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283" r:id="rId3"/>
    <p:sldId id="284" r:id="rId4"/>
    <p:sldId id="285" r:id="rId5"/>
    <p:sldId id="282" r:id="rId6"/>
    <p:sldId id="289" r:id="rId7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 autoAdjust="0"/>
  </p:normalViewPr>
  <p:slideViewPr>
    <p:cSldViewPr>
      <p:cViewPr varScale="1">
        <p:scale>
          <a:sx n="131" d="100"/>
          <a:sy n="131" d="100"/>
        </p:scale>
        <p:origin x="768" y="132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69003884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302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TOTOPIA 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구축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49078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2019.04.16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재고</a:t>
            </a: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5169024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334000" y="1225863"/>
            <a:ext cx="1235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</a:t>
            </a:r>
            <a:r>
              <a:rPr lang="en-US" altLang="ko-KR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점포사용자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로그인</a:t>
            </a:r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09100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AutoShape 32"/>
          <p:cNvSpPr>
            <a:spLocks noChangeArrowheads="1"/>
          </p:cNvSpPr>
          <p:nvPr/>
        </p:nvSpPr>
        <p:spPr bwMode="auto">
          <a:xfrm>
            <a:off x="5419045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4" name="Text Box 92"/>
          <p:cNvSpPr txBox="1">
            <a:spLocks noChangeArrowheads="1"/>
          </p:cNvSpPr>
          <p:nvPr/>
        </p:nvSpPr>
        <p:spPr bwMode="auto">
          <a:xfrm>
            <a:off x="5334432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5" name="AutoShape 16"/>
          <p:cNvCxnSpPr>
            <a:cxnSpLocks noChangeShapeType="1"/>
          </p:cNvCxnSpPr>
          <p:nvPr/>
        </p:nvCxnSpPr>
        <p:spPr bwMode="auto">
          <a:xfrm rot="5400000">
            <a:off x="5737711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4028197" y="3140968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DD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Line 72"/>
          <p:cNvSpPr>
            <a:spLocks noChangeShapeType="1"/>
          </p:cNvSpPr>
          <p:nvPr/>
        </p:nvSpPr>
        <p:spPr bwMode="auto">
          <a:xfrm flipH="1" flipV="1">
            <a:off x="3825367" y="3070102"/>
            <a:ext cx="607797" cy="6614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2518286" y="2609878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3" name="꺾인 연결선 2"/>
          <p:cNvCxnSpPr>
            <a:stCxn id="49" idx="1"/>
            <a:endCxn id="74" idx="1"/>
          </p:cNvCxnSpPr>
          <p:nvPr/>
        </p:nvCxnSpPr>
        <p:spPr bwMode="auto">
          <a:xfrm rot="10800000" flipH="1" flipV="1">
            <a:off x="2518286" y="2948307"/>
            <a:ext cx="204276" cy="2392812"/>
          </a:xfrm>
          <a:prstGeom prst="bentConnector3">
            <a:avLst>
              <a:gd name="adj1" fmla="val -111907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꺾인 연결선 63"/>
          <p:cNvCxnSpPr>
            <a:cxnSpLocks/>
            <a:stCxn id="49" idx="2"/>
            <a:endCxn id="106" idx="0"/>
          </p:cNvCxnSpPr>
          <p:nvPr/>
        </p:nvCxnSpPr>
        <p:spPr bwMode="auto">
          <a:xfrm rot="16200000" flipH="1">
            <a:off x="2929803" y="3629115"/>
            <a:ext cx="1936106" cy="125134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stCxn id="40" idx="3"/>
            <a:endCxn id="74" idx="1"/>
          </p:cNvCxnSpPr>
          <p:nvPr/>
        </p:nvCxnSpPr>
        <p:spPr bwMode="auto">
          <a:xfrm>
            <a:off x="1564800" y="2457693"/>
            <a:ext cx="1157762" cy="288342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꺾인 연결선 70"/>
          <p:cNvCxnSpPr>
            <a:stCxn id="44" idx="1"/>
            <a:endCxn id="49" idx="0"/>
          </p:cNvCxnSpPr>
          <p:nvPr/>
        </p:nvCxnSpPr>
        <p:spPr bwMode="auto">
          <a:xfrm rot="10800000" flipV="1">
            <a:off x="3272184" y="2457692"/>
            <a:ext cx="2062248" cy="15218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2722562" y="5229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cxnSp>
        <p:nvCxnSpPr>
          <p:cNvPr id="82" name="AutoShape 16"/>
          <p:cNvCxnSpPr>
            <a:cxnSpLocks noChangeShapeType="1"/>
          </p:cNvCxnSpPr>
          <p:nvPr/>
        </p:nvCxnSpPr>
        <p:spPr bwMode="auto">
          <a:xfrm rot="5400000">
            <a:off x="3111256" y="5924566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2770050" y="6093420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(DD)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세션 또는 쿠키에 생성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000" dirty="0">
                <a:solidFill>
                  <a:schemeClr val="tx1"/>
                </a:solidFill>
              </a:rPr>
              <a:t/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15876" y="2969642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13084" y="3344252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745682" y="572544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 이동</a:t>
            </a:r>
          </a:p>
        </p:txBody>
      </p:sp>
      <p:cxnSp>
        <p:nvCxnSpPr>
          <p:cNvPr id="93" name="AutoShape 16"/>
          <p:cNvCxnSpPr>
            <a:cxnSpLocks noChangeShapeType="1"/>
            <a:endCxn id="92" idx="0"/>
          </p:cNvCxnSpPr>
          <p:nvPr/>
        </p:nvCxnSpPr>
        <p:spPr bwMode="auto">
          <a:xfrm>
            <a:off x="3321151" y="5453038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AutoShape 49"/>
          <p:cNvSpPr>
            <a:spLocks noChangeArrowheads="1"/>
          </p:cNvSpPr>
          <p:nvPr/>
        </p:nvSpPr>
        <p:spPr bwMode="auto">
          <a:xfrm>
            <a:off x="1828292" y="574438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Line 72"/>
          <p:cNvSpPr>
            <a:spLocks noChangeShapeType="1"/>
          </p:cNvSpPr>
          <p:nvPr/>
        </p:nvSpPr>
        <p:spPr bwMode="auto">
          <a:xfrm flipV="1">
            <a:off x="2141016" y="5437970"/>
            <a:ext cx="570074" cy="30169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3946078" y="572544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꺾인 연결선 99"/>
          <p:cNvCxnSpPr>
            <a:stCxn id="98" idx="2"/>
            <a:endCxn id="83" idx="3"/>
          </p:cNvCxnSpPr>
          <p:nvPr/>
        </p:nvCxnSpPr>
        <p:spPr bwMode="auto">
          <a:xfrm rot="5400000">
            <a:off x="4019022" y="5698845"/>
            <a:ext cx="252090" cy="75296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3922747" y="5222841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cxnSp>
        <p:nvCxnSpPr>
          <p:cNvPr id="107" name="AutoShape 16"/>
          <p:cNvCxnSpPr>
            <a:cxnSpLocks noChangeShapeType="1"/>
          </p:cNvCxnSpPr>
          <p:nvPr/>
        </p:nvCxnSpPr>
        <p:spPr bwMode="auto">
          <a:xfrm>
            <a:off x="4521547" y="5437970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2000672" y="1707352"/>
            <a:ext cx="2152056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기존 </a:t>
            </a:r>
            <a:r>
              <a:rPr kumimoji="1" lang="en-US" altLang="ko-KR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WEBPOS 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활용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AutoShape 49"/>
          <p:cNvSpPr>
            <a:spLocks noChangeArrowheads="1"/>
          </p:cNvSpPr>
          <p:nvPr/>
        </p:nvSpPr>
        <p:spPr bwMode="auto">
          <a:xfrm>
            <a:off x="3512840" y="2132856"/>
            <a:ext cx="492151" cy="226237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800872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본사사용자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영업조직</a:t>
            </a:r>
            <a:r>
              <a:rPr lang="en-US" altLang="ko-KR" sz="1000" b="1" dirty="0"/>
              <a:t>/</a:t>
            </a:r>
            <a:r>
              <a:rPr lang="ko-KR" altLang="en-US" sz="1000" b="1" dirty="0"/>
              <a:t>점포</a:t>
            </a: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마스터는 브랜드 보안 정책에 따라 공유될 수 있는 항목만 정리하여 새로운 화면으로 구성한다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solidFill>
                  <a:schemeClr val="tx1"/>
                </a:solidFill>
              </a:rPr>
              <a:t/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0" name="Text Box 92"/>
          <p:cNvSpPr txBox="1">
            <a:spLocks noChangeArrowheads="1"/>
          </p:cNvSpPr>
          <p:nvPr/>
        </p:nvSpPr>
        <p:spPr bwMode="auto">
          <a:xfrm>
            <a:off x="513698" y="213736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</a:t>
            </a:r>
          </a:p>
        </p:txBody>
      </p:sp>
      <p:sp>
        <p:nvSpPr>
          <p:cNvPr id="81" name="Text Box 60"/>
          <p:cNvSpPr txBox="1">
            <a:spLocks noChangeArrowheads="1"/>
          </p:cNvSpPr>
          <p:nvPr/>
        </p:nvSpPr>
        <p:spPr bwMode="auto">
          <a:xfrm>
            <a:off x="2216696" y="213285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마스터 관리</a:t>
            </a:r>
          </a:p>
        </p:txBody>
      </p:sp>
      <p:sp>
        <p:nvSpPr>
          <p:cNvPr id="82" name="AutoShape 32"/>
          <p:cNvSpPr>
            <a:spLocks noChangeArrowheads="1"/>
          </p:cNvSpPr>
          <p:nvPr/>
        </p:nvSpPr>
        <p:spPr bwMode="auto">
          <a:xfrm>
            <a:off x="588226" y="1683551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83" name="AutoShape 16"/>
          <p:cNvCxnSpPr>
            <a:cxnSpLocks noChangeShapeType="1"/>
            <a:stCxn id="80" idx="3"/>
          </p:cNvCxnSpPr>
          <p:nvPr/>
        </p:nvCxnSpPr>
        <p:spPr bwMode="auto">
          <a:xfrm>
            <a:off x="1669398" y="2246176"/>
            <a:ext cx="54729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16"/>
          <p:cNvCxnSpPr>
            <a:cxnSpLocks noChangeShapeType="1"/>
            <a:stCxn id="82" idx="2"/>
            <a:endCxn id="80" idx="0"/>
          </p:cNvCxnSpPr>
          <p:nvPr/>
        </p:nvCxnSpPr>
        <p:spPr bwMode="auto">
          <a:xfrm>
            <a:off x="1087495" y="1899451"/>
            <a:ext cx="4053" cy="237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5" name="그룹 84"/>
          <p:cNvGrpSpPr/>
          <p:nvPr/>
        </p:nvGrpSpPr>
        <p:grpSpPr>
          <a:xfrm>
            <a:off x="4376936" y="2060849"/>
            <a:ext cx="654446" cy="654535"/>
            <a:chOff x="5097016" y="2403852"/>
            <a:chExt cx="1584176" cy="916975"/>
          </a:xfrm>
        </p:grpSpPr>
        <p:sp>
          <p:nvSpPr>
            <p:cNvPr id="86" name="직사각형 85"/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AutoShape 49"/>
            <p:cNvSpPr>
              <a:spLocks noChangeArrowheads="1"/>
            </p:cNvSpPr>
            <p:nvPr/>
          </p:nvSpPr>
          <p:spPr bwMode="auto">
            <a:xfrm>
              <a:off x="5550499" y="2636912"/>
              <a:ext cx="671336" cy="341982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DD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0" name="Text Box 60"/>
          <p:cNvSpPr txBox="1">
            <a:spLocks noChangeArrowheads="1"/>
          </p:cNvSpPr>
          <p:nvPr/>
        </p:nvSpPr>
        <p:spPr bwMode="auto">
          <a:xfrm>
            <a:off x="2216695" y="24928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 관리</a:t>
            </a:r>
          </a:p>
        </p:txBody>
      </p:sp>
      <p:cxnSp>
        <p:nvCxnSpPr>
          <p:cNvPr id="91" name="꺾인 연결선 90"/>
          <p:cNvCxnSpPr>
            <a:stCxn id="101" idx="3"/>
            <a:endCxn id="90" idx="1"/>
          </p:cNvCxnSpPr>
          <p:nvPr/>
        </p:nvCxnSpPr>
        <p:spPr bwMode="auto">
          <a:xfrm>
            <a:off x="1660680" y="2600108"/>
            <a:ext cx="556015" cy="160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꺾인 연결선 91"/>
          <p:cNvCxnSpPr>
            <a:stCxn id="101" idx="2"/>
            <a:endCxn id="93" idx="1"/>
          </p:cNvCxnSpPr>
          <p:nvPr/>
        </p:nvCxnSpPr>
        <p:spPr bwMode="auto">
          <a:xfrm rot="16200000" flipH="1">
            <a:off x="1524998" y="2266752"/>
            <a:ext cx="252829" cy="113716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 Box 60"/>
          <p:cNvSpPr txBox="1">
            <a:spLocks noChangeArrowheads="1"/>
          </p:cNvSpPr>
          <p:nvPr/>
        </p:nvSpPr>
        <p:spPr bwMode="auto">
          <a:xfrm>
            <a:off x="2219994" y="285293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영수증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4" name="Text Box 60"/>
          <p:cNvSpPr txBox="1">
            <a:spLocks noChangeArrowheads="1"/>
          </p:cNvSpPr>
          <p:nvPr/>
        </p:nvSpPr>
        <p:spPr bwMode="auto">
          <a:xfrm>
            <a:off x="2233621" y="32357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판매가 관리</a:t>
            </a:r>
          </a:p>
        </p:txBody>
      </p:sp>
      <p:cxnSp>
        <p:nvCxnSpPr>
          <p:cNvPr id="95" name="꺾인 연결선 94"/>
          <p:cNvCxnSpPr>
            <a:cxnSpLocks/>
            <a:endCxn id="86" idx="1"/>
          </p:cNvCxnSpPr>
          <p:nvPr/>
        </p:nvCxnSpPr>
        <p:spPr bwMode="auto">
          <a:xfrm>
            <a:off x="4004990" y="2297812"/>
            <a:ext cx="371946" cy="9030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ysDash"/>
            <a:round/>
            <a:headEnd type="triangle"/>
            <a:tailEnd type="triangle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4050731" y="2236081"/>
            <a:ext cx="341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EAI</a:t>
            </a:r>
            <a:endParaRPr lang="ko-KR" altLang="en-US" dirty="0"/>
          </a:p>
        </p:txBody>
      </p:sp>
      <p:cxnSp>
        <p:nvCxnSpPr>
          <p:cNvPr id="97" name="꺾인 연결선 96"/>
          <p:cNvCxnSpPr>
            <a:stCxn id="101" idx="2"/>
            <a:endCxn id="98" idx="1"/>
          </p:cNvCxnSpPr>
          <p:nvPr/>
        </p:nvCxnSpPr>
        <p:spPr bwMode="auto">
          <a:xfrm rot="16200000" flipH="1">
            <a:off x="1139553" y="2652196"/>
            <a:ext cx="1043316" cy="11567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239593" y="364342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9" name="Line 8"/>
          <p:cNvSpPr>
            <a:spLocks noChangeShapeType="1"/>
          </p:cNvSpPr>
          <p:nvPr/>
        </p:nvSpPr>
        <p:spPr bwMode="auto">
          <a:xfrm>
            <a:off x="5369289" y="1183041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0" name="Text Box 13"/>
          <p:cNvSpPr txBox="1">
            <a:spLocks noChangeArrowheads="1"/>
          </p:cNvSpPr>
          <p:nvPr/>
        </p:nvSpPr>
        <p:spPr bwMode="auto">
          <a:xfrm>
            <a:off x="5610200" y="1224629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점포사용자</a:t>
            </a:r>
          </a:p>
        </p:txBody>
      </p:sp>
      <p:sp>
        <p:nvSpPr>
          <p:cNvPr id="101" name="Text Box 92"/>
          <p:cNvSpPr txBox="1">
            <a:spLocks noChangeArrowheads="1"/>
          </p:cNvSpPr>
          <p:nvPr/>
        </p:nvSpPr>
        <p:spPr bwMode="auto">
          <a:xfrm>
            <a:off x="504980" y="249129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sp>
        <p:nvSpPr>
          <p:cNvPr id="102" name="Text Box 92"/>
          <p:cNvSpPr txBox="1">
            <a:spLocks noChangeArrowheads="1"/>
          </p:cNvSpPr>
          <p:nvPr/>
        </p:nvSpPr>
        <p:spPr bwMode="auto">
          <a:xfrm>
            <a:off x="5589613" y="238248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cxnSp>
        <p:nvCxnSpPr>
          <p:cNvPr id="103" name="꺾인 연결선 102"/>
          <p:cNvCxnSpPr>
            <a:stCxn id="102" idx="2"/>
            <a:endCxn id="93" idx="3"/>
          </p:cNvCxnSpPr>
          <p:nvPr/>
        </p:nvCxnSpPr>
        <p:spPr bwMode="auto">
          <a:xfrm rot="5400000">
            <a:off x="4699327" y="1493613"/>
            <a:ext cx="361642" cy="257463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꺾인 연결선 103"/>
          <p:cNvCxnSpPr>
            <a:stCxn id="102" idx="2"/>
            <a:endCxn id="94" idx="3"/>
          </p:cNvCxnSpPr>
          <p:nvPr/>
        </p:nvCxnSpPr>
        <p:spPr bwMode="auto">
          <a:xfrm rot="5400000">
            <a:off x="4514720" y="1691848"/>
            <a:ext cx="744484" cy="256100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꺾인 연결선 104"/>
          <p:cNvCxnSpPr>
            <a:stCxn id="102" idx="2"/>
            <a:endCxn id="98" idx="3"/>
          </p:cNvCxnSpPr>
          <p:nvPr/>
        </p:nvCxnSpPr>
        <p:spPr bwMode="auto">
          <a:xfrm rot="5400000">
            <a:off x="4313884" y="1898656"/>
            <a:ext cx="1152129" cy="255503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2216696" y="407547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직원정보 관리</a:t>
            </a:r>
          </a:p>
        </p:txBody>
      </p:sp>
      <p:cxnSp>
        <p:nvCxnSpPr>
          <p:cNvPr id="107" name="꺾인 연결선 106"/>
          <p:cNvCxnSpPr>
            <a:stCxn id="102" idx="2"/>
            <a:endCxn id="106" idx="3"/>
          </p:cNvCxnSpPr>
          <p:nvPr/>
        </p:nvCxnSpPr>
        <p:spPr bwMode="auto">
          <a:xfrm rot="5400000">
            <a:off x="4086411" y="2103231"/>
            <a:ext cx="1584177" cy="257792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0838889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11890</TotalTime>
  <Words>201</Words>
  <Application>Microsoft Office PowerPoint</Application>
  <PresentationFormat>A4 용지(210x297mm)</PresentationFormat>
  <Paragraphs>84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5" baseType="lpstr">
      <vt:lpstr>HY견고딕</vt:lpstr>
      <vt:lpstr>HY헤드라인M</vt:lpstr>
      <vt:lpstr>가는각진제목체</vt:lpstr>
      <vt:lpstr>굴림</vt:lpstr>
      <vt:lpstr>굴림체</vt:lpstr>
      <vt:lpstr>맑은 고딕</vt:lpstr>
      <vt:lpstr>Arial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crusader</cp:lastModifiedBy>
  <cp:revision>413</cp:revision>
  <dcterms:created xsi:type="dcterms:W3CDTF">2003-01-14T04:25:29Z</dcterms:created>
  <dcterms:modified xsi:type="dcterms:W3CDTF">2019-07-21T06:24:28Z</dcterms:modified>
</cp:coreProperties>
</file>