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0" r:id="rId2"/>
  </p:sldMasterIdLst>
  <p:notesMasterIdLst>
    <p:notesMasterId r:id="rId6"/>
  </p:notesMasterIdLst>
  <p:handoutMasterIdLst>
    <p:handoutMasterId r:id="rId7"/>
  </p:handoutMasterIdLst>
  <p:sldIdLst>
    <p:sldId id="283" r:id="rId3"/>
    <p:sldId id="284" r:id="rId4"/>
    <p:sldId id="290" r:id="rId5"/>
  </p:sldIdLst>
  <p:sldSz cx="9906000" cy="6858000" type="A4"/>
  <p:notesSz cx="6735763" cy="9866313"/>
  <p:defaultTextStyle>
    <a:defPPr>
      <a:defRPr lang="ko-KR"/>
    </a:defPPr>
    <a:lvl1pPr algn="ctr" rtl="0" fontAlgn="base" latinLnBrk="1">
      <a:spcBef>
        <a:spcPct val="0"/>
      </a:spcBef>
      <a:spcAft>
        <a:spcPct val="0"/>
      </a:spcAft>
      <a:defRPr kumimoji="1" sz="8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ctr" rtl="0" fontAlgn="base" latinLnBrk="1">
      <a:spcBef>
        <a:spcPct val="0"/>
      </a:spcBef>
      <a:spcAft>
        <a:spcPct val="0"/>
      </a:spcAft>
      <a:defRPr kumimoji="1" sz="8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ctr" rtl="0" fontAlgn="base" latinLnBrk="1">
      <a:spcBef>
        <a:spcPct val="0"/>
      </a:spcBef>
      <a:spcAft>
        <a:spcPct val="0"/>
      </a:spcAft>
      <a:defRPr kumimoji="1" sz="8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ctr" rtl="0" fontAlgn="base" latinLnBrk="1">
      <a:spcBef>
        <a:spcPct val="0"/>
      </a:spcBef>
      <a:spcAft>
        <a:spcPct val="0"/>
      </a:spcAft>
      <a:defRPr kumimoji="1" sz="8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ctr" rtl="0" fontAlgn="base" latinLnBrk="1">
      <a:spcBef>
        <a:spcPct val="0"/>
      </a:spcBef>
      <a:spcAft>
        <a:spcPct val="0"/>
      </a:spcAft>
      <a:defRPr kumimoji="1" sz="8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sz="8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sz="8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sz="8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sz="8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4156">
          <p15:clr>
            <a:srgbClr val="A4A3A4"/>
          </p15:clr>
        </p15:guide>
        <p15:guide id="3" orient="horz" pos="935">
          <p15:clr>
            <a:srgbClr val="A4A3A4"/>
          </p15:clr>
        </p15:guide>
        <p15:guide id="4" orient="horz" pos="754">
          <p15:clr>
            <a:srgbClr val="A4A3A4"/>
          </p15:clr>
        </p15:guide>
        <p15:guide id="5" pos="3120">
          <p15:clr>
            <a:srgbClr val="A4A3A4"/>
          </p15:clr>
        </p15:guide>
        <p15:guide id="6" pos="126">
          <p15:clr>
            <a:srgbClr val="A4A3A4"/>
          </p15:clr>
        </p15:guide>
        <p15:guide id="7" pos="611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8">
          <p15:clr>
            <a:srgbClr val="A4A3A4"/>
          </p15:clr>
        </p15:guide>
        <p15:guide id="2" pos="212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DDDD"/>
    <a:srgbClr val="00FFFF"/>
    <a:srgbClr val="FFFF99"/>
    <a:srgbClr val="FFFF66"/>
    <a:srgbClr val="FFFFCC"/>
    <a:srgbClr val="99CCFF"/>
    <a:srgbClr val="66CCFF"/>
    <a:srgbClr val="66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 autoAdjust="0"/>
  </p:normalViewPr>
  <p:slideViewPr>
    <p:cSldViewPr>
      <p:cViewPr varScale="1">
        <p:scale>
          <a:sx n="131" d="100"/>
          <a:sy n="131" d="100"/>
        </p:scale>
        <p:origin x="768" y="132"/>
      </p:cViewPr>
      <p:guideLst>
        <p:guide orient="horz" pos="2160"/>
        <p:guide orient="horz" pos="4156"/>
        <p:guide orient="horz" pos="935"/>
        <p:guide orient="horz" pos="754"/>
        <p:guide pos="3120"/>
        <p:guide pos="126"/>
        <p:guide pos="6114"/>
      </p:guideLst>
    </p:cSldViewPr>
  </p:slideViewPr>
  <p:outlineViewPr>
    <p:cViewPr>
      <p:scale>
        <a:sx n="20" d="100"/>
        <a:sy n="2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1" d="100"/>
          <a:sy n="71" d="100"/>
        </p:scale>
        <p:origin x="-2256" y="-114"/>
      </p:cViewPr>
      <p:guideLst>
        <p:guide orient="horz" pos="3108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635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260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6350" y="937260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가는각진제목체" pitchFamily="18" charset="-127"/>
                <a:ea typeface="가는각진제목체" pitchFamily="18" charset="-127"/>
              </a:defRPr>
            </a:lvl1pPr>
          </a:lstStyle>
          <a:p>
            <a:fld id="{2748EC85-28FD-47FD-A47B-E8E251F98C8D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988378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4763" y="0"/>
            <a:ext cx="2919412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95325" y="739775"/>
            <a:ext cx="5345113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3100" y="4686300"/>
            <a:ext cx="5389563" cy="444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1013"/>
            <a:ext cx="2919413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4763" y="9371013"/>
            <a:ext cx="291941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가는각진제목체" pitchFamily="18" charset="-127"/>
                <a:ea typeface="가는각진제목체" pitchFamily="18" charset="-127"/>
              </a:defRPr>
            </a:lvl1pPr>
          </a:lstStyle>
          <a:p>
            <a:fld id="{556171D5-AB6C-4219-AA66-E3F4A8400FE1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5730589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84963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83858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2338442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0931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74299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9399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5046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1941637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192230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7679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3824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32254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6685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21306473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17452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7500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298593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88305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6743756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24715595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00295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4705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0" r:id="rId2"/>
    <p:sldLayoutId id="2147483659" r:id="rId3"/>
    <p:sldLayoutId id="2147483658" r:id="rId4"/>
    <p:sldLayoutId id="2147483657" r:id="rId5"/>
    <p:sldLayoutId id="2147483656" r:id="rId6"/>
    <p:sldLayoutId id="2147483655" r:id="rId7"/>
    <p:sldLayoutId id="2147483654" r:id="rId8"/>
    <p:sldLayoutId id="2147483653" r:id="rId9"/>
    <p:sldLayoutId id="2147483652" r:id="rId10"/>
    <p:sldLayoutId id="2147483651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4690" name="Group 2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25572209"/>
              </p:ext>
            </p:extLst>
          </p:nvPr>
        </p:nvGraphicFramePr>
        <p:xfrm>
          <a:off x="200025" y="506413"/>
          <a:ext cx="9505950" cy="425450"/>
        </p:xfrm>
        <a:graphic>
          <a:graphicData uri="http://schemas.openxmlformats.org/drawingml/2006/table">
            <a:tbl>
              <a:tblPr/>
              <a:tblGrid>
                <a:gridCol w="9509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02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1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543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47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78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946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3663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19075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프로젝트  명</a:t>
                      </a:r>
                    </a:p>
                  </a:txBody>
                  <a:tcPr marL="39600" marR="3960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TOTOPIA</a:t>
                      </a: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굴림체" panose="020B0609000101010101" pitchFamily="49" charset="-127"/>
                        </a:rPr>
                        <a:t>문</a:t>
                      </a:r>
                      <a:br>
                        <a:rPr kumimoji="1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굴림체" panose="020B0609000101010101" pitchFamily="49" charset="-127"/>
                        </a:rPr>
                      </a:br>
                      <a:r>
                        <a:rPr kumimoji="1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굴림체" panose="020B0609000101010101" pitchFamily="49" charset="-127"/>
                        </a:rPr>
                        <a:t>서</a:t>
                      </a:r>
                      <a:br>
                        <a:rPr kumimoji="1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굴림체" panose="020B0609000101010101" pitchFamily="49" charset="-127"/>
                        </a:rPr>
                      </a:br>
                      <a:r>
                        <a:rPr kumimoji="1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굴림체" panose="020B0609000101010101" pitchFamily="49" charset="-127"/>
                        </a:rPr>
                        <a:t>명</a:t>
                      </a: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시스템구성도</a:t>
                      </a:r>
                      <a:endParaRPr kumimoji="1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작성자</a:t>
                      </a: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박병은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작업일자</a:t>
                      </a: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2019.07.21</a:t>
                      </a: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6375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시스템   명</a:t>
                      </a:r>
                    </a:p>
                  </a:txBody>
                  <a:tcPr marL="39600" marR="3960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관리자</a:t>
                      </a: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문서번호</a:t>
                      </a: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Version</a:t>
                      </a: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0.1</a:t>
                      </a: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4722" name="Rectangle 34"/>
          <p:cNvSpPr>
            <a:spLocks noChangeArrowheads="1"/>
          </p:cNvSpPr>
          <p:nvPr/>
        </p:nvSpPr>
        <p:spPr bwMode="auto">
          <a:xfrm>
            <a:off x="200472" y="1196975"/>
            <a:ext cx="9501188" cy="53276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l">
              <a:defRPr/>
            </a:pPr>
            <a:endParaRPr lang="ko-KR" altLang="en-US">
              <a:solidFill>
                <a:schemeClr val="tx2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14723" name="Rectangle 35"/>
          <p:cNvSpPr>
            <a:spLocks noChangeArrowheads="1"/>
          </p:cNvSpPr>
          <p:nvPr/>
        </p:nvSpPr>
        <p:spPr bwMode="auto">
          <a:xfrm>
            <a:off x="4737100" y="6599238"/>
            <a:ext cx="301625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fld id="{6724BD92-05DF-415A-8C1A-7188F73A6500}" type="slidenum">
              <a:rPr lang="en-US" altLang="ko-KR">
                <a:solidFill>
                  <a:schemeClr val="tx1"/>
                </a:solidFill>
                <a:latin typeface="Times New Roman" panose="02020603050405020304" pitchFamily="18" charset="0"/>
                <a:ea typeface="가는각진제목체" pitchFamily="18" charset="-127"/>
              </a:rPr>
              <a:pPr algn="ctr" eaLnBrk="1" hangingPunct="1"/>
              <a:t>‹#›</a:t>
            </a:fld>
            <a:endParaRPr lang="en-US" altLang="ko-KR">
              <a:solidFill>
                <a:schemeClr val="tx1"/>
              </a:solidFill>
              <a:latin typeface="Times New Roman" panose="02020603050405020304" pitchFamily="18" charset="0"/>
              <a:ea typeface="가는각진제목체" pitchFamily="18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0" r:id="rId3"/>
    <p:sldLayoutId id="2147483669" r:id="rId4"/>
    <p:sldLayoutId id="2147483668" r:id="rId5"/>
    <p:sldLayoutId id="2147483667" r:id="rId6"/>
    <p:sldLayoutId id="2147483666" r:id="rId7"/>
    <p:sldLayoutId id="2147483665" r:id="rId8"/>
    <p:sldLayoutId id="2147483664" r:id="rId9"/>
    <p:sldLayoutId id="2147483663" r:id="rId10"/>
    <p:sldLayoutId id="2147483662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가는각진제목체" pitchFamily="18" charset="-127"/>
          <a:ea typeface="가는각진제목체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가는각진제목체" pitchFamily="18" charset="-127"/>
          <a:ea typeface="가는각진제목체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가는각진제목체" pitchFamily="18" charset="-127"/>
          <a:ea typeface="가는각진제목체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가는각진제목체" pitchFamily="18" charset="-127"/>
          <a:ea typeface="가는각진제목체" pitchFamily="18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가는각진제목체" pitchFamily="18" charset="-127"/>
          <a:ea typeface="가는각진제목체" pitchFamily="18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가는각진제목체" pitchFamily="18" charset="-127"/>
          <a:ea typeface="가는각진제목체" pitchFamily="18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가는각진제목체" pitchFamily="18" charset="-127"/>
          <a:ea typeface="가는각진제목체" pitchFamily="18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가는각진제목체" pitchFamily="18" charset="-127"/>
          <a:ea typeface="가는각진제목체" pitchFamily="18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7539" name="Group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3172785"/>
              </p:ext>
            </p:extLst>
          </p:nvPr>
        </p:nvGraphicFramePr>
        <p:xfrm>
          <a:off x="3241675" y="3573463"/>
          <a:ext cx="3656013" cy="577850"/>
        </p:xfrm>
        <a:graphic>
          <a:graphicData uri="http://schemas.openxmlformats.org/drawingml/2006/table">
            <a:tbl>
              <a:tblPr/>
              <a:tblGrid>
                <a:gridCol w="11414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44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문 서 번 호</a:t>
                      </a:r>
                      <a:endParaRPr kumimoji="1" lang="ko-KR" alt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T="45745" marB="4574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T="45745" marB="4574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3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작 성 일 자</a:t>
                      </a:r>
                      <a:endParaRPr kumimoji="1" lang="ko-KR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T="45745" marB="4574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2019.07.21</a:t>
                      </a:r>
                      <a:endParaRPr kumimoji="1" lang="en-US" altLang="ko-K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T="45745" marB="4574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2071" name="Group 23"/>
          <p:cNvGrpSpPr>
            <a:grpSpLocks/>
          </p:cNvGrpSpPr>
          <p:nvPr/>
        </p:nvGrpSpPr>
        <p:grpSpPr bwMode="auto">
          <a:xfrm>
            <a:off x="2198688" y="2196852"/>
            <a:ext cx="5473700" cy="800100"/>
            <a:chOff x="1260" y="250"/>
            <a:chExt cx="3448" cy="504"/>
          </a:xfrm>
        </p:grpSpPr>
        <p:sp>
          <p:nvSpPr>
            <p:cNvPr id="2072" name="Rectangle 24"/>
            <p:cNvSpPr>
              <a:spLocks noChangeArrowheads="1"/>
            </p:cNvSpPr>
            <p:nvPr/>
          </p:nvSpPr>
          <p:spPr bwMode="auto">
            <a:xfrm>
              <a:off x="1306" y="301"/>
              <a:ext cx="3402" cy="453"/>
            </a:xfrm>
            <a:prstGeom prst="rect">
              <a:avLst/>
            </a:prstGeom>
            <a:solidFill>
              <a:srgbClr val="969696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073" name="Rectangle 25"/>
            <p:cNvSpPr>
              <a:spLocks noChangeArrowheads="1"/>
            </p:cNvSpPr>
            <p:nvPr/>
          </p:nvSpPr>
          <p:spPr bwMode="auto">
            <a:xfrm>
              <a:off x="1260" y="250"/>
              <a:ext cx="3402" cy="453"/>
            </a:xfrm>
            <a:prstGeom prst="rect">
              <a:avLst/>
            </a:prstGeom>
            <a:solidFill>
              <a:srgbClr val="FFFFFF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ko-KR" altLang="en-US" sz="2000" b="1" dirty="0" smtClean="0">
                  <a:solidFill>
                    <a:schemeClr val="tx2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시스템구성도</a:t>
              </a:r>
              <a:endParaRPr lang="en-US" altLang="ko-KR" sz="2000" b="1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8" name="TextBox 1"/>
          <p:cNvSpPr txBox="1"/>
          <p:nvPr/>
        </p:nvSpPr>
        <p:spPr>
          <a:xfrm>
            <a:off x="2196292" y="792287"/>
            <a:ext cx="5551520" cy="646331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36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TOTOPIA</a:t>
            </a:r>
            <a:r>
              <a:rPr lang="ko-KR" altLang="en-US" sz="36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구축 프로젝트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5" name="Text Box 35"/>
          <p:cNvSpPr txBox="1">
            <a:spLocks noChangeArrowheads="1"/>
          </p:cNvSpPr>
          <p:nvPr/>
        </p:nvSpPr>
        <p:spPr bwMode="auto">
          <a:xfrm>
            <a:off x="3763963" y="860425"/>
            <a:ext cx="237648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600" b="1">
                <a:latin typeface="HY헤드라인M" panose="02030600000101010101" pitchFamily="18" charset="-127"/>
                <a:ea typeface="HY헤드라인M" panose="02030600000101010101" pitchFamily="18" charset="-127"/>
              </a:rPr>
              <a:t>&lt;  </a:t>
            </a:r>
            <a:r>
              <a:rPr lang="ko-KR" altLang="en-US" sz="1600" b="1">
                <a:latin typeface="HY헤드라인M" panose="02030600000101010101" pitchFamily="18" charset="-127"/>
                <a:ea typeface="HY헤드라인M" panose="02030600000101010101" pitchFamily="18" charset="-127"/>
              </a:rPr>
              <a:t>문 서 개 정 이  력 표</a:t>
            </a:r>
            <a:r>
              <a:rPr lang="en-US" altLang="ko-KR" sz="1600" b="1">
                <a:latin typeface="HY헤드라인M" panose="02030600000101010101" pitchFamily="18" charset="-127"/>
                <a:ea typeface="HY헤드라인M" panose="02030600000101010101" pitchFamily="18" charset="-127"/>
              </a:rPr>
              <a:t>&gt;</a:t>
            </a:r>
          </a:p>
        </p:txBody>
      </p:sp>
      <p:graphicFrame>
        <p:nvGraphicFramePr>
          <p:cNvPr id="3166" name="Group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4928528"/>
              </p:ext>
            </p:extLst>
          </p:nvPr>
        </p:nvGraphicFramePr>
        <p:xfrm>
          <a:off x="200025" y="1412776"/>
          <a:ext cx="9505950" cy="5076509"/>
        </p:xfrm>
        <a:graphic>
          <a:graphicData uri="http://schemas.openxmlformats.org/drawingml/2006/table">
            <a:tbl>
              <a:tblPr/>
              <a:tblGrid>
                <a:gridCol w="16906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1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24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400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7338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버전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날짜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내용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작업자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4488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V0.1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2019.07.21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최초 작성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박병은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0813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3213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6063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38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직사각형 120"/>
          <p:cNvSpPr/>
          <p:nvPr/>
        </p:nvSpPr>
        <p:spPr bwMode="auto">
          <a:xfrm>
            <a:off x="1462472" y="1757224"/>
            <a:ext cx="1440160" cy="4552095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8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23" name="순서도: 자기 디스크 122"/>
          <p:cNvSpPr/>
          <p:nvPr/>
        </p:nvSpPr>
        <p:spPr bwMode="auto">
          <a:xfrm>
            <a:off x="1665881" y="2073678"/>
            <a:ext cx="1080000" cy="360040"/>
          </a:xfrm>
          <a:prstGeom prst="flowChartMagneticDisk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 smtClean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회원정</a:t>
            </a:r>
            <a:r>
              <a:rPr kumimoji="1" lang="ko-KR" altLang="en-US" sz="8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rPr>
              <a:t>보</a:t>
            </a:r>
          </a:p>
        </p:txBody>
      </p:sp>
      <p:sp>
        <p:nvSpPr>
          <p:cNvPr id="127" name="순서도: 수동 연산 126"/>
          <p:cNvSpPr/>
          <p:nvPr/>
        </p:nvSpPr>
        <p:spPr bwMode="auto">
          <a:xfrm>
            <a:off x="1462472" y="1659195"/>
            <a:ext cx="1440160" cy="187329"/>
          </a:xfrm>
          <a:prstGeom prst="flowChartManualOperation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800" b="0" i="0" u="none" strike="noStrike" cap="none" normalizeH="0" dirty="0" smtClean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rPr>
              <a:t>DB Server</a:t>
            </a:r>
            <a:endParaRPr kumimoji="1" lang="ko-KR" altLang="en-US" sz="8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4131" name="Text Box 39"/>
          <p:cNvSpPr txBox="1">
            <a:spLocks noChangeArrowheads="1"/>
          </p:cNvSpPr>
          <p:nvPr/>
        </p:nvSpPr>
        <p:spPr bwMode="auto">
          <a:xfrm>
            <a:off x="201612" y="952500"/>
            <a:ext cx="266315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1. </a:t>
            </a:r>
            <a:r>
              <a:rPr lang="ko-KR" altLang="en-US" sz="1000" b="1" dirty="0" smtClean="0"/>
              <a:t>시스템 </a:t>
            </a:r>
            <a:r>
              <a:rPr lang="ko-KR" altLang="en-US" sz="1000" b="1" dirty="0" smtClean="0"/>
              <a:t>구성도</a:t>
            </a:r>
            <a:endParaRPr lang="ko-KR" altLang="en-US" sz="1000" b="1" dirty="0"/>
          </a:p>
        </p:txBody>
      </p:sp>
      <p:sp>
        <p:nvSpPr>
          <p:cNvPr id="5" name="직사각형 4"/>
          <p:cNvSpPr/>
          <p:nvPr/>
        </p:nvSpPr>
        <p:spPr bwMode="auto">
          <a:xfrm>
            <a:off x="6367584" y="1703764"/>
            <a:ext cx="1656184" cy="4605556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8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43" name="직사각형 42"/>
          <p:cNvSpPr/>
          <p:nvPr/>
        </p:nvSpPr>
        <p:spPr bwMode="auto">
          <a:xfrm>
            <a:off x="6654378" y="1582595"/>
            <a:ext cx="1080000" cy="242337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>
            <a:outerShdw dist="38100" dir="2700000" sx="101000" sy="101000" algn="tl" rotWithShape="0">
              <a:schemeClr val="bg2">
                <a:lumMod val="50000"/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500" dirty="0" smtClean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Backend</a:t>
            </a:r>
            <a:endParaRPr kumimoji="1" lang="ko-KR" altLang="en-US" sz="15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8" name="직사각형 47"/>
          <p:cNvSpPr/>
          <p:nvPr/>
        </p:nvSpPr>
        <p:spPr bwMode="auto">
          <a:xfrm>
            <a:off x="6655819" y="1988840"/>
            <a:ext cx="1080000" cy="3600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000" dirty="0" smtClean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관리</a:t>
            </a:r>
            <a:endParaRPr kumimoji="1" lang="ko-KR" altLang="en-US" sz="10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2" name="꺾인 연결선 231"/>
          <p:cNvCxnSpPr>
            <a:stCxn id="123" idx="4"/>
            <a:endCxn id="48" idx="1"/>
          </p:cNvCxnSpPr>
          <p:nvPr/>
        </p:nvCxnSpPr>
        <p:spPr bwMode="auto">
          <a:xfrm flipV="1">
            <a:off x="2745881" y="2168860"/>
            <a:ext cx="3909938" cy="84838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triangle"/>
            <a:tailEnd type="triangle"/>
          </a:ln>
          <a:effectLst/>
        </p:spPr>
      </p:cxnSp>
      <p:sp>
        <p:nvSpPr>
          <p:cNvPr id="255" name="TextBox 254"/>
          <p:cNvSpPr txBox="1"/>
          <p:nvPr/>
        </p:nvSpPr>
        <p:spPr>
          <a:xfrm>
            <a:off x="4891461" y="2177098"/>
            <a:ext cx="12394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dirty="0" smtClean="0"/>
              <a:t>- </a:t>
            </a:r>
            <a:r>
              <a:rPr lang="ko-KR" altLang="en-US" dirty="0" smtClean="0"/>
              <a:t>영업조직정보 마스터</a:t>
            </a:r>
            <a:endParaRPr lang="en-US" altLang="ko-KR" dirty="0" smtClean="0"/>
          </a:p>
          <a:p>
            <a:pPr algn="l"/>
            <a:r>
              <a:rPr lang="en-US" altLang="ko-KR" dirty="0" smtClean="0"/>
              <a:t>- </a:t>
            </a:r>
            <a:r>
              <a:rPr lang="ko-KR" altLang="en-US" dirty="0" smtClean="0"/>
              <a:t>영업조직 상품</a:t>
            </a:r>
            <a:endParaRPr lang="en-US" altLang="ko-KR" dirty="0" smtClean="0"/>
          </a:p>
          <a:p>
            <a:pPr algn="l"/>
            <a:r>
              <a:rPr lang="en-US" altLang="ko-KR" dirty="0" smtClean="0"/>
              <a:t>- </a:t>
            </a:r>
            <a:r>
              <a:rPr lang="ko-KR" altLang="en-US" dirty="0" smtClean="0"/>
              <a:t>영업조직 판매가 등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86933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디자인 사용자 지정">
  <a:themeElements>
    <a:clrScheme name="디자인 사용자 지정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디자인 사용자 지정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8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굴림체" pitchFamily="49" charset="-127"/>
            <a:ea typeface="굴림체" pitchFamily="49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8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굴림체" pitchFamily="49" charset="-127"/>
            <a:ea typeface="굴림체" pitchFamily="49" charset="-127"/>
          </a:defRPr>
        </a:defPPr>
      </a:lstStyle>
    </a:lnDef>
  </a:objectDefaults>
  <a:extraClrSchemeLst>
    <a:extraClrScheme>
      <a:clrScheme name="디자인 사용자 지정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가는각진제목체"/>
        <a:ea typeface="가는각진제목체"/>
        <a:cs typeface=""/>
      </a:majorFont>
      <a:minorFont>
        <a:latin typeface="가는각진제목체"/>
        <a:ea typeface="가는각진제목체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8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굴림체" pitchFamily="49" charset="-127"/>
            <a:ea typeface="굴림체" pitchFamily="49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8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굴림체" pitchFamily="49" charset="-127"/>
            <a:ea typeface="굴림체" pitchFamily="49" charset="-127"/>
          </a:defRPr>
        </a:defPPr>
      </a:lstStyle>
    </a:ln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12071</TotalTime>
  <Words>51</Words>
  <Application>Microsoft Office PowerPoint</Application>
  <PresentationFormat>A4 용지(210x297mm)</PresentationFormat>
  <Paragraphs>22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3</vt:i4>
      </vt:variant>
    </vt:vector>
  </HeadingPairs>
  <TitlesOfParts>
    <vt:vector size="12" baseType="lpstr">
      <vt:lpstr>HY견고딕</vt:lpstr>
      <vt:lpstr>HY헤드라인M</vt:lpstr>
      <vt:lpstr>가는각진제목체</vt:lpstr>
      <vt:lpstr>굴림</vt:lpstr>
      <vt:lpstr>굴림체</vt:lpstr>
      <vt:lpstr>맑은 고딕</vt:lpstr>
      <vt:lpstr>Times New Roman</vt:lpstr>
      <vt:lpstr>디자인 사용자 지정</vt:lpstr>
      <vt:lpstr>기본 디자인</vt:lpstr>
      <vt:lpstr>PowerPoint 프레젠테이션</vt:lpstr>
      <vt:lpstr>PowerPoint 프레젠테이션</vt:lpstr>
      <vt:lpstr>PowerPoint 프레젠테이션</vt:lpstr>
    </vt:vector>
  </TitlesOfParts>
  <Company>shinsegae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프로세스흐름도</dc:title>
  <dc:creator>Shim</dc:creator>
  <cp:lastModifiedBy>crusader</cp:lastModifiedBy>
  <cp:revision>425</cp:revision>
  <dcterms:created xsi:type="dcterms:W3CDTF">2003-01-14T04:25:29Z</dcterms:created>
  <dcterms:modified xsi:type="dcterms:W3CDTF">2019-07-21T06:23:59Z</dcterms:modified>
</cp:coreProperties>
</file>