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17"/>
  </p:notesMasterIdLst>
  <p:handoutMasterIdLst>
    <p:handoutMasterId r:id="rId18"/>
  </p:handoutMasterIdLst>
  <p:sldIdLst>
    <p:sldId id="283" r:id="rId3"/>
    <p:sldId id="284" r:id="rId4"/>
    <p:sldId id="285" r:id="rId5"/>
    <p:sldId id="282" r:id="rId6"/>
    <p:sldId id="290" r:id="rId7"/>
    <p:sldId id="293" r:id="rId8"/>
    <p:sldId id="294" r:id="rId9"/>
    <p:sldId id="295" r:id="rId10"/>
    <p:sldId id="292" r:id="rId11"/>
    <p:sldId id="297" r:id="rId12"/>
    <p:sldId id="296" r:id="rId13"/>
    <p:sldId id="298" r:id="rId14"/>
    <p:sldId id="291" r:id="rId15"/>
    <p:sldId id="289" r:id="rId16"/>
  </p:sldIdLst>
  <p:sldSz cx="9906000" cy="6858000" type="A4"/>
  <p:notesSz cx="6735763" cy="986631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156">
          <p15:clr>
            <a:srgbClr val="A4A3A4"/>
          </p15:clr>
        </p15:guide>
        <p15:guide id="3" orient="horz" pos="935">
          <p15:clr>
            <a:srgbClr val="A4A3A4"/>
          </p15:clr>
        </p15:guide>
        <p15:guide id="4" orient="horz" pos="754">
          <p15:clr>
            <a:srgbClr val="A4A3A4"/>
          </p15:clr>
        </p15:guide>
        <p15:guide id="5" pos="3120">
          <p15:clr>
            <a:srgbClr val="A4A3A4"/>
          </p15:clr>
        </p15:guide>
        <p15:guide id="6" pos="126">
          <p15:clr>
            <a:srgbClr val="A4A3A4"/>
          </p15:clr>
        </p15:guide>
        <p15:guide id="7" pos="61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F99"/>
    <a:srgbClr val="FFFF66"/>
    <a:srgbClr val="FFFFCC"/>
    <a:srgbClr val="DDDDDD"/>
    <a:srgbClr val="99CCFF"/>
    <a:srgbClr val="66CC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1230" y="108"/>
      </p:cViewPr>
      <p:guideLst>
        <p:guide orient="horz" pos="2160"/>
        <p:guide orient="horz" pos="4156"/>
        <p:guide orient="horz" pos="935"/>
        <p:guide orient="horz" pos="754"/>
        <p:guide pos="3120"/>
        <p:guide pos="126"/>
        <p:guide pos="6114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256" y="-11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2748EC85-28FD-47FD-A47B-E8E251F98C8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8837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5325" y="739775"/>
            <a:ext cx="53451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556171D5-AB6C-4219-AA66-E3F4A8400FE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7305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1849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58385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3844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3093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27429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71939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04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4163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223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607679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99382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6322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53668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30647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21745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4750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29859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830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74375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471559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430029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60470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0" name="Group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69003884"/>
              </p:ext>
            </p:extLst>
          </p:nvPr>
        </p:nvGraphicFramePr>
        <p:xfrm>
          <a:off x="200025" y="506413"/>
          <a:ext cx="9505950" cy="425450"/>
        </p:xfrm>
        <a:graphic>
          <a:graphicData uri="http://schemas.openxmlformats.org/drawingml/2006/table">
            <a:tbl>
              <a:tblPr/>
              <a:tblGrid>
                <a:gridCol w="950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6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90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프로젝트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TOTOPIA</a:t>
                      </a: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문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서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명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시스템업무흐름도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작성자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박병은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작업일자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2019.07.21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 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관리자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문서번호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Version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0.1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4718" name="Rectangle 30"/>
          <p:cNvSpPr>
            <a:spLocks noChangeArrowheads="1"/>
          </p:cNvSpPr>
          <p:nvPr/>
        </p:nvSpPr>
        <p:spPr bwMode="auto">
          <a:xfrm>
            <a:off x="200025" y="1485900"/>
            <a:ext cx="9501188" cy="5038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19" name="Rectangle 31"/>
          <p:cNvSpPr>
            <a:spLocks noChangeArrowheads="1"/>
          </p:cNvSpPr>
          <p:nvPr/>
        </p:nvSpPr>
        <p:spPr bwMode="auto">
          <a:xfrm>
            <a:off x="200025" y="1196975"/>
            <a:ext cx="9501188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1" name="Rectangle 33"/>
          <p:cNvSpPr>
            <a:spLocks noChangeArrowheads="1"/>
          </p:cNvSpPr>
          <p:nvPr/>
        </p:nvSpPr>
        <p:spPr bwMode="auto">
          <a:xfrm>
            <a:off x="200025" y="1485900"/>
            <a:ext cx="9501188" cy="5038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2" name="Rectangle 34"/>
          <p:cNvSpPr>
            <a:spLocks noChangeArrowheads="1"/>
          </p:cNvSpPr>
          <p:nvPr/>
        </p:nvSpPr>
        <p:spPr bwMode="auto">
          <a:xfrm>
            <a:off x="200025" y="1196975"/>
            <a:ext cx="9501188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3" name="Rectangle 35"/>
          <p:cNvSpPr>
            <a:spLocks noChangeArrowheads="1"/>
          </p:cNvSpPr>
          <p:nvPr/>
        </p:nvSpPr>
        <p:spPr bwMode="auto">
          <a:xfrm>
            <a:off x="4737100" y="6599238"/>
            <a:ext cx="3016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fld id="{6724BD92-05DF-415A-8C1A-7188F73A6500}" type="slidenum">
              <a:rPr lang="en-US" altLang="ko-KR">
                <a:solidFill>
                  <a:schemeClr val="tx1"/>
                </a:solidFill>
                <a:latin typeface="Times New Roman" panose="02020603050405020304" pitchFamily="18" charset="0"/>
                <a:ea typeface="가는각진제목체" pitchFamily="18" charset="-127"/>
              </a:rPr>
              <a:pPr algn="ctr" eaLnBrk="1" hangingPunct="1"/>
              <a:t>‹#›</a:t>
            </a:fld>
            <a:endParaRPr lang="en-US" altLang="ko-KR">
              <a:solidFill>
                <a:schemeClr val="tx1"/>
              </a:solidFill>
              <a:latin typeface="Times New Roman" panose="02020603050405020304" pitchFamily="18" charset="0"/>
              <a:ea typeface="가는각진제목체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39" name="Group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623023"/>
              </p:ext>
            </p:extLst>
          </p:nvPr>
        </p:nvGraphicFramePr>
        <p:xfrm>
          <a:off x="3241675" y="3573463"/>
          <a:ext cx="3656013" cy="577850"/>
        </p:xfrm>
        <a:graphic>
          <a:graphicData uri="http://schemas.openxmlformats.org/drawingml/2006/table">
            <a:tbl>
              <a:tblPr/>
              <a:tblGrid>
                <a:gridCol w="1141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문 서 번 호</a:t>
                      </a:r>
                      <a:endParaRPr kumimoji="1" lang="ko-KR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작 성 일 자</a:t>
                      </a:r>
                      <a:endParaRPr kumimoji="1" lang="ko-K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2019.07.21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2198688" y="2196852"/>
            <a:ext cx="5473700" cy="800100"/>
            <a:chOff x="1260" y="250"/>
            <a:chExt cx="3448" cy="504"/>
          </a:xfrm>
        </p:grpSpPr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1306" y="301"/>
              <a:ext cx="3402" cy="453"/>
            </a:xfrm>
            <a:prstGeom prst="rect">
              <a:avLst/>
            </a:prstGeom>
            <a:solidFill>
              <a:srgbClr val="969696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1260" y="250"/>
              <a:ext cx="3402" cy="453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ko-KR" altLang="en-US" sz="2000" b="1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시스템업무흐름도</a:t>
              </a:r>
              <a:endParaRPr lang="en-US" altLang="ko-KR" sz="2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TextBox 1"/>
          <p:cNvSpPr txBox="1"/>
          <p:nvPr/>
        </p:nvSpPr>
        <p:spPr>
          <a:xfrm>
            <a:off x="2196292" y="792287"/>
            <a:ext cx="5551520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TOTOPIA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구축 프로젝트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Text Box 35"/>
          <p:cNvSpPr txBox="1">
            <a:spLocks noChangeArrowheads="1"/>
          </p:cNvSpPr>
          <p:nvPr/>
        </p:nvSpPr>
        <p:spPr bwMode="auto">
          <a:xfrm>
            <a:off x="3763963" y="860425"/>
            <a:ext cx="2376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&lt;  </a:t>
            </a:r>
            <a:r>
              <a:rPr lang="ko-KR" altLang="en-US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문 서 개 정 이  력 표</a:t>
            </a: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</p:txBody>
      </p:sp>
      <p:graphicFrame>
        <p:nvGraphicFramePr>
          <p:cNvPr id="3166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849078"/>
              </p:ext>
            </p:extLst>
          </p:nvPr>
        </p:nvGraphicFramePr>
        <p:xfrm>
          <a:off x="200025" y="1412776"/>
          <a:ext cx="9505950" cy="5068889"/>
        </p:xfrm>
        <a:graphic>
          <a:graphicData uri="http://schemas.openxmlformats.org/drawingml/2006/table">
            <a:tbl>
              <a:tblPr/>
              <a:tblGrid>
                <a:gridCol w="1690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0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날짜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작업자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4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V0.1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2019.04.16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초안작성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박병은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0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AutoShape 8"/>
          <p:cNvSpPr>
            <a:spLocks noChangeArrowheads="1"/>
          </p:cNvSpPr>
          <p:nvPr/>
        </p:nvSpPr>
        <p:spPr bwMode="auto">
          <a:xfrm>
            <a:off x="868363" y="5891213"/>
            <a:ext cx="933450" cy="398462"/>
          </a:xfrm>
          <a:prstGeom prst="flowChartMultidocumen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</a:pPr>
            <a:r>
              <a:rPr kumimoji="0" lang="en-US" altLang="ko-KR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Sample</a:t>
            </a:r>
          </a:p>
        </p:txBody>
      </p:sp>
      <p:graphicFrame>
        <p:nvGraphicFramePr>
          <p:cNvPr id="31822" name="Group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163202"/>
              </p:ext>
            </p:extLst>
          </p:nvPr>
        </p:nvGraphicFramePr>
        <p:xfrm>
          <a:off x="204788" y="1077913"/>
          <a:ext cx="9498012" cy="5303841"/>
        </p:xfrm>
        <a:graphic>
          <a:graphicData uri="http://schemas.openxmlformats.org/drawingml/2006/table">
            <a:tbl>
              <a:tblPr/>
              <a:tblGrid>
                <a:gridCol w="2368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5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9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59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Symbol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Description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시작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프로세스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(Process)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0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판단 </a:t>
                      </a: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6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종속처리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메인 프로세스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9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수작업처리 업무 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Linked(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계속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프로세스가 계속 연결되어 다음페이지에 </a:t>
                      </a:r>
                      <a:r>
                        <a:rPr kumimoji="1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표시할때</a:t>
                      </a: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1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Yes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판단 후 가능 표기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Truth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5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판단 후 불가능 표기</a:t>
                      </a: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Fail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26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Database 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연동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91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Database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022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문서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출력물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1803" name="Oval 57"/>
          <p:cNvSpPr>
            <a:spLocks noChangeArrowheads="1"/>
          </p:cNvSpPr>
          <p:nvPr/>
        </p:nvSpPr>
        <p:spPr bwMode="auto">
          <a:xfrm>
            <a:off x="1108075" y="3735388"/>
            <a:ext cx="403225" cy="358775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</a:pPr>
            <a:r>
              <a:rPr kumimoji="0" lang="en-US" altLang="ko-KR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</a:t>
            </a:r>
          </a:p>
        </p:txBody>
      </p:sp>
      <p:sp>
        <p:nvSpPr>
          <p:cNvPr id="31804" name="Text Box 60"/>
          <p:cNvSpPr txBox="1">
            <a:spLocks noChangeArrowheads="1"/>
          </p:cNvSpPr>
          <p:nvPr/>
        </p:nvSpPr>
        <p:spPr bwMode="auto">
          <a:xfrm>
            <a:off x="774700" y="198120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 프로세스</a:t>
            </a:r>
          </a:p>
        </p:txBody>
      </p:sp>
      <p:sp>
        <p:nvSpPr>
          <p:cNvPr id="31809" name="Text Box 92"/>
          <p:cNvSpPr txBox="1">
            <a:spLocks noChangeArrowheads="1"/>
          </p:cNvSpPr>
          <p:nvPr/>
        </p:nvSpPr>
        <p:spPr bwMode="auto">
          <a:xfrm>
            <a:off x="776288" y="336781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작업내용확인</a:t>
            </a:r>
          </a:p>
        </p:txBody>
      </p:sp>
      <p:sp>
        <p:nvSpPr>
          <p:cNvPr id="31810" name="AutoShape 93"/>
          <p:cNvSpPr>
            <a:spLocks noChangeArrowheads="1"/>
          </p:cNvSpPr>
          <p:nvPr/>
        </p:nvSpPr>
        <p:spPr bwMode="auto">
          <a:xfrm>
            <a:off x="776288" y="2852738"/>
            <a:ext cx="1173162" cy="288925"/>
          </a:xfrm>
          <a:prstGeom prst="flowChartPredefined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시스템연계</a:t>
            </a:r>
          </a:p>
        </p:txBody>
      </p:sp>
      <p:sp>
        <p:nvSpPr>
          <p:cNvPr id="31811" name="AutoShape 49"/>
          <p:cNvSpPr>
            <a:spLocks noChangeArrowheads="1"/>
          </p:cNvSpPr>
          <p:nvPr/>
        </p:nvSpPr>
        <p:spPr bwMode="auto">
          <a:xfrm>
            <a:off x="904875" y="5495925"/>
            <a:ext cx="763588" cy="29368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재고</a:t>
            </a:r>
          </a:p>
        </p:txBody>
      </p:sp>
      <p:sp>
        <p:nvSpPr>
          <p:cNvPr id="31813" name="AutoShape 32"/>
          <p:cNvSpPr>
            <a:spLocks noChangeArrowheads="1"/>
          </p:cNvSpPr>
          <p:nvPr/>
        </p:nvSpPr>
        <p:spPr bwMode="auto">
          <a:xfrm>
            <a:off x="849313" y="1557338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31814" name="AutoShape 70"/>
          <p:cNvSpPr>
            <a:spLocks noChangeArrowheads="1"/>
          </p:cNvSpPr>
          <p:nvPr/>
        </p:nvSpPr>
        <p:spPr bwMode="auto">
          <a:xfrm>
            <a:off x="849313" y="2347661"/>
            <a:ext cx="944562" cy="432303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판단</a:t>
            </a:r>
          </a:p>
        </p:txBody>
      </p:sp>
      <p:sp>
        <p:nvSpPr>
          <p:cNvPr id="31816" name="Line 72"/>
          <p:cNvSpPr>
            <a:spLocks noChangeShapeType="1"/>
          </p:cNvSpPr>
          <p:nvPr/>
        </p:nvSpPr>
        <p:spPr bwMode="auto">
          <a:xfrm>
            <a:off x="920750" y="5157788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817" name="AutoShape 32"/>
          <p:cNvSpPr>
            <a:spLocks noChangeArrowheads="1"/>
          </p:cNvSpPr>
          <p:nvPr/>
        </p:nvSpPr>
        <p:spPr bwMode="auto">
          <a:xfrm>
            <a:off x="5097463" y="1557338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관리자 로그인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0" name="Text Box 92"/>
          <p:cNvSpPr txBox="1">
            <a:spLocks noChangeArrowheads="1"/>
          </p:cNvSpPr>
          <p:nvPr/>
        </p:nvSpPr>
        <p:spPr bwMode="auto">
          <a:xfrm>
            <a:off x="409100" y="2348880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정보 입력</a:t>
            </a:r>
          </a:p>
        </p:txBody>
      </p:sp>
      <p:cxnSp>
        <p:nvCxnSpPr>
          <p:cNvPr id="42" name="AutoShape 16"/>
          <p:cNvCxnSpPr>
            <a:cxnSpLocks noChangeShapeType="1"/>
          </p:cNvCxnSpPr>
          <p:nvPr/>
        </p:nvCxnSpPr>
        <p:spPr bwMode="auto">
          <a:xfrm rot="5400000">
            <a:off x="812379" y="2165164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AutoShape 49"/>
          <p:cNvSpPr>
            <a:spLocks noChangeArrowheads="1"/>
          </p:cNvSpPr>
          <p:nvPr/>
        </p:nvSpPr>
        <p:spPr bwMode="auto">
          <a:xfrm>
            <a:off x="3539510" y="3428999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Line 72"/>
          <p:cNvSpPr>
            <a:spLocks noChangeShapeType="1"/>
          </p:cNvSpPr>
          <p:nvPr/>
        </p:nvSpPr>
        <p:spPr bwMode="auto">
          <a:xfrm>
            <a:off x="4016896" y="2851374"/>
            <a:ext cx="11950" cy="5776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298031" y="2174517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로그인정보 확인</a:t>
            </a:r>
          </a:p>
        </p:txBody>
      </p:sp>
      <p:cxnSp>
        <p:nvCxnSpPr>
          <p:cNvPr id="3" name="꺾인 연결선 2"/>
          <p:cNvCxnSpPr>
            <a:stCxn id="49" idx="1"/>
            <a:endCxn id="74" idx="1"/>
          </p:cNvCxnSpPr>
          <p:nvPr/>
        </p:nvCxnSpPr>
        <p:spPr bwMode="auto">
          <a:xfrm rot="10800000" flipV="1">
            <a:off x="2343261" y="2512945"/>
            <a:ext cx="954770" cy="1732535"/>
          </a:xfrm>
          <a:prstGeom prst="bentConnector3">
            <a:avLst>
              <a:gd name="adj1" fmla="val 123943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4" name="꺾인 연결선 63"/>
          <p:cNvCxnSpPr>
            <a:cxnSpLocks/>
            <a:stCxn id="49" idx="3"/>
            <a:endCxn id="106" idx="0"/>
          </p:cNvCxnSpPr>
          <p:nvPr/>
        </p:nvCxnSpPr>
        <p:spPr bwMode="auto">
          <a:xfrm>
            <a:off x="4805826" y="2512946"/>
            <a:ext cx="1027112" cy="1627501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꺾인 연결선 67"/>
          <p:cNvCxnSpPr>
            <a:cxnSpLocks/>
            <a:stCxn id="40" idx="3"/>
            <a:endCxn id="49" idx="0"/>
          </p:cNvCxnSpPr>
          <p:nvPr/>
        </p:nvCxnSpPr>
        <p:spPr bwMode="auto">
          <a:xfrm flipV="1">
            <a:off x="1564800" y="2174517"/>
            <a:ext cx="2487129" cy="283176"/>
          </a:xfrm>
          <a:prstGeom prst="bentConnector4">
            <a:avLst>
              <a:gd name="adj1" fmla="val 7523"/>
              <a:gd name="adj2" fmla="val 228126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4" name="Text Box 60"/>
          <p:cNvSpPr txBox="1">
            <a:spLocks noChangeArrowheads="1"/>
          </p:cNvSpPr>
          <p:nvPr/>
        </p:nvSpPr>
        <p:spPr bwMode="auto">
          <a:xfrm>
            <a:off x="2343261" y="4133562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로그 등록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529577" y="5416237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사용자 정보 확인 시 관리자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정보를 세션 또는 쿠키에 생성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성공 시 메인 화면으로 이동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37549" y="235649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572524" y="2349970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 Box 60"/>
          <p:cNvSpPr txBox="1">
            <a:spLocks noChangeArrowheads="1"/>
          </p:cNvSpPr>
          <p:nvPr/>
        </p:nvSpPr>
        <p:spPr bwMode="auto">
          <a:xfrm>
            <a:off x="2350363" y="462212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 화면 이동</a:t>
            </a:r>
          </a:p>
        </p:txBody>
      </p:sp>
      <p:cxnSp>
        <p:nvCxnSpPr>
          <p:cNvPr id="93" name="AutoShape 16"/>
          <p:cNvCxnSpPr>
            <a:cxnSpLocks noChangeShapeType="1"/>
            <a:stCxn id="74" idx="2"/>
            <a:endCxn id="92" idx="0"/>
          </p:cNvCxnSpPr>
          <p:nvPr/>
        </p:nvCxnSpPr>
        <p:spPr bwMode="auto">
          <a:xfrm>
            <a:off x="2918730" y="4357400"/>
            <a:ext cx="7102" cy="2647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8" name="Text Box 60"/>
          <p:cNvSpPr txBox="1">
            <a:spLocks noChangeArrowheads="1"/>
          </p:cNvSpPr>
          <p:nvPr/>
        </p:nvSpPr>
        <p:spPr bwMode="auto">
          <a:xfrm>
            <a:off x="5266926" y="4624263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실패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메세지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00" name="꺾인 연결선 99"/>
          <p:cNvCxnSpPr>
            <a:cxnSpLocks/>
            <a:stCxn id="98" idx="2"/>
            <a:endCxn id="40" idx="2"/>
          </p:cNvCxnSpPr>
          <p:nvPr/>
        </p:nvCxnSpPr>
        <p:spPr bwMode="auto">
          <a:xfrm rot="5400000" flipH="1">
            <a:off x="2273875" y="1279581"/>
            <a:ext cx="2281596" cy="4855445"/>
          </a:xfrm>
          <a:prstGeom prst="bentConnector3">
            <a:avLst>
              <a:gd name="adj1" fmla="val -5267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6" name="Text Box 60"/>
          <p:cNvSpPr txBox="1">
            <a:spLocks noChangeArrowheads="1"/>
          </p:cNvSpPr>
          <p:nvPr/>
        </p:nvSpPr>
        <p:spPr bwMode="auto">
          <a:xfrm>
            <a:off x="5232156" y="4140447"/>
            <a:ext cx="1201564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실패로그 등록</a:t>
            </a:r>
          </a:p>
        </p:txBody>
      </p:sp>
      <p:cxnSp>
        <p:nvCxnSpPr>
          <p:cNvPr id="107" name="AutoShape 16"/>
          <p:cNvCxnSpPr>
            <a:cxnSpLocks noChangeShapeType="1"/>
          </p:cNvCxnSpPr>
          <p:nvPr/>
        </p:nvCxnSpPr>
        <p:spPr bwMode="auto">
          <a:xfrm>
            <a:off x="5832938" y="4358072"/>
            <a:ext cx="0" cy="27240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0724809F-0787-4A68-B50B-8165B66316FC}"/>
              </a:ext>
            </a:extLst>
          </p:cNvPr>
          <p:cNvCxnSpPr>
            <a:cxnSpLocks/>
            <a:stCxn id="106" idx="1"/>
            <a:endCxn id="47" idx="4"/>
          </p:cNvCxnSpPr>
          <p:nvPr/>
        </p:nvCxnSpPr>
        <p:spPr bwMode="auto">
          <a:xfrm rot="10800000">
            <a:off x="4494282" y="3610874"/>
            <a:ext cx="737875" cy="638386"/>
          </a:xfrm>
          <a:prstGeom prst="bentConnector3">
            <a:avLst>
              <a:gd name="adj1" fmla="val 13619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364B3856-2109-4878-9504-70391B8132CF}"/>
              </a:ext>
            </a:extLst>
          </p:cNvPr>
          <p:cNvCxnSpPr>
            <a:cxnSpLocks/>
            <a:stCxn id="92" idx="2"/>
            <a:endCxn id="83" idx="1"/>
          </p:cNvCxnSpPr>
          <p:nvPr/>
        </p:nvCxnSpPr>
        <p:spPr bwMode="auto">
          <a:xfrm rot="16200000" flipH="1">
            <a:off x="2888590" y="4883199"/>
            <a:ext cx="678229" cy="603745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DE46AE9B-8BB2-45BD-8CDA-80F2F917D4AB}"/>
              </a:ext>
            </a:extLst>
          </p:cNvPr>
          <p:cNvCxnSpPr>
            <a:stCxn id="74" idx="0"/>
            <a:endCxn id="47" idx="2"/>
          </p:cNvCxnSpPr>
          <p:nvPr/>
        </p:nvCxnSpPr>
        <p:spPr bwMode="auto">
          <a:xfrm rot="5400000" flipH="1" flipV="1">
            <a:off x="2967776" y="3561828"/>
            <a:ext cx="522688" cy="620780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- </a:t>
            </a:r>
            <a:r>
              <a:rPr lang="ko-KR" altLang="en-US" sz="1000" b="1" dirty="0"/>
              <a:t>리스트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1" y="1865391"/>
            <a:ext cx="720080" cy="228368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00227" y="2922722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관리</a:t>
            </a: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5D346E4E-D01C-47D3-994A-545B7E924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675304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관리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stCxn id="17" idx="4"/>
            <a:endCxn id="19" idx="1"/>
          </p:cNvCxnSpPr>
          <p:nvPr/>
        </p:nvCxnSpPr>
        <p:spPr bwMode="auto">
          <a:xfrm>
            <a:off x="4953001" y="3007236"/>
            <a:ext cx="647226" cy="45636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 Box 60">
            <a:extLst>
              <a:ext uri="{FF2B5EF4-FFF2-40B4-BE49-F238E27FC236}">
                <a16:creationId xmlns:a16="http://schemas.microsoft.com/office/drawing/2014/main" id="{9A7DF1CF-ECFA-4073-9E01-9BF83F9BD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4914" y="342900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포인트 관리</a:t>
            </a:r>
          </a:p>
        </p:txBody>
      </p: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7882" y="383445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머니 관리</a:t>
            </a:r>
          </a:p>
        </p:txBody>
      </p:sp>
      <p:sp>
        <p:nvSpPr>
          <p:cNvPr id="27" name="Text Box 60">
            <a:extLst>
              <a:ext uri="{FF2B5EF4-FFF2-40B4-BE49-F238E27FC236}">
                <a16:creationId xmlns:a16="http://schemas.microsoft.com/office/drawing/2014/main" id="{407057C8-9DBD-444C-818A-449B5C40A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7" y="304813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 조회</a:t>
            </a:r>
          </a:p>
        </p:txBody>
      </p: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2E4F123E-E07D-408A-AFDF-507F212CA123}"/>
              </a:ext>
            </a:extLst>
          </p:cNvPr>
          <p:cNvCxnSpPr>
            <a:stCxn id="10" idx="3"/>
            <a:endCxn id="16" idx="1"/>
          </p:cNvCxnSpPr>
          <p:nvPr/>
        </p:nvCxnSpPr>
        <p:spPr bwMode="auto">
          <a:xfrm>
            <a:off x="1601464" y="2385561"/>
            <a:ext cx="830113" cy="14427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10368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1-1. </a:t>
            </a:r>
            <a:r>
              <a:rPr lang="ko-KR" altLang="en-US" sz="1000" b="1" dirty="0"/>
              <a:t>검색관리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0" name="Text Box 92"/>
          <p:cNvSpPr txBox="1">
            <a:spLocks noChangeArrowheads="1"/>
          </p:cNvSpPr>
          <p:nvPr/>
        </p:nvSpPr>
        <p:spPr bwMode="auto">
          <a:xfrm>
            <a:off x="414710" y="2347789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요청</a:t>
            </a:r>
          </a:p>
        </p:txBody>
      </p:sp>
      <p:cxnSp>
        <p:nvCxnSpPr>
          <p:cNvPr id="42" name="AutoShape 16"/>
          <p:cNvCxnSpPr>
            <a:cxnSpLocks noChangeShapeType="1"/>
          </p:cNvCxnSpPr>
          <p:nvPr/>
        </p:nvCxnSpPr>
        <p:spPr bwMode="auto">
          <a:xfrm rot="5400000">
            <a:off x="812379" y="2165164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AutoShape 49"/>
          <p:cNvSpPr>
            <a:spLocks noChangeArrowheads="1"/>
          </p:cNvSpPr>
          <p:nvPr/>
        </p:nvSpPr>
        <p:spPr bwMode="auto">
          <a:xfrm>
            <a:off x="3737988" y="436282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3090571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확인</a:t>
            </a:r>
          </a:p>
        </p:txBody>
      </p:sp>
      <p:cxnSp>
        <p:nvCxnSpPr>
          <p:cNvPr id="3" name="꺾인 연결선 2"/>
          <p:cNvCxnSpPr>
            <a:cxnSpLocks/>
            <a:stCxn id="49" idx="2"/>
            <a:endCxn id="85" idx="0"/>
          </p:cNvCxnSpPr>
          <p:nvPr/>
        </p:nvCxnSpPr>
        <p:spPr bwMode="auto">
          <a:xfrm rot="5400000">
            <a:off x="3079935" y="3223883"/>
            <a:ext cx="595399" cy="168248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꺾인 연결선 67"/>
          <p:cNvCxnSpPr>
            <a:cxnSpLocks/>
            <a:stCxn id="40" idx="3"/>
            <a:endCxn id="51" idx="1"/>
          </p:cNvCxnSpPr>
          <p:nvPr/>
        </p:nvCxnSpPr>
        <p:spPr bwMode="auto">
          <a:xfrm flipV="1">
            <a:off x="1570410" y="1994031"/>
            <a:ext cx="2079415" cy="46257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4" name="Text Box 60"/>
          <p:cNvSpPr txBox="1">
            <a:spLocks noChangeArrowheads="1"/>
          </p:cNvSpPr>
          <p:nvPr/>
        </p:nvSpPr>
        <p:spPr bwMode="auto">
          <a:xfrm>
            <a:off x="3588599" y="502651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로그 등록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666386" y="6021412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01003" y="3899479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 Box 60"/>
          <p:cNvSpPr txBox="1">
            <a:spLocks noChangeArrowheads="1"/>
          </p:cNvSpPr>
          <p:nvPr/>
        </p:nvSpPr>
        <p:spPr bwMode="auto">
          <a:xfrm>
            <a:off x="3588599" y="5507369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결과 응답</a:t>
            </a:r>
          </a:p>
        </p:txBody>
      </p:sp>
      <p:cxnSp>
        <p:nvCxnSpPr>
          <p:cNvPr id="93" name="AutoShape 16"/>
          <p:cNvCxnSpPr>
            <a:cxnSpLocks noChangeShapeType="1"/>
            <a:stCxn id="74" idx="2"/>
            <a:endCxn id="92" idx="0"/>
          </p:cNvCxnSpPr>
          <p:nvPr/>
        </p:nvCxnSpPr>
        <p:spPr bwMode="auto">
          <a:xfrm>
            <a:off x="4164068" y="5250348"/>
            <a:ext cx="0" cy="25702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364B3856-2109-4878-9504-70391B8132CF}"/>
              </a:ext>
            </a:extLst>
          </p:cNvPr>
          <p:cNvCxnSpPr>
            <a:cxnSpLocks/>
            <a:stCxn id="92" idx="2"/>
            <a:endCxn id="83" idx="0"/>
          </p:cNvCxnSpPr>
          <p:nvPr/>
        </p:nvCxnSpPr>
        <p:spPr bwMode="auto">
          <a:xfrm rot="16200000" flipH="1">
            <a:off x="4019759" y="5875515"/>
            <a:ext cx="290205" cy="1587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1" name="Text Box 60">
            <a:extLst>
              <a:ext uri="{FF2B5EF4-FFF2-40B4-BE49-F238E27FC236}">
                <a16:creationId xmlns:a16="http://schemas.microsoft.com/office/drawing/2014/main" id="{DFC49BAA-D06C-45FA-97F9-1FC007C8C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9825" y="1882112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조회</a:t>
            </a:r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9A272EBF-9CA6-410E-8E91-AEF28D72E893}"/>
              </a:ext>
            </a:extLst>
          </p:cNvPr>
          <p:cNvCxnSpPr>
            <a:stCxn id="51" idx="3"/>
          </p:cNvCxnSpPr>
          <p:nvPr/>
        </p:nvCxnSpPr>
        <p:spPr bwMode="auto">
          <a:xfrm>
            <a:off x="4800763" y="1994031"/>
            <a:ext cx="934130" cy="52467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9" name="AutoShape 49">
            <a:extLst>
              <a:ext uri="{FF2B5EF4-FFF2-40B4-BE49-F238E27FC236}">
                <a16:creationId xmlns:a16="http://schemas.microsoft.com/office/drawing/2014/main" id="{86E56323-3EA6-4B28-B2CD-7B4B75C63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0251" y="2335668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</a:t>
            </a:r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10" y="2990725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입력</a:t>
            </a:r>
          </a:p>
        </p:txBody>
      </p:sp>
      <p:sp>
        <p:nvSpPr>
          <p:cNvPr id="61" name="Text Box 92">
            <a:extLst>
              <a:ext uri="{FF2B5EF4-FFF2-40B4-BE49-F238E27FC236}">
                <a16:creationId xmlns:a16="http://schemas.microsoft.com/office/drawing/2014/main" id="{0DCE26C7-8855-4999-991A-7257FF600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32" y="363683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결과 요청</a:t>
            </a:r>
          </a:p>
        </p:txBody>
      </p: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8A0CB505-D5CA-4E52-9884-FE7F77652B0A}"/>
              </a:ext>
            </a:extLst>
          </p:cNvPr>
          <p:cNvCxnSpPr>
            <a:stCxn id="60" idx="2"/>
            <a:endCxn id="61" idx="0"/>
          </p:cNvCxnSpPr>
          <p:nvPr/>
        </p:nvCxnSpPr>
        <p:spPr bwMode="auto">
          <a:xfrm rot="16200000" flipH="1">
            <a:off x="780630" y="3420280"/>
            <a:ext cx="428483" cy="462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97A6E725-203F-489A-AF62-60CAEFBA7895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1040578" y="2716082"/>
            <a:ext cx="5150506" cy="300276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0BB0E37-91F5-43D4-A123-A95ADAE57D69}"/>
              </a:ext>
            </a:extLst>
          </p:cNvPr>
          <p:cNvCxnSpPr>
            <a:cxnSpLocks/>
            <a:stCxn id="61" idx="3"/>
            <a:endCxn id="49" idx="1"/>
          </p:cNvCxnSpPr>
          <p:nvPr/>
        </p:nvCxnSpPr>
        <p:spPr bwMode="auto">
          <a:xfrm flipV="1">
            <a:off x="1575032" y="3429000"/>
            <a:ext cx="1889948" cy="316646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A0831AB5-E40F-43CA-9C00-D1F0DE3DA7C2}"/>
              </a:ext>
            </a:extLst>
          </p:cNvPr>
          <p:cNvCxnSpPr>
            <a:cxnSpLocks/>
            <a:stCxn id="49" idx="2"/>
            <a:endCxn id="82" idx="0"/>
          </p:cNvCxnSpPr>
          <p:nvPr/>
        </p:nvCxnSpPr>
        <p:spPr bwMode="auto">
          <a:xfrm rot="16200000" flipH="1">
            <a:off x="4856516" y="3129789"/>
            <a:ext cx="595399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기본값 셋팅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셋팅</a:t>
            </a:r>
          </a:p>
        </p:txBody>
      </p:sp>
      <p:cxnSp>
        <p:nvCxnSpPr>
          <p:cNvPr id="4110" name="연결선: 꺾임 4109">
            <a:extLst>
              <a:ext uri="{FF2B5EF4-FFF2-40B4-BE49-F238E27FC236}">
                <a16:creationId xmlns:a16="http://schemas.microsoft.com/office/drawing/2014/main" id="{5CA38A17-F043-4F0E-B99E-B22C8F35E731}"/>
              </a:ext>
            </a:extLst>
          </p:cNvPr>
          <p:cNvCxnSpPr>
            <a:stCxn id="85" idx="3"/>
            <a:endCxn id="47" idx="2"/>
          </p:cNvCxnSpPr>
          <p:nvPr/>
        </p:nvCxnSpPr>
        <p:spPr bwMode="auto">
          <a:xfrm>
            <a:off x="3111858" y="4474746"/>
            <a:ext cx="626130" cy="699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2" name="연결선: 꺾임 4111">
            <a:extLst>
              <a:ext uri="{FF2B5EF4-FFF2-40B4-BE49-F238E27FC236}">
                <a16:creationId xmlns:a16="http://schemas.microsoft.com/office/drawing/2014/main" id="{C3D62625-1357-4A4F-A75D-94ECC6237F5B}"/>
              </a:ext>
            </a:extLst>
          </p:cNvPr>
          <p:cNvCxnSpPr>
            <a:stCxn id="82" idx="1"/>
            <a:endCxn id="47" idx="4"/>
          </p:cNvCxnSpPr>
          <p:nvPr/>
        </p:nvCxnSpPr>
        <p:spPr bwMode="auto">
          <a:xfrm rot="10800000" flipV="1">
            <a:off x="4692760" y="4474745"/>
            <a:ext cx="821325" cy="699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6" name="연결선: 꺾임 4115">
            <a:extLst>
              <a:ext uri="{FF2B5EF4-FFF2-40B4-BE49-F238E27FC236}">
                <a16:creationId xmlns:a16="http://schemas.microsoft.com/office/drawing/2014/main" id="{EA348578-7F45-4B6E-8312-B0BBD5FA1A5A}"/>
              </a:ext>
            </a:extLst>
          </p:cNvPr>
          <p:cNvCxnSpPr>
            <a:stCxn id="47" idx="3"/>
            <a:endCxn id="74" idx="0"/>
          </p:cNvCxnSpPr>
          <p:nvPr/>
        </p:nvCxnSpPr>
        <p:spPr bwMode="auto">
          <a:xfrm rot="5400000">
            <a:off x="4039754" y="4850889"/>
            <a:ext cx="299935" cy="5130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527721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1-2. </a:t>
            </a:r>
            <a:r>
              <a:rPr lang="ko-KR" altLang="en-US" sz="1000" b="1" dirty="0"/>
              <a:t>페이지 관리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2204864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확인</a:t>
            </a:r>
          </a:p>
        </p:txBody>
      </p:sp>
      <p:cxnSp>
        <p:nvCxnSpPr>
          <p:cNvPr id="3" name="꺾인 연결선 2"/>
          <p:cNvCxnSpPr>
            <a:cxnSpLocks/>
            <a:stCxn id="49" idx="2"/>
            <a:endCxn id="85" idx="0"/>
          </p:cNvCxnSpPr>
          <p:nvPr/>
        </p:nvCxnSpPr>
        <p:spPr bwMode="auto">
          <a:xfrm rot="5400000">
            <a:off x="2637081" y="2781030"/>
            <a:ext cx="1481106" cy="168248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719608" y="493173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36389" y="388934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87316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입력</a:t>
            </a:r>
          </a:p>
        </p:txBody>
      </p:sp>
      <p:sp>
        <p:nvSpPr>
          <p:cNvPr id="61" name="Text Box 92">
            <a:extLst>
              <a:ext uri="{FF2B5EF4-FFF2-40B4-BE49-F238E27FC236}">
                <a16:creationId xmlns:a16="http://schemas.microsoft.com/office/drawing/2014/main" id="{0DCE26C7-8855-4999-991A-7257FF600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33" y="3166679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요청</a:t>
            </a:r>
          </a:p>
        </p:txBody>
      </p: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8A0CB505-D5CA-4E52-9884-FE7F77652B0A}"/>
              </a:ext>
            </a:extLst>
          </p:cNvPr>
          <p:cNvCxnSpPr>
            <a:stCxn id="60" idx="2"/>
            <a:endCxn id="61" idx="0"/>
          </p:cNvCxnSpPr>
          <p:nvPr/>
        </p:nvCxnSpPr>
        <p:spPr bwMode="auto">
          <a:xfrm rot="5400000">
            <a:off x="717304" y="2884820"/>
            <a:ext cx="561738" cy="198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0BB0E37-91F5-43D4-A123-A95ADAE57D69}"/>
              </a:ext>
            </a:extLst>
          </p:cNvPr>
          <p:cNvCxnSpPr>
            <a:cxnSpLocks/>
            <a:stCxn id="61" idx="3"/>
            <a:endCxn id="49" idx="1"/>
          </p:cNvCxnSpPr>
          <p:nvPr/>
        </p:nvCxnSpPr>
        <p:spPr bwMode="auto">
          <a:xfrm flipV="1">
            <a:off x="1575033" y="2543293"/>
            <a:ext cx="1889947" cy="73219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A0831AB5-E40F-43CA-9C00-D1F0DE3DA7C2}"/>
              </a:ext>
            </a:extLst>
          </p:cNvPr>
          <p:cNvCxnSpPr>
            <a:cxnSpLocks/>
            <a:stCxn id="49" idx="2"/>
            <a:endCxn id="82" idx="0"/>
          </p:cNvCxnSpPr>
          <p:nvPr/>
        </p:nvCxnSpPr>
        <p:spPr bwMode="auto">
          <a:xfrm rot="16200000" flipH="1">
            <a:off x="4413662" y="2686936"/>
            <a:ext cx="1481106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기본값 셋팅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셋팅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9860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72472E0-94EC-4AB4-BB92-0DE85D1CAFC2}"/>
              </a:ext>
            </a:extLst>
          </p:cNvPr>
          <p:cNvCxnSpPr>
            <a:stCxn id="85" idx="2"/>
            <a:endCxn id="83" idx="1"/>
          </p:cNvCxnSpPr>
          <p:nvPr/>
        </p:nvCxnSpPr>
        <p:spPr bwMode="auto">
          <a:xfrm rot="16200000" flipH="1">
            <a:off x="2901489" y="4221564"/>
            <a:ext cx="453019" cy="1183219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9819562A-4269-4A3D-922C-A4680C6DD521}"/>
              </a:ext>
            </a:extLst>
          </p:cNvPr>
          <p:cNvCxnSpPr>
            <a:stCxn id="82" idx="2"/>
            <a:endCxn id="83" idx="3"/>
          </p:cNvCxnSpPr>
          <p:nvPr/>
        </p:nvCxnSpPr>
        <p:spPr bwMode="auto">
          <a:xfrm rot="5400000">
            <a:off x="5177340" y="4127470"/>
            <a:ext cx="453019" cy="1371408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330405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1-3. </a:t>
            </a:r>
            <a:r>
              <a:rPr lang="ko-KR" altLang="en-US" sz="1000" b="1" dirty="0"/>
              <a:t>회원 상세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2204864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확인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719608" y="580526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36389" y="388934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87316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고유 정보 입력</a:t>
            </a:r>
          </a:p>
        </p:txBody>
      </p:sp>
      <p:sp>
        <p:nvSpPr>
          <p:cNvPr id="61" name="Text Box 92">
            <a:extLst>
              <a:ext uri="{FF2B5EF4-FFF2-40B4-BE49-F238E27FC236}">
                <a16:creationId xmlns:a16="http://schemas.microsoft.com/office/drawing/2014/main" id="{0DCE26C7-8855-4999-991A-7257FF600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33" y="3166679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 정보 요청</a:t>
            </a:r>
          </a:p>
        </p:txBody>
      </p: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8A0CB505-D5CA-4E52-9884-FE7F77652B0A}"/>
              </a:ext>
            </a:extLst>
          </p:cNvPr>
          <p:cNvCxnSpPr>
            <a:stCxn id="60" idx="2"/>
            <a:endCxn id="61" idx="0"/>
          </p:cNvCxnSpPr>
          <p:nvPr/>
        </p:nvCxnSpPr>
        <p:spPr bwMode="auto">
          <a:xfrm rot="5400000">
            <a:off x="717304" y="2884820"/>
            <a:ext cx="561738" cy="198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0BB0E37-91F5-43D4-A123-A95ADAE57D69}"/>
              </a:ext>
            </a:extLst>
          </p:cNvPr>
          <p:cNvCxnSpPr>
            <a:cxnSpLocks/>
            <a:stCxn id="61" idx="3"/>
            <a:endCxn id="49" idx="1"/>
          </p:cNvCxnSpPr>
          <p:nvPr/>
        </p:nvCxnSpPr>
        <p:spPr bwMode="auto">
          <a:xfrm flipV="1">
            <a:off x="1575033" y="2543293"/>
            <a:ext cx="1889947" cy="73219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조회 실패로그 등록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조회 성공 로그 등록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9860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72472E0-94EC-4AB4-BB92-0DE85D1CAFC2}"/>
              </a:ext>
            </a:extLst>
          </p:cNvPr>
          <p:cNvCxnSpPr>
            <a:cxnSpLocks/>
            <a:stCxn id="85" idx="2"/>
            <a:endCxn id="34" idx="0"/>
          </p:cNvCxnSpPr>
          <p:nvPr/>
        </p:nvCxnSpPr>
        <p:spPr bwMode="auto">
          <a:xfrm rot="16200000" flipH="1">
            <a:off x="2379559" y="4860392"/>
            <a:ext cx="318438" cy="477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AutoShape 49">
            <a:extLst>
              <a:ext uri="{FF2B5EF4-FFF2-40B4-BE49-F238E27FC236}">
                <a16:creationId xmlns:a16="http://schemas.microsoft.com/office/drawing/2014/main" id="{12F970F2-1360-4B96-A1F2-A4A34E3BD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9291" y="2361417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연결선: 꺾임 3">
            <a:extLst>
              <a:ext uri="{FF2B5EF4-FFF2-40B4-BE49-F238E27FC236}">
                <a16:creationId xmlns:a16="http://schemas.microsoft.com/office/drawing/2014/main" id="{C41F53A1-0EDA-4E0F-87E9-8AC17D76B59B}"/>
              </a:ext>
            </a:extLst>
          </p:cNvPr>
          <p:cNvCxnSpPr>
            <a:stCxn id="49" idx="3"/>
            <a:endCxn id="25" idx="2"/>
          </p:cNvCxnSpPr>
          <p:nvPr/>
        </p:nvCxnSpPr>
        <p:spPr bwMode="auto">
          <a:xfrm flipV="1">
            <a:off x="4972775" y="2543292"/>
            <a:ext cx="906516" cy="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4D0A0A7C-1168-4679-95C0-C76366856576}"/>
              </a:ext>
            </a:extLst>
          </p:cNvPr>
          <p:cNvCxnSpPr>
            <a:stCxn id="49" idx="2"/>
            <a:endCxn id="85" idx="0"/>
          </p:cNvCxnSpPr>
          <p:nvPr/>
        </p:nvCxnSpPr>
        <p:spPr bwMode="auto">
          <a:xfrm rot="5400000">
            <a:off x="2637081" y="2781030"/>
            <a:ext cx="1481106" cy="168248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8381E2BB-C082-46E3-BC34-8DB03A885581}"/>
              </a:ext>
            </a:extLst>
          </p:cNvPr>
          <p:cNvCxnSpPr>
            <a:stCxn id="49" idx="2"/>
            <a:endCxn id="82" idx="0"/>
          </p:cNvCxnSpPr>
          <p:nvPr/>
        </p:nvCxnSpPr>
        <p:spPr bwMode="auto">
          <a:xfrm rot="16200000" flipH="1">
            <a:off x="4413662" y="2686936"/>
            <a:ext cx="1481106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 Box 60">
            <a:extLst>
              <a:ext uri="{FF2B5EF4-FFF2-40B4-BE49-F238E27FC236}">
                <a16:creationId xmlns:a16="http://schemas.microsoft.com/office/drawing/2014/main" id="{178C9DFF-308E-4A5B-8819-DD3C497CF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698" y="5022000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조회 성공 로그 등록</a:t>
            </a:r>
          </a:p>
        </p:txBody>
      </p:sp>
      <p:sp>
        <p:nvSpPr>
          <p:cNvPr id="36" name="Text Box 60">
            <a:extLst>
              <a:ext uri="{FF2B5EF4-FFF2-40B4-BE49-F238E27FC236}">
                <a16:creationId xmlns:a16="http://schemas.microsoft.com/office/drawing/2014/main" id="{D9EA1BB1-351A-4883-BB79-8F8B29959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788" y="5021511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페이지로 이동 </a:t>
            </a: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E4CF62EA-611C-4C36-B7DB-A662A76BD3C3}"/>
              </a:ext>
            </a:extLst>
          </p:cNvPr>
          <p:cNvCxnSpPr>
            <a:stCxn id="82" idx="2"/>
            <a:endCxn id="36" idx="0"/>
          </p:cNvCxnSpPr>
          <p:nvPr/>
        </p:nvCxnSpPr>
        <p:spPr bwMode="auto">
          <a:xfrm rot="5400000">
            <a:off x="5924931" y="4856888"/>
            <a:ext cx="317949" cy="112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 Box 60">
            <a:extLst>
              <a:ext uri="{FF2B5EF4-FFF2-40B4-BE49-F238E27FC236}">
                <a16:creationId xmlns:a16="http://schemas.microsoft.com/office/drawing/2014/main" id="{C7203883-2247-4F78-913B-2B59EC98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091" y="565639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상세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</a:t>
            </a:r>
          </a:p>
        </p:txBody>
      </p:sp>
      <p:cxnSp>
        <p:nvCxnSpPr>
          <p:cNvPr id="21" name="연결선: 꺾임 20">
            <a:extLst>
              <a:ext uri="{FF2B5EF4-FFF2-40B4-BE49-F238E27FC236}">
                <a16:creationId xmlns:a16="http://schemas.microsoft.com/office/drawing/2014/main" id="{6806B834-B315-4288-96B3-263FB77B7BA0}"/>
              </a:ext>
            </a:extLst>
          </p:cNvPr>
          <p:cNvCxnSpPr>
            <a:stCxn id="34" idx="2"/>
            <a:endCxn id="42" idx="0"/>
          </p:cNvCxnSpPr>
          <p:nvPr/>
        </p:nvCxnSpPr>
        <p:spPr bwMode="auto">
          <a:xfrm rot="5400000">
            <a:off x="2391533" y="5506763"/>
            <a:ext cx="293662" cy="560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E15EF067-BA53-4CCC-9825-074875780AC5}"/>
              </a:ext>
            </a:extLst>
          </p:cNvPr>
          <p:cNvCxnSpPr>
            <a:stCxn id="42" idx="3"/>
            <a:endCxn id="83" idx="1"/>
          </p:cNvCxnSpPr>
          <p:nvPr/>
        </p:nvCxnSpPr>
        <p:spPr bwMode="auto">
          <a:xfrm>
            <a:off x="3111029" y="5826765"/>
            <a:ext cx="608579" cy="8644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C4F2129D-94FA-437A-9F29-949C779F702D}"/>
              </a:ext>
            </a:extLst>
          </p:cNvPr>
          <p:cNvCxnSpPr>
            <a:stCxn id="36" idx="2"/>
            <a:endCxn id="83" idx="3"/>
          </p:cNvCxnSpPr>
          <p:nvPr/>
        </p:nvCxnSpPr>
        <p:spPr bwMode="auto">
          <a:xfrm rot="5400000">
            <a:off x="5122717" y="4957674"/>
            <a:ext cx="550968" cy="136011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13015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01507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- </a:t>
            </a:r>
            <a:r>
              <a:rPr lang="ko-KR" altLang="en-US" sz="1000" b="1" dirty="0"/>
              <a:t>현재접속자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cxnSpLocks/>
            <a:stCxn id="5" idx="2"/>
            <a:endCxn id="13" idx="0"/>
          </p:cNvCxnSpPr>
          <p:nvPr/>
        </p:nvCxnSpPr>
        <p:spPr bwMode="auto">
          <a:xfrm rot="16200000" flipH="1">
            <a:off x="798216" y="2183481"/>
            <a:ext cx="395119" cy="558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 Box 92">
            <a:extLst>
              <a:ext uri="{FF2B5EF4-FFF2-40B4-BE49-F238E27FC236}">
                <a16:creationId xmlns:a16="http://schemas.microsoft.com/office/drawing/2014/main" id="{CB84F758-5ECC-4946-9441-11C160933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19" y="2383835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000671" y="1707352"/>
            <a:ext cx="3312359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1" y="1865392"/>
            <a:ext cx="720080" cy="213907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현재접속자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00227" y="2922722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3" name="Text Box 60">
            <a:extLst>
              <a:ext uri="{FF2B5EF4-FFF2-40B4-BE49-F238E27FC236}">
                <a16:creationId xmlns:a16="http://schemas.microsoft.com/office/drawing/2014/main" id="{8F43AABE-112E-4477-87E1-0A53C8A61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</a:t>
            </a:r>
          </a:p>
        </p:txBody>
      </p:sp>
      <p:sp>
        <p:nvSpPr>
          <p:cNvPr id="24" name="Text Box 60">
            <a:extLst>
              <a:ext uri="{FF2B5EF4-FFF2-40B4-BE49-F238E27FC236}">
                <a16:creationId xmlns:a16="http://schemas.microsoft.com/office/drawing/2014/main" id="{A2DB2C9C-F555-48CA-87EC-95A876E14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675304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쪽지 관리</a:t>
            </a:r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3499004D-24C6-4D47-A410-C0994734FE68}"/>
              </a:ext>
            </a:extLst>
          </p:cNvPr>
          <p:cNvCxnSpPr>
            <a:cxnSpLocks/>
            <a:stCxn id="16" idx="3"/>
            <a:endCxn id="19" idx="1"/>
          </p:cNvCxnSpPr>
          <p:nvPr/>
        </p:nvCxnSpPr>
        <p:spPr bwMode="auto">
          <a:xfrm flipV="1">
            <a:off x="5313030" y="3463596"/>
            <a:ext cx="287197" cy="36472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40689584-2214-42AB-9B9B-C8E836115F79}"/>
              </a:ext>
            </a:extLst>
          </p:cNvPr>
          <p:cNvCxnSpPr>
            <a:stCxn id="13" idx="2"/>
            <a:endCxn id="16" idx="1"/>
          </p:cNvCxnSpPr>
          <p:nvPr/>
        </p:nvCxnSpPr>
        <p:spPr bwMode="auto">
          <a:xfrm rot="16200000" flipH="1">
            <a:off x="886192" y="2713837"/>
            <a:ext cx="1226856" cy="100210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875428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2-1. </a:t>
            </a:r>
            <a:r>
              <a:rPr lang="ko-KR" altLang="en-US" sz="1000" b="1" dirty="0"/>
              <a:t>현재접속자 리스트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2204864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접속중인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세션 확인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719608" y="580526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36389" y="388934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25761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요청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조회 실패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조회 성공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37045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72472E0-94EC-4AB4-BB92-0DE85D1CAFC2}"/>
              </a:ext>
            </a:extLst>
          </p:cNvPr>
          <p:cNvCxnSpPr>
            <a:cxnSpLocks/>
            <a:stCxn id="85" idx="2"/>
            <a:endCxn id="34" idx="0"/>
          </p:cNvCxnSpPr>
          <p:nvPr/>
        </p:nvCxnSpPr>
        <p:spPr bwMode="auto">
          <a:xfrm rot="16200000" flipH="1">
            <a:off x="2318004" y="4798837"/>
            <a:ext cx="441548" cy="477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AutoShape 49">
            <a:extLst>
              <a:ext uri="{FF2B5EF4-FFF2-40B4-BE49-F238E27FC236}">
                <a16:creationId xmlns:a16="http://schemas.microsoft.com/office/drawing/2014/main" id="{12F970F2-1360-4B96-A1F2-A4A34E3BD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0213" y="436282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4D0A0A7C-1168-4679-95C0-C76366856576}"/>
              </a:ext>
            </a:extLst>
          </p:cNvPr>
          <p:cNvCxnSpPr>
            <a:stCxn id="49" idx="2"/>
            <a:endCxn id="85" idx="0"/>
          </p:cNvCxnSpPr>
          <p:nvPr/>
        </p:nvCxnSpPr>
        <p:spPr bwMode="auto">
          <a:xfrm rot="5400000">
            <a:off x="2637081" y="2781030"/>
            <a:ext cx="1481106" cy="168248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8381E2BB-C082-46E3-BC34-8DB03A885581}"/>
              </a:ext>
            </a:extLst>
          </p:cNvPr>
          <p:cNvCxnSpPr>
            <a:stCxn id="49" idx="2"/>
            <a:endCxn id="82" idx="0"/>
          </p:cNvCxnSpPr>
          <p:nvPr/>
        </p:nvCxnSpPr>
        <p:spPr bwMode="auto">
          <a:xfrm rot="16200000" flipH="1">
            <a:off x="4413662" y="2686936"/>
            <a:ext cx="1481106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 Box 60">
            <a:extLst>
              <a:ext uri="{FF2B5EF4-FFF2-40B4-BE49-F238E27FC236}">
                <a16:creationId xmlns:a16="http://schemas.microsoft.com/office/drawing/2014/main" id="{178C9DFF-308E-4A5B-8819-DD3C497CF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698" y="5022000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조회 성공 로그 등록</a:t>
            </a:r>
          </a:p>
        </p:txBody>
      </p:sp>
      <p:sp>
        <p:nvSpPr>
          <p:cNvPr id="36" name="Text Box 60">
            <a:extLst>
              <a:ext uri="{FF2B5EF4-FFF2-40B4-BE49-F238E27FC236}">
                <a16:creationId xmlns:a16="http://schemas.microsoft.com/office/drawing/2014/main" id="{D9EA1BB1-351A-4883-BB79-8F8B29959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788" y="5021511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실패 로그 등록</a:t>
            </a: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E4CF62EA-611C-4C36-B7DB-A662A76BD3C3}"/>
              </a:ext>
            </a:extLst>
          </p:cNvPr>
          <p:cNvCxnSpPr>
            <a:stCxn id="82" idx="2"/>
            <a:endCxn id="36" idx="0"/>
          </p:cNvCxnSpPr>
          <p:nvPr/>
        </p:nvCxnSpPr>
        <p:spPr bwMode="auto">
          <a:xfrm rot="5400000">
            <a:off x="5863376" y="4795333"/>
            <a:ext cx="441059" cy="112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 Box 60">
            <a:extLst>
              <a:ext uri="{FF2B5EF4-FFF2-40B4-BE49-F238E27FC236}">
                <a16:creationId xmlns:a16="http://schemas.microsoft.com/office/drawing/2014/main" id="{C7203883-2247-4F78-913B-2B59EC98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091" y="565639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페이지 이동</a:t>
            </a:r>
          </a:p>
        </p:txBody>
      </p:sp>
      <p:cxnSp>
        <p:nvCxnSpPr>
          <p:cNvPr id="21" name="연결선: 꺾임 20">
            <a:extLst>
              <a:ext uri="{FF2B5EF4-FFF2-40B4-BE49-F238E27FC236}">
                <a16:creationId xmlns:a16="http://schemas.microsoft.com/office/drawing/2014/main" id="{6806B834-B315-4288-96B3-263FB77B7BA0}"/>
              </a:ext>
            </a:extLst>
          </p:cNvPr>
          <p:cNvCxnSpPr>
            <a:stCxn id="34" idx="2"/>
            <a:endCxn id="42" idx="0"/>
          </p:cNvCxnSpPr>
          <p:nvPr/>
        </p:nvCxnSpPr>
        <p:spPr bwMode="auto">
          <a:xfrm rot="5400000">
            <a:off x="2391533" y="5506763"/>
            <a:ext cx="293662" cy="560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E15EF067-BA53-4CCC-9825-074875780AC5}"/>
              </a:ext>
            </a:extLst>
          </p:cNvPr>
          <p:cNvCxnSpPr>
            <a:stCxn id="42" idx="3"/>
            <a:endCxn id="83" idx="1"/>
          </p:cNvCxnSpPr>
          <p:nvPr/>
        </p:nvCxnSpPr>
        <p:spPr bwMode="auto">
          <a:xfrm>
            <a:off x="3111029" y="5826765"/>
            <a:ext cx="608579" cy="8644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C4F2129D-94FA-437A-9F29-949C779F702D}"/>
              </a:ext>
            </a:extLst>
          </p:cNvPr>
          <p:cNvCxnSpPr>
            <a:stCxn id="36" idx="2"/>
            <a:endCxn id="83" idx="3"/>
          </p:cNvCxnSpPr>
          <p:nvPr/>
        </p:nvCxnSpPr>
        <p:spPr bwMode="auto">
          <a:xfrm rot="5400000">
            <a:off x="5122717" y="4957674"/>
            <a:ext cx="550968" cy="136011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stCxn id="60" idx="3"/>
            <a:endCxn id="49" idx="1"/>
          </p:cNvCxnSpPr>
          <p:nvPr/>
        </p:nvCxnSpPr>
        <p:spPr bwMode="auto">
          <a:xfrm>
            <a:off x="1577013" y="2496129"/>
            <a:ext cx="1887967" cy="47164"/>
          </a:xfrm>
          <a:prstGeom prst="bentConnector3">
            <a:avLst>
              <a:gd name="adj1" fmla="val 50001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4DB27CA1-07A8-456F-A883-07017E7A6AE5}"/>
              </a:ext>
            </a:extLst>
          </p:cNvPr>
          <p:cNvCxnSpPr>
            <a:stCxn id="85" idx="3"/>
            <a:endCxn id="25" idx="2"/>
          </p:cNvCxnSpPr>
          <p:nvPr/>
        </p:nvCxnSpPr>
        <p:spPr bwMode="auto">
          <a:xfrm>
            <a:off x="3111858" y="4471640"/>
            <a:ext cx="728355" cy="7306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08404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회원가입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cxnSpLocks/>
            <a:stCxn id="5" idx="2"/>
            <a:endCxn id="14" idx="0"/>
          </p:cNvCxnSpPr>
          <p:nvPr/>
        </p:nvCxnSpPr>
        <p:spPr bwMode="auto">
          <a:xfrm rot="5400000">
            <a:off x="807745" y="2171151"/>
            <a:ext cx="367672" cy="280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 Box 92">
            <a:extLst>
              <a:ext uri="{FF2B5EF4-FFF2-40B4-BE49-F238E27FC236}">
                <a16:creationId xmlns:a16="http://schemas.microsoft.com/office/drawing/2014/main" id="{605B1D59-936F-4012-9831-266BEFCE5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330" y="235638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000671" y="1707352"/>
            <a:ext cx="3312359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1" y="1865392"/>
            <a:ext cx="720080" cy="213907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00227" y="2922722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2" name="Text Box 60">
            <a:extLst>
              <a:ext uri="{FF2B5EF4-FFF2-40B4-BE49-F238E27FC236}">
                <a16:creationId xmlns:a16="http://schemas.microsoft.com/office/drawing/2014/main" id="{B5690F15-3EA5-40DF-8656-2B6189170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7" y="257401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그룹 조회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13167493-5D20-4B72-A188-4880C047A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7" y="297257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소속 조회</a:t>
            </a:r>
          </a:p>
        </p:txBody>
      </p:sp>
      <p:sp>
        <p:nvSpPr>
          <p:cNvPr id="24" name="Text Box 60">
            <a:extLst>
              <a:ext uri="{FF2B5EF4-FFF2-40B4-BE49-F238E27FC236}">
                <a16:creationId xmlns:a16="http://schemas.microsoft.com/office/drawing/2014/main" id="{ADA9D7EC-2770-4B0D-AEA2-648EBE43F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73" y="337577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가입 정보 출력</a:t>
            </a:r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2D76ACCE-E981-47EB-B927-94E56D40601A}"/>
              </a:ext>
            </a:extLst>
          </p:cNvPr>
          <p:cNvCxnSpPr>
            <a:stCxn id="16" idx="3"/>
            <a:endCxn id="19" idx="1"/>
          </p:cNvCxnSpPr>
          <p:nvPr/>
        </p:nvCxnSpPr>
        <p:spPr bwMode="auto">
          <a:xfrm flipV="1">
            <a:off x="5313030" y="3463596"/>
            <a:ext cx="287197" cy="36472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792631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3-1. </a:t>
            </a:r>
            <a:r>
              <a:rPr lang="ko-KR" altLang="en-US" sz="1000" b="1" dirty="0"/>
              <a:t>회원가입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99924" y="2682069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25761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13401" y="2739284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99" y="300888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등록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762" y="3008888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 성공 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37045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AutoShape 49">
            <a:extLst>
              <a:ext uri="{FF2B5EF4-FFF2-40B4-BE49-F238E27FC236}">
                <a16:creationId xmlns:a16="http://schemas.microsoft.com/office/drawing/2014/main" id="{12F970F2-1360-4B96-A1F2-A4A34E3BD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4052" y="345699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 Box 60">
            <a:extLst>
              <a:ext uri="{FF2B5EF4-FFF2-40B4-BE49-F238E27FC236}">
                <a16:creationId xmlns:a16="http://schemas.microsoft.com/office/drawing/2014/main" id="{178C9DFF-308E-4A5B-8819-DD3C497CF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762" y="3627994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가입 정보 조회</a:t>
            </a:r>
          </a:p>
        </p:txBody>
      </p:sp>
      <p:sp>
        <p:nvSpPr>
          <p:cNvPr id="36" name="Text Box 60">
            <a:extLst>
              <a:ext uri="{FF2B5EF4-FFF2-40B4-BE49-F238E27FC236}">
                <a16:creationId xmlns:a16="http://schemas.microsoft.com/office/drawing/2014/main" id="{D9EA1BB1-351A-4883-BB79-8F8B29959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7932" y="3627994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페이지 이동</a:t>
            </a:r>
          </a:p>
        </p:txBody>
      </p:sp>
      <p:sp>
        <p:nvSpPr>
          <p:cNvPr id="42" name="Text Box 60">
            <a:extLst>
              <a:ext uri="{FF2B5EF4-FFF2-40B4-BE49-F238E27FC236}">
                <a16:creationId xmlns:a16="http://schemas.microsoft.com/office/drawing/2014/main" id="{C7203883-2247-4F78-913B-2B59EC98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762" y="4110188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</a:t>
            </a:r>
          </a:p>
        </p:txBody>
      </p: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cxnSpLocks/>
            <a:stCxn id="60" idx="3"/>
            <a:endCxn id="33" idx="1"/>
          </p:cNvCxnSpPr>
          <p:nvPr/>
        </p:nvCxnSpPr>
        <p:spPr bwMode="auto">
          <a:xfrm flipV="1">
            <a:off x="1577013" y="2253531"/>
            <a:ext cx="1986687" cy="24259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AutoShape 70">
            <a:extLst>
              <a:ext uri="{FF2B5EF4-FFF2-40B4-BE49-F238E27FC236}">
                <a16:creationId xmlns:a16="http://schemas.microsoft.com/office/drawing/2014/main" id="{673E6D00-3860-4F22-8CFB-CDA092DE9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700" y="2037379"/>
            <a:ext cx="1507795" cy="432303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</a:t>
            </a: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518BA480-C6DD-411A-90EE-8917CE623565}"/>
              </a:ext>
            </a:extLst>
          </p:cNvPr>
          <p:cNvCxnSpPr>
            <a:stCxn id="33" idx="2"/>
            <a:endCxn id="85" idx="0"/>
          </p:cNvCxnSpPr>
          <p:nvPr/>
        </p:nvCxnSpPr>
        <p:spPr bwMode="auto">
          <a:xfrm rot="5400000">
            <a:off x="3383312" y="2074602"/>
            <a:ext cx="539206" cy="132936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411015C6-E337-445D-97E2-7A6DCA1D882F}"/>
              </a:ext>
            </a:extLst>
          </p:cNvPr>
          <p:cNvCxnSpPr>
            <a:stCxn id="33" idx="2"/>
            <a:endCxn id="82" idx="0"/>
          </p:cNvCxnSpPr>
          <p:nvPr/>
        </p:nvCxnSpPr>
        <p:spPr bwMode="auto">
          <a:xfrm rot="16200000" flipH="1">
            <a:off x="4747131" y="2040149"/>
            <a:ext cx="539205" cy="139827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30EAF05C-A1EE-4880-AB68-42F54DA02626}"/>
              </a:ext>
            </a:extLst>
          </p:cNvPr>
          <p:cNvCxnSpPr>
            <a:stCxn id="82" idx="2"/>
            <a:endCxn id="36" idx="0"/>
          </p:cNvCxnSpPr>
          <p:nvPr/>
        </p:nvCxnSpPr>
        <p:spPr bwMode="auto">
          <a:xfrm rot="5400000">
            <a:off x="5575449" y="3487575"/>
            <a:ext cx="278372" cy="246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68182E2E-5F29-46FF-80C4-AC04E3691A9C}"/>
              </a:ext>
            </a:extLst>
          </p:cNvPr>
          <p:cNvCxnSpPr>
            <a:stCxn id="85" idx="2"/>
            <a:endCxn id="34" idx="0"/>
          </p:cNvCxnSpPr>
          <p:nvPr/>
        </p:nvCxnSpPr>
        <p:spPr bwMode="auto">
          <a:xfrm rot="5400000">
            <a:off x="2787491" y="3427253"/>
            <a:ext cx="401481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AC7FD6AD-CBDA-448C-A028-EF8A05CFCEB1}"/>
              </a:ext>
            </a:extLst>
          </p:cNvPr>
          <p:cNvCxnSpPr>
            <a:cxnSpLocks/>
            <a:stCxn id="34" idx="3"/>
            <a:endCxn id="25" idx="2"/>
          </p:cNvCxnSpPr>
          <p:nvPr/>
        </p:nvCxnSpPr>
        <p:spPr bwMode="auto">
          <a:xfrm flipV="1">
            <a:off x="3563700" y="3638871"/>
            <a:ext cx="370352" cy="97936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F30BEBC8-3199-46A0-923E-9073C217A640}"/>
              </a:ext>
            </a:extLst>
          </p:cNvPr>
          <p:cNvCxnSpPr>
            <a:cxnSpLocks/>
            <a:stCxn id="25" idx="3"/>
            <a:endCxn id="42" idx="3"/>
          </p:cNvCxnSpPr>
          <p:nvPr/>
        </p:nvCxnSpPr>
        <p:spPr bwMode="auto">
          <a:xfrm rot="5400000">
            <a:off x="3757664" y="3626781"/>
            <a:ext cx="459811" cy="847738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Text Box 92">
            <a:extLst>
              <a:ext uri="{FF2B5EF4-FFF2-40B4-BE49-F238E27FC236}">
                <a16:creationId xmlns:a16="http://schemas.microsoft.com/office/drawing/2014/main" id="{4723E8EB-C8A3-49E4-9EED-C3BF933AD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4797152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입력</a:t>
            </a:r>
          </a:p>
        </p:txBody>
      </p:sp>
      <p:sp>
        <p:nvSpPr>
          <p:cNvPr id="57" name="AutoShape 70">
            <a:extLst>
              <a:ext uri="{FF2B5EF4-FFF2-40B4-BE49-F238E27FC236}">
                <a16:creationId xmlns:a16="http://schemas.microsoft.com/office/drawing/2014/main" id="{8EC7F514-0ACD-44E0-9C8C-8A0D6DCC9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700" y="4437112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회원 가입 정보 확인</a:t>
            </a:r>
          </a:p>
        </p:txBody>
      </p:sp>
      <p:cxnSp>
        <p:nvCxnSpPr>
          <p:cNvPr id="48" name="연결선: 꺾임 47">
            <a:extLst>
              <a:ext uri="{FF2B5EF4-FFF2-40B4-BE49-F238E27FC236}">
                <a16:creationId xmlns:a16="http://schemas.microsoft.com/office/drawing/2014/main" id="{3FD83EFB-8E55-4AF9-8662-A20A185DEA58}"/>
              </a:ext>
            </a:extLst>
          </p:cNvPr>
          <p:cNvCxnSpPr>
            <a:stCxn id="56" idx="3"/>
            <a:endCxn id="57" idx="1"/>
          </p:cNvCxnSpPr>
          <p:nvPr/>
        </p:nvCxnSpPr>
        <p:spPr bwMode="auto">
          <a:xfrm flipV="1">
            <a:off x="1577013" y="4775541"/>
            <a:ext cx="1986687" cy="130424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3" name="Text Box 60">
            <a:extLst>
              <a:ext uri="{FF2B5EF4-FFF2-40B4-BE49-F238E27FC236}">
                <a16:creationId xmlns:a16="http://schemas.microsoft.com/office/drawing/2014/main" id="{425D0C59-3BB7-4305-8B54-3DA578592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4735596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등록</a:t>
            </a:r>
          </a:p>
        </p:txBody>
      </p: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C78A1F83-3F41-4EE9-B23A-C6A6679261BD}"/>
              </a:ext>
            </a:extLst>
          </p:cNvPr>
          <p:cNvCxnSpPr>
            <a:stCxn id="57" idx="3"/>
            <a:endCxn id="63" idx="1"/>
          </p:cNvCxnSpPr>
          <p:nvPr/>
        </p:nvCxnSpPr>
        <p:spPr bwMode="auto">
          <a:xfrm>
            <a:off x="5071495" y="4775541"/>
            <a:ext cx="583690" cy="130423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6" name="Text Box 60">
            <a:extLst>
              <a:ext uri="{FF2B5EF4-FFF2-40B4-BE49-F238E27FC236}">
                <a16:creationId xmlns:a16="http://schemas.microsoft.com/office/drawing/2014/main" id="{EA2C62EC-290F-4462-8DC2-4EFE849F9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5307995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실패 메시지 출력</a:t>
            </a: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D7070FF0-0FC8-4D48-BF39-E752482ECC3F}"/>
              </a:ext>
            </a:extLst>
          </p:cNvPr>
          <p:cNvCxnSpPr>
            <a:cxnSpLocks/>
            <a:stCxn id="63" idx="2"/>
            <a:endCxn id="66" idx="0"/>
          </p:cNvCxnSpPr>
          <p:nvPr/>
        </p:nvCxnSpPr>
        <p:spPr bwMode="auto">
          <a:xfrm rot="5400000">
            <a:off x="6114822" y="5192163"/>
            <a:ext cx="231664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E9F51DDB-52E8-46E7-A201-8BF1ACC2CD01}"/>
              </a:ext>
            </a:extLst>
          </p:cNvPr>
          <p:cNvSpPr txBox="1"/>
          <p:nvPr/>
        </p:nvSpPr>
        <p:spPr>
          <a:xfrm>
            <a:off x="5295379" y="4642769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0">
            <a:extLst>
              <a:ext uri="{FF2B5EF4-FFF2-40B4-BE49-F238E27FC236}">
                <a16:creationId xmlns:a16="http://schemas.microsoft.com/office/drawing/2014/main" id="{54FB8E9B-D416-47F1-AF46-72EDDF09A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743" y="5966308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</a:t>
            </a:r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CD6F0BEE-678B-438D-BA01-2FE92774636B}"/>
              </a:ext>
            </a:extLst>
          </p:cNvPr>
          <p:cNvCxnSpPr>
            <a:stCxn id="66" idx="2"/>
            <a:endCxn id="71" idx="0"/>
          </p:cNvCxnSpPr>
          <p:nvPr/>
        </p:nvCxnSpPr>
        <p:spPr bwMode="auto">
          <a:xfrm rot="5400000">
            <a:off x="6063644" y="5799298"/>
            <a:ext cx="317578" cy="1644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4" name="AutoShape 32">
            <a:extLst>
              <a:ext uri="{FF2B5EF4-FFF2-40B4-BE49-F238E27FC236}">
                <a16:creationId xmlns:a16="http://schemas.microsoft.com/office/drawing/2014/main" id="{1D0A4C83-B8FF-4518-8D70-C6EDACE40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8328" y="6091143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cxnSp>
        <p:nvCxnSpPr>
          <p:cNvPr id="61" name="연결선: 꺾임 60">
            <a:extLst>
              <a:ext uri="{FF2B5EF4-FFF2-40B4-BE49-F238E27FC236}">
                <a16:creationId xmlns:a16="http://schemas.microsoft.com/office/drawing/2014/main" id="{959C5034-142B-47F8-9B1D-6325DA650042}"/>
              </a:ext>
            </a:extLst>
          </p:cNvPr>
          <p:cNvCxnSpPr>
            <a:stCxn id="71" idx="1"/>
            <a:endCxn id="74" idx="3"/>
          </p:cNvCxnSpPr>
          <p:nvPr/>
        </p:nvCxnSpPr>
        <p:spPr bwMode="auto">
          <a:xfrm rot="10800000" flipV="1">
            <a:off x="4816865" y="6136675"/>
            <a:ext cx="821878" cy="6241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7" name="Text Box 60">
            <a:extLst>
              <a:ext uri="{FF2B5EF4-FFF2-40B4-BE49-F238E27FC236}">
                <a16:creationId xmlns:a16="http://schemas.microsoft.com/office/drawing/2014/main" id="{8B5A97F4-081E-420C-A5CC-609FA018F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870" y="5032481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성공 로그 등록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F30BA97-FE3C-4778-BC41-B9183FDE32DD}"/>
              </a:ext>
            </a:extLst>
          </p:cNvPr>
          <p:cNvSpPr txBox="1"/>
          <p:nvPr/>
        </p:nvSpPr>
        <p:spPr>
          <a:xfrm>
            <a:off x="4007084" y="5193278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96" name="연결선: 꺾임 4095">
            <a:extLst>
              <a:ext uri="{FF2B5EF4-FFF2-40B4-BE49-F238E27FC236}">
                <a16:creationId xmlns:a16="http://schemas.microsoft.com/office/drawing/2014/main" id="{72AD2863-D4BE-4D4E-8E59-EA90DE3B910B}"/>
              </a:ext>
            </a:extLst>
          </p:cNvPr>
          <p:cNvCxnSpPr>
            <a:cxnSpLocks/>
            <a:stCxn id="93" idx="2"/>
            <a:endCxn id="77" idx="3"/>
          </p:cNvCxnSpPr>
          <p:nvPr/>
        </p:nvCxnSpPr>
        <p:spPr bwMode="auto">
          <a:xfrm rot="10800000">
            <a:off x="3376809" y="5202849"/>
            <a:ext cx="484985" cy="439362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4" name="Text Box 60">
            <a:extLst>
              <a:ext uri="{FF2B5EF4-FFF2-40B4-BE49-F238E27FC236}">
                <a16:creationId xmlns:a16="http://schemas.microsoft.com/office/drawing/2014/main" id="{94D89034-A7F7-473F-973B-9E0D94CAB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231" y="614615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페이지 이동</a:t>
            </a:r>
          </a:p>
        </p:txBody>
      </p:sp>
      <p:cxnSp>
        <p:nvCxnSpPr>
          <p:cNvPr id="4103" name="연결선: 꺾임 4102">
            <a:extLst>
              <a:ext uri="{FF2B5EF4-FFF2-40B4-BE49-F238E27FC236}">
                <a16:creationId xmlns:a16="http://schemas.microsoft.com/office/drawing/2014/main" id="{09F64DD2-D313-4116-99D3-8BF1D796C4C8}"/>
              </a:ext>
            </a:extLst>
          </p:cNvPr>
          <p:cNvCxnSpPr>
            <a:cxnSpLocks/>
            <a:stCxn id="84" idx="3"/>
            <a:endCxn id="74" idx="1"/>
          </p:cNvCxnSpPr>
          <p:nvPr/>
        </p:nvCxnSpPr>
        <p:spPr bwMode="auto">
          <a:xfrm flipV="1">
            <a:off x="3382169" y="6199093"/>
            <a:ext cx="436159" cy="117432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Text Box 60">
            <a:extLst>
              <a:ext uri="{FF2B5EF4-FFF2-40B4-BE49-F238E27FC236}">
                <a16:creationId xmlns:a16="http://schemas.microsoft.com/office/drawing/2014/main" id="{BA8A700B-D6A8-4970-B553-7CF7CBDA5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870" y="5581220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성공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메시지 출력</a:t>
            </a:r>
          </a:p>
        </p:txBody>
      </p:sp>
      <p:cxnSp>
        <p:nvCxnSpPr>
          <p:cNvPr id="4107" name="연결선: 꺾임 4106">
            <a:extLst>
              <a:ext uri="{FF2B5EF4-FFF2-40B4-BE49-F238E27FC236}">
                <a16:creationId xmlns:a16="http://schemas.microsoft.com/office/drawing/2014/main" id="{29FAE7E8-7231-46F3-BF89-62D224E85262}"/>
              </a:ext>
            </a:extLst>
          </p:cNvPr>
          <p:cNvCxnSpPr>
            <a:stCxn id="77" idx="2"/>
            <a:endCxn id="88" idx="0"/>
          </p:cNvCxnSpPr>
          <p:nvPr/>
        </p:nvCxnSpPr>
        <p:spPr bwMode="auto">
          <a:xfrm rot="5400000">
            <a:off x="2697337" y="5477218"/>
            <a:ext cx="208004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0" name="연결선: 꺾임 4109">
            <a:extLst>
              <a:ext uri="{FF2B5EF4-FFF2-40B4-BE49-F238E27FC236}">
                <a16:creationId xmlns:a16="http://schemas.microsoft.com/office/drawing/2014/main" id="{24585A8E-D3AE-4932-87A2-A791F2883AF0}"/>
              </a:ext>
            </a:extLst>
          </p:cNvPr>
          <p:cNvCxnSpPr>
            <a:stCxn id="88" idx="2"/>
            <a:endCxn id="84" idx="0"/>
          </p:cNvCxnSpPr>
          <p:nvPr/>
        </p:nvCxnSpPr>
        <p:spPr bwMode="auto">
          <a:xfrm rot="16200000" flipH="1">
            <a:off x="2691918" y="6031375"/>
            <a:ext cx="224202" cy="536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AutoShape 49">
            <a:extLst>
              <a:ext uri="{FF2B5EF4-FFF2-40B4-BE49-F238E27FC236}">
                <a16:creationId xmlns:a16="http://schemas.microsoft.com/office/drawing/2014/main" id="{D31550F5-D6EF-48E3-9B51-58C1E2062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1793" y="546033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112" name="연결선: 꺾임 4111">
            <a:extLst>
              <a:ext uri="{FF2B5EF4-FFF2-40B4-BE49-F238E27FC236}">
                <a16:creationId xmlns:a16="http://schemas.microsoft.com/office/drawing/2014/main" id="{DC08118C-7962-49C1-9B01-9974B9BEF0A6}"/>
              </a:ext>
            </a:extLst>
          </p:cNvPr>
          <p:cNvCxnSpPr>
            <a:stCxn id="57" idx="2"/>
            <a:endCxn id="93" idx="1"/>
          </p:cNvCxnSpPr>
          <p:nvPr/>
        </p:nvCxnSpPr>
        <p:spPr bwMode="auto">
          <a:xfrm rot="16200000" flipH="1">
            <a:off x="4155205" y="5276361"/>
            <a:ext cx="346367" cy="2158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37556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회원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 Box 92">
            <a:extLst>
              <a:ext uri="{FF2B5EF4-FFF2-40B4-BE49-F238E27FC236}">
                <a16:creationId xmlns:a16="http://schemas.microsoft.com/office/drawing/2014/main" id="{CB84F758-5ECC-4946-9441-11C160933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400" y="2778955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 Box 92">
            <a:extLst>
              <a:ext uri="{FF2B5EF4-FFF2-40B4-BE49-F238E27FC236}">
                <a16:creationId xmlns:a16="http://schemas.microsoft.com/office/drawing/2014/main" id="{605B1D59-936F-4012-9831-266BEFCE5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400" y="3281162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</a:t>
            </a:r>
          </a:p>
        </p:txBody>
      </p:sp>
      <p:sp>
        <p:nvSpPr>
          <p:cNvPr id="15" name="Text Box 92">
            <a:extLst>
              <a:ext uri="{FF2B5EF4-FFF2-40B4-BE49-F238E27FC236}">
                <a16:creationId xmlns:a16="http://schemas.microsoft.com/office/drawing/2014/main" id="{77F873C3-7381-43AA-9CC5-90391A866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400" y="3786844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설정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000671" y="1707352"/>
            <a:ext cx="3312359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1" y="1865391"/>
            <a:ext cx="720080" cy="3766747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00227" y="2922722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7140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 bwMode="auto">
          <a:xfrm>
            <a:off x="2000672" y="1707352"/>
            <a:ext cx="2152056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기존 </a:t>
            </a:r>
            <a:r>
              <a:rPr kumimoji="1" lang="en-US" altLang="ko-KR" sz="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WEBPOS 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활용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8" name="AutoShape 49"/>
          <p:cNvSpPr>
            <a:spLocks noChangeArrowheads="1"/>
          </p:cNvSpPr>
          <p:nvPr/>
        </p:nvSpPr>
        <p:spPr bwMode="auto">
          <a:xfrm>
            <a:off x="3512840" y="2132856"/>
            <a:ext cx="492151" cy="2262377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CMS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"/>
          <p:cNvSpPr txBox="1">
            <a:spLocks noChangeArrowheads="1"/>
          </p:cNvSpPr>
          <p:nvPr/>
        </p:nvSpPr>
        <p:spPr bwMode="auto">
          <a:xfrm>
            <a:off x="3800872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7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6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본사사용자</a:t>
            </a:r>
          </a:p>
        </p:txBody>
      </p:sp>
      <p:sp>
        <p:nvSpPr>
          <p:cNvPr id="77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회원 관리</a:t>
            </a:r>
          </a:p>
        </p:txBody>
      </p:sp>
      <p:sp>
        <p:nvSpPr>
          <p:cNvPr id="78" name="Line 3"/>
          <p:cNvSpPr>
            <a:spLocks noChangeShapeType="1"/>
          </p:cNvSpPr>
          <p:nvPr/>
        </p:nvSpPr>
        <p:spPr bwMode="auto">
          <a:xfrm>
            <a:off x="6897216" y="1201693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9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마스터는 브랜드 보안 정책에 따라 공유될 수 있는 항목만 정리하여 새로운 화면으로 구성한다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solidFill>
                  <a:schemeClr val="tx1"/>
                </a:solidFill>
              </a:rPr>
            </a:b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80" name="Text Box 92"/>
          <p:cNvSpPr txBox="1">
            <a:spLocks noChangeArrowheads="1"/>
          </p:cNvSpPr>
          <p:nvPr/>
        </p:nvSpPr>
        <p:spPr bwMode="auto">
          <a:xfrm>
            <a:off x="513698" y="213736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영업조직</a:t>
            </a:r>
          </a:p>
        </p:txBody>
      </p:sp>
      <p:sp>
        <p:nvSpPr>
          <p:cNvPr id="81" name="Text Box 60"/>
          <p:cNvSpPr txBox="1">
            <a:spLocks noChangeArrowheads="1"/>
          </p:cNvSpPr>
          <p:nvPr/>
        </p:nvSpPr>
        <p:spPr bwMode="auto">
          <a:xfrm>
            <a:off x="2216696" y="213285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영업조직 마스터 관리</a:t>
            </a:r>
          </a:p>
        </p:txBody>
      </p:sp>
      <p:sp>
        <p:nvSpPr>
          <p:cNvPr id="82" name="AutoShape 32"/>
          <p:cNvSpPr>
            <a:spLocks noChangeArrowheads="1"/>
          </p:cNvSpPr>
          <p:nvPr/>
        </p:nvSpPr>
        <p:spPr bwMode="auto">
          <a:xfrm>
            <a:off x="588226" y="1683551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cxnSp>
        <p:nvCxnSpPr>
          <p:cNvPr id="83" name="AutoShape 16"/>
          <p:cNvCxnSpPr>
            <a:cxnSpLocks noChangeShapeType="1"/>
            <a:stCxn id="80" idx="3"/>
          </p:cNvCxnSpPr>
          <p:nvPr/>
        </p:nvCxnSpPr>
        <p:spPr bwMode="auto">
          <a:xfrm>
            <a:off x="1669398" y="2246176"/>
            <a:ext cx="54729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AutoShape 16"/>
          <p:cNvCxnSpPr>
            <a:cxnSpLocks noChangeShapeType="1"/>
            <a:stCxn id="82" idx="2"/>
            <a:endCxn id="80" idx="0"/>
          </p:cNvCxnSpPr>
          <p:nvPr/>
        </p:nvCxnSpPr>
        <p:spPr bwMode="auto">
          <a:xfrm>
            <a:off x="1087495" y="1899451"/>
            <a:ext cx="4053" cy="2379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5" name="그룹 84"/>
          <p:cNvGrpSpPr/>
          <p:nvPr/>
        </p:nvGrpSpPr>
        <p:grpSpPr>
          <a:xfrm>
            <a:off x="5983355" y="2062404"/>
            <a:ext cx="654446" cy="654535"/>
            <a:chOff x="5097016" y="2403852"/>
            <a:chExt cx="1584176" cy="916975"/>
          </a:xfrm>
        </p:grpSpPr>
        <p:sp>
          <p:nvSpPr>
            <p:cNvPr id="86" name="직사각형 85"/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89" name="AutoShape 49"/>
            <p:cNvSpPr>
              <a:spLocks noChangeArrowheads="1"/>
            </p:cNvSpPr>
            <p:nvPr/>
          </p:nvSpPr>
          <p:spPr bwMode="auto">
            <a:xfrm>
              <a:off x="5550499" y="2636912"/>
              <a:ext cx="671336" cy="341982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DD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0" name="Text Box 60"/>
          <p:cNvSpPr txBox="1">
            <a:spLocks noChangeArrowheads="1"/>
          </p:cNvSpPr>
          <p:nvPr/>
        </p:nvSpPr>
        <p:spPr bwMode="auto">
          <a:xfrm>
            <a:off x="2216695" y="249289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마스터 관리</a:t>
            </a:r>
          </a:p>
        </p:txBody>
      </p:sp>
      <p:cxnSp>
        <p:nvCxnSpPr>
          <p:cNvPr id="91" name="꺾인 연결선 90"/>
          <p:cNvCxnSpPr>
            <a:stCxn id="101" idx="3"/>
            <a:endCxn id="90" idx="1"/>
          </p:cNvCxnSpPr>
          <p:nvPr/>
        </p:nvCxnSpPr>
        <p:spPr bwMode="auto">
          <a:xfrm>
            <a:off x="1660680" y="2600108"/>
            <a:ext cx="556015" cy="160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2" name="꺾인 연결선 91"/>
          <p:cNvCxnSpPr>
            <a:stCxn id="101" idx="2"/>
            <a:endCxn id="93" idx="1"/>
          </p:cNvCxnSpPr>
          <p:nvPr/>
        </p:nvCxnSpPr>
        <p:spPr bwMode="auto">
          <a:xfrm rot="16200000" flipH="1">
            <a:off x="1524998" y="2266752"/>
            <a:ext cx="252829" cy="1137164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Text Box 60"/>
          <p:cNvSpPr txBox="1">
            <a:spLocks noChangeArrowheads="1"/>
          </p:cNvSpPr>
          <p:nvPr/>
        </p:nvSpPr>
        <p:spPr bwMode="auto">
          <a:xfrm>
            <a:off x="2219994" y="285293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영수증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메세지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</a:p>
        </p:txBody>
      </p:sp>
      <p:sp>
        <p:nvSpPr>
          <p:cNvPr id="94" name="Text Box 60"/>
          <p:cNvSpPr txBox="1">
            <a:spLocks noChangeArrowheads="1"/>
          </p:cNvSpPr>
          <p:nvPr/>
        </p:nvSpPr>
        <p:spPr bwMode="auto">
          <a:xfrm>
            <a:off x="2233621" y="32357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판매가 관리</a:t>
            </a:r>
          </a:p>
        </p:txBody>
      </p:sp>
      <p:cxnSp>
        <p:nvCxnSpPr>
          <p:cNvPr id="95" name="꺾인 연결선 94"/>
          <p:cNvCxnSpPr>
            <a:cxnSpLocks/>
            <a:endCxn id="86" idx="1"/>
          </p:cNvCxnSpPr>
          <p:nvPr/>
        </p:nvCxnSpPr>
        <p:spPr bwMode="auto">
          <a:xfrm>
            <a:off x="5611409" y="2299367"/>
            <a:ext cx="371946" cy="9030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ysDash"/>
            <a:round/>
            <a:headEnd type="triangle"/>
            <a:tailEnd type="triangle"/>
          </a:ln>
          <a:effectLst/>
        </p:spPr>
      </p:cxnSp>
      <p:sp>
        <p:nvSpPr>
          <p:cNvPr id="96" name="TextBox 95"/>
          <p:cNvSpPr txBox="1"/>
          <p:nvPr/>
        </p:nvSpPr>
        <p:spPr>
          <a:xfrm>
            <a:off x="4050731" y="2236081"/>
            <a:ext cx="3417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EAI</a:t>
            </a:r>
            <a:endParaRPr lang="ko-KR" altLang="en-US" dirty="0"/>
          </a:p>
        </p:txBody>
      </p:sp>
      <p:cxnSp>
        <p:nvCxnSpPr>
          <p:cNvPr id="97" name="꺾인 연결선 96"/>
          <p:cNvCxnSpPr>
            <a:stCxn id="101" idx="2"/>
            <a:endCxn id="98" idx="1"/>
          </p:cNvCxnSpPr>
          <p:nvPr/>
        </p:nvCxnSpPr>
        <p:spPr bwMode="auto">
          <a:xfrm rot="16200000" flipH="1">
            <a:off x="1139553" y="2652196"/>
            <a:ext cx="1043316" cy="11567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8" name="Text Box 60"/>
          <p:cNvSpPr txBox="1">
            <a:spLocks noChangeArrowheads="1"/>
          </p:cNvSpPr>
          <p:nvPr/>
        </p:nvSpPr>
        <p:spPr bwMode="auto">
          <a:xfrm>
            <a:off x="2239593" y="364342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POS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</a:p>
        </p:txBody>
      </p:sp>
      <p:sp>
        <p:nvSpPr>
          <p:cNvPr id="101" name="Text Box 92"/>
          <p:cNvSpPr txBox="1">
            <a:spLocks noChangeArrowheads="1"/>
          </p:cNvSpPr>
          <p:nvPr/>
        </p:nvSpPr>
        <p:spPr bwMode="auto">
          <a:xfrm>
            <a:off x="504980" y="2491295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점포관리</a:t>
            </a:r>
          </a:p>
        </p:txBody>
      </p:sp>
      <p:sp>
        <p:nvSpPr>
          <p:cNvPr id="106" name="Text Box 60"/>
          <p:cNvSpPr txBox="1">
            <a:spLocks noChangeArrowheads="1"/>
          </p:cNvSpPr>
          <p:nvPr/>
        </p:nvSpPr>
        <p:spPr bwMode="auto">
          <a:xfrm>
            <a:off x="2216696" y="407547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직원정보 관리</a:t>
            </a:r>
          </a:p>
        </p:txBody>
      </p:sp>
    </p:spTree>
    <p:extLst>
      <p:ext uri="{BB962C8B-B14F-4D97-AF65-F5344CB8AC3E}">
        <p14:creationId xmlns:p14="http://schemas.microsoft.com/office/powerpoint/2010/main" val="808388893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가는각진제목체"/>
        <a:ea typeface="가는각진제목체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13062</TotalTime>
  <Words>533</Words>
  <Application>Microsoft Office PowerPoint</Application>
  <PresentationFormat>A4 용지(210x297mm)</PresentationFormat>
  <Paragraphs>227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14</vt:i4>
      </vt:variant>
    </vt:vector>
  </HeadingPairs>
  <TitlesOfParts>
    <vt:vector size="23" baseType="lpstr">
      <vt:lpstr>HY견고딕</vt:lpstr>
      <vt:lpstr>HY헤드라인M</vt:lpstr>
      <vt:lpstr>가는각진제목체</vt:lpstr>
      <vt:lpstr>굴림</vt:lpstr>
      <vt:lpstr>굴림체</vt:lpstr>
      <vt:lpstr>맑은 고딕</vt:lpstr>
      <vt:lpstr>Times New Roman</vt:lpstr>
      <vt:lpstr>디자인 사용자 지정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shinsegae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프로세스흐름도</dc:title>
  <dc:creator>Shim</dc:creator>
  <cp:lastModifiedBy>Park Byung Eun</cp:lastModifiedBy>
  <cp:revision>436</cp:revision>
  <dcterms:created xsi:type="dcterms:W3CDTF">2003-01-14T04:25:29Z</dcterms:created>
  <dcterms:modified xsi:type="dcterms:W3CDTF">2019-07-22T14:06:34Z</dcterms:modified>
</cp:coreProperties>
</file>