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58"/>
  </p:notesMasterIdLst>
  <p:handoutMasterIdLst>
    <p:handoutMasterId r:id="rId59"/>
  </p:handoutMasterIdLst>
  <p:sldIdLst>
    <p:sldId id="283" r:id="rId3"/>
    <p:sldId id="284" r:id="rId4"/>
    <p:sldId id="285" r:id="rId5"/>
    <p:sldId id="282" r:id="rId6"/>
    <p:sldId id="290" r:id="rId7"/>
    <p:sldId id="293" r:id="rId8"/>
    <p:sldId id="294" r:id="rId9"/>
    <p:sldId id="295" r:id="rId10"/>
    <p:sldId id="292" r:id="rId11"/>
    <p:sldId id="297" r:id="rId12"/>
    <p:sldId id="296" r:id="rId13"/>
    <p:sldId id="298" r:id="rId14"/>
    <p:sldId id="291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16" r:id="rId33"/>
    <p:sldId id="317" r:id="rId34"/>
    <p:sldId id="318" r:id="rId35"/>
    <p:sldId id="319" r:id="rId36"/>
    <p:sldId id="320" r:id="rId37"/>
    <p:sldId id="321" r:id="rId38"/>
    <p:sldId id="322" r:id="rId39"/>
    <p:sldId id="323" r:id="rId40"/>
    <p:sldId id="324" r:id="rId41"/>
    <p:sldId id="325" r:id="rId42"/>
    <p:sldId id="326" r:id="rId43"/>
    <p:sldId id="327" r:id="rId44"/>
    <p:sldId id="328" r:id="rId45"/>
    <p:sldId id="329" r:id="rId46"/>
    <p:sldId id="330" r:id="rId47"/>
    <p:sldId id="331" r:id="rId48"/>
    <p:sldId id="332" r:id="rId49"/>
    <p:sldId id="333" r:id="rId50"/>
    <p:sldId id="334" r:id="rId51"/>
    <p:sldId id="335" r:id="rId52"/>
    <p:sldId id="336" r:id="rId53"/>
    <p:sldId id="337" r:id="rId54"/>
    <p:sldId id="338" r:id="rId55"/>
    <p:sldId id="339" r:id="rId56"/>
    <p:sldId id="289" r:id="rId57"/>
  </p:sldIdLst>
  <p:sldSz cx="9906000" cy="6858000" type="A4"/>
  <p:notesSz cx="6735763" cy="9866313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156">
          <p15:clr>
            <a:srgbClr val="A4A3A4"/>
          </p15:clr>
        </p15:guide>
        <p15:guide id="3" orient="horz" pos="935">
          <p15:clr>
            <a:srgbClr val="A4A3A4"/>
          </p15:clr>
        </p15:guide>
        <p15:guide id="4" orient="horz" pos="754">
          <p15:clr>
            <a:srgbClr val="A4A3A4"/>
          </p15:clr>
        </p15:guide>
        <p15:guide id="5" pos="3120">
          <p15:clr>
            <a:srgbClr val="A4A3A4"/>
          </p15:clr>
        </p15:guide>
        <p15:guide id="6" pos="126">
          <p15:clr>
            <a:srgbClr val="A4A3A4"/>
          </p15:clr>
        </p15:guide>
        <p15:guide id="7" pos="61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FF99"/>
    <a:srgbClr val="FFFF66"/>
    <a:srgbClr val="FFFFCC"/>
    <a:srgbClr val="DDDDDD"/>
    <a:srgbClr val="99CCFF"/>
    <a:srgbClr val="66CCFF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1230" y="108"/>
      </p:cViewPr>
      <p:guideLst>
        <p:guide orient="horz" pos="2160"/>
        <p:guide orient="horz" pos="4156"/>
        <p:guide orient="horz" pos="935"/>
        <p:guide orient="horz" pos="754"/>
        <p:guide pos="3120"/>
        <p:guide pos="126"/>
        <p:guide pos="6114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2256" y="-11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fld id="{2748EC85-28FD-47FD-A47B-E8E251F98C8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98837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5325" y="739775"/>
            <a:ext cx="534511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fld id="{556171D5-AB6C-4219-AA66-E3F4A8400FE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73058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318496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58385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338442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03093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27429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719399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504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41637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2230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607679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99382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63225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53668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130647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121745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54750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129859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830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6743756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4715595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430029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60470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690" name="Group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69003884"/>
              </p:ext>
            </p:extLst>
          </p:nvPr>
        </p:nvGraphicFramePr>
        <p:xfrm>
          <a:off x="200025" y="506413"/>
          <a:ext cx="9505950" cy="425450"/>
        </p:xfrm>
        <a:graphic>
          <a:graphicData uri="http://schemas.openxmlformats.org/drawingml/2006/table">
            <a:tbl>
              <a:tblPr/>
              <a:tblGrid>
                <a:gridCol w="950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4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7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94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6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90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프로젝트  명</a:t>
                      </a:r>
                    </a:p>
                  </a:txBody>
                  <a:tcPr marL="39600" marR="3960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TOTOPIA</a:t>
                      </a: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문</a:t>
                      </a:r>
                      <a:b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</a:b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서</a:t>
                      </a:r>
                      <a:b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</a:b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명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시스템업무흐름도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작성자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박병은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작업일자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2019.07.21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3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시스템   명</a:t>
                      </a:r>
                    </a:p>
                  </a:txBody>
                  <a:tcPr marL="39600" marR="3960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관리자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문서번호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Version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0.1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4718" name="Rectangle 30"/>
          <p:cNvSpPr>
            <a:spLocks noChangeArrowheads="1"/>
          </p:cNvSpPr>
          <p:nvPr/>
        </p:nvSpPr>
        <p:spPr bwMode="auto">
          <a:xfrm>
            <a:off x="200025" y="1485900"/>
            <a:ext cx="9501188" cy="5038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19" name="Rectangle 31"/>
          <p:cNvSpPr>
            <a:spLocks noChangeArrowheads="1"/>
          </p:cNvSpPr>
          <p:nvPr/>
        </p:nvSpPr>
        <p:spPr bwMode="auto">
          <a:xfrm>
            <a:off x="200025" y="1196975"/>
            <a:ext cx="9501188" cy="287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1" name="Rectangle 33"/>
          <p:cNvSpPr>
            <a:spLocks noChangeArrowheads="1"/>
          </p:cNvSpPr>
          <p:nvPr/>
        </p:nvSpPr>
        <p:spPr bwMode="auto">
          <a:xfrm>
            <a:off x="200025" y="1485900"/>
            <a:ext cx="9501188" cy="5038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2" name="Rectangle 34"/>
          <p:cNvSpPr>
            <a:spLocks noChangeArrowheads="1"/>
          </p:cNvSpPr>
          <p:nvPr/>
        </p:nvSpPr>
        <p:spPr bwMode="auto">
          <a:xfrm>
            <a:off x="200025" y="1196975"/>
            <a:ext cx="9501188" cy="287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3" name="Rectangle 35"/>
          <p:cNvSpPr>
            <a:spLocks noChangeArrowheads="1"/>
          </p:cNvSpPr>
          <p:nvPr/>
        </p:nvSpPr>
        <p:spPr bwMode="auto">
          <a:xfrm>
            <a:off x="4737100" y="6599238"/>
            <a:ext cx="3016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fld id="{6724BD92-05DF-415A-8C1A-7188F73A6500}" type="slidenum">
              <a:rPr lang="en-US" altLang="ko-KR">
                <a:solidFill>
                  <a:schemeClr val="tx1"/>
                </a:solidFill>
                <a:latin typeface="Times New Roman" panose="02020603050405020304" pitchFamily="18" charset="0"/>
                <a:ea typeface="가는각진제목체" pitchFamily="18" charset="-127"/>
              </a:rPr>
              <a:pPr algn="ctr" eaLnBrk="1" hangingPunct="1"/>
              <a:t>‹#›</a:t>
            </a:fld>
            <a:endParaRPr lang="en-US" altLang="ko-KR">
              <a:solidFill>
                <a:schemeClr val="tx1"/>
              </a:solidFill>
              <a:latin typeface="Times New Roman" panose="02020603050405020304" pitchFamily="18" charset="0"/>
              <a:ea typeface="가는각진제목체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539" name="Group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623023"/>
              </p:ext>
            </p:extLst>
          </p:nvPr>
        </p:nvGraphicFramePr>
        <p:xfrm>
          <a:off x="3241675" y="3573463"/>
          <a:ext cx="3656013" cy="577850"/>
        </p:xfrm>
        <a:graphic>
          <a:graphicData uri="http://schemas.openxmlformats.org/drawingml/2006/table">
            <a:tbl>
              <a:tblPr/>
              <a:tblGrid>
                <a:gridCol w="1141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문 서 번 호</a:t>
                      </a:r>
                      <a:endParaRPr kumimoji="1" lang="ko-KR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작 성 일 자</a:t>
                      </a:r>
                      <a:endParaRPr kumimoji="1" lang="ko-K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2019.07.21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071" name="Group 23"/>
          <p:cNvGrpSpPr>
            <a:grpSpLocks/>
          </p:cNvGrpSpPr>
          <p:nvPr/>
        </p:nvGrpSpPr>
        <p:grpSpPr bwMode="auto">
          <a:xfrm>
            <a:off x="2198688" y="2196852"/>
            <a:ext cx="5473700" cy="800100"/>
            <a:chOff x="1260" y="250"/>
            <a:chExt cx="3448" cy="504"/>
          </a:xfrm>
        </p:grpSpPr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1306" y="301"/>
              <a:ext cx="3402" cy="453"/>
            </a:xfrm>
            <a:prstGeom prst="rect">
              <a:avLst/>
            </a:prstGeom>
            <a:solidFill>
              <a:srgbClr val="969696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73" name="Rectangle 25"/>
            <p:cNvSpPr>
              <a:spLocks noChangeArrowheads="1"/>
            </p:cNvSpPr>
            <p:nvPr/>
          </p:nvSpPr>
          <p:spPr bwMode="auto">
            <a:xfrm>
              <a:off x="1260" y="250"/>
              <a:ext cx="3402" cy="453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ko-KR" altLang="en-US" sz="2000" b="1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시스템업무흐름도</a:t>
              </a:r>
              <a:endParaRPr lang="en-US" altLang="ko-KR" sz="20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TextBox 1"/>
          <p:cNvSpPr txBox="1"/>
          <p:nvPr/>
        </p:nvSpPr>
        <p:spPr>
          <a:xfrm>
            <a:off x="2196292" y="792287"/>
            <a:ext cx="5551520" cy="64633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TOTOPIA 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구축 프로젝트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5" name="Text Box 35"/>
          <p:cNvSpPr txBox="1">
            <a:spLocks noChangeArrowheads="1"/>
          </p:cNvSpPr>
          <p:nvPr/>
        </p:nvSpPr>
        <p:spPr bwMode="auto">
          <a:xfrm>
            <a:off x="3763963" y="860425"/>
            <a:ext cx="23764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&lt;  </a:t>
            </a:r>
            <a:r>
              <a:rPr lang="ko-KR" altLang="en-US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문 서 개 정 이  력 표</a:t>
            </a:r>
            <a:r>
              <a:rPr lang="en-US" altLang="ko-KR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</p:txBody>
      </p:sp>
      <p:graphicFrame>
        <p:nvGraphicFramePr>
          <p:cNvPr id="3166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849078"/>
              </p:ext>
            </p:extLst>
          </p:nvPr>
        </p:nvGraphicFramePr>
        <p:xfrm>
          <a:off x="200025" y="1412776"/>
          <a:ext cx="9505950" cy="5068889"/>
        </p:xfrm>
        <a:graphic>
          <a:graphicData uri="http://schemas.openxmlformats.org/drawingml/2006/table">
            <a:tbl>
              <a:tblPr/>
              <a:tblGrid>
                <a:gridCol w="1690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1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00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733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날짜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작업자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48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V0.1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2019.04.16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초안작성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박병은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8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2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06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8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AutoShape 8"/>
          <p:cNvSpPr>
            <a:spLocks noChangeArrowheads="1"/>
          </p:cNvSpPr>
          <p:nvPr/>
        </p:nvSpPr>
        <p:spPr bwMode="auto">
          <a:xfrm>
            <a:off x="868363" y="5891213"/>
            <a:ext cx="933450" cy="398462"/>
          </a:xfrm>
          <a:prstGeom prst="flowChartMultidocumen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latinLnBrk="0" hangingPunct="1">
              <a:lnSpc>
                <a:spcPct val="90000"/>
              </a:lnSpc>
            </a:pPr>
            <a:r>
              <a:rPr kumimoji="0" lang="en-US" altLang="ko-KR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Sample</a:t>
            </a:r>
          </a:p>
        </p:txBody>
      </p:sp>
      <p:graphicFrame>
        <p:nvGraphicFramePr>
          <p:cNvPr id="31822" name="Group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163202"/>
              </p:ext>
            </p:extLst>
          </p:nvPr>
        </p:nvGraphicFramePr>
        <p:xfrm>
          <a:off x="204788" y="1077913"/>
          <a:ext cx="9498012" cy="5303841"/>
        </p:xfrm>
        <a:graphic>
          <a:graphicData uri="http://schemas.openxmlformats.org/drawingml/2006/table">
            <a:tbl>
              <a:tblPr/>
              <a:tblGrid>
                <a:gridCol w="2368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5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9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59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Symbol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Description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0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시작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3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프로세스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(Process)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08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판단 </a:t>
                      </a: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6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종속처리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메인 프로세스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96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수작업처리 업무 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43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Linked(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계속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프로세스가 계속 연결되어 다음페이지에 </a:t>
                      </a:r>
                      <a:r>
                        <a:rPr kumimoji="1" lang="ko-KR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표시할때</a:t>
                      </a:r>
                      <a:endParaRPr kumimoji="1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1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Yes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판단 후 가능 표기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Truth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95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판단 후 불가능 표기</a:t>
                      </a: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Fail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260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Database 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연동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910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Database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3022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문서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출력물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1803" name="Oval 57"/>
          <p:cNvSpPr>
            <a:spLocks noChangeArrowheads="1"/>
          </p:cNvSpPr>
          <p:nvPr/>
        </p:nvSpPr>
        <p:spPr bwMode="auto">
          <a:xfrm>
            <a:off x="1108075" y="3735388"/>
            <a:ext cx="403225" cy="358775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latinLnBrk="0" hangingPunct="1">
              <a:lnSpc>
                <a:spcPct val="90000"/>
              </a:lnSpc>
            </a:pPr>
            <a:r>
              <a:rPr kumimoji="0" lang="en-US" altLang="ko-KR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</a:t>
            </a:r>
          </a:p>
        </p:txBody>
      </p:sp>
      <p:sp>
        <p:nvSpPr>
          <p:cNvPr id="31804" name="Text Box 60"/>
          <p:cNvSpPr txBox="1">
            <a:spLocks noChangeArrowheads="1"/>
          </p:cNvSpPr>
          <p:nvPr/>
        </p:nvSpPr>
        <p:spPr bwMode="auto">
          <a:xfrm>
            <a:off x="774700" y="198120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 프로세스</a:t>
            </a:r>
          </a:p>
        </p:txBody>
      </p:sp>
      <p:sp>
        <p:nvSpPr>
          <p:cNvPr id="31809" name="Text Box 92"/>
          <p:cNvSpPr txBox="1">
            <a:spLocks noChangeArrowheads="1"/>
          </p:cNvSpPr>
          <p:nvPr/>
        </p:nvSpPr>
        <p:spPr bwMode="auto">
          <a:xfrm>
            <a:off x="776288" y="336781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작업내용확인</a:t>
            </a:r>
          </a:p>
        </p:txBody>
      </p:sp>
      <p:sp>
        <p:nvSpPr>
          <p:cNvPr id="31810" name="AutoShape 93"/>
          <p:cNvSpPr>
            <a:spLocks noChangeArrowheads="1"/>
          </p:cNvSpPr>
          <p:nvPr/>
        </p:nvSpPr>
        <p:spPr bwMode="auto">
          <a:xfrm>
            <a:off x="776288" y="2852738"/>
            <a:ext cx="1173162" cy="288925"/>
          </a:xfrm>
          <a:prstGeom prst="flowChartPredefined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시스템연계</a:t>
            </a:r>
          </a:p>
        </p:txBody>
      </p:sp>
      <p:sp>
        <p:nvSpPr>
          <p:cNvPr id="31811" name="AutoShape 49"/>
          <p:cNvSpPr>
            <a:spLocks noChangeArrowheads="1"/>
          </p:cNvSpPr>
          <p:nvPr/>
        </p:nvSpPr>
        <p:spPr bwMode="auto">
          <a:xfrm>
            <a:off x="904875" y="5495925"/>
            <a:ext cx="763588" cy="293688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재고</a:t>
            </a:r>
          </a:p>
        </p:txBody>
      </p:sp>
      <p:sp>
        <p:nvSpPr>
          <p:cNvPr id="31813" name="AutoShape 32"/>
          <p:cNvSpPr>
            <a:spLocks noChangeArrowheads="1"/>
          </p:cNvSpPr>
          <p:nvPr/>
        </p:nvSpPr>
        <p:spPr bwMode="auto">
          <a:xfrm>
            <a:off x="849313" y="1557338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31814" name="AutoShape 70"/>
          <p:cNvSpPr>
            <a:spLocks noChangeArrowheads="1"/>
          </p:cNvSpPr>
          <p:nvPr/>
        </p:nvSpPr>
        <p:spPr bwMode="auto">
          <a:xfrm>
            <a:off x="849313" y="2347661"/>
            <a:ext cx="944562" cy="432303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판단</a:t>
            </a:r>
          </a:p>
        </p:txBody>
      </p:sp>
      <p:sp>
        <p:nvSpPr>
          <p:cNvPr id="31816" name="Line 72"/>
          <p:cNvSpPr>
            <a:spLocks noChangeShapeType="1"/>
          </p:cNvSpPr>
          <p:nvPr/>
        </p:nvSpPr>
        <p:spPr bwMode="auto">
          <a:xfrm>
            <a:off x="920750" y="5157788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817" name="AutoShape 32"/>
          <p:cNvSpPr>
            <a:spLocks noChangeArrowheads="1"/>
          </p:cNvSpPr>
          <p:nvPr/>
        </p:nvSpPr>
        <p:spPr bwMode="auto">
          <a:xfrm>
            <a:off x="5097463" y="1557338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관리자 로그인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0" name="Text Box 92"/>
          <p:cNvSpPr txBox="1">
            <a:spLocks noChangeArrowheads="1"/>
          </p:cNvSpPr>
          <p:nvPr/>
        </p:nvSpPr>
        <p:spPr bwMode="auto">
          <a:xfrm>
            <a:off x="409100" y="2348880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정보 입력</a:t>
            </a:r>
          </a:p>
        </p:txBody>
      </p:sp>
      <p:cxnSp>
        <p:nvCxnSpPr>
          <p:cNvPr id="42" name="AutoShape 16"/>
          <p:cNvCxnSpPr>
            <a:cxnSpLocks noChangeShapeType="1"/>
          </p:cNvCxnSpPr>
          <p:nvPr/>
        </p:nvCxnSpPr>
        <p:spPr bwMode="auto">
          <a:xfrm rot="5400000">
            <a:off x="812379" y="2165164"/>
            <a:ext cx="3603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AutoShape 49"/>
          <p:cNvSpPr>
            <a:spLocks noChangeArrowheads="1"/>
          </p:cNvSpPr>
          <p:nvPr/>
        </p:nvSpPr>
        <p:spPr bwMode="auto">
          <a:xfrm>
            <a:off x="3539510" y="3428999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Line 72"/>
          <p:cNvSpPr>
            <a:spLocks noChangeShapeType="1"/>
          </p:cNvSpPr>
          <p:nvPr/>
        </p:nvSpPr>
        <p:spPr bwMode="auto">
          <a:xfrm>
            <a:off x="4016896" y="2851374"/>
            <a:ext cx="11950" cy="5776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298031" y="2174517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로그인정보 확인</a:t>
            </a:r>
          </a:p>
        </p:txBody>
      </p:sp>
      <p:cxnSp>
        <p:nvCxnSpPr>
          <p:cNvPr id="3" name="꺾인 연결선 2"/>
          <p:cNvCxnSpPr>
            <a:stCxn id="49" idx="1"/>
            <a:endCxn id="74" idx="1"/>
          </p:cNvCxnSpPr>
          <p:nvPr/>
        </p:nvCxnSpPr>
        <p:spPr bwMode="auto">
          <a:xfrm rot="10800000" flipV="1">
            <a:off x="2343261" y="2512945"/>
            <a:ext cx="954770" cy="1732535"/>
          </a:xfrm>
          <a:prstGeom prst="bentConnector3">
            <a:avLst>
              <a:gd name="adj1" fmla="val 123943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4" name="꺾인 연결선 63"/>
          <p:cNvCxnSpPr>
            <a:cxnSpLocks/>
            <a:stCxn id="49" idx="3"/>
            <a:endCxn id="106" idx="0"/>
          </p:cNvCxnSpPr>
          <p:nvPr/>
        </p:nvCxnSpPr>
        <p:spPr bwMode="auto">
          <a:xfrm>
            <a:off x="4805826" y="2512946"/>
            <a:ext cx="1027112" cy="1627501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8" name="꺾인 연결선 67"/>
          <p:cNvCxnSpPr>
            <a:cxnSpLocks/>
            <a:stCxn id="40" idx="3"/>
            <a:endCxn id="49" idx="0"/>
          </p:cNvCxnSpPr>
          <p:nvPr/>
        </p:nvCxnSpPr>
        <p:spPr bwMode="auto">
          <a:xfrm flipV="1">
            <a:off x="1564800" y="2174517"/>
            <a:ext cx="2487129" cy="283176"/>
          </a:xfrm>
          <a:prstGeom prst="bentConnector4">
            <a:avLst>
              <a:gd name="adj1" fmla="val 7523"/>
              <a:gd name="adj2" fmla="val 228126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4" name="Text Box 60"/>
          <p:cNvSpPr txBox="1">
            <a:spLocks noChangeArrowheads="1"/>
          </p:cNvSpPr>
          <p:nvPr/>
        </p:nvSpPr>
        <p:spPr bwMode="auto">
          <a:xfrm>
            <a:off x="2343261" y="4133562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로그 등록</a:t>
            </a:r>
          </a:p>
        </p:txBody>
      </p: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529577" y="5416237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사용자 정보 확인 시 관리자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정보를 세션 또는 쿠키에 생성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성공 시 메인 화면으로 이동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37549" y="235649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572524" y="2349970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 Box 60"/>
          <p:cNvSpPr txBox="1">
            <a:spLocks noChangeArrowheads="1"/>
          </p:cNvSpPr>
          <p:nvPr/>
        </p:nvSpPr>
        <p:spPr bwMode="auto">
          <a:xfrm>
            <a:off x="2350363" y="462212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메인 화면 이동</a:t>
            </a:r>
          </a:p>
        </p:txBody>
      </p:sp>
      <p:cxnSp>
        <p:nvCxnSpPr>
          <p:cNvPr id="93" name="AutoShape 16"/>
          <p:cNvCxnSpPr>
            <a:cxnSpLocks noChangeShapeType="1"/>
            <a:stCxn id="74" idx="2"/>
            <a:endCxn id="92" idx="0"/>
          </p:cNvCxnSpPr>
          <p:nvPr/>
        </p:nvCxnSpPr>
        <p:spPr bwMode="auto">
          <a:xfrm>
            <a:off x="2918730" y="4357400"/>
            <a:ext cx="7102" cy="2647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8" name="Text Box 60"/>
          <p:cNvSpPr txBox="1">
            <a:spLocks noChangeArrowheads="1"/>
          </p:cNvSpPr>
          <p:nvPr/>
        </p:nvSpPr>
        <p:spPr bwMode="auto">
          <a:xfrm>
            <a:off x="5266926" y="4624263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실패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메세지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00" name="꺾인 연결선 99"/>
          <p:cNvCxnSpPr>
            <a:cxnSpLocks/>
            <a:stCxn id="98" idx="2"/>
            <a:endCxn id="40" idx="2"/>
          </p:cNvCxnSpPr>
          <p:nvPr/>
        </p:nvCxnSpPr>
        <p:spPr bwMode="auto">
          <a:xfrm rot="5400000" flipH="1">
            <a:off x="2273875" y="1279581"/>
            <a:ext cx="2281596" cy="4855445"/>
          </a:xfrm>
          <a:prstGeom prst="bentConnector3">
            <a:avLst>
              <a:gd name="adj1" fmla="val -5267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6" name="Text Box 60"/>
          <p:cNvSpPr txBox="1">
            <a:spLocks noChangeArrowheads="1"/>
          </p:cNvSpPr>
          <p:nvPr/>
        </p:nvSpPr>
        <p:spPr bwMode="auto">
          <a:xfrm>
            <a:off x="5232156" y="4140447"/>
            <a:ext cx="1201564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실패로그 등록</a:t>
            </a:r>
          </a:p>
        </p:txBody>
      </p:sp>
      <p:cxnSp>
        <p:nvCxnSpPr>
          <p:cNvPr id="107" name="AutoShape 16"/>
          <p:cNvCxnSpPr>
            <a:cxnSpLocks noChangeShapeType="1"/>
          </p:cNvCxnSpPr>
          <p:nvPr/>
        </p:nvCxnSpPr>
        <p:spPr bwMode="auto">
          <a:xfrm>
            <a:off x="5832938" y="4358072"/>
            <a:ext cx="0" cy="27240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0724809F-0787-4A68-B50B-8165B66316FC}"/>
              </a:ext>
            </a:extLst>
          </p:cNvPr>
          <p:cNvCxnSpPr>
            <a:cxnSpLocks/>
            <a:stCxn id="106" idx="1"/>
            <a:endCxn id="47" idx="4"/>
          </p:cNvCxnSpPr>
          <p:nvPr/>
        </p:nvCxnSpPr>
        <p:spPr bwMode="auto">
          <a:xfrm rot="10800000">
            <a:off x="4494282" y="3610874"/>
            <a:ext cx="737875" cy="638386"/>
          </a:xfrm>
          <a:prstGeom prst="bentConnector3">
            <a:avLst>
              <a:gd name="adj1" fmla="val 13619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364B3856-2109-4878-9504-70391B8132CF}"/>
              </a:ext>
            </a:extLst>
          </p:cNvPr>
          <p:cNvCxnSpPr>
            <a:cxnSpLocks/>
            <a:stCxn id="92" idx="2"/>
            <a:endCxn id="83" idx="1"/>
          </p:cNvCxnSpPr>
          <p:nvPr/>
        </p:nvCxnSpPr>
        <p:spPr bwMode="auto">
          <a:xfrm rot="16200000" flipH="1">
            <a:off x="2888590" y="4883199"/>
            <a:ext cx="678229" cy="603745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DE46AE9B-8BB2-45BD-8CDA-80F2F917D4AB}"/>
              </a:ext>
            </a:extLst>
          </p:cNvPr>
          <p:cNvCxnSpPr>
            <a:stCxn id="74" idx="0"/>
            <a:endCxn id="47" idx="2"/>
          </p:cNvCxnSpPr>
          <p:nvPr/>
        </p:nvCxnSpPr>
        <p:spPr bwMode="auto">
          <a:xfrm rot="5400000" flipH="1" flipV="1">
            <a:off x="2967776" y="3561828"/>
            <a:ext cx="522688" cy="620780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회원 관리 </a:t>
            </a:r>
            <a:r>
              <a:rPr lang="en-US" altLang="ko-KR" sz="1000" b="1" dirty="0"/>
              <a:t>- </a:t>
            </a:r>
            <a:r>
              <a:rPr lang="ko-KR" altLang="en-US" sz="1000" b="1" dirty="0"/>
              <a:t>리스트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err="1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어드민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프론트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1" y="1865391"/>
            <a:ext cx="720080" cy="228368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00227" y="2922722"/>
            <a:ext cx="1262294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관리</a:t>
            </a:r>
          </a:p>
        </p:txBody>
      </p:sp>
      <p:sp>
        <p:nvSpPr>
          <p:cNvPr id="22" name="Text Box 60">
            <a:extLst>
              <a:ext uri="{FF2B5EF4-FFF2-40B4-BE49-F238E27FC236}">
                <a16:creationId xmlns:a16="http://schemas.microsoft.com/office/drawing/2014/main" id="{5D346E4E-D01C-47D3-994A-545B7E924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675304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 관리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stCxn id="17" idx="4"/>
            <a:endCxn id="19" idx="1"/>
          </p:cNvCxnSpPr>
          <p:nvPr/>
        </p:nvCxnSpPr>
        <p:spPr bwMode="auto">
          <a:xfrm>
            <a:off x="4953001" y="3007236"/>
            <a:ext cx="647226" cy="45636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 Box 60">
            <a:extLst>
              <a:ext uri="{FF2B5EF4-FFF2-40B4-BE49-F238E27FC236}">
                <a16:creationId xmlns:a16="http://schemas.microsoft.com/office/drawing/2014/main" id="{9A7DF1CF-ECFA-4073-9E01-9BF83F9BD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4914" y="3429000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포인트 관리</a:t>
            </a:r>
          </a:p>
        </p:txBody>
      </p: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7882" y="383445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머니 관리</a:t>
            </a:r>
          </a:p>
        </p:txBody>
      </p:sp>
      <p:sp>
        <p:nvSpPr>
          <p:cNvPr id="27" name="Text Box 60">
            <a:extLst>
              <a:ext uri="{FF2B5EF4-FFF2-40B4-BE49-F238E27FC236}">
                <a16:creationId xmlns:a16="http://schemas.microsoft.com/office/drawing/2014/main" id="{407057C8-9DBD-444C-818A-449B5C40A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817" y="304813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 조회</a:t>
            </a:r>
          </a:p>
        </p:txBody>
      </p: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2E4F123E-E07D-408A-AFDF-507F212CA123}"/>
              </a:ext>
            </a:extLst>
          </p:cNvPr>
          <p:cNvCxnSpPr>
            <a:stCxn id="10" idx="3"/>
            <a:endCxn id="16" idx="1"/>
          </p:cNvCxnSpPr>
          <p:nvPr/>
        </p:nvCxnSpPr>
        <p:spPr bwMode="auto">
          <a:xfrm>
            <a:off x="1601464" y="2385561"/>
            <a:ext cx="830113" cy="144275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10368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1-1. </a:t>
            </a:r>
            <a:r>
              <a:rPr lang="ko-KR" altLang="en-US" sz="1000" b="1" dirty="0"/>
              <a:t>검색관리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0" name="Text Box 92"/>
          <p:cNvSpPr txBox="1">
            <a:spLocks noChangeArrowheads="1"/>
          </p:cNvSpPr>
          <p:nvPr/>
        </p:nvSpPr>
        <p:spPr bwMode="auto">
          <a:xfrm>
            <a:off x="414710" y="2347789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 요청</a:t>
            </a:r>
          </a:p>
        </p:txBody>
      </p:sp>
      <p:cxnSp>
        <p:nvCxnSpPr>
          <p:cNvPr id="42" name="AutoShape 16"/>
          <p:cNvCxnSpPr>
            <a:cxnSpLocks noChangeShapeType="1"/>
          </p:cNvCxnSpPr>
          <p:nvPr/>
        </p:nvCxnSpPr>
        <p:spPr bwMode="auto">
          <a:xfrm rot="5400000">
            <a:off x="812379" y="2165164"/>
            <a:ext cx="3603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AutoShape 49"/>
          <p:cNvSpPr>
            <a:spLocks noChangeArrowheads="1"/>
          </p:cNvSpPr>
          <p:nvPr/>
        </p:nvSpPr>
        <p:spPr bwMode="auto">
          <a:xfrm>
            <a:off x="3737988" y="4362826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464980" y="3090571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 확인</a:t>
            </a:r>
          </a:p>
        </p:txBody>
      </p:sp>
      <p:cxnSp>
        <p:nvCxnSpPr>
          <p:cNvPr id="3" name="꺾인 연결선 2"/>
          <p:cNvCxnSpPr>
            <a:cxnSpLocks/>
            <a:stCxn id="49" idx="2"/>
            <a:endCxn id="85" idx="0"/>
          </p:cNvCxnSpPr>
          <p:nvPr/>
        </p:nvCxnSpPr>
        <p:spPr bwMode="auto">
          <a:xfrm rot="5400000">
            <a:off x="3079935" y="3223883"/>
            <a:ext cx="595399" cy="1682489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8" name="꺾인 연결선 67"/>
          <p:cNvCxnSpPr>
            <a:cxnSpLocks/>
            <a:stCxn id="40" idx="3"/>
            <a:endCxn id="51" idx="1"/>
          </p:cNvCxnSpPr>
          <p:nvPr/>
        </p:nvCxnSpPr>
        <p:spPr bwMode="auto">
          <a:xfrm flipV="1">
            <a:off x="1570410" y="1994031"/>
            <a:ext cx="2079415" cy="462571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4" name="Text Box 60"/>
          <p:cNvSpPr txBox="1">
            <a:spLocks noChangeArrowheads="1"/>
          </p:cNvSpPr>
          <p:nvPr/>
        </p:nvSpPr>
        <p:spPr bwMode="auto">
          <a:xfrm>
            <a:off x="3588599" y="502651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로그 등록</a:t>
            </a:r>
          </a:p>
        </p:txBody>
      </p: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666386" y="6021412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01003" y="3899479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 Box 60"/>
          <p:cNvSpPr txBox="1">
            <a:spLocks noChangeArrowheads="1"/>
          </p:cNvSpPr>
          <p:nvPr/>
        </p:nvSpPr>
        <p:spPr bwMode="auto">
          <a:xfrm>
            <a:off x="3588599" y="5507369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결과 응답</a:t>
            </a:r>
          </a:p>
        </p:txBody>
      </p:sp>
      <p:cxnSp>
        <p:nvCxnSpPr>
          <p:cNvPr id="93" name="AutoShape 16"/>
          <p:cNvCxnSpPr>
            <a:cxnSpLocks noChangeShapeType="1"/>
            <a:stCxn id="74" idx="2"/>
            <a:endCxn id="92" idx="0"/>
          </p:cNvCxnSpPr>
          <p:nvPr/>
        </p:nvCxnSpPr>
        <p:spPr bwMode="auto">
          <a:xfrm>
            <a:off x="4164068" y="5250348"/>
            <a:ext cx="0" cy="25702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364B3856-2109-4878-9504-70391B8132CF}"/>
              </a:ext>
            </a:extLst>
          </p:cNvPr>
          <p:cNvCxnSpPr>
            <a:cxnSpLocks/>
            <a:stCxn id="92" idx="2"/>
            <a:endCxn id="83" idx="0"/>
          </p:cNvCxnSpPr>
          <p:nvPr/>
        </p:nvCxnSpPr>
        <p:spPr bwMode="auto">
          <a:xfrm rot="16200000" flipH="1">
            <a:off x="4019759" y="5875515"/>
            <a:ext cx="290205" cy="1587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1" name="Text Box 60">
            <a:extLst>
              <a:ext uri="{FF2B5EF4-FFF2-40B4-BE49-F238E27FC236}">
                <a16:creationId xmlns:a16="http://schemas.microsoft.com/office/drawing/2014/main" id="{DFC49BAA-D06C-45FA-97F9-1FC007C8C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9825" y="1882112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 조회</a:t>
            </a:r>
          </a:p>
        </p:txBody>
      </p: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9A272EBF-9CA6-410E-8E91-AEF28D72E893}"/>
              </a:ext>
            </a:extLst>
          </p:cNvPr>
          <p:cNvCxnSpPr>
            <a:stCxn id="51" idx="3"/>
          </p:cNvCxnSpPr>
          <p:nvPr/>
        </p:nvCxnSpPr>
        <p:spPr bwMode="auto">
          <a:xfrm>
            <a:off x="4800763" y="1994031"/>
            <a:ext cx="934130" cy="52467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9" name="AutoShape 49">
            <a:extLst>
              <a:ext uri="{FF2B5EF4-FFF2-40B4-BE49-F238E27FC236}">
                <a16:creationId xmlns:a16="http://schemas.microsoft.com/office/drawing/2014/main" id="{86E56323-3EA6-4B28-B2CD-7B4B75C639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0251" y="2335668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</a:t>
            </a:r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10" y="2990725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 입력</a:t>
            </a:r>
          </a:p>
        </p:txBody>
      </p:sp>
      <p:sp>
        <p:nvSpPr>
          <p:cNvPr id="61" name="Text Box 92">
            <a:extLst>
              <a:ext uri="{FF2B5EF4-FFF2-40B4-BE49-F238E27FC236}">
                <a16:creationId xmlns:a16="http://schemas.microsoft.com/office/drawing/2014/main" id="{0DCE26C7-8855-4999-991A-7257FF600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332" y="363683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결과 요청</a:t>
            </a:r>
          </a:p>
        </p:txBody>
      </p:sp>
      <p:cxnSp>
        <p:nvCxnSpPr>
          <p:cNvPr id="35" name="연결선: 꺾임 34">
            <a:extLst>
              <a:ext uri="{FF2B5EF4-FFF2-40B4-BE49-F238E27FC236}">
                <a16:creationId xmlns:a16="http://schemas.microsoft.com/office/drawing/2014/main" id="{8A0CB505-D5CA-4E52-9884-FE7F77652B0A}"/>
              </a:ext>
            </a:extLst>
          </p:cNvPr>
          <p:cNvCxnSpPr>
            <a:stCxn id="60" idx="2"/>
            <a:endCxn id="61" idx="0"/>
          </p:cNvCxnSpPr>
          <p:nvPr/>
        </p:nvCxnSpPr>
        <p:spPr bwMode="auto">
          <a:xfrm rot="16200000" flipH="1">
            <a:off x="780630" y="3420280"/>
            <a:ext cx="428483" cy="462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97A6E725-203F-489A-AF62-60CAEFBA7895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1040578" y="2716082"/>
            <a:ext cx="5150506" cy="300276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C0BB0E37-91F5-43D4-A123-A95ADAE57D69}"/>
              </a:ext>
            </a:extLst>
          </p:cNvPr>
          <p:cNvCxnSpPr>
            <a:cxnSpLocks/>
            <a:stCxn id="61" idx="3"/>
            <a:endCxn id="49" idx="1"/>
          </p:cNvCxnSpPr>
          <p:nvPr/>
        </p:nvCxnSpPr>
        <p:spPr bwMode="auto">
          <a:xfrm flipV="1">
            <a:off x="1575032" y="3429000"/>
            <a:ext cx="1889948" cy="316646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A0831AB5-E40F-43CA-9C00-D1F0DE3DA7C2}"/>
              </a:ext>
            </a:extLst>
          </p:cNvPr>
          <p:cNvCxnSpPr>
            <a:cxnSpLocks/>
            <a:stCxn id="49" idx="2"/>
            <a:endCxn id="82" idx="0"/>
          </p:cNvCxnSpPr>
          <p:nvPr/>
        </p:nvCxnSpPr>
        <p:spPr bwMode="auto">
          <a:xfrm rot="16200000" flipH="1">
            <a:off x="4856516" y="3129789"/>
            <a:ext cx="595399" cy="1870675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34893" y="3894778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084" y="4362827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기본값 셋팅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920" y="4362827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 셋팅</a:t>
            </a:r>
          </a:p>
        </p:txBody>
      </p:sp>
      <p:cxnSp>
        <p:nvCxnSpPr>
          <p:cNvPr id="4110" name="연결선: 꺾임 4109">
            <a:extLst>
              <a:ext uri="{FF2B5EF4-FFF2-40B4-BE49-F238E27FC236}">
                <a16:creationId xmlns:a16="http://schemas.microsoft.com/office/drawing/2014/main" id="{5CA38A17-F043-4F0E-B99E-B22C8F35E731}"/>
              </a:ext>
            </a:extLst>
          </p:cNvPr>
          <p:cNvCxnSpPr>
            <a:stCxn id="85" idx="3"/>
            <a:endCxn id="47" idx="2"/>
          </p:cNvCxnSpPr>
          <p:nvPr/>
        </p:nvCxnSpPr>
        <p:spPr bwMode="auto">
          <a:xfrm>
            <a:off x="3111858" y="4474746"/>
            <a:ext cx="626130" cy="6995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12" name="연결선: 꺾임 4111">
            <a:extLst>
              <a:ext uri="{FF2B5EF4-FFF2-40B4-BE49-F238E27FC236}">
                <a16:creationId xmlns:a16="http://schemas.microsoft.com/office/drawing/2014/main" id="{C3D62625-1357-4A4F-A75D-94ECC6237F5B}"/>
              </a:ext>
            </a:extLst>
          </p:cNvPr>
          <p:cNvCxnSpPr>
            <a:stCxn id="82" idx="1"/>
            <a:endCxn id="47" idx="4"/>
          </p:cNvCxnSpPr>
          <p:nvPr/>
        </p:nvCxnSpPr>
        <p:spPr bwMode="auto">
          <a:xfrm rot="10800000" flipV="1">
            <a:off x="4692760" y="4474745"/>
            <a:ext cx="821325" cy="6995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16" name="연결선: 꺾임 4115">
            <a:extLst>
              <a:ext uri="{FF2B5EF4-FFF2-40B4-BE49-F238E27FC236}">
                <a16:creationId xmlns:a16="http://schemas.microsoft.com/office/drawing/2014/main" id="{EA348578-7F45-4B6E-8312-B0BBD5FA1A5A}"/>
              </a:ext>
            </a:extLst>
          </p:cNvPr>
          <p:cNvCxnSpPr>
            <a:stCxn id="47" idx="3"/>
            <a:endCxn id="74" idx="0"/>
          </p:cNvCxnSpPr>
          <p:nvPr/>
        </p:nvCxnSpPr>
        <p:spPr bwMode="auto">
          <a:xfrm rot="5400000">
            <a:off x="4039754" y="4850889"/>
            <a:ext cx="299935" cy="5130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527721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1-2. </a:t>
            </a:r>
            <a:r>
              <a:rPr lang="ko-KR" altLang="en-US" sz="1000" b="1" dirty="0"/>
              <a:t>페이지 관리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464980" y="2204864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페이지 정보 확인</a:t>
            </a:r>
          </a:p>
        </p:txBody>
      </p:sp>
      <p:cxnSp>
        <p:nvCxnSpPr>
          <p:cNvPr id="3" name="꺾인 연결선 2"/>
          <p:cNvCxnSpPr>
            <a:cxnSpLocks/>
            <a:stCxn id="49" idx="2"/>
            <a:endCxn id="85" idx="0"/>
          </p:cNvCxnSpPr>
          <p:nvPr/>
        </p:nvCxnSpPr>
        <p:spPr bwMode="auto">
          <a:xfrm rot="5400000">
            <a:off x="2637081" y="2781030"/>
            <a:ext cx="1481106" cy="1682489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719608" y="4931734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36389" y="388934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87316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 정보 입력</a:t>
            </a:r>
          </a:p>
        </p:txBody>
      </p:sp>
      <p:sp>
        <p:nvSpPr>
          <p:cNvPr id="61" name="Text Box 92">
            <a:extLst>
              <a:ext uri="{FF2B5EF4-FFF2-40B4-BE49-F238E27FC236}">
                <a16:creationId xmlns:a16="http://schemas.microsoft.com/office/drawing/2014/main" id="{0DCE26C7-8855-4999-991A-7257FF600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333" y="3166679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 정보 요청</a:t>
            </a:r>
          </a:p>
        </p:txBody>
      </p:sp>
      <p:cxnSp>
        <p:nvCxnSpPr>
          <p:cNvPr id="35" name="연결선: 꺾임 34">
            <a:extLst>
              <a:ext uri="{FF2B5EF4-FFF2-40B4-BE49-F238E27FC236}">
                <a16:creationId xmlns:a16="http://schemas.microsoft.com/office/drawing/2014/main" id="{8A0CB505-D5CA-4E52-9884-FE7F77652B0A}"/>
              </a:ext>
            </a:extLst>
          </p:cNvPr>
          <p:cNvCxnSpPr>
            <a:stCxn id="60" idx="2"/>
            <a:endCxn id="61" idx="0"/>
          </p:cNvCxnSpPr>
          <p:nvPr/>
        </p:nvCxnSpPr>
        <p:spPr bwMode="auto">
          <a:xfrm rot="5400000">
            <a:off x="717304" y="2884820"/>
            <a:ext cx="561738" cy="198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C0BB0E37-91F5-43D4-A123-A95ADAE57D69}"/>
              </a:ext>
            </a:extLst>
          </p:cNvPr>
          <p:cNvCxnSpPr>
            <a:cxnSpLocks/>
            <a:stCxn id="61" idx="3"/>
            <a:endCxn id="49" idx="1"/>
          </p:cNvCxnSpPr>
          <p:nvPr/>
        </p:nvCxnSpPr>
        <p:spPr bwMode="auto">
          <a:xfrm flipV="1">
            <a:off x="1575033" y="2543293"/>
            <a:ext cx="1889947" cy="732199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A0831AB5-E40F-43CA-9C00-D1F0DE3DA7C2}"/>
              </a:ext>
            </a:extLst>
          </p:cNvPr>
          <p:cNvCxnSpPr>
            <a:cxnSpLocks/>
            <a:stCxn id="49" idx="2"/>
            <a:endCxn id="82" idx="0"/>
          </p:cNvCxnSpPr>
          <p:nvPr/>
        </p:nvCxnSpPr>
        <p:spPr bwMode="auto">
          <a:xfrm rot="16200000" flipH="1">
            <a:off x="4413662" y="2686936"/>
            <a:ext cx="1481106" cy="1870675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34893" y="3894778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084" y="4362827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기본값 셋팅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920" y="4362827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 정보 셋팅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9860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572472E0-94EC-4AB4-BB92-0DE85D1CAFC2}"/>
              </a:ext>
            </a:extLst>
          </p:cNvPr>
          <p:cNvCxnSpPr>
            <a:stCxn id="85" idx="2"/>
            <a:endCxn id="83" idx="1"/>
          </p:cNvCxnSpPr>
          <p:nvPr/>
        </p:nvCxnSpPr>
        <p:spPr bwMode="auto">
          <a:xfrm rot="16200000" flipH="1">
            <a:off x="2901489" y="4221564"/>
            <a:ext cx="453019" cy="1183219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9819562A-4269-4A3D-922C-A4680C6DD521}"/>
              </a:ext>
            </a:extLst>
          </p:cNvPr>
          <p:cNvCxnSpPr>
            <a:stCxn id="82" idx="2"/>
            <a:endCxn id="83" idx="3"/>
          </p:cNvCxnSpPr>
          <p:nvPr/>
        </p:nvCxnSpPr>
        <p:spPr bwMode="auto">
          <a:xfrm rot="5400000">
            <a:off x="5177340" y="4127470"/>
            <a:ext cx="453019" cy="1371408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330405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1-3. </a:t>
            </a:r>
            <a:r>
              <a:rPr lang="ko-KR" altLang="en-US" sz="1000" b="1" dirty="0"/>
              <a:t>회원 상세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464980" y="2204864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확인</a:t>
            </a:r>
          </a:p>
        </p:txBody>
      </p: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719608" y="5805264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36389" y="388934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87316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고유 정보 입력</a:t>
            </a:r>
          </a:p>
        </p:txBody>
      </p:sp>
      <p:sp>
        <p:nvSpPr>
          <p:cNvPr id="61" name="Text Box 92">
            <a:extLst>
              <a:ext uri="{FF2B5EF4-FFF2-40B4-BE49-F238E27FC236}">
                <a16:creationId xmlns:a16="http://schemas.microsoft.com/office/drawing/2014/main" id="{0DCE26C7-8855-4999-991A-7257FF600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333" y="3166679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 정보 요청</a:t>
            </a:r>
          </a:p>
        </p:txBody>
      </p:sp>
      <p:cxnSp>
        <p:nvCxnSpPr>
          <p:cNvPr id="35" name="연결선: 꺾임 34">
            <a:extLst>
              <a:ext uri="{FF2B5EF4-FFF2-40B4-BE49-F238E27FC236}">
                <a16:creationId xmlns:a16="http://schemas.microsoft.com/office/drawing/2014/main" id="{8A0CB505-D5CA-4E52-9884-FE7F77652B0A}"/>
              </a:ext>
            </a:extLst>
          </p:cNvPr>
          <p:cNvCxnSpPr>
            <a:stCxn id="60" idx="2"/>
            <a:endCxn id="61" idx="0"/>
          </p:cNvCxnSpPr>
          <p:nvPr/>
        </p:nvCxnSpPr>
        <p:spPr bwMode="auto">
          <a:xfrm rot="5400000">
            <a:off x="717304" y="2884820"/>
            <a:ext cx="561738" cy="198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C0BB0E37-91F5-43D4-A123-A95ADAE57D69}"/>
              </a:ext>
            </a:extLst>
          </p:cNvPr>
          <p:cNvCxnSpPr>
            <a:cxnSpLocks/>
            <a:stCxn id="61" idx="3"/>
            <a:endCxn id="49" idx="1"/>
          </p:cNvCxnSpPr>
          <p:nvPr/>
        </p:nvCxnSpPr>
        <p:spPr bwMode="auto">
          <a:xfrm flipV="1">
            <a:off x="1575033" y="2543293"/>
            <a:ext cx="1889947" cy="732199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34893" y="3894778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084" y="436282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조회 실패로그 등록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920" y="436282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조회 성공 로그 등록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9860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572472E0-94EC-4AB4-BB92-0DE85D1CAFC2}"/>
              </a:ext>
            </a:extLst>
          </p:cNvPr>
          <p:cNvCxnSpPr>
            <a:cxnSpLocks/>
            <a:stCxn id="85" idx="2"/>
            <a:endCxn id="34" idx="0"/>
          </p:cNvCxnSpPr>
          <p:nvPr/>
        </p:nvCxnSpPr>
        <p:spPr bwMode="auto">
          <a:xfrm rot="16200000" flipH="1">
            <a:off x="2379559" y="4860392"/>
            <a:ext cx="318438" cy="477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AutoShape 49">
            <a:extLst>
              <a:ext uri="{FF2B5EF4-FFF2-40B4-BE49-F238E27FC236}">
                <a16:creationId xmlns:a16="http://schemas.microsoft.com/office/drawing/2014/main" id="{12F970F2-1360-4B96-A1F2-A4A34E3BD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9291" y="2361417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" name="연결선: 꺾임 3">
            <a:extLst>
              <a:ext uri="{FF2B5EF4-FFF2-40B4-BE49-F238E27FC236}">
                <a16:creationId xmlns:a16="http://schemas.microsoft.com/office/drawing/2014/main" id="{C41F53A1-0EDA-4E0F-87E9-8AC17D76B59B}"/>
              </a:ext>
            </a:extLst>
          </p:cNvPr>
          <p:cNvCxnSpPr>
            <a:stCxn id="49" idx="3"/>
            <a:endCxn id="25" idx="2"/>
          </p:cNvCxnSpPr>
          <p:nvPr/>
        </p:nvCxnSpPr>
        <p:spPr bwMode="auto">
          <a:xfrm flipV="1">
            <a:off x="4972775" y="2543292"/>
            <a:ext cx="906516" cy="1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4D0A0A7C-1168-4679-95C0-C76366856576}"/>
              </a:ext>
            </a:extLst>
          </p:cNvPr>
          <p:cNvCxnSpPr>
            <a:stCxn id="49" idx="2"/>
            <a:endCxn id="85" idx="0"/>
          </p:cNvCxnSpPr>
          <p:nvPr/>
        </p:nvCxnSpPr>
        <p:spPr bwMode="auto">
          <a:xfrm rot="5400000">
            <a:off x="2637081" y="2781030"/>
            <a:ext cx="1481106" cy="168248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8381E2BB-C082-46E3-BC34-8DB03A885581}"/>
              </a:ext>
            </a:extLst>
          </p:cNvPr>
          <p:cNvCxnSpPr>
            <a:stCxn id="49" idx="2"/>
            <a:endCxn id="82" idx="0"/>
          </p:cNvCxnSpPr>
          <p:nvPr/>
        </p:nvCxnSpPr>
        <p:spPr bwMode="auto">
          <a:xfrm rot="16200000" flipH="1">
            <a:off x="4413662" y="2686936"/>
            <a:ext cx="1481106" cy="1870675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Text Box 60">
            <a:extLst>
              <a:ext uri="{FF2B5EF4-FFF2-40B4-BE49-F238E27FC236}">
                <a16:creationId xmlns:a16="http://schemas.microsoft.com/office/drawing/2014/main" id="{178C9DFF-308E-4A5B-8819-DD3C497CF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698" y="5022000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조회 성공 로그 등록</a:t>
            </a:r>
          </a:p>
        </p:txBody>
      </p:sp>
      <p:sp>
        <p:nvSpPr>
          <p:cNvPr id="36" name="Text Box 60">
            <a:extLst>
              <a:ext uri="{FF2B5EF4-FFF2-40B4-BE49-F238E27FC236}">
                <a16:creationId xmlns:a16="http://schemas.microsoft.com/office/drawing/2014/main" id="{D9EA1BB1-351A-4883-BB79-8F8B29959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2788" y="5021511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페이지로 이동 </a:t>
            </a:r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E4CF62EA-611C-4C36-B7DB-A662A76BD3C3}"/>
              </a:ext>
            </a:extLst>
          </p:cNvPr>
          <p:cNvCxnSpPr>
            <a:stCxn id="82" idx="2"/>
            <a:endCxn id="36" idx="0"/>
          </p:cNvCxnSpPr>
          <p:nvPr/>
        </p:nvCxnSpPr>
        <p:spPr bwMode="auto">
          <a:xfrm rot="5400000">
            <a:off x="5924931" y="4856888"/>
            <a:ext cx="317949" cy="1129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 Box 60">
            <a:extLst>
              <a:ext uri="{FF2B5EF4-FFF2-40B4-BE49-F238E27FC236}">
                <a16:creationId xmlns:a16="http://schemas.microsoft.com/office/drawing/2014/main" id="{C7203883-2247-4F78-913B-2B59EC989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091" y="565639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상세 페이지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이동</a:t>
            </a:r>
          </a:p>
        </p:txBody>
      </p:sp>
      <p:cxnSp>
        <p:nvCxnSpPr>
          <p:cNvPr id="21" name="연결선: 꺾임 20">
            <a:extLst>
              <a:ext uri="{FF2B5EF4-FFF2-40B4-BE49-F238E27FC236}">
                <a16:creationId xmlns:a16="http://schemas.microsoft.com/office/drawing/2014/main" id="{6806B834-B315-4288-96B3-263FB77B7BA0}"/>
              </a:ext>
            </a:extLst>
          </p:cNvPr>
          <p:cNvCxnSpPr>
            <a:stCxn id="34" idx="2"/>
            <a:endCxn id="42" idx="0"/>
          </p:cNvCxnSpPr>
          <p:nvPr/>
        </p:nvCxnSpPr>
        <p:spPr bwMode="auto">
          <a:xfrm rot="5400000">
            <a:off x="2391533" y="5506763"/>
            <a:ext cx="293662" cy="560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E15EF067-BA53-4CCC-9825-074875780AC5}"/>
              </a:ext>
            </a:extLst>
          </p:cNvPr>
          <p:cNvCxnSpPr>
            <a:stCxn id="42" idx="3"/>
            <a:endCxn id="83" idx="1"/>
          </p:cNvCxnSpPr>
          <p:nvPr/>
        </p:nvCxnSpPr>
        <p:spPr bwMode="auto">
          <a:xfrm>
            <a:off x="3111029" y="5826765"/>
            <a:ext cx="608579" cy="8644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C4F2129D-94FA-437A-9F29-949C779F702D}"/>
              </a:ext>
            </a:extLst>
          </p:cNvPr>
          <p:cNvCxnSpPr>
            <a:stCxn id="36" idx="2"/>
            <a:endCxn id="83" idx="3"/>
          </p:cNvCxnSpPr>
          <p:nvPr/>
        </p:nvCxnSpPr>
        <p:spPr bwMode="auto">
          <a:xfrm rot="5400000">
            <a:off x="5122717" y="4957674"/>
            <a:ext cx="550968" cy="1360112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13015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01507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2. </a:t>
            </a:r>
            <a:r>
              <a:rPr lang="ko-KR" altLang="en-US" sz="1000" b="1" dirty="0"/>
              <a:t>회원 관리 </a:t>
            </a:r>
            <a:r>
              <a:rPr lang="en-US" altLang="ko-KR" sz="1000" b="1" dirty="0"/>
              <a:t>- </a:t>
            </a:r>
            <a:r>
              <a:rPr lang="ko-KR" altLang="en-US" sz="1000" b="1" dirty="0"/>
              <a:t>현재접속자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cxnSpLocks/>
            <a:stCxn id="5" idx="2"/>
            <a:endCxn id="13" idx="0"/>
          </p:cNvCxnSpPr>
          <p:nvPr/>
        </p:nvCxnSpPr>
        <p:spPr bwMode="auto">
          <a:xfrm rot="16200000" flipH="1">
            <a:off x="798216" y="2183481"/>
            <a:ext cx="395119" cy="558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xt Box 92">
            <a:extLst>
              <a:ext uri="{FF2B5EF4-FFF2-40B4-BE49-F238E27FC236}">
                <a16:creationId xmlns:a16="http://schemas.microsoft.com/office/drawing/2014/main" id="{CB84F758-5ECC-4946-9441-11C160933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719" y="2383835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000671" y="1707352"/>
            <a:ext cx="3312359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err="1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어드민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프론트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1" y="1865392"/>
            <a:ext cx="720080" cy="2139078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현재접속자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00227" y="2922722"/>
            <a:ext cx="1262294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3" name="Text Box 60">
            <a:extLst>
              <a:ext uri="{FF2B5EF4-FFF2-40B4-BE49-F238E27FC236}">
                <a16:creationId xmlns:a16="http://schemas.microsoft.com/office/drawing/2014/main" id="{8F43AABE-112E-4477-87E1-0A53C8A612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</a:t>
            </a:r>
          </a:p>
        </p:txBody>
      </p:sp>
      <p:sp>
        <p:nvSpPr>
          <p:cNvPr id="24" name="Text Box 60">
            <a:extLst>
              <a:ext uri="{FF2B5EF4-FFF2-40B4-BE49-F238E27FC236}">
                <a16:creationId xmlns:a16="http://schemas.microsoft.com/office/drawing/2014/main" id="{A2DB2C9C-F555-48CA-87EC-95A876E14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675304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쪽지 관리</a:t>
            </a:r>
          </a:p>
        </p:txBody>
      </p: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3499004D-24C6-4D47-A410-C0994734FE68}"/>
              </a:ext>
            </a:extLst>
          </p:cNvPr>
          <p:cNvCxnSpPr>
            <a:cxnSpLocks/>
            <a:stCxn id="16" idx="3"/>
            <a:endCxn id="19" idx="1"/>
          </p:cNvCxnSpPr>
          <p:nvPr/>
        </p:nvCxnSpPr>
        <p:spPr bwMode="auto">
          <a:xfrm flipV="1">
            <a:off x="5313030" y="3463596"/>
            <a:ext cx="287197" cy="36472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40689584-2214-42AB-9B9B-C8E836115F79}"/>
              </a:ext>
            </a:extLst>
          </p:cNvPr>
          <p:cNvCxnSpPr>
            <a:stCxn id="13" idx="2"/>
            <a:endCxn id="16" idx="1"/>
          </p:cNvCxnSpPr>
          <p:nvPr/>
        </p:nvCxnSpPr>
        <p:spPr bwMode="auto">
          <a:xfrm rot="16200000" flipH="1">
            <a:off x="886192" y="2713837"/>
            <a:ext cx="1226856" cy="1002102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875428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2-1. </a:t>
            </a:r>
            <a:r>
              <a:rPr lang="ko-KR" altLang="en-US" sz="1000" b="1" dirty="0"/>
              <a:t>현재접속자 리스트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464980" y="2204864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접속중인 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세션 확인</a:t>
            </a:r>
          </a:p>
        </p:txBody>
      </p: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719608" y="5805264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36389" y="388934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25761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요청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34893" y="3894778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084" y="4362827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세션 정보 조회 실패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920" y="4362827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세션 정보 조회 성공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37045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572472E0-94EC-4AB4-BB92-0DE85D1CAFC2}"/>
              </a:ext>
            </a:extLst>
          </p:cNvPr>
          <p:cNvCxnSpPr>
            <a:cxnSpLocks/>
            <a:stCxn id="85" idx="2"/>
            <a:endCxn id="34" idx="0"/>
          </p:cNvCxnSpPr>
          <p:nvPr/>
        </p:nvCxnSpPr>
        <p:spPr bwMode="auto">
          <a:xfrm rot="16200000" flipH="1">
            <a:off x="2318004" y="4798837"/>
            <a:ext cx="441548" cy="477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AutoShape 49">
            <a:extLst>
              <a:ext uri="{FF2B5EF4-FFF2-40B4-BE49-F238E27FC236}">
                <a16:creationId xmlns:a16="http://schemas.microsoft.com/office/drawing/2014/main" id="{12F970F2-1360-4B96-A1F2-A4A34E3BD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0213" y="4362826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4D0A0A7C-1168-4679-95C0-C76366856576}"/>
              </a:ext>
            </a:extLst>
          </p:cNvPr>
          <p:cNvCxnSpPr>
            <a:stCxn id="49" idx="2"/>
            <a:endCxn id="85" idx="0"/>
          </p:cNvCxnSpPr>
          <p:nvPr/>
        </p:nvCxnSpPr>
        <p:spPr bwMode="auto">
          <a:xfrm rot="5400000">
            <a:off x="2637081" y="2781030"/>
            <a:ext cx="1481106" cy="168248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8381E2BB-C082-46E3-BC34-8DB03A885581}"/>
              </a:ext>
            </a:extLst>
          </p:cNvPr>
          <p:cNvCxnSpPr>
            <a:stCxn id="49" idx="2"/>
            <a:endCxn id="82" idx="0"/>
          </p:cNvCxnSpPr>
          <p:nvPr/>
        </p:nvCxnSpPr>
        <p:spPr bwMode="auto">
          <a:xfrm rot="16200000" flipH="1">
            <a:off x="4413662" y="2686936"/>
            <a:ext cx="1481106" cy="1870675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Text Box 60">
            <a:extLst>
              <a:ext uri="{FF2B5EF4-FFF2-40B4-BE49-F238E27FC236}">
                <a16:creationId xmlns:a16="http://schemas.microsoft.com/office/drawing/2014/main" id="{178C9DFF-308E-4A5B-8819-DD3C497CF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698" y="5022000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세션 정보 조회 성공 로그 등록</a:t>
            </a:r>
          </a:p>
        </p:txBody>
      </p:sp>
      <p:sp>
        <p:nvSpPr>
          <p:cNvPr id="36" name="Text Box 60">
            <a:extLst>
              <a:ext uri="{FF2B5EF4-FFF2-40B4-BE49-F238E27FC236}">
                <a16:creationId xmlns:a16="http://schemas.microsoft.com/office/drawing/2014/main" id="{D9EA1BB1-351A-4883-BB79-8F8B29959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2788" y="5021511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세션 정보 실패 로그 등록</a:t>
            </a:r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E4CF62EA-611C-4C36-B7DB-A662A76BD3C3}"/>
              </a:ext>
            </a:extLst>
          </p:cNvPr>
          <p:cNvCxnSpPr>
            <a:stCxn id="82" idx="2"/>
            <a:endCxn id="36" idx="0"/>
          </p:cNvCxnSpPr>
          <p:nvPr/>
        </p:nvCxnSpPr>
        <p:spPr bwMode="auto">
          <a:xfrm rot="5400000">
            <a:off x="5863376" y="4795333"/>
            <a:ext cx="441059" cy="1129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 Box 60">
            <a:extLst>
              <a:ext uri="{FF2B5EF4-FFF2-40B4-BE49-F238E27FC236}">
                <a16:creationId xmlns:a16="http://schemas.microsoft.com/office/drawing/2014/main" id="{C7203883-2247-4F78-913B-2B59EC989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091" y="565639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페이지 이동</a:t>
            </a:r>
          </a:p>
        </p:txBody>
      </p:sp>
      <p:cxnSp>
        <p:nvCxnSpPr>
          <p:cNvPr id="21" name="연결선: 꺾임 20">
            <a:extLst>
              <a:ext uri="{FF2B5EF4-FFF2-40B4-BE49-F238E27FC236}">
                <a16:creationId xmlns:a16="http://schemas.microsoft.com/office/drawing/2014/main" id="{6806B834-B315-4288-96B3-263FB77B7BA0}"/>
              </a:ext>
            </a:extLst>
          </p:cNvPr>
          <p:cNvCxnSpPr>
            <a:stCxn id="34" idx="2"/>
            <a:endCxn id="42" idx="0"/>
          </p:cNvCxnSpPr>
          <p:nvPr/>
        </p:nvCxnSpPr>
        <p:spPr bwMode="auto">
          <a:xfrm rot="5400000">
            <a:off x="2391533" y="5506763"/>
            <a:ext cx="293662" cy="560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E15EF067-BA53-4CCC-9825-074875780AC5}"/>
              </a:ext>
            </a:extLst>
          </p:cNvPr>
          <p:cNvCxnSpPr>
            <a:stCxn id="42" idx="3"/>
            <a:endCxn id="83" idx="1"/>
          </p:cNvCxnSpPr>
          <p:nvPr/>
        </p:nvCxnSpPr>
        <p:spPr bwMode="auto">
          <a:xfrm>
            <a:off x="3111029" y="5826765"/>
            <a:ext cx="608579" cy="8644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C4F2129D-94FA-437A-9F29-949C779F702D}"/>
              </a:ext>
            </a:extLst>
          </p:cNvPr>
          <p:cNvCxnSpPr>
            <a:stCxn id="36" idx="2"/>
            <a:endCxn id="83" idx="3"/>
          </p:cNvCxnSpPr>
          <p:nvPr/>
        </p:nvCxnSpPr>
        <p:spPr bwMode="auto">
          <a:xfrm rot="5400000">
            <a:off x="5122717" y="4957674"/>
            <a:ext cx="550968" cy="1360112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" name="연결선: 꺾임 2">
            <a:extLst>
              <a:ext uri="{FF2B5EF4-FFF2-40B4-BE49-F238E27FC236}">
                <a16:creationId xmlns:a16="http://schemas.microsoft.com/office/drawing/2014/main" id="{0E48C043-7EF7-4056-92FF-59C4C0CF2792}"/>
              </a:ext>
            </a:extLst>
          </p:cNvPr>
          <p:cNvCxnSpPr>
            <a:stCxn id="60" idx="3"/>
            <a:endCxn id="49" idx="1"/>
          </p:cNvCxnSpPr>
          <p:nvPr/>
        </p:nvCxnSpPr>
        <p:spPr bwMode="auto">
          <a:xfrm>
            <a:off x="1577013" y="2496129"/>
            <a:ext cx="1887967" cy="47164"/>
          </a:xfrm>
          <a:prstGeom prst="bentConnector3">
            <a:avLst>
              <a:gd name="adj1" fmla="val 50001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4DB27CA1-07A8-456F-A883-07017E7A6AE5}"/>
              </a:ext>
            </a:extLst>
          </p:cNvPr>
          <p:cNvCxnSpPr>
            <a:stCxn id="85" idx="3"/>
            <a:endCxn id="25" idx="2"/>
          </p:cNvCxnSpPr>
          <p:nvPr/>
        </p:nvCxnSpPr>
        <p:spPr bwMode="auto">
          <a:xfrm>
            <a:off x="3111858" y="4471640"/>
            <a:ext cx="728355" cy="73061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008404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3. </a:t>
            </a:r>
            <a:r>
              <a:rPr lang="ko-KR" altLang="en-US" sz="1000" b="1" dirty="0"/>
              <a:t>회원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회원가입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cxnSpLocks/>
            <a:stCxn id="5" idx="2"/>
            <a:endCxn id="14" idx="0"/>
          </p:cNvCxnSpPr>
          <p:nvPr/>
        </p:nvCxnSpPr>
        <p:spPr bwMode="auto">
          <a:xfrm rot="5400000">
            <a:off x="807745" y="2171151"/>
            <a:ext cx="367672" cy="280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 Box 92">
            <a:extLst>
              <a:ext uri="{FF2B5EF4-FFF2-40B4-BE49-F238E27FC236}">
                <a16:creationId xmlns:a16="http://schemas.microsoft.com/office/drawing/2014/main" id="{605B1D59-936F-4012-9831-266BEFCE5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330" y="235638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000671" y="1707352"/>
            <a:ext cx="3312359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err="1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어드민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프론트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1" y="1865392"/>
            <a:ext cx="720080" cy="2139078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00227" y="2922722"/>
            <a:ext cx="1262294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2" name="Text Box 60">
            <a:extLst>
              <a:ext uri="{FF2B5EF4-FFF2-40B4-BE49-F238E27FC236}">
                <a16:creationId xmlns:a16="http://schemas.microsoft.com/office/drawing/2014/main" id="{B5690F15-3EA5-40DF-8656-2B6189170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817" y="2574013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그룹 조회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13167493-5D20-4B72-A188-4880C047A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817" y="2972570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소속 조회</a:t>
            </a:r>
          </a:p>
        </p:txBody>
      </p:sp>
      <p:sp>
        <p:nvSpPr>
          <p:cNvPr id="24" name="Text Box 60">
            <a:extLst>
              <a:ext uri="{FF2B5EF4-FFF2-40B4-BE49-F238E27FC236}">
                <a16:creationId xmlns:a16="http://schemas.microsoft.com/office/drawing/2014/main" id="{ADA9D7EC-2770-4B0D-AEA2-648EBE43F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373" y="337577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가입 정보 출력</a:t>
            </a:r>
          </a:p>
        </p:txBody>
      </p: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2D76ACCE-E981-47EB-B927-94E56D40601A}"/>
              </a:ext>
            </a:extLst>
          </p:cNvPr>
          <p:cNvCxnSpPr>
            <a:stCxn id="16" idx="3"/>
            <a:endCxn id="19" idx="1"/>
          </p:cNvCxnSpPr>
          <p:nvPr/>
        </p:nvCxnSpPr>
        <p:spPr bwMode="auto">
          <a:xfrm flipV="1">
            <a:off x="5313030" y="3463596"/>
            <a:ext cx="287197" cy="36472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792631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3-1. </a:t>
            </a:r>
            <a:r>
              <a:rPr lang="ko-KR" altLang="en-US" sz="1000" b="1" dirty="0"/>
              <a:t>회원가입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99924" y="2682069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25761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페이지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요청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13401" y="2739284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0399" y="300888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확인 실패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 등록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762" y="3008888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확인 성공 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37045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AutoShape 49">
            <a:extLst>
              <a:ext uri="{FF2B5EF4-FFF2-40B4-BE49-F238E27FC236}">
                <a16:creationId xmlns:a16="http://schemas.microsoft.com/office/drawing/2014/main" id="{12F970F2-1360-4B96-A1F2-A4A34E3BD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4052" y="3456996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 Box 60">
            <a:extLst>
              <a:ext uri="{FF2B5EF4-FFF2-40B4-BE49-F238E27FC236}">
                <a16:creationId xmlns:a16="http://schemas.microsoft.com/office/drawing/2014/main" id="{178C9DFF-308E-4A5B-8819-DD3C497CF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762" y="3627994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가입 정보 조회</a:t>
            </a:r>
          </a:p>
        </p:txBody>
      </p:sp>
      <p:sp>
        <p:nvSpPr>
          <p:cNvPr id="36" name="Text Box 60">
            <a:extLst>
              <a:ext uri="{FF2B5EF4-FFF2-40B4-BE49-F238E27FC236}">
                <a16:creationId xmlns:a16="http://schemas.microsoft.com/office/drawing/2014/main" id="{D9EA1BB1-351A-4883-BB79-8F8B29959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7932" y="3627994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페이지 이동</a:t>
            </a:r>
          </a:p>
        </p:txBody>
      </p:sp>
      <p:sp>
        <p:nvSpPr>
          <p:cNvPr id="42" name="Text Box 60">
            <a:extLst>
              <a:ext uri="{FF2B5EF4-FFF2-40B4-BE49-F238E27FC236}">
                <a16:creationId xmlns:a16="http://schemas.microsoft.com/office/drawing/2014/main" id="{C7203883-2247-4F78-913B-2B59EC989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762" y="4110188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페이지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이동</a:t>
            </a:r>
          </a:p>
        </p:txBody>
      </p:sp>
      <p:cxnSp>
        <p:nvCxnSpPr>
          <p:cNvPr id="3" name="연결선: 꺾임 2">
            <a:extLst>
              <a:ext uri="{FF2B5EF4-FFF2-40B4-BE49-F238E27FC236}">
                <a16:creationId xmlns:a16="http://schemas.microsoft.com/office/drawing/2014/main" id="{0E48C043-7EF7-4056-92FF-59C4C0CF2792}"/>
              </a:ext>
            </a:extLst>
          </p:cNvPr>
          <p:cNvCxnSpPr>
            <a:cxnSpLocks/>
            <a:stCxn id="60" idx="3"/>
            <a:endCxn id="33" idx="1"/>
          </p:cNvCxnSpPr>
          <p:nvPr/>
        </p:nvCxnSpPr>
        <p:spPr bwMode="auto">
          <a:xfrm flipV="1">
            <a:off x="1577013" y="2253531"/>
            <a:ext cx="1986687" cy="24259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AutoShape 70">
            <a:extLst>
              <a:ext uri="{FF2B5EF4-FFF2-40B4-BE49-F238E27FC236}">
                <a16:creationId xmlns:a16="http://schemas.microsoft.com/office/drawing/2014/main" id="{673E6D00-3860-4F22-8CFB-CDA092DE9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700" y="2037379"/>
            <a:ext cx="1507795" cy="432303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관리자 확인</a:t>
            </a:r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518BA480-C6DD-411A-90EE-8917CE623565}"/>
              </a:ext>
            </a:extLst>
          </p:cNvPr>
          <p:cNvCxnSpPr>
            <a:stCxn id="33" idx="2"/>
            <a:endCxn id="85" idx="0"/>
          </p:cNvCxnSpPr>
          <p:nvPr/>
        </p:nvCxnSpPr>
        <p:spPr bwMode="auto">
          <a:xfrm rot="5400000">
            <a:off x="3383312" y="2074602"/>
            <a:ext cx="539206" cy="132936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411015C6-E337-445D-97E2-7A6DCA1D882F}"/>
              </a:ext>
            </a:extLst>
          </p:cNvPr>
          <p:cNvCxnSpPr>
            <a:stCxn id="33" idx="2"/>
            <a:endCxn id="82" idx="0"/>
          </p:cNvCxnSpPr>
          <p:nvPr/>
        </p:nvCxnSpPr>
        <p:spPr bwMode="auto">
          <a:xfrm rot="16200000" flipH="1">
            <a:off x="4747131" y="2040149"/>
            <a:ext cx="539205" cy="139827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30EAF05C-A1EE-4880-AB68-42F54DA02626}"/>
              </a:ext>
            </a:extLst>
          </p:cNvPr>
          <p:cNvCxnSpPr>
            <a:stCxn id="82" idx="2"/>
            <a:endCxn id="36" idx="0"/>
          </p:cNvCxnSpPr>
          <p:nvPr/>
        </p:nvCxnSpPr>
        <p:spPr bwMode="auto">
          <a:xfrm rot="5400000">
            <a:off x="5575449" y="3487575"/>
            <a:ext cx="278372" cy="246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68182E2E-5F29-46FF-80C4-AC04E3691A9C}"/>
              </a:ext>
            </a:extLst>
          </p:cNvPr>
          <p:cNvCxnSpPr>
            <a:stCxn id="85" idx="2"/>
            <a:endCxn id="34" idx="0"/>
          </p:cNvCxnSpPr>
          <p:nvPr/>
        </p:nvCxnSpPr>
        <p:spPr bwMode="auto">
          <a:xfrm rot="5400000">
            <a:off x="2787491" y="3427253"/>
            <a:ext cx="401481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AC7FD6AD-CBDA-448C-A028-EF8A05CFCEB1}"/>
              </a:ext>
            </a:extLst>
          </p:cNvPr>
          <p:cNvCxnSpPr>
            <a:cxnSpLocks/>
            <a:stCxn id="34" idx="3"/>
            <a:endCxn id="25" idx="2"/>
          </p:cNvCxnSpPr>
          <p:nvPr/>
        </p:nvCxnSpPr>
        <p:spPr bwMode="auto">
          <a:xfrm flipV="1">
            <a:off x="3563700" y="3638871"/>
            <a:ext cx="370352" cy="97936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F30BEBC8-3199-46A0-923E-9073C217A640}"/>
              </a:ext>
            </a:extLst>
          </p:cNvPr>
          <p:cNvCxnSpPr>
            <a:cxnSpLocks/>
            <a:stCxn id="25" idx="3"/>
            <a:endCxn id="42" idx="3"/>
          </p:cNvCxnSpPr>
          <p:nvPr/>
        </p:nvCxnSpPr>
        <p:spPr bwMode="auto">
          <a:xfrm rot="5400000">
            <a:off x="3757664" y="3626781"/>
            <a:ext cx="459811" cy="847738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6" name="Text Box 92">
            <a:extLst>
              <a:ext uri="{FF2B5EF4-FFF2-40B4-BE49-F238E27FC236}">
                <a16:creationId xmlns:a16="http://schemas.microsoft.com/office/drawing/2014/main" id="{4723E8EB-C8A3-49E4-9EED-C3BF933AD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4797152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정보 입력</a:t>
            </a:r>
          </a:p>
        </p:txBody>
      </p:sp>
      <p:sp>
        <p:nvSpPr>
          <p:cNvPr id="57" name="AutoShape 70">
            <a:extLst>
              <a:ext uri="{FF2B5EF4-FFF2-40B4-BE49-F238E27FC236}">
                <a16:creationId xmlns:a16="http://schemas.microsoft.com/office/drawing/2014/main" id="{8EC7F514-0ACD-44E0-9C8C-8A0D6DCC9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700" y="4437112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회원 가입 정보 확인</a:t>
            </a:r>
          </a:p>
        </p:txBody>
      </p:sp>
      <p:cxnSp>
        <p:nvCxnSpPr>
          <p:cNvPr id="48" name="연결선: 꺾임 47">
            <a:extLst>
              <a:ext uri="{FF2B5EF4-FFF2-40B4-BE49-F238E27FC236}">
                <a16:creationId xmlns:a16="http://schemas.microsoft.com/office/drawing/2014/main" id="{3FD83EFB-8E55-4AF9-8662-A20A185DEA58}"/>
              </a:ext>
            </a:extLst>
          </p:cNvPr>
          <p:cNvCxnSpPr>
            <a:stCxn id="56" idx="3"/>
            <a:endCxn id="57" idx="1"/>
          </p:cNvCxnSpPr>
          <p:nvPr/>
        </p:nvCxnSpPr>
        <p:spPr bwMode="auto">
          <a:xfrm flipV="1">
            <a:off x="1577013" y="4775541"/>
            <a:ext cx="1986687" cy="130424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3" name="Text Box 60">
            <a:extLst>
              <a:ext uri="{FF2B5EF4-FFF2-40B4-BE49-F238E27FC236}">
                <a16:creationId xmlns:a16="http://schemas.microsoft.com/office/drawing/2014/main" id="{425D0C59-3BB7-4305-8B54-3DA578592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85" y="4735596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정보 실패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 등록</a:t>
            </a:r>
          </a:p>
        </p:txBody>
      </p:sp>
      <p:cxnSp>
        <p:nvCxnSpPr>
          <p:cNvPr id="51" name="연결선: 꺾임 50">
            <a:extLst>
              <a:ext uri="{FF2B5EF4-FFF2-40B4-BE49-F238E27FC236}">
                <a16:creationId xmlns:a16="http://schemas.microsoft.com/office/drawing/2014/main" id="{C78A1F83-3F41-4EE9-B23A-C6A6679261BD}"/>
              </a:ext>
            </a:extLst>
          </p:cNvPr>
          <p:cNvCxnSpPr>
            <a:stCxn id="57" idx="3"/>
            <a:endCxn id="63" idx="1"/>
          </p:cNvCxnSpPr>
          <p:nvPr/>
        </p:nvCxnSpPr>
        <p:spPr bwMode="auto">
          <a:xfrm>
            <a:off x="5071495" y="4775541"/>
            <a:ext cx="583690" cy="130423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6" name="Text Box 60">
            <a:extLst>
              <a:ext uri="{FF2B5EF4-FFF2-40B4-BE49-F238E27FC236}">
                <a16:creationId xmlns:a16="http://schemas.microsoft.com/office/drawing/2014/main" id="{EA2C62EC-290F-4462-8DC2-4EFE849F9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85" y="5307995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정보 실패 메시지 출력</a:t>
            </a: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D7070FF0-0FC8-4D48-BF39-E752482ECC3F}"/>
              </a:ext>
            </a:extLst>
          </p:cNvPr>
          <p:cNvCxnSpPr>
            <a:cxnSpLocks/>
            <a:stCxn id="63" idx="2"/>
            <a:endCxn id="66" idx="0"/>
          </p:cNvCxnSpPr>
          <p:nvPr/>
        </p:nvCxnSpPr>
        <p:spPr bwMode="auto">
          <a:xfrm rot="5400000">
            <a:off x="6114822" y="5192163"/>
            <a:ext cx="231664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E9F51DDB-52E8-46E7-A201-8BF1ACC2CD01}"/>
              </a:ext>
            </a:extLst>
          </p:cNvPr>
          <p:cNvSpPr txBox="1"/>
          <p:nvPr/>
        </p:nvSpPr>
        <p:spPr>
          <a:xfrm>
            <a:off x="5295379" y="4642769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Text Box 60">
            <a:extLst>
              <a:ext uri="{FF2B5EF4-FFF2-40B4-BE49-F238E27FC236}">
                <a16:creationId xmlns:a16="http://schemas.microsoft.com/office/drawing/2014/main" id="{54FB8E9B-D416-47F1-AF46-72EDDF09A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743" y="5966308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페이지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이동</a:t>
            </a:r>
          </a:p>
        </p:txBody>
      </p: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id="{CD6F0BEE-678B-438D-BA01-2FE92774636B}"/>
              </a:ext>
            </a:extLst>
          </p:cNvPr>
          <p:cNvCxnSpPr>
            <a:stCxn id="66" idx="2"/>
            <a:endCxn id="71" idx="0"/>
          </p:cNvCxnSpPr>
          <p:nvPr/>
        </p:nvCxnSpPr>
        <p:spPr bwMode="auto">
          <a:xfrm rot="5400000">
            <a:off x="6063644" y="5799298"/>
            <a:ext cx="317578" cy="1644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4" name="AutoShape 32">
            <a:extLst>
              <a:ext uri="{FF2B5EF4-FFF2-40B4-BE49-F238E27FC236}">
                <a16:creationId xmlns:a16="http://schemas.microsoft.com/office/drawing/2014/main" id="{1D0A4C83-B8FF-4518-8D70-C6EDACE40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8328" y="6091143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cxnSp>
        <p:nvCxnSpPr>
          <p:cNvPr id="61" name="연결선: 꺾임 60">
            <a:extLst>
              <a:ext uri="{FF2B5EF4-FFF2-40B4-BE49-F238E27FC236}">
                <a16:creationId xmlns:a16="http://schemas.microsoft.com/office/drawing/2014/main" id="{959C5034-142B-47F8-9B1D-6325DA650042}"/>
              </a:ext>
            </a:extLst>
          </p:cNvPr>
          <p:cNvCxnSpPr>
            <a:stCxn id="71" idx="1"/>
            <a:endCxn id="74" idx="3"/>
          </p:cNvCxnSpPr>
          <p:nvPr/>
        </p:nvCxnSpPr>
        <p:spPr bwMode="auto">
          <a:xfrm rot="10800000" flipV="1">
            <a:off x="4816865" y="6136675"/>
            <a:ext cx="821878" cy="6241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7" name="Text Box 60">
            <a:extLst>
              <a:ext uri="{FF2B5EF4-FFF2-40B4-BE49-F238E27FC236}">
                <a16:creationId xmlns:a16="http://schemas.microsoft.com/office/drawing/2014/main" id="{8B5A97F4-081E-420C-A5CC-609FA018F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5870" y="5032481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성공 로그 등록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F30BA97-FE3C-4778-BC41-B9183FDE32DD}"/>
              </a:ext>
            </a:extLst>
          </p:cNvPr>
          <p:cNvSpPr txBox="1"/>
          <p:nvPr/>
        </p:nvSpPr>
        <p:spPr>
          <a:xfrm>
            <a:off x="4007084" y="5193278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96" name="연결선: 꺾임 4095">
            <a:extLst>
              <a:ext uri="{FF2B5EF4-FFF2-40B4-BE49-F238E27FC236}">
                <a16:creationId xmlns:a16="http://schemas.microsoft.com/office/drawing/2014/main" id="{72AD2863-D4BE-4D4E-8E59-EA90DE3B910B}"/>
              </a:ext>
            </a:extLst>
          </p:cNvPr>
          <p:cNvCxnSpPr>
            <a:cxnSpLocks/>
            <a:stCxn id="93" idx="2"/>
            <a:endCxn id="77" idx="3"/>
          </p:cNvCxnSpPr>
          <p:nvPr/>
        </p:nvCxnSpPr>
        <p:spPr bwMode="auto">
          <a:xfrm rot="10800000">
            <a:off x="3376809" y="5202849"/>
            <a:ext cx="484985" cy="439362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4" name="Text Box 60">
            <a:extLst>
              <a:ext uri="{FF2B5EF4-FFF2-40B4-BE49-F238E27FC236}">
                <a16:creationId xmlns:a16="http://schemas.microsoft.com/office/drawing/2014/main" id="{94D89034-A7F7-473F-973B-9E0D94CAB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1231" y="614615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페이지 이동</a:t>
            </a:r>
          </a:p>
        </p:txBody>
      </p:sp>
      <p:cxnSp>
        <p:nvCxnSpPr>
          <p:cNvPr id="4103" name="연결선: 꺾임 4102">
            <a:extLst>
              <a:ext uri="{FF2B5EF4-FFF2-40B4-BE49-F238E27FC236}">
                <a16:creationId xmlns:a16="http://schemas.microsoft.com/office/drawing/2014/main" id="{09F64DD2-D313-4116-99D3-8BF1D796C4C8}"/>
              </a:ext>
            </a:extLst>
          </p:cNvPr>
          <p:cNvCxnSpPr>
            <a:cxnSpLocks/>
            <a:stCxn id="84" idx="3"/>
            <a:endCxn id="74" idx="1"/>
          </p:cNvCxnSpPr>
          <p:nvPr/>
        </p:nvCxnSpPr>
        <p:spPr bwMode="auto">
          <a:xfrm flipV="1">
            <a:off x="3382169" y="6199093"/>
            <a:ext cx="436159" cy="117432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8" name="Text Box 60">
            <a:extLst>
              <a:ext uri="{FF2B5EF4-FFF2-40B4-BE49-F238E27FC236}">
                <a16:creationId xmlns:a16="http://schemas.microsoft.com/office/drawing/2014/main" id="{BA8A700B-D6A8-4970-B553-7CF7CBDA5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5870" y="5581220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성공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메시지 출력</a:t>
            </a:r>
          </a:p>
        </p:txBody>
      </p:sp>
      <p:cxnSp>
        <p:nvCxnSpPr>
          <p:cNvPr id="4107" name="연결선: 꺾임 4106">
            <a:extLst>
              <a:ext uri="{FF2B5EF4-FFF2-40B4-BE49-F238E27FC236}">
                <a16:creationId xmlns:a16="http://schemas.microsoft.com/office/drawing/2014/main" id="{29FAE7E8-7231-46F3-BF89-62D224E85262}"/>
              </a:ext>
            </a:extLst>
          </p:cNvPr>
          <p:cNvCxnSpPr>
            <a:stCxn id="77" idx="2"/>
            <a:endCxn id="88" idx="0"/>
          </p:cNvCxnSpPr>
          <p:nvPr/>
        </p:nvCxnSpPr>
        <p:spPr bwMode="auto">
          <a:xfrm rot="5400000">
            <a:off x="2697337" y="5477218"/>
            <a:ext cx="208004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10" name="연결선: 꺾임 4109">
            <a:extLst>
              <a:ext uri="{FF2B5EF4-FFF2-40B4-BE49-F238E27FC236}">
                <a16:creationId xmlns:a16="http://schemas.microsoft.com/office/drawing/2014/main" id="{24585A8E-D3AE-4932-87A2-A791F2883AF0}"/>
              </a:ext>
            </a:extLst>
          </p:cNvPr>
          <p:cNvCxnSpPr>
            <a:stCxn id="88" idx="2"/>
            <a:endCxn id="84" idx="0"/>
          </p:cNvCxnSpPr>
          <p:nvPr/>
        </p:nvCxnSpPr>
        <p:spPr bwMode="auto">
          <a:xfrm rot="16200000" flipH="1">
            <a:off x="2691918" y="6031375"/>
            <a:ext cx="224202" cy="5361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AutoShape 49">
            <a:extLst>
              <a:ext uri="{FF2B5EF4-FFF2-40B4-BE49-F238E27FC236}">
                <a16:creationId xmlns:a16="http://schemas.microsoft.com/office/drawing/2014/main" id="{D31550F5-D6EF-48E3-9B51-58C1E2062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1793" y="5460336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112" name="연결선: 꺾임 4111">
            <a:extLst>
              <a:ext uri="{FF2B5EF4-FFF2-40B4-BE49-F238E27FC236}">
                <a16:creationId xmlns:a16="http://schemas.microsoft.com/office/drawing/2014/main" id="{DC08118C-7962-49C1-9B01-9974B9BEF0A6}"/>
              </a:ext>
            </a:extLst>
          </p:cNvPr>
          <p:cNvCxnSpPr>
            <a:stCxn id="57" idx="2"/>
            <a:endCxn id="93" idx="1"/>
          </p:cNvCxnSpPr>
          <p:nvPr/>
        </p:nvCxnSpPr>
        <p:spPr bwMode="auto">
          <a:xfrm rot="16200000" flipH="1">
            <a:off x="4155205" y="5276361"/>
            <a:ext cx="346367" cy="21581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937556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3984" y="1484784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0870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회원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커미션 설정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cxnSpLocks/>
            <a:stCxn id="5" idx="2"/>
            <a:endCxn id="15" idx="0"/>
          </p:cNvCxnSpPr>
          <p:nvPr/>
        </p:nvCxnSpPr>
        <p:spPr bwMode="auto">
          <a:xfrm rot="5400000">
            <a:off x="828359" y="2150415"/>
            <a:ext cx="326323" cy="292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 Box 92">
            <a:extLst>
              <a:ext uri="{FF2B5EF4-FFF2-40B4-BE49-F238E27FC236}">
                <a16:creationId xmlns:a16="http://schemas.microsoft.com/office/drawing/2014/main" id="{77F873C3-7381-43AA-9CC5-90391A866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208" y="2315039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설정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000671" y="1707352"/>
            <a:ext cx="3312359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err="1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어드민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프론트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2"/>
            <a:ext cx="884035" cy="1851640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err="1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총판커미션</a:t>
            </a:r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24873" y="2347253"/>
            <a:ext cx="1262294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0C730985-82AB-4FA7-B876-67ED48ED11F6}"/>
              </a:ext>
            </a:extLst>
          </p:cNvPr>
          <p:cNvGrpSpPr/>
          <p:nvPr/>
        </p:nvGrpSpPr>
        <p:grpSpPr>
          <a:xfrm>
            <a:off x="5616669" y="4004469"/>
            <a:ext cx="1262294" cy="1081747"/>
            <a:chOff x="5097016" y="2403852"/>
            <a:chExt cx="1584176" cy="916975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4BABA81-DC0F-40D8-90EA-B1173348EEFF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3" name="AutoShape 49">
              <a:extLst>
                <a:ext uri="{FF2B5EF4-FFF2-40B4-BE49-F238E27FC236}">
                  <a16:creationId xmlns:a16="http://schemas.microsoft.com/office/drawing/2014/main" id="{ACACD1A2-710D-4397-B29A-C7B414195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총판정보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5" name="연결선: 꺾임 24">
            <a:extLst>
              <a:ext uri="{FF2B5EF4-FFF2-40B4-BE49-F238E27FC236}">
                <a16:creationId xmlns:a16="http://schemas.microsoft.com/office/drawing/2014/main" id="{FB6FC27C-57A7-4A7D-A96C-6521AA6658CE}"/>
              </a:ext>
            </a:extLst>
          </p:cNvPr>
          <p:cNvCxnSpPr>
            <a:cxnSpLocks/>
            <a:endCxn id="23" idx="1"/>
          </p:cNvCxnSpPr>
          <p:nvPr/>
        </p:nvCxnSpPr>
        <p:spPr bwMode="auto">
          <a:xfrm rot="16200000" flipH="1">
            <a:off x="5688043" y="3694987"/>
            <a:ext cx="1137844" cy="3099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08BAB7C2-D03B-4F3B-8362-D415F05BF58D}"/>
              </a:ext>
            </a:extLst>
          </p:cNvPr>
          <p:cNvCxnSpPr>
            <a:stCxn id="16" idx="3"/>
            <a:endCxn id="19" idx="1"/>
          </p:cNvCxnSpPr>
          <p:nvPr/>
        </p:nvCxnSpPr>
        <p:spPr bwMode="auto">
          <a:xfrm flipV="1">
            <a:off x="5313030" y="2888127"/>
            <a:ext cx="311843" cy="94018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 Box 60">
            <a:extLst>
              <a:ext uri="{FF2B5EF4-FFF2-40B4-BE49-F238E27FC236}">
                <a16:creationId xmlns:a16="http://schemas.microsoft.com/office/drawing/2014/main" id="{8EEA6B79-1D35-462E-A0C7-F63FF4A18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817" y="2574013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리스트 조회</a:t>
            </a:r>
          </a:p>
        </p:txBody>
      </p:sp>
      <p:sp>
        <p:nvSpPr>
          <p:cNvPr id="31" name="Text Box 60">
            <a:extLst>
              <a:ext uri="{FF2B5EF4-FFF2-40B4-BE49-F238E27FC236}">
                <a16:creationId xmlns:a16="http://schemas.microsoft.com/office/drawing/2014/main" id="{02900DA1-9920-4DC2-BE32-F765D0810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9496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정보 수정</a:t>
            </a:r>
          </a:p>
        </p:txBody>
      </p:sp>
      <p:sp>
        <p:nvSpPr>
          <p:cNvPr id="32" name="Text Box 60">
            <a:extLst>
              <a:ext uri="{FF2B5EF4-FFF2-40B4-BE49-F238E27FC236}">
                <a16:creationId xmlns:a16="http://schemas.microsoft.com/office/drawing/2014/main" id="{B98AD2E9-BB42-4341-ACAF-70206EB02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29" y="3344414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검색</a:t>
            </a:r>
          </a:p>
        </p:txBody>
      </p:sp>
    </p:spTree>
    <p:extLst>
      <p:ext uri="{BB962C8B-B14F-4D97-AF65-F5344CB8AC3E}">
        <p14:creationId xmlns:p14="http://schemas.microsoft.com/office/powerpoint/2010/main" val="1987140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2" y="952500"/>
            <a:ext cx="223110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3-1. </a:t>
            </a:r>
            <a:r>
              <a:rPr lang="ko-KR" altLang="en-US" sz="1000" b="1" dirty="0"/>
              <a:t>회원가입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커미션 관리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25761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커미션 관리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요청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37045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" name="연결선: 꺾임 2">
            <a:extLst>
              <a:ext uri="{FF2B5EF4-FFF2-40B4-BE49-F238E27FC236}">
                <a16:creationId xmlns:a16="http://schemas.microsoft.com/office/drawing/2014/main" id="{0E48C043-7EF7-4056-92FF-59C4C0CF2792}"/>
              </a:ext>
            </a:extLst>
          </p:cNvPr>
          <p:cNvCxnSpPr>
            <a:cxnSpLocks/>
            <a:stCxn id="60" idx="3"/>
            <a:endCxn id="33" idx="1"/>
          </p:cNvCxnSpPr>
          <p:nvPr/>
        </p:nvCxnSpPr>
        <p:spPr bwMode="auto">
          <a:xfrm flipV="1">
            <a:off x="1577013" y="2253531"/>
            <a:ext cx="1986687" cy="24259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AutoShape 70">
            <a:extLst>
              <a:ext uri="{FF2B5EF4-FFF2-40B4-BE49-F238E27FC236}">
                <a16:creationId xmlns:a16="http://schemas.microsoft.com/office/drawing/2014/main" id="{673E6D00-3860-4F22-8CFB-CDA092DE9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700" y="1915102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관리자 확인 모듈</a:t>
            </a:r>
          </a:p>
        </p:txBody>
      </p:sp>
      <p:sp>
        <p:nvSpPr>
          <p:cNvPr id="56" name="Text Box 92">
            <a:extLst>
              <a:ext uri="{FF2B5EF4-FFF2-40B4-BE49-F238E27FC236}">
                <a16:creationId xmlns:a16="http://schemas.microsoft.com/office/drawing/2014/main" id="{4723E8EB-C8A3-49E4-9EED-C3BF933AD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31" y="368472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정보 입력</a:t>
            </a:r>
          </a:p>
        </p:txBody>
      </p:sp>
      <p:sp>
        <p:nvSpPr>
          <p:cNvPr id="63" name="Text Box 60">
            <a:extLst>
              <a:ext uri="{FF2B5EF4-FFF2-40B4-BE49-F238E27FC236}">
                <a16:creationId xmlns:a16="http://schemas.microsoft.com/office/drawing/2014/main" id="{425D0C59-3BB7-4305-8B54-3DA578592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85" y="4735596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정보 실패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 등록</a:t>
            </a:r>
          </a:p>
        </p:txBody>
      </p:sp>
      <p:sp>
        <p:nvSpPr>
          <p:cNvPr id="66" name="Text Box 60">
            <a:extLst>
              <a:ext uri="{FF2B5EF4-FFF2-40B4-BE49-F238E27FC236}">
                <a16:creationId xmlns:a16="http://schemas.microsoft.com/office/drawing/2014/main" id="{EA2C62EC-290F-4462-8DC2-4EFE849F9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85" y="5437844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정보 실패 메시지 출력</a:t>
            </a: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D7070FF0-0FC8-4D48-BF39-E752482ECC3F}"/>
              </a:ext>
            </a:extLst>
          </p:cNvPr>
          <p:cNvCxnSpPr>
            <a:cxnSpLocks/>
            <a:stCxn id="63" idx="2"/>
            <a:endCxn id="66" idx="0"/>
          </p:cNvCxnSpPr>
          <p:nvPr/>
        </p:nvCxnSpPr>
        <p:spPr bwMode="auto">
          <a:xfrm rot="5400000">
            <a:off x="6049898" y="5257087"/>
            <a:ext cx="361513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E9F51DDB-52E8-46E7-A201-8BF1ACC2CD01}"/>
              </a:ext>
            </a:extLst>
          </p:cNvPr>
          <p:cNvSpPr txBox="1"/>
          <p:nvPr/>
        </p:nvSpPr>
        <p:spPr>
          <a:xfrm>
            <a:off x="5985595" y="3698864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Text Box 60">
            <a:extLst>
              <a:ext uri="{FF2B5EF4-FFF2-40B4-BE49-F238E27FC236}">
                <a16:creationId xmlns:a16="http://schemas.microsoft.com/office/drawing/2014/main" id="{54FB8E9B-D416-47F1-AF46-72EDDF09A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578" y="5442119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커미션 리스트 출력</a:t>
            </a:r>
          </a:p>
        </p:txBody>
      </p:sp>
      <p:sp>
        <p:nvSpPr>
          <p:cNvPr id="74" name="AutoShape 32">
            <a:extLst>
              <a:ext uri="{FF2B5EF4-FFF2-40B4-BE49-F238E27FC236}">
                <a16:creationId xmlns:a16="http://schemas.microsoft.com/office/drawing/2014/main" id="{1D0A4C83-B8FF-4518-8D70-C6EDACE40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8328" y="6091143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77" name="Text Box 60">
            <a:extLst>
              <a:ext uri="{FF2B5EF4-FFF2-40B4-BE49-F238E27FC236}">
                <a16:creationId xmlns:a16="http://schemas.microsoft.com/office/drawing/2014/main" id="{8B5A97F4-081E-420C-A5CC-609FA018F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704" y="4732645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정보 수정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성공 로그 등록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F30BA97-FE3C-4778-BC41-B9183FDE32DD}"/>
              </a:ext>
            </a:extLst>
          </p:cNvPr>
          <p:cNvSpPr txBox="1"/>
          <p:nvPr/>
        </p:nvSpPr>
        <p:spPr>
          <a:xfrm>
            <a:off x="4007519" y="427105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8" name="Text Box 60">
            <a:extLst>
              <a:ext uri="{FF2B5EF4-FFF2-40B4-BE49-F238E27FC236}">
                <a16:creationId xmlns:a16="http://schemas.microsoft.com/office/drawing/2014/main" id="{BA8A700B-D6A8-4970-B553-7CF7CBDA5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704" y="5442119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정보 수정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성공 메시지 출력</a:t>
            </a:r>
          </a:p>
        </p:txBody>
      </p:sp>
      <p:cxnSp>
        <p:nvCxnSpPr>
          <p:cNvPr id="4107" name="연결선: 꺾임 4106">
            <a:extLst>
              <a:ext uri="{FF2B5EF4-FFF2-40B4-BE49-F238E27FC236}">
                <a16:creationId xmlns:a16="http://schemas.microsoft.com/office/drawing/2014/main" id="{29FAE7E8-7231-46F3-BF89-62D224E85262}"/>
              </a:ext>
            </a:extLst>
          </p:cNvPr>
          <p:cNvCxnSpPr>
            <a:stCxn id="77" idx="2"/>
            <a:endCxn id="88" idx="0"/>
          </p:cNvCxnSpPr>
          <p:nvPr/>
        </p:nvCxnSpPr>
        <p:spPr bwMode="auto">
          <a:xfrm rot="5400000">
            <a:off x="2280804" y="5257749"/>
            <a:ext cx="368739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AutoShape 49">
            <a:extLst>
              <a:ext uri="{FF2B5EF4-FFF2-40B4-BE49-F238E27FC236}">
                <a16:creationId xmlns:a16="http://schemas.microsoft.com/office/drawing/2014/main" id="{D31550F5-D6EF-48E3-9B51-58C1E2062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9892" y="2628208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00B9AFC2-C79E-4849-9D84-2559C3C5F878}"/>
              </a:ext>
            </a:extLst>
          </p:cNvPr>
          <p:cNvCxnSpPr>
            <a:cxnSpLocks/>
            <a:stCxn id="33" idx="2"/>
          </p:cNvCxnSpPr>
          <p:nvPr/>
        </p:nvCxnSpPr>
        <p:spPr bwMode="auto">
          <a:xfrm rot="16200000" flipH="1">
            <a:off x="4096089" y="2813467"/>
            <a:ext cx="443020" cy="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2" name="Text Box 60">
            <a:extLst>
              <a:ext uri="{FF2B5EF4-FFF2-40B4-BE49-F238E27FC236}">
                <a16:creationId xmlns:a16="http://schemas.microsoft.com/office/drawing/2014/main" id="{75FAC8EF-5CA1-4963-B7DC-DC1177C5A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0362" y="3034954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리스트 출력</a:t>
            </a:r>
          </a:p>
        </p:txBody>
      </p:sp>
      <p:cxnSp>
        <p:nvCxnSpPr>
          <p:cNvPr id="19" name="연결선: 꺾임 18">
            <a:extLst>
              <a:ext uri="{FF2B5EF4-FFF2-40B4-BE49-F238E27FC236}">
                <a16:creationId xmlns:a16="http://schemas.microsoft.com/office/drawing/2014/main" id="{C4E004D3-1873-4624-867D-82C7C08A22E4}"/>
              </a:ext>
            </a:extLst>
          </p:cNvPr>
          <p:cNvCxnSpPr>
            <a:cxnSpLocks/>
            <a:stCxn id="56" idx="3"/>
            <a:endCxn id="64" idx="1"/>
          </p:cNvCxnSpPr>
          <p:nvPr/>
        </p:nvCxnSpPr>
        <p:spPr bwMode="auto">
          <a:xfrm>
            <a:off x="1570831" y="3793536"/>
            <a:ext cx="1969639" cy="105428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4" name="AutoShape 70">
            <a:extLst>
              <a:ext uri="{FF2B5EF4-FFF2-40B4-BE49-F238E27FC236}">
                <a16:creationId xmlns:a16="http://schemas.microsoft.com/office/drawing/2014/main" id="{E07B6E84-A3A7-457F-A175-6E7FFB906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470" y="3560535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정보 확인</a:t>
            </a:r>
          </a:p>
        </p:txBody>
      </p: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5355D691-E083-41BE-BB8E-4F15307259AE}"/>
              </a:ext>
            </a:extLst>
          </p:cNvPr>
          <p:cNvCxnSpPr>
            <a:stCxn id="64" idx="3"/>
            <a:endCxn id="63" idx="0"/>
          </p:cNvCxnSpPr>
          <p:nvPr/>
        </p:nvCxnSpPr>
        <p:spPr bwMode="auto">
          <a:xfrm>
            <a:off x="5048265" y="3898964"/>
            <a:ext cx="1182389" cy="836632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5B364125-D25B-422A-9EEA-6F7E8EC08BE7}"/>
              </a:ext>
            </a:extLst>
          </p:cNvPr>
          <p:cNvCxnSpPr>
            <a:stCxn id="62" idx="3"/>
            <a:endCxn id="93" idx="2"/>
          </p:cNvCxnSpPr>
          <p:nvPr/>
        </p:nvCxnSpPr>
        <p:spPr bwMode="auto">
          <a:xfrm flipV="1">
            <a:off x="4871300" y="2810083"/>
            <a:ext cx="808592" cy="33368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2" name="AutoShape 49">
            <a:extLst>
              <a:ext uri="{FF2B5EF4-FFF2-40B4-BE49-F238E27FC236}">
                <a16:creationId xmlns:a16="http://schemas.microsoft.com/office/drawing/2014/main" id="{128C9845-478C-4F13-9981-8BDB48043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1158" y="4618644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D4FBE057-E880-4055-BB85-250DA4849483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4109219" y="4425106"/>
            <a:ext cx="381252" cy="582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915064B8-173A-4387-AE34-D4EE19B71888}"/>
              </a:ext>
            </a:extLst>
          </p:cNvPr>
          <p:cNvCxnSpPr>
            <a:stCxn id="72" idx="2"/>
            <a:endCxn id="77" idx="0"/>
          </p:cNvCxnSpPr>
          <p:nvPr/>
        </p:nvCxnSpPr>
        <p:spPr bwMode="auto">
          <a:xfrm rot="10800000">
            <a:off x="2465174" y="4732645"/>
            <a:ext cx="1345985" cy="67874"/>
          </a:xfrm>
          <a:prstGeom prst="bentConnector4">
            <a:avLst>
              <a:gd name="adj1" fmla="val 28623"/>
              <a:gd name="adj2" fmla="val 436801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B49B3BAA-5A70-4B9B-A320-9CDE2F23EFE7}"/>
              </a:ext>
            </a:extLst>
          </p:cNvPr>
          <p:cNvCxnSpPr>
            <a:stCxn id="66" idx="1"/>
            <a:endCxn id="71" idx="3"/>
          </p:cNvCxnSpPr>
          <p:nvPr/>
        </p:nvCxnSpPr>
        <p:spPr bwMode="auto">
          <a:xfrm rot="10800000" flipV="1">
            <a:off x="4929517" y="5608211"/>
            <a:ext cx="725669" cy="427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연결선: 꺾임 54">
            <a:extLst>
              <a:ext uri="{FF2B5EF4-FFF2-40B4-BE49-F238E27FC236}">
                <a16:creationId xmlns:a16="http://schemas.microsoft.com/office/drawing/2014/main" id="{DF46BCAD-4F8E-4131-972D-57CD108FB278}"/>
              </a:ext>
            </a:extLst>
          </p:cNvPr>
          <p:cNvCxnSpPr>
            <a:stCxn id="88" idx="3"/>
            <a:endCxn id="71" idx="1"/>
          </p:cNvCxnSpPr>
          <p:nvPr/>
        </p:nvCxnSpPr>
        <p:spPr bwMode="auto">
          <a:xfrm>
            <a:off x="3040642" y="5612487"/>
            <a:ext cx="737936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97" name="연결선: 꺾임 4096">
            <a:extLst>
              <a:ext uri="{FF2B5EF4-FFF2-40B4-BE49-F238E27FC236}">
                <a16:creationId xmlns:a16="http://schemas.microsoft.com/office/drawing/2014/main" id="{38325709-433D-486D-85AE-A4B254E89321}"/>
              </a:ext>
            </a:extLst>
          </p:cNvPr>
          <p:cNvCxnSpPr>
            <a:stCxn id="71" idx="2"/>
            <a:endCxn id="74" idx="0"/>
          </p:cNvCxnSpPr>
          <p:nvPr/>
        </p:nvCxnSpPr>
        <p:spPr bwMode="auto">
          <a:xfrm rot="5400000">
            <a:off x="4181678" y="5918773"/>
            <a:ext cx="308289" cy="3645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25019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2. </a:t>
            </a:r>
            <a:r>
              <a:rPr lang="ko-KR" altLang="en-US" sz="1000" b="1" dirty="0"/>
              <a:t>권한설정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err="1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어드민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프론트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28368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</a:t>
            </a:r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11571" y="29227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관리자정보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007236"/>
            <a:ext cx="394616" cy="45636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권한 정보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64F04B4-3CB3-4F0D-9E2C-9889E228666F}"/>
              </a:ext>
            </a:extLst>
          </p:cNvPr>
          <p:cNvGrpSpPr/>
          <p:nvPr/>
        </p:nvGrpSpPr>
        <p:grpSpPr>
          <a:xfrm>
            <a:off x="5511571" y="4365104"/>
            <a:ext cx="1350950" cy="1081747"/>
            <a:chOff x="5097016" y="2403852"/>
            <a:chExt cx="1584176" cy="916975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E902A639-C780-4995-BE62-D3B0F166674C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1" name="AutoShape 49">
              <a:extLst>
                <a:ext uri="{FF2B5EF4-FFF2-40B4-BE49-F238E27FC236}">
                  <a16:creationId xmlns:a16="http://schemas.microsoft.com/office/drawing/2014/main" id="{2792B05E-0632-474A-ADC7-DA2D3379B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관리자 권한정보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7D977026-F8BF-4E35-BE1B-589E0FFA8F19}"/>
              </a:ext>
            </a:extLst>
          </p:cNvPr>
          <p:cNvCxnSpPr>
            <a:stCxn id="19" idx="2"/>
            <a:endCxn id="30" idx="0"/>
          </p:cNvCxnSpPr>
          <p:nvPr/>
        </p:nvCxnSpPr>
        <p:spPr bwMode="auto">
          <a:xfrm rot="5400000">
            <a:off x="6006729" y="4184786"/>
            <a:ext cx="360635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226069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2" y="952500"/>
            <a:ext cx="295118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2-1. </a:t>
            </a:r>
            <a:r>
              <a:rPr lang="ko-KR" altLang="en-US" sz="1000" b="1" dirty="0"/>
              <a:t>권한설정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관리자 리스트 수정 및 추가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리스트 출력 시 권한 관리자에 속해 있는 권한 정보 리스트도 같이 출력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입력 및 관리자 추가는 최고 관리자일 때 출력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25761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권한설정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37045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" name="연결선: 꺾임 2">
            <a:extLst>
              <a:ext uri="{FF2B5EF4-FFF2-40B4-BE49-F238E27FC236}">
                <a16:creationId xmlns:a16="http://schemas.microsoft.com/office/drawing/2014/main" id="{0E48C043-7EF7-4056-92FF-59C4C0CF2792}"/>
              </a:ext>
            </a:extLst>
          </p:cNvPr>
          <p:cNvCxnSpPr>
            <a:cxnSpLocks/>
            <a:stCxn id="60" idx="3"/>
            <a:endCxn id="33" idx="1"/>
          </p:cNvCxnSpPr>
          <p:nvPr/>
        </p:nvCxnSpPr>
        <p:spPr bwMode="auto">
          <a:xfrm flipV="1">
            <a:off x="1577013" y="2253531"/>
            <a:ext cx="1986687" cy="24259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AutoShape 70">
            <a:extLst>
              <a:ext uri="{FF2B5EF4-FFF2-40B4-BE49-F238E27FC236}">
                <a16:creationId xmlns:a16="http://schemas.microsoft.com/office/drawing/2014/main" id="{673E6D00-3860-4F22-8CFB-CDA092DE9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700" y="1915102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최고 관리자 확인</a:t>
            </a:r>
          </a:p>
        </p:txBody>
      </p:sp>
      <p:sp>
        <p:nvSpPr>
          <p:cNvPr id="56" name="Text Box 92">
            <a:extLst>
              <a:ext uri="{FF2B5EF4-FFF2-40B4-BE49-F238E27FC236}">
                <a16:creationId xmlns:a16="http://schemas.microsoft.com/office/drawing/2014/main" id="{4723E8EB-C8A3-49E4-9EED-C3BF933AD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31" y="368472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입력</a:t>
            </a:r>
          </a:p>
        </p:txBody>
      </p:sp>
      <p:sp>
        <p:nvSpPr>
          <p:cNvPr id="63" name="Text Box 60">
            <a:extLst>
              <a:ext uri="{FF2B5EF4-FFF2-40B4-BE49-F238E27FC236}">
                <a16:creationId xmlns:a16="http://schemas.microsoft.com/office/drawing/2014/main" id="{425D0C59-3BB7-4305-8B54-3DA578592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85" y="4735596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실패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 등록</a:t>
            </a:r>
          </a:p>
        </p:txBody>
      </p:sp>
      <p:sp>
        <p:nvSpPr>
          <p:cNvPr id="66" name="Text Box 60">
            <a:extLst>
              <a:ext uri="{FF2B5EF4-FFF2-40B4-BE49-F238E27FC236}">
                <a16:creationId xmlns:a16="http://schemas.microsoft.com/office/drawing/2014/main" id="{EA2C62EC-290F-4462-8DC2-4EFE849F9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85" y="5437844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실패 메시지 출력</a:t>
            </a: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D7070FF0-0FC8-4D48-BF39-E752482ECC3F}"/>
              </a:ext>
            </a:extLst>
          </p:cNvPr>
          <p:cNvCxnSpPr>
            <a:cxnSpLocks/>
            <a:stCxn id="63" idx="2"/>
            <a:endCxn id="66" idx="0"/>
          </p:cNvCxnSpPr>
          <p:nvPr/>
        </p:nvCxnSpPr>
        <p:spPr bwMode="auto">
          <a:xfrm rot="5400000">
            <a:off x="6049898" y="5257087"/>
            <a:ext cx="361513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E9F51DDB-52E8-46E7-A201-8BF1ACC2CD01}"/>
              </a:ext>
            </a:extLst>
          </p:cNvPr>
          <p:cNvSpPr txBox="1"/>
          <p:nvPr/>
        </p:nvSpPr>
        <p:spPr>
          <a:xfrm>
            <a:off x="5985595" y="3698864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Text Box 60">
            <a:extLst>
              <a:ext uri="{FF2B5EF4-FFF2-40B4-BE49-F238E27FC236}">
                <a16:creationId xmlns:a16="http://schemas.microsoft.com/office/drawing/2014/main" id="{54FB8E9B-D416-47F1-AF46-72EDDF09A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578" y="5442119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리스트 출력</a:t>
            </a:r>
          </a:p>
        </p:txBody>
      </p:sp>
      <p:sp>
        <p:nvSpPr>
          <p:cNvPr id="74" name="AutoShape 32">
            <a:extLst>
              <a:ext uri="{FF2B5EF4-FFF2-40B4-BE49-F238E27FC236}">
                <a16:creationId xmlns:a16="http://schemas.microsoft.com/office/drawing/2014/main" id="{1D0A4C83-B8FF-4518-8D70-C6EDACE40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8328" y="6091143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77" name="Text Box 60">
            <a:extLst>
              <a:ext uri="{FF2B5EF4-FFF2-40B4-BE49-F238E27FC236}">
                <a16:creationId xmlns:a16="http://schemas.microsoft.com/office/drawing/2014/main" id="{8B5A97F4-081E-420C-A5CC-609FA018F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704" y="4732645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수정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성공 로그 등록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F30BA97-FE3C-4778-BC41-B9183FDE32DD}"/>
              </a:ext>
            </a:extLst>
          </p:cNvPr>
          <p:cNvSpPr txBox="1"/>
          <p:nvPr/>
        </p:nvSpPr>
        <p:spPr>
          <a:xfrm>
            <a:off x="4007519" y="427105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8" name="Text Box 60">
            <a:extLst>
              <a:ext uri="{FF2B5EF4-FFF2-40B4-BE49-F238E27FC236}">
                <a16:creationId xmlns:a16="http://schemas.microsoft.com/office/drawing/2014/main" id="{BA8A700B-D6A8-4970-B553-7CF7CBDA5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704" y="5442119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수정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성공 메시지 출력</a:t>
            </a:r>
          </a:p>
        </p:txBody>
      </p:sp>
      <p:cxnSp>
        <p:nvCxnSpPr>
          <p:cNvPr id="4107" name="연결선: 꺾임 4106">
            <a:extLst>
              <a:ext uri="{FF2B5EF4-FFF2-40B4-BE49-F238E27FC236}">
                <a16:creationId xmlns:a16="http://schemas.microsoft.com/office/drawing/2014/main" id="{29FAE7E8-7231-46F3-BF89-62D224E85262}"/>
              </a:ext>
            </a:extLst>
          </p:cNvPr>
          <p:cNvCxnSpPr>
            <a:stCxn id="77" idx="2"/>
            <a:endCxn id="88" idx="0"/>
          </p:cNvCxnSpPr>
          <p:nvPr/>
        </p:nvCxnSpPr>
        <p:spPr bwMode="auto">
          <a:xfrm rot="5400000">
            <a:off x="2280804" y="5257749"/>
            <a:ext cx="368739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AutoShape 49">
            <a:extLst>
              <a:ext uri="{FF2B5EF4-FFF2-40B4-BE49-F238E27FC236}">
                <a16:creationId xmlns:a16="http://schemas.microsoft.com/office/drawing/2014/main" id="{D31550F5-D6EF-48E3-9B51-58C1E2062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3268" y="2192955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00B9AFC2-C79E-4849-9D84-2559C3C5F878}"/>
              </a:ext>
            </a:extLst>
          </p:cNvPr>
          <p:cNvCxnSpPr>
            <a:cxnSpLocks/>
            <a:stCxn id="33" idx="2"/>
          </p:cNvCxnSpPr>
          <p:nvPr/>
        </p:nvCxnSpPr>
        <p:spPr bwMode="auto">
          <a:xfrm rot="16200000" flipH="1">
            <a:off x="4096089" y="2813467"/>
            <a:ext cx="443020" cy="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2" name="Text Box 60">
            <a:extLst>
              <a:ext uri="{FF2B5EF4-FFF2-40B4-BE49-F238E27FC236}">
                <a16:creationId xmlns:a16="http://schemas.microsoft.com/office/drawing/2014/main" id="{75FAC8EF-5CA1-4963-B7DC-DC1177C5A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0362" y="3034954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리스트 출력</a:t>
            </a:r>
          </a:p>
        </p:txBody>
      </p:sp>
      <p:cxnSp>
        <p:nvCxnSpPr>
          <p:cNvPr id="19" name="연결선: 꺾임 18">
            <a:extLst>
              <a:ext uri="{FF2B5EF4-FFF2-40B4-BE49-F238E27FC236}">
                <a16:creationId xmlns:a16="http://schemas.microsoft.com/office/drawing/2014/main" id="{C4E004D3-1873-4624-867D-82C7C08A22E4}"/>
              </a:ext>
            </a:extLst>
          </p:cNvPr>
          <p:cNvCxnSpPr>
            <a:cxnSpLocks/>
            <a:stCxn id="56" idx="3"/>
            <a:endCxn id="64" idx="1"/>
          </p:cNvCxnSpPr>
          <p:nvPr/>
        </p:nvCxnSpPr>
        <p:spPr bwMode="auto">
          <a:xfrm>
            <a:off x="1570831" y="3793536"/>
            <a:ext cx="1969639" cy="105428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4" name="AutoShape 70">
            <a:extLst>
              <a:ext uri="{FF2B5EF4-FFF2-40B4-BE49-F238E27FC236}">
                <a16:creationId xmlns:a16="http://schemas.microsoft.com/office/drawing/2014/main" id="{E07B6E84-A3A7-457F-A175-6E7FFB906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470" y="3560535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확인</a:t>
            </a:r>
          </a:p>
        </p:txBody>
      </p: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5355D691-E083-41BE-BB8E-4F15307259AE}"/>
              </a:ext>
            </a:extLst>
          </p:cNvPr>
          <p:cNvCxnSpPr>
            <a:stCxn id="64" idx="3"/>
            <a:endCxn id="63" idx="0"/>
          </p:cNvCxnSpPr>
          <p:nvPr/>
        </p:nvCxnSpPr>
        <p:spPr bwMode="auto">
          <a:xfrm>
            <a:off x="5048265" y="3898964"/>
            <a:ext cx="1182389" cy="836632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5B364125-D25B-422A-9EEA-6F7E8EC08BE7}"/>
              </a:ext>
            </a:extLst>
          </p:cNvPr>
          <p:cNvCxnSpPr>
            <a:stCxn id="62" idx="3"/>
            <a:endCxn id="93" idx="2"/>
          </p:cNvCxnSpPr>
          <p:nvPr/>
        </p:nvCxnSpPr>
        <p:spPr bwMode="auto">
          <a:xfrm flipV="1">
            <a:off x="4871300" y="2374830"/>
            <a:ext cx="881968" cy="76893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2" name="AutoShape 49">
            <a:extLst>
              <a:ext uri="{FF2B5EF4-FFF2-40B4-BE49-F238E27FC236}">
                <a16:creationId xmlns:a16="http://schemas.microsoft.com/office/drawing/2014/main" id="{128C9845-478C-4F13-9981-8BDB48043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1158" y="4618644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D4FBE057-E880-4055-BB85-250DA4849483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4109219" y="4425106"/>
            <a:ext cx="381252" cy="582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915064B8-173A-4387-AE34-D4EE19B71888}"/>
              </a:ext>
            </a:extLst>
          </p:cNvPr>
          <p:cNvCxnSpPr>
            <a:stCxn id="72" idx="2"/>
            <a:endCxn id="77" idx="0"/>
          </p:cNvCxnSpPr>
          <p:nvPr/>
        </p:nvCxnSpPr>
        <p:spPr bwMode="auto">
          <a:xfrm rot="10800000">
            <a:off x="2465174" y="4732645"/>
            <a:ext cx="1345985" cy="67874"/>
          </a:xfrm>
          <a:prstGeom prst="bentConnector4">
            <a:avLst>
              <a:gd name="adj1" fmla="val 28623"/>
              <a:gd name="adj2" fmla="val 436801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B49B3BAA-5A70-4B9B-A320-9CDE2F23EFE7}"/>
              </a:ext>
            </a:extLst>
          </p:cNvPr>
          <p:cNvCxnSpPr>
            <a:stCxn id="66" idx="1"/>
            <a:endCxn id="71" idx="3"/>
          </p:cNvCxnSpPr>
          <p:nvPr/>
        </p:nvCxnSpPr>
        <p:spPr bwMode="auto">
          <a:xfrm rot="10800000">
            <a:off x="4929517" y="5550932"/>
            <a:ext cx="725669" cy="5728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연결선: 꺾임 54">
            <a:extLst>
              <a:ext uri="{FF2B5EF4-FFF2-40B4-BE49-F238E27FC236}">
                <a16:creationId xmlns:a16="http://schemas.microsoft.com/office/drawing/2014/main" id="{DF46BCAD-4F8E-4131-972D-57CD108FB278}"/>
              </a:ext>
            </a:extLst>
          </p:cNvPr>
          <p:cNvCxnSpPr>
            <a:stCxn id="88" idx="3"/>
            <a:endCxn id="71" idx="1"/>
          </p:cNvCxnSpPr>
          <p:nvPr/>
        </p:nvCxnSpPr>
        <p:spPr bwMode="auto">
          <a:xfrm flipV="1">
            <a:off x="3040642" y="5550932"/>
            <a:ext cx="737936" cy="6155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97" name="연결선: 꺾임 4096">
            <a:extLst>
              <a:ext uri="{FF2B5EF4-FFF2-40B4-BE49-F238E27FC236}">
                <a16:creationId xmlns:a16="http://schemas.microsoft.com/office/drawing/2014/main" id="{38325709-433D-486D-85AE-A4B254E89321}"/>
              </a:ext>
            </a:extLst>
          </p:cNvPr>
          <p:cNvCxnSpPr>
            <a:stCxn id="71" idx="2"/>
            <a:endCxn id="74" idx="0"/>
          </p:cNvCxnSpPr>
          <p:nvPr/>
        </p:nvCxnSpPr>
        <p:spPr bwMode="auto">
          <a:xfrm rot="5400000">
            <a:off x="4120123" y="5857218"/>
            <a:ext cx="431399" cy="3645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AutoShape 49">
            <a:extLst>
              <a:ext uri="{FF2B5EF4-FFF2-40B4-BE49-F238E27FC236}">
                <a16:creationId xmlns:a16="http://schemas.microsoft.com/office/drawing/2014/main" id="{C185C256-8FFC-42EC-84B3-8AEBC7DAC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918" y="2865764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권한 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" name="연결선: 꺾임 4">
            <a:extLst>
              <a:ext uri="{FF2B5EF4-FFF2-40B4-BE49-F238E27FC236}">
                <a16:creationId xmlns:a16="http://schemas.microsoft.com/office/drawing/2014/main" id="{ED1EB144-9A62-42AC-8BE6-7EF9929DCD6B}"/>
              </a:ext>
            </a:extLst>
          </p:cNvPr>
          <p:cNvCxnSpPr>
            <a:stCxn id="93" idx="3"/>
            <a:endCxn id="39" idx="0"/>
          </p:cNvCxnSpPr>
          <p:nvPr/>
        </p:nvCxnSpPr>
        <p:spPr bwMode="auto">
          <a:xfrm rot="5400000">
            <a:off x="6012324" y="2768684"/>
            <a:ext cx="430310" cy="635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241660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출력할 때 충전 신청 정보와 은행 </a:t>
            </a:r>
            <a:r>
              <a:rPr lang="ko-KR" altLang="en-US" sz="9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정보와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베팅내역을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같이 조회하여 리스트를 출력한다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예금주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보너스 정보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신청시간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처리시간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 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계좌순번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승인자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0870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3. </a:t>
            </a:r>
            <a:r>
              <a:rPr lang="ko-KR" altLang="en-US" sz="1000" b="1" dirty="0"/>
              <a:t>입출금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충전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충전관리 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입출금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28368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11571" y="29227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007236"/>
            <a:ext cx="394616" cy="45636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충전 정보 조회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64F04B4-3CB3-4F0D-9E2C-9889E228666F}"/>
              </a:ext>
            </a:extLst>
          </p:cNvPr>
          <p:cNvGrpSpPr/>
          <p:nvPr/>
        </p:nvGrpSpPr>
        <p:grpSpPr>
          <a:xfrm>
            <a:off x="5511571" y="4365104"/>
            <a:ext cx="1350950" cy="1081747"/>
            <a:chOff x="5097016" y="2403852"/>
            <a:chExt cx="1584176" cy="916975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E902A639-C780-4995-BE62-D3B0F166674C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1" name="AutoShape 49">
              <a:extLst>
                <a:ext uri="{FF2B5EF4-FFF2-40B4-BE49-F238E27FC236}">
                  <a16:creationId xmlns:a16="http://schemas.microsoft.com/office/drawing/2014/main" id="{2792B05E-0632-474A-ADC7-DA2D3379B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은행정보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7D977026-F8BF-4E35-BE1B-589E0FFA8F19}"/>
              </a:ext>
            </a:extLst>
          </p:cNvPr>
          <p:cNvCxnSpPr>
            <a:stCxn id="19" idx="2"/>
            <a:endCxn id="30" idx="0"/>
          </p:cNvCxnSpPr>
          <p:nvPr/>
        </p:nvCxnSpPr>
        <p:spPr bwMode="auto">
          <a:xfrm rot="5400000">
            <a:off x="6006729" y="4184786"/>
            <a:ext cx="360635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 Box 60">
            <a:extLst>
              <a:ext uri="{FF2B5EF4-FFF2-40B4-BE49-F238E27FC236}">
                <a16:creationId xmlns:a16="http://schemas.microsoft.com/office/drawing/2014/main" id="{EF2EE47F-19E1-48DE-A0B6-A5FCE938D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22270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검색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F7D21ABD-FCB8-4EE4-98DB-508D63A38DE0}"/>
              </a:ext>
            </a:extLst>
          </p:cNvPr>
          <p:cNvGrpSpPr/>
          <p:nvPr/>
        </p:nvGrpSpPr>
        <p:grpSpPr>
          <a:xfrm>
            <a:off x="5469137" y="1573195"/>
            <a:ext cx="1350950" cy="1081747"/>
            <a:chOff x="5097016" y="2403852"/>
            <a:chExt cx="1584176" cy="916975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770698C2-25C4-4076-B449-7C7935590FE9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2" name="AutoShape 49">
              <a:extLst>
                <a:ext uri="{FF2B5EF4-FFF2-40B4-BE49-F238E27FC236}">
                  <a16:creationId xmlns:a16="http://schemas.microsoft.com/office/drawing/2014/main" id="{F7EDAE81-C050-4924-97E7-14C001F33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충전신청정보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6DF0E1E3-DD5E-4E72-AB06-78BA77514ACD}"/>
              </a:ext>
            </a:extLst>
          </p:cNvPr>
          <p:cNvCxnSpPr>
            <a:stCxn id="19" idx="0"/>
            <a:endCxn id="29" idx="2"/>
          </p:cNvCxnSpPr>
          <p:nvPr/>
        </p:nvCxnSpPr>
        <p:spPr bwMode="auto">
          <a:xfrm rot="16200000" flipV="1">
            <a:off x="6031939" y="2767615"/>
            <a:ext cx="267780" cy="4243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 Box 60">
            <a:extLst>
              <a:ext uri="{FF2B5EF4-FFF2-40B4-BE49-F238E27FC236}">
                <a16:creationId xmlns:a16="http://schemas.microsoft.com/office/drawing/2014/main" id="{86DB525F-9E33-4F78-979D-21396C8C1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67149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충전 정보 수정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E0652318-D576-4A23-B5B8-1AC38A8CCE4B}"/>
              </a:ext>
            </a:extLst>
          </p:cNvPr>
          <p:cNvGrpSpPr/>
          <p:nvPr/>
        </p:nvGrpSpPr>
        <p:grpSpPr>
          <a:xfrm>
            <a:off x="7479533" y="2888126"/>
            <a:ext cx="1350950" cy="1081747"/>
            <a:chOff x="5097016" y="2403852"/>
            <a:chExt cx="1584176" cy="916975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88858ED-08DB-4E62-AB0B-9F2AB749A33E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6" name="AutoShape 49">
              <a:extLst>
                <a:ext uri="{FF2B5EF4-FFF2-40B4-BE49-F238E27FC236}">
                  <a16:creationId xmlns:a16="http://schemas.microsoft.com/office/drawing/2014/main" id="{E6FA47E1-24F1-4514-BED4-AFF9D11F0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베팅정보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2" name="연결선: 꺾임 21">
            <a:extLst>
              <a:ext uri="{FF2B5EF4-FFF2-40B4-BE49-F238E27FC236}">
                <a16:creationId xmlns:a16="http://schemas.microsoft.com/office/drawing/2014/main" id="{E725196B-229A-413A-866E-65740DD58481}"/>
              </a:ext>
            </a:extLst>
          </p:cNvPr>
          <p:cNvCxnSpPr>
            <a:stCxn id="19" idx="3"/>
            <a:endCxn id="35" idx="1"/>
          </p:cNvCxnSpPr>
          <p:nvPr/>
        </p:nvCxnSpPr>
        <p:spPr bwMode="auto">
          <a:xfrm flipV="1">
            <a:off x="6862521" y="3429000"/>
            <a:ext cx="617012" cy="3459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296716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출력할 때 포인트 정보와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베팅내역을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같이 조회하여 출력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포인트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최종포인트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변경내용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등록날짜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승인자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3. </a:t>
            </a:r>
            <a:r>
              <a:rPr lang="ko-KR" altLang="en-US" sz="1000" b="1" dirty="0"/>
              <a:t>입출금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포인트 </a:t>
            </a:r>
            <a:r>
              <a:rPr lang="en-US" altLang="ko-KR" sz="1000" b="1" dirty="0"/>
              <a:t>LOG</a:t>
            </a:r>
            <a:endParaRPr lang="ko-KR" altLang="en-US" sz="1000" b="1" dirty="0"/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충전관리 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입출금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포인트 정보 조회</a:t>
            </a:r>
          </a:p>
        </p:txBody>
      </p:sp>
      <p:sp>
        <p:nvSpPr>
          <p:cNvPr id="25" name="Text Box 60">
            <a:extLst>
              <a:ext uri="{FF2B5EF4-FFF2-40B4-BE49-F238E27FC236}">
                <a16:creationId xmlns:a16="http://schemas.microsoft.com/office/drawing/2014/main" id="{EF2EE47F-19E1-48DE-A0B6-A5FCE938D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22270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검색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F7D21ABD-FCB8-4EE4-98DB-508D63A38DE0}"/>
              </a:ext>
            </a:extLst>
          </p:cNvPr>
          <p:cNvGrpSpPr/>
          <p:nvPr/>
        </p:nvGrpSpPr>
        <p:grpSpPr>
          <a:xfrm>
            <a:off x="5490354" y="1553537"/>
            <a:ext cx="1350950" cy="1081747"/>
            <a:chOff x="5097016" y="2403852"/>
            <a:chExt cx="1584176" cy="916975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770698C2-25C4-4076-B449-7C7935590FE9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2" name="AutoShape 49">
              <a:extLst>
                <a:ext uri="{FF2B5EF4-FFF2-40B4-BE49-F238E27FC236}">
                  <a16:creationId xmlns:a16="http://schemas.microsoft.com/office/drawing/2014/main" id="{F7EDAE81-C050-4924-97E7-14C001F33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포인트정보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6DF0E1E3-DD5E-4E72-AB06-78BA77514ACD}"/>
              </a:ext>
            </a:extLst>
          </p:cNvPr>
          <p:cNvCxnSpPr>
            <a:stCxn id="19" idx="0"/>
            <a:endCxn id="29" idx="2"/>
          </p:cNvCxnSpPr>
          <p:nvPr/>
        </p:nvCxnSpPr>
        <p:spPr bwMode="auto">
          <a:xfrm rot="5400000" flipH="1" flipV="1">
            <a:off x="5924260" y="2876853"/>
            <a:ext cx="483138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 Box 60">
            <a:extLst>
              <a:ext uri="{FF2B5EF4-FFF2-40B4-BE49-F238E27FC236}">
                <a16:creationId xmlns:a16="http://schemas.microsoft.com/office/drawing/2014/main" id="{86DB525F-9E33-4F78-979D-21396C8C1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67149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정보 검색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E0652318-D576-4A23-B5B8-1AC38A8CCE4B}"/>
              </a:ext>
            </a:extLst>
          </p:cNvPr>
          <p:cNvGrpSpPr/>
          <p:nvPr/>
        </p:nvGrpSpPr>
        <p:grpSpPr>
          <a:xfrm>
            <a:off x="5490354" y="4706437"/>
            <a:ext cx="1350950" cy="1081747"/>
            <a:chOff x="5097016" y="2403852"/>
            <a:chExt cx="1584176" cy="916975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88858ED-08DB-4E62-AB0B-9F2AB749A33E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6" name="AutoShape 49">
              <a:extLst>
                <a:ext uri="{FF2B5EF4-FFF2-40B4-BE49-F238E27FC236}">
                  <a16:creationId xmlns:a16="http://schemas.microsoft.com/office/drawing/2014/main" id="{E6FA47E1-24F1-4514-BED4-AFF9D11F0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베팅정보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2" name="연결선: 꺾임 21">
            <a:extLst>
              <a:ext uri="{FF2B5EF4-FFF2-40B4-BE49-F238E27FC236}">
                <a16:creationId xmlns:a16="http://schemas.microsoft.com/office/drawing/2014/main" id="{E725196B-229A-413A-866E-65740DD58481}"/>
              </a:ext>
            </a:extLst>
          </p:cNvPr>
          <p:cNvCxnSpPr>
            <a:cxnSpLocks/>
            <a:stCxn id="19" idx="2"/>
            <a:endCxn id="35" idx="0"/>
          </p:cNvCxnSpPr>
          <p:nvPr/>
        </p:nvCxnSpPr>
        <p:spPr bwMode="auto">
          <a:xfrm rot="5400000">
            <a:off x="5912695" y="4453303"/>
            <a:ext cx="506268" cy="12700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28008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출력할 때 환전 신청 정보와 은행 정보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베팅내역을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같이 조회하여 리스트를 출력한다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예금주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계좌정보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계좌순번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승인자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0870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3. </a:t>
            </a:r>
            <a:r>
              <a:rPr lang="ko-KR" altLang="en-US" sz="1000" b="1" dirty="0"/>
              <a:t>입출금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환전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환전관리 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입출금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28368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11571" y="29227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007236"/>
            <a:ext cx="394616" cy="45636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환전 정보 조회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64F04B4-3CB3-4F0D-9E2C-9889E228666F}"/>
              </a:ext>
            </a:extLst>
          </p:cNvPr>
          <p:cNvGrpSpPr/>
          <p:nvPr/>
        </p:nvGrpSpPr>
        <p:grpSpPr>
          <a:xfrm>
            <a:off x="5511571" y="4365104"/>
            <a:ext cx="1350950" cy="1081747"/>
            <a:chOff x="5097016" y="2403852"/>
            <a:chExt cx="1584176" cy="916975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E902A639-C780-4995-BE62-D3B0F166674C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1" name="AutoShape 49">
              <a:extLst>
                <a:ext uri="{FF2B5EF4-FFF2-40B4-BE49-F238E27FC236}">
                  <a16:creationId xmlns:a16="http://schemas.microsoft.com/office/drawing/2014/main" id="{2792B05E-0632-474A-ADC7-DA2D3379B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은행정보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7D977026-F8BF-4E35-BE1B-589E0FFA8F19}"/>
              </a:ext>
            </a:extLst>
          </p:cNvPr>
          <p:cNvCxnSpPr>
            <a:stCxn id="19" idx="2"/>
            <a:endCxn id="30" idx="0"/>
          </p:cNvCxnSpPr>
          <p:nvPr/>
        </p:nvCxnSpPr>
        <p:spPr bwMode="auto">
          <a:xfrm rot="5400000">
            <a:off x="6006729" y="4184786"/>
            <a:ext cx="360635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 Box 60">
            <a:extLst>
              <a:ext uri="{FF2B5EF4-FFF2-40B4-BE49-F238E27FC236}">
                <a16:creationId xmlns:a16="http://schemas.microsoft.com/office/drawing/2014/main" id="{EF2EE47F-19E1-48DE-A0B6-A5FCE938D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22270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검색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F7D21ABD-FCB8-4EE4-98DB-508D63A38DE0}"/>
              </a:ext>
            </a:extLst>
          </p:cNvPr>
          <p:cNvGrpSpPr/>
          <p:nvPr/>
        </p:nvGrpSpPr>
        <p:grpSpPr>
          <a:xfrm>
            <a:off x="5469137" y="1573195"/>
            <a:ext cx="1350950" cy="1081747"/>
            <a:chOff x="5097016" y="2403852"/>
            <a:chExt cx="1584176" cy="916975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770698C2-25C4-4076-B449-7C7935590FE9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2" name="AutoShape 49">
              <a:extLst>
                <a:ext uri="{FF2B5EF4-FFF2-40B4-BE49-F238E27FC236}">
                  <a16:creationId xmlns:a16="http://schemas.microsoft.com/office/drawing/2014/main" id="{F7EDAE81-C050-4924-97E7-14C001F33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환전신청정보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6DF0E1E3-DD5E-4E72-AB06-78BA77514ACD}"/>
              </a:ext>
            </a:extLst>
          </p:cNvPr>
          <p:cNvCxnSpPr>
            <a:stCxn id="19" idx="0"/>
            <a:endCxn id="29" idx="2"/>
          </p:cNvCxnSpPr>
          <p:nvPr/>
        </p:nvCxnSpPr>
        <p:spPr bwMode="auto">
          <a:xfrm rot="16200000" flipV="1">
            <a:off x="6031939" y="2767615"/>
            <a:ext cx="267780" cy="4243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 Box 60">
            <a:extLst>
              <a:ext uri="{FF2B5EF4-FFF2-40B4-BE49-F238E27FC236}">
                <a16:creationId xmlns:a16="http://schemas.microsoft.com/office/drawing/2014/main" id="{86DB525F-9E33-4F78-979D-21396C8C1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67149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환전 정보 수정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E0652318-D576-4A23-B5B8-1AC38A8CCE4B}"/>
              </a:ext>
            </a:extLst>
          </p:cNvPr>
          <p:cNvGrpSpPr/>
          <p:nvPr/>
        </p:nvGrpSpPr>
        <p:grpSpPr>
          <a:xfrm>
            <a:off x="7479533" y="2888126"/>
            <a:ext cx="1350950" cy="1081747"/>
            <a:chOff x="5097016" y="2403852"/>
            <a:chExt cx="1584176" cy="916975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88858ED-08DB-4E62-AB0B-9F2AB749A33E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6" name="AutoShape 49">
              <a:extLst>
                <a:ext uri="{FF2B5EF4-FFF2-40B4-BE49-F238E27FC236}">
                  <a16:creationId xmlns:a16="http://schemas.microsoft.com/office/drawing/2014/main" id="{E6FA47E1-24F1-4514-BED4-AFF9D11F0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베팅정보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2" name="연결선: 꺾임 21">
            <a:extLst>
              <a:ext uri="{FF2B5EF4-FFF2-40B4-BE49-F238E27FC236}">
                <a16:creationId xmlns:a16="http://schemas.microsoft.com/office/drawing/2014/main" id="{E725196B-229A-413A-866E-65740DD58481}"/>
              </a:ext>
            </a:extLst>
          </p:cNvPr>
          <p:cNvCxnSpPr>
            <a:stCxn id="19" idx="3"/>
            <a:endCxn id="35" idx="1"/>
          </p:cNvCxnSpPr>
          <p:nvPr/>
        </p:nvCxnSpPr>
        <p:spPr bwMode="auto">
          <a:xfrm flipV="1">
            <a:off x="6862521" y="3429000"/>
            <a:ext cx="617012" cy="3459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88B71354-4F52-4904-8D94-77D53F29E37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031160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출력할 때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사용머니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정보와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베팅내역을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같이 조회하여 출력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사용머니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최종머니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변경내역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등록날짜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승인자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3. </a:t>
            </a:r>
            <a:r>
              <a:rPr lang="ko-KR" altLang="en-US" sz="1000" b="1" dirty="0"/>
              <a:t>입출금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머니 </a:t>
            </a:r>
            <a:r>
              <a:rPr lang="en-US" altLang="ko-KR" sz="1000" b="1" dirty="0"/>
              <a:t>LOG</a:t>
            </a:r>
            <a:endParaRPr lang="ko-KR" altLang="en-US" sz="1000" b="1" dirty="0"/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머니 로그 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입출금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최근 머니 사용정보</a:t>
            </a:r>
          </a:p>
        </p:txBody>
      </p:sp>
      <p:sp>
        <p:nvSpPr>
          <p:cNvPr id="25" name="Text Box 60">
            <a:extLst>
              <a:ext uri="{FF2B5EF4-FFF2-40B4-BE49-F238E27FC236}">
                <a16:creationId xmlns:a16="http://schemas.microsoft.com/office/drawing/2014/main" id="{EF2EE47F-19E1-48DE-A0B6-A5FCE938D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22270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검색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F7D21ABD-FCB8-4EE4-98DB-508D63A38DE0}"/>
              </a:ext>
            </a:extLst>
          </p:cNvPr>
          <p:cNvGrpSpPr/>
          <p:nvPr/>
        </p:nvGrpSpPr>
        <p:grpSpPr>
          <a:xfrm>
            <a:off x="5490354" y="1553537"/>
            <a:ext cx="1350950" cy="1081747"/>
            <a:chOff x="5097016" y="2403852"/>
            <a:chExt cx="1584176" cy="916975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770698C2-25C4-4076-B449-7C7935590FE9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2" name="AutoShape 49">
              <a:extLst>
                <a:ext uri="{FF2B5EF4-FFF2-40B4-BE49-F238E27FC236}">
                  <a16:creationId xmlns:a16="http://schemas.microsoft.com/office/drawing/2014/main" id="{F7EDAE81-C050-4924-97E7-14C001F33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머니사용내역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6DF0E1E3-DD5E-4E72-AB06-78BA77514ACD}"/>
              </a:ext>
            </a:extLst>
          </p:cNvPr>
          <p:cNvCxnSpPr>
            <a:stCxn id="19" idx="0"/>
            <a:endCxn id="29" idx="2"/>
          </p:cNvCxnSpPr>
          <p:nvPr/>
        </p:nvCxnSpPr>
        <p:spPr bwMode="auto">
          <a:xfrm rot="5400000" flipH="1" flipV="1">
            <a:off x="5924260" y="2876853"/>
            <a:ext cx="483138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 Box 60">
            <a:extLst>
              <a:ext uri="{FF2B5EF4-FFF2-40B4-BE49-F238E27FC236}">
                <a16:creationId xmlns:a16="http://schemas.microsoft.com/office/drawing/2014/main" id="{86DB525F-9E33-4F78-979D-21396C8C1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67149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정보 검색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E0652318-D576-4A23-B5B8-1AC38A8CCE4B}"/>
              </a:ext>
            </a:extLst>
          </p:cNvPr>
          <p:cNvGrpSpPr/>
          <p:nvPr/>
        </p:nvGrpSpPr>
        <p:grpSpPr>
          <a:xfrm>
            <a:off x="5490354" y="4706437"/>
            <a:ext cx="1350950" cy="1081747"/>
            <a:chOff x="5097016" y="2403852"/>
            <a:chExt cx="1584176" cy="916975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88858ED-08DB-4E62-AB0B-9F2AB749A33E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6" name="AutoShape 49">
              <a:extLst>
                <a:ext uri="{FF2B5EF4-FFF2-40B4-BE49-F238E27FC236}">
                  <a16:creationId xmlns:a16="http://schemas.microsoft.com/office/drawing/2014/main" id="{E6FA47E1-24F1-4514-BED4-AFF9D11F0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베팅정보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2" name="연결선: 꺾임 21">
            <a:extLst>
              <a:ext uri="{FF2B5EF4-FFF2-40B4-BE49-F238E27FC236}">
                <a16:creationId xmlns:a16="http://schemas.microsoft.com/office/drawing/2014/main" id="{E725196B-229A-413A-866E-65740DD58481}"/>
              </a:ext>
            </a:extLst>
          </p:cNvPr>
          <p:cNvCxnSpPr>
            <a:cxnSpLocks/>
            <a:stCxn id="19" idx="2"/>
            <a:endCxn id="35" idx="0"/>
          </p:cNvCxnSpPr>
          <p:nvPr/>
        </p:nvCxnSpPr>
        <p:spPr bwMode="auto">
          <a:xfrm rot="5400000">
            <a:off x="5912695" y="4453303"/>
            <a:ext cx="506268" cy="12700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9F8F3128-9AB8-4E00-BD57-D50673244829}"/>
              </a:ext>
            </a:extLst>
          </p:cNvPr>
          <p:cNvGrpSpPr/>
          <p:nvPr/>
        </p:nvGrpSpPr>
        <p:grpSpPr>
          <a:xfrm>
            <a:off x="7905328" y="3130621"/>
            <a:ext cx="1350950" cy="1081747"/>
            <a:chOff x="5097016" y="2403852"/>
            <a:chExt cx="1584176" cy="916975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1FAF6906-FB4C-4AF8-8F08-4E86A5D601FA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9" name="AutoShape 49">
              <a:extLst>
                <a:ext uri="{FF2B5EF4-FFF2-40B4-BE49-F238E27FC236}">
                  <a16:creationId xmlns:a16="http://schemas.microsoft.com/office/drawing/2014/main" id="{4EC91A04-87D7-4149-B841-7F10610AF3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총판정보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7B01F974-91FC-4852-BCBD-6D5A2A051375}"/>
              </a:ext>
            </a:extLst>
          </p:cNvPr>
          <p:cNvCxnSpPr>
            <a:stCxn id="19" idx="3"/>
            <a:endCxn id="37" idx="1"/>
          </p:cNvCxnSpPr>
          <p:nvPr/>
        </p:nvCxnSpPr>
        <p:spPr bwMode="auto">
          <a:xfrm>
            <a:off x="6841304" y="3659296"/>
            <a:ext cx="1064024" cy="1219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35036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일일 정산 리스트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조회시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부본사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커미션 정보를 조회 및 계산하여 리스트 출력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부본사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충환커미션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충환정산금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환전금액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수익금액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정산금합계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3. </a:t>
            </a:r>
            <a:r>
              <a:rPr lang="ko-KR" altLang="en-US" sz="1000" b="1" dirty="0"/>
              <a:t>입출금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일일 정산현황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일일 정산현황 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입출금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일일정산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총판정보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방식 검색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E0652318-D576-4A23-B5B8-1AC38A8CCE4B}"/>
              </a:ext>
            </a:extLst>
          </p:cNvPr>
          <p:cNvGrpSpPr/>
          <p:nvPr/>
        </p:nvGrpSpPr>
        <p:grpSpPr>
          <a:xfrm>
            <a:off x="5490354" y="4706437"/>
            <a:ext cx="1350950" cy="1081747"/>
            <a:chOff x="5097016" y="2403852"/>
            <a:chExt cx="1584176" cy="916975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88858ED-08DB-4E62-AB0B-9F2AB749A33E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6" name="AutoShape 49">
              <a:extLst>
                <a:ext uri="{FF2B5EF4-FFF2-40B4-BE49-F238E27FC236}">
                  <a16:creationId xmlns:a16="http://schemas.microsoft.com/office/drawing/2014/main" id="{E6FA47E1-24F1-4514-BED4-AFF9D11F0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총판 배당금정보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2" name="연결선: 꺾임 21">
            <a:extLst>
              <a:ext uri="{FF2B5EF4-FFF2-40B4-BE49-F238E27FC236}">
                <a16:creationId xmlns:a16="http://schemas.microsoft.com/office/drawing/2014/main" id="{E725196B-229A-413A-866E-65740DD58481}"/>
              </a:ext>
            </a:extLst>
          </p:cNvPr>
          <p:cNvCxnSpPr>
            <a:cxnSpLocks/>
            <a:stCxn id="19" idx="2"/>
            <a:endCxn id="35" idx="0"/>
          </p:cNvCxnSpPr>
          <p:nvPr/>
        </p:nvCxnSpPr>
        <p:spPr bwMode="auto">
          <a:xfrm rot="5400000">
            <a:off x="5912695" y="4453303"/>
            <a:ext cx="506268" cy="12700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0" name="Text Box 60">
            <a:extLst>
              <a:ext uri="{FF2B5EF4-FFF2-40B4-BE49-F238E27FC236}">
                <a16:creationId xmlns:a16="http://schemas.microsoft.com/office/drawing/2014/main" id="{6E30810A-C936-4407-8A2C-7FC9D3AB9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2113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지급 정보 수정</a:t>
            </a:r>
          </a:p>
        </p:txBody>
      </p:sp>
    </p:spTree>
    <p:extLst>
      <p:ext uri="{BB962C8B-B14F-4D97-AF65-F5344CB8AC3E}">
        <p14:creationId xmlns:p14="http://schemas.microsoft.com/office/powerpoint/2010/main" val="16599414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 리스트 조회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계좌순번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은행명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계좌번호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예금주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설명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계좌분리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사이트 계좌 리스트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사이트 계좌 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 정보 추가</a:t>
            </a:r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0" name="Text Box 60">
            <a:extLst>
              <a:ext uri="{FF2B5EF4-FFF2-40B4-BE49-F238E27FC236}">
                <a16:creationId xmlns:a16="http://schemas.microsoft.com/office/drawing/2014/main" id="{31F10CC4-890F-4BC9-9EB9-0E836C10F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672" y="318446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 정보 수정</a:t>
            </a:r>
          </a:p>
        </p:txBody>
      </p:sp>
    </p:spTree>
    <p:extLst>
      <p:ext uri="{BB962C8B-B14F-4D97-AF65-F5344CB8AC3E}">
        <p14:creationId xmlns:p14="http://schemas.microsoft.com/office/powerpoint/2010/main" val="10054767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정보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가입적용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심사하기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가입바로 이용불가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],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가입바로 이용가능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가입방식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 가입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추천코드 가입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비공개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모바일 인증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], 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닫기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셋팅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회신번호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계좌확인 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항상계좌문의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확인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레벨이상 자동확인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회이상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충전성공 자동확인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300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만원이상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충전성공 자동확인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계좌뷰어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환전비번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인증뷰어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가입첫충보너스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)10.0%,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매충최대보너스제한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흐름공지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:(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클라이언트에 움직이는 공지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정산방식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수동정산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], 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자동정산 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초단위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해외아이피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접속여주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], 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불가능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분리용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분리용은 스포츠 전용과 미니게임 전용 분리충전 가능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스포츠및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미니게임 구분없이 충전가능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스포츠파싱선택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T: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사설스포츠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A: BET365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환전가능시간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180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풀타입배당합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스페셜배당합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실시간배당합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핸디캡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오버언더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배당에 적용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기본설정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사이트 설정 정보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사이트 설정 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정보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정보 수정</a:t>
            </a:r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9641526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정보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레벨호칭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첫충전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매충전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게시물 작성포인트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댓글포인트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게시물 작성제한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댓글제한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승급포인트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레벨설정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사이트 레벨 정보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사이트 레벨 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정보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정보 수정</a:t>
            </a:r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820BDEDD-447E-4A8C-86BC-DB3210977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4728" y="318446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정보 추가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E5B2AB14-483E-413A-A2E0-73A219027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9035" y="36431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정보 삭제</a:t>
            </a:r>
          </a:p>
        </p:txBody>
      </p:sp>
    </p:spTree>
    <p:extLst>
      <p:ext uri="{BB962C8B-B14F-4D97-AF65-F5344CB8AC3E}">
        <p14:creationId xmlns:p14="http://schemas.microsoft.com/office/powerpoint/2010/main" val="3887327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배팅금액 정보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게임타입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게임타입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최소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최대당첨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최소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단폴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최대당첨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폴더제한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낙첨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PIT/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낙첨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PIT/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본단폴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낙첨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PIT/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낙첨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PIT/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추천인단폴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배팅금액 설정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사이트 배팅금액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배팅금액 설정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배팅금액 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배팅금액 설정 리스트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베팅금액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설정 정보 수정</a:t>
            </a:r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2AABF86E-2945-4784-A95C-634465D7AA2C}"/>
              </a:ext>
            </a:extLst>
          </p:cNvPr>
          <p:cNvGrpSpPr/>
          <p:nvPr/>
        </p:nvGrpSpPr>
        <p:grpSpPr>
          <a:xfrm>
            <a:off x="5490354" y="4653136"/>
            <a:ext cx="1350950" cy="1081747"/>
            <a:chOff x="5097016" y="2403852"/>
            <a:chExt cx="1584176" cy="916975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5C231E32-38A8-4DA3-826A-531D8F208336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8" name="AutoShape 49">
              <a:extLst>
                <a:ext uri="{FF2B5EF4-FFF2-40B4-BE49-F238E27FC236}">
                  <a16:creationId xmlns:a16="http://schemas.microsoft.com/office/drawing/2014/main" id="{C9A73BD5-4F87-4817-B2D1-F018DCCB8B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게임타입 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D471C578-4121-4E37-AE66-B3A5D30C0980}"/>
              </a:ext>
            </a:extLst>
          </p:cNvPr>
          <p:cNvCxnSpPr>
            <a:stCxn id="19" idx="2"/>
            <a:endCxn id="27" idx="0"/>
          </p:cNvCxnSpPr>
          <p:nvPr/>
        </p:nvCxnSpPr>
        <p:spPr bwMode="auto">
          <a:xfrm rot="5400000">
            <a:off x="5939346" y="4426652"/>
            <a:ext cx="452967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1834258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리스트 조회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NO, IP,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허용기록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 err="1"/>
              <a:t>어드민</a:t>
            </a:r>
            <a:r>
              <a:rPr lang="ko-KR" altLang="en-US" sz="1000" b="1" dirty="0"/>
              <a:t> 아이피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 err="1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10057" y="314814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어드민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아이피정보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97028" cy="57059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추가</a:t>
            </a:r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820BDEDD-447E-4A8C-86BC-DB3210977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2089" y="318446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수정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E5B2AB14-483E-413A-A2E0-73A219027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396" y="36431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삭제</a:t>
            </a:r>
          </a:p>
        </p:txBody>
      </p:sp>
    </p:spTree>
    <p:extLst>
      <p:ext uri="{BB962C8B-B14F-4D97-AF65-F5344CB8AC3E}">
        <p14:creationId xmlns:p14="http://schemas.microsoft.com/office/powerpoint/2010/main" val="18763643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리스트 조회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NO, IP,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차단시간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차단 아이피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10057" y="314814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차단 </a:t>
              </a:r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아이피정보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97028" cy="57059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추가</a:t>
            </a:r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820BDEDD-447E-4A8C-86BC-DB3210977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2089" y="318446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수정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E5B2AB14-483E-413A-A2E0-73A219027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396" y="36431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삭제</a:t>
            </a:r>
          </a:p>
        </p:txBody>
      </p:sp>
    </p:spTree>
    <p:extLst>
      <p:ext uri="{BB962C8B-B14F-4D97-AF65-F5344CB8AC3E}">
        <p14:creationId xmlns:p14="http://schemas.microsoft.com/office/powerpoint/2010/main" val="3951219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출석체크 설정 조회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충전금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조건여부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)5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만원 이상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출석규정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)1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5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만원 이상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충전시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출석은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자동으로체크됩니다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.(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경기당일마감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7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15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20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28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출석시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보상 설정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포인트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룰렛쿠폰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배당쿠폰</a:t>
            </a:r>
            <a:r>
              <a:rPr lang="en-US" altLang="ko-KR" sz="9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출석체크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출석체크 설정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출석체크 설정정보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10057" y="314814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출석체크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출석체크 설정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97028" cy="57059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820BDEDD-447E-4A8C-86BC-DB3210977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0888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수정</a:t>
            </a:r>
          </a:p>
        </p:txBody>
      </p:sp>
    </p:spTree>
    <p:extLst>
      <p:ext uri="{BB962C8B-B14F-4D97-AF65-F5344CB8AC3E}">
        <p14:creationId xmlns:p14="http://schemas.microsoft.com/office/powerpoint/2010/main" val="30903017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작성 정보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5. </a:t>
            </a:r>
            <a:r>
              <a:rPr lang="ko-KR" altLang="en-US" sz="1000" b="1" dirty="0"/>
              <a:t>정보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게시판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작성 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정보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작성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10057" y="314814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게시판 작성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작성 정보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97028" cy="57059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820BDEDD-447E-4A8C-86BC-DB3210977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0888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 관리</a:t>
            </a:r>
          </a:p>
        </p:txBody>
      </p:sp>
    </p:spTree>
    <p:extLst>
      <p:ext uri="{BB962C8B-B14F-4D97-AF65-F5344CB8AC3E}">
        <p14:creationId xmlns:p14="http://schemas.microsoft.com/office/powerpoint/2010/main" val="33549263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고객센터 리스트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항목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계좌문의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–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미확인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미답변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미답변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답변완료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전부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5. </a:t>
            </a:r>
            <a:r>
              <a:rPr lang="ko-KR" altLang="en-US" sz="1000" b="1" dirty="0"/>
              <a:t>정보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고객센터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고객센터 관리 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정보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고객센터 관리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고객센터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고객센터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820BDEDD-447E-4A8C-86BC-DB3210977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0888" y="2708920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고객센터 상세조회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D1621F22-ED61-4A59-92D3-0EE09A55F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8591" y="3145864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고객센터 검색</a:t>
            </a:r>
          </a:p>
        </p:txBody>
      </p:sp>
      <p:sp>
        <p:nvSpPr>
          <p:cNvPr id="25" name="Text Box 60">
            <a:extLst>
              <a:ext uri="{FF2B5EF4-FFF2-40B4-BE49-F238E27FC236}">
                <a16:creationId xmlns:a16="http://schemas.microsoft.com/office/drawing/2014/main" id="{6EB1685C-59B2-47CA-B3C4-4C78004F7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9230" y="357301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고객센터 수정</a:t>
            </a:r>
          </a:p>
        </p:txBody>
      </p:sp>
      <p:sp>
        <p:nvSpPr>
          <p:cNvPr id="26" name="Text Box 60">
            <a:extLst>
              <a:ext uri="{FF2B5EF4-FFF2-40B4-BE49-F238E27FC236}">
                <a16:creationId xmlns:a16="http://schemas.microsoft.com/office/drawing/2014/main" id="{43974F9F-C0C5-49BB-AF3E-514B13B54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2769" y="400016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고객센터 삭제</a:t>
            </a:r>
          </a:p>
        </p:txBody>
      </p:sp>
    </p:spTree>
    <p:extLst>
      <p:ext uri="{BB962C8B-B14F-4D97-AF65-F5344CB8AC3E}">
        <p14:creationId xmlns:p14="http://schemas.microsoft.com/office/powerpoint/2010/main" val="18739431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공지사항 작성 정보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미리보기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공지사항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이벤트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5. </a:t>
            </a:r>
            <a:r>
              <a:rPr lang="ko-KR" altLang="en-US" sz="1000" b="1" dirty="0"/>
              <a:t>정보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공지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공지 작성 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정보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공지관리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공지관리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공지사항 작성 정보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43974F9F-C0C5-49BB-AF3E-514B13B54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0854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공지사항 구분 정보</a:t>
            </a:r>
          </a:p>
        </p:txBody>
      </p:sp>
      <p:sp>
        <p:nvSpPr>
          <p:cNvPr id="27" name="Text Box 60">
            <a:extLst>
              <a:ext uri="{FF2B5EF4-FFF2-40B4-BE49-F238E27FC236}">
                <a16:creationId xmlns:a16="http://schemas.microsoft.com/office/drawing/2014/main" id="{5375886B-965E-4603-A20E-32D10C1AC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3137750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파일관리</a:t>
            </a:r>
          </a:p>
        </p:txBody>
      </p:sp>
    </p:spTree>
    <p:extLst>
      <p:ext uri="{BB962C8B-B14F-4D97-AF65-F5344CB8AC3E}">
        <p14:creationId xmlns:p14="http://schemas.microsoft.com/office/powerpoint/2010/main" val="6199362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공지사항 작성 정보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미리보기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공지사항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이벤트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5. </a:t>
            </a:r>
            <a:r>
              <a:rPr lang="ko-KR" altLang="en-US" sz="1000" b="1" dirty="0"/>
              <a:t>정보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메인 이벤트 등록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메인 이벤트 등록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정보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메인 이벤트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메인이벤트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메인 이벤트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 Box 60">
            <a:extLst>
              <a:ext uri="{FF2B5EF4-FFF2-40B4-BE49-F238E27FC236}">
                <a16:creationId xmlns:a16="http://schemas.microsoft.com/office/drawing/2014/main" id="{5375886B-965E-4603-A20E-32D10C1AC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29641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파일관리</a:t>
            </a:r>
          </a:p>
        </p:txBody>
      </p:sp>
    </p:spTree>
    <p:extLst>
      <p:ext uri="{BB962C8B-B14F-4D97-AF65-F5344CB8AC3E}">
        <p14:creationId xmlns:p14="http://schemas.microsoft.com/office/powerpoint/2010/main" val="38365020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베팅규정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작성 정보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내용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5. </a:t>
            </a:r>
            <a:r>
              <a:rPr lang="ko-KR" altLang="en-US" sz="1000" b="1" dirty="0"/>
              <a:t>정보 관리 </a:t>
            </a:r>
            <a:r>
              <a:rPr lang="en-US" altLang="ko-KR" sz="1000" b="1" dirty="0"/>
              <a:t>– </a:t>
            </a:r>
            <a:r>
              <a:rPr lang="ko-KR" altLang="en-US" sz="1000" b="1" dirty="0" err="1"/>
              <a:t>베팅규정</a:t>
            </a:r>
            <a:endParaRPr lang="ko-KR" altLang="en-US" sz="1000" b="1" dirty="0"/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베팅규정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등록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정보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 err="1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베팅규정</a:t>
            </a:r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베팅규정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 규정 작성 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 Box 60">
            <a:extLst>
              <a:ext uri="{FF2B5EF4-FFF2-40B4-BE49-F238E27FC236}">
                <a16:creationId xmlns:a16="http://schemas.microsoft.com/office/drawing/2014/main" id="{5375886B-965E-4603-A20E-32D10C1AC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29641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 규정 수정</a:t>
            </a:r>
          </a:p>
        </p:txBody>
      </p:sp>
    </p:spTree>
    <p:extLst>
      <p:ext uri="{BB962C8B-B14F-4D97-AF65-F5344CB8AC3E}">
        <p14:creationId xmlns:p14="http://schemas.microsoft.com/office/powerpoint/2010/main" val="12464087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보낸메세지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발송시간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5. </a:t>
            </a:r>
            <a:r>
              <a:rPr lang="ko-KR" altLang="en-US" sz="1000" b="1" dirty="0"/>
              <a:t>정보 관리 </a:t>
            </a:r>
            <a:r>
              <a:rPr lang="en-US" altLang="ko-KR" sz="1000" b="1" dirty="0"/>
              <a:t>– </a:t>
            </a:r>
            <a:r>
              <a:rPr lang="ko-KR" altLang="en-US" sz="1000" b="1" dirty="0" err="1"/>
              <a:t>보낸메세지</a:t>
            </a:r>
            <a:r>
              <a:rPr lang="ko-KR" altLang="en-US" sz="1000" b="1" dirty="0"/>
              <a:t>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보낸 메시지 리스트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정보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 err="1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보낸메세지</a:t>
            </a:r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보낸메세지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보낸 메시지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 Box 60">
            <a:extLst>
              <a:ext uri="{FF2B5EF4-FFF2-40B4-BE49-F238E27FC236}">
                <a16:creationId xmlns:a16="http://schemas.microsoft.com/office/drawing/2014/main" id="{5375886B-965E-4603-A20E-32D10C1AC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29641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보낸 메시지 검색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317447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보낸 메시지 삭제</a:t>
            </a:r>
          </a:p>
        </p:txBody>
      </p:sp>
    </p:spTree>
    <p:extLst>
      <p:ext uri="{BB962C8B-B14F-4D97-AF65-F5344CB8AC3E}">
        <p14:creationId xmlns:p14="http://schemas.microsoft.com/office/powerpoint/2010/main" val="17276949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리스트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검색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공지사항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일반회원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이벤트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미확인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통과실패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~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종료날짜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닉네임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글제목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글내용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댓글수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적용 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오름차순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5. </a:t>
            </a:r>
            <a:r>
              <a:rPr lang="ko-KR" altLang="en-US" sz="1000" b="1" dirty="0"/>
              <a:t>정보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자유게시판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관리 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정보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게시판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 Box 60">
            <a:extLst>
              <a:ext uri="{FF2B5EF4-FFF2-40B4-BE49-F238E27FC236}">
                <a16:creationId xmlns:a16="http://schemas.microsoft.com/office/drawing/2014/main" id="{5375886B-965E-4603-A20E-32D10C1AC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29641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검색</a:t>
            </a:r>
          </a:p>
        </p:txBody>
      </p: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317447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상세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F1B50B75-4A36-4024-BA5C-0E830DCC0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3610691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삭제</a:t>
            </a:r>
          </a:p>
        </p:txBody>
      </p:sp>
    </p:spTree>
    <p:extLst>
      <p:ext uri="{BB962C8B-B14F-4D97-AF65-F5344CB8AC3E}">
        <p14:creationId xmlns:p14="http://schemas.microsoft.com/office/powerpoint/2010/main" val="40604331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팝업창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조회 시 등록된 파일 조회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오름차순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팝업창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정보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 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열림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], 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닫음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 크기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넓이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높이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 위치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세로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팝업효과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좌에서우로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우에서좌로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위에서 아래로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아래서 위로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반시계 방향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시계방향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오른쪽 회전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왼쪽 회전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점핑느낌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왼쪽부터 굴림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오른쪽부터 굴림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모바일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이미지등록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5. </a:t>
            </a:r>
            <a:r>
              <a:rPr lang="ko-KR" altLang="en-US" sz="1000" b="1" dirty="0"/>
              <a:t>정보 관리 </a:t>
            </a:r>
            <a:r>
              <a:rPr lang="en-US" altLang="ko-KR" sz="1000" b="1" dirty="0"/>
              <a:t>– </a:t>
            </a:r>
            <a:r>
              <a:rPr lang="ko-KR" altLang="en-US" sz="1000" b="1" dirty="0" err="1"/>
              <a:t>팝업창</a:t>
            </a:r>
            <a:r>
              <a:rPr lang="ko-KR" altLang="en-US" sz="1000" b="1" dirty="0"/>
              <a:t>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팝업창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 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정보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게시판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팝업창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팝업창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등록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F1B50B75-4A36-4024-BA5C-0E830DCC0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9624" y="329376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팝업창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수정</a:t>
            </a:r>
          </a:p>
        </p:txBody>
      </p:sp>
      <p:sp>
        <p:nvSpPr>
          <p:cNvPr id="25" name="Text Box 60">
            <a:extLst>
              <a:ext uri="{FF2B5EF4-FFF2-40B4-BE49-F238E27FC236}">
                <a16:creationId xmlns:a16="http://schemas.microsoft.com/office/drawing/2014/main" id="{3BD8B7A1-68CF-43A0-9563-31D0F32EA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1735" y="379017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 관리</a:t>
            </a:r>
          </a:p>
        </p:txBody>
      </p:sp>
    </p:spTree>
    <p:extLst>
      <p:ext uri="{BB962C8B-B14F-4D97-AF65-F5344CB8AC3E}">
        <p14:creationId xmlns:p14="http://schemas.microsoft.com/office/powerpoint/2010/main" val="13378128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보너스 배당 리스트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게임타입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크로스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스페셜등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보너스 배당에 대한 상세설명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배당설정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폴더 설정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허용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불가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6. </a:t>
            </a:r>
            <a:r>
              <a:rPr lang="ko-KR" altLang="en-US" sz="1000" b="1" dirty="0"/>
              <a:t>특수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고정 보너스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보너스 배당 리스트요청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특수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보너스 배당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보너스 배당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보너스 배당 정보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보너스 배당 정보 수정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F1B50B75-4A36-4024-BA5C-0E830DCC0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9624" y="329376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보너스 배당 정보 추가</a:t>
            </a:r>
          </a:p>
        </p:txBody>
      </p:sp>
      <p:sp>
        <p:nvSpPr>
          <p:cNvPr id="25" name="Text Box 60">
            <a:extLst>
              <a:ext uri="{FF2B5EF4-FFF2-40B4-BE49-F238E27FC236}">
                <a16:creationId xmlns:a16="http://schemas.microsoft.com/office/drawing/2014/main" id="{3BD8B7A1-68CF-43A0-9563-31D0F32EA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1735" y="379017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보너스 배당 정보 삭제</a:t>
            </a:r>
          </a:p>
        </p:txBody>
      </p:sp>
    </p:spTree>
    <p:extLst>
      <p:ext uri="{BB962C8B-B14F-4D97-AF65-F5344CB8AC3E}">
        <p14:creationId xmlns:p14="http://schemas.microsoft.com/office/powerpoint/2010/main" val="16251066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룰렛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설정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순위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확률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금액표기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6. </a:t>
            </a:r>
            <a:r>
              <a:rPr lang="ko-KR" altLang="en-US" sz="1000" b="1" dirty="0"/>
              <a:t>특수 관리 </a:t>
            </a:r>
            <a:r>
              <a:rPr lang="en-US" altLang="ko-KR" sz="1000" b="1" dirty="0"/>
              <a:t>– </a:t>
            </a:r>
            <a:r>
              <a:rPr lang="ko-KR" altLang="en-US" sz="1000" b="1" dirty="0" err="1"/>
              <a:t>룰렛</a:t>
            </a:r>
            <a:r>
              <a:rPr lang="ko-KR" altLang="en-US" sz="1000" b="1" dirty="0"/>
              <a:t> 금액관리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룰렛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금액관리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특수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 err="1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룰렛</a:t>
            </a:r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룰렛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리스트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룰렛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설정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룰렛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설정 수정</a:t>
            </a:r>
          </a:p>
        </p:txBody>
      </p:sp>
    </p:spTree>
    <p:extLst>
      <p:ext uri="{BB962C8B-B14F-4D97-AF65-F5344CB8AC3E}">
        <p14:creationId xmlns:p14="http://schemas.microsoft.com/office/powerpoint/2010/main" val="15643619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마틴 설정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활성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비활성화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베팅금비율설정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6. </a:t>
            </a:r>
            <a:r>
              <a:rPr lang="ko-KR" altLang="en-US" sz="1000" b="1" dirty="0"/>
              <a:t>특수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미니게임 마틴관리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마틴 설정 관리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특수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마틴 설정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룰렛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리스트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마틴 설정리스트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마틴 설정리스트 수정</a:t>
            </a:r>
          </a:p>
        </p:txBody>
      </p:sp>
    </p:spTree>
    <p:extLst>
      <p:ext uri="{BB962C8B-B14F-4D97-AF65-F5344CB8AC3E}">
        <p14:creationId xmlns:p14="http://schemas.microsoft.com/office/powerpoint/2010/main" val="5979535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마틴 설정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활성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비활성화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베팅금비율설정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6. </a:t>
            </a:r>
            <a:r>
              <a:rPr lang="ko-KR" altLang="en-US" sz="1000" b="1" dirty="0"/>
              <a:t>특수 관리 </a:t>
            </a:r>
            <a:r>
              <a:rPr lang="en-US" altLang="ko-KR" sz="1000" b="1" dirty="0"/>
              <a:t>– </a:t>
            </a:r>
            <a:r>
              <a:rPr lang="ko-KR" altLang="en-US" sz="1000" b="1" dirty="0" err="1"/>
              <a:t>알람설정</a:t>
            </a:r>
            <a:endParaRPr lang="ko-KR" altLang="en-US" sz="1000" b="1" dirty="0"/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알람리스트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특수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알람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알람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알람 리스트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알람 항목 수정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058D7902-BBA7-49F2-801B-AE5CB9A9D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323647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 관리</a:t>
            </a:r>
          </a:p>
        </p:txBody>
      </p:sp>
      <p:sp>
        <p:nvSpPr>
          <p:cNvPr id="25" name="Text Box 60">
            <a:extLst>
              <a:ext uri="{FF2B5EF4-FFF2-40B4-BE49-F238E27FC236}">
                <a16:creationId xmlns:a16="http://schemas.microsoft.com/office/drawing/2014/main" id="{FE7E9F10-B4D9-46DA-BB0F-351F41A71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369515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알람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미리듣기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06182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점검 공지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설정된 점검 공지 내용이 있다면 기존 내용 출력 없다면 설정 메시지 출력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6. </a:t>
            </a:r>
            <a:r>
              <a:rPr lang="ko-KR" altLang="en-US" sz="1000" b="1" dirty="0"/>
              <a:t>특수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점검공지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점검공지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특수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점검공지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점검공지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점검공지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점검공지 수정</a:t>
            </a:r>
          </a:p>
        </p:txBody>
      </p:sp>
    </p:spTree>
    <p:extLst>
      <p:ext uri="{BB962C8B-B14F-4D97-AF65-F5344CB8AC3E}">
        <p14:creationId xmlns:p14="http://schemas.microsoft.com/office/powerpoint/2010/main" val="33347618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설정 리스트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오픈키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베팅요율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7. </a:t>
            </a:r>
            <a:r>
              <a:rPr lang="ko-KR" altLang="en-US" sz="1000" b="1" dirty="0"/>
              <a:t>받치기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받치기 설정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설정 리스트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받치기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설정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받치기 설정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설정 리스트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설정 수정</a:t>
            </a:r>
          </a:p>
        </p:txBody>
      </p:sp>
    </p:spTree>
    <p:extLst>
      <p:ext uri="{BB962C8B-B14F-4D97-AF65-F5344CB8AC3E}">
        <p14:creationId xmlns:p14="http://schemas.microsoft.com/office/powerpoint/2010/main" val="24799456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로그 리스트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URL/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호출로그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배팅시간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7. </a:t>
            </a:r>
            <a:r>
              <a:rPr lang="ko-KR" altLang="en-US" sz="1000" b="1" dirty="0"/>
              <a:t>받치기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받치기 로그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로그 리스트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받치기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로그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받치기 로그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배팅 로그 리스트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설정 삭제</a:t>
            </a:r>
          </a:p>
        </p:txBody>
      </p:sp>
    </p:spTree>
    <p:extLst>
      <p:ext uri="{BB962C8B-B14F-4D97-AF65-F5344CB8AC3E}">
        <p14:creationId xmlns:p14="http://schemas.microsoft.com/office/powerpoint/2010/main" val="23221505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API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연동관리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종류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허용여부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 배팅금액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 당첨금액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당일 배팅금액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당일 당첨금액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7. </a:t>
            </a:r>
            <a:r>
              <a:rPr lang="ko-KR" altLang="en-US" sz="1000" b="1" dirty="0"/>
              <a:t>받치기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받치기 </a:t>
            </a:r>
            <a:r>
              <a:rPr lang="en-US" altLang="ko-KR" sz="1000" b="1" dirty="0"/>
              <a:t>API</a:t>
            </a:r>
            <a:r>
              <a:rPr lang="ko-KR" altLang="en-US" sz="1000" b="1" dirty="0"/>
              <a:t>연동관리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API 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연동관리 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받치기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API </a:t>
            </a:r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연동관리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받치기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API 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연동관리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API 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연동관리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API 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연동관리 수정</a:t>
            </a:r>
          </a:p>
        </p:txBody>
      </p:sp>
    </p:spTree>
    <p:extLst>
      <p:ext uri="{BB962C8B-B14F-4D97-AF65-F5344CB8AC3E}">
        <p14:creationId xmlns:p14="http://schemas.microsoft.com/office/powerpoint/2010/main" val="20041178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 경기 리스트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승무패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핸디캡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오버언더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배팅가능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경기마감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경기결과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적용처리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풀세트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스페셜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실시간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ok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가상축구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개경주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MGM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홀짝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MGM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바카라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결과가능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결과불가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파싱가능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파싱불가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시간내림순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시간오름순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금액내림순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금액오른순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베내림순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베오름순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A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T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경기시간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&amp;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팀명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배당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&amp;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기준점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배팅금액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배팅건수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경기결과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결과상태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경기상태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경기방식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경기타입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파싱상태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8. </a:t>
            </a:r>
            <a:r>
              <a:rPr lang="ko-KR" altLang="en-US" sz="1000" b="1" dirty="0"/>
              <a:t>게임관리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결과입력 및 수정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 경기 리스트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 경기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 경기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게임 경기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 경기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5479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 경기 검색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887457F6-B38C-4206-9998-8480B3CCA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323827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 경기 수정</a:t>
            </a:r>
          </a:p>
        </p:txBody>
      </p:sp>
    </p:spTree>
    <p:extLst>
      <p:ext uri="{BB962C8B-B14F-4D97-AF65-F5344CB8AC3E}">
        <p14:creationId xmlns:p14="http://schemas.microsoft.com/office/powerpoint/2010/main" val="6929909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 리스트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리그명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 이미지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리그명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추가방식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실행 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수정버튼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리그추가방식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리그추가방식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8. </a:t>
            </a:r>
            <a:r>
              <a:rPr lang="ko-KR" altLang="en-US" sz="1000" b="1" dirty="0"/>
              <a:t>게임관리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리그관리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 리스트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 경기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 리그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게임 리그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08920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 검색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887457F6-B38C-4206-9998-8480B3CCA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314096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 수정</a:t>
            </a:r>
          </a:p>
        </p:txBody>
      </p:sp>
      <p:sp>
        <p:nvSpPr>
          <p:cNvPr id="25" name="Text Box 60">
            <a:extLst>
              <a:ext uri="{FF2B5EF4-FFF2-40B4-BE49-F238E27FC236}">
                <a16:creationId xmlns:a16="http://schemas.microsoft.com/office/drawing/2014/main" id="{980CCE57-8E01-4E30-B68F-7262EBC9F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1255" y="357301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 추가</a:t>
            </a:r>
          </a:p>
        </p:txBody>
      </p:sp>
      <p:sp>
        <p:nvSpPr>
          <p:cNvPr id="26" name="Text Box 60">
            <a:extLst>
              <a:ext uri="{FF2B5EF4-FFF2-40B4-BE49-F238E27FC236}">
                <a16:creationId xmlns:a16="http://schemas.microsoft.com/office/drawing/2014/main" id="{F423C51E-65DF-4E3E-A807-B7A8EEB91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3997831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 관리</a:t>
            </a:r>
          </a:p>
        </p:txBody>
      </p:sp>
    </p:spTree>
    <p:extLst>
      <p:ext uri="{BB962C8B-B14F-4D97-AF65-F5344CB8AC3E}">
        <p14:creationId xmlns:p14="http://schemas.microsoft.com/office/powerpoint/2010/main" val="19342688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조회 시 해당 미니게임 방식도 조회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사다리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달팽이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파워볼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다리다리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알라딘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로투스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바카라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바카라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II,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스피드키노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파워사다리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키노사다리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판다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배팅가능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배팅마감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 이름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종목및리그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회차및시간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배당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배팅금액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배팅건수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경기결과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결과상태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8. </a:t>
            </a:r>
            <a:r>
              <a:rPr lang="ko-KR" altLang="en-US" sz="1000" b="1" dirty="0"/>
              <a:t>게임관리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미니게임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리스트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 경기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미니게임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 Box 60">
            <a:extLst>
              <a:ext uri="{FF2B5EF4-FFF2-40B4-BE49-F238E27FC236}">
                <a16:creationId xmlns:a16="http://schemas.microsoft.com/office/drawing/2014/main" id="{887457F6-B38C-4206-9998-8480B3CCA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0731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검색</a:t>
            </a:r>
          </a:p>
        </p:txBody>
      </p:sp>
      <p:sp>
        <p:nvSpPr>
          <p:cNvPr id="27" name="Text Box 60">
            <a:extLst>
              <a:ext uri="{FF2B5EF4-FFF2-40B4-BE49-F238E27FC236}">
                <a16:creationId xmlns:a16="http://schemas.microsoft.com/office/drawing/2014/main" id="{453E2E65-D1FD-4062-993D-2A7DD8131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7173" y="313936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수정</a:t>
            </a:r>
          </a:p>
        </p:txBody>
      </p:sp>
    </p:spTree>
    <p:extLst>
      <p:ext uri="{BB962C8B-B14F-4D97-AF65-F5344CB8AC3E}">
        <p14:creationId xmlns:p14="http://schemas.microsoft.com/office/powerpoint/2010/main" val="33433777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설정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설정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중복여부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허용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불가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ON,OFF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예상당첨금 상한설정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파워볼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배당설정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8. </a:t>
            </a:r>
            <a:r>
              <a:rPr lang="ko-KR" altLang="en-US" sz="1000" b="1" dirty="0"/>
              <a:t>게임관리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미니게임 설정관리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설정관리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 경기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미니게임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관리 설정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 Box 60">
            <a:extLst>
              <a:ext uri="{FF2B5EF4-FFF2-40B4-BE49-F238E27FC236}">
                <a16:creationId xmlns:a16="http://schemas.microsoft.com/office/drawing/2014/main" id="{453E2E65-D1FD-4062-993D-2A7DD8131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80057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수정</a:t>
            </a:r>
          </a:p>
        </p:txBody>
      </p:sp>
    </p:spTree>
    <p:extLst>
      <p:ext uri="{BB962C8B-B14F-4D97-AF65-F5344CB8AC3E}">
        <p14:creationId xmlns:p14="http://schemas.microsoft.com/office/powerpoint/2010/main" val="3797073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배팅내역 리스트 조회 시 배팅한 회원 정보와 경기정보 및 회원이 소속된 총판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정보등을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같이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배팅내역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경기시간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홈팀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기준점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원정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언더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게임결과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적중여부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8. </a:t>
            </a:r>
            <a:r>
              <a:rPr lang="ko-KR" altLang="en-US" sz="1000" b="1" dirty="0"/>
              <a:t>게임관리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배팅관리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배팅내역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 경기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배팅내역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배팅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배팅내역 리스트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 Box 60">
            <a:extLst>
              <a:ext uri="{FF2B5EF4-FFF2-40B4-BE49-F238E27FC236}">
                <a16:creationId xmlns:a16="http://schemas.microsoft.com/office/drawing/2014/main" id="{453E2E65-D1FD-4062-993D-2A7DD8131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708920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 취소</a:t>
            </a:r>
          </a:p>
        </p:txBody>
      </p:sp>
      <p:sp>
        <p:nvSpPr>
          <p:cNvPr id="22" name="Text Box 60">
            <a:extLst>
              <a:ext uri="{FF2B5EF4-FFF2-40B4-BE49-F238E27FC236}">
                <a16:creationId xmlns:a16="http://schemas.microsoft.com/office/drawing/2014/main" id="{4C7676A8-CBD3-4E42-BFF6-30FEE54367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3141093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 상태 조회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1A55758D-44A8-4016-A6E6-083AC2945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3570991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 관리</a:t>
            </a: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7F7656A0-0C64-4A29-A35B-689C6639FED0}"/>
              </a:ext>
            </a:extLst>
          </p:cNvPr>
          <p:cNvGrpSpPr/>
          <p:nvPr/>
        </p:nvGrpSpPr>
        <p:grpSpPr>
          <a:xfrm>
            <a:off x="5528013" y="1591858"/>
            <a:ext cx="1350950" cy="1081747"/>
            <a:chOff x="5097016" y="2403852"/>
            <a:chExt cx="1584176" cy="916975"/>
          </a:xfrm>
        </p:grpSpPr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D7883CD-814E-425C-9D5F-F8667668DA5C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8" name="AutoShape 49">
              <a:extLst>
                <a:ext uri="{FF2B5EF4-FFF2-40B4-BE49-F238E27FC236}">
                  <a16:creationId xmlns:a16="http://schemas.microsoft.com/office/drawing/2014/main" id="{F473CC81-ADEC-4B75-9EFE-3C735FAE80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게임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B19A92F9-40FE-44B5-B045-24547E7C13E3}"/>
              </a:ext>
            </a:extLst>
          </p:cNvPr>
          <p:cNvCxnSpPr>
            <a:stCxn id="19" idx="0"/>
            <a:endCxn id="26" idx="2"/>
          </p:cNvCxnSpPr>
          <p:nvPr/>
        </p:nvCxnSpPr>
        <p:spPr bwMode="auto">
          <a:xfrm rot="5400000" flipH="1" flipV="1">
            <a:off x="5967359" y="2909735"/>
            <a:ext cx="472259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FB200CD9-5214-4451-913E-A95F49E173CB}"/>
              </a:ext>
            </a:extLst>
          </p:cNvPr>
          <p:cNvGrpSpPr/>
          <p:nvPr/>
        </p:nvGrpSpPr>
        <p:grpSpPr>
          <a:xfrm>
            <a:off x="5534364" y="4833147"/>
            <a:ext cx="1350950" cy="1081747"/>
            <a:chOff x="5097016" y="2403852"/>
            <a:chExt cx="1584176" cy="916975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24C0904-FCCC-415B-A866-EDC3B0740844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1" name="AutoShape 49">
              <a:extLst>
                <a:ext uri="{FF2B5EF4-FFF2-40B4-BE49-F238E27FC236}">
                  <a16:creationId xmlns:a16="http://schemas.microsoft.com/office/drawing/2014/main" id="{C7879F00-C7E0-43C5-86F4-B2C93CBE1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5ADEF9FB-9292-47BF-B1D6-71F42757BA66}"/>
              </a:ext>
            </a:extLst>
          </p:cNvPr>
          <p:cNvGrpSpPr/>
          <p:nvPr/>
        </p:nvGrpSpPr>
        <p:grpSpPr>
          <a:xfrm>
            <a:off x="7775772" y="3145864"/>
            <a:ext cx="1350950" cy="1081747"/>
            <a:chOff x="5097016" y="2403852"/>
            <a:chExt cx="1584176" cy="916975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3D22B653-E894-449A-A519-77550A316CD7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4" name="AutoShape 49">
              <a:extLst>
                <a:ext uri="{FF2B5EF4-FFF2-40B4-BE49-F238E27FC236}">
                  <a16:creationId xmlns:a16="http://schemas.microsoft.com/office/drawing/2014/main" id="{894B9072-3650-423C-A8DC-180758CBD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총판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5067CBDB-861B-4FDB-B8C3-EAB5489F8FD1}"/>
              </a:ext>
            </a:extLst>
          </p:cNvPr>
          <p:cNvCxnSpPr>
            <a:stCxn id="30" idx="0"/>
            <a:endCxn id="19" idx="2"/>
          </p:cNvCxnSpPr>
          <p:nvPr/>
        </p:nvCxnSpPr>
        <p:spPr bwMode="auto">
          <a:xfrm rot="16200000" flipV="1">
            <a:off x="5903896" y="4527203"/>
            <a:ext cx="605536" cy="6351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연결선: 꺾임 35">
            <a:extLst>
              <a:ext uri="{FF2B5EF4-FFF2-40B4-BE49-F238E27FC236}">
                <a16:creationId xmlns:a16="http://schemas.microsoft.com/office/drawing/2014/main" id="{EA8590D2-B232-4A86-AEE0-80FC3BF072A6}"/>
              </a:ext>
            </a:extLst>
          </p:cNvPr>
          <p:cNvCxnSpPr>
            <a:stCxn id="33" idx="1"/>
            <a:endCxn id="19" idx="3"/>
          </p:cNvCxnSpPr>
          <p:nvPr/>
        </p:nvCxnSpPr>
        <p:spPr bwMode="auto">
          <a:xfrm rot="10800000">
            <a:off x="6878964" y="3686738"/>
            <a:ext cx="896809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1490666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스포츠 조합설정 리스트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스포츠 조합설정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승무패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핸디캡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가능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승무패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핸디캡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불가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승무패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오버언더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가능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승무패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오버언더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불가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핸디캡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오버언더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가능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핸디캡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오버언더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불가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8. </a:t>
            </a:r>
            <a:r>
              <a:rPr lang="ko-KR" altLang="en-US" sz="1000" b="1" dirty="0"/>
              <a:t>게임관리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스포츠조합설정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조합설정 리스트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 경기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스포츠조합설정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스포츠조합설정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조합설정 리스트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 Box 60">
            <a:extLst>
              <a:ext uri="{FF2B5EF4-FFF2-40B4-BE49-F238E27FC236}">
                <a16:creationId xmlns:a16="http://schemas.microsoft.com/office/drawing/2014/main" id="{1A55758D-44A8-4016-A6E6-083AC2945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718533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조합설정 수정</a:t>
            </a:r>
          </a:p>
        </p:txBody>
      </p:sp>
    </p:spTree>
    <p:extLst>
      <p:ext uri="{BB962C8B-B14F-4D97-AF65-F5344CB8AC3E}">
        <p14:creationId xmlns:p14="http://schemas.microsoft.com/office/powerpoint/2010/main" val="31137518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경기등록 엑셀 폼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엑셀 파일을 이용하여 스포츠 경기를 등록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8. </a:t>
            </a:r>
            <a:r>
              <a:rPr lang="ko-KR" altLang="en-US" sz="1000" b="1" dirty="0"/>
              <a:t>게임관리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경기등록</a:t>
            </a:r>
            <a:r>
              <a:rPr lang="en-US" altLang="ko-KR" sz="1000" b="1" dirty="0"/>
              <a:t>-</a:t>
            </a:r>
            <a:r>
              <a:rPr lang="ko-KR" altLang="en-US" sz="1000" b="1" dirty="0"/>
              <a:t>엑셀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경기등록 엑셀 등록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 경기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경기등록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경기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 관리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 Box 60">
            <a:extLst>
              <a:ext uri="{FF2B5EF4-FFF2-40B4-BE49-F238E27FC236}">
                <a16:creationId xmlns:a16="http://schemas.microsoft.com/office/drawing/2014/main" id="{1A55758D-44A8-4016-A6E6-083AC2945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718533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 등록</a:t>
            </a:r>
          </a:p>
        </p:txBody>
      </p:sp>
    </p:spTree>
    <p:extLst>
      <p:ext uri="{BB962C8B-B14F-4D97-AF65-F5344CB8AC3E}">
        <p14:creationId xmlns:p14="http://schemas.microsoft.com/office/powerpoint/2010/main" val="32148194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자동등록 제외된 키워드들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자동등록 제외할 키워드 등록 항목들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유의사항 안내문구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8. </a:t>
            </a:r>
            <a:r>
              <a:rPr lang="ko-KR" altLang="en-US" sz="1000" b="1" dirty="0"/>
              <a:t>게임관리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자동등록 제외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자동등록 제외 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 경기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자동등록 제외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자동등록 제외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자동등록 제외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 Box 60">
            <a:extLst>
              <a:ext uri="{FF2B5EF4-FFF2-40B4-BE49-F238E27FC236}">
                <a16:creationId xmlns:a16="http://schemas.microsoft.com/office/drawing/2014/main" id="{1A55758D-44A8-4016-A6E6-083AC2945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718533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자동등록 제외 등록</a:t>
            </a:r>
          </a:p>
        </p:txBody>
      </p:sp>
      <p:sp>
        <p:nvSpPr>
          <p:cNvPr id="22" name="Text Box 60">
            <a:extLst>
              <a:ext uri="{FF2B5EF4-FFF2-40B4-BE49-F238E27FC236}">
                <a16:creationId xmlns:a16="http://schemas.microsoft.com/office/drawing/2014/main" id="{93943D5B-3F38-4196-85D6-5226AE6F5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316876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자동등록 제외 수정</a:t>
            </a:r>
          </a:p>
        </p:txBody>
      </p:sp>
    </p:spTree>
    <p:extLst>
      <p:ext uri="{BB962C8B-B14F-4D97-AF65-F5344CB8AC3E}">
        <p14:creationId xmlns:p14="http://schemas.microsoft.com/office/powerpoint/2010/main" val="33905382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배팅정산 관리 항목에 대한 조사가 필요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8. </a:t>
            </a:r>
            <a:r>
              <a:rPr lang="ko-KR" altLang="en-US" sz="1000" b="1" dirty="0"/>
              <a:t>게임관리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배팅정산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배팅정산 관리 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 경기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배팅정산 관리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배팅정산 관리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997531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 리스트 조회 시 종목들에 대한 배팅 정보들도 같이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 리스트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이름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총배팅건수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총당첨건수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총낙첨건수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추가방식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실행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종목추가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 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이미지형식</a:t>
            </a:r>
            <a:r>
              <a:rPr lang="en-US" altLang="ko-KR" sz="9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8. </a:t>
            </a:r>
            <a:r>
              <a:rPr lang="ko-KR" altLang="en-US" sz="1000" b="1" dirty="0"/>
              <a:t>게임관리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종목관리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종목관리 리스트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 경기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 관리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종목 관리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 Box 60">
            <a:extLst>
              <a:ext uri="{FF2B5EF4-FFF2-40B4-BE49-F238E27FC236}">
                <a16:creationId xmlns:a16="http://schemas.microsoft.com/office/drawing/2014/main" id="{6C6CC113-5ACC-450A-872D-AD78DB041B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 리스트 조회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 Box 60">
            <a:extLst>
              <a:ext uri="{FF2B5EF4-FFF2-40B4-BE49-F238E27FC236}">
                <a16:creationId xmlns:a16="http://schemas.microsoft.com/office/drawing/2014/main" id="{8886F9A2-E797-4E27-B83B-B2C85059F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70854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 수정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CF9AABE5-83A1-4C87-B28D-DF699108E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8907" y="317296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파일관리</a:t>
            </a:r>
          </a:p>
        </p:txBody>
      </p:sp>
      <p:sp>
        <p:nvSpPr>
          <p:cNvPr id="25" name="Text Box 60">
            <a:extLst>
              <a:ext uri="{FF2B5EF4-FFF2-40B4-BE49-F238E27FC236}">
                <a16:creationId xmlns:a16="http://schemas.microsoft.com/office/drawing/2014/main" id="{BB7ECB1F-981C-499D-A9EC-4D7B88CCB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363738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종목추가</a:t>
            </a:r>
          </a:p>
        </p:txBody>
      </p:sp>
    </p:spTree>
    <p:extLst>
      <p:ext uri="{BB962C8B-B14F-4D97-AF65-F5344CB8AC3E}">
        <p14:creationId xmlns:p14="http://schemas.microsoft.com/office/powerpoint/2010/main" val="4012973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직사각형 56"/>
          <p:cNvSpPr/>
          <p:nvPr/>
        </p:nvSpPr>
        <p:spPr bwMode="auto">
          <a:xfrm>
            <a:off x="2000672" y="1707352"/>
            <a:ext cx="2152056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기존 </a:t>
            </a:r>
            <a:r>
              <a:rPr kumimoji="1" lang="en-US" altLang="ko-KR" sz="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WEBPOS 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활용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8" name="AutoShape 49"/>
          <p:cNvSpPr>
            <a:spLocks noChangeArrowheads="1"/>
          </p:cNvSpPr>
          <p:nvPr/>
        </p:nvSpPr>
        <p:spPr bwMode="auto">
          <a:xfrm>
            <a:off x="3512840" y="2132856"/>
            <a:ext cx="492151" cy="2262377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CMS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0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Text Box 6"/>
          <p:cNvSpPr txBox="1">
            <a:spLocks noChangeArrowheads="1"/>
          </p:cNvSpPr>
          <p:nvPr/>
        </p:nvSpPr>
        <p:spPr bwMode="auto">
          <a:xfrm>
            <a:off x="3800872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7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6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본사사용자</a:t>
            </a:r>
          </a:p>
        </p:txBody>
      </p:sp>
      <p:sp>
        <p:nvSpPr>
          <p:cNvPr id="77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회원 관리</a:t>
            </a:r>
          </a:p>
        </p:txBody>
      </p:sp>
      <p:sp>
        <p:nvSpPr>
          <p:cNvPr id="78" name="Line 3"/>
          <p:cNvSpPr>
            <a:spLocks noChangeShapeType="1"/>
          </p:cNvSpPr>
          <p:nvPr/>
        </p:nvSpPr>
        <p:spPr bwMode="auto">
          <a:xfrm>
            <a:off x="6897216" y="1201693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9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마스터는 브랜드 보안 정책에 따라 공유될 수 있는 항목만 정리하여 새로운 화면으로 구성한다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000" dirty="0">
                <a:solidFill>
                  <a:schemeClr val="tx1"/>
                </a:solidFill>
              </a:rPr>
            </a:b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80" name="Text Box 92"/>
          <p:cNvSpPr txBox="1">
            <a:spLocks noChangeArrowheads="1"/>
          </p:cNvSpPr>
          <p:nvPr/>
        </p:nvSpPr>
        <p:spPr bwMode="auto">
          <a:xfrm>
            <a:off x="513698" y="213736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영업조직</a:t>
            </a:r>
          </a:p>
        </p:txBody>
      </p:sp>
      <p:sp>
        <p:nvSpPr>
          <p:cNvPr id="81" name="Text Box 60"/>
          <p:cNvSpPr txBox="1">
            <a:spLocks noChangeArrowheads="1"/>
          </p:cNvSpPr>
          <p:nvPr/>
        </p:nvSpPr>
        <p:spPr bwMode="auto">
          <a:xfrm>
            <a:off x="2216696" y="213285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영업조직 마스터 관리</a:t>
            </a:r>
          </a:p>
        </p:txBody>
      </p:sp>
      <p:sp>
        <p:nvSpPr>
          <p:cNvPr id="82" name="AutoShape 32"/>
          <p:cNvSpPr>
            <a:spLocks noChangeArrowheads="1"/>
          </p:cNvSpPr>
          <p:nvPr/>
        </p:nvSpPr>
        <p:spPr bwMode="auto">
          <a:xfrm>
            <a:off x="588226" y="1683551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cxnSp>
        <p:nvCxnSpPr>
          <p:cNvPr id="83" name="AutoShape 16"/>
          <p:cNvCxnSpPr>
            <a:cxnSpLocks noChangeShapeType="1"/>
            <a:stCxn id="80" idx="3"/>
          </p:cNvCxnSpPr>
          <p:nvPr/>
        </p:nvCxnSpPr>
        <p:spPr bwMode="auto">
          <a:xfrm>
            <a:off x="1669398" y="2246176"/>
            <a:ext cx="54729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" name="AutoShape 16"/>
          <p:cNvCxnSpPr>
            <a:cxnSpLocks noChangeShapeType="1"/>
            <a:stCxn id="82" idx="2"/>
            <a:endCxn id="80" idx="0"/>
          </p:cNvCxnSpPr>
          <p:nvPr/>
        </p:nvCxnSpPr>
        <p:spPr bwMode="auto">
          <a:xfrm>
            <a:off x="1087495" y="1899451"/>
            <a:ext cx="4053" cy="2379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85" name="그룹 84"/>
          <p:cNvGrpSpPr/>
          <p:nvPr/>
        </p:nvGrpSpPr>
        <p:grpSpPr>
          <a:xfrm>
            <a:off x="5983355" y="2062404"/>
            <a:ext cx="654446" cy="654535"/>
            <a:chOff x="5097016" y="2403852"/>
            <a:chExt cx="1584176" cy="916975"/>
          </a:xfrm>
        </p:grpSpPr>
        <p:sp>
          <p:nvSpPr>
            <p:cNvPr id="86" name="직사각형 85"/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89" name="AutoShape 49"/>
            <p:cNvSpPr>
              <a:spLocks noChangeArrowheads="1"/>
            </p:cNvSpPr>
            <p:nvPr/>
          </p:nvSpPr>
          <p:spPr bwMode="auto">
            <a:xfrm>
              <a:off x="5550499" y="2636912"/>
              <a:ext cx="671336" cy="341982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DD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90" name="Text Box 60"/>
          <p:cNvSpPr txBox="1">
            <a:spLocks noChangeArrowheads="1"/>
          </p:cNvSpPr>
          <p:nvPr/>
        </p:nvSpPr>
        <p:spPr bwMode="auto">
          <a:xfrm>
            <a:off x="2216695" y="249289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마스터 관리</a:t>
            </a:r>
          </a:p>
        </p:txBody>
      </p:sp>
      <p:cxnSp>
        <p:nvCxnSpPr>
          <p:cNvPr id="91" name="꺾인 연결선 90"/>
          <p:cNvCxnSpPr>
            <a:stCxn id="101" idx="3"/>
            <a:endCxn id="90" idx="1"/>
          </p:cNvCxnSpPr>
          <p:nvPr/>
        </p:nvCxnSpPr>
        <p:spPr bwMode="auto">
          <a:xfrm>
            <a:off x="1660680" y="2600108"/>
            <a:ext cx="556015" cy="1601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2" name="꺾인 연결선 91"/>
          <p:cNvCxnSpPr>
            <a:stCxn id="101" idx="2"/>
            <a:endCxn id="93" idx="1"/>
          </p:cNvCxnSpPr>
          <p:nvPr/>
        </p:nvCxnSpPr>
        <p:spPr bwMode="auto">
          <a:xfrm rot="16200000" flipH="1">
            <a:off x="1524998" y="2266752"/>
            <a:ext cx="252829" cy="1137164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Text Box 60"/>
          <p:cNvSpPr txBox="1">
            <a:spLocks noChangeArrowheads="1"/>
          </p:cNvSpPr>
          <p:nvPr/>
        </p:nvSpPr>
        <p:spPr bwMode="auto">
          <a:xfrm>
            <a:off x="2219994" y="285293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영수증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메세지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</a:p>
        </p:txBody>
      </p:sp>
      <p:sp>
        <p:nvSpPr>
          <p:cNvPr id="94" name="Text Box 60"/>
          <p:cNvSpPr txBox="1">
            <a:spLocks noChangeArrowheads="1"/>
          </p:cNvSpPr>
          <p:nvPr/>
        </p:nvSpPr>
        <p:spPr bwMode="auto">
          <a:xfrm>
            <a:off x="2233621" y="32357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판매가 관리</a:t>
            </a:r>
          </a:p>
        </p:txBody>
      </p:sp>
      <p:cxnSp>
        <p:nvCxnSpPr>
          <p:cNvPr id="95" name="꺾인 연결선 94"/>
          <p:cNvCxnSpPr>
            <a:cxnSpLocks/>
            <a:endCxn id="86" idx="1"/>
          </p:cNvCxnSpPr>
          <p:nvPr/>
        </p:nvCxnSpPr>
        <p:spPr bwMode="auto">
          <a:xfrm>
            <a:off x="5611409" y="2299367"/>
            <a:ext cx="371946" cy="9030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ysDash"/>
            <a:round/>
            <a:headEnd type="triangle"/>
            <a:tailEnd type="triangle"/>
          </a:ln>
          <a:effectLst/>
        </p:spPr>
      </p:cxnSp>
      <p:sp>
        <p:nvSpPr>
          <p:cNvPr id="96" name="TextBox 95"/>
          <p:cNvSpPr txBox="1"/>
          <p:nvPr/>
        </p:nvSpPr>
        <p:spPr>
          <a:xfrm>
            <a:off x="4050731" y="2236081"/>
            <a:ext cx="3417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EAI</a:t>
            </a:r>
            <a:endParaRPr lang="ko-KR" altLang="en-US" dirty="0"/>
          </a:p>
        </p:txBody>
      </p:sp>
      <p:cxnSp>
        <p:nvCxnSpPr>
          <p:cNvPr id="97" name="꺾인 연결선 96"/>
          <p:cNvCxnSpPr>
            <a:stCxn id="101" idx="2"/>
            <a:endCxn id="98" idx="1"/>
          </p:cNvCxnSpPr>
          <p:nvPr/>
        </p:nvCxnSpPr>
        <p:spPr bwMode="auto">
          <a:xfrm rot="16200000" flipH="1">
            <a:off x="1139553" y="2652196"/>
            <a:ext cx="1043316" cy="11567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8" name="Text Box 60"/>
          <p:cNvSpPr txBox="1">
            <a:spLocks noChangeArrowheads="1"/>
          </p:cNvSpPr>
          <p:nvPr/>
        </p:nvSpPr>
        <p:spPr bwMode="auto">
          <a:xfrm>
            <a:off x="2239593" y="3643423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POS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</a:p>
        </p:txBody>
      </p:sp>
      <p:sp>
        <p:nvSpPr>
          <p:cNvPr id="101" name="Text Box 92"/>
          <p:cNvSpPr txBox="1">
            <a:spLocks noChangeArrowheads="1"/>
          </p:cNvSpPr>
          <p:nvPr/>
        </p:nvSpPr>
        <p:spPr bwMode="auto">
          <a:xfrm>
            <a:off x="504980" y="2491295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점포관리</a:t>
            </a:r>
          </a:p>
        </p:txBody>
      </p:sp>
      <p:sp>
        <p:nvSpPr>
          <p:cNvPr id="106" name="Text Box 60"/>
          <p:cNvSpPr txBox="1">
            <a:spLocks noChangeArrowheads="1"/>
          </p:cNvSpPr>
          <p:nvPr/>
        </p:nvSpPr>
        <p:spPr bwMode="auto">
          <a:xfrm>
            <a:off x="2216696" y="4075471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직원정보 관리</a:t>
            </a:r>
          </a:p>
        </p:txBody>
      </p:sp>
    </p:spTree>
    <p:extLst>
      <p:ext uri="{BB962C8B-B14F-4D97-AF65-F5344CB8AC3E}">
        <p14:creationId xmlns:p14="http://schemas.microsoft.com/office/powerpoint/2010/main" val="808388893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가는각진제목체"/>
        <a:ea typeface="가는각진제목체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13867</TotalTime>
  <Words>2508</Words>
  <Application>Microsoft Office PowerPoint</Application>
  <PresentationFormat>A4 용지(210x297mm)</PresentationFormat>
  <Paragraphs>874</Paragraphs>
  <Slides>55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55</vt:i4>
      </vt:variant>
    </vt:vector>
  </HeadingPairs>
  <TitlesOfParts>
    <vt:vector size="64" baseType="lpstr">
      <vt:lpstr>HY견고딕</vt:lpstr>
      <vt:lpstr>HY헤드라인M</vt:lpstr>
      <vt:lpstr>가는각진제목체</vt:lpstr>
      <vt:lpstr>굴림</vt:lpstr>
      <vt:lpstr>굴림체</vt:lpstr>
      <vt:lpstr>맑은 고딕</vt:lpstr>
      <vt:lpstr>Times New Roman</vt:lpstr>
      <vt:lpstr>디자인 사용자 지정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shinsegae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프로세스흐름도</dc:title>
  <dc:creator>Shim</dc:creator>
  <cp:lastModifiedBy>Park Byung Eun</cp:lastModifiedBy>
  <cp:revision>480</cp:revision>
  <dcterms:created xsi:type="dcterms:W3CDTF">2003-01-14T04:25:29Z</dcterms:created>
  <dcterms:modified xsi:type="dcterms:W3CDTF">2019-07-24T12:38:53Z</dcterms:modified>
</cp:coreProperties>
</file>