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1206" r:id="rId2"/>
    <p:sldId id="1208" r:id="rId3"/>
    <p:sldId id="1223" r:id="rId4"/>
    <p:sldId id="1225" r:id="rId5"/>
    <p:sldId id="1280" r:id="rId6"/>
    <p:sldId id="1281" r:id="rId7"/>
    <p:sldId id="1227" r:id="rId8"/>
    <p:sldId id="1263" r:id="rId9"/>
    <p:sldId id="1248" r:id="rId10"/>
    <p:sldId id="1249" r:id="rId11"/>
    <p:sldId id="1250" r:id="rId12"/>
    <p:sldId id="1251" r:id="rId13"/>
    <p:sldId id="1271" r:id="rId14"/>
    <p:sldId id="1272" r:id="rId15"/>
    <p:sldId id="1273" r:id="rId16"/>
    <p:sldId id="1274" r:id="rId17"/>
    <p:sldId id="1276" r:id="rId18"/>
    <p:sldId id="1275" r:id="rId19"/>
    <p:sldId id="1252" r:id="rId20"/>
    <p:sldId id="1253" r:id="rId21"/>
    <p:sldId id="1254" r:id="rId22"/>
    <p:sldId id="1264" r:id="rId23"/>
    <p:sldId id="1265" r:id="rId24"/>
    <p:sldId id="1255" r:id="rId25"/>
    <p:sldId id="1266" r:id="rId26"/>
    <p:sldId id="1228" r:id="rId27"/>
    <p:sldId id="1244" r:id="rId28"/>
    <p:sldId id="1267" r:id="rId29"/>
    <p:sldId id="1270" r:id="rId30"/>
    <p:sldId id="1245" r:id="rId31"/>
    <p:sldId id="1246" r:id="rId32"/>
    <p:sldId id="1268" r:id="rId33"/>
    <p:sldId id="1247" r:id="rId34"/>
    <p:sldId id="1269" r:id="rId35"/>
    <p:sldId id="1256" r:id="rId36"/>
    <p:sldId id="1257" r:id="rId37"/>
    <p:sldId id="1278" r:id="rId38"/>
    <p:sldId id="1279" r:id="rId39"/>
    <p:sldId id="1277" r:id="rId40"/>
    <p:sldId id="874" r:id="rId4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0"/>
            <p14:sldId id="1281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77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2020-01-22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2020-01-22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2020-01-22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4804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3EC60A-B143-4087-81AD-4C2ECE0CA43D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F7AB6560-E43A-4EE9-A4CA-B0A86CA4C7F7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B7049514-3979-468D-AA78-3EDA47374ACC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D27329E-3FFC-44AF-90C9-1305B941656E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73026752-1E29-43CC-9CBC-58BAD6E36F1F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1999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76285708-BE38-44C9-807D-E8DD2D00B14E}"/>
              </a:ext>
            </a:extLst>
          </p:cNvPr>
          <p:cNvCxnSpPr>
            <a:cxnSpLocks/>
            <a:stCxn id="17" idx="3"/>
            <a:endCxn id="11" idx="1"/>
          </p:cNvCxnSpPr>
          <p:nvPr/>
        </p:nvCxnSpPr>
        <p:spPr>
          <a:xfrm flipV="1">
            <a:off x="1919308" y="2598998"/>
            <a:ext cx="721019" cy="12981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6" name="직선 화살표 연결선 52">
            <a:extLst>
              <a:ext uri="{FF2B5EF4-FFF2-40B4-BE49-F238E27FC236}">
                <a16:creationId xmlns:a16="http://schemas.microsoft.com/office/drawing/2014/main" id="{B137D74D-F32C-4743-8B7B-1F748ECD49AC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31DFC80-ABB7-496F-8286-40D65BA7ABA3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E722B2B-2AA1-41E9-9A97-7D917CF4730D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615133" y="3014437"/>
              <a:ext cx="75486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233070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25436" y="1122002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38F2C8F-925C-4809-8200-BEF6704BD204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18">
            <a:extLst>
              <a:ext uri="{FF2B5EF4-FFF2-40B4-BE49-F238E27FC236}">
                <a16:creationId xmlns:a16="http://schemas.microsoft.com/office/drawing/2014/main" id="{C53FB7B5-8897-4B98-92C1-6CAF019FF2F8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639205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639205" y="419341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366263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27341" y="3331090"/>
            <a:ext cx="0" cy="8623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053584" y="3030985"/>
            <a:ext cx="795907" cy="2448395"/>
          </a:xfrm>
          <a:prstGeom prst="bentConnector3">
            <a:avLst>
              <a:gd name="adj1" fmla="val -2872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028601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204873" y="3101229"/>
            <a:ext cx="143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73976" y="2362184"/>
            <a:ext cx="917715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V="1">
            <a:off x="6283062" y="3848719"/>
            <a:ext cx="4" cy="913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4013257"/>
            <a:ext cx="6" cy="81370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50507" y="2020791"/>
            <a:ext cx="1114064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5762844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5711317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5785936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5759616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3382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12088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2084905" y="3357572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5681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357357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568131"/>
            <a:ext cx="14211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3453573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082931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312792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09452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293506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465288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529863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51004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3807029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5031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312792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056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032154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98218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86624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018901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</p:cNvCxnSpPr>
          <p:nvPr/>
        </p:nvCxnSpPr>
        <p:spPr>
          <a:xfrm rot="5400000">
            <a:off x="4559447" y="3831341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036891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375510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3224580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18" idx="1"/>
          </p:cNvCxnSpPr>
          <p:nvPr/>
        </p:nvCxnSpPr>
        <p:spPr>
          <a:xfrm>
            <a:off x="4400852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A6D973-8729-4DD4-9493-4F93CF3CBB7C}"/>
              </a:ext>
            </a:extLst>
          </p:cNvPr>
          <p:cNvGrpSpPr/>
          <p:nvPr/>
        </p:nvGrpSpPr>
        <p:grpSpPr>
          <a:xfrm>
            <a:off x="5744973" y="3301500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438658AA-8C36-4D64-952F-1B2371A8FE5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89A6B9-8150-4B1C-B472-80B1A0B69204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4DD4BE0B-69B6-4389-8337-22DE4DB84258}"/>
              </a:ext>
            </a:extLst>
          </p:cNvPr>
          <p:cNvCxnSpPr>
            <a:cxnSpLocks/>
            <a:stCxn id="18" idx="3"/>
            <a:endCxn id="57" idx="2"/>
          </p:cNvCxnSpPr>
          <p:nvPr/>
        </p:nvCxnSpPr>
        <p:spPr>
          <a:xfrm>
            <a:off x="6921245" y="3531361"/>
            <a:ext cx="13441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265538" y="1573817"/>
            <a:ext cx="1304336" cy="22106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059359" y="2803011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032872"/>
            <a:ext cx="13279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619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flipH="1">
            <a:off x="3719662" y="3262733"/>
            <a:ext cx="759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456665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183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4060368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1696"/>
            <a:ext cx="1280056" cy="17489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849782"/>
            <a:ext cx="12700" cy="1861769"/>
          </a:xfrm>
          <a:prstGeom prst="bentConnector3">
            <a:avLst>
              <a:gd name="adj1" fmla="val 46660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5104665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51087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7992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1696"/>
            <a:ext cx="1320234" cy="11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982194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528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724771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4304318" y="3005445"/>
            <a:ext cx="14204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3055120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728992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640006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5512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4325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643256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10794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776329" y="4206360"/>
            <a:ext cx="776144" cy="17814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24771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345256" y="5715011"/>
            <a:ext cx="137951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901043" y="3761445"/>
            <a:ext cx="2192713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901043" y="3005445"/>
            <a:ext cx="14943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70990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47262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58242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54386" y="3543959"/>
            <a:ext cx="1310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1676792" y="3843378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3652975" y="3595195"/>
            <a:ext cx="324000" cy="1468366"/>
          </a:xfrm>
          <a:prstGeom prst="bentConnector4">
            <a:avLst>
              <a:gd name="adj1" fmla="val -70556"/>
              <a:gd name="adj2" fmla="val 7390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90371" y="39705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344488" y="5373039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1"/>
            <a:endCxn id="57" idx="0"/>
          </p:cNvCxnSpPr>
          <p:nvPr/>
        </p:nvCxnSpPr>
        <p:spPr>
          <a:xfrm rot="10800000" flipV="1">
            <a:off x="932624" y="4167377"/>
            <a:ext cx="744168" cy="12056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1958169" y="5373039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3" name="직선 화살표 연결선 53">
            <a:extLst>
              <a:ext uri="{FF2B5EF4-FFF2-40B4-BE49-F238E27FC236}">
                <a16:creationId xmlns:a16="http://schemas.microsoft.com/office/drawing/2014/main" id="{278A5729-1A1B-4BA7-B03B-6C345B46A6AA}"/>
              </a:ext>
            </a:extLst>
          </p:cNvPr>
          <p:cNvCxnSpPr>
            <a:cxnSpLocks/>
            <a:stCxn id="41" idx="1"/>
            <a:endCxn id="61" idx="0"/>
          </p:cNvCxnSpPr>
          <p:nvPr/>
        </p:nvCxnSpPr>
        <p:spPr>
          <a:xfrm rot="10800000" flipH="1" flipV="1">
            <a:off x="1676791" y="4167377"/>
            <a:ext cx="869513" cy="1205661"/>
          </a:xfrm>
          <a:prstGeom prst="bentConnector4">
            <a:avLst>
              <a:gd name="adj1" fmla="val -26291"/>
              <a:gd name="adj2" fmla="val 6343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5" y="2932280"/>
            <a:ext cx="1396800" cy="15120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116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94088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4584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099832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6882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145495" y="1869870"/>
            <a:ext cx="967967" cy="220913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6882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099832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3277728" y="32504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935622" y="4312848"/>
            <a:ext cx="1534" cy="616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905174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905174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2936776" y="3429000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 flipV="1">
            <a:off x="1813296" y="3658861"/>
            <a:ext cx="1123480" cy="59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34355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1300</Words>
  <Application>Microsoft Office PowerPoint</Application>
  <PresentationFormat>A4 용지(210x297mm)</PresentationFormat>
  <Paragraphs>557</Paragraphs>
  <Slides>40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5212</cp:revision>
  <cp:lastPrinted>2018-12-13T03:02:38Z</cp:lastPrinted>
  <dcterms:created xsi:type="dcterms:W3CDTF">2013-07-15T11:19:02Z</dcterms:created>
  <dcterms:modified xsi:type="dcterms:W3CDTF">2020-01-22T07:01:03Z</dcterms:modified>
</cp:coreProperties>
</file>