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1206" r:id="rId2"/>
    <p:sldId id="1208" r:id="rId3"/>
    <p:sldId id="1223" r:id="rId4"/>
    <p:sldId id="1225" r:id="rId5"/>
    <p:sldId id="1283" r:id="rId6"/>
    <p:sldId id="1280" r:id="rId7"/>
    <p:sldId id="1227" r:id="rId8"/>
    <p:sldId id="1263" r:id="rId9"/>
    <p:sldId id="1289" r:id="rId10"/>
    <p:sldId id="1281" r:id="rId11"/>
    <p:sldId id="1284" r:id="rId12"/>
    <p:sldId id="1248" r:id="rId13"/>
    <p:sldId id="1249" r:id="rId14"/>
    <p:sldId id="1250" r:id="rId15"/>
    <p:sldId id="1251" r:id="rId16"/>
    <p:sldId id="1271" r:id="rId17"/>
    <p:sldId id="1272" r:id="rId18"/>
    <p:sldId id="1273" r:id="rId19"/>
    <p:sldId id="1274" r:id="rId20"/>
    <p:sldId id="1285" r:id="rId21"/>
    <p:sldId id="1276" r:id="rId22"/>
    <p:sldId id="1275" r:id="rId23"/>
    <p:sldId id="1286" r:id="rId24"/>
    <p:sldId id="1252" r:id="rId25"/>
    <p:sldId id="1253" r:id="rId26"/>
    <p:sldId id="1254" r:id="rId27"/>
    <p:sldId id="1264" r:id="rId28"/>
    <p:sldId id="1265" r:id="rId29"/>
    <p:sldId id="1255" r:id="rId30"/>
    <p:sldId id="1266" r:id="rId31"/>
    <p:sldId id="1287" r:id="rId32"/>
    <p:sldId id="1228" r:id="rId33"/>
    <p:sldId id="1244" r:id="rId34"/>
    <p:sldId id="1267" r:id="rId35"/>
    <p:sldId id="1270" r:id="rId36"/>
    <p:sldId id="1245" r:id="rId37"/>
    <p:sldId id="1246" r:id="rId38"/>
    <p:sldId id="1268" r:id="rId39"/>
    <p:sldId id="1247" r:id="rId40"/>
    <p:sldId id="1269" r:id="rId41"/>
    <p:sldId id="1288" r:id="rId42"/>
    <p:sldId id="1256" r:id="rId43"/>
    <p:sldId id="1257" r:id="rId44"/>
    <p:sldId id="1278" r:id="rId45"/>
    <p:sldId id="1279" r:id="rId46"/>
    <p:sldId id="1277" r:id="rId47"/>
    <p:sldId id="1282" r:id="rId48"/>
    <p:sldId id="874" r:id="rId49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3"/>
            <p14:sldId id="1280"/>
            <p14:sldId id="1227"/>
            <p14:sldId id="1263"/>
            <p14:sldId id="1289"/>
            <p14:sldId id="1281"/>
            <p14:sldId id="1284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285"/>
            <p14:sldId id="1276"/>
            <p14:sldId id="1275"/>
            <p14:sldId id="1286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269"/>
            <p14:sldId id="1288"/>
            <p14:sldId id="1256"/>
            <p14:sldId id="1257"/>
            <p14:sldId id="1278"/>
            <p14:sldId id="1279"/>
            <p14:sldId id="1277"/>
            <p14:sldId id="1282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935" autoAdjust="0"/>
  </p:normalViewPr>
  <p:slideViewPr>
    <p:cSldViewPr>
      <p:cViewPr>
        <p:scale>
          <a:sx n="100" d="100"/>
          <a:sy n="100" d="100"/>
        </p:scale>
        <p:origin x="1710" y="402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2020-01-23 Thu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2020-01-23 Thu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2020-01-23 Thu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743036" y="36672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2278555" y="37003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>
            <a:off x="1919308" y="3897160"/>
            <a:ext cx="607155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4" idx="1"/>
            <a:endCxn id="11" idx="1"/>
          </p:cNvCxnSpPr>
          <p:nvPr/>
        </p:nvCxnSpPr>
        <p:spPr>
          <a:xfrm rot="10800000" flipH="1">
            <a:off x="2526463" y="2598998"/>
            <a:ext cx="113864" cy="1298162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217274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90538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264150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38597" y="2804022"/>
            <a:ext cx="507875" cy="2614290"/>
          </a:xfrm>
          <a:prstGeom prst="bentConnector3">
            <a:avLst>
              <a:gd name="adj1" fmla="val -852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8880"/>
            <a:ext cx="1396800" cy="1512000"/>
            <a:chOff x="394159" y="2721699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639205" y="287136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639205" y="419341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1662338" y="3101229"/>
            <a:ext cx="1366263" cy="36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227341" y="3331090"/>
            <a:ext cx="0" cy="8623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053584" y="3030985"/>
            <a:ext cx="795907" cy="2448395"/>
          </a:xfrm>
          <a:prstGeom prst="bentConnector3">
            <a:avLst>
              <a:gd name="adj1" fmla="val -2872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028601" y="287136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204873" y="3101229"/>
            <a:ext cx="1434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1920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184482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27363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25428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04974" y="1868307"/>
            <a:ext cx="944518" cy="1357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074685"/>
            <a:ext cx="1467538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12203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95913" y="3783396"/>
            <a:ext cx="24162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88475" y="3783396"/>
            <a:ext cx="26281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527799" y="33347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061276" y="2317804"/>
            <a:ext cx="974794" cy="149666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317174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60301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561756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562959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36573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4608685" y="330829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7896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90704" y="2336474"/>
            <a:ext cx="964036" cy="14485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202456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565599" y="332984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763374" y="332565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20" idx="1"/>
            <a:endCxn id="26" idx="3"/>
          </p:cNvCxnSpPr>
          <p:nvPr/>
        </p:nvCxnSpPr>
        <p:spPr>
          <a:xfrm flipH="1">
            <a:off x="2544901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396800" cy="15120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54415" y="3568131"/>
            <a:ext cx="17045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13437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>
            <a:off x="4400518" y="3531361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7270" y="33063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5744807" y="330150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6921079" y="3531361"/>
            <a:ext cx="13442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AF598B4-F687-440A-8578-F86966B61EED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82A003C-0F7B-4869-BB4A-C85121DB8728}"/>
              </a:ext>
            </a:extLst>
          </p:cNvPr>
          <p:cNvGrpSpPr/>
          <p:nvPr/>
        </p:nvGrpSpPr>
        <p:grpSpPr>
          <a:xfrm>
            <a:off x="4484777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C1F53C9A-2E8A-418D-B183-0D7018F3C3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8F2BB0-AF5D-4E04-9037-8D478BD263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53A277E-D1BB-4B35-8D3D-115102A7DCFF}"/>
              </a:ext>
            </a:extLst>
          </p:cNvPr>
          <p:cNvSpPr txBox="1"/>
          <p:nvPr/>
        </p:nvSpPr>
        <p:spPr>
          <a:xfrm>
            <a:off x="5762844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566104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5711317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3449656" y="31073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814A51E-4D01-4C17-9D3F-CC209456A26F}"/>
              </a:ext>
            </a:extLst>
          </p:cNvPr>
          <p:cNvCxnSpPr>
            <a:cxnSpLocks/>
            <a:stCxn id="27" idx="6"/>
            <a:endCxn id="31" idx="1"/>
          </p:cNvCxnSpPr>
          <p:nvPr/>
        </p:nvCxnSpPr>
        <p:spPr>
          <a:xfrm>
            <a:off x="188045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144FCB1-B15C-4F1A-81E2-B2E455F04E0A}"/>
              </a:ext>
            </a:extLst>
          </p:cNvPr>
          <p:cNvGrpSpPr/>
          <p:nvPr/>
        </p:nvGrpSpPr>
        <p:grpSpPr>
          <a:xfrm>
            <a:off x="4484777" y="3301500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4A45994D-4EBB-45E8-8D3E-43EE6E20DBD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59B5F94-0F9A-41E9-9CF0-0804DE454E64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B18E0E-6511-4405-952E-DEA75DF4F591}"/>
              </a:ext>
            </a:extLst>
          </p:cNvPr>
          <p:cNvSpPr txBox="1"/>
          <p:nvPr/>
        </p:nvSpPr>
        <p:spPr>
          <a:xfrm>
            <a:off x="5785936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31" idx="3"/>
            <a:endCxn id="37" idx="2"/>
          </p:cNvCxnSpPr>
          <p:nvPr/>
        </p:nvCxnSpPr>
        <p:spPr>
          <a:xfrm>
            <a:off x="566104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5759616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2432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7562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737449" y="2407734"/>
            <a:ext cx="1114064" cy="74700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792760" y="2082931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633318" y="2312792"/>
            <a:ext cx="11594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664017" y="209452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2865686" y="293506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465288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3445993" y="2529863"/>
            <a:ext cx="7829" cy="4455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430007" y="251004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3807029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218109" y="25031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4520952" y="2056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927637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678996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 flipV="1">
            <a:off x="4041958" y="4032154"/>
            <a:ext cx="885679" cy="47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398218" y="438543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486624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6331637" y="4018901"/>
            <a:ext cx="1069635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3715004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556792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453821" y="3375510"/>
            <a:ext cx="1" cy="471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26438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59996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588384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358495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588356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40257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640309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413599" cy="251956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꺾인 연결선 33">
            <a:extLst>
              <a:ext uri="{FF2B5EF4-FFF2-40B4-BE49-F238E27FC236}">
                <a16:creationId xmlns:a16="http://schemas.microsoft.com/office/drawing/2014/main" id="{ABDF0712-BED6-4BB9-89F4-378EC626A9A8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114884" y="2312792"/>
            <a:ext cx="112397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312792"/>
            <a:ext cx="2012233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559447" y="3838666"/>
            <a:ext cx="552703" cy="1587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21473" y="2048179"/>
            <a:ext cx="1246387" cy="223533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4036891"/>
            <a:ext cx="12700" cy="871967"/>
          </a:xfrm>
          <a:prstGeom prst="bentConnector3">
            <a:avLst>
              <a:gd name="adj1" fmla="val 4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46CE02-06C3-4808-B5EE-518088657DE6}"/>
              </a:ext>
            </a:extLst>
          </p:cNvPr>
          <p:cNvGrpSpPr/>
          <p:nvPr/>
        </p:nvGrpSpPr>
        <p:grpSpPr>
          <a:xfrm>
            <a:off x="3224580" y="3301500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21AEF675-DDCD-41B0-8B78-88BBF6A22F0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E8B6489-59A0-4151-9DE2-60919AD047F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64" name="직선 화살표 연결선 149">
            <a:extLst>
              <a:ext uri="{FF2B5EF4-FFF2-40B4-BE49-F238E27FC236}">
                <a16:creationId xmlns:a16="http://schemas.microsoft.com/office/drawing/2014/main" id="{CA41E65D-39E6-4DB6-8072-8AE64233C777}"/>
              </a:ext>
            </a:extLst>
          </p:cNvPr>
          <p:cNvCxnSpPr>
            <a:cxnSpLocks/>
            <a:stCxn id="54" idx="6"/>
            <a:endCxn id="60" idx="1"/>
          </p:cNvCxnSpPr>
          <p:nvPr/>
        </p:nvCxnSpPr>
        <p:spPr>
          <a:xfrm>
            <a:off x="1880459" y="3531361"/>
            <a:ext cx="13441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60" idx="3"/>
            <a:endCxn id="18" idx="1"/>
          </p:cNvCxnSpPr>
          <p:nvPr/>
        </p:nvCxnSpPr>
        <p:spPr>
          <a:xfrm>
            <a:off x="4400852" y="3531361"/>
            <a:ext cx="13441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A6D973-8729-4DD4-9493-4F93CF3CBB7C}"/>
              </a:ext>
            </a:extLst>
          </p:cNvPr>
          <p:cNvGrpSpPr/>
          <p:nvPr/>
        </p:nvGrpSpPr>
        <p:grpSpPr>
          <a:xfrm>
            <a:off x="5744973" y="3301500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438658AA-8C36-4D64-952F-1B2371A8FE5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789A6B9-8150-4B1C-B472-80B1A0B69204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4DD4BE0B-69B6-4389-8337-22DE4DB84258}"/>
              </a:ext>
            </a:extLst>
          </p:cNvPr>
          <p:cNvCxnSpPr>
            <a:cxnSpLocks/>
            <a:stCxn id="18" idx="3"/>
            <a:endCxn id="57" idx="2"/>
          </p:cNvCxnSpPr>
          <p:nvPr/>
        </p:nvCxnSpPr>
        <p:spPr>
          <a:xfrm>
            <a:off x="6921245" y="3531361"/>
            <a:ext cx="13441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325925" y="3247678"/>
            <a:ext cx="1183559" cy="22106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602302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023027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199299" y="4287361"/>
            <a:ext cx="1764468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280439" y="1558913"/>
            <a:ext cx="1274530" cy="22106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7199299" y="2026970"/>
            <a:ext cx="1764468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276872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276872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3059359" y="2803011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731372" y="3032872"/>
            <a:ext cx="13279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619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 flipH="1">
            <a:off x="3719662" y="3262733"/>
            <a:ext cx="759" cy="3571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456665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280183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4060368"/>
            <a:ext cx="1" cy="396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031696"/>
            <a:ext cx="1280056" cy="17489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481689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5104665"/>
            <a:ext cx="0" cy="3770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51087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3041" y="47992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031696"/>
            <a:ext cx="1320234" cy="11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849782"/>
            <a:ext cx="12700" cy="1861769"/>
          </a:xfrm>
          <a:prstGeom prst="bentConnector3">
            <a:avLst>
              <a:gd name="adj1" fmla="val 58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982194" y="2775584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454040" y="3005445"/>
            <a:ext cx="1528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692090" y="2782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724771" y="2775584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3055120" y="361735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656984" y="3218213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3640006" y="3205500"/>
            <a:ext cx="3250" cy="411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305512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94125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64325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643256" y="4077072"/>
            <a:ext cx="0" cy="402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724771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4345256" y="5715011"/>
            <a:ext cx="137951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901043" y="3761445"/>
            <a:ext cx="2192713" cy="19535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728085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345776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107943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776329" y="4206360"/>
            <a:ext cx="776144" cy="17814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4D1173EB-2924-42E8-AF73-D8949B2B701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4304318" y="3005445"/>
            <a:ext cx="1420453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9B401EAC-C3A9-403F-9EC7-1E0D68ECA2AE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901043" y="3005445"/>
            <a:ext cx="1494313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246CC8C-3BC5-4135-906D-1544B071456A}"/>
              </a:ext>
            </a:extLst>
          </p:cNvPr>
          <p:cNvSpPr txBox="1"/>
          <p:nvPr/>
        </p:nvSpPr>
        <p:spPr>
          <a:xfrm>
            <a:off x="3392821" y="32353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63210" y="2787959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E5ED52-509D-4DA9-ABD7-5417727F013D}"/>
              </a:ext>
            </a:extLst>
          </p:cNvPr>
          <p:cNvGrpSpPr/>
          <p:nvPr/>
        </p:nvGrpSpPr>
        <p:grpSpPr>
          <a:xfrm>
            <a:off x="3170990" y="3314098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7CF4C57-9EA6-44A1-B2FD-EE5786B907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B88601-A519-4112-8780-7F271AD1931F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4BC69384-90B4-4005-8D34-DC05472A30A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60010" y="3543959"/>
            <a:ext cx="1310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4347262" y="3543959"/>
            <a:ext cx="1310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5658242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6954386" y="3543959"/>
            <a:ext cx="1310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26213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26213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955894" y="28523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847158" y="384337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961022" y="537303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6513032" y="28523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805" y="3082213"/>
            <a:ext cx="20720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4544030" y="3312074"/>
            <a:ext cx="5128" cy="5313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4549158" y="4491378"/>
            <a:ext cx="0" cy="8816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557181" y="44897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4328744" y="44834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5228324" y="53866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850836" y="2536535"/>
            <a:ext cx="1994548" cy="4597904"/>
          </a:xfrm>
          <a:prstGeom prst="bentConnector3">
            <a:avLst>
              <a:gd name="adj1" fmla="val -314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5233993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289673" y="58261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531653" y="58236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2108840" y="4509192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>
            <a:off x="3860092" y="4144126"/>
            <a:ext cx="341814" cy="103631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968328" y="447774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560512" y="5085184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581568" y="4049470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0B7AEA70-6767-4B04-84D8-8E83194529AA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5251158" y="3082213"/>
            <a:ext cx="1261874" cy="108516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823CCF5D-470A-42ED-8A9F-0CDC68C0BD5B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689304" y="3082213"/>
            <a:ext cx="75935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5137294" y="3312074"/>
            <a:ext cx="1963874" cy="229082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1"/>
            <a:endCxn id="61" idx="3"/>
          </p:cNvCxnSpPr>
          <p:nvPr/>
        </p:nvCxnSpPr>
        <p:spPr>
          <a:xfrm flipH="1" flipV="1">
            <a:off x="1757840" y="4279331"/>
            <a:ext cx="351000" cy="5538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1"/>
            <a:endCxn id="57" idx="3"/>
          </p:cNvCxnSpPr>
          <p:nvPr/>
        </p:nvCxnSpPr>
        <p:spPr>
          <a:xfrm flipH="1">
            <a:off x="1736784" y="4833192"/>
            <a:ext cx="372056" cy="4818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241EBCC-B0CE-4F70-8820-2EF57F0DF970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298C6A-9912-4ABD-8B77-39363C74EEEB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9F9E9-4D9C-40FC-8B49-524F3EF3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1241E1-E9EF-496B-8B74-0EBF41F62A4F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FC1320C-80C9-4B56-BB90-E3BE622A72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0C5FE32-D563-4520-8A4C-59BFE67450B3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2428B74-5EA2-4BBB-A555-89B952936CC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F91D1F8-B683-41A1-8AA5-80028119523D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2699E2-1E97-424B-ABE8-97B59C31FE4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0618371-E463-4786-A580-2D9516BCF41A}"/>
              </a:ext>
            </a:extLst>
          </p:cNvPr>
          <p:cNvGrpSpPr/>
          <p:nvPr/>
        </p:nvGrpSpPr>
        <p:grpSpPr>
          <a:xfrm>
            <a:off x="448452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31458280-44A0-4C42-B235-D2B62F1E18D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49EF6C-7D25-4B52-8832-CF81DD48327D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3D54E8B8-6033-4C02-A216-4932067CD14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80459" y="3531361"/>
            <a:ext cx="26040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09AA374F-8ECA-489B-B0D6-3AEC915BD3C6}"/>
              </a:ext>
            </a:extLst>
          </p:cNvPr>
          <p:cNvCxnSpPr>
            <a:cxnSpLocks/>
            <a:stCxn id="12" idx="3"/>
            <a:endCxn id="9" idx="2"/>
          </p:cNvCxnSpPr>
          <p:nvPr/>
        </p:nvCxnSpPr>
        <p:spPr>
          <a:xfrm>
            <a:off x="5660798" y="3531361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86EECB-FF33-4093-8908-89AD6B4B9A50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730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600" y="2932280"/>
            <a:ext cx="1301407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2717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6750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312625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3217422" y="5295940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3239309" y="3850648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47517" y="585549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2966695" y="3848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966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86709"/>
            <a:ext cx="0" cy="17886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542486"/>
            <a:ext cx="2065273" cy="226269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2966695" y="30799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2969517" y="60494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1039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>
            <a:off x="7053429" y="3542486"/>
            <a:ext cx="1882193" cy="770362"/>
          </a:xfrm>
          <a:prstGeom prst="bentConnector4">
            <a:avLst>
              <a:gd name="adj1" fmla="val 31447"/>
              <a:gd name="adj2" fmla="val 1296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7055068" y="4312848"/>
            <a:ext cx="1880554" cy="149233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2894" y="1232725"/>
            <a:ext cx="1535117" cy="265340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2194" cy="100897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33">
            <a:extLst>
              <a:ext uri="{FF2B5EF4-FFF2-40B4-BE49-F238E27FC236}">
                <a16:creationId xmlns:a16="http://schemas.microsoft.com/office/drawing/2014/main" id="{2EC74834-F175-463F-9506-221CE60586A3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819846" y="2667177"/>
            <a:ext cx="1290894" cy="1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꺾인 연결선 33">
            <a:extLst>
              <a:ext uri="{FF2B5EF4-FFF2-40B4-BE49-F238E27FC236}">
                <a16:creationId xmlns:a16="http://schemas.microsoft.com/office/drawing/2014/main" id="{4DCD1381-8311-45C6-BE80-DE7278398DF8}"/>
              </a:ext>
            </a:extLst>
          </p:cNvPr>
          <p:cNvCxnSpPr>
            <a:cxnSpLocks/>
            <a:stCxn id="30" idx="2"/>
            <a:endCxn id="8" idx="0"/>
          </p:cNvCxnSpPr>
          <p:nvPr/>
        </p:nvCxnSpPr>
        <p:spPr>
          <a:xfrm rot="5400000" flipH="1" flipV="1">
            <a:off x="4462586" y="1562010"/>
            <a:ext cx="3234197" cy="5711874"/>
          </a:xfrm>
          <a:prstGeom prst="bentConnector5">
            <a:avLst>
              <a:gd name="adj1" fmla="val -7068"/>
              <a:gd name="adj2" fmla="val -53354"/>
              <a:gd name="adj3" fmla="val 14506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꺾인 연결선 33">
            <a:extLst>
              <a:ext uri="{FF2B5EF4-FFF2-40B4-BE49-F238E27FC236}">
                <a16:creationId xmlns:a16="http://schemas.microsoft.com/office/drawing/2014/main" id="{56CB2C70-A010-4589-AD9E-121FE655EA8A}"/>
              </a:ext>
            </a:extLst>
          </p:cNvPr>
          <p:cNvCxnSpPr>
            <a:cxnSpLocks/>
            <a:stCxn id="36" idx="2"/>
            <a:endCxn id="8" idx="0"/>
          </p:cNvCxnSpPr>
          <p:nvPr/>
        </p:nvCxnSpPr>
        <p:spPr>
          <a:xfrm rot="5400000" flipH="1" flipV="1">
            <a:off x="6084178" y="3183602"/>
            <a:ext cx="3234197" cy="2468690"/>
          </a:xfrm>
          <a:prstGeom prst="bentConnector5">
            <a:avLst>
              <a:gd name="adj1" fmla="val -7068"/>
              <a:gd name="adj2" fmla="val 132264"/>
              <a:gd name="adj3" fmla="val 14506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79143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78670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1275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38077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38077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0712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348880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>
            <a:off x="1813296" y="3108480"/>
            <a:ext cx="13425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287923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DA2E6D1B-B54A-41A8-B42F-6F73A656F713}"/>
              </a:ext>
            </a:extLst>
          </p:cNvPr>
          <p:cNvCxnSpPr>
            <a:cxnSpLocks/>
            <a:stCxn id="90" idx="2"/>
            <a:endCxn id="22" idx="0"/>
          </p:cNvCxnSpPr>
          <p:nvPr/>
        </p:nvCxnSpPr>
        <p:spPr>
          <a:xfrm rot="5400000">
            <a:off x="2587383" y="3320493"/>
            <a:ext cx="1157984" cy="115513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2E40A84-B8E5-4DA0-87D6-6B3801134D92}"/>
              </a:ext>
            </a:extLst>
          </p:cNvPr>
          <p:cNvCxnSpPr>
            <a:cxnSpLocks/>
            <a:stCxn id="89" idx="2"/>
            <a:endCxn id="25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728864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5" name="직선 화살표 연결선 29">
            <a:extLst>
              <a:ext uri="{FF2B5EF4-FFF2-40B4-BE49-F238E27FC236}">
                <a16:creationId xmlns:a16="http://schemas.microsoft.com/office/drawing/2014/main" id="{36D264F6-2BF6-4FB3-B2D5-366EFB6FA930}"/>
              </a:ext>
            </a:extLst>
          </p:cNvPr>
          <p:cNvCxnSpPr>
            <a:cxnSpLocks/>
            <a:stCxn id="26" idx="2"/>
            <a:endCxn id="8" idx="4"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>
            <a:extLst>
              <a:ext uri="{FF2B5EF4-FFF2-40B4-BE49-F238E27FC236}">
                <a16:creationId xmlns:a16="http://schemas.microsoft.com/office/drawing/2014/main" id="{7532470A-2938-409C-9803-A139C671FD34}"/>
              </a:ext>
            </a:extLst>
          </p:cNvPr>
          <p:cNvCxnSpPr>
            <a:cxnSpLocks/>
            <a:stCxn id="22" idx="2"/>
            <a:endCxn id="8" idx="4"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348880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108480"/>
            <a:ext cx="13425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29039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36" idx="0"/>
          </p:cNvCxnSpPr>
          <p:nvPr/>
        </p:nvCxnSpPr>
        <p:spPr>
          <a:xfrm rot="5400000">
            <a:off x="2597019" y="3330131"/>
            <a:ext cx="1138710" cy="11551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F15175F-7E77-48AD-9D9A-A4E62309E51B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211">
              <a:extLst>
                <a:ext uri="{FF2B5EF4-FFF2-40B4-BE49-F238E27FC236}">
                  <a16:creationId xmlns:a16="http://schemas.microsoft.com/office/drawing/2014/main" id="{FFE3DD29-95E3-4FD1-9ACD-031D83AC9A7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DAD3E1C-9DAC-4FD0-8E6C-20DD0C77CA10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FE93E55-0572-43C7-AAC7-7817CDB01607}"/>
              </a:ext>
            </a:extLst>
          </p:cNvPr>
          <p:cNvCxnSpPr>
            <a:cxnSpLocks/>
            <a:stCxn id="11" idx="2"/>
            <a:endCxn id="39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29">
            <a:extLst>
              <a:ext uri="{FF2B5EF4-FFF2-40B4-BE49-F238E27FC236}">
                <a16:creationId xmlns:a16="http://schemas.microsoft.com/office/drawing/2014/main" id="{7518759E-7828-4184-9057-97C2DC61976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>
            <a:extLst>
              <a:ext uri="{FF2B5EF4-FFF2-40B4-BE49-F238E27FC236}">
                <a16:creationId xmlns:a16="http://schemas.microsoft.com/office/drawing/2014/main" id="{644E8D99-B343-4B52-AB0C-8FE132F4025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1381</Words>
  <Application>Microsoft Office PowerPoint</Application>
  <PresentationFormat>A4 용지(210x297mm)</PresentationFormat>
  <Paragraphs>585</Paragraphs>
  <Slides>48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54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5294</cp:revision>
  <cp:lastPrinted>2018-12-13T03:02:38Z</cp:lastPrinted>
  <dcterms:created xsi:type="dcterms:W3CDTF">2013-07-15T11:19:02Z</dcterms:created>
  <dcterms:modified xsi:type="dcterms:W3CDTF">2020-01-23T02:57:36Z</dcterms:modified>
</cp:coreProperties>
</file>