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90518700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2020.08.03~2020.08.07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(2020.08.10~2020.08.14)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버그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진행중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기존 시스템 분석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요구사항 정의서 진행중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버그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진행중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요구사항 정의서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WBS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작성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113</cp:revision>
  <dcterms:created xsi:type="dcterms:W3CDTF">2019-06-14T05:49:41Z</dcterms:created>
  <dcterms:modified xsi:type="dcterms:W3CDTF">2020-08-07T08:11:16Z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