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7559675" cy="10691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311280" y="491760"/>
            <a:ext cx="2502971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박병</a:t>
            </a:r>
            <a:r>
              <a:rPr lang="ko-KR" alt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은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주간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업무</a:t>
            </a:r>
            <a:r>
              <a:rPr lang="en-US" sz="1800" b="0" strike="noStrike" spc="-1" dirty="0">
                <a:solidFill>
                  <a:srgbClr val="000000"/>
                </a:solidFill>
                <a:latin typeface="맑은 고딕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맑은 고딕"/>
                <a:ea typeface="DejaVu Sans"/>
              </a:rPr>
              <a:t>보고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39" name="Table 2"/>
          <p:cNvGraphicFramePr/>
          <p:nvPr>
            <p:extLst>
              <p:ext uri="{D42A27DB-BD31-4B8C-83A1-F6EECF244321}">
                <p14:modId xmlns:p14="http://schemas.microsoft.com/office/powerpoint/2010/main" val="3030071349"/>
              </p:ext>
            </p:extLst>
          </p:nvPr>
        </p:nvGraphicFramePr>
        <p:xfrm>
          <a:off x="395640" y="1124640"/>
          <a:ext cx="8352720" cy="3855720"/>
        </p:xfrm>
        <a:graphic>
          <a:graphicData uri="http://schemas.openxmlformats.org/drawingml/2006/table">
            <a:tbl>
              <a:tblPr/>
              <a:tblGrid>
                <a:gridCol w="417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전주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(</a:t>
                      </a:r>
                      <a:r>
                        <a:rPr lang="en-US" altLang="ko-KR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2020.08.31~2020.09.04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  <a:ea typeface="Noto Sans CJK SC"/>
                        </a:rPr>
                        <a:t>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금주</a:t>
                      </a: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sz="1100" b="1" strike="noStrike" spc="-1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진행업무</a:t>
                      </a:r>
                      <a:endParaRPr lang="en-US" sz="11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b="1" strike="noStrike" spc="-1" dirty="0">
                          <a:solidFill>
                            <a:srgbClr val="FFFFFF"/>
                          </a:solidFill>
                          <a:latin typeface="맑은 고딕"/>
                        </a:rPr>
                        <a:t>(2020.09.07~2020.09.11)</a:t>
                      </a:r>
                      <a:endParaRPr lang="en-US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시스템 흐름도 완료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WBS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대상</a:t>
                      </a:r>
                      <a:r>
                        <a:rPr lang="en-US" altLang="ko-KR" sz="1100" b="0" strike="noStrike" spc="-1" dirty="0">
                          <a:latin typeface="+mn-lt"/>
                        </a:rPr>
                        <a:t>, LF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이슈 리스트 수정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CRM Pro 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trike="noStrike" spc="-1" dirty="0">
                          <a:latin typeface="+mn-lt"/>
                        </a:rPr>
                        <a:t>WBS </a:t>
                      </a:r>
                      <a:r>
                        <a:rPr lang="ko-KR" altLang="en-US" sz="1100" b="0" strike="noStrike" spc="-1" dirty="0">
                          <a:latin typeface="+mn-lt"/>
                        </a:rPr>
                        <a:t>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형상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trike="noStrike" spc="-1" dirty="0">
                          <a:latin typeface="+mn-lt"/>
                        </a:rPr>
                        <a:t>패키지 관리 진행</a:t>
                      </a: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ko-K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Symbol</vt:lpstr>
      <vt:lpstr>Wingdings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Windows User</dc:creator>
  <dc:description/>
  <cp:lastModifiedBy>박병은 (책임) (주)젬텍 (geekdev@cnspartner.com,  )</cp:lastModifiedBy>
  <cp:revision>118</cp:revision>
  <dcterms:created xsi:type="dcterms:W3CDTF">2019-06-14T05:49:41Z</dcterms:created>
  <dcterms:modified xsi:type="dcterms:W3CDTF">2020-09-04T08:47:17Z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화면 슬라이드 쇼(4:3)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