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080625" cy="7559675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굴림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굴림"/>
              </a:rPr>
              <a:t>제목 텍스트의 서식을 편집하려면 클릭하십시오.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굴림"/>
              </a:rPr>
              <a:t>개요 텍스트의 서식을 편집하려면 클릭하십시오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굴림"/>
              </a:rPr>
              <a:t>2번째 개요 수준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굴림"/>
              </a:rPr>
              <a:t>3번째 개요 수준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굴림"/>
              </a:rPr>
              <a:t>4번째 개요 수준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굴림"/>
              </a:rPr>
              <a:t>5번째 개요 수준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굴림"/>
              </a:rPr>
              <a:t>6번째 개요 수준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굴림"/>
              </a:rPr>
              <a:t>7번째 개요 수준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latin typeface="바탕"/>
              </a:rPr>
              <a:t>&lt;날짜/시간&gt;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 b="0" strike="noStrike" spc="-1">
                <a:latin typeface="바탕"/>
              </a:rPr>
              <a:t>&lt;바닥글&gt;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C6976CCC-3C9C-408B-B457-D72B0EC66C62}" type="slidenum">
              <a:rPr lang="en-US" sz="1400" b="0" strike="noStrike" spc="-1">
                <a:latin typeface="바탕"/>
              </a:rPr>
              <a:t>‹#›</a:t>
            </a:fld>
            <a:endParaRPr lang="en-US" sz="1400" b="0" strike="noStrike" spc="-1">
              <a:latin typeface="바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굴림"/>
              </a:rPr>
              <a:t>LF 주소록 동기화개선방안</a:t>
            </a: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굴림"/>
              </a:rPr>
              <a:t>주소록 동기화 시 Json 형식으로 모델링하여 Rest API 를 통하여 동기화 하도록 개선하고자함.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3200" b="0" strike="noStrike" spc="-1">
              <a:latin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e 1"/>
          <p:cNvSpPr/>
          <p:nvPr/>
        </p:nvSpPr>
        <p:spPr>
          <a:xfrm>
            <a:off x="1260000" y="1080000"/>
            <a:ext cx="0" cy="5040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Line 2"/>
          <p:cNvSpPr/>
          <p:nvPr/>
        </p:nvSpPr>
        <p:spPr>
          <a:xfrm>
            <a:off x="4716000" y="1152000"/>
            <a:ext cx="0" cy="5040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Line 3"/>
          <p:cNvSpPr/>
          <p:nvPr/>
        </p:nvSpPr>
        <p:spPr>
          <a:xfrm>
            <a:off x="8231040" y="958680"/>
            <a:ext cx="0" cy="5040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TextShape 4"/>
          <p:cNvSpPr txBox="1"/>
          <p:nvPr/>
        </p:nvSpPr>
        <p:spPr>
          <a:xfrm>
            <a:off x="4428000" y="6552000"/>
            <a:ext cx="851400" cy="318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latin typeface="굴림"/>
              </a:rPr>
              <a:t>Server</a:t>
            </a:r>
          </a:p>
        </p:txBody>
      </p:sp>
      <p:sp>
        <p:nvSpPr>
          <p:cNvPr id="47" name="TextShape 5"/>
          <p:cNvSpPr txBox="1"/>
          <p:nvPr/>
        </p:nvSpPr>
        <p:spPr>
          <a:xfrm>
            <a:off x="912600" y="6480000"/>
            <a:ext cx="1174320" cy="318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latin typeface="굴림"/>
              </a:rPr>
              <a:t>PC Client</a:t>
            </a:r>
          </a:p>
        </p:txBody>
      </p:sp>
      <p:sp>
        <p:nvSpPr>
          <p:cNvPr id="48" name="TextShape 6"/>
          <p:cNvSpPr txBox="1"/>
          <p:nvPr/>
        </p:nvSpPr>
        <p:spPr>
          <a:xfrm>
            <a:off x="7866360" y="6336000"/>
            <a:ext cx="881640" cy="318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latin typeface="굴림"/>
              </a:rPr>
              <a:t>Mobile</a:t>
            </a:r>
          </a:p>
        </p:txBody>
      </p:sp>
      <p:sp>
        <p:nvSpPr>
          <p:cNvPr id="49" name="Line 7"/>
          <p:cNvSpPr/>
          <p:nvPr/>
        </p:nvSpPr>
        <p:spPr>
          <a:xfrm>
            <a:off x="1332000" y="1368000"/>
            <a:ext cx="324000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TextShape 8"/>
          <p:cNvSpPr txBox="1"/>
          <p:nvPr/>
        </p:nvSpPr>
        <p:spPr>
          <a:xfrm>
            <a:off x="1332000" y="1062360"/>
            <a:ext cx="279576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SSVC_TYPE_SYNC_PHONEBOOK_READY_REQ ????</a:t>
            </a:r>
          </a:p>
        </p:txBody>
      </p:sp>
      <p:sp>
        <p:nvSpPr>
          <p:cNvPr id="51" name="TextShape 9"/>
          <p:cNvSpPr txBox="1"/>
          <p:nvPr/>
        </p:nvSpPr>
        <p:spPr>
          <a:xfrm>
            <a:off x="4788000" y="1314360"/>
            <a:ext cx="252756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SSVC_TYPE_SYNC_PHONEBOOK_READY_NOTI</a:t>
            </a:r>
          </a:p>
        </p:txBody>
      </p:sp>
      <p:sp>
        <p:nvSpPr>
          <p:cNvPr id="52" name="Line 10"/>
          <p:cNvSpPr/>
          <p:nvPr/>
        </p:nvSpPr>
        <p:spPr>
          <a:xfrm>
            <a:off x="4716000" y="1548000"/>
            <a:ext cx="351504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TextShape 11"/>
          <p:cNvSpPr txBox="1"/>
          <p:nvPr/>
        </p:nvSpPr>
        <p:spPr>
          <a:xfrm>
            <a:off x="4788000" y="2142360"/>
            <a:ext cx="232668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SSVC_TYPE_SYNC_PHONEBOOK_SND_REQ</a:t>
            </a:r>
          </a:p>
        </p:txBody>
      </p:sp>
      <p:sp>
        <p:nvSpPr>
          <p:cNvPr id="54" name="Line 12"/>
          <p:cNvSpPr/>
          <p:nvPr/>
        </p:nvSpPr>
        <p:spPr>
          <a:xfrm>
            <a:off x="4716000" y="2448000"/>
            <a:ext cx="3528000" cy="0"/>
          </a:xfrm>
          <a:prstGeom prst="line">
            <a:avLst/>
          </a:prstGeom>
          <a:ln>
            <a:solidFill>
              <a:srgbClr val="3465A4"/>
            </a:solidFill>
            <a:headEnd type="triangle" w="med" len="med"/>
            <a:tailEnd type="diamond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TextShape 13"/>
          <p:cNvSpPr txBox="1"/>
          <p:nvPr/>
        </p:nvSpPr>
        <p:spPr>
          <a:xfrm>
            <a:off x="8164440" y="2034360"/>
            <a:ext cx="172296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Contact load &gt;&gt; List[0]</a:t>
            </a:r>
          </a:p>
        </p:txBody>
      </p:sp>
      <p:sp>
        <p:nvSpPr>
          <p:cNvPr id="56" name="TextShape 14"/>
          <p:cNvSpPr txBox="1"/>
          <p:nvPr/>
        </p:nvSpPr>
        <p:spPr>
          <a:xfrm>
            <a:off x="4788000" y="2862360"/>
            <a:ext cx="232668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SSVC_TYPE_SYNC_PHONEBOOK_SND_RES</a:t>
            </a:r>
          </a:p>
        </p:txBody>
      </p:sp>
      <p:sp>
        <p:nvSpPr>
          <p:cNvPr id="57" name="Line 15"/>
          <p:cNvSpPr/>
          <p:nvPr/>
        </p:nvSpPr>
        <p:spPr>
          <a:xfrm>
            <a:off x="4716000" y="3096000"/>
            <a:ext cx="351504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TextShape 16"/>
          <p:cNvSpPr txBox="1"/>
          <p:nvPr/>
        </p:nvSpPr>
        <p:spPr>
          <a:xfrm>
            <a:off x="4788000" y="3384000"/>
            <a:ext cx="239364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SSVC_TYPE_SYNC_PHONEBOOK_RCV_NOTI</a:t>
            </a:r>
          </a:p>
        </p:txBody>
      </p:sp>
      <p:sp>
        <p:nvSpPr>
          <p:cNvPr id="59" name="Line 17"/>
          <p:cNvSpPr/>
          <p:nvPr/>
        </p:nvSpPr>
        <p:spPr>
          <a:xfrm>
            <a:off x="4716000" y="3617640"/>
            <a:ext cx="351504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TextShape 18"/>
          <p:cNvSpPr txBox="1"/>
          <p:nvPr/>
        </p:nvSpPr>
        <p:spPr>
          <a:xfrm>
            <a:off x="4788000" y="4032000"/>
            <a:ext cx="232668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SSVC_TYPE_SYNC_PHONEBOOK_SND_REQ</a:t>
            </a:r>
          </a:p>
        </p:txBody>
      </p:sp>
      <p:sp>
        <p:nvSpPr>
          <p:cNvPr id="61" name="Line 19"/>
          <p:cNvSpPr/>
          <p:nvPr/>
        </p:nvSpPr>
        <p:spPr>
          <a:xfrm>
            <a:off x="4716000" y="4337640"/>
            <a:ext cx="3528000" cy="0"/>
          </a:xfrm>
          <a:prstGeom prst="line">
            <a:avLst/>
          </a:prstGeom>
          <a:ln>
            <a:solidFill>
              <a:srgbClr val="3465A4"/>
            </a:solidFill>
            <a:headEnd type="triangle" w="med" len="med"/>
            <a:tailEnd type="diamond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TextShape 20"/>
          <p:cNvSpPr txBox="1"/>
          <p:nvPr/>
        </p:nvSpPr>
        <p:spPr>
          <a:xfrm>
            <a:off x="8213040" y="3870360"/>
            <a:ext cx="192420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Contact load &gt;&gt; List[n]...</a:t>
            </a:r>
          </a:p>
        </p:txBody>
      </p:sp>
      <p:sp>
        <p:nvSpPr>
          <p:cNvPr id="63" name="TextShape 21"/>
          <p:cNvSpPr txBox="1"/>
          <p:nvPr/>
        </p:nvSpPr>
        <p:spPr>
          <a:xfrm>
            <a:off x="4788000" y="4788720"/>
            <a:ext cx="232668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SSVC_TYPE_SYNC_PHONEBOOK_SND_RES</a:t>
            </a:r>
          </a:p>
        </p:txBody>
      </p:sp>
      <p:sp>
        <p:nvSpPr>
          <p:cNvPr id="64" name="Line 22"/>
          <p:cNvSpPr/>
          <p:nvPr/>
        </p:nvSpPr>
        <p:spPr>
          <a:xfrm>
            <a:off x="4716000" y="5022360"/>
            <a:ext cx="351504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TextShape 23"/>
          <p:cNvSpPr txBox="1"/>
          <p:nvPr/>
        </p:nvSpPr>
        <p:spPr>
          <a:xfrm>
            <a:off x="4788000" y="5310360"/>
            <a:ext cx="239364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SSVC_TYPE_SYNC_PHONEBOOK_RCV_NOTI</a:t>
            </a:r>
          </a:p>
        </p:txBody>
      </p:sp>
      <p:sp>
        <p:nvSpPr>
          <p:cNvPr id="66" name="Line 24"/>
          <p:cNvSpPr/>
          <p:nvPr/>
        </p:nvSpPr>
        <p:spPr>
          <a:xfrm>
            <a:off x="4716000" y="5544000"/>
            <a:ext cx="351504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TextShape 25"/>
          <p:cNvSpPr txBox="1"/>
          <p:nvPr/>
        </p:nvSpPr>
        <p:spPr>
          <a:xfrm>
            <a:off x="4788000" y="1314360"/>
            <a:ext cx="252756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SSVC_TYPE_SYNC_PHONEBOOK_READY_NOTI</a:t>
            </a:r>
          </a:p>
        </p:txBody>
      </p:sp>
      <p:sp>
        <p:nvSpPr>
          <p:cNvPr id="68" name="Line 26"/>
          <p:cNvSpPr/>
          <p:nvPr/>
        </p:nvSpPr>
        <p:spPr>
          <a:xfrm>
            <a:off x="4716000" y="1944000"/>
            <a:ext cx="351504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TextShape 27"/>
          <p:cNvSpPr txBox="1"/>
          <p:nvPr/>
        </p:nvSpPr>
        <p:spPr>
          <a:xfrm>
            <a:off x="4816440" y="1728000"/>
            <a:ext cx="252756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Push received “P”</a:t>
            </a:r>
          </a:p>
        </p:txBody>
      </p:sp>
      <p:sp>
        <p:nvSpPr>
          <p:cNvPr id="70" name="TextShape 28"/>
          <p:cNvSpPr txBox="1"/>
          <p:nvPr/>
        </p:nvSpPr>
        <p:spPr>
          <a:xfrm>
            <a:off x="8231040" y="1422360"/>
            <a:ext cx="91836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Not working</a:t>
            </a:r>
          </a:p>
        </p:txBody>
      </p:sp>
      <p:sp>
        <p:nvSpPr>
          <p:cNvPr id="71" name="TextShape 29"/>
          <p:cNvSpPr txBox="1"/>
          <p:nvPr/>
        </p:nvSpPr>
        <p:spPr>
          <a:xfrm>
            <a:off x="1656000" y="432000"/>
            <a:ext cx="2238120" cy="318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latin typeface="굴림"/>
              </a:rPr>
              <a:t>기존: 주소록 동기화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Line 1"/>
          <p:cNvSpPr/>
          <p:nvPr/>
        </p:nvSpPr>
        <p:spPr>
          <a:xfrm>
            <a:off x="1260000" y="1080000"/>
            <a:ext cx="0" cy="5040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" name="Line 2"/>
          <p:cNvSpPr/>
          <p:nvPr/>
        </p:nvSpPr>
        <p:spPr>
          <a:xfrm>
            <a:off x="4716000" y="1152000"/>
            <a:ext cx="0" cy="5040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Line 3"/>
          <p:cNvSpPr/>
          <p:nvPr/>
        </p:nvSpPr>
        <p:spPr>
          <a:xfrm>
            <a:off x="8231040" y="958680"/>
            <a:ext cx="0" cy="5040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" name="TextShape 4"/>
          <p:cNvSpPr txBox="1"/>
          <p:nvPr/>
        </p:nvSpPr>
        <p:spPr>
          <a:xfrm>
            <a:off x="4428000" y="6552000"/>
            <a:ext cx="851400" cy="318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latin typeface="굴림"/>
              </a:rPr>
              <a:t>Server</a:t>
            </a:r>
          </a:p>
        </p:txBody>
      </p:sp>
      <p:sp>
        <p:nvSpPr>
          <p:cNvPr id="76" name="TextShape 5"/>
          <p:cNvSpPr txBox="1"/>
          <p:nvPr/>
        </p:nvSpPr>
        <p:spPr>
          <a:xfrm>
            <a:off x="912600" y="6480000"/>
            <a:ext cx="1174320" cy="318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latin typeface="굴림"/>
              </a:rPr>
              <a:t>PC Client</a:t>
            </a:r>
          </a:p>
        </p:txBody>
      </p:sp>
      <p:sp>
        <p:nvSpPr>
          <p:cNvPr id="77" name="TextShape 6"/>
          <p:cNvSpPr txBox="1"/>
          <p:nvPr/>
        </p:nvSpPr>
        <p:spPr>
          <a:xfrm>
            <a:off x="7866360" y="6336000"/>
            <a:ext cx="881640" cy="318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latin typeface="굴림"/>
              </a:rPr>
              <a:t>Mobile</a:t>
            </a:r>
          </a:p>
        </p:txBody>
      </p:sp>
      <p:sp>
        <p:nvSpPr>
          <p:cNvPr id="78" name="Line 7"/>
          <p:cNvSpPr/>
          <p:nvPr/>
        </p:nvSpPr>
        <p:spPr>
          <a:xfrm>
            <a:off x="1332000" y="1368000"/>
            <a:ext cx="338400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TextShape 8"/>
          <p:cNvSpPr txBox="1"/>
          <p:nvPr/>
        </p:nvSpPr>
        <p:spPr>
          <a:xfrm>
            <a:off x="1332000" y="1062360"/>
            <a:ext cx="266184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SSVC_TYPE_SYNC_PHONEBOOK_READY_REQ ??</a:t>
            </a:r>
          </a:p>
        </p:txBody>
      </p:sp>
      <p:sp>
        <p:nvSpPr>
          <p:cNvPr id="80" name="TextShape 9"/>
          <p:cNvSpPr txBox="1"/>
          <p:nvPr/>
        </p:nvSpPr>
        <p:spPr>
          <a:xfrm>
            <a:off x="4788000" y="2142360"/>
            <a:ext cx="205812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Rest API Post JSON (contact)</a:t>
            </a:r>
          </a:p>
        </p:txBody>
      </p:sp>
      <p:sp>
        <p:nvSpPr>
          <p:cNvPr id="81" name="Line 10"/>
          <p:cNvSpPr/>
          <p:nvPr/>
        </p:nvSpPr>
        <p:spPr>
          <a:xfrm>
            <a:off x="4248000" y="2448000"/>
            <a:ext cx="3996000" cy="0"/>
          </a:xfrm>
          <a:prstGeom prst="line">
            <a:avLst/>
          </a:prstGeom>
          <a:ln>
            <a:solidFill>
              <a:srgbClr val="3465A4"/>
            </a:solidFill>
            <a:headEnd type="triangle" w="med" len="med"/>
            <a:tailEnd type="diamond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" name="TextShape 11"/>
          <p:cNvSpPr txBox="1"/>
          <p:nvPr/>
        </p:nvSpPr>
        <p:spPr>
          <a:xfrm>
            <a:off x="8164440" y="2034360"/>
            <a:ext cx="185724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Contact load &gt;&gt; make json</a:t>
            </a:r>
          </a:p>
        </p:txBody>
      </p:sp>
      <p:sp>
        <p:nvSpPr>
          <p:cNvPr id="83" name="TextShape 12"/>
          <p:cNvSpPr txBox="1"/>
          <p:nvPr/>
        </p:nvSpPr>
        <p:spPr>
          <a:xfrm>
            <a:off x="4788000" y="3024000"/>
            <a:ext cx="339948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SSVC_TYPE_SYNC_PHONEBOOK_SND_REQ (syncSeq...etc)</a:t>
            </a:r>
          </a:p>
        </p:txBody>
      </p:sp>
      <p:sp>
        <p:nvSpPr>
          <p:cNvPr id="84" name="Line 13"/>
          <p:cNvSpPr/>
          <p:nvPr/>
        </p:nvSpPr>
        <p:spPr>
          <a:xfrm>
            <a:off x="4716000" y="3329640"/>
            <a:ext cx="3528000" cy="0"/>
          </a:xfrm>
          <a:prstGeom prst="line">
            <a:avLst/>
          </a:prstGeom>
          <a:ln>
            <a:solidFill>
              <a:srgbClr val="3465A4"/>
            </a:solidFill>
            <a:headEnd type="triangle" w="med" len="med"/>
            <a:tailEnd type="diamond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TextShape 14"/>
          <p:cNvSpPr txBox="1"/>
          <p:nvPr/>
        </p:nvSpPr>
        <p:spPr>
          <a:xfrm>
            <a:off x="4788000" y="3780720"/>
            <a:ext cx="232668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SSVC_TYPE_SYNC_PHONEBOOK_SND_RES</a:t>
            </a:r>
          </a:p>
        </p:txBody>
      </p:sp>
      <p:sp>
        <p:nvSpPr>
          <p:cNvPr id="86" name="Line 15"/>
          <p:cNvSpPr/>
          <p:nvPr/>
        </p:nvSpPr>
        <p:spPr>
          <a:xfrm>
            <a:off x="4716000" y="4014360"/>
            <a:ext cx="351504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Line 16"/>
          <p:cNvSpPr/>
          <p:nvPr/>
        </p:nvSpPr>
        <p:spPr>
          <a:xfrm flipH="1">
            <a:off x="1260000" y="4536000"/>
            <a:ext cx="345600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Line 17"/>
          <p:cNvSpPr/>
          <p:nvPr/>
        </p:nvSpPr>
        <p:spPr>
          <a:xfrm>
            <a:off x="4716000" y="1944000"/>
            <a:ext cx="3515040" cy="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TextShape 18"/>
          <p:cNvSpPr txBox="1"/>
          <p:nvPr/>
        </p:nvSpPr>
        <p:spPr>
          <a:xfrm>
            <a:off x="4816440" y="1728000"/>
            <a:ext cx="252756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Push received “P”</a:t>
            </a:r>
          </a:p>
        </p:txBody>
      </p:sp>
      <p:sp>
        <p:nvSpPr>
          <p:cNvPr id="90" name="Line 19"/>
          <p:cNvSpPr/>
          <p:nvPr/>
        </p:nvSpPr>
        <p:spPr>
          <a:xfrm>
            <a:off x="4248000" y="1152000"/>
            <a:ext cx="0" cy="5040000"/>
          </a:xfrm>
          <a:prstGeom prst="line">
            <a:avLst/>
          </a:prstGeom>
          <a:ln w="72000">
            <a:solidFill>
              <a:srgbClr val="1B75B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Line 20"/>
          <p:cNvSpPr/>
          <p:nvPr/>
        </p:nvSpPr>
        <p:spPr>
          <a:xfrm flipH="1">
            <a:off x="4248000" y="2736000"/>
            <a:ext cx="3983040" cy="0"/>
          </a:xfrm>
          <a:prstGeom prst="line">
            <a:avLst/>
          </a:prstGeom>
          <a:ln>
            <a:solidFill>
              <a:srgbClr val="3465A4"/>
            </a:solidFill>
            <a:headEnd type="triangle" w="med" len="med"/>
            <a:tailEnd type="diamond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TextShape 21"/>
          <p:cNvSpPr txBox="1"/>
          <p:nvPr/>
        </p:nvSpPr>
        <p:spPr>
          <a:xfrm>
            <a:off x="4660200" y="2502360"/>
            <a:ext cx="339948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Rest API result JSON (statucCode, syncSeq...etc)</a:t>
            </a:r>
          </a:p>
        </p:txBody>
      </p:sp>
      <p:sp>
        <p:nvSpPr>
          <p:cNvPr id="93" name="TextShape 22"/>
          <p:cNvSpPr txBox="1"/>
          <p:nvPr/>
        </p:nvSpPr>
        <p:spPr>
          <a:xfrm>
            <a:off x="1512000" y="4230000"/>
            <a:ext cx="2393640" cy="234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SSVC_TYPE_SYNC_PHONEBOOK_SND_NOTI</a:t>
            </a:r>
          </a:p>
        </p:txBody>
      </p:sp>
      <p:sp>
        <p:nvSpPr>
          <p:cNvPr id="94" name="TextShape 23"/>
          <p:cNvSpPr txBox="1"/>
          <p:nvPr/>
        </p:nvSpPr>
        <p:spPr>
          <a:xfrm>
            <a:off x="8231040" y="3942360"/>
            <a:ext cx="44892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done</a:t>
            </a:r>
          </a:p>
        </p:txBody>
      </p:sp>
      <p:sp>
        <p:nvSpPr>
          <p:cNvPr id="95" name="Line 24"/>
          <p:cNvSpPr/>
          <p:nvPr/>
        </p:nvSpPr>
        <p:spPr>
          <a:xfrm flipH="1">
            <a:off x="1200960" y="5472000"/>
            <a:ext cx="2975040" cy="0"/>
          </a:xfrm>
          <a:prstGeom prst="line">
            <a:avLst/>
          </a:prstGeom>
          <a:ln>
            <a:solidFill>
              <a:srgbClr val="3465A4"/>
            </a:solidFill>
            <a:headEnd type="triangle" w="med" len="med"/>
            <a:tailEnd type="diamond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TextShape 25"/>
          <p:cNvSpPr txBox="1"/>
          <p:nvPr/>
        </p:nvSpPr>
        <p:spPr>
          <a:xfrm>
            <a:off x="1260000" y="5184000"/>
            <a:ext cx="118656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Rest API synSeq</a:t>
            </a:r>
          </a:p>
        </p:txBody>
      </p:sp>
      <p:sp>
        <p:nvSpPr>
          <p:cNvPr id="97" name="Line 26"/>
          <p:cNvSpPr/>
          <p:nvPr/>
        </p:nvSpPr>
        <p:spPr>
          <a:xfrm>
            <a:off x="1260000" y="5760000"/>
            <a:ext cx="2916000" cy="0"/>
          </a:xfrm>
          <a:prstGeom prst="line">
            <a:avLst/>
          </a:prstGeom>
          <a:ln>
            <a:solidFill>
              <a:srgbClr val="3465A4"/>
            </a:solidFill>
            <a:headEnd type="triangle" w="med" len="med"/>
            <a:tailEnd type="diamond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TextShape 27"/>
          <p:cNvSpPr txBox="1"/>
          <p:nvPr/>
        </p:nvSpPr>
        <p:spPr>
          <a:xfrm>
            <a:off x="1200960" y="5526360"/>
            <a:ext cx="2728800" cy="23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50" b="0" i="1" strike="noStrike" spc="-1">
                <a:solidFill>
                  <a:srgbClr val="9876AA"/>
                </a:solidFill>
                <a:latin typeface="D2Coding ligature"/>
                <a:ea typeface="D2Coding ligature"/>
              </a:rPr>
              <a:t>Rest API result JSON (contact parsing)</a:t>
            </a:r>
          </a:p>
        </p:txBody>
      </p:sp>
      <p:sp>
        <p:nvSpPr>
          <p:cNvPr id="99" name="TextShape 28"/>
          <p:cNvSpPr txBox="1"/>
          <p:nvPr/>
        </p:nvSpPr>
        <p:spPr>
          <a:xfrm>
            <a:off x="1656360" y="432000"/>
            <a:ext cx="2543040" cy="318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latin typeface="굴림"/>
              </a:rPr>
              <a:t>개선안 : 주소록 동기화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>
            <a:extLst>
              <a:ext uri="{FF2B5EF4-FFF2-40B4-BE49-F238E27FC236}">
                <a16:creationId xmlns:a16="http://schemas.microsoft.com/office/drawing/2014/main" id="{7DB2ED32-F1BD-4BDA-B019-790E84A99598}"/>
              </a:ext>
            </a:extLst>
          </p:cNvPr>
          <p:cNvSpPr/>
          <p:nvPr/>
        </p:nvSpPr>
        <p:spPr>
          <a:xfrm>
            <a:off x="525293" y="651753"/>
            <a:ext cx="1080000" cy="10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PC</a:t>
            </a:r>
            <a:endParaRPr lang="ko-KR" altLang="en-US" sz="14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E37466D9-7A9C-4CE8-9FC7-9C016A8FDD28}"/>
              </a:ext>
            </a:extLst>
          </p:cNvPr>
          <p:cNvSpPr/>
          <p:nvPr/>
        </p:nvSpPr>
        <p:spPr>
          <a:xfrm>
            <a:off x="4500312" y="651753"/>
            <a:ext cx="1080000" cy="10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Server</a:t>
            </a:r>
            <a:endParaRPr lang="ko-KR" altLang="en-US" sz="1400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119D0986-6A74-4F3A-A8C2-384942B506B9}"/>
              </a:ext>
            </a:extLst>
          </p:cNvPr>
          <p:cNvSpPr/>
          <p:nvPr/>
        </p:nvSpPr>
        <p:spPr>
          <a:xfrm>
            <a:off x="8475331" y="651753"/>
            <a:ext cx="1080000" cy="10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Mobile</a:t>
            </a:r>
            <a:endParaRPr lang="ko-KR" altLang="en-US" sz="1400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C2D9DF6-8BB4-409D-9E33-07291CA09D57}"/>
              </a:ext>
            </a:extLst>
          </p:cNvPr>
          <p:cNvCxnSpPr>
            <a:cxnSpLocks/>
            <a:stCxn id="4" idx="4"/>
          </p:cNvCxnSpPr>
          <p:nvPr/>
        </p:nvCxnSpPr>
        <p:spPr>
          <a:xfrm>
            <a:off x="1065293" y="1731753"/>
            <a:ext cx="0" cy="5505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8E0138A2-7691-42D9-AF8A-34CB334D8E38}"/>
              </a:ext>
            </a:extLst>
          </p:cNvPr>
          <p:cNvCxnSpPr>
            <a:cxnSpLocks/>
            <a:stCxn id="6" idx="4"/>
          </p:cNvCxnSpPr>
          <p:nvPr/>
        </p:nvCxnSpPr>
        <p:spPr>
          <a:xfrm>
            <a:off x="9015331" y="1731753"/>
            <a:ext cx="0" cy="5505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60E8CF7-CB6A-4AB7-8ADC-FD22AD04D901}"/>
              </a:ext>
            </a:extLst>
          </p:cNvPr>
          <p:cNvCxnSpPr>
            <a:cxnSpLocks/>
            <a:stCxn id="5" idx="4"/>
          </p:cNvCxnSpPr>
          <p:nvPr/>
        </p:nvCxnSpPr>
        <p:spPr>
          <a:xfrm>
            <a:off x="5040312" y="1731753"/>
            <a:ext cx="0" cy="5505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C9C05A4-A0CA-401E-972E-6A8B7DA97122}"/>
              </a:ext>
            </a:extLst>
          </p:cNvPr>
          <p:cNvCxnSpPr/>
          <p:nvPr/>
        </p:nvCxnSpPr>
        <p:spPr>
          <a:xfrm>
            <a:off x="1065293" y="2286000"/>
            <a:ext cx="39750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5606222-4B1B-4837-B6C9-021548641A2D}"/>
              </a:ext>
            </a:extLst>
          </p:cNvPr>
          <p:cNvSpPr txBox="1"/>
          <p:nvPr/>
        </p:nvSpPr>
        <p:spPr>
          <a:xfrm>
            <a:off x="2071990" y="1945532"/>
            <a:ext cx="21887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주소록 동기화 시작 요청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F56D710-F3A6-419E-B73B-7ECE9810D2AE}"/>
              </a:ext>
            </a:extLst>
          </p:cNvPr>
          <p:cNvCxnSpPr/>
          <p:nvPr/>
        </p:nvCxnSpPr>
        <p:spPr>
          <a:xfrm>
            <a:off x="5024734" y="2623226"/>
            <a:ext cx="39750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665462-8AD0-4DDD-8C57-4AE3C218788A}"/>
              </a:ext>
            </a:extLst>
          </p:cNvPr>
          <p:cNvSpPr txBox="1"/>
          <p:nvPr/>
        </p:nvSpPr>
        <p:spPr>
          <a:xfrm>
            <a:off x="6031431" y="2282758"/>
            <a:ext cx="21887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주소록 동기화 시작 알림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F6E3765C-B3E2-4B3F-AC9F-15F03600E9E1}"/>
              </a:ext>
            </a:extLst>
          </p:cNvPr>
          <p:cNvCxnSpPr>
            <a:cxnSpLocks/>
          </p:cNvCxnSpPr>
          <p:nvPr/>
        </p:nvCxnSpPr>
        <p:spPr>
          <a:xfrm flipH="1">
            <a:off x="5040312" y="3132306"/>
            <a:ext cx="39905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6C4EABD-8994-4185-843B-F5DA58A4A7CC}"/>
              </a:ext>
            </a:extLst>
          </p:cNvPr>
          <p:cNvSpPr txBox="1"/>
          <p:nvPr/>
        </p:nvSpPr>
        <p:spPr>
          <a:xfrm>
            <a:off x="6031431" y="2870696"/>
            <a:ext cx="21887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주소록 전송 준비 상태 요청</a:t>
            </a: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7E4DB474-B655-4E31-98E3-183212FA858E}"/>
              </a:ext>
            </a:extLst>
          </p:cNvPr>
          <p:cNvCxnSpPr>
            <a:cxnSpLocks/>
          </p:cNvCxnSpPr>
          <p:nvPr/>
        </p:nvCxnSpPr>
        <p:spPr>
          <a:xfrm flipH="1">
            <a:off x="5040312" y="3747411"/>
            <a:ext cx="39905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B7317F4-B28D-43A9-9988-2561E5843B8F}"/>
              </a:ext>
            </a:extLst>
          </p:cNvPr>
          <p:cNvSpPr txBox="1"/>
          <p:nvPr/>
        </p:nvSpPr>
        <p:spPr>
          <a:xfrm>
            <a:off x="6031431" y="3435841"/>
            <a:ext cx="21887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주소록 데이터 전송</a:t>
            </a: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E8C22870-55F2-4774-A91B-530A53F77B5E}"/>
              </a:ext>
            </a:extLst>
          </p:cNvPr>
          <p:cNvCxnSpPr/>
          <p:nvPr/>
        </p:nvCxnSpPr>
        <p:spPr>
          <a:xfrm>
            <a:off x="5048101" y="4390417"/>
            <a:ext cx="39750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2021DA1-8A75-475C-A509-D5DF59F3104C}"/>
              </a:ext>
            </a:extLst>
          </p:cNvPr>
          <p:cNvSpPr txBox="1"/>
          <p:nvPr/>
        </p:nvSpPr>
        <p:spPr>
          <a:xfrm>
            <a:off x="6036464" y="4100906"/>
            <a:ext cx="21887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주소록 데이터 전송</a:t>
            </a:r>
          </a:p>
        </p:txBody>
      </p:sp>
    </p:spTree>
    <p:extLst>
      <p:ext uri="{BB962C8B-B14F-4D97-AF65-F5344CB8AC3E}">
        <p14:creationId xmlns:p14="http://schemas.microsoft.com/office/powerpoint/2010/main" val="533443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266</Words>
  <Application>Microsoft Office PowerPoint</Application>
  <PresentationFormat>사용자 지정</PresentationFormat>
  <Paragraphs>42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D2Coding ligature</vt:lpstr>
      <vt:lpstr>굴림</vt:lpstr>
      <vt:lpstr>바탕</vt:lpstr>
      <vt:lpstr>Arial</vt:lpstr>
      <vt:lpstr>Symbol</vt:lpstr>
      <vt:lpstr>Wingdings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/>
  <dc:description/>
  <cp:lastModifiedBy>박병은 (책임) (주)젬텍 (geekdev@cnspartner.com,  )</cp:lastModifiedBy>
  <cp:revision>9</cp:revision>
  <dcterms:created xsi:type="dcterms:W3CDTF">2020-02-10T14:44:51Z</dcterms:created>
  <dcterms:modified xsi:type="dcterms:W3CDTF">2020-02-13T07:20:10Z</dcterms:modified>
  <dc:language>ko-KR</dc:language>
</cp:coreProperties>
</file>