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2"/>
  </p:notesMasterIdLst>
  <p:handoutMasterIdLst>
    <p:handoutMasterId r:id="rId103"/>
  </p:handoutMasterIdLst>
  <p:sldIdLst>
    <p:sldId id="1206" r:id="rId2"/>
    <p:sldId id="1208" r:id="rId3"/>
    <p:sldId id="1223" r:id="rId4"/>
    <p:sldId id="1225" r:id="rId5"/>
    <p:sldId id="1332" r:id="rId6"/>
    <p:sldId id="1327" r:id="rId7"/>
    <p:sldId id="1334" r:id="rId8"/>
    <p:sldId id="1330" r:id="rId9"/>
    <p:sldId id="1335" r:id="rId10"/>
    <p:sldId id="1337" r:id="rId11"/>
    <p:sldId id="1329" r:id="rId12"/>
    <p:sldId id="1336" r:id="rId13"/>
    <p:sldId id="1283" r:id="rId14"/>
    <p:sldId id="1338" r:id="rId15"/>
    <p:sldId id="1280" r:id="rId16"/>
    <p:sldId id="1227" r:id="rId17"/>
    <p:sldId id="1263" r:id="rId18"/>
    <p:sldId id="1289" r:id="rId19"/>
    <p:sldId id="1281" r:id="rId20"/>
    <p:sldId id="1284" r:id="rId21"/>
    <p:sldId id="1339" r:id="rId22"/>
    <p:sldId id="1248" r:id="rId23"/>
    <p:sldId id="1249" r:id="rId24"/>
    <p:sldId id="1250" r:id="rId25"/>
    <p:sldId id="1251" r:id="rId26"/>
    <p:sldId id="1271" r:id="rId27"/>
    <p:sldId id="1272" r:id="rId28"/>
    <p:sldId id="1273" r:id="rId29"/>
    <p:sldId id="1274" r:id="rId30"/>
    <p:sldId id="1312" r:id="rId31"/>
    <p:sldId id="1313" r:id="rId32"/>
    <p:sldId id="1285" r:id="rId33"/>
    <p:sldId id="1340" r:id="rId34"/>
    <p:sldId id="1276" r:id="rId35"/>
    <p:sldId id="1275" r:id="rId36"/>
    <p:sldId id="1286" r:id="rId37"/>
    <p:sldId id="1341" r:id="rId38"/>
    <p:sldId id="1252" r:id="rId39"/>
    <p:sldId id="1253" r:id="rId40"/>
    <p:sldId id="1254" r:id="rId41"/>
    <p:sldId id="1264" r:id="rId42"/>
    <p:sldId id="1265" r:id="rId43"/>
    <p:sldId id="1255" r:id="rId44"/>
    <p:sldId id="1266" r:id="rId45"/>
    <p:sldId id="1287" r:id="rId46"/>
    <p:sldId id="1342" r:id="rId47"/>
    <p:sldId id="1228" r:id="rId48"/>
    <p:sldId id="1244" r:id="rId49"/>
    <p:sldId id="1267" r:id="rId50"/>
    <p:sldId id="1270" r:id="rId51"/>
    <p:sldId id="1245" r:id="rId52"/>
    <p:sldId id="1246" r:id="rId53"/>
    <p:sldId id="1268" r:id="rId54"/>
    <p:sldId id="1247" r:id="rId55"/>
    <p:sldId id="1315" r:id="rId56"/>
    <p:sldId id="1288" r:id="rId57"/>
    <p:sldId id="1343" r:id="rId58"/>
    <p:sldId id="1344" r:id="rId59"/>
    <p:sldId id="1345" r:id="rId60"/>
    <p:sldId id="1256" r:id="rId61"/>
    <p:sldId id="1325" r:id="rId62"/>
    <p:sldId id="1278" r:id="rId63"/>
    <p:sldId id="1279" r:id="rId64"/>
    <p:sldId id="1277" r:id="rId65"/>
    <p:sldId id="1306" r:id="rId66"/>
    <p:sldId id="1308" r:id="rId67"/>
    <p:sldId id="1282" r:id="rId68"/>
    <p:sldId id="1310" r:id="rId69"/>
    <p:sldId id="1311" r:id="rId70"/>
    <p:sldId id="1290" r:id="rId71"/>
    <p:sldId id="1307" r:id="rId72"/>
    <p:sldId id="1291" r:id="rId73"/>
    <p:sldId id="1292" r:id="rId74"/>
    <p:sldId id="1293" r:id="rId75"/>
    <p:sldId id="1309" r:id="rId76"/>
    <p:sldId id="1314" r:id="rId77"/>
    <p:sldId id="1317" r:id="rId78"/>
    <p:sldId id="1318" r:id="rId79"/>
    <p:sldId id="1319" r:id="rId80"/>
    <p:sldId id="1316" r:id="rId81"/>
    <p:sldId id="1294" r:id="rId82"/>
    <p:sldId id="1346" r:id="rId83"/>
    <p:sldId id="1298" r:id="rId84"/>
    <p:sldId id="1302" r:id="rId85"/>
    <p:sldId id="1303" r:id="rId86"/>
    <p:sldId id="1328" r:id="rId87"/>
    <p:sldId id="1295" r:id="rId88"/>
    <p:sldId id="1324" r:id="rId89"/>
    <p:sldId id="1320" r:id="rId90"/>
    <p:sldId id="1323" r:id="rId91"/>
    <p:sldId id="1321" r:id="rId92"/>
    <p:sldId id="1322" r:id="rId93"/>
    <p:sldId id="1296" r:id="rId94"/>
    <p:sldId id="1297" r:id="rId95"/>
    <p:sldId id="1299" r:id="rId96"/>
    <p:sldId id="1305" r:id="rId97"/>
    <p:sldId id="1301" r:id="rId98"/>
    <p:sldId id="1304" r:id="rId99"/>
    <p:sldId id="1300" r:id="rId100"/>
    <p:sldId id="874" r:id="rId101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332"/>
            <p14:sldId id="1327"/>
            <p14:sldId id="1334"/>
            <p14:sldId id="1330"/>
            <p14:sldId id="1335"/>
            <p14:sldId id="1337"/>
            <p14:sldId id="1329"/>
            <p14:sldId id="1336"/>
            <p14:sldId id="1283"/>
            <p14:sldId id="1338"/>
            <p14:sldId id="1280"/>
            <p14:sldId id="1227"/>
            <p14:sldId id="1263"/>
            <p14:sldId id="1289"/>
            <p14:sldId id="1281"/>
            <p14:sldId id="1284"/>
            <p14:sldId id="1339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312"/>
            <p14:sldId id="1313"/>
            <p14:sldId id="1285"/>
            <p14:sldId id="1340"/>
            <p14:sldId id="1276"/>
            <p14:sldId id="1275"/>
            <p14:sldId id="1286"/>
            <p14:sldId id="1341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342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315"/>
            <p14:sldId id="1288"/>
            <p14:sldId id="1343"/>
            <p14:sldId id="1344"/>
            <p14:sldId id="1345"/>
            <p14:sldId id="1256"/>
            <p14:sldId id="1325"/>
            <p14:sldId id="1278"/>
            <p14:sldId id="1279"/>
            <p14:sldId id="1277"/>
            <p14:sldId id="1306"/>
            <p14:sldId id="1308"/>
            <p14:sldId id="1282"/>
            <p14:sldId id="1310"/>
            <p14:sldId id="1311"/>
            <p14:sldId id="1290"/>
            <p14:sldId id="1307"/>
            <p14:sldId id="1291"/>
            <p14:sldId id="1292"/>
            <p14:sldId id="1293"/>
            <p14:sldId id="1309"/>
            <p14:sldId id="1314"/>
            <p14:sldId id="1317"/>
            <p14:sldId id="1318"/>
            <p14:sldId id="1319"/>
            <p14:sldId id="1316"/>
            <p14:sldId id="1294"/>
            <p14:sldId id="1346"/>
            <p14:sldId id="1298"/>
            <p14:sldId id="1302"/>
            <p14:sldId id="1303"/>
            <p14:sldId id="1328"/>
            <p14:sldId id="1295"/>
            <p14:sldId id="1324"/>
            <p14:sldId id="1320"/>
            <p14:sldId id="1323"/>
            <p14:sldId id="1321"/>
            <p14:sldId id="1322"/>
            <p14:sldId id="1296"/>
            <p14:sldId id="1297"/>
            <p14:sldId id="1299"/>
            <p14:sldId id="1305"/>
            <p14:sldId id="1301"/>
            <p14:sldId id="1304"/>
            <p14:sldId id="1300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86935" autoAdjust="0"/>
  </p:normalViewPr>
  <p:slideViewPr>
    <p:cSldViewPr>
      <p:cViewPr varScale="1">
        <p:scale>
          <a:sx n="86" d="100"/>
          <a:sy n="86" d="100"/>
        </p:scale>
        <p:origin x="106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2020-02-06 Thu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2020-02-06 Thu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2020-02-06 Thu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2020-01-31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0.2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3C9C7A1D-1A72-4A5B-9589-660078A8CA7F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382532256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EE1B0C5-EEE7-4133-8F45-079AB33E5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050"/>
              </p:ext>
            </p:extLst>
          </p:nvPr>
        </p:nvGraphicFramePr>
        <p:xfrm>
          <a:off x="200470" y="1294224"/>
          <a:ext cx="95050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사용자를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상세정보를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권한정보를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변경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관심 사용자에 현재 상태가 변경 되었을 경우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상태 메시지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상태를 나타낼 수 있는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프로필 메시지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프로필 사진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사진을 앨범에서 선택 또는 촬영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초기화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통신을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31676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정보를 저장한 후 어플리케이션 실행 시 자동 로그인한다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581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 확인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어플리케이션에 버전을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재설정한다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만기에 의한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변경할 수 있는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Native Dialog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원격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다른 단말기에서 로그인 시 알림을 통지 받아 현재 단말기에서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CC5348D4-1E5D-476F-996D-5DFD3DBE17D5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CB9AA109-9168-4303-BADE-4601531F50EF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8AB0DB-A448-4C29-8432-22EADF1E498B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5900DF8D-A056-4135-800C-EBEBA1893F51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77A808BF-54D6-483E-B40B-0105181C6F58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7D66FD7-3B69-4DEE-BC0A-AE3EEF287EE6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34233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EE1B0C5-EEE7-4133-8F45-079AB33E5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501250"/>
              </p:ext>
            </p:extLst>
          </p:nvPr>
        </p:nvGraphicFramePr>
        <p:xfrm>
          <a:off x="200470" y="1294224"/>
          <a:ext cx="95050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그룹이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구성원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구성원을 추가 또는 삭제 하여 그룹을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대화하기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사용자와 대화를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쪽지보내기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사용자에게 쪽지를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가져오기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 메신저의 그룹목록을 가져올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파일로 저장한다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목록에 등록된 그룹 이름으로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EAE33556-32AE-434F-8865-A6D2FE030079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E15DDB6A-690E-42F5-95CE-A3FD1DDBEA77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B0BE9D-CAEA-4AA0-BF79-F5428238B520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47E04A2-2709-4259-BD4E-2BEC2DDC65E6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5CB3BC9-74DA-4167-A82E-31EF96EC8814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23966F-51BD-4A09-85E3-FDDC6A84F05C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29150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BB584F8-DB06-42A7-9246-00658932A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368358"/>
              </p:ext>
            </p:extLst>
          </p:nvPr>
        </p:nvGraphicFramePr>
        <p:xfrm>
          <a:off x="200470" y="1294224"/>
          <a:ext cx="95050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동료가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동료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 대화방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비밀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 또는 기존 대화방에 사용자를 초대한다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초대 받은 사용자에게 초대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성공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선택하여 대화방에서 추방한다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추방한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대화방에서 추방되었을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설정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이름을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4E43FB5F-2B83-4BD4-A9FF-EEADA14F58C6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CF3E3E46-0627-4009-8321-896B9F7F09CB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197A48-432D-405C-BAC1-C567784148A1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24967CC-4635-4225-88BC-8740188996F8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910CC302-D121-4FDE-B5DD-EB9A8F50E17C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B5DBDC-B8BF-4F41-A91B-DF899ADBD0C4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316837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BB584F8-DB06-42A7-9246-00658932A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436352"/>
              </p:ext>
            </p:extLst>
          </p:nvPr>
        </p:nvGraphicFramePr>
        <p:xfrm>
          <a:off x="200470" y="1294224"/>
          <a:ext cx="950506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닫은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개설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편집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대화방을 대화 목록에서 선택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설정을 통해 전송된 메시지는 정해진 시간이 지나면 자동으로 대화방에서 사라진다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및 참여자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그룹멤버로 추가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개설된 대화방의 구성원을 그룹멤버로 신규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 이벤트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보안을 위하여 타이머를 설정할 수 있는 별도의 대화방 기능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메일로 보내기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대화내용을 본인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모두 에게 메일로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목록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상세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공지사항에 대해 상세조회를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다운로드 폴더 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파일을 다운로드하는 폴더 탐색창을 연다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미리 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썸네일을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95658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3FB7601B-D2DE-40ED-BBC2-D8EB5AAC4AEE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DEF01C91-E048-4932-9D9A-1AB78D7F67F2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A03AC17-2A5F-470C-B8E8-9BBF19AF0F0F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0A3BE64-BF6E-4537-986D-E17F0D28119D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D066A060-0989-4977-80BF-4F3A93D8F3C6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CACFEC1-DE26-400D-B20B-3308ABA12F5E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79282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3A2E44-847F-4E20-850B-9161EF4B4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12CB761-A11F-4620-BBA9-37F8E6E8E490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A66C7459-7ABF-468A-822C-E9A37C0A0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265967"/>
              </p:ext>
            </p:extLst>
          </p:nvPr>
        </p:nvGraphicFramePr>
        <p:xfrm>
          <a:off x="200470" y="1294224"/>
          <a:ext cx="950506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구성원들이 등록한 일정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구성원들과 공유할 일정을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일정을 등록한 구성원이 일정을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일정을 등록한 구성원이 일정을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투명도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대화방의 창 투명도를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스킨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배경화면을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폰트 색상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사용자의 대화의 폰트를 설정 지정할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선택한 인원을 대상으로 화상회의 즉시 개설 및 요청한다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진행회의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종료회의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참여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미설치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설치 화면으로 이동 설치되어 있으면 회의 참여한다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회의명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개설자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예약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회의를 예약할 수 있는 화면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조직도 내 인원을 참여자로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서비스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 시 알림 메시지 전송한다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업로드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업로드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정보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첨부파일에 대한 정보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첨부파일을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공유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공유한다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 요청을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95658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3C0FF765-6CE4-4617-8ED3-F9F88CDED0C8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EF84EEFA-8849-40D9-BE33-663252C369FE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83736AC-A235-4159-81D9-66DDBB3F89CE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8AB5FC12-BF29-4306-AB15-05107C38AE25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F471160A-30F0-4181-BB76-76E166C8B2AD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D8AD25-F6EE-4A10-9ED4-F12CA3E591CA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028205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54A3C1B-E569-4D71-91AC-562D9E319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411487"/>
              </p:ext>
            </p:extLst>
          </p:nvPr>
        </p:nvGraphicFramePr>
        <p:xfrm>
          <a:off x="200470" y="1294224"/>
          <a:ext cx="950506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수신여부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 이벤트를 확인한 사용자의 개수만큼 카운트를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확인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구성원의 대화 이벤트가 확인 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성공 처리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등록 성공 후 대화방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refresh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대화 이벤트 확인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노멀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일반적인 텍스트형태의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대용량 텍스트 이벤트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길이 이상의 텍스트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스티커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어플리케이션에서 제공하는 아이콘 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번역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언어로 된 일반적인 텍스트를 특정 언어로 변환하여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 이벤트가 등록되었을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이벤트에 대해 텍스트 검색을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 결과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검색 결과에 대한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전달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전달한다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환경설정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6BC8FCA9-5D2C-4DEA-B95C-43850FBDFC32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0565098-2F5F-40D1-A87D-0D2EE9ACCEEE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20468B-E43C-48B9-8DE7-467B9D71CDC1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096ECDD-3163-4E6F-8FDB-D069B46D70DF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D9D66A86-7397-415C-AB3E-6B4E28A3F75B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CCB91A-84D4-48A8-B160-4D343E6CFBDF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139482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7C28F5-D7FD-42F5-83D4-68F8D8CC4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1182266-A836-4C43-A21C-06FABC06636C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45E6DBF5-9891-49BA-9B30-FBC5A0A5FE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399230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일반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Windows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실행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자동 로그인 설정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 시 창 숨기기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창 숨기기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글꼴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글꼴 및 폰트 크기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C2C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클릭추콜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사무실 혹은 핸드폰 둘 중에서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차콜을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어떤 것으로 받을지 지정설정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전송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다운로드 폴더 지정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언어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메뉴를 포함한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버전정보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버전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 버전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시간대를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수동 업데이트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최신버전이 아니면 수동 업데이트 실행 지원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인사정보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메시지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메시지 도착을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알림창으로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시간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(5/10/15/20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소리알림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알림이 수신 되었을 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소리로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알리지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이용시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모바일 알림 받지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목록조회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 쪽지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 쪽지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20613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2119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AUTHENTICATION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390819"/>
              </p:ext>
            </p:extLst>
          </p:nvPr>
        </p:nvGraphicFramePr>
        <p:xfrm>
          <a:off x="200470" y="1294224"/>
          <a:ext cx="95050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통신을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정보를 저장한 후 어플리케이션 실행 시 자동 로그인한다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 확인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어플리케이션에 버전을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재설정한다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만기에 의한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변경할 수 있는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Native Dialog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원격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다른 단말기에서 로그인 시 알림을 통지 받아 현재 단말기에서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9084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191361" y="1842998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193528" y="1842998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79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432575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318711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2432575" y="1024143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03361" y="2598998"/>
            <a:ext cx="7292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020711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006287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432575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302709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318711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020711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187028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4856728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187028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775164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187028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187028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775164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775164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3673171" y="36893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2987666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069836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5921969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5921969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5921969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5921969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013499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538816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538816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538816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779468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779468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538816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779468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538816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779468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385744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020657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703365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186707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362979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498417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4890846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608847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4890846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3"/>
            <a:endCxn id="17" idx="3"/>
          </p:cNvCxnSpPr>
          <p:nvPr/>
        </p:nvCxnSpPr>
        <p:spPr>
          <a:xfrm flipH="1" flipV="1">
            <a:off x="3608847" y="1254004"/>
            <a:ext cx="113864" cy="2643156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>
            <a:off x="3020711" y="1483865"/>
            <a:ext cx="0" cy="828029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674689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478982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478982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379213" y="354630"/>
            <a:ext cx="1081946" cy="4058683"/>
          </a:xfrm>
          <a:prstGeom prst="bentConnector3">
            <a:avLst>
              <a:gd name="adj1" fmla="val 1933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705269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79864" y="3073039"/>
              <a:ext cx="625400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911113" y="3461269"/>
            <a:ext cx="13792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71527" y="323140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71527" y="426542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290321" y="323140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30015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466593" y="3461269"/>
            <a:ext cx="14049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561800" y="350158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59663" y="369113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328159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20952" y="3285938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7977504" y="2705269"/>
            <a:ext cx="15120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342645" y="3334286"/>
            <a:ext cx="507875" cy="2273841"/>
          </a:xfrm>
          <a:prstGeom prst="bentConnector3">
            <a:avLst>
              <a:gd name="adj1" fmla="val -450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71527" y="200803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78237" y="1738118"/>
            <a:ext cx="993510" cy="199307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47799" y="2237898"/>
            <a:ext cx="1685705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189507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401870" y="2743182"/>
            <a:ext cx="1512000" cy="1512000"/>
            <a:chOff x="452565" y="272169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635235" y="3052850"/>
              <a:ext cx="8120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2983156" y="326932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480246" y="3269321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15942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2063289" y="3268349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743182"/>
            <a:ext cx="15120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3"/>
            <a:endCxn id="24" idx="2"/>
          </p:cNvCxnSpPr>
          <p:nvPr/>
        </p:nvCxnSpPr>
        <p:spPr>
          <a:xfrm>
            <a:off x="665651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13870" y="3499182"/>
            <a:ext cx="106928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853104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7977336" y="2853104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68060" y="337924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1112" y="3609104"/>
            <a:ext cx="26569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744332" y="3609104"/>
            <a:ext cx="22330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220486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309643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6143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33774" y="2257147"/>
            <a:ext cx="944518" cy="12996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434725"/>
            <a:ext cx="1101194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007E36-FE3F-49F5-B31B-8D2412B6E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5EA9BC9-FEC1-4266-9A3E-0202C797AD83}"/>
              </a:ext>
            </a:extLst>
          </p:cNvPr>
          <p:cNvSpPr/>
          <p:nvPr/>
        </p:nvSpPr>
        <p:spPr>
          <a:xfrm>
            <a:off x="278480" y="406405"/>
            <a:ext cx="242271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ORGANIZATION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C1B6D0E-3BB0-4182-9095-38734187A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556768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부서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사용자를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상세정보를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권한정보를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변경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관심 사용자에 현재 상태가 변경 되었을 경우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상태 메시지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상태를 나타낼 수 있는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프로필 메시지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프로필 사진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사진을 앨범에서 선택 또는 촬영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초기화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002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97389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75099" y="3027396"/>
            <a:ext cx="1560042" cy="1512000"/>
            <a:chOff x="435407" y="2683285"/>
            <a:chExt cx="111431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435407" y="3014437"/>
              <a:ext cx="1114316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375756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1113" y="3783396"/>
            <a:ext cx="246464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029250" y="4090088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2"/>
            <a:endCxn id="31" idx="1"/>
          </p:cNvCxnSpPr>
          <p:nvPr/>
        </p:nvCxnSpPr>
        <p:spPr>
          <a:xfrm rot="16200000" flipH="1">
            <a:off x="5055450" y="3921698"/>
            <a:ext cx="1085764" cy="126888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717666" y="333809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143053" y="2399580"/>
            <a:ext cx="974794" cy="133311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993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34F8D3F-3731-43DD-95B3-884C714344D6}"/>
              </a:ext>
            </a:extLst>
          </p:cNvPr>
          <p:cNvGrpSpPr/>
          <p:nvPr/>
        </p:nvGrpSpPr>
        <p:grpSpPr>
          <a:xfrm>
            <a:off x="6232773" y="4869160"/>
            <a:ext cx="1176272" cy="459722"/>
            <a:chOff x="2309423" y="1180801"/>
            <a:chExt cx="1176272" cy="459722"/>
          </a:xfrm>
        </p:grpSpPr>
        <p:sp>
          <p:nvSpPr>
            <p:cNvPr id="31" name="모서리가 둥근 직사각형 208">
              <a:extLst>
                <a:ext uri="{FF2B5EF4-FFF2-40B4-BE49-F238E27FC236}">
                  <a16:creationId xmlns:a16="http://schemas.microsoft.com/office/drawing/2014/main" id="{02B30C35-C952-45F8-A5EE-5A63C37E26AF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844A3F7D-A390-45B1-A4CB-4684C33FA9EB}"/>
                </a:ext>
              </a:extLst>
            </p:cNvPr>
            <p:cNvSpPr/>
            <p:nvPr/>
          </p:nvSpPr>
          <p:spPr>
            <a:xfrm>
              <a:off x="2373969" y="1266579"/>
              <a:ext cx="104387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저장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20">
            <a:extLst>
              <a:ext uri="{FF2B5EF4-FFF2-40B4-BE49-F238E27FC236}">
                <a16:creationId xmlns:a16="http://schemas.microsoft.com/office/drawing/2014/main" id="{33E7A9CD-2DF0-4DAD-81FB-354AF206F4B3}"/>
              </a:ext>
            </a:extLst>
          </p:cNvPr>
          <p:cNvCxnSpPr>
            <a:cxnSpLocks/>
            <a:stCxn id="31" idx="3"/>
            <a:endCxn id="8" idx="4"/>
          </p:cNvCxnSpPr>
          <p:nvPr/>
        </p:nvCxnSpPr>
        <p:spPr>
          <a:xfrm flipV="1">
            <a:off x="7409045" y="4539396"/>
            <a:ext cx="1363626" cy="5596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3021289" y="3553535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4364" y="3783396"/>
            <a:ext cx="1106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1936632" y="3553509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3656856" y="4011265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2"/>
            <a:endCxn id="27" idx="1"/>
          </p:cNvCxnSpPr>
          <p:nvPr/>
        </p:nvCxnSpPr>
        <p:spPr>
          <a:xfrm rot="16200000" flipH="1">
            <a:off x="4318922" y="3303759"/>
            <a:ext cx="869740" cy="22887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5898160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3321518" y="329886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3331136" y="401025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4266395" y="1921771"/>
            <a:ext cx="974794" cy="22887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074432" y="2578741"/>
            <a:ext cx="1658904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7E665CE-FF9E-4776-A200-8079EE7FB594}"/>
              </a:ext>
            </a:extLst>
          </p:cNvPr>
          <p:cNvGrpSpPr/>
          <p:nvPr/>
        </p:nvGrpSpPr>
        <p:grpSpPr>
          <a:xfrm>
            <a:off x="5898160" y="4653136"/>
            <a:ext cx="1176272" cy="459722"/>
            <a:chOff x="2341103" y="1150306"/>
            <a:chExt cx="1176272" cy="459722"/>
          </a:xfrm>
        </p:grpSpPr>
        <p:sp>
          <p:nvSpPr>
            <p:cNvPr id="27" name="모서리가 둥근 직사각형 208">
              <a:extLst>
                <a:ext uri="{FF2B5EF4-FFF2-40B4-BE49-F238E27FC236}">
                  <a16:creationId xmlns:a16="http://schemas.microsoft.com/office/drawing/2014/main" id="{8606AA0E-D9D8-45A4-B917-B95912819DE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62F90680-38B1-45E9-AD6A-A882C0CFB678}"/>
                </a:ext>
              </a:extLst>
            </p:cNvPr>
            <p:cNvSpPr/>
            <p:nvPr/>
          </p:nvSpPr>
          <p:spPr>
            <a:xfrm>
              <a:off x="2495943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777E4BFF-3649-4807-BA28-CE3FB4B582E5}"/>
              </a:ext>
            </a:extLst>
          </p:cNvPr>
          <p:cNvCxnSpPr>
            <a:cxnSpLocks/>
            <a:stCxn id="27" idx="3"/>
            <a:endCxn id="8" idx="4"/>
          </p:cNvCxnSpPr>
          <p:nvPr/>
        </p:nvCxnSpPr>
        <p:spPr>
          <a:xfrm flipV="1">
            <a:off x="7074432" y="4539396"/>
            <a:ext cx="1658904" cy="34360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7905328" y="3022957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405022" y="3549096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80987" y="3778957"/>
            <a:ext cx="23240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622808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81294" y="3778957"/>
            <a:ext cx="23240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747095" y="33336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652330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123712" y="2447808"/>
            <a:ext cx="970735" cy="123184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260056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88877" y="3027396"/>
            <a:ext cx="1528769" cy="1512000"/>
            <a:chOff x="439857" y="2683285"/>
            <a:chExt cx="115798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59" y="2683285"/>
              <a:ext cx="114528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39857" y="2957718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7833320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197911" y="3553535"/>
            <a:ext cx="1264528" cy="459722"/>
            <a:chOff x="2273214" y="1202140"/>
            <a:chExt cx="1264528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273214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74183" y="3783396"/>
            <a:ext cx="24591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105128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7646" y="3783396"/>
            <a:ext cx="22802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972507" y="2420915"/>
            <a:ext cx="946160" cy="13190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281400" y="2607375"/>
            <a:ext cx="13079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340557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37190" y="3783396"/>
            <a:ext cx="2440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693888" y="33212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4013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46585" y="354878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198027" y="2358402"/>
            <a:ext cx="946160" cy="144410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332750" y="3553535"/>
            <a:ext cx="1232615" cy="459722"/>
            <a:chOff x="2305128" y="1202140"/>
            <a:chExt cx="123261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05128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09022" y="3783396"/>
            <a:ext cx="24683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11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83943" y="2344318"/>
            <a:ext cx="946160" cy="1472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12565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09198" y="3783396"/>
            <a:ext cx="2512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512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049344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50778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20780" y="3618858"/>
            <a:ext cx="131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37" idx="0"/>
            <a:endCxn id="26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17814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3588E-B41A-4958-B419-E9B67155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6C0F0B-0E21-43AB-9C34-57E3A6ACB4B9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C504BA-EBFF-4F8A-AB39-BCB488D29A40}"/>
              </a:ext>
            </a:extLst>
          </p:cNvPr>
          <p:cNvGrpSpPr/>
          <p:nvPr/>
        </p:nvGrpSpPr>
        <p:grpSpPr>
          <a:xfrm>
            <a:off x="391894" y="2862858"/>
            <a:ext cx="1529624" cy="1512000"/>
            <a:chOff x="439150" y="2683285"/>
            <a:chExt cx="116385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9A725C2-0505-43CE-AD01-BB28A7F7C1C6}"/>
                </a:ext>
              </a:extLst>
            </p:cNvPr>
            <p:cNvSpPr/>
            <p:nvPr/>
          </p:nvSpPr>
          <p:spPr>
            <a:xfrm>
              <a:off x="452559" y="2683285"/>
              <a:ext cx="115044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1FAFA50-7BCE-48AE-B550-029EB3ECB00F}"/>
                </a:ext>
              </a:extLst>
            </p:cNvPr>
            <p:cNvSpPr/>
            <p:nvPr/>
          </p:nvSpPr>
          <p:spPr>
            <a:xfrm>
              <a:off x="439150" y="3023832"/>
              <a:ext cx="115044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7F8909-A88A-4F7A-A4AF-FC5EFD85FE44}"/>
              </a:ext>
            </a:extLst>
          </p:cNvPr>
          <p:cNvGrpSpPr/>
          <p:nvPr/>
        </p:nvGrpSpPr>
        <p:grpSpPr>
          <a:xfrm>
            <a:off x="7977336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2C5E8DD-463B-4F3B-B04D-7E8BF7BDC43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B57B74D-7046-44A8-B017-DB0C468E0F42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765889-6459-4666-BCD1-B2D2543A4112}"/>
              </a:ext>
            </a:extLst>
          </p:cNvPr>
          <p:cNvGrpSpPr/>
          <p:nvPr/>
        </p:nvGrpSpPr>
        <p:grpSpPr>
          <a:xfrm>
            <a:off x="3248572" y="333175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F806D81A-E0AF-4CEF-B3F3-7907FC236C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F64C4B2-17CA-4A2D-9D93-4C9029D47E46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프로필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D8937F-6AE5-4655-8087-F3F83580918D}"/>
              </a:ext>
            </a:extLst>
          </p:cNvPr>
          <p:cNvGrpSpPr/>
          <p:nvPr/>
        </p:nvGrpSpPr>
        <p:grpSpPr>
          <a:xfrm>
            <a:off x="3134708" y="4725216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F2C219C9-CC4C-4C51-9EFC-F5B9BD2CEFE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66DD906-59DA-4165-8822-793096027392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61045BD-80A5-49C9-B6E0-89D2BAAED5B2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2F9074C-E9A5-441F-BFD0-DD8ABFE3A59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EA803B-936A-4666-858A-A8F949C8CA6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7F253B3-1F4A-40D3-AD2A-7E2CA154187D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C0C3C5-113F-4A3A-8A72-2E917DA339F4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C8E89AF-8176-4FAF-9D84-74D0DA56D39E}"/>
              </a:ext>
            </a:extLst>
          </p:cNvPr>
          <p:cNvCxnSpPr>
            <a:cxnSpLocks/>
            <a:stCxn id="19" idx="0"/>
            <a:endCxn id="17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12">
            <a:extLst>
              <a:ext uri="{FF2B5EF4-FFF2-40B4-BE49-F238E27FC236}">
                <a16:creationId xmlns:a16="http://schemas.microsoft.com/office/drawing/2014/main" id="{1D3D3108-EBE0-4917-B132-A9C876FE6DC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1517" y="3618858"/>
            <a:ext cx="13270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12">
            <a:extLst>
              <a:ext uri="{FF2B5EF4-FFF2-40B4-BE49-F238E27FC236}">
                <a16:creationId xmlns:a16="http://schemas.microsoft.com/office/drawing/2014/main" id="{12B91D53-8EB3-4824-8179-B1FD77FDFDF6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836708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37592E1-6778-4358-A1BF-2CE49774EE1B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2002420" y="3573204"/>
            <a:ext cx="1200497" cy="1291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D798FF4-8F83-479A-B62E-E5D742FDD2BF}"/>
              </a:ext>
            </a:extLst>
          </p:cNvPr>
          <p:cNvGrpSpPr/>
          <p:nvPr/>
        </p:nvGrpSpPr>
        <p:grpSpPr>
          <a:xfrm>
            <a:off x="5610446" y="4762111"/>
            <a:ext cx="1345240" cy="547952"/>
            <a:chOff x="2340129" y="1150306"/>
            <a:chExt cx="1178227" cy="459722"/>
          </a:xfrm>
        </p:grpSpPr>
        <p:sp>
          <p:nvSpPr>
            <p:cNvPr id="33" name="모서리가 둥근 직사각형 208">
              <a:extLst>
                <a:ext uri="{FF2B5EF4-FFF2-40B4-BE49-F238E27FC236}">
                  <a16:creationId xmlns:a16="http://schemas.microsoft.com/office/drawing/2014/main" id="{06F371EC-BA32-44AB-AEFF-E96EABB133B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0FDEABA-8221-4746-B054-7616A4613543}"/>
                </a:ext>
              </a:extLst>
            </p:cNvPr>
            <p:cNvSpPr/>
            <p:nvPr/>
          </p:nvSpPr>
          <p:spPr>
            <a:xfrm>
              <a:off x="2340129" y="1231946"/>
              <a:ext cx="1178227" cy="33568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12">
            <a:extLst>
              <a:ext uri="{FF2B5EF4-FFF2-40B4-BE49-F238E27FC236}">
                <a16:creationId xmlns:a16="http://schemas.microsoft.com/office/drawing/2014/main" id="{16CE72D0-1481-4CFB-8C0F-CCC3A8B54317}"/>
              </a:ext>
            </a:extLst>
          </p:cNvPr>
          <p:cNvCxnSpPr>
            <a:cxnSpLocks/>
            <a:stCxn id="14" idx="3"/>
            <a:endCxn id="33" idx="1"/>
          </p:cNvCxnSpPr>
          <p:nvPr/>
        </p:nvCxnSpPr>
        <p:spPr>
          <a:xfrm flipV="1">
            <a:off x="4538708" y="5036087"/>
            <a:ext cx="1072850" cy="131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50000A2-38A5-4E3F-A0DA-CE740A552288}"/>
              </a:ext>
            </a:extLst>
          </p:cNvPr>
          <p:cNvSpPr txBox="1"/>
          <p:nvPr/>
        </p:nvSpPr>
        <p:spPr>
          <a:xfrm>
            <a:off x="4538708" y="482629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BA212B5-56AA-4825-B1FB-0517DCACFD7C}"/>
              </a:ext>
            </a:extLst>
          </p:cNvPr>
          <p:cNvGrpSpPr/>
          <p:nvPr/>
        </p:nvGrpSpPr>
        <p:grpSpPr>
          <a:xfrm>
            <a:off x="5694930" y="3388995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7A8B4CC1-51D1-4C27-9E34-8CCD40718D1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69CC63C-4321-44CE-B134-1E1A1C41A3D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꺾인 연결선 33">
            <a:extLst>
              <a:ext uri="{FF2B5EF4-FFF2-40B4-BE49-F238E27FC236}">
                <a16:creationId xmlns:a16="http://schemas.microsoft.com/office/drawing/2014/main" id="{FB5BFD06-C913-4498-8308-C6D43EA6D1CC}"/>
              </a:ext>
            </a:extLst>
          </p:cNvPr>
          <p:cNvCxnSpPr>
            <a:cxnSpLocks/>
            <a:stCxn id="33" idx="0"/>
            <a:endCxn id="40" idx="2"/>
          </p:cNvCxnSpPr>
          <p:nvPr/>
        </p:nvCxnSpPr>
        <p:spPr>
          <a:xfrm flipV="1">
            <a:off x="6283062" y="3848717"/>
            <a:ext cx="4" cy="91339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8B95919-158C-4C2A-B11F-ED238818D7B1}"/>
              </a:ext>
            </a:extLst>
          </p:cNvPr>
          <p:cNvSpPr txBox="1"/>
          <p:nvPr/>
        </p:nvSpPr>
        <p:spPr>
          <a:xfrm>
            <a:off x="6016642" y="454139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2E1C8A-CE9F-48FA-829E-AF94910D2445}"/>
              </a:ext>
            </a:extLst>
          </p:cNvPr>
          <p:cNvSpPr txBox="1"/>
          <p:nvPr/>
        </p:nvSpPr>
        <p:spPr>
          <a:xfrm>
            <a:off x="7080308" y="48370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69758B-C659-4406-8745-6428E53DE7ED}"/>
              </a:ext>
            </a:extLst>
          </p:cNvPr>
          <p:cNvSpPr txBox="1"/>
          <p:nvPr/>
        </p:nvSpPr>
        <p:spPr>
          <a:xfrm>
            <a:off x="7185248" y="50851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화살표 연결선 12">
            <a:extLst>
              <a:ext uri="{FF2B5EF4-FFF2-40B4-BE49-F238E27FC236}">
                <a16:creationId xmlns:a16="http://schemas.microsoft.com/office/drawing/2014/main" id="{00778AC4-C4DA-4E99-9B73-69B2D3838A1D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 flipV="1">
            <a:off x="6954566" y="4374858"/>
            <a:ext cx="1778770" cy="6612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33">
            <a:extLst>
              <a:ext uri="{FF2B5EF4-FFF2-40B4-BE49-F238E27FC236}">
                <a16:creationId xmlns:a16="http://schemas.microsoft.com/office/drawing/2014/main" id="{BDF600DE-0CB3-45E1-8C29-A13D8846F39D}"/>
              </a:ext>
            </a:extLst>
          </p:cNvPr>
          <p:cNvCxnSpPr>
            <a:cxnSpLocks/>
            <a:stCxn id="40" idx="3"/>
            <a:endCxn id="8" idx="2"/>
          </p:cNvCxnSpPr>
          <p:nvPr/>
        </p:nvCxnSpPr>
        <p:spPr>
          <a:xfrm>
            <a:off x="6871202" y="3618856"/>
            <a:ext cx="1106134" cy="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74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B2A3EC-03FA-49F6-B633-06AD22AD1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E7DC9A-915E-45B2-94CA-AF27432DFF32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01C3BB0-7472-4901-A158-DE969457EEF7}"/>
              </a:ext>
            </a:extLst>
          </p:cNvPr>
          <p:cNvGrpSpPr/>
          <p:nvPr/>
        </p:nvGrpSpPr>
        <p:grpSpPr>
          <a:xfrm>
            <a:off x="409519" y="2862858"/>
            <a:ext cx="1512050" cy="1512000"/>
            <a:chOff x="452560" y="2683285"/>
            <a:chExt cx="115048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9158114-CF47-4D38-939D-EA804FB2CBB1}"/>
                </a:ext>
              </a:extLst>
            </p:cNvPr>
            <p:cNvSpPr/>
            <p:nvPr/>
          </p:nvSpPr>
          <p:spPr>
            <a:xfrm>
              <a:off x="452560" y="2683285"/>
              <a:ext cx="11504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6ED5FF5-B369-47D8-B757-3BD28883E9C8}"/>
                </a:ext>
              </a:extLst>
            </p:cNvPr>
            <p:cNvSpPr/>
            <p:nvPr/>
          </p:nvSpPr>
          <p:spPr>
            <a:xfrm>
              <a:off x="452598" y="3014436"/>
              <a:ext cx="1150443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알림 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76C1329-768D-4D4F-851C-76B247F7AE7C}"/>
              </a:ext>
            </a:extLst>
          </p:cNvPr>
          <p:cNvGrpSpPr/>
          <p:nvPr/>
        </p:nvGrpSpPr>
        <p:grpSpPr>
          <a:xfrm>
            <a:off x="8121352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362AABB-B009-473D-BFF8-46BDD8986F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7ED6BE5-FB24-4B6B-A1D4-F6E79C7FE40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2">
            <a:extLst>
              <a:ext uri="{FF2B5EF4-FFF2-40B4-BE49-F238E27FC236}">
                <a16:creationId xmlns:a16="http://schemas.microsoft.com/office/drawing/2014/main" id="{48F2493F-0944-4125-AA96-E76F66F7481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21519" y="3618858"/>
            <a:ext cx="61998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D3F4B5-2996-4F12-B00C-62183626D1FA}"/>
              </a:ext>
            </a:extLst>
          </p:cNvPr>
          <p:cNvSpPr txBox="1"/>
          <p:nvPr/>
        </p:nvSpPr>
        <p:spPr>
          <a:xfrm>
            <a:off x="4417449" y="337522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345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608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GLOBAL SETTING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114060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환경설정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일반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Windows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실행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자동 로그인 설정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 시 창 숨기기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창 숨기기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글꼴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글꼴 및 폰트 크기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C2C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클릭추콜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사무실 혹은 핸드폰 둘 중에서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차콜을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어떤 것으로 받을지 지정설정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전송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다운로드 폴더 지정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언어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메뉴를 포함한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버전정보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버전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 버전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시간대를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수동 업데이트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최신버전이 아니면 수동 업데이트 실행 지원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인사정보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메시지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메시지 도착을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알림창으로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시간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(5/10/15/20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소리알림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알림이 수신 되었을 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소리로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알리지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이용시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모바일 알림 받지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8037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환경설정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607729" y="3014437"/>
              <a:ext cx="769671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환경설정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049344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202525" cy="459722"/>
            <a:chOff x="2341103" y="1150306"/>
            <a:chExt cx="120252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71512" y="1189135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20780" y="3772382"/>
            <a:ext cx="17735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75349" y="2009400"/>
            <a:ext cx="537153" cy="4522838"/>
          </a:xfrm>
          <a:prstGeom prst="bentConnector3">
            <a:avLst>
              <a:gd name="adj1" fmla="val 21526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11976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환경설정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633491" y="3014437"/>
              <a:ext cx="71814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환경설정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704587" y="3562096"/>
            <a:ext cx="1176272" cy="462175"/>
            <a:chOff x="2351320" y="1169881"/>
            <a:chExt cx="1176272" cy="462175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51320" y="116988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29751" y="1231946"/>
              <a:ext cx="99899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환경설정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1783807" cy="85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 flipH="1">
            <a:off x="4282506" y="4021818"/>
            <a:ext cx="10217" cy="70339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568812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48754" y="3663522"/>
            <a:ext cx="1027398" cy="128426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8128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19616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BUDDY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582700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동료가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동료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840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91286" y="2811190"/>
            <a:ext cx="1512000" cy="1512000"/>
            <a:chOff x="440194" y="2685917"/>
            <a:chExt cx="110459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40194" y="2685917"/>
              <a:ext cx="110459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548537" y="3017069"/>
              <a:ext cx="887913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2003286" y="3567190"/>
            <a:ext cx="1555670" cy="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7977336" y="2812131"/>
            <a:ext cx="15120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242108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1889078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512503" y="2812131"/>
            <a:ext cx="1512000" cy="1512000"/>
            <a:chOff x="452567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15427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539906" y="3148010"/>
              <a:ext cx="985357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2024503" y="3568131"/>
            <a:ext cx="15886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7833320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1745062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74506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4946" y="3155246"/>
            <a:ext cx="1512000" cy="1512000"/>
            <a:chOff x="479574" y="2749322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79574" y="2749322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560273" y="3080474"/>
              <a:ext cx="941525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5" idx="6"/>
            <a:endCxn id="22" idx="1"/>
          </p:cNvCxnSpPr>
          <p:nvPr/>
        </p:nvCxnSpPr>
        <p:spPr>
          <a:xfrm>
            <a:off x="1996946" y="3911246"/>
            <a:ext cx="24206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3115455" y="366710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198204" y="3155246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4417614" y="3681385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5593886" y="3911246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77274" y="2817392"/>
            <a:ext cx="1512001" cy="1512000"/>
            <a:chOff x="428353" y="2736440"/>
            <a:chExt cx="122493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28353" y="2736440"/>
              <a:ext cx="122493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460534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89275" y="3573392"/>
            <a:ext cx="1119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4353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73392"/>
            <a:ext cx="36203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7905328" y="2817392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2751" y="1798297"/>
            <a:ext cx="1119325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817070" cy="59318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23164" y="2785503"/>
            <a:ext cx="1512000" cy="1512000"/>
            <a:chOff x="385515" y="2736168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385515" y="2736168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387463" y="3061692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5" idx="6"/>
            <a:endCxn id="15" idx="2"/>
          </p:cNvCxnSpPr>
          <p:nvPr/>
        </p:nvCxnSpPr>
        <p:spPr>
          <a:xfrm flipV="1">
            <a:off x="1935164" y="3531361"/>
            <a:ext cx="5898156" cy="101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504113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512501" y="2812131"/>
            <a:ext cx="1517265" cy="1512000"/>
            <a:chOff x="452566" y="2728924"/>
            <a:chExt cx="115829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6" y="2728924"/>
              <a:ext cx="115427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456585" y="3101825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 flipV="1">
            <a:off x="2024501" y="3568128"/>
            <a:ext cx="1005783" cy="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85044" y="450912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761690" y="1889158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3530020" y="30906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4531872" y="452353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2"/>
            <a:endCxn id="20" idx="4"/>
          </p:cNvCxnSpPr>
          <p:nvPr/>
        </p:nvCxnSpPr>
        <p:spPr>
          <a:xfrm rot="5400000" flipH="1" flipV="1">
            <a:off x="5966906" y="2130405"/>
            <a:ext cx="644711" cy="5032164"/>
          </a:xfrm>
          <a:prstGeom prst="bentConnector3">
            <a:avLst>
              <a:gd name="adj1" fmla="val -6500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3800872" y="498352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049344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380302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1"/>
            <a:endCxn id="12" idx="1"/>
          </p:cNvCxnSpPr>
          <p:nvPr/>
        </p:nvCxnSpPr>
        <p:spPr>
          <a:xfrm rot="10800000" flipH="1">
            <a:off x="3185044" y="2119019"/>
            <a:ext cx="2576646" cy="2619962"/>
          </a:xfrm>
          <a:prstGeom prst="bentConnector3">
            <a:avLst>
              <a:gd name="adj1" fmla="val -11348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937962" y="2119019"/>
            <a:ext cx="1867382" cy="69311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0C1F16B-2A82-41AD-8868-1A1863A28EA1}"/>
              </a:ext>
            </a:extLst>
          </p:cNvPr>
          <p:cNvGrpSpPr/>
          <p:nvPr/>
        </p:nvGrpSpPr>
        <p:grpSpPr>
          <a:xfrm>
            <a:off x="3030284" y="3244128"/>
            <a:ext cx="1404000" cy="648000"/>
            <a:chOff x="2096156" y="976385"/>
            <a:chExt cx="1649166" cy="763508"/>
          </a:xfrm>
        </p:grpSpPr>
        <p:sp>
          <p:nvSpPr>
            <p:cNvPr id="27" name="순서도: 판단 26">
              <a:extLst>
                <a:ext uri="{FF2B5EF4-FFF2-40B4-BE49-F238E27FC236}">
                  <a16:creationId xmlns:a16="http://schemas.microsoft.com/office/drawing/2014/main" id="{85201966-F99A-46F6-B998-5C61B5B24A1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7AB58F3-0FFB-4097-8B7A-913AA80947BD}"/>
                </a:ext>
              </a:extLst>
            </p:cNvPr>
            <p:cNvSpPr/>
            <p:nvPr/>
          </p:nvSpPr>
          <p:spPr>
            <a:xfrm>
              <a:off x="2484654" y="112242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3672D0D-76C9-4E1F-87EF-DFF1F3315291}"/>
              </a:ext>
            </a:extLst>
          </p:cNvPr>
          <p:cNvGrpSpPr/>
          <p:nvPr/>
        </p:nvGrpSpPr>
        <p:grpSpPr>
          <a:xfrm>
            <a:off x="5647826" y="3244128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4118C27E-CAA4-410B-A54E-3667427171E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14F04DE-03C8-4E9C-B023-B02A2ECCB1A6}"/>
                </a:ext>
              </a:extLst>
            </p:cNvPr>
            <p:cNvSpPr/>
            <p:nvPr/>
          </p:nvSpPr>
          <p:spPr>
            <a:xfrm>
              <a:off x="2458295" y="1122424"/>
              <a:ext cx="924890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소속 부서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 여부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544233-316D-4A65-B0A9-5A7484F363BB}"/>
              </a:ext>
            </a:extLst>
          </p:cNvPr>
          <p:cNvGrpSpPr/>
          <p:nvPr/>
        </p:nvGrpSpPr>
        <p:grpSpPr>
          <a:xfrm>
            <a:off x="3145590" y="2393214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6832EEC9-029F-4CBB-857C-65474F0C42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0CF9EE8-E918-4A75-9F53-E7158A325C8C}"/>
                </a:ext>
              </a:extLst>
            </p:cNvPr>
            <p:cNvSpPr/>
            <p:nvPr/>
          </p:nvSpPr>
          <p:spPr>
            <a:xfrm>
              <a:off x="2549485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그룹 수정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3500895B-2BEC-428D-A91C-D646948FC704}"/>
              </a:ext>
            </a:extLst>
          </p:cNvPr>
          <p:cNvCxnSpPr>
            <a:cxnSpLocks/>
            <a:stCxn id="27" idx="0"/>
            <a:endCxn id="33" idx="2"/>
          </p:cNvCxnSpPr>
          <p:nvPr/>
        </p:nvCxnSpPr>
        <p:spPr>
          <a:xfrm flipV="1">
            <a:off x="3732284" y="2852936"/>
            <a:ext cx="1442" cy="3911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3E1D7FDB-A676-4F2B-86A9-47EB9C3123F3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434284" y="3568128"/>
            <a:ext cx="12135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4FFBB274-EC85-4852-9EFD-29A84C5DFD0E}"/>
              </a:ext>
            </a:extLst>
          </p:cNvPr>
          <p:cNvCxnSpPr>
            <a:cxnSpLocks/>
            <a:stCxn id="33" idx="3"/>
            <a:endCxn id="30" idx="0"/>
          </p:cNvCxnSpPr>
          <p:nvPr/>
        </p:nvCxnSpPr>
        <p:spPr>
          <a:xfrm>
            <a:off x="4321862" y="2623075"/>
            <a:ext cx="2027964" cy="62105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C73F4BC-E67C-4DCE-B8AE-3CFB28F5F8E9}"/>
              </a:ext>
            </a:extLst>
          </p:cNvPr>
          <p:cNvGrpSpPr/>
          <p:nvPr/>
        </p:nvGrpSpPr>
        <p:grpSpPr>
          <a:xfrm>
            <a:off x="5761690" y="4509120"/>
            <a:ext cx="1176272" cy="459722"/>
            <a:chOff x="2332603" y="1128278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62017ABC-56AB-4C80-B7F5-B99B214DBAF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1BA21CA-4329-4772-AB36-CCD05ADACB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37659662-3474-4157-A5F4-8908450B76FF}"/>
              </a:ext>
            </a:extLst>
          </p:cNvPr>
          <p:cNvCxnSpPr>
            <a:cxnSpLocks/>
            <a:stCxn id="30" idx="2"/>
            <a:endCxn id="45" idx="0"/>
          </p:cNvCxnSpPr>
          <p:nvPr/>
        </p:nvCxnSpPr>
        <p:spPr>
          <a:xfrm>
            <a:off x="6349826" y="3892128"/>
            <a:ext cx="0" cy="616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64A8930E-40B0-4E9D-AD53-9F00BF9465CC}"/>
              </a:ext>
            </a:extLst>
          </p:cNvPr>
          <p:cNvCxnSpPr>
            <a:cxnSpLocks/>
            <a:stCxn id="45" idx="1"/>
            <a:endCxn id="9" idx="3"/>
          </p:cNvCxnSpPr>
          <p:nvPr/>
        </p:nvCxnSpPr>
        <p:spPr>
          <a:xfrm flipH="1">
            <a:off x="4361316" y="4738981"/>
            <a:ext cx="140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4643365-546E-4166-802F-79028C4311DD}"/>
              </a:ext>
            </a:extLst>
          </p:cNvPr>
          <p:cNvSpPr txBox="1"/>
          <p:nvPr/>
        </p:nvSpPr>
        <p:spPr>
          <a:xfrm>
            <a:off x="3512840" y="49891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6B192A-D740-4753-A18D-29C72583A6E7}"/>
              </a:ext>
            </a:extLst>
          </p:cNvPr>
          <p:cNvSpPr txBox="1"/>
          <p:nvPr/>
        </p:nvSpPr>
        <p:spPr>
          <a:xfrm>
            <a:off x="2905616" y="4530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0" name="직선 화살표 연결선 40">
            <a:extLst>
              <a:ext uri="{FF2B5EF4-FFF2-40B4-BE49-F238E27FC236}">
                <a16:creationId xmlns:a16="http://schemas.microsoft.com/office/drawing/2014/main" id="{C60DBA16-353B-4AAB-B52D-F8D8682458EE}"/>
              </a:ext>
            </a:extLst>
          </p:cNvPr>
          <p:cNvCxnSpPr>
            <a:cxnSpLocks/>
            <a:stCxn id="30" idx="3"/>
            <a:endCxn id="20" idx="2"/>
          </p:cNvCxnSpPr>
          <p:nvPr/>
        </p:nvCxnSpPr>
        <p:spPr>
          <a:xfrm>
            <a:off x="7051826" y="3568128"/>
            <a:ext cx="997518" cy="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0B4D2A4-16CF-48D8-ABB0-9C35F1FCAEE3}"/>
              </a:ext>
            </a:extLst>
          </p:cNvPr>
          <p:cNvSpPr txBox="1"/>
          <p:nvPr/>
        </p:nvSpPr>
        <p:spPr>
          <a:xfrm>
            <a:off x="6102642" y="38993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D232D4-5745-4351-8969-2F408CB1570E}"/>
              </a:ext>
            </a:extLst>
          </p:cNvPr>
          <p:cNvSpPr txBox="1"/>
          <p:nvPr/>
        </p:nvSpPr>
        <p:spPr>
          <a:xfrm>
            <a:off x="6994201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알림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515085" y="2775361"/>
            <a:ext cx="1512000" cy="1512000"/>
            <a:chOff x="452567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74631" y="3054446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27" idx="6"/>
            <a:endCxn id="37" idx="2"/>
          </p:cNvCxnSpPr>
          <p:nvPr/>
        </p:nvCxnSpPr>
        <p:spPr>
          <a:xfrm>
            <a:off x="2027086" y="3531361"/>
            <a:ext cx="58062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504113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2168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GROUP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768300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그룹이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구성원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구성원을 추가 또는 삭제 하여 그룹을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대화하기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사용자와 대화를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쪽지보내기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사용자에게 쪽지를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가져오기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 메신저의 그룹목록을 가져올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파일로 저장한다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목록에 등록된 그룹 이름으로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929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531224" y="3038916"/>
              <a:ext cx="855957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2015061" y="3568131"/>
            <a:ext cx="23177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6152992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39638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7905496" y="2812131"/>
            <a:ext cx="15120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979952" y="2165231"/>
            <a:ext cx="1114064" cy="123201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7329264" y="2224206"/>
            <a:ext cx="133223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558630" cy="1512000"/>
            <a:chOff x="417063" y="2683285"/>
            <a:chExt cx="1186492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1509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033120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264560" y="208293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6441024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592960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264560" y="4365104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3440832" y="2312792"/>
            <a:ext cx="1152128" cy="1719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4952933" y="43506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054456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5996960" y="4018901"/>
            <a:ext cx="1404312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476129" y="3751829"/>
            <a:ext cx="108927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121352" y="1556792"/>
            <a:ext cx="15120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38227" y="2312792"/>
            <a:ext cx="4263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33803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06518" y="1235028"/>
              <a:ext cx="102845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264560" y="543217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471987" y="1105199"/>
              <a:ext cx="9204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flipH="1">
            <a:off x="3440832" y="5662034"/>
            <a:ext cx="18363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432173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>
            <a:off x="6681195" y="5662034"/>
            <a:ext cx="70884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05856" y="54578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5047776" y="54412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16200000" flipH="1">
            <a:off x="5451901" y="3292690"/>
            <a:ext cx="12700" cy="5198410"/>
          </a:xfrm>
          <a:prstGeom prst="bentConnector3">
            <a:avLst>
              <a:gd name="adj1" fmla="val 34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165184" cy="259324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7617296" y="2312792"/>
            <a:ext cx="50405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248491" y="3548495"/>
            <a:ext cx="238811" cy="18541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922554" y="2649260"/>
            <a:ext cx="1246387" cy="103317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0"/>
            <a:endCxn id="26" idx="2"/>
          </p:cNvCxnSpPr>
          <p:nvPr/>
        </p:nvCxnSpPr>
        <p:spPr>
          <a:xfrm flipV="1">
            <a:off x="2852696" y="2542653"/>
            <a:ext cx="0" cy="1822451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512691" y="2775361"/>
            <a:ext cx="1512000" cy="1512000"/>
            <a:chOff x="452567" y="2728924"/>
            <a:chExt cx="1080000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7761312" y="2775361"/>
            <a:ext cx="15120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2024691" y="3531361"/>
            <a:ext cx="57366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559068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504153" y="3152269"/>
              <a:ext cx="909773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7905328" y="2775361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2024681" y="3531361"/>
            <a:ext cx="11995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150952" y="3422652"/>
            <a:ext cx="1183559" cy="18606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5673080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5673080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6849352" y="4287361"/>
            <a:ext cx="1811976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105466" y="1733886"/>
            <a:ext cx="1274530" cy="18606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6849352" y="2026970"/>
            <a:ext cx="1811976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80222" y="2644781"/>
            <a:ext cx="1522679" cy="1512000"/>
            <a:chOff x="463065" y="2683285"/>
            <a:chExt cx="1121978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5" y="2683285"/>
              <a:ext cx="111410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70934" y="3032802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7833320" y="2644781"/>
            <a:ext cx="15120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22" idx="1"/>
          </p:cNvCxnSpPr>
          <p:nvPr/>
        </p:nvCxnSpPr>
        <p:spPr>
          <a:xfrm>
            <a:off x="1892222" y="3400781"/>
            <a:ext cx="12393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317092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077072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3170920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3611368"/>
            <a:ext cx="1" cy="4657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400781"/>
            <a:ext cx="1280056" cy="100029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273534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4725072"/>
            <a:ext cx="0" cy="5484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473232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395827" y="41567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400781"/>
            <a:ext cx="8094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400781"/>
            <a:ext cx="12700" cy="2102614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54711"/>
            <a:ext cx="1531671" cy="1512000"/>
            <a:chOff x="417064" y="2650571"/>
            <a:chExt cx="1165968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32038" y="2650571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193360" y="225471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558357" y="2780850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444493" y="3861048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146493" y="3240572"/>
            <a:ext cx="0" cy="6204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3" idx="6"/>
            <a:endCxn id="35" idx="1"/>
          </p:cNvCxnSpPr>
          <p:nvPr/>
        </p:nvCxnSpPr>
        <p:spPr>
          <a:xfrm>
            <a:off x="1631989" y="3010711"/>
            <a:ext cx="9263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2558357" y="525938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7117713" y="3951989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8293985" y="3766711"/>
            <a:ext cx="655375" cy="4151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897559" y="45138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3697704" y="3952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>
            <a:off x="3146493" y="4509048"/>
            <a:ext cx="0" cy="75033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1"/>
            <a:endCxn id="35" idx="1"/>
          </p:cNvCxnSpPr>
          <p:nvPr/>
        </p:nvCxnSpPr>
        <p:spPr>
          <a:xfrm rot="10800000">
            <a:off x="2558357" y="3010711"/>
            <a:ext cx="12700" cy="2478530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69833F-A80D-45CF-8F7E-C662265FB44E}"/>
              </a:ext>
            </a:extLst>
          </p:cNvPr>
          <p:cNvGrpSpPr/>
          <p:nvPr/>
        </p:nvGrpSpPr>
        <p:grpSpPr>
          <a:xfrm>
            <a:off x="5097016" y="4810324"/>
            <a:ext cx="1404000" cy="648000"/>
            <a:chOff x="2096156" y="976385"/>
            <a:chExt cx="1649166" cy="763508"/>
          </a:xfrm>
        </p:grpSpPr>
        <p:sp>
          <p:nvSpPr>
            <p:cNvPr id="33" name="순서도: 판단 32">
              <a:extLst>
                <a:ext uri="{FF2B5EF4-FFF2-40B4-BE49-F238E27FC236}">
                  <a16:creationId xmlns:a16="http://schemas.microsoft.com/office/drawing/2014/main" id="{118A22AD-F99C-466C-8B31-D7E2AC00679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608F6D9-6C24-4036-9F16-49928CC6BEC1}"/>
                </a:ext>
              </a:extLst>
            </p:cNvPr>
            <p:cNvSpPr/>
            <p:nvPr/>
          </p:nvSpPr>
          <p:spPr>
            <a:xfrm>
              <a:off x="2406519" y="1144369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43342C6-B135-4F2A-A060-BDCC2FE76AB2}"/>
              </a:ext>
            </a:extLst>
          </p:cNvPr>
          <p:cNvGrpSpPr/>
          <p:nvPr/>
        </p:nvGrpSpPr>
        <p:grpSpPr>
          <a:xfrm>
            <a:off x="5097016" y="2686711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2205E1EE-42F2-4FF6-8F22-19C108C69CD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51487451-43CA-4DC4-BE8E-E4FC3CBAF59F}"/>
                </a:ext>
              </a:extLst>
            </p:cNvPr>
            <p:cNvSpPr/>
            <p:nvPr/>
          </p:nvSpPr>
          <p:spPr>
            <a:xfrm>
              <a:off x="2406519" y="1144369"/>
              <a:ext cx="1028450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9B6DBF7A-16F8-48FA-BA3B-819C3DDE78BE}"/>
              </a:ext>
            </a:extLst>
          </p:cNvPr>
          <p:cNvCxnSpPr>
            <a:cxnSpLocks/>
            <a:stCxn id="38" idx="3"/>
            <a:endCxn id="33" idx="1"/>
          </p:cNvCxnSpPr>
          <p:nvPr/>
        </p:nvCxnSpPr>
        <p:spPr>
          <a:xfrm>
            <a:off x="3848493" y="4185048"/>
            <a:ext cx="1248523" cy="9492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CB1BEF73-2369-45E2-A82C-FCF4014C2FB4}"/>
              </a:ext>
            </a:extLst>
          </p:cNvPr>
          <p:cNvGrpSpPr/>
          <p:nvPr/>
        </p:nvGrpSpPr>
        <p:grpSpPr>
          <a:xfrm>
            <a:off x="5210880" y="5777590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16D48F04-DB94-4888-8480-76721724472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844BD2A-DEB8-4F1D-B6ED-EBA3981A59D7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C0775DBE-2F96-4740-AC11-1EE835BB8CB2}"/>
              </a:ext>
            </a:extLst>
          </p:cNvPr>
          <p:cNvCxnSpPr>
            <a:cxnSpLocks/>
            <a:stCxn id="33" idx="2"/>
            <a:endCxn id="54" idx="0"/>
          </p:cNvCxnSpPr>
          <p:nvPr/>
        </p:nvCxnSpPr>
        <p:spPr>
          <a:xfrm>
            <a:off x="5799016" y="5458324"/>
            <a:ext cx="0" cy="31926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A5053A4B-1E70-4760-AEA0-FD4419AEC3CD}"/>
              </a:ext>
            </a:extLst>
          </p:cNvPr>
          <p:cNvCxnSpPr>
            <a:cxnSpLocks/>
            <a:stCxn id="38" idx="3"/>
            <a:endCxn id="43" idx="1"/>
          </p:cNvCxnSpPr>
          <p:nvPr/>
        </p:nvCxnSpPr>
        <p:spPr>
          <a:xfrm flipV="1">
            <a:off x="3848493" y="3010711"/>
            <a:ext cx="1248523" cy="117433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3D753B19-8CBA-4074-82CC-13214E87FA15}"/>
              </a:ext>
            </a:extLst>
          </p:cNvPr>
          <p:cNvGrpSpPr/>
          <p:nvPr/>
        </p:nvGrpSpPr>
        <p:grpSpPr>
          <a:xfrm>
            <a:off x="5961112" y="1898599"/>
            <a:ext cx="1176272" cy="459722"/>
            <a:chOff x="2332603" y="1128278"/>
            <a:chExt cx="1176272" cy="459722"/>
          </a:xfrm>
        </p:grpSpPr>
        <p:sp>
          <p:nvSpPr>
            <p:cNvPr id="67" name="모서리가 둥근 직사각형 211">
              <a:extLst>
                <a:ext uri="{FF2B5EF4-FFF2-40B4-BE49-F238E27FC236}">
                  <a16:creationId xmlns:a16="http://schemas.microsoft.com/office/drawing/2014/main" id="{CECA09B4-AD21-47D4-8206-D4948912DB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4B75947-EA38-448F-BC68-713B0F2E248B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53D961A6-648F-43B8-9E24-366E55DF72BA}"/>
              </a:ext>
            </a:extLst>
          </p:cNvPr>
          <p:cNvCxnSpPr>
            <a:cxnSpLocks/>
            <a:stCxn id="43" idx="0"/>
            <a:endCxn id="67" idx="2"/>
          </p:cNvCxnSpPr>
          <p:nvPr/>
        </p:nvCxnSpPr>
        <p:spPr>
          <a:xfrm rot="5400000" flipH="1" flipV="1">
            <a:off x="6009937" y="2147400"/>
            <a:ext cx="328390" cy="75023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EB4B680-F409-49F9-9608-7FCE49F6F9C9}"/>
              </a:ext>
            </a:extLst>
          </p:cNvPr>
          <p:cNvSpPr txBox="1"/>
          <p:nvPr/>
        </p:nvSpPr>
        <p:spPr>
          <a:xfrm>
            <a:off x="5551832" y="249991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5CFBB8-2415-41C3-AF75-DFB3FD5814D5}"/>
              </a:ext>
            </a:extLst>
          </p:cNvPr>
          <p:cNvSpPr txBox="1"/>
          <p:nvPr/>
        </p:nvSpPr>
        <p:spPr>
          <a:xfrm>
            <a:off x="5547575" y="54342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33C23A-833E-48BF-8EF8-BEE8FF2CFD61}"/>
              </a:ext>
            </a:extLst>
          </p:cNvPr>
          <p:cNvSpPr txBox="1"/>
          <p:nvPr/>
        </p:nvSpPr>
        <p:spPr>
          <a:xfrm>
            <a:off x="6501016" y="49188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117F2D88-0702-4912-A034-B260137891E0}"/>
              </a:ext>
            </a:extLst>
          </p:cNvPr>
          <p:cNvCxnSpPr>
            <a:cxnSpLocks/>
            <a:stCxn id="33" idx="3"/>
            <a:endCxn id="59" idx="2"/>
          </p:cNvCxnSpPr>
          <p:nvPr/>
        </p:nvCxnSpPr>
        <p:spPr>
          <a:xfrm flipV="1">
            <a:off x="6501016" y="4392437"/>
            <a:ext cx="1204833" cy="74188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6">
            <a:extLst>
              <a:ext uri="{FF2B5EF4-FFF2-40B4-BE49-F238E27FC236}">
                <a16:creationId xmlns:a16="http://schemas.microsoft.com/office/drawing/2014/main" id="{BE49A0AE-E4FB-4CB0-9B61-07B430B42D2C}"/>
              </a:ext>
            </a:extLst>
          </p:cNvPr>
          <p:cNvCxnSpPr>
            <a:cxnSpLocks/>
            <a:stCxn id="54" idx="3"/>
            <a:endCxn id="58" idx="2"/>
          </p:cNvCxnSpPr>
          <p:nvPr/>
        </p:nvCxnSpPr>
        <p:spPr>
          <a:xfrm flipV="1">
            <a:off x="6387152" y="4411711"/>
            <a:ext cx="1318697" cy="159574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76">
            <a:extLst>
              <a:ext uri="{FF2B5EF4-FFF2-40B4-BE49-F238E27FC236}">
                <a16:creationId xmlns:a16="http://schemas.microsoft.com/office/drawing/2014/main" id="{F60ADC4D-BE62-4A75-B20C-32CA36417416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>
            <a:off x="6501016" y="3010711"/>
            <a:ext cx="1204833" cy="94127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76">
            <a:extLst>
              <a:ext uri="{FF2B5EF4-FFF2-40B4-BE49-F238E27FC236}">
                <a16:creationId xmlns:a16="http://schemas.microsoft.com/office/drawing/2014/main" id="{F0D5C3CE-C82F-41B1-A827-72F755122B88}"/>
              </a:ext>
            </a:extLst>
          </p:cNvPr>
          <p:cNvCxnSpPr>
            <a:cxnSpLocks/>
            <a:stCxn id="67" idx="3"/>
            <a:endCxn id="58" idx="0"/>
          </p:cNvCxnSpPr>
          <p:nvPr/>
        </p:nvCxnSpPr>
        <p:spPr>
          <a:xfrm>
            <a:off x="7137384" y="2128460"/>
            <a:ext cx="568465" cy="18235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8F387E1-122D-44DD-ABAA-58660AAA04E4}"/>
              </a:ext>
            </a:extLst>
          </p:cNvPr>
          <p:cNvSpPr txBox="1"/>
          <p:nvPr/>
        </p:nvSpPr>
        <p:spPr>
          <a:xfrm>
            <a:off x="6501819" y="27860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D814319D-1FD3-4E9C-99AF-4FB7149A6C3A}"/>
              </a:ext>
            </a:extLst>
          </p:cNvPr>
          <p:cNvGrpSpPr/>
          <p:nvPr/>
        </p:nvGrpSpPr>
        <p:grpSpPr>
          <a:xfrm>
            <a:off x="4568816" y="1898599"/>
            <a:ext cx="1176272" cy="459722"/>
            <a:chOff x="2332605" y="1068349"/>
            <a:chExt cx="1176272" cy="459722"/>
          </a:xfrm>
        </p:grpSpPr>
        <p:sp>
          <p:nvSpPr>
            <p:cNvPr id="99" name="모서리가 둥근 직사각형 211">
              <a:extLst>
                <a:ext uri="{FF2B5EF4-FFF2-40B4-BE49-F238E27FC236}">
                  <a16:creationId xmlns:a16="http://schemas.microsoft.com/office/drawing/2014/main" id="{E438CA08-0C5D-4059-A40B-0D55B975194E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3CE9F703-AA7A-43CC-AEA0-30D53636D938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01" name="직선 화살표 연결선 69">
            <a:extLst>
              <a:ext uri="{FF2B5EF4-FFF2-40B4-BE49-F238E27FC236}">
                <a16:creationId xmlns:a16="http://schemas.microsoft.com/office/drawing/2014/main" id="{B0B14D0B-3329-4476-8C6B-646EA875B25A}"/>
              </a:ext>
            </a:extLst>
          </p:cNvPr>
          <p:cNvCxnSpPr>
            <a:cxnSpLocks/>
            <a:stCxn id="43" idx="0"/>
            <a:endCxn id="99" idx="2"/>
          </p:cNvCxnSpPr>
          <p:nvPr/>
        </p:nvCxnSpPr>
        <p:spPr>
          <a:xfrm rot="16200000" flipV="1">
            <a:off x="5313789" y="2201484"/>
            <a:ext cx="328390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92242" y="2787959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7905328" y="2787959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6" idx="6"/>
            <a:endCxn id="18" idx="1"/>
          </p:cNvCxnSpPr>
          <p:nvPr/>
        </p:nvCxnSpPr>
        <p:spPr>
          <a:xfrm>
            <a:off x="2004242" y="3543959"/>
            <a:ext cx="241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3327551" y="3333474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4414616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5710760" y="3543959"/>
            <a:ext cx="21945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20610" y="2692082"/>
            <a:ext cx="1521476" cy="1512000"/>
            <a:chOff x="409852" y="2656024"/>
            <a:chExt cx="1158207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09852" y="2656024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7905328" y="269208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045985" y="3124082"/>
            <a:ext cx="1404000" cy="648000"/>
            <a:chOff x="2105580" y="1077426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105580" y="107742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484658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5828288" y="4363923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34030" y="321822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4" idx="1"/>
          </p:cNvCxnSpPr>
          <p:nvPr/>
        </p:nvCxnSpPr>
        <p:spPr>
          <a:xfrm>
            <a:off x="2032611" y="3448082"/>
            <a:ext cx="1013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41" idx="3"/>
            <a:endCxn id="17" idx="1"/>
          </p:cNvCxnSpPr>
          <p:nvPr/>
        </p:nvCxnSpPr>
        <p:spPr>
          <a:xfrm>
            <a:off x="4448944" y="4593784"/>
            <a:ext cx="13793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413000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182568" y="40815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3"/>
            <a:endCxn id="8" idx="4"/>
          </p:cNvCxnSpPr>
          <p:nvPr/>
        </p:nvCxnSpPr>
        <p:spPr>
          <a:xfrm flipV="1">
            <a:off x="7004560" y="4204082"/>
            <a:ext cx="1656768" cy="3897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7004560" y="46298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6980756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3044944" y="4269784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21106" y="1282154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0"/>
          </p:cNvCxnSpPr>
          <p:nvPr/>
        </p:nvCxnSpPr>
        <p:spPr>
          <a:xfrm rot="5400000">
            <a:off x="3498614" y="4020413"/>
            <a:ext cx="497702" cy="104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3504673" y="49892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2576736" y="5489558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3800872" y="5489558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0"/>
            <a:endCxn id="20" idx="2"/>
          </p:cNvCxnSpPr>
          <p:nvPr/>
        </p:nvCxnSpPr>
        <p:spPr>
          <a:xfrm rot="5400000" flipH="1" flipV="1">
            <a:off x="6076305" y="4018062"/>
            <a:ext cx="685980" cy="574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2"/>
            <a:endCxn id="61" idx="0"/>
          </p:cNvCxnSpPr>
          <p:nvPr/>
        </p:nvCxnSpPr>
        <p:spPr>
          <a:xfrm rot="16200000" flipH="1">
            <a:off x="3782089" y="4882639"/>
            <a:ext cx="571774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3170021" y="4912635"/>
            <a:ext cx="571774" cy="58207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33">
            <a:extLst>
              <a:ext uri="{FF2B5EF4-FFF2-40B4-BE49-F238E27FC236}">
                <a16:creationId xmlns:a16="http://schemas.microsoft.com/office/drawing/2014/main" id="{8C0A534A-9146-49C1-ACA8-A9419EBA444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010302" y="3448082"/>
            <a:ext cx="89502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DD4A53FA-BD4B-41BB-A248-8B47A4687A9A}"/>
              </a:ext>
            </a:extLst>
          </p:cNvPr>
          <p:cNvCxnSpPr>
            <a:cxnSpLocks/>
            <a:stCxn id="14" idx="0"/>
            <a:endCxn id="8" idx="0"/>
          </p:cNvCxnSpPr>
          <p:nvPr/>
        </p:nvCxnSpPr>
        <p:spPr>
          <a:xfrm rot="5400000" flipH="1" flipV="1">
            <a:off x="5988656" y="451411"/>
            <a:ext cx="432000" cy="4913343"/>
          </a:xfrm>
          <a:prstGeom prst="bentConnector3">
            <a:avLst>
              <a:gd name="adj1" fmla="val 15291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C152B24-08F2-4F82-9FD9-5EA64F3B4753}"/>
              </a:ext>
            </a:extLst>
          </p:cNvPr>
          <p:cNvSpPr txBox="1"/>
          <p:nvPr/>
        </p:nvSpPr>
        <p:spPr>
          <a:xfrm>
            <a:off x="3504673" y="29271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DF3012-7F5F-4CEF-929E-81CF9A15F841}"/>
              </a:ext>
            </a:extLst>
          </p:cNvPr>
          <p:cNvSpPr txBox="1"/>
          <p:nvPr/>
        </p:nvSpPr>
        <p:spPr>
          <a:xfrm>
            <a:off x="3504673" y="3825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9" name="직선 화살표 연결선 64">
            <a:extLst>
              <a:ext uri="{FF2B5EF4-FFF2-40B4-BE49-F238E27FC236}">
                <a16:creationId xmlns:a16="http://schemas.microsoft.com/office/drawing/2014/main" id="{C73C0E67-8A6C-4E06-8FD0-3A9073696BDE}"/>
              </a:ext>
            </a:extLst>
          </p:cNvPr>
          <p:cNvCxnSpPr>
            <a:cxnSpLocks/>
            <a:stCxn id="61" idx="3"/>
            <a:endCxn id="17" idx="1"/>
          </p:cNvCxnSpPr>
          <p:nvPr/>
        </p:nvCxnSpPr>
        <p:spPr>
          <a:xfrm flipV="1">
            <a:off x="4977144" y="4593784"/>
            <a:ext cx="851144" cy="11256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979B2A07-E4EA-4ECB-B6D0-612B8E7C0BC4}"/>
              </a:ext>
            </a:extLst>
          </p:cNvPr>
          <p:cNvSpPr txBox="1"/>
          <p:nvPr/>
        </p:nvSpPr>
        <p:spPr>
          <a:xfrm>
            <a:off x="4417839" y="459378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1DC2BF-8DFA-42C4-8454-3B37F1BF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13E67F-141E-475D-9550-DE610B19F14E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3D2400-C445-48C2-A2F1-06591AD4AE8A}"/>
              </a:ext>
            </a:extLst>
          </p:cNvPr>
          <p:cNvGrpSpPr/>
          <p:nvPr/>
        </p:nvGrpSpPr>
        <p:grpSpPr>
          <a:xfrm>
            <a:off x="488503" y="2853104"/>
            <a:ext cx="1512000" cy="1512000"/>
            <a:chOff x="452562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B464432-D033-49CE-919B-CFC5110729E4}"/>
                </a:ext>
              </a:extLst>
            </p:cNvPr>
            <p:cNvSpPr/>
            <p:nvPr/>
          </p:nvSpPr>
          <p:spPr>
            <a:xfrm>
              <a:off x="452562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5C5B2B9-0496-4A67-BF9A-F5A26128FB4C}"/>
                </a:ext>
              </a:extLst>
            </p:cNvPr>
            <p:cNvSpPr/>
            <p:nvPr/>
          </p:nvSpPr>
          <p:spPr>
            <a:xfrm>
              <a:off x="467791" y="2974200"/>
              <a:ext cx="104954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49F8C70-44E6-4F95-A96E-A1C5334B7CA1}"/>
              </a:ext>
            </a:extLst>
          </p:cNvPr>
          <p:cNvGrpSpPr/>
          <p:nvPr/>
        </p:nvGrpSpPr>
        <p:grpSpPr>
          <a:xfrm>
            <a:off x="7833320" y="28531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CA8E539-4CC0-4464-A36D-0B037AB09D2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2FB9BA9-978E-43DB-860F-FCBBC29EBE46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49">
            <a:extLst>
              <a:ext uri="{FF2B5EF4-FFF2-40B4-BE49-F238E27FC236}">
                <a16:creationId xmlns:a16="http://schemas.microsoft.com/office/drawing/2014/main" id="{A3B46139-33E5-4441-B787-B6CC1981576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2000503" y="3609104"/>
            <a:ext cx="58328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B37883-13EF-45F3-8A03-33452CD0F3E3}"/>
              </a:ext>
            </a:extLst>
          </p:cNvPr>
          <p:cNvSpPr txBox="1"/>
          <p:nvPr/>
        </p:nvSpPr>
        <p:spPr>
          <a:xfrm>
            <a:off x="4559068" y="339366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1309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028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ROOM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114460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 대화방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비밀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 또는 기존 대화방에 사용자를 초대한다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초대 받은 사용자에게 초대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성공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선택하여 대화방에서 추방한다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추방한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대화방에서 추방되었을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설정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이름을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1612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028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ROOM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767699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닫은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개설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편집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대화방을 대화 목록에서 선택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설정을 통해 전송된 메시지는 정해진 시간이 지나면 자동으로 대화방에서 사라진다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및 참여자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그룹멤버로 추가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개설된 대화방의 구성원을 그룹멤버로 신규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 이벤트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보안을 위하여 타이머를 설정할 수 있는 별도의 대화방 기능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메일로 보내기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대화내용을 본인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모두 에게 메일로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목록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상세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공지사항에 대해 상세조회를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다운로드 폴더 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파일을 다운로드하는 폴더 탐색창을 연다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미리 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썸네일을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127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028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ROOM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162462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구성원들이 등록한 일정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구성원들과 공유할 일정을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일정을 등록한 구성원이 일정을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일정을 등록한 구성원이 일정을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투명도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대화방의 창 투명도를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스킨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배경화면을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폰트 색상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사용자의 대화의 폰트를 설정 지정할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선택한 인원을 대상으로 화상회의 즉시 개설 및 요청한다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진행회의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종료회의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참여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미설치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설치 화면으로 이동 설치되어 있으면 회의 참여한다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회의명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개설자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예약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회의를 예약할 수 있는 화면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조직도 내 인원을 참여자로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서비스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 시 알림 메시지 전송한다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업로드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업로드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정보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첨부파일에 대한 정보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첨부파일을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공유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공유한다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 요청을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4849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599" y="2932280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7905328" y="29322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508607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81599" y="3688280"/>
            <a:ext cx="25067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2407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1751011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3069128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75986" y="2974200"/>
              <a:ext cx="83314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121352" y="306912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3074413" y="359526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5766487" y="3595267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62922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425531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4279853" y="38202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766487" y="2301454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784480" y="3825128"/>
            <a:ext cx="12899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250685" y="3825128"/>
            <a:ext cx="15158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415365" y="33870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4182542" y="2011322"/>
            <a:ext cx="1063952" cy="21039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6942759" y="2531315"/>
            <a:ext cx="1934593" cy="5378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796BFD7-52DE-4E54-B004-0E80D898E6B4}"/>
              </a:ext>
            </a:extLst>
          </p:cNvPr>
          <p:cNvSpPr txBox="1"/>
          <p:nvPr/>
        </p:nvSpPr>
        <p:spPr>
          <a:xfrm>
            <a:off x="207675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FD83CAB4-E6E9-4D72-AE63-DB613FA01CD4}"/>
              </a:ext>
            </a:extLst>
          </p:cNvPr>
          <p:cNvCxnSpPr>
            <a:cxnSpLocks/>
            <a:stCxn id="30" idx="3"/>
            <a:endCxn id="8" idx="2"/>
          </p:cNvCxnSpPr>
          <p:nvPr/>
        </p:nvCxnSpPr>
        <p:spPr>
          <a:xfrm>
            <a:off x="6942759" y="3825128"/>
            <a:ext cx="1178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1484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944864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294486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47100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4915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84480" y="3700864"/>
            <a:ext cx="13229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93544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9307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458827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2715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769478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359232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456864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2033941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688688"/>
            <a:ext cx="1913672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3016872"/>
            <a:ext cx="15120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301687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543011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56351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53214" y="3772872"/>
            <a:ext cx="13542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402379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40237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276872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28723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841486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431240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528872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223363" y="1978967"/>
            <a:ext cx="1036278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06733"/>
            <a:ext cx="1913672" cy="51013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398254" y="2708920"/>
            <a:ext cx="1512000" cy="1519200"/>
            <a:chOff x="516929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114542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528918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70892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512284" y="322486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010010" y="4476573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46" idx="1"/>
          </p:cNvCxnSpPr>
          <p:nvPr/>
        </p:nvCxnSpPr>
        <p:spPr>
          <a:xfrm flipV="1">
            <a:off x="1910254" y="3454722"/>
            <a:ext cx="985892" cy="1379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3602333" y="378307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3010010" y="548424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5512284" y="4476573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346776" y="37824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3300536" y="293634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602333" y="497375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 flipV="1">
            <a:off x="4186282" y="3454722"/>
            <a:ext cx="1326002" cy="125171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39" idx="2"/>
          </p:cNvCxnSpPr>
          <p:nvPr/>
        </p:nvCxnSpPr>
        <p:spPr>
          <a:xfrm>
            <a:off x="6688556" y="3454722"/>
            <a:ext cx="136078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5D09948-6543-43BA-9F41-55C4F838AA9A}"/>
              </a:ext>
            </a:extLst>
          </p:cNvPr>
          <p:cNvGrpSpPr/>
          <p:nvPr/>
        </p:nvGrpSpPr>
        <p:grpSpPr>
          <a:xfrm>
            <a:off x="8049344" y="2695122"/>
            <a:ext cx="1512000" cy="1519200"/>
            <a:chOff x="452560" y="2683285"/>
            <a:chExt cx="1080000" cy="108000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E59435B-FC2C-4A1C-87A8-3E98EF889A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B0ACE64-F74F-43E7-BF8E-638833DD1B0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044B954-60FE-461D-AC0A-5D10545CAC34}"/>
              </a:ext>
            </a:extLst>
          </p:cNvPr>
          <p:cNvGrpSpPr/>
          <p:nvPr/>
        </p:nvGrpSpPr>
        <p:grpSpPr>
          <a:xfrm>
            <a:off x="2896146" y="3130722"/>
            <a:ext cx="1404000" cy="648000"/>
            <a:chOff x="2096156" y="976385"/>
            <a:chExt cx="1649166" cy="763508"/>
          </a:xfrm>
        </p:grpSpPr>
        <p:sp>
          <p:nvSpPr>
            <p:cNvPr id="46" name="순서도: 판단 45">
              <a:extLst>
                <a:ext uri="{FF2B5EF4-FFF2-40B4-BE49-F238E27FC236}">
                  <a16:creationId xmlns:a16="http://schemas.microsoft.com/office/drawing/2014/main" id="{16DF3F77-CED0-42A2-A633-9AD00A46F5A0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35B5A0-D9DB-454B-8EA5-DD9BE0CCD34D}"/>
                </a:ext>
              </a:extLst>
            </p:cNvPr>
            <p:cNvSpPr/>
            <p:nvPr/>
          </p:nvSpPr>
          <p:spPr>
            <a:xfrm>
              <a:off x="2409346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멀티 대화방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타입 여부</a:t>
              </a:r>
            </a:p>
          </p:txBody>
        </p:sp>
      </p:grp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9A083F64-1E56-4142-B1D0-BF258A6E3A25}"/>
              </a:ext>
            </a:extLst>
          </p:cNvPr>
          <p:cNvCxnSpPr>
            <a:cxnSpLocks/>
            <a:stCxn id="46" idx="0"/>
            <a:endCxn id="58" idx="2"/>
          </p:cNvCxnSpPr>
          <p:nvPr/>
        </p:nvCxnSpPr>
        <p:spPr>
          <a:xfrm flipV="1">
            <a:off x="3598146" y="2520570"/>
            <a:ext cx="0" cy="610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414C2DF5-7D66-4303-82FB-5B9DFCD01BAC}"/>
              </a:ext>
            </a:extLst>
          </p:cNvPr>
          <p:cNvCxnSpPr>
            <a:cxnSpLocks/>
            <a:stCxn id="46" idx="2"/>
            <a:endCxn id="89" idx="0"/>
          </p:cNvCxnSpPr>
          <p:nvPr/>
        </p:nvCxnSpPr>
        <p:spPr>
          <a:xfrm>
            <a:off x="3598146" y="3778722"/>
            <a:ext cx="0" cy="6978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839B229C-EA8C-4584-982B-02A99E2715B8}"/>
              </a:ext>
            </a:extLst>
          </p:cNvPr>
          <p:cNvGrpSpPr/>
          <p:nvPr/>
        </p:nvGrpSpPr>
        <p:grpSpPr>
          <a:xfrm>
            <a:off x="3010010" y="2060848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1C1AD3CE-FDFB-4522-BBE9-ECA6260610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E8C1F67C-5597-4B58-B141-D199DC10E8DC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D577922-C137-4B46-98D0-1EE6FA28CECA}"/>
              </a:ext>
            </a:extLst>
          </p:cNvPr>
          <p:cNvSpPr txBox="1"/>
          <p:nvPr/>
        </p:nvSpPr>
        <p:spPr>
          <a:xfrm>
            <a:off x="4147387" y="44809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C3CC69-443D-401B-8168-F4CE04BBBB56}"/>
              </a:ext>
            </a:extLst>
          </p:cNvPr>
          <p:cNvSpPr txBox="1"/>
          <p:nvPr/>
        </p:nvSpPr>
        <p:spPr>
          <a:xfrm>
            <a:off x="3350962" y="497354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6395354-BF41-49A8-A15B-9E3940BAC674}"/>
              </a:ext>
            </a:extLst>
          </p:cNvPr>
          <p:cNvCxnSpPr>
            <a:cxnSpLocks/>
            <a:stCxn id="89" idx="2"/>
            <a:endCxn id="22" idx="0"/>
          </p:cNvCxnSpPr>
          <p:nvPr/>
        </p:nvCxnSpPr>
        <p:spPr>
          <a:xfrm>
            <a:off x="3598146" y="4936295"/>
            <a:ext cx="0" cy="5479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B4E37BF8-B687-4F81-B1B7-510AAF835CFC}"/>
              </a:ext>
            </a:extLst>
          </p:cNvPr>
          <p:cNvGrpSpPr/>
          <p:nvPr/>
        </p:nvGrpSpPr>
        <p:grpSpPr>
          <a:xfrm>
            <a:off x="5398420" y="5373288"/>
            <a:ext cx="1404000" cy="648000"/>
            <a:chOff x="2096156" y="976385"/>
            <a:chExt cx="1649166" cy="763508"/>
          </a:xfrm>
        </p:grpSpPr>
        <p:sp>
          <p:nvSpPr>
            <p:cNvPr id="71" name="순서도: 판단 70">
              <a:extLst>
                <a:ext uri="{FF2B5EF4-FFF2-40B4-BE49-F238E27FC236}">
                  <a16:creationId xmlns:a16="http://schemas.microsoft.com/office/drawing/2014/main" id="{423CA996-0F3A-4087-917F-6EE55CEDA71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03FBC22A-974A-4517-A4FB-CC0981199C86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DDAE9E60-0D1F-4C73-91EE-DCA7816032B8}"/>
              </a:ext>
            </a:extLst>
          </p:cNvPr>
          <p:cNvCxnSpPr>
            <a:cxnSpLocks/>
            <a:stCxn id="22" idx="3"/>
            <a:endCxn id="71" idx="1"/>
          </p:cNvCxnSpPr>
          <p:nvPr/>
        </p:nvCxnSpPr>
        <p:spPr>
          <a:xfrm flipV="1">
            <a:off x="4186282" y="5697288"/>
            <a:ext cx="1212138" cy="168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5294DC64-4E2A-4E67-8B56-3927313DD406}"/>
              </a:ext>
            </a:extLst>
          </p:cNvPr>
          <p:cNvCxnSpPr>
            <a:cxnSpLocks/>
            <a:stCxn id="71" idx="0"/>
            <a:endCxn id="25" idx="2"/>
          </p:cNvCxnSpPr>
          <p:nvPr/>
        </p:nvCxnSpPr>
        <p:spPr>
          <a:xfrm flipV="1">
            <a:off x="6100420" y="4936295"/>
            <a:ext cx="0" cy="4369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33667D15-3CE8-4D17-B0E9-BE5E1F6AB2F5}"/>
              </a:ext>
            </a:extLst>
          </p:cNvPr>
          <p:cNvCxnSpPr>
            <a:cxnSpLocks/>
            <a:stCxn id="71" idx="3"/>
            <a:endCxn id="39" idx="4"/>
          </p:cNvCxnSpPr>
          <p:nvPr/>
        </p:nvCxnSpPr>
        <p:spPr>
          <a:xfrm flipV="1">
            <a:off x="6802420" y="4214322"/>
            <a:ext cx="2002924" cy="14829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DB45E12-A8FA-450B-BF59-386F69B7E32A}"/>
              </a:ext>
            </a:extLst>
          </p:cNvPr>
          <p:cNvSpPr txBox="1"/>
          <p:nvPr/>
        </p:nvSpPr>
        <p:spPr>
          <a:xfrm>
            <a:off x="5842849" y="51890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DC0B7B3-DC99-4B47-B4E9-CAA2FBA53053}"/>
              </a:ext>
            </a:extLst>
          </p:cNvPr>
          <p:cNvSpPr txBox="1"/>
          <p:nvPr/>
        </p:nvSpPr>
        <p:spPr>
          <a:xfrm>
            <a:off x="6748164" y="54902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8363E258-7A77-40E6-A0F0-E5F32A34C346}"/>
              </a:ext>
            </a:extLst>
          </p:cNvPr>
          <p:cNvCxnSpPr>
            <a:cxnSpLocks/>
            <a:stCxn id="58" idx="0"/>
            <a:endCxn id="39" idx="0"/>
          </p:cNvCxnSpPr>
          <p:nvPr/>
        </p:nvCxnSpPr>
        <p:spPr>
          <a:xfrm rot="16200000" flipH="1">
            <a:off x="5884608" y="-225614"/>
            <a:ext cx="634274" cy="5207198"/>
          </a:xfrm>
          <a:prstGeom prst="bentConnector3">
            <a:avLst>
              <a:gd name="adj1" fmla="val -3604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9B2ED6-79F5-469A-A007-C56B0E9A9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D4BEDA9-050E-497B-BEDB-79F63DED13F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3848BC3-E414-4D53-8E38-EB4F8B9031F9}"/>
              </a:ext>
            </a:extLst>
          </p:cNvPr>
          <p:cNvGrpSpPr/>
          <p:nvPr/>
        </p:nvGrpSpPr>
        <p:grpSpPr>
          <a:xfrm>
            <a:off x="387120" y="2959171"/>
            <a:ext cx="1512000" cy="1512000"/>
            <a:chOff x="461635" y="2610333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CDD64F39-05CC-4697-8441-A1E93ECC26EB}"/>
                </a:ext>
              </a:extLst>
            </p:cNvPr>
            <p:cNvSpPr/>
            <p:nvPr/>
          </p:nvSpPr>
          <p:spPr>
            <a:xfrm>
              <a:off x="461635" y="2610333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A345FFB-4BAC-4F6A-86E2-5FDFE46CE3C2}"/>
                </a:ext>
              </a:extLst>
            </p:cNvPr>
            <p:cNvSpPr/>
            <p:nvPr/>
          </p:nvSpPr>
          <p:spPr>
            <a:xfrm>
              <a:off x="473990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415A5B-98B1-4EE7-B9F4-8D291617E35A}"/>
              </a:ext>
            </a:extLst>
          </p:cNvPr>
          <p:cNvGrpSpPr/>
          <p:nvPr/>
        </p:nvGrpSpPr>
        <p:grpSpPr>
          <a:xfrm>
            <a:off x="7977336" y="29591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130A57-F114-4FFC-BD5D-320728CFF6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69CAC4D-4DE7-40E0-9229-2EE9E97E8AC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CDF715-E8FB-4ECB-A2A1-A6000CA0B7D6}"/>
              </a:ext>
            </a:extLst>
          </p:cNvPr>
          <p:cNvGrpSpPr/>
          <p:nvPr/>
        </p:nvGrpSpPr>
        <p:grpSpPr>
          <a:xfrm>
            <a:off x="3079893" y="348531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F0690C7-8543-4074-99BC-92F9723AC6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9EFD81A-FA22-42C4-82AC-E73C72760C29}"/>
                </a:ext>
              </a:extLst>
            </p:cNvPr>
            <p:cNvSpPr/>
            <p:nvPr/>
          </p:nvSpPr>
          <p:spPr>
            <a:xfrm>
              <a:off x="2508609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900F46-925C-4B63-9C29-AB5777C58BD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99120" y="3715171"/>
            <a:ext cx="11807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8C5E276-12C8-4B87-BB93-DD835D7B3B0B}"/>
              </a:ext>
            </a:extLst>
          </p:cNvPr>
          <p:cNvSpPr txBox="1"/>
          <p:nvPr/>
        </p:nvSpPr>
        <p:spPr>
          <a:xfrm>
            <a:off x="2088000" y="350526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AF1C549-A346-46CF-8EDB-CBE400AB8F2F}"/>
              </a:ext>
            </a:extLst>
          </p:cNvPr>
          <p:cNvGrpSpPr/>
          <p:nvPr/>
        </p:nvGrpSpPr>
        <p:grpSpPr>
          <a:xfrm>
            <a:off x="5636626" y="4841486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BB4FAEB8-9927-411A-B608-1C31A3518DD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CD6D49-3C37-4C41-9C4A-22CE814A8AB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45628C7-BB1F-4558-9301-76625291B5E9}"/>
              </a:ext>
            </a:extLst>
          </p:cNvPr>
          <p:cNvGrpSpPr/>
          <p:nvPr/>
        </p:nvGrpSpPr>
        <p:grpSpPr>
          <a:xfrm>
            <a:off x="5522762" y="3391171"/>
            <a:ext cx="1404000" cy="648000"/>
            <a:chOff x="2096156" y="976385"/>
            <a:chExt cx="1649166" cy="763508"/>
          </a:xfrm>
        </p:grpSpPr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ED8B040F-EB82-4990-B748-2528909CF10B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47A531-4523-4454-B9C0-764F9CCDFC53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51E4EC2-63BC-44B7-B4FD-F9F42AD99054}"/>
              </a:ext>
            </a:extLst>
          </p:cNvPr>
          <p:cNvSpPr txBox="1"/>
          <p:nvPr/>
        </p:nvSpPr>
        <p:spPr>
          <a:xfrm>
            <a:off x="5996846" y="40375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0BC51D-82CC-47EC-89CC-E06F3D1AAFDD}"/>
              </a:ext>
            </a:extLst>
          </p:cNvPr>
          <p:cNvSpPr txBox="1"/>
          <p:nvPr/>
        </p:nvSpPr>
        <p:spPr>
          <a:xfrm>
            <a:off x="6887230" y="349806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1F0383A7-0F66-4CD7-8887-16752E51196E}"/>
              </a:ext>
            </a:extLst>
          </p:cNvPr>
          <p:cNvCxnSpPr>
            <a:cxnSpLocks/>
            <a:stCxn id="11" idx="3"/>
            <a:endCxn id="22" idx="1"/>
          </p:cNvCxnSpPr>
          <p:nvPr/>
        </p:nvCxnSpPr>
        <p:spPr>
          <a:xfrm>
            <a:off x="4256165" y="37151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31F15BBC-AFE0-4395-A6BE-8FF0656BFB3A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926762" y="3715171"/>
            <a:ext cx="10505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1E83772-E3CF-4D2A-B056-8D39A3079AE1}"/>
              </a:ext>
            </a:extLst>
          </p:cNvPr>
          <p:cNvCxnSpPr>
            <a:cxnSpLocks/>
            <a:stCxn id="22" idx="2"/>
            <a:endCxn id="18" idx="0"/>
          </p:cNvCxnSpPr>
          <p:nvPr/>
        </p:nvCxnSpPr>
        <p:spPr>
          <a:xfrm>
            <a:off x="6224762" y="4039171"/>
            <a:ext cx="0" cy="8023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85D9E7E3-BE1D-48D9-9744-B9DBE3CC0C2C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12898" y="4471171"/>
            <a:ext cx="1920438" cy="600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3215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1A4FEB-38AE-46D2-8237-5512E90F5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4DC8F86-0CC9-4E21-9FCC-F28892D81BD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87BBD0-D6F9-4A5A-9741-2CDF452D4C9E}"/>
              </a:ext>
            </a:extLst>
          </p:cNvPr>
          <p:cNvGrpSpPr/>
          <p:nvPr/>
        </p:nvGrpSpPr>
        <p:grpSpPr>
          <a:xfrm>
            <a:off x="427468" y="2681005"/>
            <a:ext cx="1512051" cy="1512000"/>
            <a:chOff x="491143" y="2611100"/>
            <a:chExt cx="110582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4856EE9-ECCC-4289-962D-0ECD4862C243}"/>
                </a:ext>
              </a:extLst>
            </p:cNvPr>
            <p:cNvSpPr/>
            <p:nvPr/>
          </p:nvSpPr>
          <p:spPr>
            <a:xfrm>
              <a:off x="491180" y="2611100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0AAAD1A-13EC-4E3C-A475-51B29F4A8F74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1007CC2-680E-47FA-97B8-92A59725C99A}"/>
              </a:ext>
            </a:extLst>
          </p:cNvPr>
          <p:cNvGrpSpPr/>
          <p:nvPr/>
        </p:nvGrpSpPr>
        <p:grpSpPr>
          <a:xfrm>
            <a:off x="7905328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E07EA74-1362-45C5-9EEB-12900E45BAA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8979C0-E7EB-4D58-B2D4-A75D5FF3CDF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46ACBF54-C55D-4E0C-B8D0-DE9479CD3D5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939519" y="3425400"/>
            <a:ext cx="5965809" cy="11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472E5E-30AD-40BF-A546-235466711A7A}"/>
              </a:ext>
            </a:extLst>
          </p:cNvPr>
          <p:cNvSpPr txBox="1"/>
          <p:nvPr/>
        </p:nvSpPr>
        <p:spPr>
          <a:xfrm>
            <a:off x="4468728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2327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627304"/>
            <a:ext cx="1521757" cy="1512000"/>
            <a:chOff x="453223" y="2622021"/>
            <a:chExt cx="11510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460604" y="262202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7905328" y="26273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8808" y="315344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01704" y="3383304"/>
            <a:ext cx="1257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3168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69388" y="3153443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6210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31788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49" idx="0"/>
          </p:cNvCxnSpPr>
          <p:nvPr/>
        </p:nvCxnSpPr>
        <p:spPr>
          <a:xfrm>
            <a:off x="3746944" y="3613165"/>
            <a:ext cx="0" cy="5732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62105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5669388" y="428057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5080" y="3383304"/>
            <a:ext cx="133430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45660" y="3383304"/>
            <a:ext cx="105966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8FFAF4A-E607-4D19-8333-EB4A2670FF5F}"/>
              </a:ext>
            </a:extLst>
          </p:cNvPr>
          <p:cNvGrpSpPr/>
          <p:nvPr/>
        </p:nvGrpSpPr>
        <p:grpSpPr>
          <a:xfrm>
            <a:off x="3158808" y="5417550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8C038D7C-4CFE-4553-A5DA-D93C0094C45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7F0A81-3449-4C91-AF71-17673B7D5A2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C96CCB5D-7A0E-4AFA-9B58-05B83241BEAD}"/>
              </a:ext>
            </a:extLst>
          </p:cNvPr>
          <p:cNvGrpSpPr/>
          <p:nvPr/>
        </p:nvGrpSpPr>
        <p:grpSpPr>
          <a:xfrm>
            <a:off x="3044944" y="4186434"/>
            <a:ext cx="1404000" cy="648000"/>
            <a:chOff x="2096156" y="976385"/>
            <a:chExt cx="1649166" cy="763508"/>
          </a:xfrm>
        </p:grpSpPr>
        <p:sp>
          <p:nvSpPr>
            <p:cNvPr id="49" name="순서도: 판단 48">
              <a:extLst>
                <a:ext uri="{FF2B5EF4-FFF2-40B4-BE49-F238E27FC236}">
                  <a16:creationId xmlns:a16="http://schemas.microsoft.com/office/drawing/2014/main" id="{62954097-57E5-4B41-9945-34D84BFC49A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44CBC8-EB49-4144-9D35-C307D2E6547E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39780062-3CC6-4B81-94D3-B9372DCC800C}"/>
              </a:ext>
            </a:extLst>
          </p:cNvPr>
          <p:cNvCxnSpPr>
            <a:cxnSpLocks/>
            <a:stCxn id="49" idx="2"/>
            <a:endCxn id="44" idx="0"/>
          </p:cNvCxnSpPr>
          <p:nvPr/>
        </p:nvCxnSpPr>
        <p:spPr>
          <a:xfrm>
            <a:off x="3746944" y="4834434"/>
            <a:ext cx="0" cy="583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1AF46A4F-F0AB-4EC4-A3EC-9A83F1723F27}"/>
              </a:ext>
            </a:extLst>
          </p:cNvPr>
          <p:cNvCxnSpPr>
            <a:cxnSpLocks/>
            <a:stCxn id="44" idx="3"/>
            <a:endCxn id="36" idx="1"/>
          </p:cNvCxnSpPr>
          <p:nvPr/>
        </p:nvCxnSpPr>
        <p:spPr>
          <a:xfrm flipV="1">
            <a:off x="4335080" y="4510434"/>
            <a:ext cx="1334308" cy="11369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383CD7B6-1F7C-4C85-83E5-457EC1B5806F}"/>
              </a:ext>
            </a:extLst>
          </p:cNvPr>
          <p:cNvCxnSpPr>
            <a:cxnSpLocks/>
            <a:stCxn id="49" idx="3"/>
            <a:endCxn id="36" idx="1"/>
          </p:cNvCxnSpPr>
          <p:nvPr/>
        </p:nvCxnSpPr>
        <p:spPr>
          <a:xfrm>
            <a:off x="4448944" y="4510434"/>
            <a:ext cx="12204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2202304-31A8-4994-AFD4-D4B88F610D18}"/>
              </a:ext>
            </a:extLst>
          </p:cNvPr>
          <p:cNvSpPr txBox="1"/>
          <p:nvPr/>
        </p:nvSpPr>
        <p:spPr>
          <a:xfrm>
            <a:off x="3488840" y="48304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D0CAB04-D27E-4FB5-B668-68D74AED97E4}"/>
              </a:ext>
            </a:extLst>
          </p:cNvPr>
          <p:cNvSpPr txBox="1"/>
          <p:nvPr/>
        </p:nvSpPr>
        <p:spPr>
          <a:xfrm>
            <a:off x="4383821" y="428778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3">
            <a:extLst>
              <a:ext uri="{FF2B5EF4-FFF2-40B4-BE49-F238E27FC236}">
                <a16:creationId xmlns:a16="http://schemas.microsoft.com/office/drawing/2014/main" id="{C69C92D4-5DA0-4324-BF9F-523ADE6BAD2E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6845660" y="4139304"/>
            <a:ext cx="1815668" cy="3711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987B1-AF73-4B94-9B47-34E6AE45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2539EC-BD0E-4FC2-8202-1B9505ECBBE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결과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FCD0AA-7556-43DC-8FCD-F410FE57223F}"/>
              </a:ext>
            </a:extLst>
          </p:cNvPr>
          <p:cNvGrpSpPr/>
          <p:nvPr/>
        </p:nvGrpSpPr>
        <p:grpSpPr>
          <a:xfrm>
            <a:off x="416494" y="3046871"/>
            <a:ext cx="1512000" cy="15120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C88B25-3288-484B-B6EA-0C32B06CA505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EA8214E-1184-415A-848E-6B67149E4077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B6CBE7B-096D-4B81-954D-7C9CD48F842D}"/>
              </a:ext>
            </a:extLst>
          </p:cNvPr>
          <p:cNvGrpSpPr/>
          <p:nvPr/>
        </p:nvGrpSpPr>
        <p:grpSpPr>
          <a:xfrm>
            <a:off x="7905328" y="30468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8439729-CF0C-4972-BFD0-5FE0778BA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566EF7F-1C02-4AF2-98C4-72F70B18534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31EFC2-2D34-4957-A6E7-2FBAEBAF3309}"/>
              </a:ext>
            </a:extLst>
          </p:cNvPr>
          <p:cNvSpPr txBox="1"/>
          <p:nvPr/>
        </p:nvSpPr>
        <p:spPr>
          <a:xfrm>
            <a:off x="2056505" y="359102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0">
            <a:extLst>
              <a:ext uri="{FF2B5EF4-FFF2-40B4-BE49-F238E27FC236}">
                <a16:creationId xmlns:a16="http://schemas.microsoft.com/office/drawing/2014/main" id="{B28E3EE2-FBF5-4123-89FF-9D2585A54B22}"/>
              </a:ext>
            </a:extLst>
          </p:cNvPr>
          <p:cNvCxnSpPr>
            <a:cxnSpLocks/>
            <a:stCxn id="5" idx="6"/>
            <a:endCxn id="30" idx="1"/>
          </p:cNvCxnSpPr>
          <p:nvPr/>
        </p:nvCxnSpPr>
        <p:spPr>
          <a:xfrm>
            <a:off x="1928494" y="3802871"/>
            <a:ext cx="115139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2A922C5-4FEF-4001-BEBB-A481AB3A9E4A}"/>
              </a:ext>
            </a:extLst>
          </p:cNvPr>
          <p:cNvGrpSpPr/>
          <p:nvPr/>
        </p:nvGrpSpPr>
        <p:grpSpPr>
          <a:xfrm>
            <a:off x="5750490" y="357661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1A00DCC2-43D3-4417-9B1E-5CC3A9956D0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CED5048-647B-4ECD-ADDE-DEA7B7DA3326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371C1767-A8D3-4806-B053-0039D1C39281}"/>
              </a:ext>
            </a:extLst>
          </p:cNvPr>
          <p:cNvGrpSpPr/>
          <p:nvPr/>
        </p:nvGrpSpPr>
        <p:grpSpPr>
          <a:xfrm>
            <a:off x="3193757" y="5152573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BC007364-1E06-4726-A221-8FD6CB224C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C7BD1A3-0C17-4C46-992B-B123AD48647F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0041148-6142-459D-AA89-1B8866720B56}"/>
              </a:ext>
            </a:extLst>
          </p:cNvPr>
          <p:cNvGrpSpPr/>
          <p:nvPr/>
        </p:nvGrpSpPr>
        <p:grpSpPr>
          <a:xfrm>
            <a:off x="3079893" y="3482471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F6711961-D082-4684-B70C-CACB5F39A56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F4280AD-276F-4CB6-B46B-779BBB3E62E2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0">
            <a:extLst>
              <a:ext uri="{FF2B5EF4-FFF2-40B4-BE49-F238E27FC236}">
                <a16:creationId xmlns:a16="http://schemas.microsoft.com/office/drawing/2014/main" id="{337B11F4-C5FB-4C5F-8126-281295A0CD4C}"/>
              </a:ext>
            </a:extLst>
          </p:cNvPr>
          <p:cNvCxnSpPr>
            <a:cxnSpLocks/>
            <a:stCxn id="30" idx="2"/>
            <a:endCxn id="27" idx="0"/>
          </p:cNvCxnSpPr>
          <p:nvPr/>
        </p:nvCxnSpPr>
        <p:spPr>
          <a:xfrm>
            <a:off x="3781893" y="4130471"/>
            <a:ext cx="0" cy="10221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0">
            <a:extLst>
              <a:ext uri="{FF2B5EF4-FFF2-40B4-BE49-F238E27FC236}">
                <a16:creationId xmlns:a16="http://schemas.microsoft.com/office/drawing/2014/main" id="{6DBD4C8A-C8FA-4FBD-9454-6D450AB0D82F}"/>
              </a:ext>
            </a:extLst>
          </p:cNvPr>
          <p:cNvCxnSpPr>
            <a:cxnSpLocks/>
            <a:stCxn id="27" idx="3"/>
            <a:endCxn id="24" idx="2"/>
          </p:cNvCxnSpPr>
          <p:nvPr/>
        </p:nvCxnSpPr>
        <p:spPr>
          <a:xfrm flipV="1">
            <a:off x="4370029" y="4017058"/>
            <a:ext cx="1968599" cy="13653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0">
            <a:extLst>
              <a:ext uri="{FF2B5EF4-FFF2-40B4-BE49-F238E27FC236}">
                <a16:creationId xmlns:a16="http://schemas.microsoft.com/office/drawing/2014/main" id="{94C9CAB5-003B-42E7-8B53-693190122C6F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4483893" y="38064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0">
            <a:extLst>
              <a:ext uri="{FF2B5EF4-FFF2-40B4-BE49-F238E27FC236}">
                <a16:creationId xmlns:a16="http://schemas.microsoft.com/office/drawing/2014/main" id="{A8CA8AD8-A1F2-4AA6-8FD5-4A14D2DB85FD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 flipV="1">
            <a:off x="6926762" y="3802871"/>
            <a:ext cx="97856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B9A8003-785A-4A11-A136-E7DBB3106BF6}"/>
              </a:ext>
            </a:extLst>
          </p:cNvPr>
          <p:cNvSpPr txBox="1"/>
          <p:nvPr/>
        </p:nvSpPr>
        <p:spPr>
          <a:xfrm>
            <a:off x="3560148" y="4121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00E6E0-58A2-45E0-997D-E7935E35FEFC}"/>
              </a:ext>
            </a:extLst>
          </p:cNvPr>
          <p:cNvSpPr txBox="1"/>
          <p:nvPr/>
        </p:nvSpPr>
        <p:spPr>
          <a:xfrm>
            <a:off x="4452348" y="35815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11664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27A153-CFF4-4F12-82B9-D07D2493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EA76B7-6EF8-4DDC-8FD6-14A45BB8EEDD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2D0E8F-9743-4661-9893-C45553E1299F}"/>
              </a:ext>
            </a:extLst>
          </p:cNvPr>
          <p:cNvGrpSpPr/>
          <p:nvPr/>
        </p:nvGrpSpPr>
        <p:grpSpPr>
          <a:xfrm>
            <a:off x="416494" y="3043486"/>
            <a:ext cx="1558860" cy="1512000"/>
            <a:chOff x="482386" y="2602811"/>
            <a:chExt cx="1149085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AE82622-4A37-4D4E-B3E1-3889BEE7B506}"/>
                </a:ext>
              </a:extLst>
            </p:cNvPr>
            <p:cNvSpPr/>
            <p:nvPr/>
          </p:nvSpPr>
          <p:spPr>
            <a:xfrm>
              <a:off x="516928" y="2602811"/>
              <a:ext cx="11145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E48E166-BCA6-4FAA-ABF1-B8DC81BD8839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49DC99-D111-4D66-A488-C7BE70666749}"/>
              </a:ext>
            </a:extLst>
          </p:cNvPr>
          <p:cNvGrpSpPr/>
          <p:nvPr/>
        </p:nvGrpSpPr>
        <p:grpSpPr>
          <a:xfrm>
            <a:off x="7905328" y="304348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81036BB-FF73-46B1-B24C-6046F5A3747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575E18-9D19-4819-964A-33246A9D332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4000A0-67DB-4827-AC52-91D7C46AA4F1}"/>
              </a:ext>
            </a:extLst>
          </p:cNvPr>
          <p:cNvSpPr txBox="1"/>
          <p:nvPr/>
        </p:nvSpPr>
        <p:spPr>
          <a:xfrm>
            <a:off x="3224809" y="358043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D83A30E-0789-4F3A-8557-CFCC13BCFC2D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75354" y="3799486"/>
            <a:ext cx="243983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0F5D42E-DA33-475E-A13E-E8C28AC734C6}"/>
              </a:ext>
            </a:extLst>
          </p:cNvPr>
          <p:cNvGrpSpPr/>
          <p:nvPr/>
        </p:nvGrpSpPr>
        <p:grpSpPr>
          <a:xfrm>
            <a:off x="4415192" y="3573225"/>
            <a:ext cx="1176272" cy="459722"/>
            <a:chOff x="2332603" y="1138810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74768950-78DE-49F1-B722-2A94FD8F5425}"/>
                </a:ext>
              </a:extLst>
            </p:cNvPr>
            <p:cNvSpPr/>
            <p:nvPr/>
          </p:nvSpPr>
          <p:spPr>
            <a:xfrm>
              <a:off x="2332603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FC447FB-0585-455B-8B09-DA80D630AA13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 실행</a:t>
              </a: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FA32531F-4508-4BB2-B79B-4118CE3D779A}"/>
              </a:ext>
            </a:extLst>
          </p:cNvPr>
          <p:cNvCxnSpPr>
            <a:cxnSpLocks/>
            <a:stCxn id="25" idx="3"/>
            <a:endCxn id="8" idx="2"/>
          </p:cNvCxnSpPr>
          <p:nvPr/>
        </p:nvCxnSpPr>
        <p:spPr>
          <a:xfrm flipV="1">
            <a:off x="5591464" y="3799486"/>
            <a:ext cx="23138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890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50288-F9EE-44BA-9220-64AB0457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71770-25EE-494B-AB1B-CAB57D260392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EA24E4-B6AE-459F-BEB5-BCEEDB71300C}"/>
              </a:ext>
            </a:extLst>
          </p:cNvPr>
          <p:cNvGrpSpPr/>
          <p:nvPr/>
        </p:nvGrpSpPr>
        <p:grpSpPr>
          <a:xfrm>
            <a:off x="464168" y="2793505"/>
            <a:ext cx="1512000" cy="1512000"/>
            <a:chOff x="516929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98CBC9-D4D5-49AE-B16D-B27A608E31C0}"/>
                </a:ext>
              </a:extLst>
            </p:cNvPr>
            <p:cNvSpPr/>
            <p:nvPr/>
          </p:nvSpPr>
          <p:spPr>
            <a:xfrm>
              <a:off x="516929" y="260281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6A05AA-0506-41B8-AF00-3B830B025081}"/>
                </a:ext>
              </a:extLst>
            </p:cNvPr>
            <p:cNvSpPr/>
            <p:nvPr/>
          </p:nvSpPr>
          <p:spPr>
            <a:xfrm>
              <a:off x="516929" y="3010009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60F120-8E59-4F40-A190-05A78677EF2D}"/>
              </a:ext>
            </a:extLst>
          </p:cNvPr>
          <p:cNvGrpSpPr/>
          <p:nvPr/>
        </p:nvGrpSpPr>
        <p:grpSpPr>
          <a:xfrm>
            <a:off x="7833320" y="2793505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3F5B854-5C72-4D2F-8AAB-72F3BC1717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F666428-7E7C-4BB1-8827-56E3244C0DB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6E45B9-6BD8-44C0-B319-48EE7EE26FE0}"/>
              </a:ext>
            </a:extLst>
          </p:cNvPr>
          <p:cNvGrpSpPr/>
          <p:nvPr/>
        </p:nvGrpSpPr>
        <p:grpSpPr>
          <a:xfrm>
            <a:off x="4415193" y="332324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E78D36F-E918-4849-8250-3315F37B982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6719060-645A-4E65-97E6-8053B192A10F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71B046D-C418-41D2-8CA4-1A0F4ACF0E21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76167" y="3549505"/>
            <a:ext cx="243902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AF6946-6D19-4B93-BC22-E05524750776}"/>
              </a:ext>
            </a:extLst>
          </p:cNvPr>
          <p:cNvSpPr txBox="1"/>
          <p:nvPr/>
        </p:nvSpPr>
        <p:spPr>
          <a:xfrm>
            <a:off x="3154489" y="332324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A45A4B4-F61C-459B-8A26-5170DA3B1F38}"/>
              </a:ext>
            </a:extLst>
          </p:cNvPr>
          <p:cNvGrpSpPr/>
          <p:nvPr/>
        </p:nvGrpSpPr>
        <p:grpSpPr>
          <a:xfrm>
            <a:off x="6177136" y="2060848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F1BB11A-C4CF-4372-BBA7-EEF4EFD4D0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2218D-9589-4018-98DD-F8041526A4A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9A456BD-0D19-4334-8FDE-8E5BBB3541EE}"/>
              </a:ext>
            </a:extLst>
          </p:cNvPr>
          <p:cNvSpPr txBox="1"/>
          <p:nvPr/>
        </p:nvSpPr>
        <p:spPr>
          <a:xfrm>
            <a:off x="4756144" y="30887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F7912D4-E60D-4241-B5FF-02039456D9E5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073965" y="2220074"/>
            <a:ext cx="1032535" cy="1173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3760FE3F-FAEA-47EA-BE88-88F697219484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353408" y="2290709"/>
            <a:ext cx="1235912" cy="5027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2B37593-C0EE-496A-AD6A-DE57C7DB603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91465" y="3549505"/>
            <a:ext cx="2241855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EFCA1F-76EA-48BC-8E61-BD3EA1764EDA}"/>
              </a:ext>
            </a:extLst>
          </p:cNvPr>
          <p:cNvSpPr txBox="1"/>
          <p:nvPr/>
        </p:nvSpPr>
        <p:spPr>
          <a:xfrm>
            <a:off x="5617947" y="333999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28FE15-2882-47D5-A71B-0BD39F2A965A}"/>
              </a:ext>
            </a:extLst>
          </p:cNvPr>
          <p:cNvSpPr txBox="1"/>
          <p:nvPr/>
        </p:nvSpPr>
        <p:spPr>
          <a:xfrm>
            <a:off x="5650890" y="360012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83633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A27392-1BC0-4F0C-B925-E8B664913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2CBFA77-BDAE-4A89-BC7B-505C401DE93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0E61011-CF4D-4C1D-A1A3-5E111279BE1E}"/>
              </a:ext>
            </a:extLst>
          </p:cNvPr>
          <p:cNvGrpSpPr/>
          <p:nvPr/>
        </p:nvGrpSpPr>
        <p:grpSpPr>
          <a:xfrm>
            <a:off x="385606" y="2708920"/>
            <a:ext cx="1512000" cy="1512000"/>
            <a:chOff x="454298" y="2672338"/>
            <a:chExt cx="113325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2BB57A-5A4C-44A1-BB62-5E7AF54354AD}"/>
                </a:ext>
              </a:extLst>
            </p:cNvPr>
            <p:cNvSpPr/>
            <p:nvPr/>
          </p:nvSpPr>
          <p:spPr>
            <a:xfrm>
              <a:off x="454298" y="2672338"/>
              <a:ext cx="113325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E1C8C8D-0A3A-43E7-8CE9-43C9F7F30274}"/>
                </a:ext>
              </a:extLst>
            </p:cNvPr>
            <p:cNvSpPr/>
            <p:nvPr/>
          </p:nvSpPr>
          <p:spPr>
            <a:xfrm>
              <a:off x="480385" y="303237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2A71EED-2B70-4B67-9C47-26B9DCF8D348}"/>
              </a:ext>
            </a:extLst>
          </p:cNvPr>
          <p:cNvGrpSpPr/>
          <p:nvPr/>
        </p:nvGrpSpPr>
        <p:grpSpPr>
          <a:xfrm>
            <a:off x="7977336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401D73B-9FF8-4169-AFD4-FC6A46FECE2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58D8287-0D9D-468F-991B-D3AA43CF580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5B39A8C-8495-4F80-B849-0C6E335529A2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897606" y="3425400"/>
            <a:ext cx="6079730" cy="395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66DF8D-A935-41B3-B833-31B3B16DBBC7}"/>
              </a:ext>
            </a:extLst>
          </p:cNvPr>
          <p:cNvSpPr txBox="1"/>
          <p:nvPr/>
        </p:nvSpPr>
        <p:spPr>
          <a:xfrm>
            <a:off x="4468729" y="321297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4778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3F26C-E466-4252-9FE7-8C48BDD1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2ED91D-9EB3-4943-AD55-7D175DB0506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알림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3AEF45-7843-40F2-93E8-2C4A28ACAB67}"/>
              </a:ext>
            </a:extLst>
          </p:cNvPr>
          <p:cNvGrpSpPr/>
          <p:nvPr/>
        </p:nvGrpSpPr>
        <p:grpSpPr>
          <a:xfrm>
            <a:off x="406734" y="2650873"/>
            <a:ext cx="1528009" cy="1512000"/>
            <a:chOff x="472914" y="2644126"/>
            <a:chExt cx="112322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1A275CC-BE79-415C-BAD4-0BF4AA5ED657}"/>
                </a:ext>
              </a:extLst>
            </p:cNvPr>
            <p:cNvSpPr/>
            <p:nvPr/>
          </p:nvSpPr>
          <p:spPr>
            <a:xfrm>
              <a:off x="484682" y="2644126"/>
              <a:ext cx="11114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57933EA-B2DC-436A-B2F7-7BE683A428E5}"/>
                </a:ext>
              </a:extLst>
            </p:cNvPr>
            <p:cNvSpPr/>
            <p:nvPr/>
          </p:nvSpPr>
          <p:spPr>
            <a:xfrm>
              <a:off x="472914" y="299992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A430AA-09D5-445D-B3B2-D0B9B6406080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82FE85F-1BF9-4397-94D5-EFF1E0D0CF0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741C0E5-FBE9-4AB1-8ED1-E23D8229A6AB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AE3B22D-A4BB-464E-A589-2FA8A06B475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8C9A1339-B082-4E27-89E8-457A161926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8E6425-EA68-4D7C-A7FD-F2EF63CCBD4D}"/>
                </a:ext>
              </a:extLst>
            </p:cNvPr>
            <p:cNvSpPr/>
            <p:nvPr/>
          </p:nvSpPr>
          <p:spPr>
            <a:xfrm>
              <a:off x="2431666" y="1168616"/>
              <a:ext cx="97815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ON/OFF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067A03-499E-438F-BF94-A926A0FDE4F6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EC48E152-2DA9-4401-905F-1A53E37CF49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170E54-A25E-463F-8841-E6AF2E36AF4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EDE0FFA-CC29-42D7-8D78-2C6A9F97C79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6AFE2B5-1326-487D-B90C-7AF5BFC580F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74819" y="3410473"/>
            <a:ext cx="14862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D1EE049-5D42-4DCF-B3F2-E6F3E71AB560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284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7303E-BFDD-4A84-AF43-8E4C0266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07A505-3CD9-45A6-8146-CEC0184DEE1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541E600-B522-4777-A1F4-8339449E65AA}"/>
              </a:ext>
            </a:extLst>
          </p:cNvPr>
          <p:cNvGrpSpPr/>
          <p:nvPr/>
        </p:nvGrpSpPr>
        <p:grpSpPr>
          <a:xfrm>
            <a:off x="379947" y="2650873"/>
            <a:ext cx="1554796" cy="1512000"/>
            <a:chOff x="453224" y="2644126"/>
            <a:chExt cx="114291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7CAB04-AC53-4E54-AC38-633B569FAFF1}"/>
                </a:ext>
              </a:extLst>
            </p:cNvPr>
            <p:cNvSpPr/>
            <p:nvPr/>
          </p:nvSpPr>
          <p:spPr>
            <a:xfrm>
              <a:off x="484683" y="2644126"/>
              <a:ext cx="111145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7057BDB-60FF-44F1-AD39-89CAC5799229}"/>
                </a:ext>
              </a:extLst>
            </p:cNvPr>
            <p:cNvSpPr/>
            <p:nvPr/>
          </p:nvSpPr>
          <p:spPr>
            <a:xfrm>
              <a:off x="453224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0BE7AA9-4488-49CB-B142-56F558F0510B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AF4E1E-EAC5-436A-BB0F-FF80CA865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5671439-1130-4F9F-9A00-30F81DBC3FB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2A304F2-3248-49D1-8047-8650B76AEAAB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4837838-1186-4ED5-8917-1A3DE4DEDA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68F488A-6293-4AEB-894C-5EE0FAF350EA}"/>
                </a:ext>
              </a:extLst>
            </p:cNvPr>
            <p:cNvSpPr/>
            <p:nvPr/>
          </p:nvSpPr>
          <p:spPr>
            <a:xfrm>
              <a:off x="2462925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설정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2E47C2-4999-4ED1-A3CB-47EF9DC20C6D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75D4E627-4AC9-4C0D-A09C-5FA6201A82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107C19-F075-4BA6-B13C-61E5F398B47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D1669D8-52A6-4F4B-AB21-502C114A0FDB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3BBCFC-4592-48C9-9CCE-0BC286BD2B89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2C70BEE-D98E-4748-A08B-33994F02DBAD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2A18E0-B807-428F-9F06-3A2E543C51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500478-BF76-400A-A134-894CE311AF5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F1E8C1-6AFF-4548-9C11-15C91216E3C8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3C2C80D-77BB-40A5-BF50-0F35B6AB3A37}"/>
              </a:ext>
            </a:extLst>
          </p:cNvPr>
          <p:cNvCxnSpPr>
            <a:cxnSpLocks/>
            <a:stCxn id="20" idx="3"/>
            <a:endCxn id="15" idx="2"/>
          </p:cNvCxnSpPr>
          <p:nvPr/>
        </p:nvCxnSpPr>
        <p:spPr>
          <a:xfrm flipV="1">
            <a:off x="4418998" y="3621060"/>
            <a:ext cx="1830253" cy="1083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024D7C-4596-4AC3-8AB8-66D1513D85FD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FD7ED-E860-4272-A8E7-073876886783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E550E018-73CB-498E-8B1D-65BF3BCD3534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3014998" y="3410474"/>
            <a:ext cx="113864" cy="1294187"/>
          </a:xfrm>
          <a:prstGeom prst="bentConnector3">
            <a:avLst>
              <a:gd name="adj1" fmla="val -38788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560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278480" y="2661936"/>
            <a:ext cx="1531115" cy="1512000"/>
            <a:chOff x="372260" y="2659931"/>
            <a:chExt cx="126053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387997" y="2659931"/>
              <a:ext cx="124479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372260" y="3063787"/>
              <a:ext cx="124479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나가기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833320" y="266193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958ACC-10BB-4D04-8D99-3AEAC5939672}"/>
              </a:ext>
            </a:extLst>
          </p:cNvPr>
          <p:cNvGrpSpPr/>
          <p:nvPr/>
        </p:nvGrpSpPr>
        <p:grpSpPr>
          <a:xfrm>
            <a:off x="3170512" y="318807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26E6E49-32A6-4EA4-B22A-5535ABF9CB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EC2F83B-1B08-4CC6-A8CE-C33DEA61A789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나가기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E9424BF-C1F8-45EA-A777-2C13CBD9FDEE}"/>
              </a:ext>
            </a:extLst>
          </p:cNvPr>
          <p:cNvGrpSpPr/>
          <p:nvPr/>
        </p:nvGrpSpPr>
        <p:grpSpPr>
          <a:xfrm>
            <a:off x="5678035" y="1889158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7017BB23-4F15-4414-84B6-8B69C4468A7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4C83FF-F773-481A-8A40-BE04DAE043D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066C74B-23EC-48F1-BBFF-F7B34101E0DA}"/>
              </a:ext>
            </a:extLst>
          </p:cNvPr>
          <p:cNvSpPr txBox="1"/>
          <p:nvPr/>
        </p:nvSpPr>
        <p:spPr>
          <a:xfrm>
            <a:off x="3504009" y="29449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꺾인 연결선 33">
            <a:extLst>
              <a:ext uri="{FF2B5EF4-FFF2-40B4-BE49-F238E27FC236}">
                <a16:creationId xmlns:a16="http://schemas.microsoft.com/office/drawing/2014/main" id="{B98693DA-1DB0-4C3E-8627-CBCE50B4B36F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183813" y="1693854"/>
            <a:ext cx="1069056" cy="191938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84F0E3-9926-4D6A-BA5D-550791230C99}"/>
              </a:ext>
            </a:extLst>
          </p:cNvPr>
          <p:cNvSpPr txBox="1"/>
          <p:nvPr/>
        </p:nvSpPr>
        <p:spPr>
          <a:xfrm>
            <a:off x="3504009" y="36718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B8AF413-FF4B-4561-B1FE-D4521FDE81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54307" y="2119019"/>
            <a:ext cx="1735013" cy="54291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4A30232-E0FA-40C6-A04D-46A3ECCB448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09595" y="3417936"/>
            <a:ext cx="13609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>
            <a:off x="3758648" y="3647797"/>
            <a:ext cx="0" cy="64537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9A4B12-4503-4E4B-8BF1-814187EADDB8}"/>
              </a:ext>
            </a:extLst>
          </p:cNvPr>
          <p:cNvSpPr txBox="1"/>
          <p:nvPr/>
        </p:nvSpPr>
        <p:spPr>
          <a:xfrm>
            <a:off x="2155609" y="31646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3758850" y="36815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3A101A7-5221-4D74-B71D-B5C998CC676C}"/>
              </a:ext>
            </a:extLst>
          </p:cNvPr>
          <p:cNvGrpSpPr/>
          <p:nvPr/>
        </p:nvGrpSpPr>
        <p:grpSpPr>
          <a:xfrm>
            <a:off x="3056648" y="4293168"/>
            <a:ext cx="1404000" cy="648000"/>
            <a:chOff x="2096156" y="976385"/>
            <a:chExt cx="1649166" cy="763508"/>
          </a:xfrm>
        </p:grpSpPr>
        <p:sp>
          <p:nvSpPr>
            <p:cNvPr id="26" name="순서도: 판단 25">
              <a:extLst>
                <a:ext uri="{FF2B5EF4-FFF2-40B4-BE49-F238E27FC236}">
                  <a16:creationId xmlns:a16="http://schemas.microsoft.com/office/drawing/2014/main" id="{3F382893-F95D-4285-9619-CBD373F706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BAC8626-7330-4E49-8F25-1344B609B321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7C9871C-F1AF-41AB-8732-C849D88CD682}"/>
              </a:ext>
            </a:extLst>
          </p:cNvPr>
          <p:cNvSpPr txBox="1"/>
          <p:nvPr/>
        </p:nvSpPr>
        <p:spPr>
          <a:xfrm>
            <a:off x="3504009" y="4876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776E14-3C82-42A0-974C-8DF0C873BBD1}"/>
              </a:ext>
            </a:extLst>
          </p:cNvPr>
          <p:cNvSpPr txBox="1"/>
          <p:nvPr/>
        </p:nvSpPr>
        <p:spPr>
          <a:xfrm>
            <a:off x="4456270" y="44039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55E6B7-69D9-4576-88A0-31B43126E0BA}"/>
              </a:ext>
            </a:extLst>
          </p:cNvPr>
          <p:cNvGrpSpPr/>
          <p:nvPr/>
        </p:nvGrpSpPr>
        <p:grpSpPr>
          <a:xfrm>
            <a:off x="3170512" y="5396438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FD9DBD83-3ABB-48E9-B00B-B2B04B164E6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CE27C08-3E41-4BC6-95D3-269F34D98983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초기화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D4644FB-B864-49D9-9B01-6C0A52FCB50C}"/>
              </a:ext>
            </a:extLst>
          </p:cNvPr>
          <p:cNvGrpSpPr/>
          <p:nvPr/>
        </p:nvGrpSpPr>
        <p:grpSpPr>
          <a:xfrm>
            <a:off x="5678035" y="4376126"/>
            <a:ext cx="1176272" cy="459722"/>
            <a:chOff x="2332603" y="1128278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17F09A5E-4451-4B16-8046-AB46F083E66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E4617761-878A-4ADD-A7B9-6DC4E98BFB6A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19F0BCC-F80B-453A-AB12-EE23BD9F580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758648" y="4941168"/>
            <a:ext cx="0" cy="4552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55F12C69-E2D5-48F3-892A-36B7F2936BB1}"/>
              </a:ext>
            </a:extLst>
          </p:cNvPr>
          <p:cNvCxnSpPr>
            <a:cxnSpLocks/>
            <a:stCxn id="26" idx="3"/>
            <a:endCxn id="38" idx="1"/>
          </p:cNvCxnSpPr>
          <p:nvPr/>
        </p:nvCxnSpPr>
        <p:spPr>
          <a:xfrm flipV="1">
            <a:off x="4460648" y="4605987"/>
            <a:ext cx="1217387" cy="1118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7054AE4A-E6FD-47C4-8886-6E3A5CE0CA49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4346784" y="4835848"/>
            <a:ext cx="1919387" cy="7904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AFA68637-A67E-456C-8448-77217337DA57}"/>
              </a:ext>
            </a:extLst>
          </p:cNvPr>
          <p:cNvCxnSpPr>
            <a:cxnSpLocks/>
            <a:stCxn id="38" idx="3"/>
            <a:endCxn id="8" idx="4"/>
          </p:cNvCxnSpPr>
          <p:nvPr/>
        </p:nvCxnSpPr>
        <p:spPr>
          <a:xfrm flipV="1">
            <a:off x="6854307" y="4173936"/>
            <a:ext cx="1735013" cy="432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4669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392331" y="2619991"/>
            <a:ext cx="1512000" cy="1512000"/>
            <a:chOff x="467208" y="261317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67208" y="261317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549093" y="2889610"/>
              <a:ext cx="916230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977336" y="261999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04331" y="3375991"/>
            <a:ext cx="60730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4340387" y="3175909"/>
            <a:ext cx="1285200" cy="3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52, 53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7059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207497-7146-4ADB-B640-DE40FA371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B394493-50A0-49C7-90FB-95AE8F433845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정보 전송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B53ED6-D3A9-4CA8-B319-D04E6BBCAA40}"/>
              </a:ext>
            </a:extLst>
          </p:cNvPr>
          <p:cNvGrpSpPr/>
          <p:nvPr/>
        </p:nvGrpSpPr>
        <p:grpSpPr>
          <a:xfrm>
            <a:off x="381745" y="2759452"/>
            <a:ext cx="1512000" cy="1512000"/>
            <a:chOff x="454659" y="2721315"/>
            <a:chExt cx="1080000" cy="1080000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5FCCC09A-1049-4645-AF64-FE16A73EA7CF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C83E120-E32E-439E-9F41-A3821007C71D}"/>
                </a:ext>
              </a:extLst>
            </p:cNvPr>
            <p:cNvSpPr/>
            <p:nvPr/>
          </p:nvSpPr>
          <p:spPr>
            <a:xfrm>
              <a:off x="535983" y="3053457"/>
              <a:ext cx="917353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F165580-B35F-429E-ADD1-7C138201BC57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9299B9F8-C1A3-4080-B60F-B52E6A40DF0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2527FAF-F334-4D6C-93BA-3A3032A44D0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4FABED6-0846-400F-932F-19F1F0C2D0E4}"/>
              </a:ext>
            </a:extLst>
          </p:cNvPr>
          <p:cNvGrpSpPr/>
          <p:nvPr/>
        </p:nvGrpSpPr>
        <p:grpSpPr>
          <a:xfrm>
            <a:off x="4376173" y="3284984"/>
            <a:ext cx="1176272" cy="459722"/>
            <a:chOff x="2332603" y="1128278"/>
            <a:chExt cx="1176272" cy="459722"/>
          </a:xfrm>
        </p:grpSpPr>
        <p:sp>
          <p:nvSpPr>
            <p:cNvPr id="13" name="모서리가 둥근 직사각형 211">
              <a:extLst>
                <a:ext uri="{FF2B5EF4-FFF2-40B4-BE49-F238E27FC236}">
                  <a16:creationId xmlns:a16="http://schemas.microsoft.com/office/drawing/2014/main" id="{226B182D-5769-4437-AE24-879185A7B9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F87A42-F606-4FC9-BA03-435DA3542A9F}"/>
                </a:ext>
              </a:extLst>
            </p:cNvPr>
            <p:cNvSpPr/>
            <p:nvPr/>
          </p:nvSpPr>
          <p:spPr>
            <a:xfrm>
              <a:off x="2398804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AAB9D818-B538-4625-A47A-D5DC640DEEB7}"/>
              </a:ext>
            </a:extLst>
          </p:cNvPr>
          <p:cNvCxnSpPr>
            <a:cxnSpLocks/>
            <a:stCxn id="7" idx="6"/>
            <a:endCxn id="13" idx="1"/>
          </p:cNvCxnSpPr>
          <p:nvPr/>
        </p:nvCxnSpPr>
        <p:spPr>
          <a:xfrm flipV="1">
            <a:off x="1893745" y="3514845"/>
            <a:ext cx="2482428" cy="60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4B0A19C-C354-4F6F-9074-0A46362E70C4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2E1E02B-F0B6-4323-AE74-254B80DDE1C3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1319A0E6-4088-493A-9BC4-E77D2EDFEEF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81687A2-49B0-490D-A0B4-B87590364B5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33794C28-874F-4294-9113-47982398A123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92703765-DCD5-49E5-95F4-D5399F85CDDB}"/>
              </a:ext>
            </a:extLst>
          </p:cNvPr>
          <p:cNvCxnSpPr>
            <a:cxnSpLocks/>
            <a:stCxn id="20" idx="3"/>
            <a:endCxn id="10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7C0744D-278D-4A6C-9A23-B9523523BA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6CF78-0BC9-47C8-860C-BAF9B5898B9A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직선 화살표 연결선 32">
            <a:extLst>
              <a:ext uri="{FF2B5EF4-FFF2-40B4-BE49-F238E27FC236}">
                <a16:creationId xmlns:a16="http://schemas.microsoft.com/office/drawing/2014/main" id="{29ABF777-E7FD-41C9-B9AA-FE71AAC12F3D}"/>
              </a:ext>
            </a:extLst>
          </p:cNvPr>
          <p:cNvCxnSpPr>
            <a:cxnSpLocks/>
            <a:stCxn id="13" idx="2"/>
            <a:endCxn id="10" idx="4"/>
          </p:cNvCxnSpPr>
          <p:nvPr/>
        </p:nvCxnSpPr>
        <p:spPr>
          <a:xfrm rot="16200000" flipH="1">
            <a:off x="6639739" y="2069275"/>
            <a:ext cx="418167" cy="3769027"/>
          </a:xfrm>
          <a:prstGeom prst="bentConnector3">
            <a:avLst>
              <a:gd name="adj1" fmla="val 1546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BCFB8F9-61F0-4D42-96F9-D009B267D3F4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08615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FA432F-3DD8-4971-A7ED-20352D17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AD9735A-F6FD-4CB3-A70C-4456E322A76D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E47640-A5F4-4990-A579-9BC914625B85}"/>
              </a:ext>
            </a:extLst>
          </p:cNvPr>
          <p:cNvGrpSpPr/>
          <p:nvPr/>
        </p:nvGrpSpPr>
        <p:grpSpPr>
          <a:xfrm>
            <a:off x="234424" y="2714426"/>
            <a:ext cx="1728000" cy="1512000"/>
            <a:chOff x="337459" y="2721315"/>
            <a:chExt cx="1302356" cy="945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86838FF-E25D-4CA0-8368-FF7A0C57BEB5}"/>
                </a:ext>
              </a:extLst>
            </p:cNvPr>
            <p:cNvSpPr/>
            <p:nvPr/>
          </p:nvSpPr>
          <p:spPr>
            <a:xfrm>
              <a:off x="426685" y="2721315"/>
              <a:ext cx="1139562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97AB2B-AB4E-4DF6-8437-C630BDA14387}"/>
                </a:ext>
              </a:extLst>
            </p:cNvPr>
            <p:cNvSpPr/>
            <p:nvPr/>
          </p:nvSpPr>
          <p:spPr>
            <a:xfrm>
              <a:off x="337459" y="3003722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A5FDF03-6C26-48F8-BB67-C9446B8E3976}"/>
              </a:ext>
            </a:extLst>
          </p:cNvPr>
          <p:cNvGrpSpPr/>
          <p:nvPr/>
        </p:nvGrpSpPr>
        <p:grpSpPr>
          <a:xfrm>
            <a:off x="7761312" y="2714426"/>
            <a:ext cx="1512000" cy="1512000"/>
            <a:chOff x="452560" y="2625742"/>
            <a:chExt cx="945000" cy="945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E6DC58A-C535-41AA-9BD1-BAEB8D0A9F9E}"/>
                </a:ext>
              </a:extLst>
            </p:cNvPr>
            <p:cNvSpPr/>
            <p:nvPr/>
          </p:nvSpPr>
          <p:spPr>
            <a:xfrm>
              <a:off x="452560" y="2625742"/>
              <a:ext cx="945000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68DD40-C70A-42BF-98AB-F497180760DC}"/>
                </a:ext>
              </a:extLst>
            </p:cNvPr>
            <p:cNvSpPr/>
            <p:nvPr/>
          </p:nvSpPr>
          <p:spPr>
            <a:xfrm>
              <a:off x="733735" y="2966553"/>
              <a:ext cx="371897" cy="2115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DF7D5C1-5AA2-49CB-A792-D0AB72E3332B}"/>
              </a:ext>
            </a:extLst>
          </p:cNvPr>
          <p:cNvGrpSpPr/>
          <p:nvPr/>
        </p:nvGrpSpPr>
        <p:grpSpPr>
          <a:xfrm>
            <a:off x="4376172" y="324056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3FE0E06A-A4F2-4819-A66B-77E77DB9100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B6E4F05-3235-4581-9427-EE3CDBEBE894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업로드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04FD5223-E869-4F9D-B860-A6FE68B3249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4812" y="3470426"/>
            <a:ext cx="25113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ECB33CE-3653-480E-B45A-3C4FCD1ADDDB}"/>
              </a:ext>
            </a:extLst>
          </p:cNvPr>
          <p:cNvGrpSpPr/>
          <p:nvPr/>
        </p:nvGrpSpPr>
        <p:grpSpPr>
          <a:xfrm>
            <a:off x="6105128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CC294974-C5C7-448A-A1E6-30D209A83ED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0629011-5A43-49E1-B65A-713497CEAE3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106AFE67-3D17-4846-A5AC-3F0575EBBEED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15310" y="2250747"/>
            <a:ext cx="838816" cy="114082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E386B079-F35C-432A-9A7F-55CFC4160251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281400" y="2401749"/>
            <a:ext cx="1235912" cy="31267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935EA5-3212-4639-9B96-17591B16EC6C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2">
            <a:extLst>
              <a:ext uri="{FF2B5EF4-FFF2-40B4-BE49-F238E27FC236}">
                <a16:creationId xmlns:a16="http://schemas.microsoft.com/office/drawing/2014/main" id="{E41AA5D0-4BB3-46CA-8308-2405E41876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477741" y="2186854"/>
            <a:ext cx="526139" cy="3553004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ADA9EC4-9BAF-4AC7-918E-80C678478B85}"/>
              </a:ext>
            </a:extLst>
          </p:cNvPr>
          <p:cNvSpPr txBox="1"/>
          <p:nvPr/>
        </p:nvSpPr>
        <p:spPr>
          <a:xfrm>
            <a:off x="4736976" y="38616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67237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348044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다운로드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672" y="2727879"/>
            <a:ext cx="1512000" cy="1512000"/>
            <a:chOff x="357114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57114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57114" y="3066333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다운로드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7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672" y="3483879"/>
            <a:ext cx="23521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5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8719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공유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504" y="2727880"/>
            <a:ext cx="1511999" cy="1512000"/>
            <a:chOff x="326981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26981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26981" y="3062088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공유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503" y="3483880"/>
            <a:ext cx="2352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6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5155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A5B02F-D680-43A5-B664-A75C3457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1507761-3D0E-4698-924E-49ED06808893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다운로드 완료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67437DD-BA20-45D8-8BD6-9A93EA47EF5B}"/>
              </a:ext>
            </a:extLst>
          </p:cNvPr>
          <p:cNvGrpSpPr/>
          <p:nvPr/>
        </p:nvGrpSpPr>
        <p:grpSpPr>
          <a:xfrm>
            <a:off x="371486" y="2759452"/>
            <a:ext cx="1520493" cy="1512000"/>
            <a:chOff x="454658" y="2721315"/>
            <a:chExt cx="13096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1CE6C08-7D37-4932-94BE-20E9984FAC7E}"/>
                </a:ext>
              </a:extLst>
            </p:cNvPr>
            <p:cNvSpPr/>
            <p:nvPr/>
          </p:nvSpPr>
          <p:spPr>
            <a:xfrm>
              <a:off x="454658" y="2721315"/>
              <a:ext cx="130235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E281DC7-8CF2-4AE2-B8A5-45D3DDB3281C}"/>
                </a:ext>
              </a:extLst>
            </p:cNvPr>
            <p:cNvSpPr/>
            <p:nvPr/>
          </p:nvSpPr>
          <p:spPr>
            <a:xfrm>
              <a:off x="461974" y="3068649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다운로드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2D85AAC-21BD-4A82-AEAF-758C9429FD55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9280F86-5008-405C-BD51-41E5AFB19FA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0C88908-AC63-42AC-AABB-A53A52EBE0C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BEC8CC7-FA3F-4432-9DBC-FB0C9650F6D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13C0E4C1-ACB5-460D-93DB-E9C2D609199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29E282D-6872-4AB6-B2FA-DE15AEA21A2E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0F43499-E30D-44F9-B3D0-C7648F2052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83486" y="3515452"/>
            <a:ext cx="2469306" cy="359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BB4B2B8-29A6-462C-BBED-47960A261AF7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D55C765-23CF-4223-B0A4-75A5442A3DFA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DA508FD1-16A7-4764-9F4A-27719A04D9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AA96644-3355-466D-8AC4-8EEB19134AE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62331FFB-C412-4917-A337-3E8194D0B2CE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196583" y="2164621"/>
            <a:ext cx="868914" cy="138022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1FA8511-F8C8-475B-93CB-80747BDDC4E6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DE9E5D-A5F1-4D63-9B68-17B286E23DB1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AE711F40-B52E-4218-9CBD-EFDDE384B283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630152" y="2059688"/>
            <a:ext cx="413961" cy="3792408"/>
          </a:xfrm>
          <a:prstGeom prst="bentConnector3">
            <a:avLst>
              <a:gd name="adj1" fmla="val 155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AB4F81F-20A9-4AF5-8A7A-520FA2ABBBB1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B09246-4CC8-4842-9F13-DBB95554E6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03819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CHATTING_EVENT_FUNCTION</a:t>
            </a:r>
          </a:p>
        </p:txBody>
      </p:sp>
    </p:spTree>
    <p:extLst>
      <p:ext uri="{BB962C8B-B14F-4D97-AF65-F5344CB8AC3E}">
        <p14:creationId xmlns:p14="http://schemas.microsoft.com/office/powerpoint/2010/main" val="6697307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67092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EVENT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367309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수신여부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 이벤트를 확인한 사용자의 개수만큼 카운트를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확인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구성원의 대화 이벤트가 확인 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성공 처리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등록 성공 후 대화방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refresh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대화 이벤트 확인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노멀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일반적인 텍스트형태의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대용량 텍스트 이벤트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길이 이상의 텍스트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스티커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어플리케이션에서 제공하는 아이콘 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번역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언어로 된 일반적인 텍스트를 특정 언어로 변환하여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 이벤트가 등록되었을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이벤트에 대해 텍스트 검색을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 결과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검색 결과에 대한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전달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전달한다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9485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9BEA774-2639-4245-AE3D-D4472EBAF22F}"/>
              </a:ext>
            </a:extLst>
          </p:cNvPr>
          <p:cNvGrpSpPr/>
          <p:nvPr/>
        </p:nvGrpSpPr>
        <p:grpSpPr>
          <a:xfrm>
            <a:off x="377208" y="2975690"/>
            <a:ext cx="1512000" cy="1512000"/>
            <a:chOff x="451277" y="2711697"/>
            <a:chExt cx="1112966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66B4418-D7A5-439C-A28D-1E8B90D30CF9}"/>
                </a:ext>
              </a:extLst>
            </p:cNvPr>
            <p:cNvSpPr/>
            <p:nvPr/>
          </p:nvSpPr>
          <p:spPr>
            <a:xfrm>
              <a:off x="451277" y="2711697"/>
              <a:ext cx="111296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49BDBD9F-31D5-44DB-807D-7D4D59CB9F7F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5099340-664A-4A6B-9427-964DCAFFEB63}"/>
              </a:ext>
            </a:extLst>
          </p:cNvPr>
          <p:cNvGrpSpPr/>
          <p:nvPr/>
        </p:nvGrpSpPr>
        <p:grpSpPr>
          <a:xfrm>
            <a:off x="8049344" y="2985106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C8193FB-CE09-4CFB-9C13-F6DA4EAFFEE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DA705AB-B732-458D-A760-DE119ADF975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A7E9752-2289-4E80-9183-78913909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62AD25-1B35-4CDC-843D-DCB8E708E36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정보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5CE9F88-52CF-413F-AD12-605FAB725DB0}"/>
              </a:ext>
            </a:extLst>
          </p:cNvPr>
          <p:cNvGrpSpPr/>
          <p:nvPr/>
        </p:nvGrpSpPr>
        <p:grpSpPr>
          <a:xfrm>
            <a:off x="3128862" y="34963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CC9CD82-6F6C-4DB6-9B43-BBBD6567E2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C039508-776B-4F0F-AEA1-1FA7F16A17F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23A3C7-3CF4-4895-B300-4A356E5D3FC9}"/>
              </a:ext>
            </a:extLst>
          </p:cNvPr>
          <p:cNvGrpSpPr/>
          <p:nvPr/>
        </p:nvGrpSpPr>
        <p:grpSpPr>
          <a:xfrm>
            <a:off x="5817096" y="2204864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489518B5-8135-4E5A-BF63-5ED60F96E79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254A0F-18A3-401A-A5CB-E7A5CEE3073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8F934E24-1DA0-4528-9B02-919742E056BA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236251" y="1915473"/>
            <a:ext cx="1061593" cy="21000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ABBEB29-3539-4AA1-9CD5-4D9DD9479EF5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 flipV="1">
            <a:off x="1889208" y="3726179"/>
            <a:ext cx="1239654" cy="55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2216BD-F8CD-40D4-9780-6F27FCC66634}"/>
              </a:ext>
            </a:extLst>
          </p:cNvPr>
          <p:cNvSpPr txBox="1"/>
          <p:nvPr/>
        </p:nvSpPr>
        <p:spPr>
          <a:xfrm>
            <a:off x="1928664" y="350049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C336917-FAC8-4B88-AB32-1B85616C467F}"/>
              </a:ext>
            </a:extLst>
          </p:cNvPr>
          <p:cNvCxnSpPr>
            <a:cxnSpLocks/>
            <a:stCxn id="11" idx="3"/>
            <a:endCxn id="28" idx="1"/>
          </p:cNvCxnSpPr>
          <p:nvPr/>
        </p:nvCxnSpPr>
        <p:spPr>
          <a:xfrm>
            <a:off x="4305134" y="3726179"/>
            <a:ext cx="1511962" cy="39240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68A6F9A-D05B-4317-BC7B-2838BCF3D6CD}"/>
              </a:ext>
            </a:extLst>
          </p:cNvPr>
          <p:cNvSpPr txBox="1"/>
          <p:nvPr/>
        </p:nvSpPr>
        <p:spPr>
          <a:xfrm>
            <a:off x="4261374" y="350086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7683D2-71BD-4D50-A517-D67B7C64AE24}"/>
              </a:ext>
            </a:extLst>
          </p:cNvPr>
          <p:cNvSpPr txBox="1"/>
          <p:nvPr/>
        </p:nvSpPr>
        <p:spPr>
          <a:xfrm>
            <a:off x="3183958" y="32328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64E25F-CC73-4894-A084-953098DF1FF8}"/>
              </a:ext>
            </a:extLst>
          </p:cNvPr>
          <p:cNvSpPr txBox="1"/>
          <p:nvPr/>
        </p:nvSpPr>
        <p:spPr>
          <a:xfrm>
            <a:off x="4334299" y="37307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C03F5124-A288-4615-845A-6433DF84AE7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993368" y="2434725"/>
            <a:ext cx="1811976" cy="5503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EB5EFD3-B713-41EC-9B90-1B83CB05A59F}"/>
              </a:ext>
            </a:extLst>
          </p:cNvPr>
          <p:cNvGrpSpPr/>
          <p:nvPr/>
        </p:nvGrpSpPr>
        <p:grpSpPr>
          <a:xfrm>
            <a:off x="5817096" y="3888722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0E6AB6A-1AB3-4B9A-91A6-106C715863E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F005A8D-F6A3-4328-BD78-8F8DAE9E508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254D76CE-D7CB-46B7-8F74-0EF6A2258176}"/>
              </a:ext>
            </a:extLst>
          </p:cNvPr>
          <p:cNvGrpSpPr/>
          <p:nvPr/>
        </p:nvGrpSpPr>
        <p:grpSpPr>
          <a:xfrm>
            <a:off x="5817096" y="3168642"/>
            <a:ext cx="1176272" cy="459722"/>
            <a:chOff x="2332603" y="1128278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7CC0AAF8-3CFE-42D7-AC29-F4AED1E75B9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7706368-49DC-4D13-B1E0-27A42ED13950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AD5DB6B-E63C-4B3D-AC80-63068691D7CC}"/>
              </a:ext>
            </a:extLst>
          </p:cNvPr>
          <p:cNvCxnSpPr>
            <a:cxnSpLocks/>
            <a:stCxn id="11" idx="3"/>
            <a:endCxn id="34" idx="1"/>
          </p:cNvCxnSpPr>
          <p:nvPr/>
        </p:nvCxnSpPr>
        <p:spPr>
          <a:xfrm flipV="1">
            <a:off x="4305134" y="3398503"/>
            <a:ext cx="1511962" cy="3276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78ABA140-7544-4464-8A90-4A77E818F0AC}"/>
              </a:ext>
            </a:extLst>
          </p:cNvPr>
          <p:cNvCxnSpPr>
            <a:cxnSpLocks/>
            <a:stCxn id="34" idx="3"/>
            <a:endCxn id="6" idx="2"/>
          </p:cNvCxnSpPr>
          <p:nvPr/>
        </p:nvCxnSpPr>
        <p:spPr>
          <a:xfrm>
            <a:off x="6993368" y="3398503"/>
            <a:ext cx="1055976" cy="34260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C5AC9908-6611-4729-89B5-70C7B1BA32ED}"/>
              </a:ext>
            </a:extLst>
          </p:cNvPr>
          <p:cNvCxnSpPr>
            <a:cxnSpLocks/>
            <a:stCxn id="28" idx="3"/>
            <a:endCxn id="6" idx="2"/>
          </p:cNvCxnSpPr>
          <p:nvPr/>
        </p:nvCxnSpPr>
        <p:spPr>
          <a:xfrm flipV="1">
            <a:off x="6993368" y="3741106"/>
            <a:ext cx="1055976" cy="3774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307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3042655"/>
            <a:ext cx="1531895" cy="1512000"/>
            <a:chOff x="454123" y="2709177"/>
            <a:chExt cx="112517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68736" y="2709177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77336" y="3042655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51C2A7-4213-4874-AFE2-27F294871829}"/>
              </a:ext>
            </a:extLst>
          </p:cNvPr>
          <p:cNvGrpSpPr/>
          <p:nvPr/>
        </p:nvGrpSpPr>
        <p:grpSpPr>
          <a:xfrm>
            <a:off x="3128862" y="356879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C133A1C-4930-4736-BBBC-E65A071A10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540E129-1285-4739-8C7C-CB477033B45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3A7BEB9-DACB-4D83-ABF2-4A58045D77C2}"/>
              </a:ext>
            </a:extLst>
          </p:cNvPr>
          <p:cNvGrpSpPr/>
          <p:nvPr/>
        </p:nvGrpSpPr>
        <p:grpSpPr>
          <a:xfrm>
            <a:off x="5601072" y="2235405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B90F8641-35AD-4830-8E4A-6259370E4F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9FBBFB-C711-42C5-A13A-597B9F9E49D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24A5CD81-B788-4FD2-A9C0-638319EDA225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107271" y="2074993"/>
            <a:ext cx="1103528" cy="18840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9E6B101-CA05-48B1-9F51-D04E91219A4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2970" y="3798655"/>
            <a:ext cx="12158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281710-389B-4277-B112-8F3BA5A360B5}"/>
              </a:ext>
            </a:extLst>
          </p:cNvPr>
          <p:cNvSpPr txBox="1"/>
          <p:nvPr/>
        </p:nvSpPr>
        <p:spPr>
          <a:xfrm>
            <a:off x="2144688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11" idx="3"/>
            <a:endCxn id="25" idx="1"/>
          </p:cNvCxnSpPr>
          <p:nvPr/>
        </p:nvCxnSpPr>
        <p:spPr>
          <a:xfrm>
            <a:off x="4305134" y="3798655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4321267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C214C-4210-44F2-8928-E38724CF5D0C}"/>
              </a:ext>
            </a:extLst>
          </p:cNvPr>
          <p:cNvSpPr txBox="1"/>
          <p:nvPr/>
        </p:nvSpPr>
        <p:spPr>
          <a:xfrm>
            <a:off x="3760022" y="33575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A3B7BF-401F-47B9-BFB8-D346DCA9DC5A}"/>
              </a:ext>
            </a:extLst>
          </p:cNvPr>
          <p:cNvSpPr txBox="1"/>
          <p:nvPr/>
        </p:nvSpPr>
        <p:spPr>
          <a:xfrm>
            <a:off x="4321267" y="3765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D8EE1571-E92C-4946-A439-3CAE212BC64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777344" y="2465266"/>
            <a:ext cx="1955992" cy="57738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4A7793B-7F57-4DFE-9024-52CEC54D879A}"/>
              </a:ext>
            </a:extLst>
          </p:cNvPr>
          <p:cNvGrpSpPr/>
          <p:nvPr/>
        </p:nvGrpSpPr>
        <p:grpSpPr>
          <a:xfrm>
            <a:off x="5661111" y="3568794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DA3A8297-B63E-40F3-8EB6-53A0EC4FC7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FEABEFE-BA70-4FD1-8C17-93B7FB7FAFD2}"/>
                </a:ext>
              </a:extLst>
            </p:cNvPr>
            <p:cNvSpPr/>
            <p:nvPr/>
          </p:nvSpPr>
          <p:spPr>
            <a:xfrm>
              <a:off x="2398805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 실행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21DF0BE-2E4C-4548-8D95-5543095582CF}"/>
              </a:ext>
            </a:extLst>
          </p:cNvPr>
          <p:cNvCxnSpPr>
            <a:cxnSpLocks/>
            <a:stCxn id="25" idx="3"/>
            <a:endCxn id="6" idx="2"/>
          </p:cNvCxnSpPr>
          <p:nvPr/>
        </p:nvCxnSpPr>
        <p:spPr>
          <a:xfrm>
            <a:off x="6837383" y="3798655"/>
            <a:ext cx="11399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230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423434" y="2622573"/>
            <a:ext cx="1535088" cy="1512000"/>
            <a:chOff x="454123" y="2721315"/>
            <a:chExt cx="11134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70870" y="2721315"/>
              <a:ext cx="109674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05328" y="2622573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알림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3" idx="6"/>
            <a:endCxn id="18" idx="1"/>
          </p:cNvCxnSpPr>
          <p:nvPr/>
        </p:nvCxnSpPr>
        <p:spPr>
          <a:xfrm>
            <a:off x="1958522" y="3378573"/>
            <a:ext cx="24364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3325786" y="317353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47F1E8-FF94-4A71-98C2-2AF79FA4A90E}"/>
              </a:ext>
            </a:extLst>
          </p:cNvPr>
          <p:cNvGrpSpPr/>
          <p:nvPr/>
        </p:nvGrpSpPr>
        <p:grpSpPr>
          <a:xfrm>
            <a:off x="4394986" y="315231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2621DC1B-7FC7-4292-A5B0-68F984C4A85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382882C-E7B7-48C3-BDD5-1410257260B6}"/>
                </a:ext>
              </a:extLst>
            </p:cNvPr>
            <p:cNvSpPr/>
            <p:nvPr/>
          </p:nvSpPr>
          <p:spPr>
            <a:xfrm>
              <a:off x="2376364" y="1168616"/>
              <a:ext cx="10887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 실행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A0E6D2B-3771-41B8-A6E0-BDA459B79C34}"/>
              </a:ext>
            </a:extLst>
          </p:cNvPr>
          <p:cNvCxnSpPr>
            <a:cxnSpLocks/>
            <a:stCxn id="18" idx="3"/>
            <a:endCxn id="6" idx="2"/>
          </p:cNvCxnSpPr>
          <p:nvPr/>
        </p:nvCxnSpPr>
        <p:spPr>
          <a:xfrm flipV="1">
            <a:off x="5571258" y="3378573"/>
            <a:ext cx="233407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844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45045-433C-465C-A720-4658CFAB1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73AFB74-EE6F-47D4-8853-629C11BA175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처리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5953B95-4DAB-4229-8131-625959F86F43}"/>
              </a:ext>
            </a:extLst>
          </p:cNvPr>
          <p:cNvGrpSpPr/>
          <p:nvPr/>
        </p:nvGrpSpPr>
        <p:grpSpPr>
          <a:xfrm>
            <a:off x="377208" y="2980398"/>
            <a:ext cx="1512000" cy="1512000"/>
            <a:chOff x="451277" y="2711697"/>
            <a:chExt cx="111296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585C6CA-CBC3-4915-9D60-B819D1C56E35}"/>
                </a:ext>
              </a:extLst>
            </p:cNvPr>
            <p:cNvSpPr/>
            <p:nvPr/>
          </p:nvSpPr>
          <p:spPr>
            <a:xfrm>
              <a:off x="451277" y="2711697"/>
              <a:ext cx="111296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B05C6C5-5DC4-44BA-8BCA-990824A10B95}"/>
                </a:ext>
              </a:extLst>
            </p:cNvPr>
            <p:cNvSpPr/>
            <p:nvPr/>
          </p:nvSpPr>
          <p:spPr>
            <a:xfrm>
              <a:off x="496012" y="3053457"/>
              <a:ext cx="997296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F253265-8681-46CF-9361-9A66B6FB18B7}"/>
              </a:ext>
            </a:extLst>
          </p:cNvPr>
          <p:cNvGrpSpPr/>
          <p:nvPr/>
        </p:nvGrpSpPr>
        <p:grpSpPr>
          <a:xfrm>
            <a:off x="8049344" y="298039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799389D-7D11-4819-AF24-53EB7BF4D72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D469881-920D-495E-9795-230D32748A4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7FCF1D-1D05-45D7-8A56-70E65E1634E8}"/>
              </a:ext>
            </a:extLst>
          </p:cNvPr>
          <p:cNvGrpSpPr/>
          <p:nvPr/>
        </p:nvGrpSpPr>
        <p:grpSpPr>
          <a:xfrm>
            <a:off x="3120451" y="2303848"/>
            <a:ext cx="1176272" cy="459722"/>
            <a:chOff x="2332603" y="1138810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C454964-5BF3-4EA1-ABEF-FBB87AD46A88}"/>
                </a:ext>
              </a:extLst>
            </p:cNvPr>
            <p:cNvSpPr/>
            <p:nvPr/>
          </p:nvSpPr>
          <p:spPr>
            <a:xfrm>
              <a:off x="2332603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39B8CF4-6A47-4A59-AA6A-F6C2A1A18E45}"/>
                </a:ext>
              </a:extLst>
            </p:cNvPr>
            <p:cNvSpPr/>
            <p:nvPr/>
          </p:nvSpPr>
          <p:spPr>
            <a:xfrm>
              <a:off x="2447696" y="1168616"/>
              <a:ext cx="9460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Read Count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0AE45DB-1183-4FC0-A48E-39FACCA3C7F5}"/>
              </a:ext>
            </a:extLst>
          </p:cNvPr>
          <p:cNvGrpSpPr/>
          <p:nvPr/>
        </p:nvGrpSpPr>
        <p:grpSpPr>
          <a:xfrm>
            <a:off x="3006587" y="3412398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5CA8DF20-41A5-4763-BF70-BFA751CE349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551CECC-9B96-4052-97C5-9962974781CD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3630A5D-DF0D-4FB5-9EC3-88AC3C40AB17}"/>
              </a:ext>
            </a:extLst>
          </p:cNvPr>
          <p:cNvCxnSpPr>
            <a:cxnSpLocks/>
            <a:stCxn id="14" idx="0"/>
            <a:endCxn id="11" idx="2"/>
          </p:cNvCxnSpPr>
          <p:nvPr/>
        </p:nvCxnSpPr>
        <p:spPr>
          <a:xfrm flipV="1">
            <a:off x="3708587" y="2763570"/>
            <a:ext cx="0" cy="6488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A365226-0A19-4806-A719-85E1132295EE}"/>
              </a:ext>
            </a:extLst>
          </p:cNvPr>
          <p:cNvGrpSpPr/>
          <p:nvPr/>
        </p:nvGrpSpPr>
        <p:grpSpPr>
          <a:xfrm>
            <a:off x="5433827" y="3412398"/>
            <a:ext cx="1404000" cy="648000"/>
            <a:chOff x="2096156" y="976385"/>
            <a:chExt cx="1649166" cy="763508"/>
          </a:xfrm>
        </p:grpSpPr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7211C213-A4B8-41F9-A3A0-8F0664C0AC0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49A64E0-089D-4C9E-9596-8609C3B25C39}"/>
                </a:ext>
              </a:extLst>
            </p:cNvPr>
            <p:cNvSpPr/>
            <p:nvPr/>
          </p:nvSpPr>
          <p:spPr>
            <a:xfrm>
              <a:off x="2409351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발생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소유 여부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FA93DAD-6122-4A07-8768-132411BE9A57}"/>
              </a:ext>
            </a:extLst>
          </p:cNvPr>
          <p:cNvGrpSpPr/>
          <p:nvPr/>
        </p:nvGrpSpPr>
        <p:grpSpPr>
          <a:xfrm>
            <a:off x="5547691" y="4490264"/>
            <a:ext cx="1176272" cy="459722"/>
            <a:chOff x="2332603" y="1171190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2309AA9C-D8FE-4D7D-B7C7-62DF024BE7B8}"/>
                </a:ext>
              </a:extLst>
            </p:cNvPr>
            <p:cNvSpPr/>
            <p:nvPr/>
          </p:nvSpPr>
          <p:spPr>
            <a:xfrm>
              <a:off x="2332603" y="117119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8915C8-5EBF-400C-806E-298A7503ECEA}"/>
                </a:ext>
              </a:extLst>
            </p:cNvPr>
            <p:cNvSpPr/>
            <p:nvPr/>
          </p:nvSpPr>
          <p:spPr>
            <a:xfrm>
              <a:off x="2447692" y="1200996"/>
              <a:ext cx="9460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Read Count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초기화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27A5E879-B0CC-4425-BCD8-2203EF34D2B4}"/>
              </a:ext>
            </a:extLst>
          </p:cNvPr>
          <p:cNvCxnSpPr>
            <a:cxnSpLocks/>
            <a:stCxn id="5" idx="6"/>
            <a:endCxn id="14" idx="1"/>
          </p:cNvCxnSpPr>
          <p:nvPr/>
        </p:nvCxnSpPr>
        <p:spPr>
          <a:xfrm>
            <a:off x="1889208" y="3736398"/>
            <a:ext cx="11173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FA19238-E658-49E7-B454-A3806191E3FB}"/>
              </a:ext>
            </a:extLst>
          </p:cNvPr>
          <p:cNvCxnSpPr>
            <a:cxnSpLocks/>
            <a:stCxn id="14" idx="3"/>
            <a:endCxn id="22" idx="1"/>
          </p:cNvCxnSpPr>
          <p:nvPr/>
        </p:nvCxnSpPr>
        <p:spPr>
          <a:xfrm>
            <a:off x="4410587" y="3736398"/>
            <a:ext cx="102324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506D3904-54DD-4A2E-AEE4-F458354A4193}"/>
              </a:ext>
            </a:extLst>
          </p:cNvPr>
          <p:cNvCxnSpPr>
            <a:cxnSpLocks/>
            <a:stCxn id="11" idx="3"/>
            <a:endCxn id="22" idx="0"/>
          </p:cNvCxnSpPr>
          <p:nvPr/>
        </p:nvCxnSpPr>
        <p:spPr>
          <a:xfrm>
            <a:off x="4296723" y="2533709"/>
            <a:ext cx="1839104" cy="8786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309A4266-3D4E-48C9-BE8E-BEE0E4301906}"/>
              </a:ext>
            </a:extLst>
          </p:cNvPr>
          <p:cNvCxnSpPr>
            <a:cxnSpLocks/>
            <a:stCxn id="22" idx="2"/>
            <a:endCxn id="25" idx="0"/>
          </p:cNvCxnSpPr>
          <p:nvPr/>
        </p:nvCxnSpPr>
        <p:spPr>
          <a:xfrm>
            <a:off x="6135827" y="4060398"/>
            <a:ext cx="0" cy="42986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AC13091-AD4A-4FF0-BA45-BD32C308E267}"/>
              </a:ext>
            </a:extLst>
          </p:cNvPr>
          <p:cNvSpPr txBox="1"/>
          <p:nvPr/>
        </p:nvSpPr>
        <p:spPr>
          <a:xfrm>
            <a:off x="4393973" y="353396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E4289D-C444-4A9F-9457-73EBC9E55786}"/>
              </a:ext>
            </a:extLst>
          </p:cNvPr>
          <p:cNvSpPr txBox="1"/>
          <p:nvPr/>
        </p:nvSpPr>
        <p:spPr>
          <a:xfrm>
            <a:off x="3448049" y="318961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974134D-E74A-47CC-967C-2D02AE560746}"/>
              </a:ext>
            </a:extLst>
          </p:cNvPr>
          <p:cNvSpPr txBox="1"/>
          <p:nvPr/>
        </p:nvSpPr>
        <p:spPr>
          <a:xfrm>
            <a:off x="6837827" y="35209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8F31BB-4E99-4BE2-ADBB-E41F976F720F}"/>
              </a:ext>
            </a:extLst>
          </p:cNvPr>
          <p:cNvSpPr txBox="1"/>
          <p:nvPr/>
        </p:nvSpPr>
        <p:spPr>
          <a:xfrm>
            <a:off x="5888642" y="40470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CC51D25E-1E12-4F0B-B7BE-EB4C9A7FCD30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837827" y="3736398"/>
            <a:ext cx="12115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8A94830C-17F3-4A98-8950-A4B824BBF2F8}"/>
              </a:ext>
            </a:extLst>
          </p:cNvPr>
          <p:cNvCxnSpPr>
            <a:cxnSpLocks/>
            <a:stCxn id="25" idx="2"/>
            <a:endCxn id="8" idx="4"/>
          </p:cNvCxnSpPr>
          <p:nvPr/>
        </p:nvCxnSpPr>
        <p:spPr>
          <a:xfrm rot="5400000" flipH="1" flipV="1">
            <a:off x="7241791" y="3386433"/>
            <a:ext cx="457588" cy="2669517"/>
          </a:xfrm>
          <a:prstGeom prst="bentConnector3">
            <a:avLst>
              <a:gd name="adj1" fmla="val -499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2421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422706" y="2911231"/>
            <a:ext cx="1512000" cy="1512000"/>
            <a:chOff x="484683" y="2644126"/>
            <a:chExt cx="111091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84683" y="2644126"/>
              <a:ext cx="111091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99603" y="301414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905328" y="291123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F53AA02-1E21-40FB-89C2-1FB4990E2DEA}"/>
              </a:ext>
            </a:extLst>
          </p:cNvPr>
          <p:cNvGrpSpPr/>
          <p:nvPr/>
        </p:nvGrpSpPr>
        <p:grpSpPr>
          <a:xfrm>
            <a:off x="4394986" y="344201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D431C70-D97B-4C1D-860A-AF8827D71C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453997E-8D93-45B5-A82D-0C30E494C27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C2F2EC-FDA8-40C4-9F96-C7315464E500}"/>
              </a:ext>
            </a:extLst>
          </p:cNvPr>
          <p:cNvGrpSpPr/>
          <p:nvPr/>
        </p:nvGrpSpPr>
        <p:grpSpPr>
          <a:xfrm>
            <a:off x="6249144" y="2177190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14F70625-6654-4FE0-817C-F7699B167A8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AD0FC24-5536-4509-86DC-D9B3D4E638B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6942C2D7-965F-4E90-9383-26544A096EBB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098652" y="2291521"/>
            <a:ext cx="1034962" cy="126602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63180" y="347335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06F60D-FDDB-4ACC-BF55-2033CE3DDB5A}"/>
              </a:ext>
            </a:extLst>
          </p:cNvPr>
          <p:cNvSpPr txBox="1"/>
          <p:nvPr/>
        </p:nvSpPr>
        <p:spPr>
          <a:xfrm>
            <a:off x="4945728" y="389922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AE420-163D-4342-8397-CB472F3F9348}"/>
              </a:ext>
            </a:extLst>
          </p:cNvPr>
          <p:cNvSpPr txBox="1"/>
          <p:nvPr/>
        </p:nvSpPr>
        <p:spPr>
          <a:xfrm>
            <a:off x="4735938" y="3218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51483D-2DBB-4960-AFDB-CCE5E88C118D}"/>
              </a:ext>
            </a:extLst>
          </p:cNvPr>
          <p:cNvSpPr txBox="1"/>
          <p:nvPr/>
        </p:nvSpPr>
        <p:spPr>
          <a:xfrm>
            <a:off x="4735938" y="38979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9F7C2B0A-577D-4EB4-900B-33E0478F95A1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425416" y="2407051"/>
            <a:ext cx="1235912" cy="50418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8F0501D7-DD5D-45E1-974D-E5EC0C50E032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34706" y="3667231"/>
            <a:ext cx="2460280" cy="46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1619F8C-D6C3-4F91-A4A0-71381073FDC8}"/>
              </a:ext>
            </a:extLst>
          </p:cNvPr>
          <p:cNvCxnSpPr>
            <a:cxnSpLocks/>
            <a:stCxn id="11" idx="2"/>
            <a:endCxn id="28" idx="1"/>
          </p:cNvCxnSpPr>
          <p:nvPr/>
        </p:nvCxnSpPr>
        <p:spPr>
          <a:xfrm rot="16200000" flipH="1">
            <a:off x="5067331" y="3817526"/>
            <a:ext cx="1097604" cy="12660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760FF43-B198-4A7D-81AC-182C3A77531A}"/>
              </a:ext>
            </a:extLst>
          </p:cNvPr>
          <p:cNvGrpSpPr/>
          <p:nvPr/>
        </p:nvGrpSpPr>
        <p:grpSpPr>
          <a:xfrm>
            <a:off x="6249144" y="4769478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F991646F-FECF-4A8A-929B-C6E6DF0A289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3542B61-AB26-4527-ACB6-6D467CEE7EAB}"/>
                </a:ext>
              </a:extLst>
            </p:cNvPr>
            <p:cNvSpPr/>
            <p:nvPr/>
          </p:nvSpPr>
          <p:spPr>
            <a:xfrm>
              <a:off x="2398805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 실행</a:t>
              </a:r>
            </a:p>
          </p:txBody>
        </p:sp>
      </p:grpSp>
      <p:cxnSp>
        <p:nvCxnSpPr>
          <p:cNvPr id="30" name="직선 화살표 연결선 51">
            <a:extLst>
              <a:ext uri="{FF2B5EF4-FFF2-40B4-BE49-F238E27FC236}">
                <a16:creationId xmlns:a16="http://schemas.microsoft.com/office/drawing/2014/main" id="{0BD67392-F39A-4F8E-A016-A0DC42792206}"/>
              </a:ext>
            </a:extLst>
          </p:cNvPr>
          <p:cNvCxnSpPr>
            <a:cxnSpLocks/>
            <a:stCxn id="28" idx="3"/>
            <a:endCxn id="6" idx="4"/>
          </p:cNvCxnSpPr>
          <p:nvPr/>
        </p:nvCxnSpPr>
        <p:spPr>
          <a:xfrm flipV="1">
            <a:off x="7425416" y="4423231"/>
            <a:ext cx="1235912" cy="5761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3575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1DEC6-F8BA-40F4-9F7B-0FFEA51A7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584A8F0-4853-4CCA-AF2F-8D991D8017DD}"/>
              </a:ext>
            </a:extLst>
          </p:cNvPr>
          <p:cNvSpPr/>
          <p:nvPr/>
        </p:nvSpPr>
        <p:spPr>
          <a:xfrm>
            <a:off x="278480" y="406405"/>
            <a:ext cx="33906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성공 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E7AEDBE-140B-4A02-9567-DC77450B68D6}"/>
              </a:ext>
            </a:extLst>
          </p:cNvPr>
          <p:cNvGrpSpPr/>
          <p:nvPr/>
        </p:nvGrpSpPr>
        <p:grpSpPr>
          <a:xfrm>
            <a:off x="464995" y="2650873"/>
            <a:ext cx="1519069" cy="1512000"/>
            <a:chOff x="515755" y="2644126"/>
            <a:chExt cx="111610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EBE5CDA-65E7-4CF2-A156-73CD56EBEB27}"/>
                </a:ext>
              </a:extLst>
            </p:cNvPr>
            <p:cNvSpPr/>
            <p:nvPr/>
          </p:nvSpPr>
          <p:spPr>
            <a:xfrm>
              <a:off x="520949" y="2644126"/>
              <a:ext cx="111091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354386-9E66-4ED1-A0AA-DDF9E44C36AF}"/>
                </a:ext>
              </a:extLst>
            </p:cNvPr>
            <p:cNvSpPr/>
            <p:nvPr/>
          </p:nvSpPr>
          <p:spPr>
            <a:xfrm>
              <a:off x="515755" y="2976267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4563E74F-3EFC-42F5-9BCD-C0F7A2DAD7A6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67A05BD-FB53-4988-A988-427F82099C5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435D26-24F9-49DF-A74C-B3FEAA25E61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1CF356C-D001-4C5F-A036-C56D314EE870}"/>
              </a:ext>
            </a:extLst>
          </p:cNvPr>
          <p:cNvGrpSpPr/>
          <p:nvPr/>
        </p:nvGrpSpPr>
        <p:grpSpPr>
          <a:xfrm>
            <a:off x="3009822" y="2719452"/>
            <a:ext cx="1404000" cy="648000"/>
            <a:chOff x="2096156" y="906290"/>
            <a:chExt cx="1649166" cy="763508"/>
          </a:xfrm>
        </p:grpSpPr>
        <p:sp>
          <p:nvSpPr>
            <p:cNvPr id="11" name="순서도: 판단 10">
              <a:extLst>
                <a:ext uri="{FF2B5EF4-FFF2-40B4-BE49-F238E27FC236}">
                  <a16:creationId xmlns:a16="http://schemas.microsoft.com/office/drawing/2014/main" id="{F0404A63-06E1-40BA-9702-39DD33BB08E8}"/>
                </a:ext>
              </a:extLst>
            </p:cNvPr>
            <p:cNvSpPr/>
            <p:nvPr/>
          </p:nvSpPr>
          <p:spPr>
            <a:xfrm>
              <a:off x="2096156" y="906290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77FF1912-B4C3-4D3C-AD28-61413DA2E7E6}"/>
                </a:ext>
              </a:extLst>
            </p:cNvPr>
            <p:cNvSpPr/>
            <p:nvPr/>
          </p:nvSpPr>
          <p:spPr>
            <a:xfrm>
              <a:off x="2409338" y="1122424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407D50C-07DC-4491-8498-FAF0CE474516}"/>
              </a:ext>
            </a:extLst>
          </p:cNvPr>
          <p:cNvGrpSpPr/>
          <p:nvPr/>
        </p:nvGrpSpPr>
        <p:grpSpPr>
          <a:xfrm>
            <a:off x="3123686" y="174514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F12689E7-FA8D-4175-906C-461E56BA3E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C88BB3-6787-4935-9E23-E2B5B0EF438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8F0BBE3-AE23-4254-82A2-DB36B7CAA188}"/>
              </a:ext>
            </a:extLst>
          </p:cNvPr>
          <p:cNvGrpSpPr/>
          <p:nvPr/>
        </p:nvGrpSpPr>
        <p:grpSpPr>
          <a:xfrm>
            <a:off x="3123686" y="3899804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347CFC8-B620-4DE4-8A79-7E04E24E8F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02F13B8-B490-4144-97B9-2C84CD0D4DE0}"/>
                </a:ext>
              </a:extLst>
            </p:cNvPr>
            <p:cNvSpPr/>
            <p:nvPr/>
          </p:nvSpPr>
          <p:spPr>
            <a:xfrm>
              <a:off x="2486169" y="1168616"/>
              <a:ext cx="869148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C25C130-B52B-46A5-997B-C4FEA8A6F54A}"/>
              </a:ext>
            </a:extLst>
          </p:cNvPr>
          <p:cNvGrpSpPr/>
          <p:nvPr/>
        </p:nvGrpSpPr>
        <p:grpSpPr>
          <a:xfrm>
            <a:off x="5576401" y="2719452"/>
            <a:ext cx="1404000" cy="648000"/>
            <a:chOff x="2096155" y="928794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56C7D3-B8D1-41C7-AC0C-C4DDF8D8EF1B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FCC5666-EA4E-4823-9DC0-A1234F4F24C3}"/>
                </a:ext>
              </a:extLst>
            </p:cNvPr>
            <p:cNvSpPr/>
            <p:nvPr/>
          </p:nvSpPr>
          <p:spPr>
            <a:xfrm>
              <a:off x="2484657" y="1122425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6FB6A10-4F28-4D95-A263-99B1E0EF9087}"/>
              </a:ext>
            </a:extLst>
          </p:cNvPr>
          <p:cNvGrpSpPr/>
          <p:nvPr/>
        </p:nvGrpSpPr>
        <p:grpSpPr>
          <a:xfrm>
            <a:off x="5690265" y="3913645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18307DF2-AE5F-4FCC-BD70-23F7D91CBA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40B4335-34DE-4184-93F1-4685DE930211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D52C931-95E1-4B2E-BF88-D1A06BC3444A}"/>
              </a:ext>
            </a:extLst>
          </p:cNvPr>
          <p:cNvSpPr txBox="1"/>
          <p:nvPr/>
        </p:nvSpPr>
        <p:spPr>
          <a:xfrm>
            <a:off x="3490171" y="333544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08DA65-A20B-4140-8978-C0B861C485E7}"/>
              </a:ext>
            </a:extLst>
          </p:cNvPr>
          <p:cNvSpPr txBox="1"/>
          <p:nvPr/>
        </p:nvSpPr>
        <p:spPr>
          <a:xfrm>
            <a:off x="3490171" y="25329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0ED116-8CA6-47A8-860D-CB1A3335FB9B}"/>
              </a:ext>
            </a:extLst>
          </p:cNvPr>
          <p:cNvSpPr txBox="1"/>
          <p:nvPr/>
        </p:nvSpPr>
        <p:spPr>
          <a:xfrm>
            <a:off x="6078898" y="3367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D1DA03F-B332-49C4-AD01-E9A9519703D8}"/>
              </a:ext>
            </a:extLst>
          </p:cNvPr>
          <p:cNvGrpSpPr/>
          <p:nvPr/>
        </p:nvGrpSpPr>
        <p:grpSpPr>
          <a:xfrm>
            <a:off x="3009822" y="4941168"/>
            <a:ext cx="1404000" cy="648000"/>
            <a:chOff x="2096155" y="928794"/>
            <a:chExt cx="1649166" cy="763508"/>
          </a:xfrm>
        </p:grpSpPr>
        <p:sp>
          <p:nvSpPr>
            <p:cNvPr id="29" name="순서도: 판단 28">
              <a:extLst>
                <a:ext uri="{FF2B5EF4-FFF2-40B4-BE49-F238E27FC236}">
                  <a16:creationId xmlns:a16="http://schemas.microsoft.com/office/drawing/2014/main" id="{A727B76A-DAD9-4A9D-9F23-2EB3A015EE01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401B4524-0FD2-4766-B9B5-C0E9B86DA9A6}"/>
                </a:ext>
              </a:extLst>
            </p:cNvPr>
            <p:cNvSpPr/>
            <p:nvPr/>
          </p:nvSpPr>
          <p:spPr>
            <a:xfrm>
              <a:off x="2484658" y="1122425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여부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E17EF3C-D490-45D0-BBCA-F93777220956}"/>
              </a:ext>
            </a:extLst>
          </p:cNvPr>
          <p:cNvGrpSpPr/>
          <p:nvPr/>
        </p:nvGrpSpPr>
        <p:grpSpPr>
          <a:xfrm>
            <a:off x="5706235" y="5035307"/>
            <a:ext cx="1176272" cy="459722"/>
            <a:chOff x="2332603" y="1128278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21C731D4-31F5-4208-B076-163F5FBB404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05BFAD4-DB21-4575-A06F-7BFEC3A05AC6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0EA0EF5-6057-4FBC-9523-9B8C2690C882}"/>
              </a:ext>
            </a:extLst>
          </p:cNvPr>
          <p:cNvSpPr txBox="1"/>
          <p:nvPr/>
        </p:nvSpPr>
        <p:spPr>
          <a:xfrm>
            <a:off x="3490171" y="56001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5BCDA8-FEB8-48C8-A5DA-31D8C8810FF2}"/>
              </a:ext>
            </a:extLst>
          </p:cNvPr>
          <p:cNvSpPr txBox="1"/>
          <p:nvPr/>
        </p:nvSpPr>
        <p:spPr>
          <a:xfrm>
            <a:off x="4348301" y="505707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CED5CC8-7564-4177-8FB7-3B5F83568843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84065" y="3043452"/>
            <a:ext cx="1025757" cy="3634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19CC5A5E-C2FA-4A9D-9F83-479B5BC3BE70}"/>
              </a:ext>
            </a:extLst>
          </p:cNvPr>
          <p:cNvCxnSpPr>
            <a:cxnSpLocks/>
            <a:stCxn id="11" idx="0"/>
            <a:endCxn id="14" idx="2"/>
          </p:cNvCxnSpPr>
          <p:nvPr/>
        </p:nvCxnSpPr>
        <p:spPr>
          <a:xfrm flipV="1">
            <a:off x="3711822" y="2204864"/>
            <a:ext cx="0" cy="51458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58E4040A-02F3-4117-A6BB-0FF8541A506F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>
            <a:off x="4413822" y="3043452"/>
            <a:ext cx="11625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B690C42D-7899-4C10-8010-B8D0C288097E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3711822" y="3367452"/>
            <a:ext cx="0" cy="5323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4E94BC4-4704-44AC-8A66-DC9133329DA8}"/>
              </a:ext>
            </a:extLst>
          </p:cNvPr>
          <p:cNvCxnSpPr>
            <a:cxnSpLocks/>
            <a:stCxn id="17" idx="2"/>
            <a:endCxn id="29" idx="0"/>
          </p:cNvCxnSpPr>
          <p:nvPr/>
        </p:nvCxnSpPr>
        <p:spPr>
          <a:xfrm>
            <a:off x="3711822" y="4359526"/>
            <a:ext cx="0" cy="5816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EAC60A2F-37A1-4D48-A7B3-A9343A1797C3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6278401" y="3367452"/>
            <a:ext cx="0" cy="5461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0257ED37-92DE-4DFA-A82A-6A216442E23F}"/>
              </a:ext>
            </a:extLst>
          </p:cNvPr>
          <p:cNvCxnSpPr>
            <a:cxnSpLocks/>
            <a:stCxn id="29" idx="3"/>
            <a:endCxn id="32" idx="1"/>
          </p:cNvCxnSpPr>
          <p:nvPr/>
        </p:nvCxnSpPr>
        <p:spPr>
          <a:xfrm>
            <a:off x="4413822" y="5265168"/>
            <a:ext cx="129241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04EF54E6-E2CF-45BE-832C-212375ADBC8D}"/>
              </a:ext>
            </a:extLst>
          </p:cNvPr>
          <p:cNvCxnSpPr>
            <a:cxnSpLocks/>
            <a:stCxn id="29" idx="2"/>
            <a:endCxn id="8" idx="5"/>
          </p:cNvCxnSpPr>
          <p:nvPr/>
        </p:nvCxnSpPr>
        <p:spPr>
          <a:xfrm rot="5400000" flipH="1" flipV="1">
            <a:off x="5666004" y="1987263"/>
            <a:ext cx="1647722" cy="5556087"/>
          </a:xfrm>
          <a:prstGeom prst="bentConnector3">
            <a:avLst>
              <a:gd name="adj1" fmla="val -138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0DFAC30-5EDA-4300-9757-5A82F4BD6F3E}"/>
              </a:ext>
            </a:extLst>
          </p:cNvPr>
          <p:cNvCxnSpPr>
            <a:cxnSpLocks/>
            <a:stCxn id="32" idx="3"/>
            <a:endCxn id="8" idx="4"/>
          </p:cNvCxnSpPr>
          <p:nvPr/>
        </p:nvCxnSpPr>
        <p:spPr>
          <a:xfrm flipV="1">
            <a:off x="6882507" y="4162873"/>
            <a:ext cx="1850829" cy="110229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3E09231E-C177-4077-AD76-3AAF08A27717}"/>
              </a:ext>
            </a:extLst>
          </p:cNvPr>
          <p:cNvCxnSpPr>
            <a:cxnSpLocks/>
            <a:stCxn id="14" idx="3"/>
            <a:endCxn id="8" idx="0"/>
          </p:cNvCxnSpPr>
          <p:nvPr/>
        </p:nvCxnSpPr>
        <p:spPr>
          <a:xfrm>
            <a:off x="4299958" y="1975003"/>
            <a:ext cx="4433378" cy="67587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9499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7512C6-EA84-4493-B6F4-32C14B37B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F39CF1-DBF2-4754-85C0-036DEDB8A53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일반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6FA92DF-9374-412E-80E7-3E33ED6B25B2}"/>
              </a:ext>
            </a:extLst>
          </p:cNvPr>
          <p:cNvGrpSpPr/>
          <p:nvPr/>
        </p:nvGrpSpPr>
        <p:grpSpPr>
          <a:xfrm>
            <a:off x="416698" y="2650820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5C4CEB7-47B2-47A3-9EA0-87907D601E69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F743779-B8A9-41FC-B241-93C7061F859A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일반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866E91A-C39C-44DE-BD96-45B9A9D787EA}"/>
              </a:ext>
            </a:extLst>
          </p:cNvPr>
          <p:cNvGrpSpPr/>
          <p:nvPr/>
        </p:nvGrpSpPr>
        <p:grpSpPr>
          <a:xfrm>
            <a:off x="7833320" y="265082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AA2144D-AC0F-41F3-B51C-F5DDA05F2BC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32A2F1C-04F8-472A-86CF-4BC4FA9EF60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C0132ED-D415-43C0-AC16-669737B35E1F}"/>
              </a:ext>
            </a:extLst>
          </p:cNvPr>
          <p:cNvGrpSpPr/>
          <p:nvPr/>
        </p:nvGrpSpPr>
        <p:grpSpPr>
          <a:xfrm>
            <a:off x="4412188" y="318055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D05F1A8-6A14-472D-BF28-D231D185EE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D9645CB-DE14-464A-B127-AC49883BD6EC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00D5F83-118F-4478-8DC5-7AC801654BA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88460" y="3406820"/>
            <a:ext cx="224486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E2F3E308-4813-4F72-AF99-FAB2B8C0238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1680" y="3406820"/>
            <a:ext cx="248050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1883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8140E-9716-4AFD-B9AB-EB6665EC5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F9A9C8F-C8EB-4F0A-9CFC-C90130C8E81F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대용량 대화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5FA811-23EE-4DD4-A879-BDC818C72EEC}"/>
              </a:ext>
            </a:extLst>
          </p:cNvPr>
          <p:cNvGrpSpPr/>
          <p:nvPr/>
        </p:nvGrpSpPr>
        <p:grpSpPr>
          <a:xfrm>
            <a:off x="343773" y="2758638"/>
            <a:ext cx="1512000" cy="1512000"/>
            <a:chOff x="424395" y="2635025"/>
            <a:chExt cx="113969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00C31EF-EED1-411C-9538-2A6324DDBBDE}"/>
                </a:ext>
              </a:extLst>
            </p:cNvPr>
            <p:cNvSpPr/>
            <p:nvPr/>
          </p:nvSpPr>
          <p:spPr>
            <a:xfrm>
              <a:off x="424395" y="2635025"/>
              <a:ext cx="113969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103105-7F8C-4474-92A5-AD61379D14FD}"/>
                </a:ext>
              </a:extLst>
            </p:cNvPr>
            <p:cNvSpPr/>
            <p:nvPr/>
          </p:nvSpPr>
          <p:spPr>
            <a:xfrm>
              <a:off x="424924" y="2959859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대용량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D23E6AE-901F-4D1B-ABBC-54E6AEAE8788}"/>
              </a:ext>
            </a:extLst>
          </p:cNvPr>
          <p:cNvGrpSpPr/>
          <p:nvPr/>
        </p:nvGrpSpPr>
        <p:grpSpPr>
          <a:xfrm>
            <a:off x="7905328" y="275863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98A07C07-F8FD-4B87-98BF-302CEFCE6E5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3523902-0450-45FC-894B-91D0DFC4DCD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CA2A18E-E33E-47FE-A74E-8B879DFD3D1D}"/>
              </a:ext>
            </a:extLst>
          </p:cNvPr>
          <p:cNvCxnSpPr>
            <a:cxnSpLocks/>
            <a:stCxn id="5" idx="6"/>
            <a:endCxn id="15" idx="1"/>
          </p:cNvCxnSpPr>
          <p:nvPr/>
        </p:nvCxnSpPr>
        <p:spPr>
          <a:xfrm>
            <a:off x="1855773" y="3514638"/>
            <a:ext cx="12845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F64A66-8C44-40A4-8C37-834394A35552}"/>
              </a:ext>
            </a:extLst>
          </p:cNvPr>
          <p:cNvGrpSpPr/>
          <p:nvPr/>
        </p:nvGrpSpPr>
        <p:grpSpPr>
          <a:xfrm>
            <a:off x="3140329" y="3284777"/>
            <a:ext cx="1176272" cy="459722"/>
            <a:chOff x="2267641" y="1146805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195F4625-6F52-4513-AEEE-68199D4D07AA}"/>
                </a:ext>
              </a:extLst>
            </p:cNvPr>
            <p:cNvSpPr/>
            <p:nvPr/>
          </p:nvSpPr>
          <p:spPr>
            <a:xfrm>
              <a:off x="2267641" y="1146805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9768BE-C1DE-4C0C-A132-A56519F2D078}"/>
                </a:ext>
              </a:extLst>
            </p:cNvPr>
            <p:cNvSpPr/>
            <p:nvPr/>
          </p:nvSpPr>
          <p:spPr>
            <a:xfrm>
              <a:off x="2398807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대용량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 웹 요청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82B0D15-5826-44BC-9FB2-35C05A624D7A}"/>
              </a:ext>
            </a:extLst>
          </p:cNvPr>
          <p:cNvGrpSpPr/>
          <p:nvPr/>
        </p:nvGrpSpPr>
        <p:grpSpPr>
          <a:xfrm>
            <a:off x="5695068" y="2184489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90A92FE0-AA98-4F3C-BAEC-72391E4E1C8D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95B56B-F711-4816-BE77-DF9E700B484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EA1B062-375B-4F98-9081-D0DF1BFF954D}"/>
              </a:ext>
            </a:extLst>
          </p:cNvPr>
          <p:cNvCxnSpPr>
            <a:cxnSpLocks/>
            <a:stCxn id="15" idx="0"/>
            <a:endCxn id="19" idx="1"/>
          </p:cNvCxnSpPr>
          <p:nvPr/>
        </p:nvCxnSpPr>
        <p:spPr>
          <a:xfrm rot="5400000" flipH="1" flipV="1">
            <a:off x="4276553" y="1866263"/>
            <a:ext cx="870427" cy="1966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F54EC663-7A84-455B-A978-7782F730C85D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871340" y="2414350"/>
            <a:ext cx="1789988" cy="34428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56C481D-F121-492D-BD94-5324D55A6DED}"/>
              </a:ext>
            </a:extLst>
          </p:cNvPr>
          <p:cNvGrpSpPr/>
          <p:nvPr/>
        </p:nvGrpSpPr>
        <p:grpSpPr>
          <a:xfrm>
            <a:off x="5695068" y="4387235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414B0E5-9081-4F0A-815F-982DBC77B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DD87750-0EB6-4335-9011-A305A649095B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D3119579-410B-4670-BA16-A5E59E1273D4}"/>
              </a:ext>
            </a:extLst>
          </p:cNvPr>
          <p:cNvCxnSpPr>
            <a:cxnSpLocks/>
            <a:stCxn id="15" idx="2"/>
            <a:endCxn id="24" idx="1"/>
          </p:cNvCxnSpPr>
          <p:nvPr/>
        </p:nvCxnSpPr>
        <p:spPr>
          <a:xfrm rot="16200000" flipH="1">
            <a:off x="4275468" y="3197495"/>
            <a:ext cx="872597" cy="19666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2F0087E-8FF6-4D8D-BA0C-FC649696D2A1}"/>
              </a:ext>
            </a:extLst>
          </p:cNvPr>
          <p:cNvSpPr txBox="1"/>
          <p:nvPr/>
        </p:nvSpPr>
        <p:spPr>
          <a:xfrm>
            <a:off x="3481680" y="29969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74CA2C-0DE4-4657-9DA3-9B1A9626776A}"/>
              </a:ext>
            </a:extLst>
          </p:cNvPr>
          <p:cNvSpPr txBox="1"/>
          <p:nvPr/>
        </p:nvSpPr>
        <p:spPr>
          <a:xfrm>
            <a:off x="3481680" y="37890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직선 화살표 연결선 25">
            <a:extLst>
              <a:ext uri="{FF2B5EF4-FFF2-40B4-BE49-F238E27FC236}">
                <a16:creationId xmlns:a16="http://schemas.microsoft.com/office/drawing/2014/main" id="{8D7ED4B6-A635-40D8-BF11-33C214C4F1C9}"/>
              </a:ext>
            </a:extLst>
          </p:cNvPr>
          <p:cNvCxnSpPr>
            <a:cxnSpLocks/>
            <a:stCxn id="24" idx="3"/>
            <a:endCxn id="8" idx="4"/>
          </p:cNvCxnSpPr>
          <p:nvPr/>
        </p:nvCxnSpPr>
        <p:spPr>
          <a:xfrm flipV="1">
            <a:off x="6871340" y="4270638"/>
            <a:ext cx="1789988" cy="34645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484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2382A-44FD-4513-873A-558645F7A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D7F856F-0DD2-43B2-8F68-CBC23F19D0D4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스티커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FA8B24A-E59D-4BA4-8753-4C86C6667C2F}"/>
              </a:ext>
            </a:extLst>
          </p:cNvPr>
          <p:cNvGrpSpPr/>
          <p:nvPr/>
        </p:nvGrpSpPr>
        <p:grpSpPr>
          <a:xfrm>
            <a:off x="419372" y="2650875"/>
            <a:ext cx="1512001" cy="1512000"/>
            <a:chOff x="484682" y="2644126"/>
            <a:chExt cx="1206463" cy="1074881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D9C3E0D-286B-470A-9A77-4B867A439537}"/>
                </a:ext>
              </a:extLst>
            </p:cNvPr>
            <p:cNvSpPr/>
            <p:nvPr/>
          </p:nvSpPr>
          <p:spPr>
            <a:xfrm>
              <a:off x="484682" y="2644126"/>
              <a:ext cx="1206463" cy="1074881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2CF52BB-459E-4C9E-8A88-13A6E7595A8A}"/>
                </a:ext>
              </a:extLst>
            </p:cNvPr>
            <p:cNvSpPr/>
            <p:nvPr/>
          </p:nvSpPr>
          <p:spPr>
            <a:xfrm>
              <a:off x="518597" y="2973708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스티커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4A21E7D-4AC7-49AD-AB30-C0768E79EF8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F9CE1E-B7C2-4094-AFF8-D31DB73AA8F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F92A7EF-4AE4-4451-ADBF-C2399DB0C36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8CB1735-E701-4E68-9FE3-BB6AAF3E67D1}"/>
              </a:ext>
            </a:extLst>
          </p:cNvPr>
          <p:cNvGrpSpPr/>
          <p:nvPr/>
        </p:nvGrpSpPr>
        <p:grpSpPr>
          <a:xfrm>
            <a:off x="4394986" y="458112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A3FD472-BA80-4F8D-89E0-C547B2724D0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E4F6BA7-2A47-4CD0-8B4C-58C20896D51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F0742577-E2E2-48FE-99E7-8B7CCE043FBC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31373" y="3406875"/>
            <a:ext cx="2349749" cy="34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8CF3FE5E-4F79-4140-96BA-AA946ED6964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5571258" y="4170073"/>
            <a:ext cx="3320502" cy="64091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BBC37EA-F3EE-4508-904E-BDA6B56E9E2E}"/>
              </a:ext>
            </a:extLst>
          </p:cNvPr>
          <p:cNvGrpSpPr/>
          <p:nvPr/>
        </p:nvGrpSpPr>
        <p:grpSpPr>
          <a:xfrm>
            <a:off x="4281122" y="3086368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8369400F-A8E0-43F5-9FB0-7E8B8175632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9615CB-087B-4131-AD55-0D17654EB8F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8E58410-5462-4279-B07B-FBE033974C22}"/>
              </a:ext>
            </a:extLst>
          </p:cNvPr>
          <p:cNvGrpSpPr/>
          <p:nvPr/>
        </p:nvGrpSpPr>
        <p:grpSpPr>
          <a:xfrm>
            <a:off x="4394986" y="1889158"/>
            <a:ext cx="1176272" cy="459722"/>
            <a:chOff x="2332603" y="1075393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A1564D4A-7038-4C79-B4A3-166B394985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E4FC5C9-F1DD-41E0-B476-578C29A36E1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4" name="꺾인 연결선 33">
            <a:extLst>
              <a:ext uri="{FF2B5EF4-FFF2-40B4-BE49-F238E27FC236}">
                <a16:creationId xmlns:a16="http://schemas.microsoft.com/office/drawing/2014/main" id="{FD5C8CA8-25BC-4A7B-8147-2FB8660FC916}"/>
              </a:ext>
            </a:extLst>
          </p:cNvPr>
          <p:cNvCxnSpPr>
            <a:cxnSpLocks/>
            <a:stCxn id="25" idx="0"/>
            <a:endCxn id="32" idx="2"/>
          </p:cNvCxnSpPr>
          <p:nvPr/>
        </p:nvCxnSpPr>
        <p:spPr>
          <a:xfrm flipV="1">
            <a:off x="4983122" y="2348880"/>
            <a:ext cx="0" cy="737488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C6ED358-F8C7-4C87-AD0D-11744809DEFB}"/>
              </a:ext>
            </a:extLst>
          </p:cNvPr>
          <p:cNvSpPr txBox="1"/>
          <p:nvPr/>
        </p:nvSpPr>
        <p:spPr>
          <a:xfrm>
            <a:off x="4701676" y="28709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C1A3870-D754-45A6-9CBC-6A2CD0E0D7E7}"/>
              </a:ext>
            </a:extLst>
          </p:cNvPr>
          <p:cNvSpPr txBox="1"/>
          <p:nvPr/>
        </p:nvSpPr>
        <p:spPr>
          <a:xfrm>
            <a:off x="4705816" y="37734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B4370280-E8EE-4B0E-B939-6B97540A030D}"/>
              </a:ext>
            </a:extLst>
          </p:cNvPr>
          <p:cNvCxnSpPr>
            <a:cxnSpLocks/>
            <a:stCxn id="25" idx="2"/>
            <a:endCxn id="11" idx="0"/>
          </p:cNvCxnSpPr>
          <p:nvPr/>
        </p:nvCxnSpPr>
        <p:spPr>
          <a:xfrm>
            <a:off x="4983122" y="3734368"/>
            <a:ext cx="0" cy="846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34B614EA-4403-4EA9-9386-44E6AAB7C869}"/>
              </a:ext>
            </a:extLst>
          </p:cNvPr>
          <p:cNvCxnSpPr>
            <a:cxnSpLocks/>
            <a:stCxn id="32" idx="3"/>
            <a:endCxn id="8" idx="0"/>
          </p:cNvCxnSpPr>
          <p:nvPr/>
        </p:nvCxnSpPr>
        <p:spPr>
          <a:xfrm>
            <a:off x="5571258" y="2119019"/>
            <a:ext cx="3320502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4531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536F6-CBAE-44BD-A744-43B12E39A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B80F86-004F-4CE1-99AC-B75A9BE1553F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번역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19F605-141D-4BFD-BAAC-474DDC68A775}"/>
              </a:ext>
            </a:extLst>
          </p:cNvPr>
          <p:cNvGrpSpPr/>
          <p:nvPr/>
        </p:nvGrpSpPr>
        <p:grpSpPr>
          <a:xfrm>
            <a:off x="416698" y="2650873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4B10867-9725-49CB-AF3E-7AE1F49585E5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8EB5B1-64BC-4912-89D6-3F24FB4C6003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번역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4B5569-4709-4EBF-9A55-C2FEC73CC5E1}"/>
              </a:ext>
            </a:extLst>
          </p:cNvPr>
          <p:cNvGrpSpPr/>
          <p:nvPr/>
        </p:nvGrpSpPr>
        <p:grpSpPr>
          <a:xfrm>
            <a:off x="7833320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513D7E1-2AEB-4C1B-B2E6-878AB1D7321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41AABA-498F-4F2F-8FCB-095317CB333E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227D33-15ED-44C6-8C5E-0A86E675C39F}"/>
              </a:ext>
            </a:extLst>
          </p:cNvPr>
          <p:cNvGrpSpPr/>
          <p:nvPr/>
        </p:nvGrpSpPr>
        <p:grpSpPr>
          <a:xfrm>
            <a:off x="314401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7236CEB-F2FA-4950-944D-6F725AC75E2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8525756-8BCE-464A-A894-89482A5E726A}"/>
                </a:ext>
              </a:extLst>
            </p:cNvPr>
            <p:cNvSpPr/>
            <p:nvPr/>
          </p:nvSpPr>
          <p:spPr>
            <a:xfrm>
              <a:off x="2527047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E6E3D8C-4296-403D-88E4-5F2FA704E77C}"/>
              </a:ext>
            </a:extLst>
          </p:cNvPr>
          <p:cNvCxnSpPr>
            <a:cxnSpLocks/>
          </p:cNvCxnSpPr>
          <p:nvPr/>
        </p:nvCxnSpPr>
        <p:spPr>
          <a:xfrm flipV="1">
            <a:off x="1772884" y="3410473"/>
            <a:ext cx="135597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DECCD9F-596E-401D-97C5-F6AD5658D312}"/>
              </a:ext>
            </a:extLst>
          </p:cNvPr>
          <p:cNvGrpSpPr/>
          <p:nvPr/>
        </p:nvGrpSpPr>
        <p:grpSpPr>
          <a:xfrm>
            <a:off x="5706091" y="2184489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F3A9EBE-E68B-4343-A570-10D9CF65E8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7B223B3-4012-4F38-9296-D131B6ADD4A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0D4A21-3960-4A01-A2CB-7C1F8D04F9A2}"/>
              </a:ext>
            </a:extLst>
          </p:cNvPr>
          <p:cNvGrpSpPr/>
          <p:nvPr/>
        </p:nvGrpSpPr>
        <p:grpSpPr>
          <a:xfrm>
            <a:off x="5706091" y="4387235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D6515FF9-9491-46A6-9780-8CE5FC3ACD8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83EF76-9E3B-4C94-8A85-33319614E6B4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6FC082B-6757-4E31-BBD0-32BDA6B3E8ED}"/>
              </a:ext>
            </a:extLst>
          </p:cNvPr>
          <p:cNvCxnSpPr>
            <a:cxnSpLocks/>
            <a:stCxn id="11" idx="2"/>
            <a:endCxn id="41" idx="0"/>
          </p:cNvCxnSpPr>
          <p:nvPr/>
        </p:nvCxnSpPr>
        <p:spPr>
          <a:xfrm flipH="1">
            <a:off x="3732147" y="3640334"/>
            <a:ext cx="1" cy="6663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3FFE2F7F-AD2A-449E-B05C-9709D3394C9E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4335988" y="1810510"/>
            <a:ext cx="766262" cy="19739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3860699-918B-4D27-AA9B-37D83CCF628B}"/>
              </a:ext>
            </a:extLst>
          </p:cNvPr>
          <p:cNvSpPr txBox="1"/>
          <p:nvPr/>
        </p:nvSpPr>
        <p:spPr>
          <a:xfrm>
            <a:off x="3500115" y="29729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78233-1253-4FB4-943A-7BFB7D5FA121}"/>
              </a:ext>
            </a:extLst>
          </p:cNvPr>
          <p:cNvSpPr txBox="1"/>
          <p:nvPr/>
        </p:nvSpPr>
        <p:spPr>
          <a:xfrm>
            <a:off x="3528082" y="36475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2499C264-7B2B-4CE1-B6AF-3E45DEA8A3C3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6882363" y="2414350"/>
            <a:ext cx="1706957" cy="23652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19">
            <a:extLst>
              <a:ext uri="{FF2B5EF4-FFF2-40B4-BE49-F238E27FC236}">
                <a16:creationId xmlns:a16="http://schemas.microsoft.com/office/drawing/2014/main" id="{CEC2B2D7-4A8A-42B5-8DB9-CB35182FF135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82363" y="4162873"/>
            <a:ext cx="1706957" cy="45422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1B0C01C-1FE7-4D87-88DB-AD9AA7411007}"/>
              </a:ext>
            </a:extLst>
          </p:cNvPr>
          <p:cNvGrpSpPr/>
          <p:nvPr/>
        </p:nvGrpSpPr>
        <p:grpSpPr>
          <a:xfrm>
            <a:off x="3030147" y="4306706"/>
            <a:ext cx="1404000" cy="648000"/>
            <a:chOff x="2078775" y="100288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F2554F92-27B2-4CDB-AD49-5A2A3D0D3D5E}"/>
                </a:ext>
              </a:extLst>
            </p:cNvPr>
            <p:cNvSpPr/>
            <p:nvPr/>
          </p:nvSpPr>
          <p:spPr>
            <a:xfrm>
              <a:off x="2078775" y="100288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FE26CA3-0CC8-4F3C-A8B5-E9088EAF8E98}"/>
                </a:ext>
              </a:extLst>
            </p:cNvPr>
            <p:cNvSpPr/>
            <p:nvPr/>
          </p:nvSpPr>
          <p:spPr>
            <a:xfrm>
              <a:off x="2322343" y="1206620"/>
              <a:ext cx="122615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전송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57BBB9E-29BE-454E-93BE-6F993F504AB9}"/>
              </a:ext>
            </a:extLst>
          </p:cNvPr>
          <p:cNvCxnSpPr>
            <a:cxnSpLocks/>
            <a:stCxn id="41" idx="3"/>
            <a:endCxn id="18" idx="1"/>
          </p:cNvCxnSpPr>
          <p:nvPr/>
        </p:nvCxnSpPr>
        <p:spPr>
          <a:xfrm flipV="1">
            <a:off x="4434147" y="4617096"/>
            <a:ext cx="1271944" cy="13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002F2BD-A389-43DF-9220-E34266ABA810}"/>
              </a:ext>
            </a:extLst>
          </p:cNvPr>
          <p:cNvSpPr txBox="1"/>
          <p:nvPr/>
        </p:nvSpPr>
        <p:spPr>
          <a:xfrm>
            <a:off x="3484963" y="49410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267DFC-2182-4281-AD12-0B7909CA6276}"/>
              </a:ext>
            </a:extLst>
          </p:cNvPr>
          <p:cNvSpPr txBox="1"/>
          <p:nvPr/>
        </p:nvSpPr>
        <p:spPr>
          <a:xfrm>
            <a:off x="4412123" y="44241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56B5FE34-24BA-459A-9731-BABA2E8B9B42}"/>
              </a:ext>
            </a:extLst>
          </p:cNvPr>
          <p:cNvCxnSpPr>
            <a:cxnSpLocks/>
            <a:stCxn id="41" idx="2"/>
            <a:endCxn id="8" idx="6"/>
          </p:cNvCxnSpPr>
          <p:nvPr/>
        </p:nvCxnSpPr>
        <p:spPr>
          <a:xfrm rot="5400000" flipH="1" flipV="1">
            <a:off x="5764816" y="1374203"/>
            <a:ext cx="1547833" cy="5613173"/>
          </a:xfrm>
          <a:prstGeom prst="bentConnector4">
            <a:avLst>
              <a:gd name="adj1" fmla="val -14769"/>
              <a:gd name="adj2" fmla="val 10407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902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1075" y="2643892"/>
            <a:ext cx="1525176" cy="1512000"/>
            <a:chOff x="454123" y="2721315"/>
            <a:chExt cx="1098989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63617" y="2721315"/>
              <a:ext cx="10894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761312" y="2643892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알림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12586" y="321355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B587E2EF-5672-42C7-B733-41D5FE2298E6}"/>
              </a:ext>
            </a:extLst>
          </p:cNvPr>
          <p:cNvCxnSpPr>
            <a:cxnSpLocks/>
            <a:stCxn id="3" idx="6"/>
            <a:endCxn id="86" idx="1"/>
          </p:cNvCxnSpPr>
          <p:nvPr/>
        </p:nvCxnSpPr>
        <p:spPr>
          <a:xfrm>
            <a:off x="1906251" y="3399892"/>
            <a:ext cx="247553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88D777F9-D3E5-4A65-B2BA-5A05F3D09CBF}"/>
              </a:ext>
            </a:extLst>
          </p:cNvPr>
          <p:cNvGrpSpPr/>
          <p:nvPr/>
        </p:nvGrpSpPr>
        <p:grpSpPr>
          <a:xfrm>
            <a:off x="4381787" y="3173631"/>
            <a:ext cx="1176272" cy="459722"/>
            <a:chOff x="2332603" y="1075393"/>
            <a:chExt cx="1176272" cy="459722"/>
          </a:xfrm>
        </p:grpSpPr>
        <p:sp>
          <p:nvSpPr>
            <p:cNvPr id="86" name="모서리가 둥근 직사각형 211">
              <a:extLst>
                <a:ext uri="{FF2B5EF4-FFF2-40B4-BE49-F238E27FC236}">
                  <a16:creationId xmlns:a16="http://schemas.microsoft.com/office/drawing/2014/main" id="{25924915-6544-4082-B7FC-6E4A932ACB1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AAD85AE0-7DF2-4A01-A251-797889B0DFE0}"/>
                </a:ext>
              </a:extLst>
            </p:cNvPr>
            <p:cNvSpPr/>
            <p:nvPr/>
          </p:nvSpPr>
          <p:spPr>
            <a:xfrm>
              <a:off x="2334681" y="1135005"/>
              <a:ext cx="117211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실행</a:t>
              </a:r>
            </a:p>
          </p:txBody>
        </p:sp>
      </p:grpSp>
      <p:cxnSp>
        <p:nvCxnSpPr>
          <p:cNvPr id="89" name="직선 화살표 연결선 32">
            <a:extLst>
              <a:ext uri="{FF2B5EF4-FFF2-40B4-BE49-F238E27FC236}">
                <a16:creationId xmlns:a16="http://schemas.microsoft.com/office/drawing/2014/main" id="{00F6512B-0789-45EB-BB02-CC9DFF19ABE4}"/>
              </a:ext>
            </a:extLst>
          </p:cNvPr>
          <p:cNvCxnSpPr>
            <a:cxnSpLocks/>
            <a:stCxn id="86" idx="3"/>
            <a:endCxn id="6" idx="2"/>
          </p:cNvCxnSpPr>
          <p:nvPr/>
        </p:nvCxnSpPr>
        <p:spPr>
          <a:xfrm flipV="1">
            <a:off x="5558059" y="3399892"/>
            <a:ext cx="22032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661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BC7C5-D182-446B-82A7-10FEBCD69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73218EA-5054-4DE8-BF94-4E96884841D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검색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BBC1D0A-90D2-4A42-8E37-F2BB4E2A5F2D}"/>
              </a:ext>
            </a:extLst>
          </p:cNvPr>
          <p:cNvGrpSpPr/>
          <p:nvPr/>
        </p:nvGrpSpPr>
        <p:grpSpPr>
          <a:xfrm>
            <a:off x="352252" y="2663990"/>
            <a:ext cx="1523858" cy="1512000"/>
            <a:chOff x="432952" y="2662864"/>
            <a:chExt cx="111926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6464C55-4BA1-482C-9DFA-0E704FA9AB9C}"/>
                </a:ext>
              </a:extLst>
            </p:cNvPr>
            <p:cNvSpPr/>
            <p:nvPr/>
          </p:nvSpPr>
          <p:spPr>
            <a:xfrm>
              <a:off x="441661" y="2662864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A3645C6-C6FB-4319-84BA-0E00C5ADB878}"/>
                </a:ext>
              </a:extLst>
            </p:cNvPr>
            <p:cNvSpPr/>
            <p:nvPr/>
          </p:nvSpPr>
          <p:spPr>
            <a:xfrm>
              <a:off x="432952" y="2995005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DF49462-B767-408E-A112-462F095B98F9}"/>
              </a:ext>
            </a:extLst>
          </p:cNvPr>
          <p:cNvGrpSpPr/>
          <p:nvPr/>
        </p:nvGrpSpPr>
        <p:grpSpPr>
          <a:xfrm>
            <a:off x="7905328" y="266399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C009A1A-987A-4139-B590-38F1F864D34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15DBFBB-710C-445B-8AFB-DD5FA7BCF96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CF1136-DBB1-47EA-BB0C-0A77BB81861C}"/>
              </a:ext>
            </a:extLst>
          </p:cNvPr>
          <p:cNvGrpSpPr/>
          <p:nvPr/>
        </p:nvGrpSpPr>
        <p:grpSpPr>
          <a:xfrm>
            <a:off x="3128862" y="319012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CBC7BD2-CBE0-4683-BABF-1251B7A250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824C64-38D5-4FD6-AC90-4DD5C37E40B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D72001-B375-4D05-A169-20450A9071B8}"/>
              </a:ext>
            </a:extLst>
          </p:cNvPr>
          <p:cNvGrpSpPr/>
          <p:nvPr/>
        </p:nvGrpSpPr>
        <p:grpSpPr>
          <a:xfrm>
            <a:off x="5610731" y="5365711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A11943E8-42BF-4C17-B147-E03C4BF6C50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F00A44-CF50-435B-A61B-2D9EFA21E51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3EF9C9-06A3-4394-B7C8-F089CC9F64C5}"/>
              </a:ext>
            </a:extLst>
          </p:cNvPr>
          <p:cNvGrpSpPr/>
          <p:nvPr/>
        </p:nvGrpSpPr>
        <p:grpSpPr>
          <a:xfrm>
            <a:off x="3118998" y="5365711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F749038-800F-439E-9176-A2366FC4A30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C2DF6D-3E28-473F-A6D2-BBB0DCC0F20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C6CDD3F-A5FF-45BB-9685-75C1C5A60E3F}"/>
              </a:ext>
            </a:extLst>
          </p:cNvPr>
          <p:cNvGrpSpPr/>
          <p:nvPr/>
        </p:nvGrpSpPr>
        <p:grpSpPr>
          <a:xfrm>
            <a:off x="3014998" y="4189107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F9F81DD-FB6D-489A-BB1E-B1BC1528321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E850151-4E41-4B94-8E2E-3ACF3B2AF77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3A56D0A-F230-4FE2-A8AF-2EBE3FF2DECC}"/>
              </a:ext>
            </a:extLst>
          </p:cNvPr>
          <p:cNvSpPr txBox="1"/>
          <p:nvPr/>
        </p:nvSpPr>
        <p:spPr>
          <a:xfrm>
            <a:off x="4407062" y="431628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8A2CF0-4BEB-4E52-B86B-25025B3B438E}"/>
              </a:ext>
            </a:extLst>
          </p:cNvPr>
          <p:cNvSpPr txBox="1"/>
          <p:nvPr/>
        </p:nvSpPr>
        <p:spPr>
          <a:xfrm>
            <a:off x="3500114" y="48774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0D19A94-3FE9-48F4-BE62-146C493E64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76109" y="3419990"/>
            <a:ext cx="12527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BADE7782-F0FE-4E1B-B02B-722239C8DC87}"/>
              </a:ext>
            </a:extLst>
          </p:cNvPr>
          <p:cNvCxnSpPr>
            <a:cxnSpLocks/>
            <a:stCxn id="20" idx="2"/>
            <a:endCxn id="17" idx="0"/>
          </p:cNvCxnSpPr>
          <p:nvPr/>
        </p:nvCxnSpPr>
        <p:spPr>
          <a:xfrm flipH="1">
            <a:off x="3707134" y="4837107"/>
            <a:ext cx="9864" cy="52860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67A72236-BB82-4B0A-9C1A-23438D8CE42C}"/>
              </a:ext>
            </a:extLst>
          </p:cNvPr>
          <p:cNvCxnSpPr>
            <a:cxnSpLocks/>
            <a:stCxn id="17" idx="1"/>
            <a:endCxn id="11" idx="1"/>
          </p:cNvCxnSpPr>
          <p:nvPr/>
        </p:nvCxnSpPr>
        <p:spPr>
          <a:xfrm rot="10800000" flipH="1">
            <a:off x="3118998" y="3419990"/>
            <a:ext cx="9864" cy="2175582"/>
          </a:xfrm>
          <a:prstGeom prst="bentConnector3">
            <a:avLst>
              <a:gd name="adj1" fmla="val -23175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3E093DD8-19CF-419A-88C9-A3BF803FEFB0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>
            <a:off x="4418998" y="4513107"/>
            <a:ext cx="1191733" cy="108246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C066D757-87F9-49B5-8CB1-1D23157DCB43}"/>
              </a:ext>
            </a:extLst>
          </p:cNvPr>
          <p:cNvCxnSpPr>
            <a:cxnSpLocks/>
            <a:stCxn id="41" idx="3"/>
            <a:endCxn id="8" idx="2"/>
          </p:cNvCxnSpPr>
          <p:nvPr/>
        </p:nvCxnSpPr>
        <p:spPr>
          <a:xfrm>
            <a:off x="6787003" y="3419990"/>
            <a:ext cx="11183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BE5BDC9-B046-4A8D-A5E8-422C743BA049}"/>
              </a:ext>
            </a:extLst>
          </p:cNvPr>
          <p:cNvGrpSpPr/>
          <p:nvPr/>
        </p:nvGrpSpPr>
        <p:grpSpPr>
          <a:xfrm>
            <a:off x="5610731" y="3190129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DCBD5BD1-154F-4645-A948-1D8A3130882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7E0C932-576F-43AA-9071-CF6C6FF1F796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처리</a:t>
              </a:r>
            </a:p>
          </p:txBody>
        </p:sp>
      </p:grpSp>
      <p:cxnSp>
        <p:nvCxnSpPr>
          <p:cNvPr id="44" name="직선 화살표 연결선 32">
            <a:extLst>
              <a:ext uri="{FF2B5EF4-FFF2-40B4-BE49-F238E27FC236}">
                <a16:creationId xmlns:a16="http://schemas.microsoft.com/office/drawing/2014/main" id="{D1C104D6-91B4-4CDF-B528-939CF008D2FE}"/>
              </a:ext>
            </a:extLst>
          </p:cNvPr>
          <p:cNvCxnSpPr>
            <a:cxnSpLocks/>
            <a:stCxn id="14" idx="0"/>
            <a:endCxn id="42" idx="2"/>
          </p:cNvCxnSpPr>
          <p:nvPr/>
        </p:nvCxnSpPr>
        <p:spPr>
          <a:xfrm flipV="1">
            <a:off x="6198867" y="3630577"/>
            <a:ext cx="4" cy="173513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32">
            <a:extLst>
              <a:ext uri="{FF2B5EF4-FFF2-40B4-BE49-F238E27FC236}">
                <a16:creationId xmlns:a16="http://schemas.microsoft.com/office/drawing/2014/main" id="{A5A855ED-7EDC-42BD-868E-B345E2450B33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9851"/>
            <a:ext cx="0" cy="539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8514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349641" y="2683268"/>
            <a:ext cx="1512000" cy="1512000"/>
            <a:chOff x="431035" y="269040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31035" y="269040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45778" y="303878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7977336" y="268326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B35B4AE-21E3-45D2-A805-FC6AD318DB28}"/>
              </a:ext>
            </a:extLst>
          </p:cNvPr>
          <p:cNvGrpSpPr/>
          <p:nvPr/>
        </p:nvGrpSpPr>
        <p:grpSpPr>
          <a:xfrm>
            <a:off x="3128862" y="320940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996D9B2-1962-4960-A44E-AE0179D3CB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0534393-0AFF-42C1-8D21-F92B49E44BF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FC32ECA-9475-41E5-B9D3-443F5455D9B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1641" y="3439268"/>
            <a:ext cx="12672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B5B82BB-A76F-482C-9D3A-13F8660E591D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C1AA3CB-AF3E-429E-B2A8-C91C20229D9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5E1AEFF-319D-4C33-B17B-68E85BAC827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D9C76BA-D9FE-4DE5-94AC-736FA9AF81F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D4DE2-3E0F-4BE7-B491-4A4E08AEED29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23CFEFB-B575-4F0D-B1C8-138B609658D0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B36BBA62-92EB-4AD2-8280-D0A230D9717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19F2084-2D3C-451F-B9C0-F491596FFB93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03F5C6AF-C7FA-4D10-AE56-8CA4D3ABCF5D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294489" y="1842786"/>
            <a:ext cx="789131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32">
            <a:extLst>
              <a:ext uri="{FF2B5EF4-FFF2-40B4-BE49-F238E27FC236}">
                <a16:creationId xmlns:a16="http://schemas.microsoft.com/office/drawing/2014/main" id="{C6C532F0-FF8E-469D-B482-DF0DBAC4D1D1}"/>
              </a:ext>
            </a:extLst>
          </p:cNvPr>
          <p:cNvCxnSpPr>
            <a:cxnSpLocks/>
            <a:stCxn id="11" idx="2"/>
            <a:endCxn id="22" idx="1"/>
          </p:cNvCxnSpPr>
          <p:nvPr/>
        </p:nvCxnSpPr>
        <p:spPr>
          <a:xfrm rot="16200000" flipH="1">
            <a:off x="4304756" y="3081370"/>
            <a:ext cx="768596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3604BC-65DA-4BED-8991-8D66300484BA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1E99C-D92B-4EDF-87A1-CF16FC76E006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04E92272-0EF0-4667-8EB5-6A94E19FAC40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37383" y="2420276"/>
            <a:ext cx="1895953" cy="26299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2">
            <a:extLst>
              <a:ext uri="{FF2B5EF4-FFF2-40B4-BE49-F238E27FC236}">
                <a16:creationId xmlns:a16="http://schemas.microsoft.com/office/drawing/2014/main" id="{FE477182-D5AA-4E8E-80AE-5AEAF11FBD7D}"/>
              </a:ext>
            </a:extLst>
          </p:cNvPr>
          <p:cNvCxnSpPr>
            <a:cxnSpLocks/>
            <a:stCxn id="22" idx="3"/>
            <a:endCxn id="8" idx="4"/>
          </p:cNvCxnSpPr>
          <p:nvPr/>
        </p:nvCxnSpPr>
        <p:spPr>
          <a:xfrm flipV="1">
            <a:off x="6837383" y="4195268"/>
            <a:ext cx="1895953" cy="24245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140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9E504E-A195-41FA-B7BF-9330D3D41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EE1FA9-C576-4665-BA5B-7E8B86C89987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D8285E5-96F4-41CB-ADF0-31F8D9042357}"/>
              </a:ext>
            </a:extLst>
          </p:cNvPr>
          <p:cNvGrpSpPr/>
          <p:nvPr/>
        </p:nvGrpSpPr>
        <p:grpSpPr>
          <a:xfrm>
            <a:off x="396694" y="2899629"/>
            <a:ext cx="1537986" cy="1512000"/>
            <a:chOff x="465595" y="2644126"/>
            <a:chExt cx="112964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E39A588-D846-44F9-9252-A1369CB2A22E}"/>
                </a:ext>
              </a:extLst>
            </p:cNvPr>
            <p:cNvSpPr/>
            <p:nvPr/>
          </p:nvSpPr>
          <p:spPr>
            <a:xfrm>
              <a:off x="484682" y="264412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D451C0-322E-4EC7-89A2-0DE53BC97260}"/>
                </a:ext>
              </a:extLst>
            </p:cNvPr>
            <p:cNvSpPr/>
            <p:nvPr/>
          </p:nvSpPr>
          <p:spPr>
            <a:xfrm>
              <a:off x="465595" y="297408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BB6713-45BF-4D82-B2E7-E2F60992BAE4}"/>
              </a:ext>
            </a:extLst>
          </p:cNvPr>
          <p:cNvGrpSpPr/>
          <p:nvPr/>
        </p:nvGrpSpPr>
        <p:grpSpPr>
          <a:xfrm>
            <a:off x="7905328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03C0F04-1FA9-49C1-B9CC-F3A5F7236B5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9C69943-1ACC-4D87-A2EC-89B26828565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72A7B7D-8FF6-4116-A30E-8732FB691470}"/>
              </a:ext>
            </a:extLst>
          </p:cNvPr>
          <p:cNvSpPr txBox="1"/>
          <p:nvPr/>
        </p:nvSpPr>
        <p:spPr>
          <a:xfrm>
            <a:off x="3083935" y="343713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E1B8CF98-AED8-4EE2-A69C-CB6BC02E9123}"/>
              </a:ext>
            </a:extLst>
          </p:cNvPr>
          <p:cNvCxnSpPr>
            <a:cxnSpLocks/>
            <a:stCxn id="5" idx="6"/>
            <a:endCxn id="19" idx="1"/>
          </p:cNvCxnSpPr>
          <p:nvPr/>
        </p:nvCxnSpPr>
        <p:spPr>
          <a:xfrm>
            <a:off x="1934680" y="3655629"/>
            <a:ext cx="24603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D8B0C55-F77E-4381-A7EB-34DBDE1EF78B}"/>
              </a:ext>
            </a:extLst>
          </p:cNvPr>
          <p:cNvGrpSpPr/>
          <p:nvPr/>
        </p:nvGrpSpPr>
        <p:grpSpPr>
          <a:xfrm>
            <a:off x="4394986" y="3425768"/>
            <a:ext cx="1176272" cy="459722"/>
            <a:chOff x="2332603" y="1128278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905A726-9ED8-46B4-8430-DCBFA28688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1B839B-38D8-43CA-B0D2-962DC210D942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EED9B5C2-C4E3-41C6-B773-A8EDCC469182}"/>
              </a:ext>
            </a:extLst>
          </p:cNvPr>
          <p:cNvCxnSpPr>
            <a:cxnSpLocks/>
            <a:stCxn id="19" idx="3"/>
            <a:endCxn id="8" idx="2"/>
          </p:cNvCxnSpPr>
          <p:nvPr/>
        </p:nvCxnSpPr>
        <p:spPr>
          <a:xfrm>
            <a:off x="5571258" y="3655629"/>
            <a:ext cx="23340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1423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F7F6CA9-02FB-4780-9C72-1694DF2C9655}"/>
              </a:ext>
            </a:extLst>
          </p:cNvPr>
          <p:cNvGrpSpPr/>
          <p:nvPr/>
        </p:nvGrpSpPr>
        <p:grpSpPr>
          <a:xfrm>
            <a:off x="372417" y="2693537"/>
            <a:ext cx="1534401" cy="1512000"/>
            <a:chOff x="447843" y="2705032"/>
            <a:chExt cx="1113051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A302AD8E-F011-4DAE-932B-73148081D402}"/>
                </a:ext>
              </a:extLst>
            </p:cNvPr>
            <p:cNvSpPr/>
            <p:nvPr/>
          </p:nvSpPr>
          <p:spPr>
            <a:xfrm>
              <a:off x="464093" y="2705032"/>
              <a:ext cx="109680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95A8D0D-E3BA-41CA-B6BC-5E027C655D67}"/>
                </a:ext>
              </a:extLst>
            </p:cNvPr>
            <p:cNvSpPr/>
            <p:nvPr/>
          </p:nvSpPr>
          <p:spPr>
            <a:xfrm>
              <a:off x="447843" y="302761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2084AFE-3DBA-48E4-9014-9201E3A46498}"/>
              </a:ext>
            </a:extLst>
          </p:cNvPr>
          <p:cNvGrpSpPr/>
          <p:nvPr/>
        </p:nvGrpSpPr>
        <p:grpSpPr>
          <a:xfrm>
            <a:off x="7905328" y="2693537"/>
            <a:ext cx="1512000" cy="1512000"/>
            <a:chOff x="452560" y="2683285"/>
            <a:chExt cx="1080000" cy="108000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818C44A8-1AB6-4702-94FB-F137591A9B3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9F4157D-2F06-40B9-A73E-EEFCFDBA60F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E50E90F-2979-49CB-BA85-9A60ED8AFC47}"/>
              </a:ext>
            </a:extLst>
          </p:cNvPr>
          <p:cNvGrpSpPr/>
          <p:nvPr/>
        </p:nvGrpSpPr>
        <p:grpSpPr>
          <a:xfrm>
            <a:off x="3128862" y="3219676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4ED103FD-521A-4522-A5E9-C23A762CCA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F6E1693-AC83-4A29-9473-CD1D6D56684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요청</a:t>
              </a:r>
            </a:p>
          </p:txBody>
        </p:sp>
      </p:grpSp>
      <p:cxnSp>
        <p:nvCxnSpPr>
          <p:cNvPr id="43" name="직선 화살표 연결선 32">
            <a:extLst>
              <a:ext uri="{FF2B5EF4-FFF2-40B4-BE49-F238E27FC236}">
                <a16:creationId xmlns:a16="http://schemas.microsoft.com/office/drawing/2014/main" id="{CDBFCE6F-760F-4D58-9CBE-D4ACFBF35DD3}"/>
              </a:ext>
            </a:extLst>
          </p:cNvPr>
          <p:cNvCxnSpPr>
            <a:cxnSpLocks/>
            <a:stCxn id="35" idx="6"/>
            <a:endCxn id="41" idx="1"/>
          </p:cNvCxnSpPr>
          <p:nvPr/>
        </p:nvCxnSpPr>
        <p:spPr>
          <a:xfrm>
            <a:off x="1906818" y="3449537"/>
            <a:ext cx="12220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3D60047-EF03-4229-AD26-DFE66359F10B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006C9AE4-EA15-4EE8-A23F-1E655639DC3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D58204-4D6B-4728-B8EB-374A8CD19AB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097936E-6490-4B18-B95B-E22C4FF9461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893F7C-3E96-4988-ABC2-78020405F723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F162E3A-7203-4D8A-AD87-A57914950784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50" name="모서리가 둥근 직사각형 211">
              <a:extLst>
                <a:ext uri="{FF2B5EF4-FFF2-40B4-BE49-F238E27FC236}">
                  <a16:creationId xmlns:a16="http://schemas.microsoft.com/office/drawing/2014/main" id="{00B45DEB-9791-483D-9165-CD626D080D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992566-C9EF-449F-A4E0-465F0D2D7970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F8640A54-1819-49DE-8872-81CDB227A0D6}"/>
              </a:ext>
            </a:extLst>
          </p:cNvPr>
          <p:cNvCxnSpPr>
            <a:cxnSpLocks/>
            <a:stCxn id="41" idx="0"/>
            <a:endCxn id="45" idx="1"/>
          </p:cNvCxnSpPr>
          <p:nvPr/>
        </p:nvCxnSpPr>
        <p:spPr>
          <a:xfrm rot="5400000" flipH="1" flipV="1">
            <a:off x="4289354" y="1847920"/>
            <a:ext cx="799400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32">
            <a:extLst>
              <a:ext uri="{FF2B5EF4-FFF2-40B4-BE49-F238E27FC236}">
                <a16:creationId xmlns:a16="http://schemas.microsoft.com/office/drawing/2014/main" id="{FE246A2C-FD15-43B4-A6FA-9A2622C8D169}"/>
              </a:ext>
            </a:extLst>
          </p:cNvPr>
          <p:cNvCxnSpPr>
            <a:cxnSpLocks/>
            <a:stCxn id="41" idx="2"/>
            <a:endCxn id="50" idx="1"/>
          </p:cNvCxnSpPr>
          <p:nvPr/>
        </p:nvCxnSpPr>
        <p:spPr>
          <a:xfrm rot="16200000" flipH="1">
            <a:off x="4309891" y="3086504"/>
            <a:ext cx="758327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186EE54-0D6C-4056-880B-E6B30225A64F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9756F0-039C-4875-8A9C-CE1E5CDD8311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4CA7F109-7BAC-4BFC-B9DA-A05C13A69581}"/>
              </a:ext>
            </a:extLst>
          </p:cNvPr>
          <p:cNvCxnSpPr>
            <a:cxnSpLocks/>
            <a:stCxn id="45" idx="3"/>
            <a:endCxn id="38" idx="0"/>
          </p:cNvCxnSpPr>
          <p:nvPr/>
        </p:nvCxnSpPr>
        <p:spPr>
          <a:xfrm>
            <a:off x="6837383" y="2420276"/>
            <a:ext cx="1823945" cy="27326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32">
            <a:extLst>
              <a:ext uri="{FF2B5EF4-FFF2-40B4-BE49-F238E27FC236}">
                <a16:creationId xmlns:a16="http://schemas.microsoft.com/office/drawing/2014/main" id="{4E9AF593-01D4-4FF0-92C4-59C6BCF6BF1D}"/>
              </a:ext>
            </a:extLst>
          </p:cNvPr>
          <p:cNvCxnSpPr>
            <a:cxnSpLocks/>
            <a:stCxn id="50" idx="3"/>
            <a:endCxn id="38" idx="4"/>
          </p:cNvCxnSpPr>
          <p:nvPr/>
        </p:nvCxnSpPr>
        <p:spPr>
          <a:xfrm flipV="1">
            <a:off x="6837383" y="4205537"/>
            <a:ext cx="1823945" cy="23218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493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1893D1-4558-45F6-AE8F-5FA25ECA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DE91B1-EC7C-4C37-844C-8ED00302A25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7DBE99F-E35A-44F3-A8D8-5685F1FE9340}"/>
              </a:ext>
            </a:extLst>
          </p:cNvPr>
          <p:cNvGrpSpPr/>
          <p:nvPr/>
        </p:nvGrpSpPr>
        <p:grpSpPr>
          <a:xfrm>
            <a:off x="386315" y="2899629"/>
            <a:ext cx="1548050" cy="1512000"/>
            <a:chOff x="458304" y="2644126"/>
            <a:chExt cx="113275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A1D1A59-F372-4CFA-BB7E-D868E0951BB2}"/>
                </a:ext>
              </a:extLst>
            </p:cNvPr>
            <p:cNvSpPr/>
            <p:nvPr/>
          </p:nvSpPr>
          <p:spPr>
            <a:xfrm>
              <a:off x="484683" y="2644126"/>
              <a:ext cx="110637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2B66F9E-BD48-4065-A31E-C7AA8F934730}"/>
                </a:ext>
              </a:extLst>
            </p:cNvPr>
            <p:cNvSpPr/>
            <p:nvPr/>
          </p:nvSpPr>
          <p:spPr>
            <a:xfrm>
              <a:off x="458304" y="2983754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5B9594-668B-4291-8B10-78EFB1B57F8E}"/>
              </a:ext>
            </a:extLst>
          </p:cNvPr>
          <p:cNvGrpSpPr/>
          <p:nvPr/>
        </p:nvGrpSpPr>
        <p:grpSpPr>
          <a:xfrm>
            <a:off x="7833320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F20735C-7AB2-4F39-9C22-4FB27AFF138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3190C0D-EA1F-4F0F-B28F-32475E35571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B3FDF2-EC2D-4345-BD10-17AA59BF4A90}"/>
              </a:ext>
            </a:extLst>
          </p:cNvPr>
          <p:cNvSpPr txBox="1"/>
          <p:nvPr/>
        </p:nvSpPr>
        <p:spPr>
          <a:xfrm>
            <a:off x="3224809" y="34312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9F54B4D6-377B-4F5B-9848-71E071582165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34365" y="3655629"/>
            <a:ext cx="2460621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7CCEA7-56D4-4861-92D5-9CA30D96D78E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636BB34-4B9A-41BC-ABBF-038EF093083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7D3B8F6-C4A9-4D8B-B125-0B78D441BF1D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98D0AC83-034C-4B8B-8DE5-385E2399A760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 flipV="1">
            <a:off x="5571258" y="3655629"/>
            <a:ext cx="2262062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5750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400657" y="2650873"/>
            <a:ext cx="1512000" cy="1512000"/>
            <a:chOff x="469749" y="2644126"/>
            <a:chExt cx="10949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69749" y="2985752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049344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235C573-87C5-4D4B-A456-12888468BD68}"/>
              </a:ext>
            </a:extLst>
          </p:cNvPr>
          <p:cNvGrpSpPr/>
          <p:nvPr/>
        </p:nvGrpSpPr>
        <p:grpSpPr>
          <a:xfrm>
            <a:off x="2474576" y="407707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83BCBC5-0CF1-4B44-9622-FD47C154589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7A99650-3E56-490C-8853-BCB7401AE6CE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1FEBBB48-DA37-4098-A5D3-D20264BCA590}"/>
              </a:ext>
            </a:extLst>
          </p:cNvPr>
          <p:cNvCxnSpPr>
            <a:cxnSpLocks/>
            <a:stCxn id="5" idx="6"/>
            <a:endCxn id="57" idx="1"/>
          </p:cNvCxnSpPr>
          <p:nvPr/>
        </p:nvCxnSpPr>
        <p:spPr>
          <a:xfrm>
            <a:off x="1912657" y="3406873"/>
            <a:ext cx="448055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9D88080-7CE1-46E1-9ECC-58C8CA9875B4}"/>
              </a:ext>
            </a:extLst>
          </p:cNvPr>
          <p:cNvGrpSpPr/>
          <p:nvPr/>
        </p:nvGrpSpPr>
        <p:grpSpPr>
          <a:xfrm>
            <a:off x="4526960" y="5719419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211">
              <a:extLst>
                <a:ext uri="{FF2B5EF4-FFF2-40B4-BE49-F238E27FC236}">
                  <a16:creationId xmlns:a16="http://schemas.microsoft.com/office/drawing/2014/main" id="{9E1C96CB-163E-482A-8470-556A48D65B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C3F4A1A-9583-44BC-9BD4-20050BC6522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E512995-068F-45B7-8B2C-3B2683D9242C}"/>
              </a:ext>
            </a:extLst>
          </p:cNvPr>
          <p:cNvGrpSpPr/>
          <p:nvPr/>
        </p:nvGrpSpPr>
        <p:grpSpPr>
          <a:xfrm>
            <a:off x="6525104" y="3183422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0BAD7D47-B44E-4239-85A8-F93C6F7950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C45BF6-3C7D-44B4-8B83-C3D68EA92C3F}"/>
                </a:ext>
              </a:extLst>
            </p:cNvPr>
            <p:cNvSpPr/>
            <p:nvPr/>
          </p:nvSpPr>
          <p:spPr>
            <a:xfrm>
              <a:off x="2357128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직선 화살표 연결선 32">
            <a:extLst>
              <a:ext uri="{FF2B5EF4-FFF2-40B4-BE49-F238E27FC236}">
                <a16:creationId xmlns:a16="http://schemas.microsoft.com/office/drawing/2014/main" id="{8771F9D4-F1C1-4E0C-9046-EC857277CB1A}"/>
              </a:ext>
            </a:extLst>
          </p:cNvPr>
          <p:cNvCxnSpPr>
            <a:cxnSpLocks/>
            <a:stCxn id="11" idx="3"/>
            <a:endCxn id="40" idx="0"/>
          </p:cNvCxnSpPr>
          <p:nvPr/>
        </p:nvCxnSpPr>
        <p:spPr>
          <a:xfrm>
            <a:off x="3650848" y="4306933"/>
            <a:ext cx="1464248" cy="3462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2">
            <a:extLst>
              <a:ext uri="{FF2B5EF4-FFF2-40B4-BE49-F238E27FC236}">
                <a16:creationId xmlns:a16="http://schemas.microsoft.com/office/drawing/2014/main" id="{D336D01F-1F28-431D-8797-7864D288E107}"/>
              </a:ext>
            </a:extLst>
          </p:cNvPr>
          <p:cNvCxnSpPr>
            <a:cxnSpLocks/>
            <a:stCxn id="36" idx="0"/>
            <a:endCxn id="24" idx="2"/>
          </p:cNvCxnSpPr>
          <p:nvPr/>
        </p:nvCxnSpPr>
        <p:spPr>
          <a:xfrm flipV="1">
            <a:off x="7113240" y="3643144"/>
            <a:ext cx="0" cy="20762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567E873-FF38-4B77-8982-0DEB479334C6}"/>
              </a:ext>
            </a:extLst>
          </p:cNvPr>
          <p:cNvGrpSpPr/>
          <p:nvPr/>
        </p:nvGrpSpPr>
        <p:grpSpPr>
          <a:xfrm>
            <a:off x="6525104" y="5719419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2A90F9B3-B7B5-4B8A-965B-4F06C7E13BC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A99E4F1-5CAC-4E44-97C9-11247CD1F0A3}"/>
                </a:ext>
              </a:extLst>
            </p:cNvPr>
            <p:cNvSpPr/>
            <p:nvPr/>
          </p:nvSpPr>
          <p:spPr>
            <a:xfrm>
              <a:off x="2486170" y="1168616"/>
              <a:ext cx="86914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8" name="직선 화살표 연결선 32">
            <a:extLst>
              <a:ext uri="{FF2B5EF4-FFF2-40B4-BE49-F238E27FC236}">
                <a16:creationId xmlns:a16="http://schemas.microsoft.com/office/drawing/2014/main" id="{831E0ECA-0B1D-4F6E-BDB1-7B1DFCE9291C}"/>
              </a:ext>
            </a:extLst>
          </p:cNvPr>
          <p:cNvCxnSpPr>
            <a:cxnSpLocks/>
            <a:stCxn id="21" idx="3"/>
            <a:endCxn id="36" idx="1"/>
          </p:cNvCxnSpPr>
          <p:nvPr/>
        </p:nvCxnSpPr>
        <p:spPr>
          <a:xfrm>
            <a:off x="5703232" y="5949280"/>
            <a:ext cx="8218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32">
            <a:extLst>
              <a:ext uri="{FF2B5EF4-FFF2-40B4-BE49-F238E27FC236}">
                <a16:creationId xmlns:a16="http://schemas.microsoft.com/office/drawing/2014/main" id="{E177C4CE-1A70-418A-9178-B90BEDFD7EC6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 flipV="1">
            <a:off x="7701376" y="3406873"/>
            <a:ext cx="347968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19EBD87-63B9-4FB9-8CC7-8032AABE2497}"/>
              </a:ext>
            </a:extLst>
          </p:cNvPr>
          <p:cNvGrpSpPr/>
          <p:nvPr/>
        </p:nvGrpSpPr>
        <p:grpSpPr>
          <a:xfrm>
            <a:off x="2360712" y="3089283"/>
            <a:ext cx="1404000" cy="648000"/>
            <a:chOff x="2096161" y="1096286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F49F2130-1805-4A06-9461-0FAE2D94C29A}"/>
                </a:ext>
              </a:extLst>
            </p:cNvPr>
            <p:cNvSpPr/>
            <p:nvPr/>
          </p:nvSpPr>
          <p:spPr>
            <a:xfrm>
              <a:off x="2096161" y="109628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049144-BBE0-4B7C-995A-55E28FD46EF9}"/>
                </a:ext>
              </a:extLst>
            </p:cNvPr>
            <p:cNvSpPr/>
            <p:nvPr/>
          </p:nvSpPr>
          <p:spPr>
            <a:xfrm>
              <a:off x="2409344" y="1235028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존재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3D4CC56-2E4A-43EF-9304-326BF87C13B2}"/>
              </a:ext>
            </a:extLst>
          </p:cNvPr>
          <p:cNvGrpSpPr/>
          <p:nvPr/>
        </p:nvGrpSpPr>
        <p:grpSpPr>
          <a:xfrm>
            <a:off x="6525104" y="1831622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211">
              <a:extLst>
                <a:ext uri="{FF2B5EF4-FFF2-40B4-BE49-F238E27FC236}">
                  <a16:creationId xmlns:a16="http://schemas.microsoft.com/office/drawing/2014/main" id="{082FFCA3-2517-489C-A04B-6F279FC31D7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DA0668FA-27CB-4965-845E-604B8BDA4AF0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6" name="직선 화살표 연결선 32">
            <a:extLst>
              <a:ext uri="{FF2B5EF4-FFF2-40B4-BE49-F238E27FC236}">
                <a16:creationId xmlns:a16="http://schemas.microsoft.com/office/drawing/2014/main" id="{BE297D51-39C6-4505-ABE3-0C0037654311}"/>
              </a:ext>
            </a:extLst>
          </p:cNvPr>
          <p:cNvCxnSpPr>
            <a:cxnSpLocks/>
            <a:stCxn id="57" idx="2"/>
            <a:endCxn id="11" idx="0"/>
          </p:cNvCxnSpPr>
          <p:nvPr/>
        </p:nvCxnSpPr>
        <p:spPr>
          <a:xfrm>
            <a:off x="3062712" y="3737283"/>
            <a:ext cx="0" cy="33978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32">
            <a:extLst>
              <a:ext uri="{FF2B5EF4-FFF2-40B4-BE49-F238E27FC236}">
                <a16:creationId xmlns:a16="http://schemas.microsoft.com/office/drawing/2014/main" id="{725A3B54-3F3F-49EE-B57D-24E2DE823577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flipH="1" flipV="1">
            <a:off x="3060583" y="2371583"/>
            <a:ext cx="2129" cy="7177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32">
            <a:extLst>
              <a:ext uri="{FF2B5EF4-FFF2-40B4-BE49-F238E27FC236}">
                <a16:creationId xmlns:a16="http://schemas.microsoft.com/office/drawing/2014/main" id="{F758C29D-A6AF-4C09-8A63-7D861CF6313E}"/>
              </a:ext>
            </a:extLst>
          </p:cNvPr>
          <p:cNvCxnSpPr>
            <a:cxnSpLocks/>
            <a:stCxn id="64" idx="2"/>
            <a:endCxn id="24" idx="0"/>
          </p:cNvCxnSpPr>
          <p:nvPr/>
        </p:nvCxnSpPr>
        <p:spPr>
          <a:xfrm>
            <a:off x="7113240" y="2291344"/>
            <a:ext cx="0" cy="89207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164D12F-3C43-4DAB-821C-99EE891D5A23}"/>
              </a:ext>
            </a:extLst>
          </p:cNvPr>
          <p:cNvSpPr txBox="1"/>
          <p:nvPr/>
        </p:nvSpPr>
        <p:spPr>
          <a:xfrm>
            <a:off x="2814715" y="28738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571F82-264E-43C4-8062-DEB47C6B8098}"/>
              </a:ext>
            </a:extLst>
          </p:cNvPr>
          <p:cNvSpPr txBox="1"/>
          <p:nvPr/>
        </p:nvSpPr>
        <p:spPr>
          <a:xfrm>
            <a:off x="2798159" y="36983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70340FD-D775-4FAE-A5F8-E4AAFA4C29E1}"/>
              </a:ext>
            </a:extLst>
          </p:cNvPr>
          <p:cNvGrpSpPr/>
          <p:nvPr/>
        </p:nvGrpSpPr>
        <p:grpSpPr>
          <a:xfrm>
            <a:off x="4413096" y="4653208"/>
            <a:ext cx="1404000" cy="648000"/>
            <a:chOff x="2096161" y="1037772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C1A8CFAA-2B5A-4F2E-B27B-69ABE1115ECC}"/>
                </a:ext>
              </a:extLst>
            </p:cNvPr>
            <p:cNvSpPr/>
            <p:nvPr/>
          </p:nvSpPr>
          <p:spPr>
            <a:xfrm>
              <a:off x="2096161" y="103777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AE89EEF-58B9-4179-8D05-FB1450412BCE}"/>
                </a:ext>
              </a:extLst>
            </p:cNvPr>
            <p:cNvSpPr/>
            <p:nvPr/>
          </p:nvSpPr>
          <p:spPr>
            <a:xfrm>
              <a:off x="2478569" y="118749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72C709F-6729-4E50-B4C6-6FD001300D02}"/>
              </a:ext>
            </a:extLst>
          </p:cNvPr>
          <p:cNvGrpSpPr/>
          <p:nvPr/>
        </p:nvGrpSpPr>
        <p:grpSpPr>
          <a:xfrm>
            <a:off x="2358583" y="1723583"/>
            <a:ext cx="1404000" cy="648000"/>
            <a:chOff x="2075760" y="1071112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3BA4C3E4-1A8C-4D23-9F5B-600B1FC075D6}"/>
                </a:ext>
              </a:extLst>
            </p:cNvPr>
            <p:cNvSpPr/>
            <p:nvPr/>
          </p:nvSpPr>
          <p:spPr>
            <a:xfrm>
              <a:off x="2075760" y="107111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1E141D4-0038-4E4F-8833-6C0546BB5071}"/>
                </a:ext>
              </a:extLst>
            </p:cNvPr>
            <p:cNvSpPr/>
            <p:nvPr/>
          </p:nvSpPr>
          <p:spPr>
            <a:xfrm>
              <a:off x="2484663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EE641DA-FB1B-4845-82E4-8AD8A307E33D}"/>
              </a:ext>
            </a:extLst>
          </p:cNvPr>
          <p:cNvGrpSpPr/>
          <p:nvPr/>
        </p:nvGrpSpPr>
        <p:grpSpPr>
          <a:xfrm>
            <a:off x="4526960" y="119675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211">
              <a:extLst>
                <a:ext uri="{FF2B5EF4-FFF2-40B4-BE49-F238E27FC236}">
                  <a16:creationId xmlns:a16="http://schemas.microsoft.com/office/drawing/2014/main" id="{D7685109-F87F-4D79-A803-DDABE058E7B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084224F-F084-45FB-AD2D-7AF7B1641C38}"/>
                </a:ext>
              </a:extLst>
            </p:cNvPr>
            <p:cNvSpPr/>
            <p:nvPr/>
          </p:nvSpPr>
          <p:spPr>
            <a:xfrm>
              <a:off x="2398808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F9C92B6-EDF2-42A0-A57E-7AC455F10A45}"/>
              </a:ext>
            </a:extLst>
          </p:cNvPr>
          <p:cNvSpPr txBox="1"/>
          <p:nvPr/>
        </p:nvSpPr>
        <p:spPr>
          <a:xfrm>
            <a:off x="4877639" y="53012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32">
            <a:extLst>
              <a:ext uri="{FF2B5EF4-FFF2-40B4-BE49-F238E27FC236}">
                <a16:creationId xmlns:a16="http://schemas.microsoft.com/office/drawing/2014/main" id="{51040756-4FBA-40A6-98F7-ECE522186416}"/>
              </a:ext>
            </a:extLst>
          </p:cNvPr>
          <p:cNvCxnSpPr>
            <a:cxnSpLocks/>
            <a:stCxn id="40" idx="2"/>
            <a:endCxn id="21" idx="0"/>
          </p:cNvCxnSpPr>
          <p:nvPr/>
        </p:nvCxnSpPr>
        <p:spPr>
          <a:xfrm>
            <a:off x="5115096" y="5301208"/>
            <a:ext cx="0" cy="4182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7EB53714-87E6-4AA3-85AE-FC72399B1DF1}"/>
              </a:ext>
            </a:extLst>
          </p:cNvPr>
          <p:cNvGrpSpPr/>
          <p:nvPr/>
        </p:nvGrpSpPr>
        <p:grpSpPr>
          <a:xfrm>
            <a:off x="2474576" y="5719419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89E71832-1064-48ED-BD17-71D74DEBFA0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FDD3EE9-6BA3-4E8E-9BE1-F1A9AECB1F3D}"/>
                </a:ext>
              </a:extLst>
            </p:cNvPr>
            <p:cNvSpPr/>
            <p:nvPr/>
          </p:nvSpPr>
          <p:spPr>
            <a:xfrm>
              <a:off x="2398807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</p:txBody>
        </p:sp>
      </p:grpSp>
      <p:cxnSp>
        <p:nvCxnSpPr>
          <p:cNvPr id="70" name="직선 화살표 연결선 32">
            <a:extLst>
              <a:ext uri="{FF2B5EF4-FFF2-40B4-BE49-F238E27FC236}">
                <a16:creationId xmlns:a16="http://schemas.microsoft.com/office/drawing/2014/main" id="{39CC7D39-B7E7-476E-853C-8CE26A794C79}"/>
              </a:ext>
            </a:extLst>
          </p:cNvPr>
          <p:cNvCxnSpPr>
            <a:cxnSpLocks/>
            <a:stCxn id="40" idx="1"/>
            <a:endCxn id="60" idx="0"/>
          </p:cNvCxnSpPr>
          <p:nvPr/>
        </p:nvCxnSpPr>
        <p:spPr>
          <a:xfrm rot="10800000" flipV="1">
            <a:off x="3062712" y="4977207"/>
            <a:ext cx="1350384" cy="7422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32">
            <a:extLst>
              <a:ext uri="{FF2B5EF4-FFF2-40B4-BE49-F238E27FC236}">
                <a16:creationId xmlns:a16="http://schemas.microsoft.com/office/drawing/2014/main" id="{A034F4CB-837C-42C4-9CA9-57DEE4BBEF47}"/>
              </a:ext>
            </a:extLst>
          </p:cNvPr>
          <p:cNvCxnSpPr>
            <a:cxnSpLocks/>
            <a:stCxn id="43" idx="0"/>
            <a:endCxn id="48" idx="1"/>
          </p:cNvCxnSpPr>
          <p:nvPr/>
        </p:nvCxnSpPr>
        <p:spPr>
          <a:xfrm rot="5400000" flipH="1" flipV="1">
            <a:off x="3645286" y="841910"/>
            <a:ext cx="296970" cy="146637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32">
            <a:extLst>
              <a:ext uri="{FF2B5EF4-FFF2-40B4-BE49-F238E27FC236}">
                <a16:creationId xmlns:a16="http://schemas.microsoft.com/office/drawing/2014/main" id="{F7D5CC2D-21E9-4ACF-B8A2-C596B97F0D35}"/>
              </a:ext>
            </a:extLst>
          </p:cNvPr>
          <p:cNvCxnSpPr>
            <a:cxnSpLocks/>
            <a:stCxn id="48" idx="3"/>
            <a:endCxn id="64" idx="0"/>
          </p:cNvCxnSpPr>
          <p:nvPr/>
        </p:nvCxnSpPr>
        <p:spPr>
          <a:xfrm>
            <a:off x="5703232" y="1426613"/>
            <a:ext cx="1410008" cy="40500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32">
            <a:extLst>
              <a:ext uri="{FF2B5EF4-FFF2-40B4-BE49-F238E27FC236}">
                <a16:creationId xmlns:a16="http://schemas.microsoft.com/office/drawing/2014/main" id="{16F4B111-C1FD-4201-8090-31895913C80E}"/>
              </a:ext>
            </a:extLst>
          </p:cNvPr>
          <p:cNvCxnSpPr>
            <a:cxnSpLocks/>
            <a:stCxn id="43" idx="3"/>
            <a:endCxn id="64" idx="1"/>
          </p:cNvCxnSpPr>
          <p:nvPr/>
        </p:nvCxnSpPr>
        <p:spPr>
          <a:xfrm>
            <a:off x="3762583" y="2047583"/>
            <a:ext cx="2762521" cy="139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32">
            <a:extLst>
              <a:ext uri="{FF2B5EF4-FFF2-40B4-BE49-F238E27FC236}">
                <a16:creationId xmlns:a16="http://schemas.microsoft.com/office/drawing/2014/main" id="{10C763CD-5845-445E-9112-BB9B2CCE07AD}"/>
              </a:ext>
            </a:extLst>
          </p:cNvPr>
          <p:cNvCxnSpPr>
            <a:cxnSpLocks/>
            <a:stCxn id="60" idx="2"/>
            <a:endCxn id="21" idx="2"/>
          </p:cNvCxnSpPr>
          <p:nvPr/>
        </p:nvCxnSpPr>
        <p:spPr>
          <a:xfrm rot="16200000" flipH="1">
            <a:off x="4088904" y="5152949"/>
            <a:ext cx="12700" cy="2052384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652D9A9-9BE2-4041-9DD6-025895CD0A5E}"/>
              </a:ext>
            </a:extLst>
          </p:cNvPr>
          <p:cNvSpPr txBox="1"/>
          <p:nvPr/>
        </p:nvSpPr>
        <p:spPr>
          <a:xfrm>
            <a:off x="4274591" y="478675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A061C22-3376-4857-97BD-5BCFA0CA6244}"/>
              </a:ext>
            </a:extLst>
          </p:cNvPr>
          <p:cNvSpPr txBox="1"/>
          <p:nvPr/>
        </p:nvSpPr>
        <p:spPr>
          <a:xfrm>
            <a:off x="2833608" y="14847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9F606-6AA0-4FAE-B314-27978F4DB5DF}"/>
              </a:ext>
            </a:extLst>
          </p:cNvPr>
          <p:cNvSpPr txBox="1"/>
          <p:nvPr/>
        </p:nvSpPr>
        <p:spPr>
          <a:xfrm>
            <a:off x="3670292" y="18448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71131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5025</Words>
  <Application>Microsoft Office PowerPoint</Application>
  <PresentationFormat>A4 용지(210x297mm)</PresentationFormat>
  <Paragraphs>1715</Paragraphs>
  <Slides>100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100</vt:i4>
      </vt:variant>
    </vt:vector>
  </HeadingPairs>
  <TitlesOfParts>
    <vt:vector size="106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박병은 (책임) (주)젬텍 (geekdev@cnspartner.com,  )</cp:lastModifiedBy>
  <cp:revision>5855</cp:revision>
  <cp:lastPrinted>2018-12-13T03:02:38Z</cp:lastPrinted>
  <dcterms:created xsi:type="dcterms:W3CDTF">2013-07-15T11:19:02Z</dcterms:created>
  <dcterms:modified xsi:type="dcterms:W3CDTF">2020-02-06T07:14:26Z</dcterms:modified>
</cp:coreProperties>
</file>