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49"/>
  </p:notesMasterIdLst>
  <p:handoutMasterIdLst>
    <p:handoutMasterId r:id="rId50"/>
  </p:handoutMasterIdLst>
  <p:sldIdLst>
    <p:sldId id="1206" r:id="rId2"/>
    <p:sldId id="1208" r:id="rId3"/>
    <p:sldId id="1282" r:id="rId4"/>
    <p:sldId id="1283" r:id="rId5"/>
    <p:sldId id="1284" r:id="rId6"/>
    <p:sldId id="1285" r:id="rId7"/>
    <p:sldId id="1223" r:id="rId8"/>
    <p:sldId id="1225" r:id="rId9"/>
    <p:sldId id="1224" r:id="rId10"/>
    <p:sldId id="1280" r:id="rId11"/>
    <p:sldId id="1281" r:id="rId12"/>
    <p:sldId id="1227" r:id="rId13"/>
    <p:sldId id="1263" r:id="rId14"/>
    <p:sldId id="1248" r:id="rId15"/>
    <p:sldId id="1249" r:id="rId16"/>
    <p:sldId id="1250" r:id="rId17"/>
    <p:sldId id="1251" r:id="rId18"/>
    <p:sldId id="1271" r:id="rId19"/>
    <p:sldId id="1272" r:id="rId20"/>
    <p:sldId id="1273" r:id="rId21"/>
    <p:sldId id="1274" r:id="rId22"/>
    <p:sldId id="1276" r:id="rId23"/>
    <p:sldId id="1275" r:id="rId24"/>
    <p:sldId id="1252" r:id="rId25"/>
    <p:sldId id="1253" r:id="rId26"/>
    <p:sldId id="1254" r:id="rId27"/>
    <p:sldId id="1264" r:id="rId28"/>
    <p:sldId id="1265" r:id="rId29"/>
    <p:sldId id="1255" r:id="rId30"/>
    <p:sldId id="1266" r:id="rId31"/>
    <p:sldId id="1228" r:id="rId32"/>
    <p:sldId id="1244" r:id="rId33"/>
    <p:sldId id="1267" r:id="rId34"/>
    <p:sldId id="1270" r:id="rId35"/>
    <p:sldId id="1245" r:id="rId36"/>
    <p:sldId id="1246" r:id="rId37"/>
    <p:sldId id="1268" r:id="rId38"/>
    <p:sldId id="1247" r:id="rId39"/>
    <p:sldId id="1269" r:id="rId40"/>
    <p:sldId id="1256" r:id="rId41"/>
    <p:sldId id="1257" r:id="rId42"/>
    <p:sldId id="1278" r:id="rId43"/>
    <p:sldId id="1279" r:id="rId44"/>
    <p:sldId id="1277" r:id="rId45"/>
    <p:sldId id="874" r:id="rId46"/>
    <p:sldId id="1260" r:id="rId47"/>
    <p:sldId id="1261" r:id="rId48"/>
  </p:sldIdLst>
  <p:sldSz cx="9906000" cy="6858000" type="A4"/>
  <p:notesSz cx="6858000" cy="9144000"/>
  <p:defaultTextStyle>
    <a:defPPr>
      <a:defRPr lang="ko-KR"/>
    </a:defPPr>
    <a:lvl1pPr marL="0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1pPr>
    <a:lvl2pPr marL="536145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2pPr>
    <a:lvl3pPr marL="107229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3pPr>
    <a:lvl4pPr marL="1608437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4pPr>
    <a:lvl5pPr marL="214458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5pPr>
    <a:lvl6pPr marL="268073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6pPr>
    <a:lvl7pPr marL="3216875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7pPr>
    <a:lvl8pPr marL="3753022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8pPr>
    <a:lvl9pPr marL="4289168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CC6C0FF2-34C5-48C7-8218-5D6A84AC7A40}">
          <p14:sldIdLst>
            <p14:sldId id="1206"/>
            <p14:sldId id="1208"/>
            <p14:sldId id="1282"/>
            <p14:sldId id="1283"/>
            <p14:sldId id="1284"/>
            <p14:sldId id="1285"/>
            <p14:sldId id="1223"/>
            <p14:sldId id="1225"/>
            <p14:sldId id="1224"/>
            <p14:sldId id="1280"/>
            <p14:sldId id="1281"/>
            <p14:sldId id="1227"/>
            <p14:sldId id="1263"/>
            <p14:sldId id="1248"/>
            <p14:sldId id="1249"/>
            <p14:sldId id="1250"/>
            <p14:sldId id="1251"/>
            <p14:sldId id="1271"/>
            <p14:sldId id="1272"/>
            <p14:sldId id="1273"/>
            <p14:sldId id="1274"/>
            <p14:sldId id="1276"/>
            <p14:sldId id="1275"/>
            <p14:sldId id="1252"/>
            <p14:sldId id="1253"/>
            <p14:sldId id="1254"/>
            <p14:sldId id="1264"/>
            <p14:sldId id="1265"/>
            <p14:sldId id="1255"/>
            <p14:sldId id="1266"/>
            <p14:sldId id="1228"/>
            <p14:sldId id="1244"/>
            <p14:sldId id="1267"/>
            <p14:sldId id="1270"/>
            <p14:sldId id="1245"/>
            <p14:sldId id="1246"/>
            <p14:sldId id="1268"/>
            <p14:sldId id="1247"/>
            <p14:sldId id="1269"/>
            <p14:sldId id="1256"/>
            <p14:sldId id="1257"/>
            <p14:sldId id="1278"/>
            <p14:sldId id="1279"/>
            <p14:sldId id="1277"/>
            <p14:sldId id="874"/>
            <p14:sldId id="1260"/>
            <p14:sldId id="1261"/>
          </p14:sldIdLst>
        </p14:section>
      </p14:sectionLst>
    </p:ext>
    <p:ext uri="{EFAFB233-063F-42B5-8137-9DF3F51BA10A}">
      <p15:sldGuideLst xmlns:p15="http://schemas.microsoft.com/office/powerpoint/2012/main">
        <p15:guide id="13" orient="horz" pos="189" userDrawn="1">
          <p15:clr>
            <a:srgbClr val="A4A3A4"/>
          </p15:clr>
        </p15:guide>
        <p15:guide id="16" pos="191" userDrawn="1">
          <p15:clr>
            <a:srgbClr val="A4A3A4"/>
          </p15:clr>
        </p15:guide>
        <p15:guide id="23" pos="6049" userDrawn="1">
          <p15:clr>
            <a:srgbClr val="A4A3A4"/>
          </p15:clr>
        </p15:guide>
        <p15:guide id="25" orient="horz" pos="411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D2D"/>
    <a:srgbClr val="F0F0F0"/>
    <a:srgbClr val="F2F2F2"/>
    <a:srgbClr val="F6F6F6"/>
    <a:srgbClr val="FAFAFA"/>
    <a:srgbClr val="FFCCFF"/>
    <a:srgbClr val="33CCCC"/>
    <a:srgbClr val="3366FF"/>
    <a:srgbClr val="12A6A8"/>
    <a:srgbClr val="4BAC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6935" autoAdjust="0"/>
  </p:normalViewPr>
  <p:slideViewPr>
    <p:cSldViewPr>
      <p:cViewPr varScale="1">
        <p:scale>
          <a:sx n="86" d="100"/>
          <a:sy n="86" d="100"/>
        </p:scale>
        <p:origin x="1176" y="58"/>
      </p:cViewPr>
      <p:guideLst>
        <p:guide orient="horz" pos="189"/>
        <p:guide pos="191"/>
        <p:guide pos="6049"/>
        <p:guide orient="horz" pos="411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-3187" y="-8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FC9D2-5C08-499A-AA50-4B74FAEBD715}" type="datetimeFigureOut">
              <a:rPr lang="ko-KR" altLang="en-US" smtClean="0"/>
              <a:t>2020-01-31 Fri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C1F6F7-234B-43D0-A3AC-5E20DE7F66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8650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7547C0-D27D-42B6-9F28-766F6433149F}" type="datetimeFigureOut">
              <a:rPr lang="ko-KR" altLang="en-US" smtClean="0"/>
              <a:t>2020-01-31 Fri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5B433-F812-4645-A67B-4178E10197C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0942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1pPr>
    <a:lvl2pPr marL="536145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2pPr>
    <a:lvl3pPr marL="107229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3pPr>
    <a:lvl4pPr marL="1608437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4pPr>
    <a:lvl5pPr marL="214458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5pPr>
    <a:lvl6pPr marL="268073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6pPr>
    <a:lvl7pPr marL="3216875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7pPr>
    <a:lvl8pPr marL="3753022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8pPr>
    <a:lvl9pPr marL="4289168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54817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2158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5473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7805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45A162-74B5-44FB-A5C4-8C89D4EC55E4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859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140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339384664"/>
              </p:ext>
            </p:extLst>
          </p:nvPr>
        </p:nvGraphicFramePr>
        <p:xfrm>
          <a:off x="297299" y="5780484"/>
          <a:ext cx="3216231" cy="780000"/>
        </p:xfrm>
        <a:graphic>
          <a:graphicData uri="http://schemas.openxmlformats.org/drawingml/2006/table">
            <a:tbl>
              <a:tblPr/>
              <a:tblGrid>
                <a:gridCol w="10641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20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CREATION DATE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LAST UPDATE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DOCUMENT Ver.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SUBMITTED TO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텍스트 개체 틀 7"/>
          <p:cNvSpPr>
            <a:spLocks noGrp="1"/>
          </p:cNvSpPr>
          <p:nvPr>
            <p:ph type="body" sz="quarter" idx="10"/>
          </p:nvPr>
        </p:nvSpPr>
        <p:spPr>
          <a:xfrm>
            <a:off x="1136650" y="5793638"/>
            <a:ext cx="2376488" cy="144462"/>
          </a:xfrm>
          <a:prstGeom prst="rect">
            <a:avLst/>
          </a:prstGeom>
        </p:spPr>
        <p:txBody>
          <a:bodyPr anchor="ctr"/>
          <a:lstStyle>
            <a:lvl1pPr>
              <a:defRPr sz="700"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1"/>
          </p:nvPr>
        </p:nvSpPr>
        <p:spPr>
          <a:xfrm>
            <a:off x="1136650" y="5996551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sz="700"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2" name="텍스트 개체 틀 11"/>
          <p:cNvSpPr>
            <a:spLocks noGrp="1"/>
          </p:cNvSpPr>
          <p:nvPr>
            <p:ph type="body" sz="quarter" idx="12"/>
          </p:nvPr>
        </p:nvSpPr>
        <p:spPr>
          <a:xfrm>
            <a:off x="1136650" y="6381750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lang="ko-KR" altLang="en-US" sz="700" b="0" smtClean="0"/>
            </a:lvl1pPr>
            <a:lvl2pPr>
              <a:defRPr lang="ko-KR" altLang="en-US" b="0" smtClean="0"/>
            </a:lvl2pPr>
            <a:lvl3pPr>
              <a:defRPr lang="ko-KR" altLang="en-US" b="0" smtClean="0"/>
            </a:lvl3pPr>
            <a:lvl4pPr>
              <a:defRPr lang="ko-KR" altLang="en-US" b="0" smtClean="0"/>
            </a:lvl4pPr>
            <a:lvl5pPr>
              <a:defRPr lang="ko-KR" altLang="en-US"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4" name="텍스트 개체 틀 13"/>
          <p:cNvSpPr>
            <a:spLocks noGrp="1"/>
          </p:cNvSpPr>
          <p:nvPr>
            <p:ph type="body" sz="quarter" idx="13"/>
          </p:nvPr>
        </p:nvSpPr>
        <p:spPr>
          <a:xfrm>
            <a:off x="1136650" y="6195323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lang="ko-KR" altLang="en-US" sz="700" b="0" dirty="0" smtClean="0"/>
            </a:lvl1pPr>
            <a:lvl2pPr>
              <a:defRPr lang="ko-KR" altLang="en-US" b="0" dirty="0" smtClean="0"/>
            </a:lvl2pPr>
            <a:lvl3pPr>
              <a:defRPr lang="ko-KR" altLang="en-US" b="0" dirty="0" smtClean="0"/>
            </a:lvl3pPr>
            <a:lvl4pPr>
              <a:defRPr lang="ko-KR" altLang="en-US" b="0" smtClean="0"/>
            </a:lvl4pPr>
            <a:lvl5pPr>
              <a:defRPr lang="ko-KR" altLang="en-US" b="0" dirty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5" name="제목 14"/>
          <p:cNvSpPr>
            <a:spLocks noGrp="1"/>
          </p:cNvSpPr>
          <p:nvPr>
            <p:ph type="title"/>
          </p:nvPr>
        </p:nvSpPr>
        <p:spPr>
          <a:xfrm>
            <a:off x="128464" y="116632"/>
            <a:ext cx="8208912" cy="396044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>
                <a:latin typeface="Franklin Gothic Heavy" pitchFamily="34" charset="0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14"/>
          </p:nvPr>
        </p:nvSpPr>
        <p:spPr>
          <a:xfrm>
            <a:off x="273050" y="5381519"/>
            <a:ext cx="3240088" cy="3603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45088" y="5083094"/>
            <a:ext cx="1109568" cy="29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207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b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개체 틀 1"/>
          <p:cNvSpPr>
            <a:spLocks noGrp="1"/>
          </p:cNvSpPr>
          <p:nvPr>
            <p:ph type="title"/>
          </p:nvPr>
        </p:nvSpPr>
        <p:spPr>
          <a:xfrm>
            <a:off x="262924" y="122422"/>
            <a:ext cx="8915400" cy="3600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sz="1500" b="1" spc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86725954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화면설계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16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624260882"/>
              </p:ext>
            </p:extLst>
          </p:nvPr>
        </p:nvGraphicFramePr>
        <p:xfrm>
          <a:off x="1" y="-1257"/>
          <a:ext cx="9905998" cy="361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43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37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46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125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452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1788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SYSTEMS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UCAP APM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CHAPTER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WRITER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b="0" i="0" u="none" strike="noStrike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b="0" i="0" u="none" strike="noStrike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SCREEN</a:t>
                      </a:r>
                      <a:r>
                        <a:rPr lang="en-US" altLang="ko-KR" sz="600" b="1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ID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SCREEN PATH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DATE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fld id="{B261F7BA-B741-4A36-AA4E-977AF65ADCF8}" type="datetime1">
                        <a:rPr lang="ko-KR" altLang="en-US" sz="700" b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2020-01-31 Fri</a:t>
                      </a:fld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PAGE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fld id="{00134E3C-6743-422B-926A-27CD9D30354D}" type="slidenum">
                        <a:rPr lang="ko-KR" altLang="en-US" sz="700" b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pPr algn="ctr" latinLnBrk="1"/>
                        <a:t>‹#›</a:t>
                      </a:fld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" name="Group 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962365939"/>
              </p:ext>
            </p:extLst>
          </p:nvPr>
        </p:nvGraphicFramePr>
        <p:xfrm>
          <a:off x="7549393" y="361534"/>
          <a:ext cx="2363533" cy="165180"/>
        </p:xfrm>
        <a:graphic>
          <a:graphicData uri="http://schemas.openxmlformats.org/drawingml/2006/table">
            <a:tbl>
              <a:tblPr/>
              <a:tblGrid>
                <a:gridCol w="287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58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7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No.</a:t>
                      </a:r>
                      <a:endParaRPr lang="ko-KR" altLang="en-US" sz="700" b="1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29250" marB="2925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7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DESCRIPTION</a:t>
                      </a:r>
                      <a:endParaRPr lang="ko-KR" altLang="en-US" sz="700" b="1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29250" marB="2925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55028" y="188640"/>
            <a:ext cx="882463" cy="144016"/>
          </a:xfrm>
          <a:prstGeom prst="rect">
            <a:avLst/>
          </a:prstGeom>
        </p:spPr>
        <p:txBody>
          <a:bodyPr/>
          <a:lstStyle>
            <a:lvl1pPr>
              <a:defRPr sz="700" b="0">
                <a:latin typeface="맑은 고딕" pitchFamily="50" charset="-127"/>
                <a:ea typeface="맑은 고딕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17" name="텍스트 개체 틀 16"/>
          <p:cNvSpPr>
            <a:spLocks noGrp="1"/>
          </p:cNvSpPr>
          <p:nvPr>
            <p:ph type="body" sz="quarter" idx="15"/>
          </p:nvPr>
        </p:nvSpPr>
        <p:spPr>
          <a:xfrm>
            <a:off x="2432050" y="0"/>
            <a:ext cx="5113338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16"/>
          </p:nvPr>
        </p:nvSpPr>
        <p:spPr>
          <a:xfrm>
            <a:off x="2432050" y="188913"/>
            <a:ext cx="5113338" cy="1444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21" name="텍스트 개체 틀 20"/>
          <p:cNvSpPr>
            <a:spLocks noGrp="1"/>
          </p:cNvSpPr>
          <p:nvPr>
            <p:ph type="body" sz="quarter" idx="17"/>
          </p:nvPr>
        </p:nvSpPr>
        <p:spPr>
          <a:xfrm>
            <a:off x="8048625" y="0"/>
            <a:ext cx="720725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23" name="텍스트 개체 틀 22"/>
          <p:cNvSpPr>
            <a:spLocks noGrp="1"/>
          </p:cNvSpPr>
          <p:nvPr>
            <p:ph type="body" sz="quarter" idx="18"/>
          </p:nvPr>
        </p:nvSpPr>
        <p:spPr>
          <a:xfrm>
            <a:off x="9201150" y="0"/>
            <a:ext cx="704850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cxnSp>
        <p:nvCxnSpPr>
          <p:cNvPr id="24" name="Straight Connector 10"/>
          <p:cNvCxnSpPr/>
          <p:nvPr userDrawn="1"/>
        </p:nvCxnSpPr>
        <p:spPr bwMode="auto">
          <a:xfrm>
            <a:off x="7545288" y="0"/>
            <a:ext cx="0" cy="6858000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177943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262924" y="3212976"/>
            <a:ext cx="8915400" cy="3600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256505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0178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8640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 rotWithShape="1">
          <a:blip r:embed="rId2"/>
          <a:srcRect r="64920"/>
          <a:stretch/>
        </p:blipFill>
        <p:spPr>
          <a:xfrm>
            <a:off x="-99915" y="-61050"/>
            <a:ext cx="2031755" cy="124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78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2743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4" r:id="rId1"/>
    <p:sldLayoutId id="2147483961" r:id="rId2"/>
    <p:sldLayoutId id="2147483973" r:id="rId3"/>
    <p:sldLayoutId id="2147483965" r:id="rId4"/>
    <p:sldLayoutId id="2147483668" r:id="rId5"/>
    <p:sldLayoutId id="2147483976" r:id="rId6"/>
    <p:sldLayoutId id="2147483975" r:id="rId7"/>
  </p:sldLayoutIdLst>
  <p:hf hdr="0" ftr="0" dt="0"/>
  <p:txStyles>
    <p:titleStyle>
      <a:lvl1pPr algn="l" defTabSz="877313" rtl="0" eaLnBrk="1" fontAlgn="base" latinLnBrk="1" hangingPunct="1">
        <a:lnSpc>
          <a:spcPct val="120000"/>
        </a:lnSpc>
        <a:spcBef>
          <a:spcPct val="0"/>
        </a:spcBef>
        <a:spcAft>
          <a:spcPct val="0"/>
        </a:spcAft>
        <a:buNone/>
        <a:defRPr kumimoji="1" lang="ko-KR" altLang="en-US" sz="5400" b="1" kern="1200" spc="-150" dirty="0" smtClean="0">
          <a:solidFill>
            <a:schemeClr val="tx1"/>
          </a:solidFill>
          <a:latin typeface="Franklin Gothic Heavy" panose="020B0903020102020204" pitchFamily="34" charset="0"/>
          <a:ea typeface="+mn-ea"/>
          <a:cs typeface="Aharoni" panose="02010803020104030203" pitchFamily="2" charset="-79"/>
        </a:defRPr>
      </a:lvl1pPr>
    </p:titleStyle>
    <p:bodyStyle>
      <a:lvl1pPr marL="0" indent="0" algn="l" defTabSz="877313" rtl="0" eaLnBrk="1" latinLnBrk="1" hangingPunct="1">
        <a:spcBef>
          <a:spcPct val="20000"/>
        </a:spcBef>
        <a:buFont typeface="Arial" pitchFamily="34" charset="0"/>
        <a:buNone/>
        <a:defRPr sz="1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712818" indent="-274160" algn="l" defTabSz="877313" rtl="0" eaLnBrk="1" latinLnBrk="1" hangingPunct="1">
        <a:spcBef>
          <a:spcPct val="20000"/>
        </a:spcBef>
        <a:buFont typeface="Arial" pitchFamily="34" charset="0"/>
        <a:buChar char="–"/>
        <a:defRPr sz="2708" kern="1200">
          <a:solidFill>
            <a:schemeClr val="tx1"/>
          </a:solidFill>
          <a:latin typeface="+mn-lt"/>
          <a:ea typeface="+mn-ea"/>
          <a:cs typeface="+mn-cs"/>
        </a:defRPr>
      </a:lvl2pPr>
      <a:lvl3pPr marL="1096638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3pPr>
      <a:lvl4pPr marL="1535298" indent="-219330" algn="l" defTabSz="877313" rtl="0" eaLnBrk="1" latinLnBrk="1" hangingPunct="1">
        <a:spcBef>
          <a:spcPct val="20000"/>
        </a:spcBef>
        <a:buFont typeface="Arial" pitchFamily="34" charset="0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73959" indent="-219330" algn="l" defTabSz="877313" rtl="0" eaLnBrk="1" latinLnBrk="1" hangingPunct="1">
        <a:spcBef>
          <a:spcPct val="20000"/>
        </a:spcBef>
        <a:buFont typeface="Arial" pitchFamily="34" charset="0"/>
        <a:buChar char="»"/>
        <a:defRPr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12615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851272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289929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728585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1pPr>
      <a:lvl2pPr marL="438656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2pPr>
      <a:lvl3pPr marL="877313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3pPr>
      <a:lvl4pPr marL="1315972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4pPr>
      <a:lvl5pPr marL="1754628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5pPr>
      <a:lvl6pPr marL="2193286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6pPr>
      <a:lvl7pPr marL="2631941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7pPr>
      <a:lvl8pPr marL="3070601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8pPr>
      <a:lvl9pPr marL="3509257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1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2019-09-30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kumimoji="1" lang="en-US" altLang="ko-KR" b="1" dirty="0">
                <a:latin typeface="+mj-ea"/>
              </a:rPr>
              <a:t>2019-09-30</a:t>
            </a:r>
            <a:endParaRPr kumimoji="1" lang="ko-KR" altLang="en-US" b="1" dirty="0">
              <a:latin typeface="+mj-ea"/>
            </a:endParaRPr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UCAP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0.1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128464" y="116632"/>
            <a:ext cx="9649072" cy="3960440"/>
          </a:xfrm>
        </p:spPr>
        <p:txBody>
          <a:bodyPr/>
          <a:lstStyle/>
          <a:p>
            <a:r>
              <a:rPr lang="en-US" altLang="ko-KR" dirty="0"/>
              <a:t>UCAP</a:t>
            </a:r>
            <a:br>
              <a:rPr lang="en-US" altLang="ko-KR" dirty="0"/>
            </a:br>
            <a:r>
              <a:rPr lang="en-US" altLang="ko-KR" dirty="0"/>
              <a:t>Next Messenger</a:t>
            </a:r>
            <a:br>
              <a:rPr lang="en-US" altLang="ko-KR" dirty="0"/>
            </a:br>
            <a:r>
              <a:rPr lang="en-US" altLang="ko-KR" dirty="0"/>
              <a:t>SERVICE FLOW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ko-KR" altLang="en-US" spc="-150" dirty="0">
                <a:latin typeface="맑은 고딕" panose="020B0503020000020004" pitchFamily="50" charset="-127"/>
              </a:rPr>
              <a:t>서비스 흐름도 </a:t>
            </a:r>
            <a:r>
              <a:rPr lang="en-US" altLang="ko-KR" spc="-150" dirty="0">
                <a:latin typeface="맑은 고딕" panose="020B0503020000020004" pitchFamily="50" charset="-127"/>
              </a:rPr>
              <a:t>(</a:t>
            </a:r>
            <a:r>
              <a:rPr lang="ko-KR" altLang="en-US" spc="-150" dirty="0">
                <a:latin typeface="맑은 고딕" panose="020B0503020000020004" pitchFamily="50" charset="-127"/>
              </a:rPr>
              <a:t>초안</a:t>
            </a:r>
            <a:r>
              <a:rPr lang="en-US" altLang="ko-KR" spc="-150" dirty="0">
                <a:latin typeface="맑은 고딕" panose="020B0503020000020004" pitchFamily="50" charset="-127"/>
              </a:rPr>
              <a:t>)</a:t>
            </a:r>
            <a:endParaRPr lang="ko-KR" altLang="en-US" spc="-150" dirty="0"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72916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DOCUMENT HISTORY</a:t>
            </a:r>
            <a:endParaRPr lang="ko-KR" altLang="en-US" dirty="0"/>
          </a:p>
        </p:txBody>
      </p:sp>
      <p:graphicFrame>
        <p:nvGraphicFramePr>
          <p:cNvPr id="5" name="Group 1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4889622"/>
              </p:ext>
            </p:extLst>
          </p:nvPr>
        </p:nvGraphicFramePr>
        <p:xfrm>
          <a:off x="303213" y="616416"/>
          <a:ext cx="9299576" cy="6226777"/>
        </p:xfrm>
        <a:graphic>
          <a:graphicData uri="http://schemas.openxmlformats.org/drawingml/2006/table">
            <a:tbl>
              <a:tblPr/>
              <a:tblGrid>
                <a:gridCol w="123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05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26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44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30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81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Ver.</a:t>
                      </a:r>
                    </a:p>
                  </a:txBody>
                  <a:tcPr marL="36000" marR="99060" marT="37148" marB="37148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날짜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내용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작성자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검토자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V0.1</a:t>
                      </a: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2019.09.30</a:t>
                      </a: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최초작성</a:t>
                      </a: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Arial" pitchFamily="34" charset="0"/>
                        </a:rPr>
                        <a:t>박병준</a:t>
                      </a: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9183454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75F1DB17-B7B5-467C-9B6C-D0766097C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9484327"/>
              </p:ext>
            </p:extLst>
          </p:nvPr>
        </p:nvGraphicFramePr>
        <p:xfrm>
          <a:off x="200470" y="1294224"/>
          <a:ext cx="9505060" cy="451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상세업무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소분류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정의 설명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조직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조직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부서 정보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조직 부서 정보를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 검색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사용자를 검색한다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 상세조회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사용자의 상세정보를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 권한 정보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사용자의 권한정보를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 상태 정보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사용자의 현재 상태 정보를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 상태  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사용자의 현재 상태 정보를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 상태 변경 알림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사용자의 현재 상태가 변경될 경우 관심 있는 다른 사용자에게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 상태 메시지 수정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사용자의 현재 상태를 나타낼 수 있는 메시지를 작성 및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 프로필 메시지 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사용자의 프로필 메시지를 작성 및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목록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목록을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새로운 그룹을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등록 알림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새로운 그룹이 등록된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정보를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수정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정보를 수정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그룹명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그룹명을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구성원 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그룹에 구성원을 추가 또는 삭제 하여 그룹을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삭제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그룹을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삭제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그룹 삭제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 목록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 목록을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 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새로운 동료를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3787192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CCDE090-9FA9-4A25-8BEE-327BFE732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85C327B5-0D64-4156-93C3-901875F620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1350751"/>
              </p:ext>
            </p:extLst>
          </p:nvPr>
        </p:nvGraphicFramePr>
        <p:xfrm>
          <a:off x="200470" y="1294224"/>
          <a:ext cx="9505060" cy="451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상세업무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소분류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정의 설명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 등록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새로운 동료가 등록된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 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 정보를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 수정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동료 정보를 수정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+mn-ea"/>
                        </a:rPr>
                        <a:t>..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 삭제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동료를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 삭제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동료 정보를 삭제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목록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목록을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정보 조회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정보를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등록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새로운 대화방을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비밀 대화방 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새로운 비밀 대화방을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초대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새로운 대화방을 등록 또는 기존 대화방에 사용자를 초대한다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초대 알림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초대 받은 사용자에게 초대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초대 결과 알림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초대 성공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강퇴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구성원을 선택하여 대화방에서 추방한다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강퇴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결과 알림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구성원을 추방한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</a:t>
                      </a:r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강퇴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대화방에서 추방되었을 때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정보를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수정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수정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알림 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ON/OFF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알림 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ON/OFF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를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설정 수정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이름을 변경한다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나가기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대화방에서 닫는다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5577896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1513782-2352-4E8E-B621-30D19B6B2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4D2CFC97-F15F-424E-9085-4B62A863A5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6412671"/>
              </p:ext>
            </p:extLst>
          </p:nvPr>
        </p:nvGraphicFramePr>
        <p:xfrm>
          <a:off x="200470" y="1294224"/>
          <a:ext cx="9505060" cy="463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상세업무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소분류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정의 설명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나가기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대화방을 닫은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확인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이벤트를 확인한다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확인 카운트 수정 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대화 이벤트를 확인한 사용자의 개수만큼 카운트를 수정한다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+mn-ea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확인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 latinLnBrk="1">
                        <a:buAutoNum type="arabicPeriod"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 확인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  <a:p>
                      <a:pPr marL="228600" indent="-228600" latinLnBrk="1">
                        <a:buAutoNum type="arabicPeriod"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 구성원의 대화 이벤트가 확인 되었을 때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이벤트를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등록 성공 처리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 등록 성공 후 대화방 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refresh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및 대화 이벤트 확인 처리를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노멀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이벤트 등록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일반적인 텍스트형태의 이벤트를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대용량 이벤트 업로드 등록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특정 길이 이상의 텍스트 형태의 이벤트를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스티커 이벤트 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어플리케이션에서 제공하는 아이콘 파일 형태의 이벤트를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번역 이벤트 등록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특정 언어로 된 일반적인 텍스트를 특정 언어로 변환하여 이벤트를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파일 이벤트 등록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첨부파일 형태의 이벤트를 등록한다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등록 알림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새로운 대화 이벤트가 등록되었을 때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검색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이벤트에 대해 텍스트 검색을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검색 결과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 검색 결과에 대한 처리를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삭제</a:t>
                      </a:r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이벤트를 삭제한다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삭제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이벤트를 삭제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회수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이벤트를 회수한다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회수 알림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이벤트를 회수 후 동기화가 필요한 단말기는 알림을 받는다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이벤트 전달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 이벤트를 전달한다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7405557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E0DC8BA-C515-4241-B894-16C9CA054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80EA97E6-F086-4A9D-BE3A-05E0E70DCC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5539835"/>
              </p:ext>
            </p:extLst>
          </p:nvPr>
        </p:nvGraphicFramePr>
        <p:xfrm>
          <a:off x="200470" y="1294224"/>
          <a:ext cx="9505060" cy="451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중분류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상세업무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소분류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정의 설명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파일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첨부파일 업로드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첨부파일을 업로드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첨부파일 정보 목록 조회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대화방에 등록된 첨부파일에 대한 정보 목록을 조회한다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첨부파일 다운로드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731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+mn-ea"/>
                        </a:rPr>
                        <a:t>첨부파일을 다운로드 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+mn-ea"/>
                        </a:rPr>
                        <a:t>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첨부파일 공유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None/>
                      </a:pPr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첨부파일을 공유한다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첨부파일 다운로드 완료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첨부파일 다운로드 완료 요청을 보낸다</a:t>
                      </a:r>
                      <a:r>
                        <a:rPr lang="en-US" altLang="ko-KR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..</a:t>
                      </a:r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쪽지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쪽지  관리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9668"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684548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8002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전체</a:t>
            </a:r>
          </a:p>
        </p:txBody>
      </p:sp>
      <p:sp>
        <p:nvSpPr>
          <p:cNvPr id="75" name="타원 74"/>
          <p:cNvSpPr/>
          <p:nvPr/>
        </p:nvSpPr>
        <p:spPr>
          <a:xfrm>
            <a:off x="3473966" y="2145229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조직</a:t>
            </a:r>
          </a:p>
        </p:txBody>
      </p:sp>
      <p:grpSp>
        <p:nvGrpSpPr>
          <p:cNvPr id="76" name="그룹 75"/>
          <p:cNvGrpSpPr/>
          <p:nvPr/>
        </p:nvGrpSpPr>
        <p:grpSpPr>
          <a:xfrm>
            <a:off x="5194262" y="2393496"/>
            <a:ext cx="1176272" cy="459722"/>
            <a:chOff x="2332603" y="1128278"/>
            <a:chExt cx="1176272" cy="459722"/>
          </a:xfrm>
        </p:grpSpPr>
        <p:sp>
          <p:nvSpPr>
            <p:cNvPr id="77" name="모서리가 둥근 직사각형 76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대상 선택</a:t>
              </a:r>
            </a:p>
          </p:txBody>
        </p:sp>
      </p:grpSp>
      <p:cxnSp>
        <p:nvCxnSpPr>
          <p:cNvPr id="79" name="직선 화살표 연결선 78"/>
          <p:cNvCxnSpPr>
            <a:stCxn id="75" idx="6"/>
            <a:endCxn id="77" idx="1"/>
          </p:cNvCxnSpPr>
          <p:nvPr/>
        </p:nvCxnSpPr>
        <p:spPr>
          <a:xfrm flipV="1">
            <a:off x="4430223" y="2623357"/>
            <a:ext cx="764039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꺾인 연결선 104"/>
          <p:cNvCxnSpPr>
            <a:stCxn id="46" idx="2"/>
            <a:endCxn id="141" idx="0"/>
          </p:cNvCxnSpPr>
          <p:nvPr/>
        </p:nvCxnSpPr>
        <p:spPr>
          <a:xfrm rot="5400000">
            <a:off x="2928192" y="2165010"/>
            <a:ext cx="1120858" cy="350482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/>
          <p:cNvSpPr txBox="1"/>
          <p:nvPr/>
        </p:nvSpPr>
        <p:spPr>
          <a:xfrm>
            <a:off x="6697360" y="2414840"/>
            <a:ext cx="63190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가상 조직</a:t>
            </a:r>
          </a:p>
        </p:txBody>
      </p:sp>
      <p:sp>
        <p:nvSpPr>
          <p:cNvPr id="89" name="타원 88"/>
          <p:cNvSpPr/>
          <p:nvPr/>
        </p:nvSpPr>
        <p:spPr>
          <a:xfrm>
            <a:off x="7608089" y="2222708"/>
            <a:ext cx="801295" cy="801295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그룹</a:t>
            </a:r>
          </a:p>
        </p:txBody>
      </p:sp>
      <p:cxnSp>
        <p:nvCxnSpPr>
          <p:cNvPr id="85" name="직선 화살표 연결선 84"/>
          <p:cNvCxnSpPr>
            <a:stCxn id="77" idx="3"/>
            <a:endCxn id="89" idx="2"/>
          </p:cNvCxnSpPr>
          <p:nvPr/>
        </p:nvCxnSpPr>
        <p:spPr>
          <a:xfrm flipV="1">
            <a:off x="6370534" y="2623356"/>
            <a:ext cx="1237555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1" name="그룹 90"/>
          <p:cNvGrpSpPr/>
          <p:nvPr/>
        </p:nvGrpSpPr>
        <p:grpSpPr>
          <a:xfrm>
            <a:off x="2144688" y="1541492"/>
            <a:ext cx="698558" cy="215444"/>
            <a:chOff x="2571460" y="1230830"/>
            <a:chExt cx="698558" cy="215444"/>
          </a:xfrm>
        </p:grpSpPr>
        <p:sp>
          <p:nvSpPr>
            <p:cNvPr id="92" name="직사각형 91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6" name="직사각형 95"/>
            <p:cNvSpPr/>
            <p:nvPr/>
          </p:nvSpPr>
          <p:spPr>
            <a:xfrm>
              <a:off x="2626432" y="1230830"/>
              <a:ext cx="58862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1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97" name="그룹 96"/>
          <p:cNvGrpSpPr/>
          <p:nvPr/>
        </p:nvGrpSpPr>
        <p:grpSpPr>
          <a:xfrm>
            <a:off x="3092904" y="1541492"/>
            <a:ext cx="698558" cy="215444"/>
            <a:chOff x="2571460" y="1230830"/>
            <a:chExt cx="698558" cy="215444"/>
          </a:xfrm>
        </p:grpSpPr>
        <p:sp>
          <p:nvSpPr>
            <p:cNvPr id="98" name="직사각형 9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2" name="직사각형 101"/>
            <p:cNvSpPr/>
            <p:nvPr/>
          </p:nvSpPr>
          <p:spPr>
            <a:xfrm>
              <a:off x="2626432" y="1230830"/>
              <a:ext cx="58862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03" name="그룹 102"/>
          <p:cNvGrpSpPr/>
          <p:nvPr/>
        </p:nvGrpSpPr>
        <p:grpSpPr>
          <a:xfrm>
            <a:off x="4041120" y="1541492"/>
            <a:ext cx="698558" cy="215444"/>
            <a:chOff x="2571460" y="1230830"/>
            <a:chExt cx="698558" cy="215444"/>
          </a:xfrm>
        </p:grpSpPr>
        <p:sp>
          <p:nvSpPr>
            <p:cNvPr id="104" name="직사각형 103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6" name="직사각형 105"/>
            <p:cNvSpPr/>
            <p:nvPr/>
          </p:nvSpPr>
          <p:spPr>
            <a:xfrm>
              <a:off x="2611204" y="1230830"/>
              <a:ext cx="61908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…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07" name="그룹 106"/>
          <p:cNvGrpSpPr/>
          <p:nvPr/>
        </p:nvGrpSpPr>
        <p:grpSpPr>
          <a:xfrm>
            <a:off x="4989337" y="1541492"/>
            <a:ext cx="698558" cy="215444"/>
            <a:chOff x="2571460" y="1230830"/>
            <a:chExt cx="698558" cy="215444"/>
          </a:xfrm>
        </p:grpSpPr>
        <p:sp>
          <p:nvSpPr>
            <p:cNvPr id="108" name="직사각형 10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0" name="직사각형 109"/>
            <p:cNvSpPr/>
            <p:nvPr/>
          </p:nvSpPr>
          <p:spPr>
            <a:xfrm>
              <a:off x="2615211" y="1230830"/>
              <a:ext cx="611065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11" name="꺾인 연결선 110"/>
          <p:cNvCxnSpPr>
            <a:stCxn id="75" idx="0"/>
            <a:endCxn id="96" idx="2"/>
          </p:cNvCxnSpPr>
          <p:nvPr/>
        </p:nvCxnSpPr>
        <p:spPr>
          <a:xfrm rot="16200000" flipV="1">
            <a:off x="3028888" y="1222021"/>
            <a:ext cx="388293" cy="145812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꺾인 연결선 114"/>
          <p:cNvCxnSpPr>
            <a:stCxn id="75" idx="0"/>
            <a:endCxn id="98" idx="2"/>
          </p:cNvCxnSpPr>
          <p:nvPr/>
        </p:nvCxnSpPr>
        <p:spPr>
          <a:xfrm rot="16200000" flipV="1">
            <a:off x="3502984" y="1696118"/>
            <a:ext cx="388311" cy="50991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꺾인 연결선 115"/>
          <p:cNvCxnSpPr>
            <a:stCxn id="75" idx="0"/>
            <a:endCxn id="106" idx="2"/>
          </p:cNvCxnSpPr>
          <p:nvPr/>
        </p:nvCxnSpPr>
        <p:spPr>
          <a:xfrm rot="5400000" flipH="1" flipV="1">
            <a:off x="3977103" y="1731929"/>
            <a:ext cx="388293" cy="43830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꺾인 연결선 116"/>
          <p:cNvCxnSpPr>
            <a:stCxn id="75" idx="0"/>
            <a:endCxn id="110" idx="2"/>
          </p:cNvCxnSpPr>
          <p:nvPr/>
        </p:nvCxnSpPr>
        <p:spPr>
          <a:xfrm rot="5400000" flipH="1" flipV="1">
            <a:off x="4451212" y="1257820"/>
            <a:ext cx="388293" cy="138652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타원 140"/>
          <p:cNvSpPr/>
          <p:nvPr/>
        </p:nvSpPr>
        <p:spPr>
          <a:xfrm>
            <a:off x="1258081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대화</a:t>
            </a:r>
          </a:p>
        </p:txBody>
      </p:sp>
      <p:sp>
        <p:nvSpPr>
          <p:cNvPr id="46" name="직사각형 45"/>
          <p:cNvSpPr/>
          <p:nvPr/>
        </p:nvSpPr>
        <p:spPr>
          <a:xfrm>
            <a:off x="1856656" y="1301285"/>
            <a:ext cx="6768752" cy="2055707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2" name="타원 141"/>
          <p:cNvSpPr/>
          <p:nvPr/>
        </p:nvSpPr>
        <p:spPr>
          <a:xfrm>
            <a:off x="2608212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쪽지</a:t>
            </a:r>
          </a:p>
        </p:txBody>
      </p:sp>
      <p:sp>
        <p:nvSpPr>
          <p:cNvPr id="143" name="타원 142"/>
          <p:cNvSpPr/>
          <p:nvPr/>
        </p:nvSpPr>
        <p:spPr>
          <a:xfrm>
            <a:off x="3958343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/>
              <a:t>전화</a:t>
            </a:r>
            <a:endParaRPr lang="ko-KR" altLang="en-US" sz="1400" dirty="0"/>
          </a:p>
        </p:txBody>
      </p:sp>
      <p:sp>
        <p:nvSpPr>
          <p:cNvPr id="144" name="타원 143"/>
          <p:cNvSpPr/>
          <p:nvPr/>
        </p:nvSpPr>
        <p:spPr>
          <a:xfrm>
            <a:off x="5308474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/>
              <a:t>화상회의</a:t>
            </a:r>
            <a:endParaRPr lang="ko-KR" altLang="en-US" sz="1400" dirty="0"/>
          </a:p>
        </p:txBody>
      </p:sp>
      <p:sp>
        <p:nvSpPr>
          <p:cNvPr id="149" name="타원 148"/>
          <p:cNvSpPr/>
          <p:nvPr/>
        </p:nvSpPr>
        <p:spPr>
          <a:xfrm>
            <a:off x="8008736" y="4477850"/>
            <a:ext cx="956257" cy="956257"/>
          </a:xfrm>
          <a:prstGeom prst="ellipse">
            <a:avLst/>
          </a:prstGeom>
          <a:solidFill>
            <a:schemeClr val="bg1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협업</a:t>
            </a:r>
          </a:p>
        </p:txBody>
      </p:sp>
      <p:cxnSp>
        <p:nvCxnSpPr>
          <p:cNvPr id="150" name="꺾인 연결선 149"/>
          <p:cNvCxnSpPr>
            <a:stCxn id="46" idx="2"/>
            <a:endCxn id="142" idx="0"/>
          </p:cNvCxnSpPr>
          <p:nvPr/>
        </p:nvCxnSpPr>
        <p:spPr>
          <a:xfrm rot="5400000">
            <a:off x="3603258" y="2840076"/>
            <a:ext cx="1120858" cy="215469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꺾인 연결선 151"/>
          <p:cNvCxnSpPr>
            <a:stCxn id="46" idx="2"/>
            <a:endCxn id="143" idx="0"/>
          </p:cNvCxnSpPr>
          <p:nvPr/>
        </p:nvCxnSpPr>
        <p:spPr>
          <a:xfrm rot="5400000">
            <a:off x="4278323" y="3515141"/>
            <a:ext cx="1120858" cy="804560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꺾인 연결선 153"/>
          <p:cNvCxnSpPr>
            <a:stCxn id="46" idx="2"/>
            <a:endCxn id="144" idx="0"/>
          </p:cNvCxnSpPr>
          <p:nvPr/>
        </p:nvCxnSpPr>
        <p:spPr>
          <a:xfrm rot="16200000" flipH="1">
            <a:off x="4953388" y="3644635"/>
            <a:ext cx="1120858" cy="54557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꺾인 연결선 162"/>
          <p:cNvCxnSpPr>
            <a:stCxn id="46" idx="2"/>
            <a:endCxn id="149" idx="0"/>
          </p:cNvCxnSpPr>
          <p:nvPr/>
        </p:nvCxnSpPr>
        <p:spPr>
          <a:xfrm rot="16200000" flipH="1">
            <a:off x="6303519" y="2294504"/>
            <a:ext cx="1120858" cy="3245833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타원 169"/>
          <p:cNvSpPr/>
          <p:nvPr/>
        </p:nvSpPr>
        <p:spPr>
          <a:xfrm>
            <a:off x="6658605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일정</a:t>
            </a:r>
          </a:p>
        </p:txBody>
      </p:sp>
      <p:cxnSp>
        <p:nvCxnSpPr>
          <p:cNvPr id="171" name="꺾인 연결선 170"/>
          <p:cNvCxnSpPr>
            <a:stCxn id="46" idx="2"/>
            <a:endCxn id="170" idx="0"/>
          </p:cNvCxnSpPr>
          <p:nvPr/>
        </p:nvCxnSpPr>
        <p:spPr>
          <a:xfrm rot="16200000" flipH="1">
            <a:off x="5628454" y="2969570"/>
            <a:ext cx="1120858" cy="189570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43819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2232214" cy="571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Development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24" name="타원 123"/>
          <p:cNvSpPr/>
          <p:nvPr/>
        </p:nvSpPr>
        <p:spPr>
          <a:xfrm>
            <a:off x="1116423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To be</a:t>
            </a:r>
          </a:p>
          <a:p>
            <a:pPr algn="ctr"/>
            <a:r>
              <a:rPr lang="en-US" altLang="ko-KR" sz="1200" dirty="0"/>
              <a:t>Model</a:t>
            </a:r>
            <a:endParaRPr lang="ko-KR" altLang="en-US" sz="1200" dirty="0"/>
          </a:p>
        </p:txBody>
      </p:sp>
      <p:sp>
        <p:nvSpPr>
          <p:cNvPr id="128" name="타원 127"/>
          <p:cNvSpPr/>
          <p:nvPr/>
        </p:nvSpPr>
        <p:spPr>
          <a:xfrm>
            <a:off x="2576736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To be</a:t>
            </a:r>
          </a:p>
          <a:p>
            <a:pPr algn="ctr"/>
            <a:r>
              <a:rPr lang="en-US" altLang="ko-KR" sz="1200" dirty="0"/>
              <a:t>Model</a:t>
            </a:r>
          </a:p>
          <a:p>
            <a:pPr algn="ctr"/>
            <a:r>
              <a:rPr lang="ko-KR" altLang="en-US" sz="1200" dirty="0"/>
              <a:t>구체화</a:t>
            </a:r>
          </a:p>
        </p:txBody>
      </p:sp>
      <p:sp>
        <p:nvSpPr>
          <p:cNvPr id="131" name="타원 130"/>
          <p:cNvSpPr/>
          <p:nvPr/>
        </p:nvSpPr>
        <p:spPr>
          <a:xfrm>
            <a:off x="4356782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/>
              <a:t>아키텍처링</a:t>
            </a:r>
            <a:endParaRPr lang="ko-KR" altLang="en-US" sz="1200" dirty="0"/>
          </a:p>
        </p:txBody>
      </p:sp>
      <p:sp>
        <p:nvSpPr>
          <p:cNvPr id="132" name="타원 131"/>
          <p:cNvSpPr/>
          <p:nvPr/>
        </p:nvSpPr>
        <p:spPr>
          <a:xfrm>
            <a:off x="815638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UI/UX</a:t>
            </a:r>
            <a:endParaRPr lang="ko-KR" altLang="en-US" sz="1000" dirty="0"/>
          </a:p>
        </p:txBody>
      </p:sp>
      <p:sp>
        <p:nvSpPr>
          <p:cNvPr id="133" name="타원 132"/>
          <p:cNvSpPr/>
          <p:nvPr/>
        </p:nvSpPr>
        <p:spPr>
          <a:xfrm>
            <a:off x="671622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Program</a:t>
            </a:r>
            <a:endParaRPr lang="ko-KR" altLang="en-US" sz="1000" dirty="0"/>
          </a:p>
        </p:txBody>
      </p:sp>
      <p:sp>
        <p:nvSpPr>
          <p:cNvPr id="137" name="타원 136"/>
          <p:cNvSpPr/>
          <p:nvPr/>
        </p:nvSpPr>
        <p:spPr>
          <a:xfrm>
            <a:off x="527606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Protocol</a:t>
            </a:r>
            <a:endParaRPr lang="ko-KR" altLang="en-US" sz="1000" dirty="0"/>
          </a:p>
        </p:txBody>
      </p:sp>
      <p:sp>
        <p:nvSpPr>
          <p:cNvPr id="138" name="타원 137"/>
          <p:cNvSpPr/>
          <p:nvPr/>
        </p:nvSpPr>
        <p:spPr>
          <a:xfrm>
            <a:off x="8155737" y="506503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Publishing</a:t>
            </a:r>
            <a:endParaRPr lang="ko-KR" altLang="en-US" sz="1000" dirty="0"/>
          </a:p>
        </p:txBody>
      </p:sp>
      <p:sp>
        <p:nvSpPr>
          <p:cNvPr id="139" name="직사각형 138"/>
          <p:cNvSpPr/>
          <p:nvPr/>
        </p:nvSpPr>
        <p:spPr>
          <a:xfrm>
            <a:off x="5025008" y="2839586"/>
            <a:ext cx="4346408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1" name="직사각형 140"/>
          <p:cNvSpPr/>
          <p:nvPr/>
        </p:nvSpPr>
        <p:spPr>
          <a:xfrm>
            <a:off x="848544" y="1501022"/>
            <a:ext cx="3096344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5" name="직선 화살표 연결선 144"/>
          <p:cNvCxnSpPr>
            <a:stCxn id="124" idx="6"/>
            <a:endCxn id="128" idx="2"/>
          </p:cNvCxnSpPr>
          <p:nvPr/>
        </p:nvCxnSpPr>
        <p:spPr>
          <a:xfrm>
            <a:off x="2072680" y="2172825"/>
            <a:ext cx="50405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TextBox 148"/>
          <p:cNvSpPr txBox="1"/>
          <p:nvPr/>
        </p:nvSpPr>
        <p:spPr>
          <a:xfrm>
            <a:off x="1805174" y="1146758"/>
            <a:ext cx="10390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Planning</a:t>
            </a:r>
            <a:endParaRPr lang="ko-KR" altLang="en-US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0" name="직선 화살표 연결선 149"/>
          <p:cNvCxnSpPr>
            <a:stCxn id="128" idx="6"/>
            <a:endCxn id="131" idx="2"/>
          </p:cNvCxnSpPr>
          <p:nvPr/>
        </p:nvCxnSpPr>
        <p:spPr>
          <a:xfrm>
            <a:off x="3532993" y="2172825"/>
            <a:ext cx="82378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TextBox 151"/>
          <p:cNvSpPr txBox="1"/>
          <p:nvPr/>
        </p:nvSpPr>
        <p:spPr>
          <a:xfrm>
            <a:off x="7513837" y="2416852"/>
            <a:ext cx="853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6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dirty="0"/>
              <a:t>Design</a:t>
            </a:r>
            <a:endParaRPr lang="ko-KR" altLang="en-US" dirty="0"/>
          </a:p>
        </p:txBody>
      </p:sp>
      <p:sp>
        <p:nvSpPr>
          <p:cNvPr id="153" name="타원 152"/>
          <p:cNvSpPr/>
          <p:nvPr/>
        </p:nvSpPr>
        <p:spPr>
          <a:xfrm>
            <a:off x="5938119" y="506503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Coding</a:t>
            </a:r>
            <a:endParaRPr lang="ko-KR" altLang="en-US" sz="1000" dirty="0"/>
          </a:p>
        </p:txBody>
      </p:sp>
      <p:cxnSp>
        <p:nvCxnSpPr>
          <p:cNvPr id="154" name="꺾인 연결선 153"/>
          <p:cNvCxnSpPr>
            <a:stCxn id="137" idx="4"/>
            <a:endCxn id="153" idx="0"/>
          </p:cNvCxnSpPr>
          <p:nvPr/>
        </p:nvCxnSpPr>
        <p:spPr>
          <a:xfrm rot="16200000" flipH="1">
            <a:off x="5549734" y="4198517"/>
            <a:ext cx="1070976" cy="66205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꺾인 연결선 157"/>
          <p:cNvCxnSpPr>
            <a:stCxn id="133" idx="4"/>
            <a:endCxn id="153" idx="0"/>
          </p:cNvCxnSpPr>
          <p:nvPr/>
        </p:nvCxnSpPr>
        <p:spPr>
          <a:xfrm rot="5400000">
            <a:off x="6269814" y="4140489"/>
            <a:ext cx="1070976" cy="77810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꺾인 연결선 158"/>
          <p:cNvCxnSpPr>
            <a:stCxn id="132" idx="4"/>
            <a:endCxn id="138" idx="0"/>
          </p:cNvCxnSpPr>
          <p:nvPr/>
        </p:nvCxnSpPr>
        <p:spPr>
          <a:xfrm rot="5400000">
            <a:off x="8098703" y="4529218"/>
            <a:ext cx="1070976" cy="65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꺾인 연결선 159"/>
          <p:cNvCxnSpPr>
            <a:stCxn id="131" idx="6"/>
            <a:endCxn id="139" idx="0"/>
          </p:cNvCxnSpPr>
          <p:nvPr/>
        </p:nvCxnSpPr>
        <p:spPr>
          <a:xfrm>
            <a:off x="5313039" y="2172825"/>
            <a:ext cx="1885173" cy="66676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직사각형 160"/>
          <p:cNvSpPr/>
          <p:nvPr/>
        </p:nvSpPr>
        <p:spPr>
          <a:xfrm>
            <a:off x="5754195" y="4851346"/>
            <a:ext cx="3519285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2" name="TextBox 161"/>
          <p:cNvSpPr txBox="1"/>
          <p:nvPr/>
        </p:nvSpPr>
        <p:spPr>
          <a:xfrm>
            <a:off x="6614233" y="6309320"/>
            <a:ext cx="17379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6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dirty="0"/>
              <a:t>Implementation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120903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16625" cy="571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Login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633073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629322" y="3054008"/>
              <a:ext cx="72648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Login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25" name="그룹 124"/>
          <p:cNvGrpSpPr/>
          <p:nvPr/>
        </p:nvGrpSpPr>
        <p:grpSpPr>
          <a:xfrm>
            <a:off x="3128309" y="3345501"/>
            <a:ext cx="873957" cy="215444"/>
            <a:chOff x="2483765" y="1230830"/>
            <a:chExt cx="873957" cy="215444"/>
          </a:xfrm>
        </p:grpSpPr>
        <p:sp>
          <p:nvSpPr>
            <p:cNvPr id="126" name="직사각형 125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7" name="직사각형 126"/>
            <p:cNvSpPr/>
            <p:nvPr/>
          </p:nvSpPr>
          <p:spPr>
            <a:xfrm>
              <a:off x="2483765" y="1230830"/>
              <a:ext cx="87395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 선택</a:t>
              </a:r>
            </a:p>
          </p:txBody>
        </p:sp>
      </p:grpSp>
      <p:cxnSp>
        <p:nvCxnSpPr>
          <p:cNvPr id="136" name="꺾인 연결선 135"/>
          <p:cNvCxnSpPr>
            <a:stCxn id="63" idx="0"/>
            <a:endCxn id="127" idx="2"/>
          </p:cNvCxnSpPr>
          <p:nvPr/>
        </p:nvCxnSpPr>
        <p:spPr>
          <a:xfrm rot="16200000" flipV="1">
            <a:off x="3422207" y="3704026"/>
            <a:ext cx="287642" cy="148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2" name="그룹 141"/>
          <p:cNvGrpSpPr/>
          <p:nvPr/>
        </p:nvGrpSpPr>
        <p:grpSpPr>
          <a:xfrm>
            <a:off x="2980666" y="1560475"/>
            <a:ext cx="1176272" cy="459722"/>
            <a:chOff x="2332603" y="1128278"/>
            <a:chExt cx="1176272" cy="459722"/>
          </a:xfrm>
        </p:grpSpPr>
        <p:sp>
          <p:nvSpPr>
            <p:cNvPr id="143" name="모서리가 둥근 직사각형 142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4" name="직사각형 143"/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67" name="직선 화살표 연결선 66"/>
          <p:cNvCxnSpPr>
            <a:stCxn id="256" idx="6"/>
            <a:endCxn id="56" idx="1"/>
          </p:cNvCxnSpPr>
          <p:nvPr/>
        </p:nvCxnSpPr>
        <p:spPr>
          <a:xfrm>
            <a:off x="1312568" y="4173073"/>
            <a:ext cx="38554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그룹 54"/>
          <p:cNvGrpSpPr/>
          <p:nvPr/>
        </p:nvGrpSpPr>
        <p:grpSpPr>
          <a:xfrm>
            <a:off x="1620123" y="4065350"/>
            <a:ext cx="976549" cy="215444"/>
            <a:chOff x="2505065" y="1230830"/>
            <a:chExt cx="831353" cy="215444"/>
          </a:xfrm>
        </p:grpSpPr>
        <p:sp>
          <p:nvSpPr>
            <p:cNvPr id="56" name="직사각형 55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2505065" y="1230830"/>
              <a:ext cx="83135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정보 입력</a:t>
              </a:r>
            </a:p>
          </p:txBody>
        </p:sp>
      </p:grpSp>
      <p:grpSp>
        <p:nvGrpSpPr>
          <p:cNvPr id="62" name="그룹 61"/>
          <p:cNvGrpSpPr/>
          <p:nvPr/>
        </p:nvGrpSpPr>
        <p:grpSpPr>
          <a:xfrm>
            <a:off x="2864768" y="3848587"/>
            <a:ext cx="1404000" cy="648000"/>
            <a:chOff x="2096156" y="976385"/>
            <a:chExt cx="1649166" cy="763508"/>
          </a:xfrm>
        </p:grpSpPr>
        <p:sp>
          <p:nvSpPr>
            <p:cNvPr id="63" name="순서도: 판단 62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2571927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업데이트</a:t>
              </a:r>
            </a:p>
          </p:txBody>
        </p:sp>
      </p:grpSp>
      <p:cxnSp>
        <p:nvCxnSpPr>
          <p:cNvPr id="69" name="직선 화살표 연결선 68"/>
          <p:cNvCxnSpPr>
            <a:stCxn id="56" idx="3"/>
            <a:endCxn id="63" idx="1"/>
          </p:cNvCxnSpPr>
          <p:nvPr/>
        </p:nvCxnSpPr>
        <p:spPr>
          <a:xfrm flipV="1">
            <a:off x="2518675" y="4172587"/>
            <a:ext cx="346093" cy="48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3562903" y="3618903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1" name="그룹 70"/>
          <p:cNvGrpSpPr/>
          <p:nvPr/>
        </p:nvGrpSpPr>
        <p:grpSpPr>
          <a:xfrm>
            <a:off x="2864768" y="2365389"/>
            <a:ext cx="1404000" cy="648000"/>
            <a:chOff x="2096156" y="976385"/>
            <a:chExt cx="1649166" cy="763508"/>
          </a:xfrm>
        </p:grpSpPr>
        <p:sp>
          <p:nvSpPr>
            <p:cNvPr id="72" name="순서도: 판단 71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3" name="직사각형 72"/>
            <p:cNvSpPr/>
            <p:nvPr/>
          </p:nvSpPr>
          <p:spPr>
            <a:xfrm>
              <a:off x="2549486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cxnSp>
        <p:nvCxnSpPr>
          <p:cNvPr id="74" name="꺾인 연결선 73"/>
          <p:cNvCxnSpPr>
            <a:stCxn id="127" idx="0"/>
            <a:endCxn id="72" idx="2"/>
          </p:cNvCxnSpPr>
          <p:nvPr/>
        </p:nvCxnSpPr>
        <p:spPr>
          <a:xfrm rot="5400000" flipH="1" flipV="1">
            <a:off x="3399972" y="3178705"/>
            <a:ext cx="332112" cy="148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그룹 75"/>
          <p:cNvGrpSpPr/>
          <p:nvPr/>
        </p:nvGrpSpPr>
        <p:grpSpPr>
          <a:xfrm>
            <a:off x="4951012" y="3928580"/>
            <a:ext cx="1176272" cy="459722"/>
            <a:chOff x="2332603" y="1128278"/>
            <a:chExt cx="1176272" cy="459722"/>
          </a:xfrm>
        </p:grpSpPr>
        <p:sp>
          <p:nvSpPr>
            <p:cNvPr id="77" name="모서리가 둥근 직사각형 76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2357130" y="1235028"/>
              <a:ext cx="1127233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Login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 저장</a:t>
              </a:r>
            </a:p>
          </p:txBody>
        </p:sp>
      </p:grpSp>
      <p:cxnSp>
        <p:nvCxnSpPr>
          <p:cNvPr id="79" name="꺾인 연결선 78"/>
          <p:cNvCxnSpPr>
            <a:stCxn id="72" idx="0"/>
            <a:endCxn id="143" idx="2"/>
          </p:cNvCxnSpPr>
          <p:nvPr/>
        </p:nvCxnSpPr>
        <p:spPr>
          <a:xfrm rot="5400000" flipH="1" flipV="1">
            <a:off x="3395189" y="2191776"/>
            <a:ext cx="345192" cy="2034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화살표 연결선 81"/>
          <p:cNvCxnSpPr>
            <a:stCxn id="63" idx="3"/>
            <a:endCxn id="78" idx="1"/>
          </p:cNvCxnSpPr>
          <p:nvPr/>
        </p:nvCxnSpPr>
        <p:spPr>
          <a:xfrm flipV="1">
            <a:off x="4268768" y="4158441"/>
            <a:ext cx="706771" cy="1414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꺾인 연결선 92"/>
          <p:cNvCxnSpPr>
            <a:stCxn id="72" idx="3"/>
            <a:endCxn id="78" idx="1"/>
          </p:cNvCxnSpPr>
          <p:nvPr/>
        </p:nvCxnSpPr>
        <p:spPr>
          <a:xfrm>
            <a:off x="4268768" y="2689389"/>
            <a:ext cx="706771" cy="146905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Box 93"/>
          <p:cNvSpPr txBox="1"/>
          <p:nvPr/>
        </p:nvSpPr>
        <p:spPr>
          <a:xfrm>
            <a:off x="4232920" y="396780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4285733" y="247718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3568318" y="2091525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99" name="꺾인 연결선 98"/>
          <p:cNvCxnSpPr>
            <a:stCxn id="143" idx="0"/>
            <a:endCxn id="256" idx="0"/>
          </p:cNvCxnSpPr>
          <p:nvPr/>
        </p:nvCxnSpPr>
        <p:spPr>
          <a:xfrm rot="16200000" flipH="1" flipV="1">
            <a:off x="1134386" y="1198657"/>
            <a:ext cx="2072598" cy="2796234"/>
          </a:xfrm>
          <a:prstGeom prst="bentConnector3">
            <a:avLst>
              <a:gd name="adj1" fmla="val -1103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0" name="그룹 99"/>
          <p:cNvGrpSpPr/>
          <p:nvPr/>
        </p:nvGrpSpPr>
        <p:grpSpPr>
          <a:xfrm>
            <a:off x="4950716" y="1552254"/>
            <a:ext cx="1176272" cy="459722"/>
            <a:chOff x="2332603" y="1128278"/>
            <a:chExt cx="1176272" cy="459722"/>
          </a:xfrm>
        </p:grpSpPr>
        <p:sp>
          <p:nvSpPr>
            <p:cNvPr id="101" name="모서리가 둥근 직사각형 100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2" name="직사각형 101"/>
            <p:cNvSpPr/>
            <p:nvPr/>
          </p:nvSpPr>
          <p:spPr>
            <a:xfrm>
              <a:off x="2438079" y="1178062"/>
              <a:ext cx="96532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VersionInfo2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저장</a:t>
              </a:r>
            </a:p>
          </p:txBody>
        </p:sp>
      </p:grpSp>
      <p:grpSp>
        <p:nvGrpSpPr>
          <p:cNvPr id="109" name="그룹 108"/>
          <p:cNvGrpSpPr/>
          <p:nvPr/>
        </p:nvGrpSpPr>
        <p:grpSpPr>
          <a:xfrm>
            <a:off x="7368038" y="1840127"/>
            <a:ext cx="1176272" cy="459722"/>
            <a:chOff x="2332603" y="1128278"/>
            <a:chExt cx="1176272" cy="459722"/>
          </a:xfrm>
        </p:grpSpPr>
        <p:sp>
          <p:nvSpPr>
            <p:cNvPr id="112" name="모서리가 둥근 직사각형 111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3" name="직사각형 112"/>
            <p:cNvSpPr/>
            <p:nvPr/>
          </p:nvSpPr>
          <p:spPr>
            <a:xfrm>
              <a:off x="2658490" y="1175100"/>
              <a:ext cx="524504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Login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122" name="사각형 설명선 121"/>
          <p:cNvSpPr/>
          <p:nvPr/>
        </p:nvSpPr>
        <p:spPr>
          <a:xfrm>
            <a:off x="4054481" y="935807"/>
            <a:ext cx="1227517" cy="427708"/>
          </a:xfrm>
          <a:prstGeom prst="wedgeRectCallout">
            <a:avLst>
              <a:gd name="adj1" fmla="val 33792"/>
              <a:gd name="adj2" fmla="val 98578"/>
            </a:avLst>
          </a:prstGeom>
          <a:solidFill>
            <a:srgbClr val="FFFF00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Login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정보 존재 시 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진입점</a:t>
            </a:r>
            <a:endParaRPr lang="ko-KR" altLang="en-US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9" name="사각형 설명선 128"/>
          <p:cNvSpPr/>
          <p:nvPr/>
        </p:nvSpPr>
        <p:spPr>
          <a:xfrm>
            <a:off x="1117312" y="3041688"/>
            <a:ext cx="1227517" cy="427708"/>
          </a:xfrm>
          <a:prstGeom prst="wedgeRectCallout">
            <a:avLst>
              <a:gd name="adj1" fmla="val -55293"/>
              <a:gd name="adj2" fmla="val 105697"/>
            </a:avLst>
          </a:prstGeom>
          <a:solidFill>
            <a:srgbClr val="FFFF00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Login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정보 없을 시 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진입점</a:t>
            </a:r>
            <a:endParaRPr lang="ko-KR" altLang="en-US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30" name="꺾인 연결선 129"/>
          <p:cNvCxnSpPr>
            <a:stCxn id="77" idx="0"/>
            <a:endCxn id="101" idx="2"/>
          </p:cNvCxnSpPr>
          <p:nvPr/>
        </p:nvCxnSpPr>
        <p:spPr>
          <a:xfrm rot="16200000" flipV="1">
            <a:off x="4580698" y="2970130"/>
            <a:ext cx="1916604" cy="29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4" name="그룹 133"/>
          <p:cNvGrpSpPr/>
          <p:nvPr/>
        </p:nvGrpSpPr>
        <p:grpSpPr>
          <a:xfrm>
            <a:off x="7227554" y="5448252"/>
            <a:ext cx="1404000" cy="648000"/>
            <a:chOff x="2096156" y="976385"/>
            <a:chExt cx="1649166" cy="763508"/>
          </a:xfrm>
        </p:grpSpPr>
        <p:sp>
          <p:nvSpPr>
            <p:cNvPr id="135" name="순서도: 판단 134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0" name="직사각형 139"/>
            <p:cNvSpPr/>
            <p:nvPr/>
          </p:nvSpPr>
          <p:spPr>
            <a:xfrm>
              <a:off x="2398805" y="1185245"/>
              <a:ext cx="10438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개인정보 사용 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동의 여부</a:t>
              </a:r>
            </a:p>
          </p:txBody>
        </p:sp>
      </p:grpSp>
      <p:grpSp>
        <p:nvGrpSpPr>
          <p:cNvPr id="146" name="그룹 145"/>
          <p:cNvGrpSpPr/>
          <p:nvPr/>
        </p:nvGrpSpPr>
        <p:grpSpPr>
          <a:xfrm>
            <a:off x="6198658" y="5666939"/>
            <a:ext cx="698558" cy="215444"/>
            <a:chOff x="2571460" y="1230830"/>
            <a:chExt cx="698558" cy="215444"/>
          </a:xfrm>
        </p:grpSpPr>
        <p:sp>
          <p:nvSpPr>
            <p:cNvPr id="147" name="직사각형 146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8" name="직사각형 147"/>
            <p:cNvSpPr/>
            <p:nvPr/>
          </p:nvSpPr>
          <p:spPr>
            <a:xfrm>
              <a:off x="2604793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동의 입력</a:t>
              </a:r>
            </a:p>
          </p:txBody>
        </p:sp>
      </p:grpSp>
      <p:grpSp>
        <p:nvGrpSpPr>
          <p:cNvPr id="155" name="그룹 154"/>
          <p:cNvGrpSpPr/>
          <p:nvPr/>
        </p:nvGrpSpPr>
        <p:grpSpPr>
          <a:xfrm>
            <a:off x="4485104" y="5449751"/>
            <a:ext cx="1404000" cy="648000"/>
            <a:chOff x="2096156" y="976385"/>
            <a:chExt cx="1649166" cy="763508"/>
          </a:xfrm>
        </p:grpSpPr>
        <p:sp>
          <p:nvSpPr>
            <p:cNvPr id="156" name="순서도: 판단 155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7" name="직사각형 156"/>
            <p:cNvSpPr/>
            <p:nvPr/>
          </p:nvSpPr>
          <p:spPr>
            <a:xfrm>
              <a:off x="2357128" y="1185245"/>
              <a:ext cx="112723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패스워드 초기화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grpSp>
        <p:nvGrpSpPr>
          <p:cNvPr id="163" name="그룹 162"/>
          <p:cNvGrpSpPr/>
          <p:nvPr/>
        </p:nvGrpSpPr>
        <p:grpSpPr>
          <a:xfrm>
            <a:off x="3128053" y="5662956"/>
            <a:ext cx="1176875" cy="215444"/>
            <a:chOff x="2450906" y="1230830"/>
            <a:chExt cx="939681" cy="215444"/>
          </a:xfrm>
        </p:grpSpPr>
        <p:sp>
          <p:nvSpPr>
            <p:cNvPr id="165" name="직사각형 164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6" name="직사각형 165"/>
            <p:cNvSpPr/>
            <p:nvPr/>
          </p:nvSpPr>
          <p:spPr>
            <a:xfrm>
              <a:off x="2450906" y="1230830"/>
              <a:ext cx="93968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패스워드 초기화</a:t>
              </a:r>
            </a:p>
          </p:txBody>
        </p:sp>
      </p:grpSp>
      <p:cxnSp>
        <p:nvCxnSpPr>
          <p:cNvPr id="167" name="직선 화살표 연결선 166"/>
          <p:cNvCxnSpPr>
            <a:stCxn id="135" idx="1"/>
            <a:endCxn id="147" idx="3"/>
          </p:cNvCxnSpPr>
          <p:nvPr/>
        </p:nvCxnSpPr>
        <p:spPr>
          <a:xfrm flipH="1">
            <a:off x="6897216" y="5772252"/>
            <a:ext cx="330338" cy="241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직선 화살표 연결선 167"/>
          <p:cNvCxnSpPr>
            <a:stCxn id="147" idx="1"/>
            <a:endCxn id="156" idx="3"/>
          </p:cNvCxnSpPr>
          <p:nvPr/>
        </p:nvCxnSpPr>
        <p:spPr>
          <a:xfrm flipH="1" flipV="1">
            <a:off x="5889104" y="5773751"/>
            <a:ext cx="309554" cy="91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TextBox 168"/>
          <p:cNvSpPr txBox="1"/>
          <p:nvPr/>
        </p:nvSpPr>
        <p:spPr>
          <a:xfrm>
            <a:off x="4225416" y="552993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6508293" y="5347793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71" name="꺾인 연결선 170"/>
          <p:cNvCxnSpPr>
            <a:stCxn id="135" idx="2"/>
            <a:endCxn id="156" idx="2"/>
          </p:cNvCxnSpPr>
          <p:nvPr/>
        </p:nvCxnSpPr>
        <p:spPr>
          <a:xfrm rot="5400000">
            <a:off x="6557580" y="4725776"/>
            <a:ext cx="1499" cy="2742450"/>
          </a:xfrm>
          <a:prstGeom prst="bentConnector3">
            <a:avLst>
              <a:gd name="adj1" fmla="val 15350167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TextBox 171"/>
          <p:cNvSpPr txBox="1"/>
          <p:nvPr/>
        </p:nvSpPr>
        <p:spPr>
          <a:xfrm>
            <a:off x="7290774" y="609387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73" name="꺾인 연결선 172"/>
          <p:cNvCxnSpPr>
            <a:stCxn id="147" idx="0"/>
            <a:endCxn id="256" idx="4"/>
          </p:cNvCxnSpPr>
          <p:nvPr/>
        </p:nvCxnSpPr>
        <p:spPr>
          <a:xfrm rot="16200000" flipV="1">
            <a:off x="3183311" y="2302331"/>
            <a:ext cx="953885" cy="577536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직선 화살표 연결선 173"/>
          <p:cNvCxnSpPr>
            <a:stCxn id="156" idx="1"/>
            <a:endCxn id="165" idx="3"/>
          </p:cNvCxnSpPr>
          <p:nvPr/>
        </p:nvCxnSpPr>
        <p:spPr>
          <a:xfrm flipH="1" flipV="1">
            <a:off x="4153925" y="5770679"/>
            <a:ext cx="331179" cy="307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5" name="TextBox 174"/>
          <p:cNvSpPr txBox="1"/>
          <p:nvPr/>
        </p:nvSpPr>
        <p:spPr>
          <a:xfrm>
            <a:off x="5953622" y="5555234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6" name="그룹 175"/>
          <p:cNvGrpSpPr/>
          <p:nvPr/>
        </p:nvGrpSpPr>
        <p:grpSpPr>
          <a:xfrm>
            <a:off x="1604784" y="5447393"/>
            <a:ext cx="1404000" cy="648000"/>
            <a:chOff x="2096156" y="976385"/>
            <a:chExt cx="1649166" cy="763508"/>
          </a:xfrm>
        </p:grpSpPr>
        <p:sp>
          <p:nvSpPr>
            <p:cNvPr id="177" name="순서도: 판단 176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8" name="직사각형 177"/>
            <p:cNvSpPr/>
            <p:nvPr/>
          </p:nvSpPr>
          <p:spPr>
            <a:xfrm>
              <a:off x="2421248" y="1185245"/>
              <a:ext cx="99899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패스워드 만료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cxnSp>
        <p:nvCxnSpPr>
          <p:cNvPr id="179" name="직선 화살표 연결선 178"/>
          <p:cNvCxnSpPr>
            <a:stCxn id="165" idx="1"/>
            <a:endCxn id="177" idx="3"/>
          </p:cNvCxnSpPr>
          <p:nvPr/>
        </p:nvCxnSpPr>
        <p:spPr>
          <a:xfrm flipH="1">
            <a:off x="3008784" y="5770679"/>
            <a:ext cx="270253" cy="7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0" name="그룹 179"/>
          <p:cNvGrpSpPr/>
          <p:nvPr/>
        </p:nvGrpSpPr>
        <p:grpSpPr>
          <a:xfrm>
            <a:off x="510038" y="5666639"/>
            <a:ext cx="837089" cy="215444"/>
            <a:chOff x="2502202" y="1230830"/>
            <a:chExt cx="837089" cy="215444"/>
          </a:xfrm>
        </p:grpSpPr>
        <p:sp>
          <p:nvSpPr>
            <p:cNvPr id="181" name="직사각형 180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2" name="직사각형 181"/>
            <p:cNvSpPr/>
            <p:nvPr/>
          </p:nvSpPr>
          <p:spPr>
            <a:xfrm>
              <a:off x="2502202" y="1230830"/>
              <a:ext cx="83708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패스워드 변경</a:t>
              </a:r>
            </a:p>
          </p:txBody>
        </p:sp>
      </p:grpSp>
      <p:cxnSp>
        <p:nvCxnSpPr>
          <p:cNvPr id="183" name="직선 화살표 연결선 182"/>
          <p:cNvCxnSpPr>
            <a:stCxn id="177" idx="1"/>
            <a:endCxn id="181" idx="3"/>
          </p:cNvCxnSpPr>
          <p:nvPr/>
        </p:nvCxnSpPr>
        <p:spPr>
          <a:xfrm flipH="1">
            <a:off x="1277854" y="5771393"/>
            <a:ext cx="326930" cy="296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4" name="그룹 183"/>
          <p:cNvGrpSpPr/>
          <p:nvPr/>
        </p:nvGrpSpPr>
        <p:grpSpPr>
          <a:xfrm>
            <a:off x="7365839" y="3817350"/>
            <a:ext cx="1176272" cy="459722"/>
            <a:chOff x="2332603" y="1128278"/>
            <a:chExt cx="1176272" cy="459722"/>
          </a:xfrm>
        </p:grpSpPr>
        <p:sp>
          <p:nvSpPr>
            <p:cNvPr id="185" name="모서리가 둥근 직사각형 184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6" name="직사각형 185"/>
            <p:cNvSpPr/>
            <p:nvPr/>
          </p:nvSpPr>
          <p:spPr>
            <a:xfrm>
              <a:off x="2421250" y="1176047"/>
              <a:ext cx="99899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데이터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저장</a:t>
              </a:r>
            </a:p>
          </p:txBody>
        </p:sp>
      </p:grpSp>
      <p:grpSp>
        <p:nvGrpSpPr>
          <p:cNvPr id="188" name="그룹 187"/>
          <p:cNvGrpSpPr/>
          <p:nvPr/>
        </p:nvGrpSpPr>
        <p:grpSpPr>
          <a:xfrm>
            <a:off x="8860385" y="2428582"/>
            <a:ext cx="698558" cy="215444"/>
            <a:chOff x="2571460" y="1230830"/>
            <a:chExt cx="698558" cy="215444"/>
          </a:xfrm>
        </p:grpSpPr>
        <p:sp>
          <p:nvSpPr>
            <p:cNvPr id="189" name="직사각형 188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0" name="직사각형 189"/>
            <p:cNvSpPr/>
            <p:nvPr/>
          </p:nvSpPr>
          <p:spPr>
            <a:xfrm>
              <a:off x="2604788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권한 정보</a:t>
              </a:r>
            </a:p>
          </p:txBody>
        </p:sp>
      </p:grpSp>
      <p:grpSp>
        <p:nvGrpSpPr>
          <p:cNvPr id="191" name="그룹 190"/>
          <p:cNvGrpSpPr/>
          <p:nvPr/>
        </p:nvGrpSpPr>
        <p:grpSpPr>
          <a:xfrm>
            <a:off x="8860385" y="3028889"/>
            <a:ext cx="698558" cy="215444"/>
            <a:chOff x="2571460" y="1230830"/>
            <a:chExt cx="698558" cy="215444"/>
          </a:xfrm>
        </p:grpSpPr>
        <p:sp>
          <p:nvSpPr>
            <p:cNvPr id="192" name="직사각형 191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3" name="직사각형 192"/>
            <p:cNvSpPr/>
            <p:nvPr/>
          </p:nvSpPr>
          <p:spPr>
            <a:xfrm>
              <a:off x="2604788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설정 정보</a:t>
              </a:r>
            </a:p>
          </p:txBody>
        </p:sp>
      </p:grpSp>
      <p:grpSp>
        <p:nvGrpSpPr>
          <p:cNvPr id="194" name="그룹 193"/>
          <p:cNvGrpSpPr/>
          <p:nvPr/>
        </p:nvGrpSpPr>
        <p:grpSpPr>
          <a:xfrm>
            <a:off x="8860385" y="3944131"/>
            <a:ext cx="698558" cy="215444"/>
            <a:chOff x="2571460" y="1230830"/>
            <a:chExt cx="698558" cy="215444"/>
          </a:xfrm>
        </p:grpSpPr>
        <p:sp>
          <p:nvSpPr>
            <p:cNvPr id="195" name="직사각형 194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6" name="직사각형 195"/>
            <p:cNvSpPr/>
            <p:nvPr/>
          </p:nvSpPr>
          <p:spPr>
            <a:xfrm>
              <a:off x="2604788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정보</a:t>
              </a:r>
            </a:p>
          </p:txBody>
        </p:sp>
      </p:grpSp>
      <p:grpSp>
        <p:nvGrpSpPr>
          <p:cNvPr id="197" name="그룹 196"/>
          <p:cNvGrpSpPr/>
          <p:nvPr/>
        </p:nvGrpSpPr>
        <p:grpSpPr>
          <a:xfrm>
            <a:off x="8845755" y="4355897"/>
            <a:ext cx="737702" cy="215444"/>
            <a:chOff x="2551889" y="1230830"/>
            <a:chExt cx="737702" cy="215444"/>
          </a:xfrm>
        </p:grpSpPr>
        <p:sp>
          <p:nvSpPr>
            <p:cNvPr id="198" name="직사각형 19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9" name="직사각형 198"/>
            <p:cNvSpPr/>
            <p:nvPr/>
          </p:nvSpPr>
          <p:spPr>
            <a:xfrm>
              <a:off x="2551889" y="1230830"/>
              <a:ext cx="737702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</a:t>
              </a:r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정보</a:t>
              </a:r>
            </a:p>
          </p:txBody>
        </p:sp>
      </p:grpSp>
      <p:cxnSp>
        <p:nvCxnSpPr>
          <p:cNvPr id="200" name="꺾인 연결선 199"/>
          <p:cNvCxnSpPr>
            <a:stCxn id="156" idx="2"/>
            <a:endCxn id="177" idx="2"/>
          </p:cNvCxnSpPr>
          <p:nvPr/>
        </p:nvCxnSpPr>
        <p:spPr>
          <a:xfrm rot="5400000" flipH="1">
            <a:off x="3745765" y="4656412"/>
            <a:ext cx="2358" cy="2880320"/>
          </a:xfrm>
          <a:prstGeom prst="bentConnector3">
            <a:avLst>
              <a:gd name="adj1" fmla="val -9694656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1" name="TextBox 200"/>
          <p:cNvSpPr txBox="1"/>
          <p:nvPr/>
        </p:nvSpPr>
        <p:spPr>
          <a:xfrm>
            <a:off x="3716481" y="536332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2" name="TextBox 201"/>
          <p:cNvSpPr txBox="1"/>
          <p:nvPr/>
        </p:nvSpPr>
        <p:spPr>
          <a:xfrm>
            <a:off x="3025439" y="556354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03" name="꺾인 연결선 202"/>
          <p:cNvCxnSpPr>
            <a:stCxn id="165" idx="0"/>
            <a:endCxn id="256" idx="4"/>
          </p:cNvCxnSpPr>
          <p:nvPr/>
        </p:nvCxnSpPr>
        <p:spPr>
          <a:xfrm rot="16200000" flipV="1">
            <a:off x="1769574" y="3716067"/>
            <a:ext cx="949902" cy="294391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TextBox 203"/>
          <p:cNvSpPr txBox="1"/>
          <p:nvPr/>
        </p:nvSpPr>
        <p:spPr>
          <a:xfrm>
            <a:off x="924670" y="537767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05" name="그룹 204"/>
          <p:cNvGrpSpPr/>
          <p:nvPr/>
        </p:nvGrpSpPr>
        <p:grpSpPr>
          <a:xfrm>
            <a:off x="8796431" y="4767662"/>
            <a:ext cx="837089" cy="215444"/>
            <a:chOff x="2502196" y="1230830"/>
            <a:chExt cx="837089" cy="215444"/>
          </a:xfrm>
        </p:grpSpPr>
        <p:sp>
          <p:nvSpPr>
            <p:cNvPr id="206" name="직사각형 205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7" name="직사각형 206"/>
            <p:cNvSpPr/>
            <p:nvPr/>
          </p:nvSpPr>
          <p:spPr>
            <a:xfrm>
              <a:off x="2502196" y="1230830"/>
              <a:ext cx="83708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</a:t>
              </a:r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Status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08" name="그룹 207"/>
          <p:cNvGrpSpPr/>
          <p:nvPr/>
        </p:nvGrpSpPr>
        <p:grpSpPr>
          <a:xfrm>
            <a:off x="7368038" y="1092601"/>
            <a:ext cx="1176272" cy="459722"/>
            <a:chOff x="2332603" y="1128278"/>
            <a:chExt cx="1176272" cy="459722"/>
          </a:xfrm>
        </p:grpSpPr>
        <p:sp>
          <p:nvSpPr>
            <p:cNvPr id="209" name="모서리가 둥근 직사각형 208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0" name="직사각형 209"/>
            <p:cNvSpPr/>
            <p:nvPr/>
          </p:nvSpPr>
          <p:spPr>
            <a:xfrm>
              <a:off x="2485367" y="1175100"/>
              <a:ext cx="87075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WebSocket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연결</a:t>
              </a:r>
            </a:p>
          </p:txBody>
        </p:sp>
      </p:grpSp>
      <p:grpSp>
        <p:nvGrpSpPr>
          <p:cNvPr id="211" name="그룹 210"/>
          <p:cNvGrpSpPr/>
          <p:nvPr/>
        </p:nvGrpSpPr>
        <p:grpSpPr>
          <a:xfrm>
            <a:off x="7365839" y="2600396"/>
            <a:ext cx="1176272" cy="459722"/>
            <a:chOff x="2332603" y="1128278"/>
            <a:chExt cx="1176272" cy="459722"/>
          </a:xfrm>
        </p:grpSpPr>
        <p:sp>
          <p:nvSpPr>
            <p:cNvPr id="212" name="모서리가 둥근 직사각형 211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3" name="직사각형 212"/>
            <p:cNvSpPr/>
            <p:nvPr/>
          </p:nvSpPr>
          <p:spPr>
            <a:xfrm>
              <a:off x="2485367" y="1175100"/>
              <a:ext cx="87075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기본 데이터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저장</a:t>
              </a:r>
            </a:p>
          </p:txBody>
        </p:sp>
      </p:grpSp>
      <p:cxnSp>
        <p:nvCxnSpPr>
          <p:cNvPr id="214" name="꺾인 연결선 213"/>
          <p:cNvCxnSpPr>
            <a:stCxn id="101" idx="0"/>
            <a:endCxn id="209" idx="1"/>
          </p:cNvCxnSpPr>
          <p:nvPr/>
        </p:nvCxnSpPr>
        <p:spPr>
          <a:xfrm rot="5400000" flipH="1" flipV="1">
            <a:off x="6338549" y="522765"/>
            <a:ext cx="229792" cy="182918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직선 화살표 연결선 216"/>
          <p:cNvCxnSpPr>
            <a:stCxn id="210" idx="2"/>
            <a:endCxn id="112" idx="0"/>
          </p:cNvCxnSpPr>
          <p:nvPr/>
        </p:nvCxnSpPr>
        <p:spPr>
          <a:xfrm flipH="1">
            <a:off x="7956174" y="1539533"/>
            <a:ext cx="4" cy="30059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직선 화살표 연결선 219"/>
          <p:cNvCxnSpPr>
            <a:stCxn id="112" idx="2"/>
            <a:endCxn id="212" idx="0"/>
          </p:cNvCxnSpPr>
          <p:nvPr/>
        </p:nvCxnSpPr>
        <p:spPr>
          <a:xfrm flipH="1">
            <a:off x="7953975" y="2299849"/>
            <a:ext cx="2199" cy="30054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꺾인 연결선 227"/>
          <p:cNvCxnSpPr>
            <a:stCxn id="212" idx="3"/>
            <a:endCxn id="192" idx="1"/>
          </p:cNvCxnSpPr>
          <p:nvPr/>
        </p:nvCxnSpPr>
        <p:spPr>
          <a:xfrm>
            <a:off x="8542111" y="2830257"/>
            <a:ext cx="318274" cy="306355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꺾인 연결선 228"/>
          <p:cNvCxnSpPr>
            <a:stCxn id="212" idx="3"/>
            <a:endCxn id="189" idx="1"/>
          </p:cNvCxnSpPr>
          <p:nvPr/>
        </p:nvCxnSpPr>
        <p:spPr>
          <a:xfrm flipV="1">
            <a:off x="8542111" y="2536305"/>
            <a:ext cx="318274" cy="29395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" name="꺾인 연결선 233"/>
          <p:cNvCxnSpPr>
            <a:stCxn id="185" idx="3"/>
            <a:endCxn id="198" idx="1"/>
          </p:cNvCxnSpPr>
          <p:nvPr/>
        </p:nvCxnSpPr>
        <p:spPr>
          <a:xfrm>
            <a:off x="8542111" y="4047211"/>
            <a:ext cx="323215" cy="41640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꺾인 연결선 236"/>
          <p:cNvCxnSpPr>
            <a:stCxn id="185" idx="3"/>
            <a:endCxn id="195" idx="1"/>
          </p:cNvCxnSpPr>
          <p:nvPr/>
        </p:nvCxnSpPr>
        <p:spPr>
          <a:xfrm>
            <a:off x="8542111" y="4047211"/>
            <a:ext cx="318274" cy="464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직선 화살표 연결선 239"/>
          <p:cNvCxnSpPr>
            <a:stCxn id="199" idx="2"/>
            <a:endCxn id="206" idx="0"/>
          </p:cNvCxnSpPr>
          <p:nvPr/>
        </p:nvCxnSpPr>
        <p:spPr>
          <a:xfrm>
            <a:off x="9214606" y="4571341"/>
            <a:ext cx="368" cy="19634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3" name="그룹 242"/>
          <p:cNvGrpSpPr/>
          <p:nvPr/>
        </p:nvGrpSpPr>
        <p:grpSpPr>
          <a:xfrm>
            <a:off x="8848961" y="3532365"/>
            <a:ext cx="734496" cy="215444"/>
            <a:chOff x="2553492" y="1230830"/>
            <a:chExt cx="734496" cy="215444"/>
          </a:xfrm>
        </p:grpSpPr>
        <p:sp>
          <p:nvSpPr>
            <p:cNvPr id="244" name="직사각형 243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5" name="직사각형 244"/>
            <p:cNvSpPr/>
            <p:nvPr/>
          </p:nvSpPr>
          <p:spPr>
            <a:xfrm>
              <a:off x="2553492" y="1230830"/>
              <a:ext cx="73449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</a:t>
              </a:r>
            </a:p>
          </p:txBody>
        </p:sp>
      </p:grpSp>
      <p:cxnSp>
        <p:nvCxnSpPr>
          <p:cNvPr id="246" name="꺾인 연결선 245"/>
          <p:cNvCxnSpPr>
            <a:stCxn id="185" idx="3"/>
            <a:endCxn id="244" idx="1"/>
          </p:cNvCxnSpPr>
          <p:nvPr/>
        </p:nvCxnSpPr>
        <p:spPr>
          <a:xfrm flipV="1">
            <a:off x="8542111" y="3640088"/>
            <a:ext cx="324818" cy="40712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1" name="직선 화살표 연결선 260"/>
          <p:cNvCxnSpPr>
            <a:stCxn id="212" idx="2"/>
            <a:endCxn id="185" idx="0"/>
          </p:cNvCxnSpPr>
          <p:nvPr/>
        </p:nvCxnSpPr>
        <p:spPr>
          <a:xfrm>
            <a:off x="7953975" y="3060118"/>
            <a:ext cx="0" cy="75723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꺾인 연결선 265"/>
          <p:cNvCxnSpPr>
            <a:cxnSpLocks/>
          </p:cNvCxnSpPr>
          <p:nvPr/>
        </p:nvCxnSpPr>
        <p:spPr>
          <a:xfrm rot="10800000" flipH="1" flipV="1">
            <a:off x="7268310" y="2890291"/>
            <a:ext cx="563715" cy="2617995"/>
          </a:xfrm>
          <a:prstGeom prst="bentConnector4">
            <a:avLst>
              <a:gd name="adj1" fmla="val -40552"/>
              <a:gd name="adj2" fmla="val 77302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9" name="TextBox 268"/>
          <p:cNvSpPr txBox="1"/>
          <p:nvPr/>
        </p:nvSpPr>
        <p:spPr>
          <a:xfrm>
            <a:off x="7082384" y="3261537"/>
            <a:ext cx="4555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async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0" name="TextBox 269"/>
          <p:cNvSpPr txBox="1"/>
          <p:nvPr/>
        </p:nvSpPr>
        <p:spPr>
          <a:xfrm>
            <a:off x="7953810" y="3261537"/>
            <a:ext cx="4555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async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89" name="꺾인 연결선 288"/>
          <p:cNvCxnSpPr>
            <a:stCxn id="181" idx="0"/>
            <a:endCxn id="256" idx="4"/>
          </p:cNvCxnSpPr>
          <p:nvPr/>
        </p:nvCxnSpPr>
        <p:spPr>
          <a:xfrm rot="16200000" flipV="1">
            <a:off x="373780" y="5111862"/>
            <a:ext cx="953585" cy="156007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2" name="TextBox 291"/>
          <p:cNvSpPr txBox="1"/>
          <p:nvPr/>
        </p:nvSpPr>
        <p:spPr>
          <a:xfrm>
            <a:off x="6969224" y="5541948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3" name="TextBox 292"/>
          <p:cNvSpPr txBox="1"/>
          <p:nvPr/>
        </p:nvSpPr>
        <p:spPr>
          <a:xfrm>
            <a:off x="4301189" y="6092528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4" name="TextBox 293"/>
          <p:cNvSpPr txBox="1"/>
          <p:nvPr/>
        </p:nvSpPr>
        <p:spPr>
          <a:xfrm>
            <a:off x="1370104" y="557579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813407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DA2C1D11-7406-41FC-94B3-6A346026A1B7}"/>
              </a:ext>
            </a:extLst>
          </p:cNvPr>
          <p:cNvGrpSpPr/>
          <p:nvPr/>
        </p:nvGrpSpPr>
        <p:grpSpPr>
          <a:xfrm>
            <a:off x="399113" y="1842998"/>
            <a:ext cx="1396800" cy="1512000"/>
            <a:chOff x="452560" y="2683285"/>
            <a:chExt cx="1080000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9CCF9CC9-FB68-4BA2-AE5E-2DF3A5C6F75E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84F7A194-EECC-4787-B433-C5559ED121FD}"/>
                </a:ext>
              </a:extLst>
            </p:cNvPr>
            <p:cNvSpPr/>
            <p:nvPr/>
          </p:nvSpPr>
          <p:spPr>
            <a:xfrm>
              <a:off x="711708" y="3102373"/>
              <a:ext cx="561713" cy="24182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Login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7A07FA16-6773-4BE6-8294-8EFBCB0FF9DE}"/>
              </a:ext>
            </a:extLst>
          </p:cNvPr>
          <p:cNvGrpSpPr/>
          <p:nvPr/>
        </p:nvGrpSpPr>
        <p:grpSpPr>
          <a:xfrm>
            <a:off x="8401280" y="1842998"/>
            <a:ext cx="1396800" cy="15120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E7471911-42C9-4DEB-BC8C-5BFE1381AAD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3FD07339-138A-4354-BDA7-DFA656F09A49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DEF8A1E9-FFFB-4781-BA5B-CDBBB8CF95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38DD2D9-7737-4D57-B2C8-36CB2F3C1489}"/>
              </a:ext>
            </a:extLst>
          </p:cNvPr>
          <p:cNvSpPr/>
          <p:nvPr/>
        </p:nvSpPr>
        <p:spPr>
          <a:xfrm>
            <a:off x="278480" y="406405"/>
            <a:ext cx="95571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Login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5905EF7-F776-427D-8AC7-4036292D3A35}"/>
              </a:ext>
            </a:extLst>
          </p:cNvPr>
          <p:cNvGrpSpPr/>
          <p:nvPr/>
        </p:nvGrpSpPr>
        <p:grpSpPr>
          <a:xfrm>
            <a:off x="2640327" y="2311894"/>
            <a:ext cx="1176272" cy="574208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A4060687-D5DC-49DC-8E8F-6141FAD9286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60E6D306-6240-4828-B120-539AB92138F8}"/>
                </a:ext>
              </a:extLst>
            </p:cNvPr>
            <p:cNvSpPr/>
            <p:nvPr/>
          </p:nvSpPr>
          <p:spPr>
            <a:xfrm>
              <a:off x="2485363" y="1208502"/>
              <a:ext cx="870751" cy="32033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9C62BD2-F91E-4604-A9DB-C458369A9C9C}"/>
              </a:ext>
            </a:extLst>
          </p:cNvPr>
          <p:cNvGrpSpPr/>
          <p:nvPr/>
        </p:nvGrpSpPr>
        <p:grpSpPr>
          <a:xfrm>
            <a:off x="2526463" y="3573160"/>
            <a:ext cx="1404000" cy="648000"/>
            <a:chOff x="2096156" y="976385"/>
            <a:chExt cx="1649166" cy="763508"/>
          </a:xfrm>
        </p:grpSpPr>
        <p:sp>
          <p:nvSpPr>
            <p:cNvPr id="14" name="순서도: 판단 13">
              <a:extLst>
                <a:ext uri="{FF2B5EF4-FFF2-40B4-BE49-F238E27FC236}">
                  <a16:creationId xmlns:a16="http://schemas.microsoft.com/office/drawing/2014/main" id="{CB19CF4B-B7BB-4780-9339-ADACDD1C0363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48FC942-84A9-4429-9D91-C19873854A15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4E5440CE-46D5-4FFB-9F8F-BACAE36585AC}"/>
              </a:ext>
            </a:extLst>
          </p:cNvPr>
          <p:cNvGrpSpPr/>
          <p:nvPr/>
        </p:nvGrpSpPr>
        <p:grpSpPr>
          <a:xfrm>
            <a:off x="743036" y="3667299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1F00C887-33EE-420E-B191-8CF9B3CEBBA8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CE3D9585-4B53-4C0E-8082-B205FD7450E4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28360D2A-6E5F-426F-9507-EC7C4FAF53D7}"/>
              </a:ext>
            </a:extLst>
          </p:cNvPr>
          <p:cNvCxnSpPr>
            <a:cxnSpLocks/>
            <a:stCxn id="3" idx="6"/>
            <a:endCxn id="11" idx="1"/>
          </p:cNvCxnSpPr>
          <p:nvPr/>
        </p:nvCxnSpPr>
        <p:spPr>
          <a:xfrm>
            <a:off x="1795913" y="2598998"/>
            <a:ext cx="84441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BF215AEC-467E-42BF-BEB1-6F2FFB27239E}"/>
              </a:ext>
            </a:extLst>
          </p:cNvPr>
          <p:cNvCxnSpPr>
            <a:cxnSpLocks/>
            <a:stCxn id="11" idx="2"/>
            <a:endCxn id="14" idx="0"/>
          </p:cNvCxnSpPr>
          <p:nvPr/>
        </p:nvCxnSpPr>
        <p:spPr>
          <a:xfrm>
            <a:off x="3228463" y="2886102"/>
            <a:ext cx="0" cy="68705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D53EC60A-B143-4087-81AD-4C2ECE0CA43D}"/>
              </a:ext>
            </a:extLst>
          </p:cNvPr>
          <p:cNvCxnSpPr>
            <a:cxnSpLocks/>
            <a:stCxn id="14" idx="1"/>
            <a:endCxn id="17" idx="3"/>
          </p:cNvCxnSpPr>
          <p:nvPr/>
        </p:nvCxnSpPr>
        <p:spPr>
          <a:xfrm flipH="1">
            <a:off x="1919308" y="3897160"/>
            <a:ext cx="60715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606F6D90-6D21-4BC8-B3E2-B8D543B95633}"/>
              </a:ext>
            </a:extLst>
          </p:cNvPr>
          <p:cNvCxnSpPr>
            <a:cxnSpLocks/>
            <a:stCxn id="14" idx="2"/>
          </p:cNvCxnSpPr>
          <p:nvPr/>
        </p:nvCxnSpPr>
        <p:spPr>
          <a:xfrm flipH="1">
            <a:off x="3214039" y="4221160"/>
            <a:ext cx="14424" cy="75790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9B3542DF-3067-486A-B410-7A14C8A425C6}"/>
              </a:ext>
            </a:extLst>
          </p:cNvPr>
          <p:cNvGrpSpPr/>
          <p:nvPr/>
        </p:nvGrpSpPr>
        <p:grpSpPr>
          <a:xfrm>
            <a:off x="2640327" y="4851404"/>
            <a:ext cx="1176272" cy="459722"/>
            <a:chOff x="2332603" y="1075393"/>
            <a:chExt cx="1176272" cy="459722"/>
          </a:xfrm>
        </p:grpSpPr>
        <p:sp>
          <p:nvSpPr>
            <p:cNvPr id="35" name="모서리가 둥근 직사각형 211">
              <a:extLst>
                <a:ext uri="{FF2B5EF4-FFF2-40B4-BE49-F238E27FC236}">
                  <a16:creationId xmlns:a16="http://schemas.microsoft.com/office/drawing/2014/main" id="{2777826F-92EC-4CBF-92BE-FB04A4FE4D6C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2FF341BF-F3F5-45BC-ACBC-36F9F35CB2B2}"/>
                </a:ext>
              </a:extLst>
            </p:cNvPr>
            <p:cNvSpPr/>
            <p:nvPr/>
          </p:nvSpPr>
          <p:spPr>
            <a:xfrm>
              <a:off x="2549483" y="1105667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웹 로그인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CB270832-E571-4D6C-9B5E-B782B15FEA52}"/>
              </a:ext>
            </a:extLst>
          </p:cNvPr>
          <p:cNvGrpSpPr/>
          <p:nvPr/>
        </p:nvGrpSpPr>
        <p:grpSpPr>
          <a:xfrm>
            <a:off x="4510461" y="2924944"/>
            <a:ext cx="1176272" cy="459722"/>
            <a:chOff x="2332603" y="1075393"/>
            <a:chExt cx="1176272" cy="459722"/>
          </a:xfrm>
        </p:grpSpPr>
        <p:sp>
          <p:nvSpPr>
            <p:cNvPr id="38" name="모서리가 둥근 직사각형 211">
              <a:extLst>
                <a:ext uri="{FF2B5EF4-FFF2-40B4-BE49-F238E27FC236}">
                  <a16:creationId xmlns:a16="http://schemas.microsoft.com/office/drawing/2014/main" id="{93EB6A34-D6BE-424E-BED5-D037757A7434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2F30EEAF-866E-4175-95A5-C04FC8E7054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3DB53B1A-736C-4983-AE79-B9B51710B66C}"/>
              </a:ext>
            </a:extLst>
          </p:cNvPr>
          <p:cNvGrpSpPr/>
          <p:nvPr/>
        </p:nvGrpSpPr>
        <p:grpSpPr>
          <a:xfrm>
            <a:off x="2526463" y="5787580"/>
            <a:ext cx="1404000" cy="648000"/>
            <a:chOff x="2096156" y="976385"/>
            <a:chExt cx="1649166" cy="763508"/>
          </a:xfrm>
        </p:grpSpPr>
        <p:sp>
          <p:nvSpPr>
            <p:cNvPr id="41" name="순서도: 판단 40">
              <a:extLst>
                <a:ext uri="{FF2B5EF4-FFF2-40B4-BE49-F238E27FC236}">
                  <a16:creationId xmlns:a16="http://schemas.microsoft.com/office/drawing/2014/main" id="{0A21F801-83C7-4020-807C-C9A987497C53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B6F73655-D70D-4F83-ABB8-5BE3A68D096D}"/>
                </a:ext>
              </a:extLst>
            </p:cNvPr>
            <p:cNvSpPr/>
            <p:nvPr/>
          </p:nvSpPr>
          <p:spPr>
            <a:xfrm>
              <a:off x="2484660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버전 체크</a:t>
              </a:r>
            </a:p>
          </p:txBody>
        </p:sp>
      </p:grpSp>
      <p:cxnSp>
        <p:nvCxnSpPr>
          <p:cNvPr id="46" name="직선 화살표 연결선 45">
            <a:extLst>
              <a:ext uri="{FF2B5EF4-FFF2-40B4-BE49-F238E27FC236}">
                <a16:creationId xmlns:a16="http://schemas.microsoft.com/office/drawing/2014/main" id="{A5743B64-14A4-413C-9336-64945B1C8059}"/>
              </a:ext>
            </a:extLst>
          </p:cNvPr>
          <p:cNvCxnSpPr>
            <a:cxnSpLocks/>
            <a:stCxn id="35" idx="2"/>
            <a:endCxn id="41" idx="0"/>
          </p:cNvCxnSpPr>
          <p:nvPr/>
        </p:nvCxnSpPr>
        <p:spPr>
          <a:xfrm>
            <a:off x="3228463" y="5311126"/>
            <a:ext cx="0" cy="47645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A6CDA70F-F95F-4189-870D-3951255116BB}"/>
              </a:ext>
            </a:extLst>
          </p:cNvPr>
          <p:cNvGrpSpPr/>
          <p:nvPr/>
        </p:nvGrpSpPr>
        <p:grpSpPr>
          <a:xfrm>
            <a:off x="6394780" y="5893440"/>
            <a:ext cx="1176272" cy="459722"/>
            <a:chOff x="2332603" y="1075393"/>
            <a:chExt cx="1176272" cy="459722"/>
          </a:xfrm>
        </p:grpSpPr>
        <p:sp>
          <p:nvSpPr>
            <p:cNvPr id="51" name="모서리가 둥근 직사각형 211">
              <a:extLst>
                <a:ext uri="{FF2B5EF4-FFF2-40B4-BE49-F238E27FC236}">
                  <a16:creationId xmlns:a16="http://schemas.microsoft.com/office/drawing/2014/main" id="{69814FAA-31B0-4523-BAE4-C65454FE4519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BE20FDE3-0A7E-4CF2-8506-5CAA92EF18E1}"/>
                </a:ext>
              </a:extLst>
            </p:cNvPr>
            <p:cNvSpPr/>
            <p:nvPr/>
          </p:nvSpPr>
          <p:spPr>
            <a:xfrm>
              <a:off x="2438075" y="1105667"/>
              <a:ext cx="96532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</a:rPr>
                <a:t>VersionInfo2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DAF980BD-0478-45FA-8A4F-A805B22E7ADB}"/>
              </a:ext>
            </a:extLst>
          </p:cNvPr>
          <p:cNvCxnSpPr>
            <a:cxnSpLocks/>
            <a:stCxn id="41" idx="2"/>
            <a:endCxn id="51" idx="2"/>
          </p:cNvCxnSpPr>
          <p:nvPr/>
        </p:nvCxnSpPr>
        <p:spPr>
          <a:xfrm rot="5400000" flipH="1" flipV="1">
            <a:off x="5064480" y="4517144"/>
            <a:ext cx="82418" cy="3754453"/>
          </a:xfrm>
          <a:prstGeom prst="bentConnector3">
            <a:avLst>
              <a:gd name="adj1" fmla="val -277367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4654629E-FF6D-4009-AC1C-2A6FDC98862B}"/>
              </a:ext>
            </a:extLst>
          </p:cNvPr>
          <p:cNvGrpSpPr/>
          <p:nvPr/>
        </p:nvGrpSpPr>
        <p:grpSpPr>
          <a:xfrm>
            <a:off x="6394780" y="4844976"/>
            <a:ext cx="1176272" cy="459722"/>
            <a:chOff x="2332603" y="1139517"/>
            <a:chExt cx="1176272" cy="459722"/>
          </a:xfrm>
        </p:grpSpPr>
        <p:sp>
          <p:nvSpPr>
            <p:cNvPr id="57" name="모서리가 둥근 직사각형 208">
              <a:extLst>
                <a:ext uri="{FF2B5EF4-FFF2-40B4-BE49-F238E27FC236}">
                  <a16:creationId xmlns:a16="http://schemas.microsoft.com/office/drawing/2014/main" id="{91E38595-4542-4508-BC74-D78EA681B1D6}"/>
                </a:ext>
              </a:extLst>
            </p:cNvPr>
            <p:cNvSpPr/>
            <p:nvPr/>
          </p:nvSpPr>
          <p:spPr>
            <a:xfrm>
              <a:off x="2332603" y="1139517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ECEC2861-80DA-4C82-92EA-49E5D5224716}"/>
                </a:ext>
              </a:extLst>
            </p:cNvPr>
            <p:cNvSpPr/>
            <p:nvPr/>
          </p:nvSpPr>
          <p:spPr>
            <a:xfrm>
              <a:off x="2485367" y="1175100"/>
              <a:ext cx="87075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WebSocket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연결</a:t>
              </a:r>
            </a:p>
          </p:txBody>
        </p:sp>
      </p:grpSp>
      <p:cxnSp>
        <p:nvCxnSpPr>
          <p:cNvPr id="59" name="직선 화살표 연결선 58">
            <a:extLst>
              <a:ext uri="{FF2B5EF4-FFF2-40B4-BE49-F238E27FC236}">
                <a16:creationId xmlns:a16="http://schemas.microsoft.com/office/drawing/2014/main" id="{AA9888DB-DDED-49B7-A9BB-A86AEEF52CD8}"/>
              </a:ext>
            </a:extLst>
          </p:cNvPr>
          <p:cNvCxnSpPr>
            <a:cxnSpLocks/>
            <a:stCxn id="51" idx="0"/>
            <a:endCxn id="57" idx="2"/>
          </p:cNvCxnSpPr>
          <p:nvPr/>
        </p:nvCxnSpPr>
        <p:spPr>
          <a:xfrm flipV="1">
            <a:off x="6982916" y="5304698"/>
            <a:ext cx="0" cy="58874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2" name="그룹 61">
            <a:extLst>
              <a:ext uri="{FF2B5EF4-FFF2-40B4-BE49-F238E27FC236}">
                <a16:creationId xmlns:a16="http://schemas.microsoft.com/office/drawing/2014/main" id="{6ACE65C8-407B-44BA-B135-0C49526CFE4C}"/>
              </a:ext>
            </a:extLst>
          </p:cNvPr>
          <p:cNvGrpSpPr/>
          <p:nvPr/>
        </p:nvGrpSpPr>
        <p:grpSpPr>
          <a:xfrm>
            <a:off x="6394780" y="3599679"/>
            <a:ext cx="1176272" cy="459722"/>
            <a:chOff x="2332605" y="1061866"/>
            <a:chExt cx="1176272" cy="459722"/>
          </a:xfrm>
        </p:grpSpPr>
        <p:sp>
          <p:nvSpPr>
            <p:cNvPr id="63" name="모서리가 둥근 직사각형 211">
              <a:extLst>
                <a:ext uri="{FF2B5EF4-FFF2-40B4-BE49-F238E27FC236}">
                  <a16:creationId xmlns:a16="http://schemas.microsoft.com/office/drawing/2014/main" id="{1B04F654-6F31-4B65-A8D2-7855DE844936}"/>
                </a:ext>
              </a:extLst>
            </p:cNvPr>
            <p:cNvSpPr/>
            <p:nvPr/>
          </p:nvSpPr>
          <p:spPr>
            <a:xfrm>
              <a:off x="2332605" y="106186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4" name="직사각형 63">
              <a:extLst>
                <a:ext uri="{FF2B5EF4-FFF2-40B4-BE49-F238E27FC236}">
                  <a16:creationId xmlns:a16="http://schemas.microsoft.com/office/drawing/2014/main" id="{A915B274-8D05-45E1-8B4B-704B44DC0BFE}"/>
                </a:ext>
              </a:extLst>
            </p:cNvPr>
            <p:cNvSpPr/>
            <p:nvPr/>
          </p:nvSpPr>
          <p:spPr>
            <a:xfrm>
              <a:off x="2421246" y="1091672"/>
              <a:ext cx="99899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내부 프로토콜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접속요청</a:t>
              </a:r>
            </a:p>
          </p:txBody>
        </p:sp>
      </p:grpSp>
      <p:grpSp>
        <p:nvGrpSpPr>
          <p:cNvPr id="65" name="그룹 64">
            <a:extLst>
              <a:ext uri="{FF2B5EF4-FFF2-40B4-BE49-F238E27FC236}">
                <a16:creationId xmlns:a16="http://schemas.microsoft.com/office/drawing/2014/main" id="{5ED0B269-1B45-49BA-A5C0-86475D69D9CD}"/>
              </a:ext>
            </a:extLst>
          </p:cNvPr>
          <p:cNvGrpSpPr/>
          <p:nvPr/>
        </p:nvGrpSpPr>
        <p:grpSpPr>
          <a:xfrm>
            <a:off x="6394780" y="2369137"/>
            <a:ext cx="1176272" cy="459722"/>
            <a:chOff x="2332603" y="1075393"/>
            <a:chExt cx="1176272" cy="459722"/>
          </a:xfrm>
        </p:grpSpPr>
        <p:sp>
          <p:nvSpPr>
            <p:cNvPr id="66" name="모서리가 둥근 직사각형 211">
              <a:extLst>
                <a:ext uri="{FF2B5EF4-FFF2-40B4-BE49-F238E27FC236}">
                  <a16:creationId xmlns:a16="http://schemas.microsoft.com/office/drawing/2014/main" id="{10979982-7AE7-47FC-94C2-1397BB75D4D5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7" name="직사각형 66">
              <a:extLst>
                <a:ext uri="{FF2B5EF4-FFF2-40B4-BE49-F238E27FC236}">
                  <a16:creationId xmlns:a16="http://schemas.microsoft.com/office/drawing/2014/main" id="{4DE5E361-9648-4DFC-9F86-D53BA29A9C96}"/>
                </a:ext>
              </a:extLst>
            </p:cNvPr>
            <p:cNvSpPr/>
            <p:nvPr/>
          </p:nvSpPr>
          <p:spPr>
            <a:xfrm>
              <a:off x="2489165" y="1206676"/>
              <a:ext cx="870752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69" name="직선 화살표 연결선 68">
            <a:extLst>
              <a:ext uri="{FF2B5EF4-FFF2-40B4-BE49-F238E27FC236}">
                <a16:creationId xmlns:a16="http://schemas.microsoft.com/office/drawing/2014/main" id="{FB1BB06B-F779-405A-91E0-A7B9AE612254}"/>
              </a:ext>
            </a:extLst>
          </p:cNvPr>
          <p:cNvCxnSpPr>
            <a:cxnSpLocks/>
            <a:stCxn id="57" idx="0"/>
            <a:endCxn id="63" idx="2"/>
          </p:cNvCxnSpPr>
          <p:nvPr/>
        </p:nvCxnSpPr>
        <p:spPr>
          <a:xfrm flipV="1">
            <a:off x="6982916" y="4059401"/>
            <a:ext cx="0" cy="78557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화살표 연결선 71">
            <a:extLst>
              <a:ext uri="{FF2B5EF4-FFF2-40B4-BE49-F238E27FC236}">
                <a16:creationId xmlns:a16="http://schemas.microsoft.com/office/drawing/2014/main" id="{0ED3AF6B-8918-493B-AAD9-1288393ED9BB}"/>
              </a:ext>
            </a:extLst>
          </p:cNvPr>
          <p:cNvCxnSpPr>
            <a:cxnSpLocks/>
            <a:stCxn id="63" idx="0"/>
            <a:endCxn id="66" idx="2"/>
          </p:cNvCxnSpPr>
          <p:nvPr/>
        </p:nvCxnSpPr>
        <p:spPr>
          <a:xfrm flipV="1">
            <a:off x="6982916" y="2828859"/>
            <a:ext cx="0" cy="77082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직선 화살표 연결선 79">
            <a:extLst>
              <a:ext uri="{FF2B5EF4-FFF2-40B4-BE49-F238E27FC236}">
                <a16:creationId xmlns:a16="http://schemas.microsoft.com/office/drawing/2014/main" id="{F7AB6560-E43A-4EE9-A4CA-B0A86CA4C7F7}"/>
              </a:ext>
            </a:extLst>
          </p:cNvPr>
          <p:cNvCxnSpPr>
            <a:cxnSpLocks/>
            <a:stCxn id="57" idx="1"/>
            <a:endCxn id="38" idx="2"/>
          </p:cNvCxnSpPr>
          <p:nvPr/>
        </p:nvCxnSpPr>
        <p:spPr>
          <a:xfrm rot="10800000">
            <a:off x="5098598" y="3384667"/>
            <a:ext cx="1296183" cy="169017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직선 화살표 연결선 82">
            <a:extLst>
              <a:ext uri="{FF2B5EF4-FFF2-40B4-BE49-F238E27FC236}">
                <a16:creationId xmlns:a16="http://schemas.microsoft.com/office/drawing/2014/main" id="{B7049514-3979-468D-AA78-3EDA47374ACC}"/>
              </a:ext>
            </a:extLst>
          </p:cNvPr>
          <p:cNvCxnSpPr>
            <a:cxnSpLocks/>
            <a:stCxn id="63" idx="1"/>
            <a:endCxn id="38" idx="3"/>
          </p:cNvCxnSpPr>
          <p:nvPr/>
        </p:nvCxnSpPr>
        <p:spPr>
          <a:xfrm rot="10800000">
            <a:off x="5686734" y="3154806"/>
            <a:ext cx="708047" cy="674735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직선 화살표 연결선 86">
            <a:extLst>
              <a:ext uri="{FF2B5EF4-FFF2-40B4-BE49-F238E27FC236}">
                <a16:creationId xmlns:a16="http://schemas.microsoft.com/office/drawing/2014/main" id="{DD27329E-3FFC-44AF-90C9-1305B941656E}"/>
              </a:ext>
            </a:extLst>
          </p:cNvPr>
          <p:cNvCxnSpPr>
            <a:cxnSpLocks/>
            <a:stCxn id="66" idx="1"/>
            <a:endCxn id="38" idx="3"/>
          </p:cNvCxnSpPr>
          <p:nvPr/>
        </p:nvCxnSpPr>
        <p:spPr>
          <a:xfrm rot="10800000" flipV="1">
            <a:off x="5686734" y="2598997"/>
            <a:ext cx="708047" cy="555807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직선 화살표 연결선 89">
            <a:extLst>
              <a:ext uri="{FF2B5EF4-FFF2-40B4-BE49-F238E27FC236}">
                <a16:creationId xmlns:a16="http://schemas.microsoft.com/office/drawing/2014/main" id="{73026752-1E29-43CC-9CBC-58BAD6E36F1F}"/>
              </a:ext>
            </a:extLst>
          </p:cNvPr>
          <p:cNvCxnSpPr>
            <a:cxnSpLocks/>
            <a:stCxn id="38" idx="0"/>
            <a:endCxn id="6" idx="0"/>
          </p:cNvCxnSpPr>
          <p:nvPr/>
        </p:nvCxnSpPr>
        <p:spPr>
          <a:xfrm rot="5400000" flipH="1" flipV="1">
            <a:off x="6558165" y="383430"/>
            <a:ext cx="1081946" cy="4001083"/>
          </a:xfrm>
          <a:prstGeom prst="bentConnector3">
            <a:avLst>
              <a:gd name="adj1" fmla="val 1999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직선 화살표 연결선 95">
            <a:extLst>
              <a:ext uri="{FF2B5EF4-FFF2-40B4-BE49-F238E27FC236}">
                <a16:creationId xmlns:a16="http://schemas.microsoft.com/office/drawing/2014/main" id="{76285708-BE38-44C9-807D-E8DD2D00B14E}"/>
              </a:ext>
            </a:extLst>
          </p:cNvPr>
          <p:cNvCxnSpPr>
            <a:cxnSpLocks/>
            <a:stCxn id="17" idx="3"/>
            <a:endCxn id="11" idx="1"/>
          </p:cNvCxnSpPr>
          <p:nvPr/>
        </p:nvCxnSpPr>
        <p:spPr>
          <a:xfrm flipV="1">
            <a:off x="1919308" y="2598998"/>
            <a:ext cx="721019" cy="129816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8B1A1E10-73DC-4F00-ADEF-222DF7F06F97}"/>
              </a:ext>
            </a:extLst>
          </p:cNvPr>
          <p:cNvSpPr txBox="1"/>
          <p:nvPr/>
        </p:nvSpPr>
        <p:spPr>
          <a:xfrm>
            <a:off x="2278555" y="370034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D512261D-AE0D-4578-A987-C0175F797D01}"/>
              </a:ext>
            </a:extLst>
          </p:cNvPr>
          <p:cNvSpPr txBox="1"/>
          <p:nvPr/>
        </p:nvSpPr>
        <p:spPr>
          <a:xfrm>
            <a:off x="3195418" y="4221160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C71BEB43-2A3E-468F-8D71-073531803950}"/>
              </a:ext>
            </a:extLst>
          </p:cNvPr>
          <p:cNvSpPr txBox="1"/>
          <p:nvPr/>
        </p:nvSpPr>
        <p:spPr>
          <a:xfrm>
            <a:off x="2277588" y="5907857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F058FCE2-07FC-486B-9CEC-983393A6D8A8}"/>
              </a:ext>
            </a:extLst>
          </p:cNvPr>
          <p:cNvSpPr txBox="1"/>
          <p:nvPr/>
        </p:nvSpPr>
        <p:spPr>
          <a:xfrm>
            <a:off x="6129721" y="487631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DD17A69E-3340-47C7-9E56-80DF75EC2854}"/>
              </a:ext>
            </a:extLst>
          </p:cNvPr>
          <p:cNvSpPr txBox="1"/>
          <p:nvPr/>
        </p:nvSpPr>
        <p:spPr>
          <a:xfrm>
            <a:off x="6129721" y="589012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06" name="직선 화살표 연결선 52">
            <a:extLst>
              <a:ext uri="{FF2B5EF4-FFF2-40B4-BE49-F238E27FC236}">
                <a16:creationId xmlns:a16="http://schemas.microsoft.com/office/drawing/2014/main" id="{B137D74D-F32C-4743-8B7B-1F748ECD49AC}"/>
              </a:ext>
            </a:extLst>
          </p:cNvPr>
          <p:cNvCxnSpPr>
            <a:cxnSpLocks/>
            <a:stCxn id="51" idx="1"/>
            <a:endCxn id="38" idx="2"/>
          </p:cNvCxnSpPr>
          <p:nvPr/>
        </p:nvCxnSpPr>
        <p:spPr>
          <a:xfrm rot="10800000">
            <a:off x="5098598" y="3384667"/>
            <a:ext cx="1296183" cy="273863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TextBox 108">
            <a:extLst>
              <a:ext uri="{FF2B5EF4-FFF2-40B4-BE49-F238E27FC236}">
                <a16:creationId xmlns:a16="http://schemas.microsoft.com/office/drawing/2014/main" id="{AACDA8C2-48FA-42AF-B9F2-8511D1425D8C}"/>
              </a:ext>
            </a:extLst>
          </p:cNvPr>
          <p:cNvSpPr txBox="1"/>
          <p:nvPr/>
        </p:nvSpPr>
        <p:spPr>
          <a:xfrm>
            <a:off x="6129721" y="3573016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E775A6BC-8CFE-4486-97FC-DDCB8D8CAD12}"/>
              </a:ext>
            </a:extLst>
          </p:cNvPr>
          <p:cNvSpPr txBox="1"/>
          <p:nvPr/>
        </p:nvSpPr>
        <p:spPr>
          <a:xfrm>
            <a:off x="6129721" y="2431136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2FEDCD0B-F009-42FB-8C45-20EC02F75850}"/>
              </a:ext>
            </a:extLst>
          </p:cNvPr>
          <p:cNvSpPr txBox="1"/>
          <p:nvPr/>
        </p:nvSpPr>
        <p:spPr>
          <a:xfrm>
            <a:off x="3221251" y="6467173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47243FDD-C6B2-49CF-8389-73763596CF58}"/>
              </a:ext>
            </a:extLst>
          </p:cNvPr>
          <p:cNvSpPr txBox="1"/>
          <p:nvPr/>
        </p:nvSpPr>
        <p:spPr>
          <a:xfrm>
            <a:off x="6746568" y="571766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764B9264-70F3-46F9-B95A-8609C8D4BB9B}"/>
              </a:ext>
            </a:extLst>
          </p:cNvPr>
          <p:cNvSpPr txBox="1"/>
          <p:nvPr/>
        </p:nvSpPr>
        <p:spPr>
          <a:xfrm>
            <a:off x="6746568" y="465313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F9416197-8347-4B90-9E5E-E4ABDB90418F}"/>
              </a:ext>
            </a:extLst>
          </p:cNvPr>
          <p:cNvSpPr txBox="1"/>
          <p:nvPr/>
        </p:nvSpPr>
        <p:spPr>
          <a:xfrm>
            <a:off x="6746568" y="341260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F3711201-AF52-4BD9-88A1-D5D90B313E51}"/>
              </a:ext>
            </a:extLst>
          </p:cNvPr>
          <p:cNvSpPr txBox="1"/>
          <p:nvPr/>
        </p:nvSpPr>
        <p:spPr>
          <a:xfrm>
            <a:off x="6987220" y="3402893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1000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AAE4C3E1-D38D-457B-AF5A-3A03F6AD10CE}"/>
              </a:ext>
            </a:extLst>
          </p:cNvPr>
          <p:cNvSpPr txBox="1"/>
          <p:nvPr/>
        </p:nvSpPr>
        <p:spPr>
          <a:xfrm>
            <a:off x="6987220" y="4077652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1000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38454E4D-253F-4CE5-8367-A9E85AE7B54F}"/>
              </a:ext>
            </a:extLst>
          </p:cNvPr>
          <p:cNvSpPr txBox="1"/>
          <p:nvPr/>
        </p:nvSpPr>
        <p:spPr>
          <a:xfrm>
            <a:off x="6746568" y="2833945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666CA0AB-B7D3-43AC-A5E1-B8E387086B01}"/>
              </a:ext>
            </a:extLst>
          </p:cNvPr>
          <p:cNvSpPr txBox="1"/>
          <p:nvPr/>
        </p:nvSpPr>
        <p:spPr>
          <a:xfrm>
            <a:off x="6987220" y="2824231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B6D799EF-245A-4AE3-AD28-312EE0C1DCAF}"/>
              </a:ext>
            </a:extLst>
          </p:cNvPr>
          <p:cNvSpPr txBox="1"/>
          <p:nvPr/>
        </p:nvSpPr>
        <p:spPr>
          <a:xfrm>
            <a:off x="6746568" y="2123715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168B094C-C125-4EF3-9E5C-9BF3A3CA461A}"/>
              </a:ext>
            </a:extLst>
          </p:cNvPr>
          <p:cNvSpPr txBox="1"/>
          <p:nvPr/>
        </p:nvSpPr>
        <p:spPr>
          <a:xfrm>
            <a:off x="6987220" y="2114001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22" name="직선 화살표 연결선 121">
            <a:extLst>
              <a:ext uri="{FF2B5EF4-FFF2-40B4-BE49-F238E27FC236}">
                <a16:creationId xmlns:a16="http://schemas.microsoft.com/office/drawing/2014/main" id="{CAAD9D3C-7876-4C42-AE72-A2DE73DF1453}"/>
              </a:ext>
            </a:extLst>
          </p:cNvPr>
          <p:cNvCxnSpPr>
            <a:cxnSpLocks/>
            <a:stCxn id="66" idx="0"/>
            <a:endCxn id="136" idx="2"/>
          </p:cNvCxnSpPr>
          <p:nvPr/>
        </p:nvCxnSpPr>
        <p:spPr>
          <a:xfrm rot="16200000" flipV="1">
            <a:off x="6593496" y="1979716"/>
            <a:ext cx="778521" cy="32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TextBox 125">
            <a:extLst>
              <a:ext uri="{FF2B5EF4-FFF2-40B4-BE49-F238E27FC236}">
                <a16:creationId xmlns:a16="http://schemas.microsoft.com/office/drawing/2014/main" id="{190C8139-E957-436D-BB67-E7DD49C4F5C7}"/>
              </a:ext>
            </a:extLst>
          </p:cNvPr>
          <p:cNvSpPr txBox="1"/>
          <p:nvPr/>
        </p:nvSpPr>
        <p:spPr>
          <a:xfrm>
            <a:off x="3228409" y="537682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27" name="직선 화살표 연결선 126">
            <a:extLst>
              <a:ext uri="{FF2B5EF4-FFF2-40B4-BE49-F238E27FC236}">
                <a16:creationId xmlns:a16="http://schemas.microsoft.com/office/drawing/2014/main" id="{431DFC80-ABB7-496F-8286-40D65BA7ABA3}"/>
              </a:ext>
            </a:extLst>
          </p:cNvPr>
          <p:cNvCxnSpPr>
            <a:cxnSpLocks/>
            <a:stCxn id="35" idx="3"/>
            <a:endCxn id="38" idx="2"/>
          </p:cNvCxnSpPr>
          <p:nvPr/>
        </p:nvCxnSpPr>
        <p:spPr>
          <a:xfrm flipV="1">
            <a:off x="3816599" y="3384666"/>
            <a:ext cx="1281998" cy="169659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TextBox 129">
            <a:extLst>
              <a:ext uri="{FF2B5EF4-FFF2-40B4-BE49-F238E27FC236}">
                <a16:creationId xmlns:a16="http://schemas.microsoft.com/office/drawing/2014/main" id="{4E21D562-6D4B-4E1D-9DE4-0B64034C7817}"/>
              </a:ext>
            </a:extLst>
          </p:cNvPr>
          <p:cNvSpPr txBox="1"/>
          <p:nvPr/>
        </p:nvSpPr>
        <p:spPr>
          <a:xfrm>
            <a:off x="3911117" y="479715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35" name="그룹 134">
            <a:extLst>
              <a:ext uri="{FF2B5EF4-FFF2-40B4-BE49-F238E27FC236}">
                <a16:creationId xmlns:a16="http://schemas.microsoft.com/office/drawing/2014/main" id="{470980C5-214D-4FC5-991E-359F07BFE7E6}"/>
              </a:ext>
            </a:extLst>
          </p:cNvPr>
          <p:cNvGrpSpPr/>
          <p:nvPr/>
        </p:nvGrpSpPr>
        <p:grpSpPr>
          <a:xfrm>
            <a:off x="6394459" y="1130894"/>
            <a:ext cx="1176272" cy="459722"/>
            <a:chOff x="2332603" y="1128278"/>
            <a:chExt cx="1176272" cy="459722"/>
          </a:xfrm>
        </p:grpSpPr>
        <p:sp>
          <p:nvSpPr>
            <p:cNvPr id="136" name="모서리가 둥근 직사각형 142">
              <a:extLst>
                <a:ext uri="{FF2B5EF4-FFF2-40B4-BE49-F238E27FC236}">
                  <a16:creationId xmlns:a16="http://schemas.microsoft.com/office/drawing/2014/main" id="{B3827030-AF1E-49B8-8E56-A839BB1E2BB4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7" name="직사각형 136">
              <a:extLst>
                <a:ext uri="{FF2B5EF4-FFF2-40B4-BE49-F238E27FC236}">
                  <a16:creationId xmlns:a16="http://schemas.microsoft.com/office/drawing/2014/main" id="{951FFC6E-0F06-4C2C-8AB5-540015224CE6}"/>
                </a:ext>
              </a:extLst>
            </p:cNvPr>
            <p:cNvSpPr/>
            <p:nvPr/>
          </p:nvSpPr>
          <p:spPr>
            <a:xfrm>
              <a:off x="2549488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세션 저장</a:t>
              </a:r>
            </a:p>
          </p:txBody>
        </p:sp>
      </p:grpSp>
      <p:cxnSp>
        <p:nvCxnSpPr>
          <p:cNvPr id="139" name="직선 화살표 연결선 121">
            <a:extLst>
              <a:ext uri="{FF2B5EF4-FFF2-40B4-BE49-F238E27FC236}">
                <a16:creationId xmlns:a16="http://schemas.microsoft.com/office/drawing/2014/main" id="{B320D7E9-A983-464D-8BEA-9D5D5EBB7D39}"/>
              </a:ext>
            </a:extLst>
          </p:cNvPr>
          <p:cNvCxnSpPr>
            <a:cxnSpLocks/>
            <a:stCxn id="136" idx="3"/>
            <a:endCxn id="6" idx="2"/>
          </p:cNvCxnSpPr>
          <p:nvPr/>
        </p:nvCxnSpPr>
        <p:spPr>
          <a:xfrm>
            <a:off x="7570731" y="1360755"/>
            <a:ext cx="830549" cy="123824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2" name="그룹 141">
            <a:extLst>
              <a:ext uri="{FF2B5EF4-FFF2-40B4-BE49-F238E27FC236}">
                <a16:creationId xmlns:a16="http://schemas.microsoft.com/office/drawing/2014/main" id="{45F4AAB3-D862-453F-B276-52C17D0982F5}"/>
              </a:ext>
            </a:extLst>
          </p:cNvPr>
          <p:cNvGrpSpPr/>
          <p:nvPr/>
        </p:nvGrpSpPr>
        <p:grpSpPr>
          <a:xfrm>
            <a:off x="706169" y="5881719"/>
            <a:ext cx="1176272" cy="459722"/>
            <a:chOff x="2295736" y="1138810"/>
            <a:chExt cx="1176272" cy="459722"/>
          </a:xfrm>
        </p:grpSpPr>
        <p:sp>
          <p:nvSpPr>
            <p:cNvPr id="143" name="모서리가 둥근 직사각형 211">
              <a:extLst>
                <a:ext uri="{FF2B5EF4-FFF2-40B4-BE49-F238E27FC236}">
                  <a16:creationId xmlns:a16="http://schemas.microsoft.com/office/drawing/2014/main" id="{D0C434C1-5151-49AF-A66D-B60AF712034D}"/>
                </a:ext>
              </a:extLst>
            </p:cNvPr>
            <p:cNvSpPr/>
            <p:nvPr/>
          </p:nvSpPr>
          <p:spPr>
            <a:xfrm>
              <a:off x="2295736" y="113881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44" name="직사각형 143">
              <a:extLst>
                <a:ext uri="{FF2B5EF4-FFF2-40B4-BE49-F238E27FC236}">
                  <a16:creationId xmlns:a16="http://schemas.microsoft.com/office/drawing/2014/main" id="{25B5A64E-3948-45F2-AC0A-85DB44DA8169}"/>
                </a:ext>
              </a:extLst>
            </p:cNvPr>
            <p:cNvSpPr/>
            <p:nvPr/>
          </p:nvSpPr>
          <p:spPr>
            <a:xfrm>
              <a:off x="2421245" y="1168616"/>
              <a:ext cx="99899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버전 업데이트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145" name="직선 화살표 연결선 144">
            <a:extLst>
              <a:ext uri="{FF2B5EF4-FFF2-40B4-BE49-F238E27FC236}">
                <a16:creationId xmlns:a16="http://schemas.microsoft.com/office/drawing/2014/main" id="{2E722B2B-2AA1-41E9-9A97-7D917CF4730D}"/>
              </a:ext>
            </a:extLst>
          </p:cNvPr>
          <p:cNvCxnSpPr>
            <a:cxnSpLocks/>
            <a:stCxn id="41" idx="1"/>
            <a:endCxn id="143" idx="3"/>
          </p:cNvCxnSpPr>
          <p:nvPr/>
        </p:nvCxnSpPr>
        <p:spPr>
          <a:xfrm flipH="1">
            <a:off x="1882441" y="6111580"/>
            <a:ext cx="64402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8786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50D7325E-25FB-41DB-B3A6-5A3EC3152153}"/>
              </a:ext>
            </a:extLst>
          </p:cNvPr>
          <p:cNvGrpSpPr/>
          <p:nvPr/>
        </p:nvGrpSpPr>
        <p:grpSpPr>
          <a:xfrm>
            <a:off x="399112" y="2493064"/>
            <a:ext cx="1396800" cy="1512000"/>
            <a:chOff x="452560" y="2683285"/>
            <a:chExt cx="1080000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BE15F4AC-E727-4B24-9ED8-2186E2B94853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DDAA9C86-7FC2-47C3-A260-76C72BF5AA60}"/>
                </a:ext>
              </a:extLst>
            </p:cNvPr>
            <p:cNvSpPr/>
            <p:nvPr/>
          </p:nvSpPr>
          <p:spPr>
            <a:xfrm>
              <a:off x="615133" y="3014437"/>
              <a:ext cx="754866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Version </a:t>
              </a: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314D887F-84E4-4EC3-ADE9-1EDE8F5FE6D8}"/>
              </a:ext>
            </a:extLst>
          </p:cNvPr>
          <p:cNvGrpSpPr/>
          <p:nvPr/>
        </p:nvGrpSpPr>
        <p:grpSpPr>
          <a:xfrm>
            <a:off x="8401280" y="2493064"/>
            <a:ext cx="1396800" cy="15120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2CC55753-BAF8-4AAC-BE7A-39352C1536C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9FD4DCEC-3D30-49F0-932F-0708D50611B6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2084DB71-4851-44E4-B4B0-CD18AFBD27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D25ECC0-983A-4D1E-AAF7-A3A090A022FF}"/>
              </a:ext>
            </a:extLst>
          </p:cNvPr>
          <p:cNvSpPr/>
          <p:nvPr/>
        </p:nvSpPr>
        <p:spPr>
          <a:xfrm>
            <a:off x="278480" y="406405"/>
            <a:ext cx="233070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Version Update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C676E7A5-E921-4519-836A-7C0CFB77FF0C}"/>
              </a:ext>
            </a:extLst>
          </p:cNvPr>
          <p:cNvGrpSpPr/>
          <p:nvPr/>
        </p:nvGrpSpPr>
        <p:grpSpPr>
          <a:xfrm>
            <a:off x="4510460" y="3002398"/>
            <a:ext cx="1176272" cy="493333"/>
            <a:chOff x="2332603" y="1075393"/>
            <a:chExt cx="1176272" cy="493333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A8DCEFF1-E14A-4360-827E-6540ED1CD195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2151DFDC-CA96-4BFE-8FE0-BDA7F9A4293C}"/>
                </a:ext>
              </a:extLst>
            </p:cNvPr>
            <p:cNvSpPr/>
            <p:nvPr/>
          </p:nvSpPr>
          <p:spPr>
            <a:xfrm>
              <a:off x="2421246" y="1168616"/>
              <a:ext cx="99899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버전 업데이트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EBBE8783-755C-4BB0-9F0E-0081313EFDF3}"/>
              </a:ext>
            </a:extLst>
          </p:cNvPr>
          <p:cNvCxnSpPr>
            <a:cxnSpLocks/>
            <a:stCxn id="3" idx="6"/>
            <a:endCxn id="11" idx="1"/>
          </p:cNvCxnSpPr>
          <p:nvPr/>
        </p:nvCxnSpPr>
        <p:spPr>
          <a:xfrm flipV="1">
            <a:off x="1795912" y="3232259"/>
            <a:ext cx="2714548" cy="1680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04A60472-853E-4B10-893B-DFDBCCC6B7F1}"/>
              </a:ext>
            </a:extLst>
          </p:cNvPr>
          <p:cNvCxnSpPr>
            <a:cxnSpLocks/>
            <a:stCxn id="11" idx="3"/>
            <a:endCxn id="6" idx="2"/>
          </p:cNvCxnSpPr>
          <p:nvPr/>
        </p:nvCxnSpPr>
        <p:spPr>
          <a:xfrm>
            <a:off x="5686732" y="3232259"/>
            <a:ext cx="2714548" cy="1680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38767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69DA9AF-1335-45E8-84D4-3CA4D31471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4A20A66-858A-4B28-919F-952E4D666404}"/>
              </a:ext>
            </a:extLst>
          </p:cNvPr>
          <p:cNvSpPr/>
          <p:nvPr/>
        </p:nvSpPr>
        <p:spPr>
          <a:xfrm>
            <a:off x="278480" y="406405"/>
            <a:ext cx="117051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Logout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D55E6074-C558-4C2C-824D-DB3075614C69}"/>
              </a:ext>
            </a:extLst>
          </p:cNvPr>
          <p:cNvGrpSpPr/>
          <p:nvPr/>
        </p:nvGrpSpPr>
        <p:grpSpPr>
          <a:xfrm>
            <a:off x="399113" y="2345229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D286626-81C3-4EA8-BB96-D4830A1D36E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2DD148B9-77BD-45B9-A92C-2152F66141E0}"/>
                </a:ext>
              </a:extLst>
            </p:cNvPr>
            <p:cNvSpPr/>
            <p:nvPr/>
          </p:nvSpPr>
          <p:spPr>
            <a:xfrm>
              <a:off x="601689" y="3073039"/>
              <a:ext cx="781750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Logout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E9A40C5C-FFD3-4190-9894-7C53B359F6A9}"/>
              </a:ext>
            </a:extLst>
          </p:cNvPr>
          <p:cNvCxnSpPr>
            <a:cxnSpLocks/>
            <a:stCxn id="5" idx="6"/>
            <a:endCxn id="121" idx="1"/>
          </p:cNvCxnSpPr>
          <p:nvPr/>
        </p:nvCxnSpPr>
        <p:spPr>
          <a:xfrm>
            <a:off x="1795913" y="3101229"/>
            <a:ext cx="129280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4B25688E-6421-4D82-BE99-3675AEDCA542}"/>
              </a:ext>
            </a:extLst>
          </p:cNvPr>
          <p:cNvGrpSpPr/>
          <p:nvPr/>
        </p:nvGrpSpPr>
        <p:grpSpPr>
          <a:xfrm>
            <a:off x="5897254" y="2871368"/>
            <a:ext cx="1176272" cy="459722"/>
            <a:chOff x="2332603" y="1128278"/>
            <a:chExt cx="1176272" cy="459722"/>
          </a:xfrm>
        </p:grpSpPr>
        <p:sp>
          <p:nvSpPr>
            <p:cNvPr id="44" name="모서리가 둥근 직사각형 142">
              <a:extLst>
                <a:ext uri="{FF2B5EF4-FFF2-40B4-BE49-F238E27FC236}">
                  <a16:creationId xmlns:a16="http://schemas.microsoft.com/office/drawing/2014/main" id="{801FF93C-FDEC-4484-903B-530028E8ECE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DCB725D5-A713-4A67-9845-52F0667DB43B}"/>
                </a:ext>
              </a:extLst>
            </p:cNvPr>
            <p:cNvSpPr/>
            <p:nvPr/>
          </p:nvSpPr>
          <p:spPr>
            <a:xfrm>
              <a:off x="2549487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세션 삭제</a:t>
              </a:r>
            </a:p>
          </p:txBody>
        </p:sp>
      </p:grpSp>
      <p:grpSp>
        <p:nvGrpSpPr>
          <p:cNvPr id="98" name="그룹 97">
            <a:extLst>
              <a:ext uri="{FF2B5EF4-FFF2-40B4-BE49-F238E27FC236}">
                <a16:creationId xmlns:a16="http://schemas.microsoft.com/office/drawing/2014/main" id="{1345A000-22AD-46E3-AAA6-8C633431FFC1}"/>
              </a:ext>
            </a:extLst>
          </p:cNvPr>
          <p:cNvGrpSpPr/>
          <p:nvPr/>
        </p:nvGrpSpPr>
        <p:grpSpPr>
          <a:xfrm>
            <a:off x="5897254" y="3587902"/>
            <a:ext cx="1176272" cy="459722"/>
            <a:chOff x="2332603" y="1128278"/>
            <a:chExt cx="1176272" cy="459722"/>
          </a:xfrm>
        </p:grpSpPr>
        <p:sp>
          <p:nvSpPr>
            <p:cNvPr id="99" name="모서리가 둥근 직사각형 142">
              <a:extLst>
                <a:ext uri="{FF2B5EF4-FFF2-40B4-BE49-F238E27FC236}">
                  <a16:creationId xmlns:a16="http://schemas.microsoft.com/office/drawing/2014/main" id="{1C8F2C0C-FB1E-48CB-9013-F1421B396EB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0" name="직사각형 99">
              <a:extLst>
                <a:ext uri="{FF2B5EF4-FFF2-40B4-BE49-F238E27FC236}">
                  <a16:creationId xmlns:a16="http://schemas.microsoft.com/office/drawing/2014/main" id="{E7E245DC-3200-4FA3-9EE6-0CDBEBF23614}"/>
                </a:ext>
              </a:extLst>
            </p:cNvPr>
            <p:cNvSpPr/>
            <p:nvPr/>
          </p:nvSpPr>
          <p:spPr>
            <a:xfrm>
              <a:off x="2485370" y="1235028"/>
              <a:ext cx="87075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이동</a:t>
              </a:r>
            </a:p>
          </p:txBody>
        </p:sp>
      </p:grpSp>
      <p:grpSp>
        <p:nvGrpSpPr>
          <p:cNvPr id="120" name="그룹 119">
            <a:extLst>
              <a:ext uri="{FF2B5EF4-FFF2-40B4-BE49-F238E27FC236}">
                <a16:creationId xmlns:a16="http://schemas.microsoft.com/office/drawing/2014/main" id="{9D0DA39D-35F5-4F90-AED5-936F880A4F11}"/>
              </a:ext>
            </a:extLst>
          </p:cNvPr>
          <p:cNvGrpSpPr/>
          <p:nvPr/>
        </p:nvGrpSpPr>
        <p:grpSpPr>
          <a:xfrm>
            <a:off x="3088721" y="2871368"/>
            <a:ext cx="1176272" cy="459722"/>
            <a:chOff x="2332603" y="1128278"/>
            <a:chExt cx="1176272" cy="459722"/>
          </a:xfrm>
        </p:grpSpPr>
        <p:sp>
          <p:nvSpPr>
            <p:cNvPr id="121" name="모서리가 둥근 직사각형 208">
              <a:extLst>
                <a:ext uri="{FF2B5EF4-FFF2-40B4-BE49-F238E27FC236}">
                  <a16:creationId xmlns:a16="http://schemas.microsoft.com/office/drawing/2014/main" id="{ACB910FE-EF90-4092-B5C2-DB50039F700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2" name="직사각형 121">
              <a:extLst>
                <a:ext uri="{FF2B5EF4-FFF2-40B4-BE49-F238E27FC236}">
                  <a16:creationId xmlns:a16="http://schemas.microsoft.com/office/drawing/2014/main" id="{E41C867A-2ACB-4967-A2CD-A163EB4B34AF}"/>
                </a:ext>
              </a:extLst>
            </p:cNvPr>
            <p:cNvSpPr/>
            <p:nvPr/>
          </p:nvSpPr>
          <p:spPr>
            <a:xfrm>
              <a:off x="2429742" y="1231946"/>
              <a:ext cx="99899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로그아웃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53E64166-71B1-40B9-A815-06EBAFBD30CF}"/>
              </a:ext>
            </a:extLst>
          </p:cNvPr>
          <p:cNvSpPr txBox="1"/>
          <p:nvPr/>
        </p:nvSpPr>
        <p:spPr>
          <a:xfrm>
            <a:off x="4376936" y="1607388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3" name="직선 화살표 연결선 82">
            <a:extLst>
              <a:ext uri="{FF2B5EF4-FFF2-40B4-BE49-F238E27FC236}">
                <a16:creationId xmlns:a16="http://schemas.microsoft.com/office/drawing/2014/main" id="{375D0B53-DF37-42CC-869F-38696FB507CA}"/>
              </a:ext>
            </a:extLst>
          </p:cNvPr>
          <p:cNvCxnSpPr>
            <a:cxnSpLocks/>
            <a:stCxn id="121" idx="3"/>
            <a:endCxn id="44" idx="1"/>
          </p:cNvCxnSpPr>
          <p:nvPr/>
        </p:nvCxnSpPr>
        <p:spPr>
          <a:xfrm>
            <a:off x="4264993" y="3101229"/>
            <a:ext cx="163226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A142582E-03A5-4431-BDA0-1A63A2674F10}"/>
              </a:ext>
            </a:extLst>
          </p:cNvPr>
          <p:cNvSpPr txBox="1"/>
          <p:nvPr/>
        </p:nvSpPr>
        <p:spPr>
          <a:xfrm>
            <a:off x="4376936" y="3141548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90" name="직선 화살표 연결선 89">
            <a:extLst>
              <a:ext uri="{FF2B5EF4-FFF2-40B4-BE49-F238E27FC236}">
                <a16:creationId xmlns:a16="http://schemas.microsoft.com/office/drawing/2014/main" id="{D590E429-5673-42AE-86B0-9510CB35D121}"/>
              </a:ext>
            </a:extLst>
          </p:cNvPr>
          <p:cNvCxnSpPr>
            <a:cxnSpLocks/>
            <a:stCxn id="44" idx="2"/>
            <a:endCxn id="99" idx="0"/>
          </p:cNvCxnSpPr>
          <p:nvPr/>
        </p:nvCxnSpPr>
        <p:spPr>
          <a:xfrm>
            <a:off x="6485390" y="3331090"/>
            <a:ext cx="0" cy="25681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7C40D7B7-F8D1-4AAD-8E77-4E9BC0F6AE74}"/>
              </a:ext>
            </a:extLst>
          </p:cNvPr>
          <p:cNvSpPr txBox="1"/>
          <p:nvPr/>
        </p:nvSpPr>
        <p:spPr>
          <a:xfrm>
            <a:off x="1771010" y="2921555"/>
            <a:ext cx="8434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E2FC264D-F3EE-4A2E-BE75-0795CA8944EA}"/>
              </a:ext>
            </a:extLst>
          </p:cNvPr>
          <p:cNvSpPr txBox="1"/>
          <p:nvPr/>
        </p:nvSpPr>
        <p:spPr>
          <a:xfrm>
            <a:off x="4376936" y="2921555"/>
            <a:ext cx="8434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4" name="그룹 73">
            <a:extLst>
              <a:ext uri="{FF2B5EF4-FFF2-40B4-BE49-F238E27FC236}">
                <a16:creationId xmlns:a16="http://schemas.microsoft.com/office/drawing/2014/main" id="{B26C3DDD-4738-4064-9B3C-D1825A1FAB7C}"/>
              </a:ext>
            </a:extLst>
          </p:cNvPr>
          <p:cNvGrpSpPr/>
          <p:nvPr/>
        </p:nvGrpSpPr>
        <p:grpSpPr>
          <a:xfrm>
            <a:off x="8401280" y="2345229"/>
            <a:ext cx="1396800" cy="1512000"/>
            <a:chOff x="452560" y="2683285"/>
            <a:chExt cx="1080000" cy="1080000"/>
          </a:xfrm>
        </p:grpSpPr>
        <p:sp>
          <p:nvSpPr>
            <p:cNvPr id="75" name="타원 74">
              <a:extLst>
                <a:ext uri="{FF2B5EF4-FFF2-40B4-BE49-F238E27FC236}">
                  <a16:creationId xmlns:a16="http://schemas.microsoft.com/office/drawing/2014/main" id="{08965D17-7B7E-4616-9144-3160508C134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직사각형 76">
              <a:extLst>
                <a:ext uri="{FF2B5EF4-FFF2-40B4-BE49-F238E27FC236}">
                  <a16:creationId xmlns:a16="http://schemas.microsoft.com/office/drawing/2014/main" id="{BA15894B-17DB-4861-9F27-57CE2170D27B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85" name="직선 화살표 연결선 84">
            <a:extLst>
              <a:ext uri="{FF2B5EF4-FFF2-40B4-BE49-F238E27FC236}">
                <a16:creationId xmlns:a16="http://schemas.microsoft.com/office/drawing/2014/main" id="{B92486FA-0E08-4555-9982-F3B2DA8BC99F}"/>
              </a:ext>
            </a:extLst>
          </p:cNvPr>
          <p:cNvCxnSpPr>
            <a:cxnSpLocks/>
            <a:stCxn id="99" idx="2"/>
            <a:endCxn id="75" idx="4"/>
          </p:cNvCxnSpPr>
          <p:nvPr/>
        </p:nvCxnSpPr>
        <p:spPr>
          <a:xfrm rot="5400000" flipH="1" flipV="1">
            <a:off x="7697337" y="2645282"/>
            <a:ext cx="190395" cy="2614290"/>
          </a:xfrm>
          <a:prstGeom prst="bentConnector3">
            <a:avLst>
              <a:gd name="adj1" fmla="val -120066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" name="그룹 85">
            <a:extLst>
              <a:ext uri="{FF2B5EF4-FFF2-40B4-BE49-F238E27FC236}">
                <a16:creationId xmlns:a16="http://schemas.microsoft.com/office/drawing/2014/main" id="{0B9544DF-D580-4F55-8E95-9708B24839DA}"/>
              </a:ext>
            </a:extLst>
          </p:cNvPr>
          <p:cNvGrpSpPr/>
          <p:nvPr/>
        </p:nvGrpSpPr>
        <p:grpSpPr>
          <a:xfrm>
            <a:off x="5897254" y="1647997"/>
            <a:ext cx="1176272" cy="459722"/>
            <a:chOff x="2332603" y="1075393"/>
            <a:chExt cx="1176272" cy="459722"/>
          </a:xfrm>
        </p:grpSpPr>
        <p:sp>
          <p:nvSpPr>
            <p:cNvPr id="91" name="모서리가 둥근 직사각형 211">
              <a:extLst>
                <a:ext uri="{FF2B5EF4-FFF2-40B4-BE49-F238E27FC236}">
                  <a16:creationId xmlns:a16="http://schemas.microsoft.com/office/drawing/2014/main" id="{2AD752F5-15C5-4ED3-A4A8-E29CED390DFB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2" name="직사각형 91">
              <a:extLst>
                <a:ext uri="{FF2B5EF4-FFF2-40B4-BE49-F238E27FC236}">
                  <a16:creationId xmlns:a16="http://schemas.microsoft.com/office/drawing/2014/main" id="{7950DD4C-B612-4D7A-9246-DCE73563FAFB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96" name="직선 화살표 연결선 95">
            <a:extLst>
              <a:ext uri="{FF2B5EF4-FFF2-40B4-BE49-F238E27FC236}">
                <a16:creationId xmlns:a16="http://schemas.microsoft.com/office/drawing/2014/main" id="{C4EC09D5-AFAC-4EB3-B8A0-845FDE7124F9}"/>
              </a:ext>
            </a:extLst>
          </p:cNvPr>
          <p:cNvCxnSpPr>
            <a:cxnSpLocks/>
            <a:stCxn id="121" idx="0"/>
            <a:endCxn id="91" idx="1"/>
          </p:cNvCxnSpPr>
          <p:nvPr/>
        </p:nvCxnSpPr>
        <p:spPr>
          <a:xfrm rot="5400000" flipH="1" flipV="1">
            <a:off x="4290300" y="1264415"/>
            <a:ext cx="993510" cy="2220397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직선 화살표 연결선 95">
            <a:extLst>
              <a:ext uri="{FF2B5EF4-FFF2-40B4-BE49-F238E27FC236}">
                <a16:creationId xmlns:a16="http://schemas.microsoft.com/office/drawing/2014/main" id="{ED9D88D7-F928-4E57-B179-7627290EF856}"/>
              </a:ext>
            </a:extLst>
          </p:cNvPr>
          <p:cNvCxnSpPr>
            <a:cxnSpLocks/>
            <a:stCxn id="91" idx="3"/>
            <a:endCxn id="75" idx="0"/>
          </p:cNvCxnSpPr>
          <p:nvPr/>
        </p:nvCxnSpPr>
        <p:spPr>
          <a:xfrm>
            <a:off x="7073526" y="1877858"/>
            <a:ext cx="2026154" cy="46737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2749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C6D84F3-5D27-4CD0-8FAE-C8CE769E70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6D1F9ED-E52D-4085-876F-5AF4B898DC5A}"/>
              </a:ext>
            </a:extLst>
          </p:cNvPr>
          <p:cNvSpPr/>
          <p:nvPr/>
        </p:nvSpPr>
        <p:spPr>
          <a:xfrm>
            <a:off x="278480" y="406405"/>
            <a:ext cx="2903359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Logout Notification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BE80D019-6BFA-4EEB-A747-0AC7A2D16CFC}"/>
              </a:ext>
            </a:extLst>
          </p:cNvPr>
          <p:cNvGrpSpPr/>
          <p:nvPr/>
        </p:nvGrpSpPr>
        <p:grpSpPr>
          <a:xfrm>
            <a:off x="333705" y="2348880"/>
            <a:ext cx="1396800" cy="1512000"/>
            <a:chOff x="394159" y="2721699"/>
            <a:chExt cx="119681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191EF37-D672-44E3-AFD2-AD4B1F158D6C}"/>
                </a:ext>
              </a:extLst>
            </p:cNvPr>
            <p:cNvSpPr/>
            <p:nvPr/>
          </p:nvSpPr>
          <p:spPr>
            <a:xfrm>
              <a:off x="452565" y="2721699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577AFF3-9693-4832-9880-4039FFA38073}"/>
                </a:ext>
              </a:extLst>
            </p:cNvPr>
            <p:cNvSpPr/>
            <p:nvPr/>
          </p:nvSpPr>
          <p:spPr>
            <a:xfrm>
              <a:off x="394159" y="2963770"/>
              <a:ext cx="1196814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Logout </a:t>
              </a: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Notification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C06C7E21-583E-4875-8440-5114DB2E70F1}"/>
              </a:ext>
            </a:extLst>
          </p:cNvPr>
          <p:cNvGrpSpPr/>
          <p:nvPr/>
        </p:nvGrpSpPr>
        <p:grpSpPr>
          <a:xfrm>
            <a:off x="5775441" y="2871368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142">
              <a:extLst>
                <a:ext uri="{FF2B5EF4-FFF2-40B4-BE49-F238E27FC236}">
                  <a16:creationId xmlns:a16="http://schemas.microsoft.com/office/drawing/2014/main" id="{7C298BA5-95D8-48D5-998F-FB755D57325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3839C4E6-C138-48A3-A35A-48D6FCDF0DD0}"/>
                </a:ext>
              </a:extLst>
            </p:cNvPr>
            <p:cNvSpPr/>
            <p:nvPr/>
          </p:nvSpPr>
          <p:spPr>
            <a:xfrm>
              <a:off x="2549487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세션 삭제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F2A7A528-F150-4B85-883A-BE6E5BC68841}"/>
              </a:ext>
            </a:extLst>
          </p:cNvPr>
          <p:cNvGrpSpPr/>
          <p:nvPr/>
        </p:nvGrpSpPr>
        <p:grpSpPr>
          <a:xfrm>
            <a:off x="5775441" y="3587902"/>
            <a:ext cx="1176272" cy="459722"/>
            <a:chOff x="2332603" y="1128278"/>
            <a:chExt cx="1176272" cy="459722"/>
          </a:xfrm>
        </p:grpSpPr>
        <p:sp>
          <p:nvSpPr>
            <p:cNvPr id="12" name="모서리가 둥근 직사각형 142">
              <a:extLst>
                <a:ext uri="{FF2B5EF4-FFF2-40B4-BE49-F238E27FC236}">
                  <a16:creationId xmlns:a16="http://schemas.microsoft.com/office/drawing/2014/main" id="{C0B6FF10-E7CA-499A-A1B6-DFAA28EE1C3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FCEE8774-8342-4D1C-A233-B1CBAE93480E}"/>
                </a:ext>
              </a:extLst>
            </p:cNvPr>
            <p:cNvSpPr/>
            <p:nvPr/>
          </p:nvSpPr>
          <p:spPr>
            <a:xfrm>
              <a:off x="2485370" y="1235028"/>
              <a:ext cx="87075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이동</a:t>
              </a:r>
            </a:p>
          </p:txBody>
        </p:sp>
      </p:grp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0E27917C-9BFD-4A5B-9A81-C2295615D958}"/>
              </a:ext>
            </a:extLst>
          </p:cNvPr>
          <p:cNvCxnSpPr>
            <a:cxnSpLocks/>
            <a:stCxn id="5" idx="6"/>
            <a:endCxn id="28" idx="1"/>
          </p:cNvCxnSpPr>
          <p:nvPr/>
        </p:nvCxnSpPr>
        <p:spPr>
          <a:xfrm flipV="1">
            <a:off x="1662338" y="3101229"/>
            <a:ext cx="1469999" cy="365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4A3FB881-DD3A-44BF-BEC9-64C6D2C359ED}"/>
              </a:ext>
            </a:extLst>
          </p:cNvPr>
          <p:cNvCxnSpPr>
            <a:cxnSpLocks/>
            <a:stCxn id="9" idx="2"/>
            <a:endCxn id="12" idx="0"/>
          </p:cNvCxnSpPr>
          <p:nvPr/>
        </p:nvCxnSpPr>
        <p:spPr>
          <a:xfrm>
            <a:off x="6363577" y="3331090"/>
            <a:ext cx="0" cy="25681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6A742AB9-D420-44D7-896B-74CF08D78228}"/>
              </a:ext>
            </a:extLst>
          </p:cNvPr>
          <p:cNvSpPr txBox="1"/>
          <p:nvPr/>
        </p:nvSpPr>
        <p:spPr>
          <a:xfrm>
            <a:off x="4370108" y="2939564"/>
            <a:ext cx="8434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 | SSC: 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BD1CE2A9-B205-4EF5-9D4B-03B91520365D}"/>
              </a:ext>
            </a:extLst>
          </p:cNvPr>
          <p:cNvGrpSpPr/>
          <p:nvPr/>
        </p:nvGrpSpPr>
        <p:grpSpPr>
          <a:xfrm>
            <a:off x="7977336" y="2345229"/>
            <a:ext cx="1396800" cy="1512000"/>
            <a:chOff x="452560" y="2683285"/>
            <a:chExt cx="1080000" cy="1080000"/>
          </a:xfrm>
        </p:grpSpPr>
        <p:sp>
          <p:nvSpPr>
            <p:cNvPr id="24" name="타원 23">
              <a:extLst>
                <a:ext uri="{FF2B5EF4-FFF2-40B4-BE49-F238E27FC236}">
                  <a16:creationId xmlns:a16="http://schemas.microsoft.com/office/drawing/2014/main" id="{FC980EB1-586D-493C-9951-BCB365CFAE8E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D792AC5-3C2E-4AA6-A417-F2FCA945408E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26" name="직선 화살표 연결선 84">
            <a:extLst>
              <a:ext uri="{FF2B5EF4-FFF2-40B4-BE49-F238E27FC236}">
                <a16:creationId xmlns:a16="http://schemas.microsoft.com/office/drawing/2014/main" id="{8130CC80-B6FD-4F19-9789-669A1E8BCC2B}"/>
              </a:ext>
            </a:extLst>
          </p:cNvPr>
          <p:cNvCxnSpPr>
            <a:cxnSpLocks/>
            <a:stCxn id="12" idx="2"/>
            <a:endCxn id="24" idx="4"/>
          </p:cNvCxnSpPr>
          <p:nvPr/>
        </p:nvCxnSpPr>
        <p:spPr>
          <a:xfrm rot="5400000" flipH="1" flipV="1">
            <a:off x="7424458" y="2796347"/>
            <a:ext cx="190395" cy="2312159"/>
          </a:xfrm>
          <a:prstGeom prst="bentConnector3">
            <a:avLst>
              <a:gd name="adj1" fmla="val -120066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9308F3B5-2798-4AB6-A2F5-4A5B0E963AC1}"/>
              </a:ext>
            </a:extLst>
          </p:cNvPr>
          <p:cNvGrpSpPr/>
          <p:nvPr/>
        </p:nvGrpSpPr>
        <p:grpSpPr>
          <a:xfrm>
            <a:off x="3132337" y="2871368"/>
            <a:ext cx="1176272" cy="459722"/>
            <a:chOff x="2322928" y="1137921"/>
            <a:chExt cx="1176272" cy="459722"/>
          </a:xfrm>
        </p:grpSpPr>
        <p:sp>
          <p:nvSpPr>
            <p:cNvPr id="28" name="모서리가 둥근 직사각형 211">
              <a:extLst>
                <a:ext uri="{FF2B5EF4-FFF2-40B4-BE49-F238E27FC236}">
                  <a16:creationId xmlns:a16="http://schemas.microsoft.com/office/drawing/2014/main" id="{4D7B4D76-4BBF-4902-B52D-DDA0FAEE14F3}"/>
                </a:ext>
              </a:extLst>
            </p:cNvPr>
            <p:cNvSpPr/>
            <p:nvPr/>
          </p:nvSpPr>
          <p:spPr>
            <a:xfrm>
              <a:off x="2322928" y="1137921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178CAF4C-E7A8-4396-840B-50109764ED87}"/>
                </a:ext>
              </a:extLst>
            </p:cNvPr>
            <p:cNvSpPr/>
            <p:nvPr/>
          </p:nvSpPr>
          <p:spPr>
            <a:xfrm>
              <a:off x="2549487" y="1168616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로그아웃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03D25492-8ADE-4868-A071-1663383A4B13}"/>
              </a:ext>
            </a:extLst>
          </p:cNvPr>
          <p:cNvCxnSpPr>
            <a:cxnSpLocks/>
            <a:stCxn id="28" idx="3"/>
            <a:endCxn id="9" idx="1"/>
          </p:cNvCxnSpPr>
          <p:nvPr/>
        </p:nvCxnSpPr>
        <p:spPr>
          <a:xfrm>
            <a:off x="4308609" y="3101229"/>
            <a:ext cx="146683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38115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02CE93-F1CC-4A75-BB27-50D3494FF7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B6CCEB5-A344-45D3-AE73-954898666C19}"/>
              </a:ext>
            </a:extLst>
          </p:cNvPr>
          <p:cNvSpPr/>
          <p:nvPr/>
        </p:nvSpPr>
        <p:spPr>
          <a:xfrm>
            <a:off x="278480" y="406405"/>
            <a:ext cx="224933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조직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268B21A-CCF1-43EC-B66F-2C222E1D8936}"/>
              </a:ext>
            </a:extLst>
          </p:cNvPr>
          <p:cNvGrpSpPr/>
          <p:nvPr/>
        </p:nvGrpSpPr>
        <p:grpSpPr>
          <a:xfrm>
            <a:off x="399113" y="3027396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100CD00E-5505-4177-8712-B50396F7308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EF0132C2-C000-47FC-A49F-B8B3F6AAC511}"/>
                </a:ext>
              </a:extLst>
            </p:cNvPr>
            <p:cNvSpPr/>
            <p:nvPr/>
          </p:nvSpPr>
          <p:spPr>
            <a:xfrm>
              <a:off x="511520" y="2963770"/>
              <a:ext cx="962088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 정보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8DB4596E-CC65-4CE3-93C7-853596D1C529}"/>
              </a:ext>
            </a:extLst>
          </p:cNvPr>
          <p:cNvGrpSpPr/>
          <p:nvPr/>
        </p:nvGrpSpPr>
        <p:grpSpPr>
          <a:xfrm>
            <a:off x="8016671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41833D14-0033-4934-9B69-5DC26ADEFCB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B83A4E2F-482B-41D2-A8C5-E87C7C0B11E1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F0E7973-FF19-4814-9151-96A2F1361C61}"/>
              </a:ext>
            </a:extLst>
          </p:cNvPr>
          <p:cNvGrpSpPr/>
          <p:nvPr/>
        </p:nvGrpSpPr>
        <p:grpSpPr>
          <a:xfrm>
            <a:off x="4243883" y="3542521"/>
            <a:ext cx="1176272" cy="481750"/>
            <a:chOff x="2341103" y="1150306"/>
            <a:chExt cx="1176272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EDB50A7F-B8F4-4965-9EE9-B0B7BA88C1D7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98D8A02-A05E-42C8-849A-62BB08326DEB}"/>
                </a:ext>
              </a:extLst>
            </p:cNvPr>
            <p:cNvSpPr/>
            <p:nvPr/>
          </p:nvSpPr>
          <p:spPr>
            <a:xfrm>
              <a:off x="2407301" y="1231946"/>
              <a:ext cx="104387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 정보 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BFF1742A-F7D9-413B-BED6-1B49F65DFE1D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795913" y="3772382"/>
            <a:ext cx="2447970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8CC17A8-B2ED-45FD-A982-6D7953BD80F2}"/>
              </a:ext>
            </a:extLst>
          </p:cNvPr>
          <p:cNvSpPr txBox="1"/>
          <p:nvPr/>
        </p:nvSpPr>
        <p:spPr>
          <a:xfrm>
            <a:off x="3268523" y="3573016"/>
            <a:ext cx="1022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3C3AEF3-385E-4CF9-BDC4-1596F4D7DF2E}"/>
              </a:ext>
            </a:extLst>
          </p:cNvPr>
          <p:cNvSpPr txBox="1"/>
          <p:nvPr/>
        </p:nvSpPr>
        <p:spPr>
          <a:xfrm>
            <a:off x="5605962" y="3573016"/>
            <a:ext cx="1202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12, 13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359AB50A-58E1-4DF6-A0B0-DE4AD0CDE198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420155" y="3772382"/>
            <a:ext cx="2596516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3C6AC0F4-3BFE-46AC-A7E9-0F4E9D866D39}"/>
              </a:ext>
            </a:extLst>
          </p:cNvPr>
          <p:cNvSpPr txBox="1"/>
          <p:nvPr/>
        </p:nvSpPr>
        <p:spPr>
          <a:xfrm>
            <a:off x="5653002" y="3803539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F56D3FC9-DF2C-4837-951C-950B5AF390A2}"/>
              </a:ext>
            </a:extLst>
          </p:cNvPr>
          <p:cNvGrpSpPr/>
          <p:nvPr/>
        </p:nvGrpSpPr>
        <p:grpSpPr>
          <a:xfrm>
            <a:off x="6297008" y="2348880"/>
            <a:ext cx="1176272" cy="459722"/>
            <a:chOff x="2332603" y="1075393"/>
            <a:chExt cx="1176272" cy="459722"/>
          </a:xfrm>
        </p:grpSpPr>
        <p:sp>
          <p:nvSpPr>
            <p:cNvPr id="27" name="모서리가 둥근 직사각형 211">
              <a:extLst>
                <a:ext uri="{FF2B5EF4-FFF2-40B4-BE49-F238E27FC236}">
                  <a16:creationId xmlns:a16="http://schemas.microsoft.com/office/drawing/2014/main" id="{D90AB0FF-57A0-4FE8-8079-7EA2F411AC8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DA6CA284-64E7-4FA2-AAB1-2899D3AD655C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5DFABF8C-1AE0-4AAC-97B9-DA190783BF2E}"/>
              </a:ext>
            </a:extLst>
          </p:cNvPr>
          <p:cNvCxnSpPr>
            <a:cxnSpLocks/>
            <a:stCxn id="11" idx="0"/>
          </p:cNvCxnSpPr>
          <p:nvPr/>
        </p:nvCxnSpPr>
        <p:spPr>
          <a:xfrm rot="5400000" flipH="1" flipV="1">
            <a:off x="5095915" y="2341429"/>
            <a:ext cx="937197" cy="146498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4A3BD2C7-424C-4E8A-9939-42F2BCD5B4C0}"/>
              </a:ext>
            </a:extLst>
          </p:cNvPr>
          <p:cNvSpPr txBox="1"/>
          <p:nvPr/>
        </p:nvSpPr>
        <p:spPr>
          <a:xfrm>
            <a:off x="5643384" y="241078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6" name="직선 화살표 연결선 32">
            <a:extLst>
              <a:ext uri="{FF2B5EF4-FFF2-40B4-BE49-F238E27FC236}">
                <a16:creationId xmlns:a16="http://schemas.microsoft.com/office/drawing/2014/main" id="{712DDC41-B8F5-44EC-9A72-A1B118583786}"/>
              </a:ext>
            </a:extLst>
          </p:cNvPr>
          <p:cNvCxnSpPr>
            <a:cxnSpLocks/>
            <a:stCxn id="27" idx="3"/>
            <a:endCxn id="8" idx="0"/>
          </p:cNvCxnSpPr>
          <p:nvPr/>
        </p:nvCxnSpPr>
        <p:spPr>
          <a:xfrm>
            <a:off x="7473280" y="2578741"/>
            <a:ext cx="1241791" cy="44865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03462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7C11863-800A-458C-B1A3-84DC0E6680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352BCFB-3D1E-4AFE-A35E-BC12EE8451A1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조직 부서원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43FBB392-4018-4031-966B-7830177CA390}"/>
              </a:ext>
            </a:extLst>
          </p:cNvPr>
          <p:cNvGrpSpPr/>
          <p:nvPr/>
        </p:nvGrpSpPr>
        <p:grpSpPr>
          <a:xfrm>
            <a:off x="362556" y="3027396"/>
            <a:ext cx="1396800" cy="1512000"/>
            <a:chOff x="419920" y="2683285"/>
            <a:chExt cx="1145288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BE33EE92-4EE3-4066-9FC2-63FA502E922B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64C4A38F-F5CF-4EA2-BBCE-6A0272898A34}"/>
                </a:ext>
              </a:extLst>
            </p:cNvPr>
            <p:cNvSpPr/>
            <p:nvPr/>
          </p:nvSpPr>
          <p:spPr>
            <a:xfrm>
              <a:off x="419920" y="2963770"/>
              <a:ext cx="1145288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 부서원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1D2CE93-6842-4DD9-B1F7-AD73BA95224A}"/>
              </a:ext>
            </a:extLst>
          </p:cNvPr>
          <p:cNvGrpSpPr/>
          <p:nvPr/>
        </p:nvGrpSpPr>
        <p:grpSpPr>
          <a:xfrm>
            <a:off x="7977336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BF0598A-267F-494C-B275-9EC71A1A6C13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DC2B4DD0-BDAD-488F-9DB6-6872F48BDDFE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00954EC5-FB72-4B27-A4AC-482BA4F8C1F8}"/>
              </a:ext>
            </a:extLst>
          </p:cNvPr>
          <p:cNvGrpSpPr/>
          <p:nvPr/>
        </p:nvGrpSpPr>
        <p:grpSpPr>
          <a:xfrm>
            <a:off x="4260301" y="3542777"/>
            <a:ext cx="1176272" cy="459722"/>
            <a:chOff x="2341103" y="1150306"/>
            <a:chExt cx="1176272" cy="459722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6D3B851A-B006-4897-AE5A-FEF72EBE824C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5767AF40-776C-4063-B0B9-0B627015EF0B}"/>
                </a:ext>
              </a:extLst>
            </p:cNvPr>
            <p:cNvSpPr/>
            <p:nvPr/>
          </p:nvSpPr>
          <p:spPr>
            <a:xfrm>
              <a:off x="2345258" y="1209023"/>
              <a:ext cx="1172117" cy="39960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 부서원 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9DECA5FA-9B3C-4835-B78F-8B90E860A312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719538" y="3772638"/>
            <a:ext cx="2540763" cy="1075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4C7944F1-8F7E-4763-8FCF-D6343E5177E5}"/>
              </a:ext>
            </a:extLst>
          </p:cNvPr>
          <p:cNvSpPr txBox="1"/>
          <p:nvPr/>
        </p:nvSpPr>
        <p:spPr>
          <a:xfrm>
            <a:off x="3264940" y="3561756"/>
            <a:ext cx="102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13A70F-E124-4811-9E56-8A23B4B2AB0B}"/>
              </a:ext>
            </a:extLst>
          </p:cNvPr>
          <p:cNvSpPr txBox="1"/>
          <p:nvPr/>
        </p:nvSpPr>
        <p:spPr>
          <a:xfrm>
            <a:off x="5483737" y="3562959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15, 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D16FC5E1-1A1C-4F04-95D7-AF09910978E5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436573" y="3772638"/>
            <a:ext cx="2540763" cy="1075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76670D08-4858-44F9-90EB-29FEE32EC2DA}"/>
              </a:ext>
            </a:extLst>
          </p:cNvPr>
          <p:cNvGrpSpPr/>
          <p:nvPr/>
        </p:nvGrpSpPr>
        <p:grpSpPr>
          <a:xfrm>
            <a:off x="6297008" y="2348880"/>
            <a:ext cx="1176272" cy="459722"/>
            <a:chOff x="2332603" y="1075393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71616989-6B68-464E-9526-0B7A62D6E60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32E03599-8937-467C-ADE9-9C0784C0132E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7044FF28-C96A-44D1-8DD7-277AE1BD1978}"/>
              </a:ext>
            </a:extLst>
          </p:cNvPr>
          <p:cNvCxnSpPr>
            <a:cxnSpLocks/>
            <a:stCxn id="11" idx="0"/>
            <a:endCxn id="18" idx="1"/>
          </p:cNvCxnSpPr>
          <p:nvPr/>
        </p:nvCxnSpPr>
        <p:spPr>
          <a:xfrm rot="5400000" flipH="1" flipV="1">
            <a:off x="5090704" y="2336474"/>
            <a:ext cx="964036" cy="144857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8EBB2AD1-FECD-4975-AA5F-7944FA79EAD1}"/>
              </a:ext>
            </a:extLst>
          </p:cNvPr>
          <p:cNvSpPr txBox="1"/>
          <p:nvPr/>
        </p:nvSpPr>
        <p:spPr>
          <a:xfrm>
            <a:off x="5559868" y="237663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060C267-F3F1-43BF-B27A-F8D45A155B6B}"/>
              </a:ext>
            </a:extLst>
          </p:cNvPr>
          <p:cNvSpPr txBox="1"/>
          <p:nvPr/>
        </p:nvSpPr>
        <p:spPr>
          <a:xfrm>
            <a:off x="5546024" y="3789620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7A21F2C1-38BA-4455-8189-46C01B57501E}"/>
              </a:ext>
            </a:extLst>
          </p:cNvPr>
          <p:cNvCxnSpPr>
            <a:cxnSpLocks/>
            <a:stCxn id="18" idx="3"/>
            <a:endCxn id="8" idx="0"/>
          </p:cNvCxnSpPr>
          <p:nvPr/>
        </p:nvCxnSpPr>
        <p:spPr>
          <a:xfrm>
            <a:off x="7473280" y="2578741"/>
            <a:ext cx="1202456" cy="44865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59391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5AD895F-0B13-4FCD-82A3-70F6B4DAE7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B88A041-C7A5-434D-82C9-C95E674AE7B5}"/>
              </a:ext>
            </a:extLst>
          </p:cNvPr>
          <p:cNvSpPr/>
          <p:nvPr/>
        </p:nvSpPr>
        <p:spPr>
          <a:xfrm>
            <a:off x="278480" y="406405"/>
            <a:ext cx="317266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정보 상세조회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12C68DFD-0A61-4454-8C79-DA3F18000724}"/>
              </a:ext>
            </a:extLst>
          </p:cNvPr>
          <p:cNvGrpSpPr/>
          <p:nvPr/>
        </p:nvGrpSpPr>
        <p:grpSpPr>
          <a:xfrm>
            <a:off x="568987" y="3022957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F8BBC251-434C-4B16-B259-E532DAE3E1E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339E1684-AEEC-473A-A95D-FA33DA1E7D69}"/>
                </a:ext>
              </a:extLst>
            </p:cNvPr>
            <p:cNvSpPr/>
            <p:nvPr/>
          </p:nvSpPr>
          <p:spPr>
            <a:xfrm>
              <a:off x="539680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정보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상세조회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5450859E-DB6E-41B0-A0DA-DA2F42AE29F5}"/>
              </a:ext>
            </a:extLst>
          </p:cNvPr>
          <p:cNvGrpSpPr/>
          <p:nvPr/>
        </p:nvGrpSpPr>
        <p:grpSpPr>
          <a:xfrm>
            <a:off x="8121352" y="3022957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761E422B-057B-42D9-96FA-1D078DC091A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0A6390A-69DE-45A8-BEB2-C488E0BAADE0}"/>
                </a:ext>
              </a:extLst>
            </p:cNvPr>
            <p:cNvSpPr/>
            <p:nvPr/>
          </p:nvSpPr>
          <p:spPr>
            <a:xfrm>
              <a:off x="782472" y="3099113"/>
              <a:ext cx="420172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924B4C9-33A3-4D08-A8EE-9CD907DBD24E}"/>
              </a:ext>
            </a:extLst>
          </p:cNvPr>
          <p:cNvGrpSpPr/>
          <p:nvPr/>
        </p:nvGrpSpPr>
        <p:grpSpPr>
          <a:xfrm>
            <a:off x="4243883" y="3538082"/>
            <a:ext cx="1176272" cy="481750"/>
            <a:chOff x="2341103" y="1150306"/>
            <a:chExt cx="1176272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7FFA4B87-4B56-41E7-BA84-C688F52C90AE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9B53C79C-88FB-4F4C-A499-DE0A104F2487}"/>
                </a:ext>
              </a:extLst>
            </p:cNvPr>
            <p:cNvSpPr/>
            <p:nvPr/>
          </p:nvSpPr>
          <p:spPr>
            <a:xfrm>
              <a:off x="2429745" y="1231946"/>
              <a:ext cx="99899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정보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상세조회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4F6077C3-D0AF-404E-8ABD-4C91B912ACBE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965787" y="3767943"/>
            <a:ext cx="2278096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D7C6E7A-CA5B-4101-A75B-2D6F180B65F5}"/>
              </a:ext>
            </a:extLst>
          </p:cNvPr>
          <p:cNvSpPr txBox="1"/>
          <p:nvPr/>
        </p:nvSpPr>
        <p:spPr>
          <a:xfrm>
            <a:off x="3264289" y="3555241"/>
            <a:ext cx="102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62D61B0-5D70-4F35-BFCA-919A907F4153}"/>
              </a:ext>
            </a:extLst>
          </p:cNvPr>
          <p:cNvSpPr txBox="1"/>
          <p:nvPr/>
        </p:nvSpPr>
        <p:spPr>
          <a:xfrm>
            <a:off x="5508793" y="3555241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98B7D15F-70F9-4D87-A0C6-62B391BEE033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420155" y="3767943"/>
            <a:ext cx="2701197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62B73E67-ECBA-433B-9D82-557884CAAD3D}"/>
              </a:ext>
            </a:extLst>
          </p:cNvPr>
          <p:cNvGrpSpPr/>
          <p:nvPr/>
        </p:nvGrpSpPr>
        <p:grpSpPr>
          <a:xfrm>
            <a:off x="6225000" y="2348500"/>
            <a:ext cx="1176272" cy="459722"/>
            <a:chOff x="2332603" y="1075393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14A32B4A-0662-40E6-8CD1-55B5AF3F120E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24AF23E5-1C6E-4AA8-B8EA-01FD0D70B43F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BD3A3806-E711-4EFD-8E50-25BF6BC01A7E}"/>
              </a:ext>
            </a:extLst>
          </p:cNvPr>
          <p:cNvCxnSpPr>
            <a:cxnSpLocks/>
            <a:stCxn id="11" idx="0"/>
            <a:endCxn id="18" idx="1"/>
          </p:cNvCxnSpPr>
          <p:nvPr/>
        </p:nvCxnSpPr>
        <p:spPr>
          <a:xfrm rot="5400000" flipH="1" flipV="1">
            <a:off x="5048649" y="2361732"/>
            <a:ext cx="959721" cy="139298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4A14D632-99FA-4111-B8A4-1444094149D3}"/>
              </a:ext>
            </a:extLst>
          </p:cNvPr>
          <p:cNvSpPr txBox="1"/>
          <p:nvPr/>
        </p:nvSpPr>
        <p:spPr>
          <a:xfrm>
            <a:off x="5519079" y="234664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BB14B9B-E068-4621-BF86-9883BFB06863}"/>
              </a:ext>
            </a:extLst>
          </p:cNvPr>
          <p:cNvSpPr txBox="1"/>
          <p:nvPr/>
        </p:nvSpPr>
        <p:spPr>
          <a:xfrm>
            <a:off x="5538315" y="378414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1FD1D60B-ADD1-414D-99EE-E6E7D9481BC9}"/>
              </a:ext>
            </a:extLst>
          </p:cNvPr>
          <p:cNvCxnSpPr>
            <a:cxnSpLocks/>
            <a:stCxn id="18" idx="3"/>
            <a:endCxn id="8" idx="0"/>
          </p:cNvCxnSpPr>
          <p:nvPr/>
        </p:nvCxnSpPr>
        <p:spPr>
          <a:xfrm>
            <a:off x="7401272" y="2578361"/>
            <a:ext cx="1418480" cy="44459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12510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9E1897-60C4-42BE-8FCE-40A70E3042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7B5EE67-4D3B-4228-ACE5-AD0CB719B913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권한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B5084E6F-EAB3-4143-9864-F89FC4CF5552}"/>
              </a:ext>
            </a:extLst>
          </p:cNvPr>
          <p:cNvGrpSpPr/>
          <p:nvPr/>
        </p:nvGrpSpPr>
        <p:grpSpPr>
          <a:xfrm>
            <a:off x="362558" y="3027396"/>
            <a:ext cx="1396800" cy="1512000"/>
            <a:chOff x="419921" y="2683285"/>
            <a:chExt cx="1145287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FFCB0F04-318D-4D53-977C-BCEAECB2517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5E58768-6947-4473-BB05-59A341C895C7}"/>
                </a:ext>
              </a:extLst>
            </p:cNvPr>
            <p:cNvSpPr/>
            <p:nvPr/>
          </p:nvSpPr>
          <p:spPr>
            <a:xfrm>
              <a:off x="419921" y="2963770"/>
              <a:ext cx="1145287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권한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1F3A41A-5CFF-41E8-BF05-2A9599BD63AA}"/>
              </a:ext>
            </a:extLst>
          </p:cNvPr>
          <p:cNvGrpSpPr/>
          <p:nvPr/>
        </p:nvGrpSpPr>
        <p:grpSpPr>
          <a:xfrm>
            <a:off x="8401280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AB564D8B-305E-4227-8536-005D99F3A0C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AE593CD-888F-4DE1-BACA-54DE053EDF19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33E0535B-8A02-434E-90C8-0DAA903EC70B}"/>
              </a:ext>
            </a:extLst>
          </p:cNvPr>
          <p:cNvGrpSpPr/>
          <p:nvPr/>
        </p:nvGrpSpPr>
        <p:grpSpPr>
          <a:xfrm>
            <a:off x="4223522" y="3542521"/>
            <a:ext cx="1217000" cy="481750"/>
            <a:chOff x="2320742" y="1150306"/>
            <a:chExt cx="1217000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6497BED1-285F-46D2-8D6D-BB718080B2EF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2F895D74-B08C-4336-8E27-2C955DBA1993}"/>
                </a:ext>
              </a:extLst>
            </p:cNvPr>
            <p:cNvSpPr/>
            <p:nvPr/>
          </p:nvSpPr>
          <p:spPr>
            <a:xfrm>
              <a:off x="2320742" y="1231946"/>
              <a:ext cx="1217000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권한 정보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3BA94B2B-B9D3-4CC3-97AC-64600A34F664}"/>
              </a:ext>
            </a:extLst>
          </p:cNvPr>
          <p:cNvSpPr txBox="1"/>
          <p:nvPr/>
        </p:nvSpPr>
        <p:spPr>
          <a:xfrm>
            <a:off x="3130445" y="3559480"/>
            <a:ext cx="102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91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BBE61EB-E87F-4532-BD13-02B99EAC0905}"/>
              </a:ext>
            </a:extLst>
          </p:cNvPr>
          <p:cNvSpPr txBox="1"/>
          <p:nvPr/>
        </p:nvSpPr>
        <p:spPr>
          <a:xfrm>
            <a:off x="5507505" y="3573400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92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4E08F0C1-14B0-493C-994B-EF829FF9767D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420155" y="3772382"/>
            <a:ext cx="2981125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6099A4AF-C565-47AD-913A-2609A3ABCCCA}"/>
              </a:ext>
            </a:extLst>
          </p:cNvPr>
          <p:cNvGrpSpPr/>
          <p:nvPr/>
        </p:nvGrpSpPr>
        <p:grpSpPr>
          <a:xfrm>
            <a:off x="6609184" y="2377514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FABA04F6-EE3A-49E2-96D1-AE4DAFDD918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A54DE3C-343E-4237-9A0C-6BC072C968DF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68993351-CBE3-462C-9EF9-49403521412B}"/>
              </a:ext>
            </a:extLst>
          </p:cNvPr>
          <p:cNvSpPr txBox="1"/>
          <p:nvPr/>
        </p:nvSpPr>
        <p:spPr>
          <a:xfrm>
            <a:off x="5587391" y="241008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66D18E-6FD0-432E-B1B4-93F0226D5823}"/>
              </a:ext>
            </a:extLst>
          </p:cNvPr>
          <p:cNvSpPr txBox="1"/>
          <p:nvPr/>
        </p:nvSpPr>
        <p:spPr>
          <a:xfrm>
            <a:off x="5581876" y="3790022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C34D6B60-983D-43F2-97AC-5A27A45D682F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719541" y="3772382"/>
            <a:ext cx="2524342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6968DD3D-46F0-44E7-B73F-D7F2CD8B7343}"/>
              </a:ext>
            </a:extLst>
          </p:cNvPr>
          <p:cNvCxnSpPr>
            <a:cxnSpLocks/>
            <a:stCxn id="11" idx="0"/>
            <a:endCxn id="17" idx="1"/>
          </p:cNvCxnSpPr>
          <p:nvPr/>
        </p:nvCxnSpPr>
        <p:spPr>
          <a:xfrm rot="5400000" flipH="1" flipV="1">
            <a:off x="5253028" y="2186366"/>
            <a:ext cx="935146" cy="177716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84F72519-009F-444D-8585-242495B932A4}"/>
              </a:ext>
            </a:extLst>
          </p:cNvPr>
          <p:cNvCxnSpPr>
            <a:cxnSpLocks/>
            <a:stCxn id="17" idx="3"/>
            <a:endCxn id="8" idx="0"/>
          </p:cNvCxnSpPr>
          <p:nvPr/>
        </p:nvCxnSpPr>
        <p:spPr>
          <a:xfrm>
            <a:off x="7785456" y="2607375"/>
            <a:ext cx="1314224" cy="42002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7055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D305631-286A-4889-934A-9E280C6EE2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08CE2B5-9F66-442A-B9A3-00E484440E21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상태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1FC026BC-A6C4-4F95-9368-E12CDC3F2393}"/>
              </a:ext>
            </a:extLst>
          </p:cNvPr>
          <p:cNvGrpSpPr/>
          <p:nvPr/>
        </p:nvGrpSpPr>
        <p:grpSpPr>
          <a:xfrm>
            <a:off x="408780" y="3027396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087728A2-4CF1-442C-9A74-2E77521DE4FB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A5760531-6B55-4369-8B15-CBCF4D5C3854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7269D91A-CB44-4D78-9299-63A05DCB6BC9}"/>
              </a:ext>
            </a:extLst>
          </p:cNvPr>
          <p:cNvGrpSpPr/>
          <p:nvPr/>
        </p:nvGrpSpPr>
        <p:grpSpPr>
          <a:xfrm>
            <a:off x="8121352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361ACC50-B2B7-4D73-BF90-A934272A7F3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7880B419-9011-4400-9043-8D313CC498C4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FAA3D94F-238C-4D41-9D4B-B60B841D66C5}"/>
              </a:ext>
            </a:extLst>
          </p:cNvPr>
          <p:cNvGrpSpPr/>
          <p:nvPr/>
        </p:nvGrpSpPr>
        <p:grpSpPr>
          <a:xfrm>
            <a:off x="4421298" y="3542521"/>
            <a:ext cx="1217001" cy="481750"/>
            <a:chOff x="2320742" y="1150306"/>
            <a:chExt cx="1217001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876E6BA8-12A6-4F5D-8740-939C4FF9E075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3611915F-230B-4C8C-9406-0DCD72CB4A42}"/>
                </a:ext>
              </a:extLst>
            </p:cNvPr>
            <p:cNvSpPr/>
            <p:nvPr/>
          </p:nvSpPr>
          <p:spPr>
            <a:xfrm>
              <a:off x="2320742" y="1231946"/>
              <a:ext cx="121700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 정보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F60797E4-363E-4936-B7AA-BE30AA2D3829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617931" y="3772382"/>
            <a:ext cx="2503421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A4B36F2D-B263-42C6-A399-3C672217DBF1}"/>
              </a:ext>
            </a:extLst>
          </p:cNvPr>
          <p:cNvGrpSpPr/>
          <p:nvPr/>
        </p:nvGrpSpPr>
        <p:grpSpPr>
          <a:xfrm>
            <a:off x="6393160" y="2377514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DFF8A0D3-B17B-4FAE-B025-D4CFC305AE7F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2FCA0A57-B26E-4301-8624-B370D110878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5BA42C5B-D4A9-4910-BF91-9F40E2A33D20}"/>
              </a:ext>
            </a:extLst>
          </p:cNvPr>
          <p:cNvSpPr txBox="1"/>
          <p:nvPr/>
        </p:nvSpPr>
        <p:spPr>
          <a:xfrm>
            <a:off x="5587391" y="241008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6E31F9-52DA-4FCC-8A4C-C21D951AC825}"/>
              </a:ext>
            </a:extLst>
          </p:cNvPr>
          <p:cNvSpPr txBox="1"/>
          <p:nvPr/>
        </p:nvSpPr>
        <p:spPr>
          <a:xfrm>
            <a:off x="5641806" y="380405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A9742CB0-8603-4980-B89D-33CCC21C5B96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805580" y="3772382"/>
            <a:ext cx="2636079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9B6E47A4-48E2-4028-AB7A-08F10D72B6F6}"/>
              </a:ext>
            </a:extLst>
          </p:cNvPr>
          <p:cNvCxnSpPr>
            <a:cxnSpLocks/>
            <a:stCxn id="11" idx="0"/>
            <a:endCxn id="17" idx="1"/>
          </p:cNvCxnSpPr>
          <p:nvPr/>
        </p:nvCxnSpPr>
        <p:spPr>
          <a:xfrm rot="5400000" flipH="1" flipV="1">
            <a:off x="5243904" y="2393266"/>
            <a:ext cx="935146" cy="136336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4">
            <a:extLst>
              <a:ext uri="{FF2B5EF4-FFF2-40B4-BE49-F238E27FC236}">
                <a16:creationId xmlns:a16="http://schemas.microsoft.com/office/drawing/2014/main" id="{8D11C865-7B47-46D2-A3D5-A680C4205435}"/>
              </a:ext>
            </a:extLst>
          </p:cNvPr>
          <p:cNvCxnSpPr>
            <a:cxnSpLocks/>
            <a:stCxn id="17" idx="3"/>
            <a:endCxn id="8" idx="0"/>
          </p:cNvCxnSpPr>
          <p:nvPr/>
        </p:nvCxnSpPr>
        <p:spPr>
          <a:xfrm>
            <a:off x="7569432" y="2607375"/>
            <a:ext cx="1250320" cy="42002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901583B3-7699-4620-9E43-50EC02ECE37F}"/>
              </a:ext>
            </a:extLst>
          </p:cNvPr>
          <p:cNvSpPr txBox="1"/>
          <p:nvPr/>
        </p:nvSpPr>
        <p:spPr>
          <a:xfrm>
            <a:off x="3176960" y="3558733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54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40CF472-9425-4252-B810-88EC9476F6EE}"/>
              </a:ext>
            </a:extLst>
          </p:cNvPr>
          <p:cNvSpPr txBox="1"/>
          <p:nvPr/>
        </p:nvSpPr>
        <p:spPr>
          <a:xfrm>
            <a:off x="5673080" y="354811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55, 56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142356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C719BC-E72A-4C84-9F79-FF55BCE470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5482EAA-DEDD-4F4B-93E8-18B4EC207238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상태 변경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D07EAEA-D9E7-47FC-8B38-FA3C8FDEE6E3}"/>
              </a:ext>
            </a:extLst>
          </p:cNvPr>
          <p:cNvGrpSpPr/>
          <p:nvPr/>
        </p:nvGrpSpPr>
        <p:grpSpPr>
          <a:xfrm>
            <a:off x="408780" y="3027396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E5FDF1A-0E13-4819-8EA7-C4640AC2D2E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21E2A367-5999-440A-8860-0F81B9BA76E2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변경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E74B3A79-25AF-469C-88D7-C92B2001AAFD}"/>
              </a:ext>
            </a:extLst>
          </p:cNvPr>
          <p:cNvGrpSpPr/>
          <p:nvPr/>
        </p:nvGrpSpPr>
        <p:grpSpPr>
          <a:xfrm>
            <a:off x="8121352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29AA98E6-80B3-42E9-9C94-F2A39F35928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7A98AE4E-44AB-4469-9C28-46790DDD167A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070CB44-7A28-4B18-BA87-ADBF188B88EC}"/>
              </a:ext>
            </a:extLst>
          </p:cNvPr>
          <p:cNvGrpSpPr/>
          <p:nvPr/>
        </p:nvGrpSpPr>
        <p:grpSpPr>
          <a:xfrm>
            <a:off x="4421298" y="3542521"/>
            <a:ext cx="1217001" cy="481750"/>
            <a:chOff x="2320742" y="1150306"/>
            <a:chExt cx="1217001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4B46B6F9-F70D-4B74-B11D-71D96CC60BBB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C8059203-B299-490D-A9D1-E01BEA44B11D}"/>
                </a:ext>
              </a:extLst>
            </p:cNvPr>
            <p:cNvSpPr/>
            <p:nvPr/>
          </p:nvSpPr>
          <p:spPr>
            <a:xfrm>
              <a:off x="2320742" y="1231946"/>
              <a:ext cx="121700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 변경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7A1C9FFF-8492-437A-A394-BBCC141BC3C5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617931" y="3772382"/>
            <a:ext cx="2503421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A577E227-D3CB-4263-9E1E-37EF443AD4B1}"/>
              </a:ext>
            </a:extLst>
          </p:cNvPr>
          <p:cNvGrpSpPr/>
          <p:nvPr/>
        </p:nvGrpSpPr>
        <p:grpSpPr>
          <a:xfrm>
            <a:off x="6393160" y="2377514"/>
            <a:ext cx="1176272" cy="459722"/>
            <a:chOff x="2332603" y="1075393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8F870DAC-6F72-4447-8BAB-4D9C5463103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C9A242A2-7325-4C33-8B0F-39F4A670054B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115D35A1-53D0-4DE6-891E-622BC807C112}"/>
              </a:ext>
            </a:extLst>
          </p:cNvPr>
          <p:cNvSpPr txBox="1"/>
          <p:nvPr/>
        </p:nvSpPr>
        <p:spPr>
          <a:xfrm>
            <a:off x="5587391" y="241008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E3A46BC-40AD-447B-BF29-008C06D63C72}"/>
              </a:ext>
            </a:extLst>
          </p:cNvPr>
          <p:cNvSpPr txBox="1"/>
          <p:nvPr/>
        </p:nvSpPr>
        <p:spPr>
          <a:xfrm>
            <a:off x="5641806" y="380405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54740108-2F82-4DE1-A2D4-FB6560CD46B2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805580" y="3772382"/>
            <a:ext cx="2636079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21">
            <a:extLst>
              <a:ext uri="{FF2B5EF4-FFF2-40B4-BE49-F238E27FC236}">
                <a16:creationId xmlns:a16="http://schemas.microsoft.com/office/drawing/2014/main" id="{ED0723EE-04E2-47F0-8D11-D9F41253529F}"/>
              </a:ext>
            </a:extLst>
          </p:cNvPr>
          <p:cNvCxnSpPr>
            <a:cxnSpLocks/>
            <a:stCxn id="11" idx="0"/>
            <a:endCxn id="15" idx="1"/>
          </p:cNvCxnSpPr>
          <p:nvPr/>
        </p:nvCxnSpPr>
        <p:spPr>
          <a:xfrm rot="5400000" flipH="1" flipV="1">
            <a:off x="5243904" y="2393266"/>
            <a:ext cx="935146" cy="136336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화살표 연결선 24">
            <a:extLst>
              <a:ext uri="{FF2B5EF4-FFF2-40B4-BE49-F238E27FC236}">
                <a16:creationId xmlns:a16="http://schemas.microsoft.com/office/drawing/2014/main" id="{430CE76B-CEF0-4E16-A0CF-EA2FD8C97DAF}"/>
              </a:ext>
            </a:extLst>
          </p:cNvPr>
          <p:cNvCxnSpPr>
            <a:cxnSpLocks/>
            <a:stCxn id="15" idx="3"/>
            <a:endCxn id="8" idx="0"/>
          </p:cNvCxnSpPr>
          <p:nvPr/>
        </p:nvCxnSpPr>
        <p:spPr>
          <a:xfrm>
            <a:off x="7569432" y="2607375"/>
            <a:ext cx="1250320" cy="42002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FAB07BF7-C535-4FE3-84CF-C6167EF03619}"/>
              </a:ext>
            </a:extLst>
          </p:cNvPr>
          <p:cNvSpPr txBox="1"/>
          <p:nvPr/>
        </p:nvSpPr>
        <p:spPr>
          <a:xfrm>
            <a:off x="3176960" y="3558733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8C16A85-2F6A-47A8-9B97-9687E5A7F053}"/>
              </a:ext>
            </a:extLst>
          </p:cNvPr>
          <p:cNvSpPr txBox="1"/>
          <p:nvPr/>
        </p:nvSpPr>
        <p:spPr>
          <a:xfrm>
            <a:off x="5673080" y="354811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50029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DD1FF90-BD4E-45A1-96E7-FE817AA55B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409A0C1-1E05-4A68-9407-DBD5277FDBA9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상태 변경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D95FDBAE-6971-44BA-ACB2-6DEBB28A62AD}"/>
              </a:ext>
            </a:extLst>
          </p:cNvPr>
          <p:cNvGrpSpPr/>
          <p:nvPr/>
        </p:nvGrpSpPr>
        <p:grpSpPr>
          <a:xfrm>
            <a:off x="408780" y="3027396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B87BB4D0-17DC-478D-9F73-FE5DF1F4EA4D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98C3EA74-5A37-4733-99E4-57CC616B1494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변경 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3BE3372E-5CFD-4150-867A-7FBA910F6CD6}"/>
              </a:ext>
            </a:extLst>
          </p:cNvPr>
          <p:cNvGrpSpPr/>
          <p:nvPr/>
        </p:nvGrpSpPr>
        <p:grpSpPr>
          <a:xfrm>
            <a:off x="8121352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F3465FCC-9A81-412A-9243-A53EEDBBD53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5B342089-73CA-496C-ADB1-D3E9D42AB6DD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52E8D75E-0FBC-4A87-93C4-E9DBE4E2BFD4}"/>
              </a:ext>
            </a:extLst>
          </p:cNvPr>
          <p:cNvGrpSpPr/>
          <p:nvPr/>
        </p:nvGrpSpPr>
        <p:grpSpPr>
          <a:xfrm>
            <a:off x="4421298" y="3542521"/>
            <a:ext cx="1217001" cy="481750"/>
            <a:chOff x="2320742" y="1150306"/>
            <a:chExt cx="1217001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A2CCEF11-13DE-4B46-96D2-BBF6FAA0181D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5F69CF26-9955-45B3-84F5-DB19C952084F}"/>
                </a:ext>
              </a:extLst>
            </p:cNvPr>
            <p:cNvSpPr/>
            <p:nvPr/>
          </p:nvSpPr>
          <p:spPr>
            <a:xfrm>
              <a:off x="2320742" y="1231946"/>
              <a:ext cx="121700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 변경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AD514ABF-106B-4DA0-9760-D01676AD6BAC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617931" y="3772382"/>
            <a:ext cx="2503421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BB355042-BB9A-4015-9FC5-69941D46A797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805580" y="3772382"/>
            <a:ext cx="2636079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C149B8F-6399-4612-BCD0-A2A1316C08E8}"/>
              </a:ext>
            </a:extLst>
          </p:cNvPr>
          <p:cNvSpPr txBox="1"/>
          <p:nvPr/>
        </p:nvSpPr>
        <p:spPr>
          <a:xfrm>
            <a:off x="5673080" y="354811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420367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121CB7D-2255-4EDF-94CB-E6A05B1A80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C5E2340-A4A3-4ED5-8FF1-E3747F581B5A}"/>
              </a:ext>
            </a:extLst>
          </p:cNvPr>
          <p:cNvSpPr/>
          <p:nvPr/>
        </p:nvSpPr>
        <p:spPr>
          <a:xfrm>
            <a:off x="278480" y="406405"/>
            <a:ext cx="358944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상태 메시지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52DD9991-A464-4F5D-8F99-2EEA3930AE6B}"/>
              </a:ext>
            </a:extLst>
          </p:cNvPr>
          <p:cNvGrpSpPr/>
          <p:nvPr/>
        </p:nvGrpSpPr>
        <p:grpSpPr>
          <a:xfrm>
            <a:off x="408780" y="2862858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E6A2FEC-E747-4B1C-B29C-6D837455BD0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1007E7D-7DA5-4AFA-85ED-81115C61F352}"/>
                </a:ext>
              </a:extLst>
            </p:cNvPr>
            <p:cNvSpPr/>
            <p:nvPr/>
          </p:nvSpPr>
          <p:spPr>
            <a:xfrm>
              <a:off x="539682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메시지 수정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0184F6DD-FEEB-43AD-B644-005F1FCCE076}"/>
              </a:ext>
            </a:extLst>
          </p:cNvPr>
          <p:cNvGrpSpPr/>
          <p:nvPr/>
        </p:nvGrpSpPr>
        <p:grpSpPr>
          <a:xfrm>
            <a:off x="8121352" y="2862858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251B70BE-B440-4D30-B0CB-C348967CC00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41EC3A6C-7E82-42AB-B04F-82537159E208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2098AD74-7772-4881-80D4-985696F011A2}"/>
              </a:ext>
            </a:extLst>
          </p:cNvPr>
          <p:cNvGrpSpPr/>
          <p:nvPr/>
        </p:nvGrpSpPr>
        <p:grpSpPr>
          <a:xfrm>
            <a:off x="5515103" y="4762112"/>
            <a:ext cx="1535927" cy="574208"/>
            <a:chOff x="2256623" y="1150306"/>
            <a:chExt cx="1345240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0EE71CB0-23DC-43B6-B379-EA8FCE79C654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9A76AFAB-5DCF-4E20-B769-BA2F4470D44E}"/>
                </a:ext>
              </a:extLst>
            </p:cNvPr>
            <p:cNvSpPr/>
            <p:nvPr/>
          </p:nvSpPr>
          <p:spPr>
            <a:xfrm>
              <a:off x="2256623" y="1231946"/>
              <a:ext cx="1345240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 메시지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A7E48059-2C59-4C22-AD71-64119271F693}"/>
              </a:ext>
            </a:extLst>
          </p:cNvPr>
          <p:cNvCxnSpPr>
            <a:cxnSpLocks/>
            <a:stCxn id="11" idx="3"/>
            <a:endCxn id="8" idx="4"/>
          </p:cNvCxnSpPr>
          <p:nvPr/>
        </p:nvCxnSpPr>
        <p:spPr>
          <a:xfrm flipV="1">
            <a:off x="6954566" y="4374858"/>
            <a:ext cx="1865186" cy="66123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43BB78D3-2731-4D6D-9E7E-857E446ACC41}"/>
              </a:ext>
            </a:extLst>
          </p:cNvPr>
          <p:cNvSpPr txBox="1"/>
          <p:nvPr/>
        </p:nvSpPr>
        <p:spPr>
          <a:xfrm>
            <a:off x="4480397" y="4797152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41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CEFF5A9B-2ADF-42C8-8951-0DB714818C43}"/>
              </a:ext>
            </a:extLst>
          </p:cNvPr>
          <p:cNvGrpSpPr/>
          <p:nvPr/>
        </p:nvGrpSpPr>
        <p:grpSpPr>
          <a:xfrm>
            <a:off x="3230816" y="3331754"/>
            <a:ext cx="1176272" cy="574208"/>
            <a:chOff x="2332603" y="1128278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DF8EEF51-B9E2-4B9B-8DAB-A58CF79E3C5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A6F463C-23FB-49ED-BF65-57E3D4A3DECD}"/>
                </a:ext>
              </a:extLst>
            </p:cNvPr>
            <p:cNvSpPr/>
            <p:nvPr/>
          </p:nvSpPr>
          <p:spPr>
            <a:xfrm>
              <a:off x="2485363" y="1208502"/>
              <a:ext cx="870751" cy="32033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상태 메시지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FBFFF91A-2FDD-406D-9ED3-24A2FA1F6D44}"/>
              </a:ext>
            </a:extLst>
          </p:cNvPr>
          <p:cNvGrpSpPr/>
          <p:nvPr/>
        </p:nvGrpSpPr>
        <p:grpSpPr>
          <a:xfrm>
            <a:off x="3116952" y="4725216"/>
            <a:ext cx="1404000" cy="648000"/>
            <a:chOff x="2096156" y="976385"/>
            <a:chExt cx="1649166" cy="763508"/>
          </a:xfrm>
        </p:grpSpPr>
        <p:sp>
          <p:nvSpPr>
            <p:cNvPr id="20" name="순서도: 판단 19">
              <a:extLst>
                <a:ext uri="{FF2B5EF4-FFF2-40B4-BE49-F238E27FC236}">
                  <a16:creationId xmlns:a16="http://schemas.microsoft.com/office/drawing/2014/main" id="{E2662F5D-4D00-4F3A-8B8A-0B92550C5DA7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733D0C0-A14D-4EEE-A787-2AC6BEDFAB1F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4056EE30-96FC-418C-8D8E-5B68614E31A1}"/>
              </a:ext>
            </a:extLst>
          </p:cNvPr>
          <p:cNvCxnSpPr>
            <a:cxnSpLocks/>
            <a:stCxn id="5" idx="6"/>
            <a:endCxn id="17" idx="1"/>
          </p:cNvCxnSpPr>
          <p:nvPr/>
        </p:nvCxnSpPr>
        <p:spPr>
          <a:xfrm>
            <a:off x="1805580" y="3618858"/>
            <a:ext cx="142523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E4A97E98-BDBA-4C37-BBC6-4845A8AE4679}"/>
              </a:ext>
            </a:extLst>
          </p:cNvPr>
          <p:cNvGrpSpPr/>
          <p:nvPr/>
        </p:nvGrpSpPr>
        <p:grpSpPr>
          <a:xfrm>
            <a:off x="1368629" y="4819355"/>
            <a:ext cx="1176272" cy="459722"/>
            <a:chOff x="2332603" y="1075393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3BF6B07D-A3F7-4FC2-A646-EFD94DB3C70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E9A6DA78-5DC9-4B07-93A4-D188E939C753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1F92B4D0-3FB7-4650-850F-93F3F86DD229}"/>
              </a:ext>
            </a:extLst>
          </p:cNvPr>
          <p:cNvCxnSpPr>
            <a:cxnSpLocks/>
            <a:stCxn id="17" idx="2"/>
            <a:endCxn id="20" idx="0"/>
          </p:cNvCxnSpPr>
          <p:nvPr/>
        </p:nvCxnSpPr>
        <p:spPr>
          <a:xfrm>
            <a:off x="3818952" y="3905962"/>
            <a:ext cx="0" cy="81925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CB44B2EB-FB25-4D76-B436-44B1B8851E68}"/>
              </a:ext>
            </a:extLst>
          </p:cNvPr>
          <p:cNvCxnSpPr>
            <a:cxnSpLocks/>
            <a:stCxn id="20" idx="1"/>
            <a:endCxn id="26" idx="3"/>
          </p:cNvCxnSpPr>
          <p:nvPr/>
        </p:nvCxnSpPr>
        <p:spPr>
          <a:xfrm flipH="1">
            <a:off x="2544901" y="5049216"/>
            <a:ext cx="57205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화살표 연결선 33">
            <a:extLst>
              <a:ext uri="{FF2B5EF4-FFF2-40B4-BE49-F238E27FC236}">
                <a16:creationId xmlns:a16="http://schemas.microsoft.com/office/drawing/2014/main" id="{960D5DEC-32BC-45CD-A4FA-63E6CBC4C821}"/>
              </a:ext>
            </a:extLst>
          </p:cNvPr>
          <p:cNvCxnSpPr>
            <a:cxnSpLocks/>
            <a:stCxn id="26" idx="0"/>
            <a:endCxn id="17" idx="1"/>
          </p:cNvCxnSpPr>
          <p:nvPr/>
        </p:nvCxnSpPr>
        <p:spPr>
          <a:xfrm rot="5400000" flipH="1" flipV="1">
            <a:off x="1993542" y="3582082"/>
            <a:ext cx="1200497" cy="127405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99CE5B7D-A20D-4B8E-9026-8C1F0DDA757A}"/>
              </a:ext>
            </a:extLst>
          </p:cNvPr>
          <p:cNvSpPr txBox="1"/>
          <p:nvPr/>
        </p:nvSpPr>
        <p:spPr>
          <a:xfrm>
            <a:off x="2975507" y="5047409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FF5183F-7BB1-4022-BB1A-9F79EE3C31D7}"/>
              </a:ext>
            </a:extLst>
          </p:cNvPr>
          <p:cNvSpPr txBox="1"/>
          <p:nvPr/>
        </p:nvSpPr>
        <p:spPr>
          <a:xfrm>
            <a:off x="4617407" y="5047409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42A9D299-BB96-4FB8-A384-16D23A3BD681}"/>
              </a:ext>
            </a:extLst>
          </p:cNvPr>
          <p:cNvCxnSpPr>
            <a:cxnSpLocks/>
            <a:stCxn id="20" idx="3"/>
            <a:endCxn id="11" idx="1"/>
          </p:cNvCxnSpPr>
          <p:nvPr/>
        </p:nvCxnSpPr>
        <p:spPr>
          <a:xfrm flipV="1">
            <a:off x="4520952" y="5036088"/>
            <a:ext cx="1090606" cy="1312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B0392C06-2C1B-4A9F-9D7E-B226BC2A33EF}"/>
              </a:ext>
            </a:extLst>
          </p:cNvPr>
          <p:cNvGrpSpPr/>
          <p:nvPr/>
        </p:nvGrpSpPr>
        <p:grpSpPr>
          <a:xfrm>
            <a:off x="5694930" y="3388997"/>
            <a:ext cx="1176272" cy="459722"/>
            <a:chOff x="2332603" y="1075393"/>
            <a:chExt cx="1176272" cy="459722"/>
          </a:xfrm>
        </p:grpSpPr>
        <p:sp>
          <p:nvSpPr>
            <p:cNvPr id="44" name="모서리가 둥근 직사각형 211">
              <a:extLst>
                <a:ext uri="{FF2B5EF4-FFF2-40B4-BE49-F238E27FC236}">
                  <a16:creationId xmlns:a16="http://schemas.microsoft.com/office/drawing/2014/main" id="{B364A3E9-F4AE-4598-A962-DB6E0261530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758BB0A4-AB51-4326-9AED-83DC0E718008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46" name="직선 화살표 연결선 45">
            <a:extLst>
              <a:ext uri="{FF2B5EF4-FFF2-40B4-BE49-F238E27FC236}">
                <a16:creationId xmlns:a16="http://schemas.microsoft.com/office/drawing/2014/main" id="{261505BC-CBC0-46BF-8F11-9790533461A3}"/>
              </a:ext>
            </a:extLst>
          </p:cNvPr>
          <p:cNvCxnSpPr>
            <a:cxnSpLocks/>
            <a:stCxn id="11" idx="0"/>
            <a:endCxn id="44" idx="2"/>
          </p:cNvCxnSpPr>
          <p:nvPr/>
        </p:nvCxnSpPr>
        <p:spPr>
          <a:xfrm flipV="1">
            <a:off x="6283062" y="3848719"/>
            <a:ext cx="4" cy="91339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8C074B66-0252-4B3B-8B22-941BBE43EBC6}"/>
              </a:ext>
            </a:extLst>
          </p:cNvPr>
          <p:cNvSpPr txBox="1"/>
          <p:nvPr/>
        </p:nvSpPr>
        <p:spPr>
          <a:xfrm>
            <a:off x="6983752" y="4788852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42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04A54E6-ED4E-40BA-9B52-E6D9BDA682D2}"/>
              </a:ext>
            </a:extLst>
          </p:cNvPr>
          <p:cNvSpPr txBox="1"/>
          <p:nvPr/>
        </p:nvSpPr>
        <p:spPr>
          <a:xfrm>
            <a:off x="6056624" y="4470193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8FAC2EB-4096-4107-BC43-52532963C873}"/>
              </a:ext>
            </a:extLst>
          </p:cNvPr>
          <p:cNvSpPr txBox="1"/>
          <p:nvPr/>
        </p:nvSpPr>
        <p:spPr>
          <a:xfrm>
            <a:off x="7051021" y="5047409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E5865537-F187-401F-A5F0-5422816CE37E}"/>
              </a:ext>
            </a:extLst>
          </p:cNvPr>
          <p:cNvCxnSpPr>
            <a:cxnSpLocks/>
            <a:stCxn id="44" idx="3"/>
            <a:endCxn id="8" idx="2"/>
          </p:cNvCxnSpPr>
          <p:nvPr/>
        </p:nvCxnSpPr>
        <p:spPr>
          <a:xfrm>
            <a:off x="6871202" y="3618858"/>
            <a:ext cx="125015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87199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3C384EF-108A-440E-A6B3-499C68EF99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B7A19D7-CE75-469E-B9B7-5C4FE22F1474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메신저 옵션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86965FA-E5D1-4929-84F4-A58E2DA9F46A}"/>
              </a:ext>
            </a:extLst>
          </p:cNvPr>
          <p:cNvGrpSpPr/>
          <p:nvPr/>
        </p:nvGrpSpPr>
        <p:grpSpPr>
          <a:xfrm>
            <a:off x="408780" y="3027396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783FBD9A-4C02-4D1E-89B3-BCAFA8B6A2B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E506292E-0918-44EE-8C83-55EFF90F409D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 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701F19A9-C9AC-40FE-AAC5-AF17680FA2F4}"/>
              </a:ext>
            </a:extLst>
          </p:cNvPr>
          <p:cNvGrpSpPr/>
          <p:nvPr/>
        </p:nvGrpSpPr>
        <p:grpSpPr>
          <a:xfrm>
            <a:off x="8121352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86737762-EF6A-4BC7-873B-4FF69529DEF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6F1FB0E3-1224-4E5E-B67F-82FB4F40E89C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E5664F02-00DA-4D40-B8E4-FEE0C08F7EB4}"/>
              </a:ext>
            </a:extLst>
          </p:cNvPr>
          <p:cNvGrpSpPr/>
          <p:nvPr/>
        </p:nvGrpSpPr>
        <p:grpSpPr>
          <a:xfrm>
            <a:off x="3694370" y="3542521"/>
            <a:ext cx="1176272" cy="481750"/>
            <a:chOff x="2341103" y="1150306"/>
            <a:chExt cx="1176272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B1B2B136-0D4C-419B-B27A-DD9B91E60EA0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4103F27E-259F-4A8A-A3CE-AEAB47870D82}"/>
                </a:ext>
              </a:extLst>
            </p:cNvPr>
            <p:cNvSpPr/>
            <p:nvPr/>
          </p:nvSpPr>
          <p:spPr>
            <a:xfrm>
              <a:off x="2343188" y="1231946"/>
              <a:ext cx="1172116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B8020708-6F68-4C2C-8F9A-C14BEB09CCDE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805580" y="3772382"/>
            <a:ext cx="1888790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7F541A7-B0EB-4EEF-80AD-06F72E129D82}"/>
              </a:ext>
            </a:extLst>
          </p:cNvPr>
          <p:cNvSpPr txBox="1"/>
          <p:nvPr/>
        </p:nvSpPr>
        <p:spPr>
          <a:xfrm>
            <a:off x="2298553" y="3538452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90 | SSC: 13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855CA623-78C0-4ECA-91A6-2DD1C76C4344}"/>
              </a:ext>
            </a:extLst>
          </p:cNvPr>
          <p:cNvCxnSpPr>
            <a:cxnSpLocks/>
            <a:stCxn id="11" idx="2"/>
            <a:endCxn id="8" idx="4"/>
          </p:cNvCxnSpPr>
          <p:nvPr/>
        </p:nvCxnSpPr>
        <p:spPr>
          <a:xfrm rot="16200000" flipH="1">
            <a:off x="6282553" y="2002196"/>
            <a:ext cx="537153" cy="4537246"/>
          </a:xfrm>
          <a:prstGeom prst="bentConnector3">
            <a:avLst>
              <a:gd name="adj1" fmla="val 142558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80E387D6-C8B8-4CFB-8115-DF3C8956ADEC}"/>
              </a:ext>
            </a:extLst>
          </p:cNvPr>
          <p:cNvSpPr txBox="1"/>
          <p:nvPr/>
        </p:nvSpPr>
        <p:spPr>
          <a:xfrm>
            <a:off x="4063653" y="401593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9760C04-0DA0-41BE-B29E-0F3C9B05F740}"/>
              </a:ext>
            </a:extLst>
          </p:cNvPr>
          <p:cNvSpPr txBox="1"/>
          <p:nvPr/>
        </p:nvSpPr>
        <p:spPr>
          <a:xfrm>
            <a:off x="4272891" y="3993908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90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A5D2FF53-7083-4DFA-A90F-FBFDB55AE184}"/>
              </a:ext>
            </a:extLst>
          </p:cNvPr>
          <p:cNvGrpSpPr/>
          <p:nvPr/>
        </p:nvGrpSpPr>
        <p:grpSpPr>
          <a:xfrm>
            <a:off x="5817096" y="2132856"/>
            <a:ext cx="1176272" cy="459722"/>
            <a:chOff x="2332603" y="1075393"/>
            <a:chExt cx="1176272" cy="459722"/>
          </a:xfrm>
        </p:grpSpPr>
        <p:sp>
          <p:nvSpPr>
            <p:cNvPr id="34" name="모서리가 둥근 직사각형 211">
              <a:extLst>
                <a:ext uri="{FF2B5EF4-FFF2-40B4-BE49-F238E27FC236}">
                  <a16:creationId xmlns:a16="http://schemas.microsoft.com/office/drawing/2014/main" id="{AE7447CF-39DA-4F6E-A2CC-C33BD7A73A56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C46DC007-A0CB-47A5-8C74-3C54360E83FB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CF6F9FED-98DC-49FE-B811-D579DBE13D5B}"/>
              </a:ext>
            </a:extLst>
          </p:cNvPr>
          <p:cNvSpPr txBox="1"/>
          <p:nvPr/>
        </p:nvSpPr>
        <p:spPr>
          <a:xfrm>
            <a:off x="4027790" y="335757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EE5D9D26-ACE5-4402-A5B5-75EC350E051E}"/>
              </a:ext>
            </a:extLst>
          </p:cNvPr>
          <p:cNvCxnSpPr>
            <a:cxnSpLocks/>
            <a:stCxn id="34" idx="3"/>
            <a:endCxn id="8" idx="0"/>
          </p:cNvCxnSpPr>
          <p:nvPr/>
        </p:nvCxnSpPr>
        <p:spPr>
          <a:xfrm>
            <a:off x="6993368" y="2362717"/>
            <a:ext cx="1826384" cy="66467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화살표 연결선 37">
            <a:extLst>
              <a:ext uri="{FF2B5EF4-FFF2-40B4-BE49-F238E27FC236}">
                <a16:creationId xmlns:a16="http://schemas.microsoft.com/office/drawing/2014/main" id="{DBA85872-4773-400F-9858-1E8D8EF48AD0}"/>
              </a:ext>
            </a:extLst>
          </p:cNvPr>
          <p:cNvCxnSpPr>
            <a:cxnSpLocks/>
            <a:stCxn id="11" idx="0"/>
            <a:endCxn id="34" idx="1"/>
          </p:cNvCxnSpPr>
          <p:nvPr/>
        </p:nvCxnSpPr>
        <p:spPr>
          <a:xfrm rot="5400000" flipH="1" flipV="1">
            <a:off x="4459899" y="2185324"/>
            <a:ext cx="1179804" cy="153459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10616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5BF73D3-AFBF-47F6-83EB-5C45D2A425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16CB418-E5DB-4706-A3C3-9A1795F5977E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메신저 옵션 변경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AD95B45-FDD7-42FF-A699-7C0523D69065}"/>
              </a:ext>
            </a:extLst>
          </p:cNvPr>
          <p:cNvGrpSpPr/>
          <p:nvPr/>
        </p:nvGrpSpPr>
        <p:grpSpPr>
          <a:xfrm>
            <a:off x="408780" y="3027396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F799AD2-A133-4C40-9D19-D32FA194A725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638567A2-7AC2-44C4-85DD-492CF5D8CD59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변경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0E0E69B1-8F66-4FCF-8A12-49B8C38276A1}"/>
              </a:ext>
            </a:extLst>
          </p:cNvPr>
          <p:cNvGrpSpPr/>
          <p:nvPr/>
        </p:nvGrpSpPr>
        <p:grpSpPr>
          <a:xfrm>
            <a:off x="8121352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BACF9504-75D7-454E-A1A6-C62F8EA2D248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1A0AD9C7-B96E-4CB5-BB8D-C0310BE5AC15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9FF9735-6B1D-46C2-A90F-AC08E1B46D62}"/>
              </a:ext>
            </a:extLst>
          </p:cNvPr>
          <p:cNvGrpSpPr/>
          <p:nvPr/>
        </p:nvGrpSpPr>
        <p:grpSpPr>
          <a:xfrm>
            <a:off x="3694370" y="3542521"/>
            <a:ext cx="1176272" cy="481750"/>
            <a:chOff x="2341103" y="1150306"/>
            <a:chExt cx="1176272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406CAB49-54C8-467F-9ADC-358919CF2A6F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EADC195A-6E74-41AD-BEC3-585037560873}"/>
                </a:ext>
              </a:extLst>
            </p:cNvPr>
            <p:cNvSpPr/>
            <p:nvPr/>
          </p:nvSpPr>
          <p:spPr>
            <a:xfrm>
              <a:off x="2471428" y="1231946"/>
              <a:ext cx="915635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 입력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A057BA76-F36C-451E-B3E0-610110E32918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805580" y="3772382"/>
            <a:ext cx="1888790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1C112786-0F8B-43B1-A66B-9538F1F4AF1C}"/>
              </a:ext>
            </a:extLst>
          </p:cNvPr>
          <p:cNvSpPr txBox="1"/>
          <p:nvPr/>
        </p:nvSpPr>
        <p:spPr>
          <a:xfrm>
            <a:off x="4947867" y="4854185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90 | SSC: 15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31B1CB37-09BA-46AD-AE62-15BD1366C096}"/>
              </a:ext>
            </a:extLst>
          </p:cNvPr>
          <p:cNvGrpSpPr/>
          <p:nvPr/>
        </p:nvGrpSpPr>
        <p:grpSpPr>
          <a:xfrm>
            <a:off x="3580506" y="4725216"/>
            <a:ext cx="1404000" cy="648000"/>
            <a:chOff x="2096156" y="976385"/>
            <a:chExt cx="1649166" cy="763508"/>
          </a:xfrm>
        </p:grpSpPr>
        <p:sp>
          <p:nvSpPr>
            <p:cNvPr id="17" name="순서도: 판단 16">
              <a:extLst>
                <a:ext uri="{FF2B5EF4-FFF2-40B4-BE49-F238E27FC236}">
                  <a16:creationId xmlns:a16="http://schemas.microsoft.com/office/drawing/2014/main" id="{284CFAB8-8C8E-4A3F-9DBB-529F973F4746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03B698B3-D4D6-4D17-AB88-4F4DC8571F8E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B8D75C5D-8622-46E7-8AC0-0CEB49021554}"/>
              </a:ext>
            </a:extLst>
          </p:cNvPr>
          <p:cNvGrpSpPr/>
          <p:nvPr/>
        </p:nvGrpSpPr>
        <p:grpSpPr>
          <a:xfrm>
            <a:off x="1832183" y="4819355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2315F469-196E-48D6-AF49-11B773071B0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D62CC0A0-B534-4ECD-AA74-D1BB16F1F800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C2B6663C-6DE8-4EFE-BA0D-C9AF9FA8BFD2}"/>
              </a:ext>
            </a:extLst>
          </p:cNvPr>
          <p:cNvCxnSpPr>
            <a:cxnSpLocks/>
            <a:stCxn id="17" idx="1"/>
            <a:endCxn id="20" idx="3"/>
          </p:cNvCxnSpPr>
          <p:nvPr/>
        </p:nvCxnSpPr>
        <p:spPr>
          <a:xfrm flipH="1">
            <a:off x="3008455" y="5049216"/>
            <a:ext cx="57205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211A0498-3F0B-4BCC-9104-ACFC12FBECF7}"/>
              </a:ext>
            </a:extLst>
          </p:cNvPr>
          <p:cNvCxnSpPr>
            <a:cxnSpLocks/>
            <a:stCxn id="11" idx="2"/>
            <a:endCxn id="17" idx="0"/>
          </p:cNvCxnSpPr>
          <p:nvPr/>
        </p:nvCxnSpPr>
        <p:spPr>
          <a:xfrm>
            <a:off x="4282506" y="4002243"/>
            <a:ext cx="0" cy="72297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65524F6D-3D43-4FEA-ACB9-8A35082BF590}"/>
              </a:ext>
            </a:extLst>
          </p:cNvPr>
          <p:cNvGrpSpPr/>
          <p:nvPr/>
        </p:nvGrpSpPr>
        <p:grpSpPr>
          <a:xfrm>
            <a:off x="5967894" y="4826965"/>
            <a:ext cx="1217001" cy="481750"/>
            <a:chOff x="2320745" y="1150306"/>
            <a:chExt cx="1217001" cy="481750"/>
          </a:xfrm>
        </p:grpSpPr>
        <p:sp>
          <p:nvSpPr>
            <p:cNvPr id="29" name="모서리가 둥근 직사각형 208">
              <a:extLst>
                <a:ext uri="{FF2B5EF4-FFF2-40B4-BE49-F238E27FC236}">
                  <a16:creationId xmlns:a16="http://schemas.microsoft.com/office/drawing/2014/main" id="{04844217-CE5B-41E6-B939-A3918D456FFC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6DA05978-684C-449B-83BB-BB21F0661008}"/>
                </a:ext>
              </a:extLst>
            </p:cNvPr>
            <p:cNvSpPr/>
            <p:nvPr/>
          </p:nvSpPr>
          <p:spPr>
            <a:xfrm>
              <a:off x="2320745" y="1231946"/>
              <a:ext cx="121700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 변경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A52E2A42-2972-4A45-A993-E8B16E31AA22}"/>
              </a:ext>
            </a:extLst>
          </p:cNvPr>
          <p:cNvCxnSpPr>
            <a:cxnSpLocks/>
            <a:stCxn id="20" idx="0"/>
            <a:endCxn id="11" idx="1"/>
          </p:cNvCxnSpPr>
          <p:nvPr/>
        </p:nvCxnSpPr>
        <p:spPr>
          <a:xfrm rot="5400000" flipH="1" flipV="1">
            <a:off x="2533858" y="3658844"/>
            <a:ext cx="1046973" cy="127405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85375296-90B0-4700-BF71-DBD555D12FDC}"/>
              </a:ext>
            </a:extLst>
          </p:cNvPr>
          <p:cNvCxnSpPr>
            <a:cxnSpLocks/>
            <a:stCxn id="17" idx="3"/>
            <a:endCxn id="29" idx="1"/>
          </p:cNvCxnSpPr>
          <p:nvPr/>
        </p:nvCxnSpPr>
        <p:spPr>
          <a:xfrm>
            <a:off x="4984506" y="5049216"/>
            <a:ext cx="1003746" cy="761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386CBB59-66E9-4183-B130-FBAC097288D2}"/>
              </a:ext>
            </a:extLst>
          </p:cNvPr>
          <p:cNvSpPr txBox="1"/>
          <p:nvPr/>
        </p:nvSpPr>
        <p:spPr>
          <a:xfrm>
            <a:off x="4964152" y="506832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D00D066-A404-4358-8C70-746D91BBBFCF}"/>
              </a:ext>
            </a:extLst>
          </p:cNvPr>
          <p:cNvSpPr txBox="1"/>
          <p:nvPr/>
        </p:nvSpPr>
        <p:spPr>
          <a:xfrm>
            <a:off x="3426925" y="5068327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6830E9FD-E21E-4B97-875B-CB8D09310927}"/>
              </a:ext>
            </a:extLst>
          </p:cNvPr>
          <p:cNvCxnSpPr>
            <a:cxnSpLocks/>
            <a:stCxn id="29" idx="3"/>
            <a:endCxn id="8" idx="4"/>
          </p:cNvCxnSpPr>
          <p:nvPr/>
        </p:nvCxnSpPr>
        <p:spPr>
          <a:xfrm flipV="1">
            <a:off x="7164524" y="4539396"/>
            <a:ext cx="1655228" cy="51743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3D4185EA-5354-44BF-8AB4-7DA60108FA87}"/>
              </a:ext>
            </a:extLst>
          </p:cNvPr>
          <p:cNvSpPr txBox="1"/>
          <p:nvPr/>
        </p:nvSpPr>
        <p:spPr>
          <a:xfrm>
            <a:off x="7224305" y="506832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A5C58A2-B410-4668-A9EE-1973468D38AF}"/>
              </a:ext>
            </a:extLst>
          </p:cNvPr>
          <p:cNvSpPr txBox="1"/>
          <p:nvPr/>
        </p:nvSpPr>
        <p:spPr>
          <a:xfrm>
            <a:off x="7185235" y="4854185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90 | SSC: 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73D351B6-DB27-4E33-912C-E7B8FE1D4091}"/>
              </a:ext>
            </a:extLst>
          </p:cNvPr>
          <p:cNvGrpSpPr/>
          <p:nvPr/>
        </p:nvGrpSpPr>
        <p:grpSpPr>
          <a:xfrm>
            <a:off x="5988258" y="3553535"/>
            <a:ext cx="1176272" cy="459722"/>
            <a:chOff x="2332603" y="1075393"/>
            <a:chExt cx="1176272" cy="459722"/>
          </a:xfrm>
        </p:grpSpPr>
        <p:sp>
          <p:nvSpPr>
            <p:cNvPr id="46" name="모서리가 둥근 직사각형 211">
              <a:extLst>
                <a:ext uri="{FF2B5EF4-FFF2-40B4-BE49-F238E27FC236}">
                  <a16:creationId xmlns:a16="http://schemas.microsoft.com/office/drawing/2014/main" id="{E84C62FC-446C-49EE-92F0-84CBFF485FAB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566DD3A9-DF77-4520-A5A1-424265FAF5D2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48" name="직선 화살표 연결선 47">
            <a:extLst>
              <a:ext uri="{FF2B5EF4-FFF2-40B4-BE49-F238E27FC236}">
                <a16:creationId xmlns:a16="http://schemas.microsoft.com/office/drawing/2014/main" id="{D7ADBFAC-1F7F-40D4-AA90-113603DC165F}"/>
              </a:ext>
            </a:extLst>
          </p:cNvPr>
          <p:cNvCxnSpPr>
            <a:cxnSpLocks/>
            <a:stCxn id="29" idx="0"/>
            <a:endCxn id="46" idx="2"/>
          </p:cNvCxnSpPr>
          <p:nvPr/>
        </p:nvCxnSpPr>
        <p:spPr>
          <a:xfrm flipV="1">
            <a:off x="6576388" y="4013257"/>
            <a:ext cx="6" cy="81370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B277F684-5654-456D-9275-660F36E529E8}"/>
              </a:ext>
            </a:extLst>
          </p:cNvPr>
          <p:cNvSpPr txBox="1"/>
          <p:nvPr/>
        </p:nvSpPr>
        <p:spPr>
          <a:xfrm>
            <a:off x="6573851" y="4598965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2" name="직선 화살표 연결선 51">
            <a:extLst>
              <a:ext uri="{FF2B5EF4-FFF2-40B4-BE49-F238E27FC236}">
                <a16:creationId xmlns:a16="http://schemas.microsoft.com/office/drawing/2014/main" id="{ECCCD4DA-255B-4B89-A5F3-29D98B9D9038}"/>
              </a:ext>
            </a:extLst>
          </p:cNvPr>
          <p:cNvCxnSpPr>
            <a:cxnSpLocks/>
            <a:stCxn id="46" idx="3"/>
            <a:endCxn id="8" idx="2"/>
          </p:cNvCxnSpPr>
          <p:nvPr/>
        </p:nvCxnSpPr>
        <p:spPr>
          <a:xfrm>
            <a:off x="7164530" y="3783396"/>
            <a:ext cx="95682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15997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A182613-380F-47AF-8EC7-C0F4C3BB94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11F427F-B24D-4DEF-B983-316BBEE63C91}"/>
              </a:ext>
            </a:extLst>
          </p:cNvPr>
          <p:cNvSpPr/>
          <p:nvPr/>
        </p:nvSpPr>
        <p:spPr>
          <a:xfrm>
            <a:off x="278480" y="406405"/>
            <a:ext cx="236154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List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61DE5C4-0D92-45D5-8AFE-C650D8E8C168}"/>
              </a:ext>
            </a:extLst>
          </p:cNvPr>
          <p:cNvGrpSpPr/>
          <p:nvPr/>
        </p:nvGrpSpPr>
        <p:grpSpPr>
          <a:xfrm>
            <a:off x="457615" y="2812131"/>
            <a:ext cx="1396800" cy="1512000"/>
            <a:chOff x="415595" y="2728924"/>
            <a:chExt cx="1116972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DD8DC8CB-1BB2-4633-BFC6-C9E7D4E43E07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869B76E-1D0F-46E1-ACF1-AE6FF59888B1}"/>
                </a:ext>
              </a:extLst>
            </p:cNvPr>
            <p:cNvSpPr/>
            <p:nvPr/>
          </p:nvSpPr>
          <p:spPr>
            <a:xfrm>
              <a:off x="415595" y="3016925"/>
              <a:ext cx="1086895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List</a:t>
              </a: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001E29DB-9C89-40D9-ADC0-F811A533D317}"/>
              </a:ext>
            </a:extLst>
          </p:cNvPr>
          <p:cNvCxnSpPr>
            <a:cxnSpLocks/>
            <a:stCxn id="5" idx="6"/>
            <a:endCxn id="12" idx="1"/>
          </p:cNvCxnSpPr>
          <p:nvPr/>
        </p:nvCxnSpPr>
        <p:spPr>
          <a:xfrm>
            <a:off x="1854415" y="3568131"/>
            <a:ext cx="170454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B50A4B0B-8AA4-46D9-B893-D03412EEBC54}"/>
              </a:ext>
            </a:extLst>
          </p:cNvPr>
          <p:cNvGrpSpPr/>
          <p:nvPr/>
        </p:nvGrpSpPr>
        <p:grpSpPr>
          <a:xfrm>
            <a:off x="3558956" y="3338270"/>
            <a:ext cx="1176272" cy="459722"/>
            <a:chOff x="2332603" y="1128278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A9A4C61C-4E75-4AA1-AFD9-59139E9435A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9233298B-D671-468E-B533-53188F913A53}"/>
                </a:ext>
              </a:extLst>
            </p:cNvPr>
            <p:cNvSpPr/>
            <p:nvPr/>
          </p:nvSpPr>
          <p:spPr>
            <a:xfrm>
              <a:off x="2503799" y="1158084"/>
              <a:ext cx="83388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List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DDFFCAE8-F795-4CDA-95B1-111F54B00970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00D91B7F-F760-4714-8772-BD985369284E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F031189-42A2-4B22-8607-15129B446E7D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EFDDC673-ACE0-4621-8F25-79EF61A1E894}"/>
              </a:ext>
            </a:extLst>
          </p:cNvPr>
          <p:cNvSpPr txBox="1"/>
          <p:nvPr/>
        </p:nvSpPr>
        <p:spPr>
          <a:xfrm>
            <a:off x="3916788" y="381216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86E0FE9-57FA-4D83-BDF0-819B186B56A2}"/>
              </a:ext>
            </a:extLst>
          </p:cNvPr>
          <p:cNvSpPr txBox="1"/>
          <p:nvPr/>
        </p:nvSpPr>
        <p:spPr>
          <a:xfrm>
            <a:off x="2560460" y="3338644"/>
            <a:ext cx="106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81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718269D3-4328-4A25-85F3-AB744C10278B}"/>
              </a:ext>
            </a:extLst>
          </p:cNvPr>
          <p:cNvCxnSpPr>
            <a:cxnSpLocks/>
            <a:stCxn id="12" idx="2"/>
            <a:endCxn id="28" idx="0"/>
          </p:cNvCxnSpPr>
          <p:nvPr/>
        </p:nvCxnSpPr>
        <p:spPr>
          <a:xfrm>
            <a:off x="4147092" y="3797992"/>
            <a:ext cx="0" cy="111550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26EDCA11-2A55-4385-B807-3963294F3523}"/>
              </a:ext>
            </a:extLst>
          </p:cNvPr>
          <p:cNvSpPr txBox="1"/>
          <p:nvPr/>
        </p:nvSpPr>
        <p:spPr>
          <a:xfrm>
            <a:off x="4160002" y="3782363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81 | SSC: 12, 13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149">
            <a:extLst>
              <a:ext uri="{FF2B5EF4-FFF2-40B4-BE49-F238E27FC236}">
                <a16:creationId xmlns:a16="http://schemas.microsoft.com/office/drawing/2014/main" id="{1A0F02A2-025F-4A2F-905F-3C5F736FEA6E}"/>
              </a:ext>
            </a:extLst>
          </p:cNvPr>
          <p:cNvCxnSpPr>
            <a:cxnSpLocks/>
            <a:stCxn id="12" idx="0"/>
            <a:endCxn id="15" idx="1"/>
          </p:cNvCxnSpPr>
          <p:nvPr/>
        </p:nvCxnSpPr>
        <p:spPr>
          <a:xfrm rot="5400000" flipH="1" flipV="1">
            <a:off x="4350507" y="2020791"/>
            <a:ext cx="1114064" cy="1520894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72C47635-64BC-4186-A708-EA17EA7BB938}"/>
              </a:ext>
            </a:extLst>
          </p:cNvPr>
          <p:cNvGrpSpPr/>
          <p:nvPr/>
        </p:nvGrpSpPr>
        <p:grpSpPr>
          <a:xfrm>
            <a:off x="8265368" y="2812131"/>
            <a:ext cx="1396800" cy="1512000"/>
            <a:chOff x="452567" y="2728924"/>
            <a:chExt cx="1080000" cy="1080000"/>
          </a:xfrm>
        </p:grpSpPr>
        <p:sp>
          <p:nvSpPr>
            <p:cNvPr id="23" name="타원 22">
              <a:extLst>
                <a:ext uri="{FF2B5EF4-FFF2-40B4-BE49-F238E27FC236}">
                  <a16:creationId xmlns:a16="http://schemas.microsoft.com/office/drawing/2014/main" id="{B1C176DB-F986-4970-85FE-8A0D1F3B6C33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F3966E56-9D4A-4828-B24A-F4788387BBB1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A563CAA7-F77C-4EF8-B736-9885D58F98FB}"/>
              </a:ext>
            </a:extLst>
          </p:cNvPr>
          <p:cNvSpPr txBox="1"/>
          <p:nvPr/>
        </p:nvSpPr>
        <p:spPr>
          <a:xfrm>
            <a:off x="5065682" y="202476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7" name="직선 화살표 연결선 149">
            <a:extLst>
              <a:ext uri="{FF2B5EF4-FFF2-40B4-BE49-F238E27FC236}">
                <a16:creationId xmlns:a16="http://schemas.microsoft.com/office/drawing/2014/main" id="{09EB060C-6A9E-41B1-8F40-B330BD80FA7A}"/>
              </a:ext>
            </a:extLst>
          </p:cNvPr>
          <p:cNvCxnSpPr>
            <a:cxnSpLocks/>
            <a:stCxn id="15" idx="3"/>
            <a:endCxn id="23" idx="0"/>
          </p:cNvCxnSpPr>
          <p:nvPr/>
        </p:nvCxnSpPr>
        <p:spPr>
          <a:xfrm>
            <a:off x="6844258" y="2224206"/>
            <a:ext cx="2119510" cy="58792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E672F2B2-ABFF-4A22-B8EC-77C5BB3EA287}"/>
              </a:ext>
            </a:extLst>
          </p:cNvPr>
          <p:cNvGrpSpPr/>
          <p:nvPr/>
        </p:nvGrpSpPr>
        <p:grpSpPr>
          <a:xfrm>
            <a:off x="3558956" y="4913494"/>
            <a:ext cx="1176272" cy="459722"/>
            <a:chOff x="2332603" y="1128278"/>
            <a:chExt cx="1176272" cy="459722"/>
          </a:xfrm>
        </p:grpSpPr>
        <p:sp>
          <p:nvSpPr>
            <p:cNvPr id="28" name="모서리가 둥근 직사각형 211">
              <a:extLst>
                <a:ext uri="{FF2B5EF4-FFF2-40B4-BE49-F238E27FC236}">
                  <a16:creationId xmlns:a16="http://schemas.microsoft.com/office/drawing/2014/main" id="{7259BD58-6C9F-4BE7-B1F1-34D2A1D049A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485900F5-502A-4208-BA06-0FC4C5E9CE19}"/>
                </a:ext>
              </a:extLst>
            </p:cNvPr>
            <p:cNvSpPr/>
            <p:nvPr/>
          </p:nvSpPr>
          <p:spPr>
            <a:xfrm>
              <a:off x="2462923" y="1158084"/>
              <a:ext cx="91563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사용자</a:t>
              </a:r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상태 </a:t>
              </a:r>
              <a:endParaRPr lang="en-US" altLang="ko-KR" sz="1000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  <a:p>
              <a:pPr algn="ctr"/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정보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F2724838-B3EB-48F0-9BD6-33470C54C55F}"/>
              </a:ext>
            </a:extLst>
          </p:cNvPr>
          <p:cNvCxnSpPr>
            <a:cxnSpLocks/>
            <a:stCxn id="28" idx="3"/>
            <a:endCxn id="23" idx="2"/>
          </p:cNvCxnSpPr>
          <p:nvPr/>
        </p:nvCxnSpPr>
        <p:spPr>
          <a:xfrm flipV="1">
            <a:off x="4735228" y="3568131"/>
            <a:ext cx="3530140" cy="1575224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69230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50C8B90-9EC0-467B-B5B3-95C15329DB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2A64CC4-86EF-4C13-A35D-D3C84238DD81}"/>
              </a:ext>
            </a:extLst>
          </p:cNvPr>
          <p:cNvSpPr/>
          <p:nvPr/>
        </p:nvSpPr>
        <p:spPr>
          <a:xfrm>
            <a:off x="278480" y="406405"/>
            <a:ext cx="1790875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추가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7D429716-8AAA-4A86-AAAA-39CDF803F3E9}"/>
              </a:ext>
            </a:extLst>
          </p:cNvPr>
          <p:cNvGrpSpPr/>
          <p:nvPr/>
        </p:nvGrpSpPr>
        <p:grpSpPr>
          <a:xfrm>
            <a:off x="419943" y="2812131"/>
            <a:ext cx="1396800" cy="1512000"/>
            <a:chOff x="381906" y="2728924"/>
            <a:chExt cx="115427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0A57413B-93C2-4F1C-9559-61FFE6E43861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CC801DF2-B772-444F-96DD-F0A46DE3C8FA}"/>
                </a:ext>
              </a:extLst>
            </p:cNvPr>
            <p:cNvSpPr/>
            <p:nvPr/>
          </p:nvSpPr>
          <p:spPr>
            <a:xfrm>
              <a:off x="381906" y="3126194"/>
              <a:ext cx="1154270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B0EC27FB-0087-4B5E-87B0-9DA703126CBF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1812376" y="3568131"/>
            <a:ext cx="180073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A1875BF8-36AB-434E-BE34-3488842321D1}"/>
              </a:ext>
            </a:extLst>
          </p:cNvPr>
          <p:cNvGrpSpPr/>
          <p:nvPr/>
        </p:nvGrpSpPr>
        <p:grpSpPr>
          <a:xfrm>
            <a:off x="3613113" y="3338270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3F9C8004-CE01-41B2-BB35-4553D6715736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6FEEA06E-60EB-49CE-80B4-4CA390D1258A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추가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B791C5BC-15AB-4B11-B7A6-6F36CA947588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AF136419-6834-4AB0-AB42-F4DBAEB626E3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6804F2B7-593D-4BD6-B056-394D28B1466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21F26CB6-0E23-4ABE-9871-ABCB096D4BFD}"/>
              </a:ext>
            </a:extLst>
          </p:cNvPr>
          <p:cNvSpPr txBox="1"/>
          <p:nvPr/>
        </p:nvSpPr>
        <p:spPr>
          <a:xfrm>
            <a:off x="4692470" y="519819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1E2BAE6-6E6E-42B8-9A76-B18115466A82}"/>
              </a:ext>
            </a:extLst>
          </p:cNvPr>
          <p:cNvSpPr txBox="1"/>
          <p:nvPr/>
        </p:nvSpPr>
        <p:spPr>
          <a:xfrm>
            <a:off x="2632985" y="3341726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ABF2AF53-640B-4C67-9653-3F9D2F3B256D}"/>
              </a:ext>
            </a:extLst>
          </p:cNvPr>
          <p:cNvCxnSpPr>
            <a:cxnSpLocks/>
            <a:stCxn id="9" idx="2"/>
            <a:endCxn id="25" idx="1"/>
          </p:cNvCxnSpPr>
          <p:nvPr/>
        </p:nvCxnSpPr>
        <p:spPr>
          <a:xfrm rot="16200000" flipH="1">
            <a:off x="4248099" y="3751141"/>
            <a:ext cx="1373037" cy="1466737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226D437-F833-4E7A-8253-38F150E3D60E}"/>
              </a:ext>
            </a:extLst>
          </p:cNvPr>
          <p:cNvSpPr txBox="1"/>
          <p:nvPr/>
        </p:nvSpPr>
        <p:spPr>
          <a:xfrm>
            <a:off x="4622559" y="495558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8" name="직선 화살표 연결선 149">
            <a:extLst>
              <a:ext uri="{FF2B5EF4-FFF2-40B4-BE49-F238E27FC236}">
                <a16:creationId xmlns:a16="http://schemas.microsoft.com/office/drawing/2014/main" id="{073CA4CD-5331-44F0-9E74-25022A944FDB}"/>
              </a:ext>
            </a:extLst>
          </p:cNvPr>
          <p:cNvCxnSpPr>
            <a:cxnSpLocks/>
            <a:stCxn id="9" idx="0"/>
            <a:endCxn id="12" idx="1"/>
          </p:cNvCxnSpPr>
          <p:nvPr/>
        </p:nvCxnSpPr>
        <p:spPr>
          <a:xfrm rot="5400000" flipH="1" flipV="1">
            <a:off x="4377585" y="2047870"/>
            <a:ext cx="1114064" cy="1466737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DF579B58-A89E-4124-B527-B985ACAAE235}"/>
              </a:ext>
            </a:extLst>
          </p:cNvPr>
          <p:cNvGrpSpPr/>
          <p:nvPr/>
        </p:nvGrpSpPr>
        <p:grpSpPr>
          <a:xfrm>
            <a:off x="8265367" y="2812131"/>
            <a:ext cx="1396800" cy="1512000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1D6878B5-641E-426C-BE87-5CDE20F871BC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F9DFA15-6C10-4E33-A577-528DA2B87054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EE0A6DB1-97E3-48C5-8148-EDD099F55E20}"/>
              </a:ext>
            </a:extLst>
          </p:cNvPr>
          <p:cNvSpPr txBox="1"/>
          <p:nvPr/>
        </p:nvSpPr>
        <p:spPr>
          <a:xfrm>
            <a:off x="4708858" y="222420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직선 화살표 연결선 149">
            <a:extLst>
              <a:ext uri="{FF2B5EF4-FFF2-40B4-BE49-F238E27FC236}">
                <a16:creationId xmlns:a16="http://schemas.microsoft.com/office/drawing/2014/main" id="{F1A5C438-B615-43E4-9643-002A14FD4734}"/>
              </a:ext>
            </a:extLst>
          </p:cNvPr>
          <p:cNvCxnSpPr>
            <a:cxnSpLocks/>
            <a:stCxn id="12" idx="3"/>
            <a:endCxn id="20" idx="0"/>
          </p:cNvCxnSpPr>
          <p:nvPr/>
        </p:nvCxnSpPr>
        <p:spPr>
          <a:xfrm>
            <a:off x="6844258" y="2224206"/>
            <a:ext cx="2119509" cy="58792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A53ABC2D-2303-47C6-A91A-464BB1CA137D}"/>
              </a:ext>
            </a:extLst>
          </p:cNvPr>
          <p:cNvGrpSpPr/>
          <p:nvPr/>
        </p:nvGrpSpPr>
        <p:grpSpPr>
          <a:xfrm>
            <a:off x="5667986" y="4941168"/>
            <a:ext cx="1176272" cy="459722"/>
            <a:chOff x="2332603" y="1128278"/>
            <a:chExt cx="1176272" cy="459722"/>
          </a:xfrm>
        </p:grpSpPr>
        <p:sp>
          <p:nvSpPr>
            <p:cNvPr id="25" name="모서리가 둥근 직사각형 211">
              <a:extLst>
                <a:ext uri="{FF2B5EF4-FFF2-40B4-BE49-F238E27FC236}">
                  <a16:creationId xmlns:a16="http://schemas.microsoft.com/office/drawing/2014/main" id="{E4491EC2-389F-49BE-BAD5-D8283D6A237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B68F9FFB-37F8-4835-8FE2-52A919747BF4}"/>
                </a:ext>
              </a:extLst>
            </p:cNvPr>
            <p:cNvSpPr/>
            <p:nvPr/>
          </p:nvSpPr>
          <p:spPr>
            <a:xfrm>
              <a:off x="2526242" y="1158084"/>
              <a:ext cx="788999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나눔스퀘어" panose="020B0600000101010101" pitchFamily="50" charset="-127"/>
                </a:rPr>
                <a:t>실행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9" name="직선 화살표 연결선 15">
            <a:extLst>
              <a:ext uri="{FF2B5EF4-FFF2-40B4-BE49-F238E27FC236}">
                <a16:creationId xmlns:a16="http://schemas.microsoft.com/office/drawing/2014/main" id="{52AC74CD-C8F6-4658-AF18-1E579D74A072}"/>
              </a:ext>
            </a:extLst>
          </p:cNvPr>
          <p:cNvCxnSpPr>
            <a:cxnSpLocks/>
            <a:stCxn id="25" idx="3"/>
            <a:endCxn id="20" idx="4"/>
          </p:cNvCxnSpPr>
          <p:nvPr/>
        </p:nvCxnSpPr>
        <p:spPr>
          <a:xfrm flipV="1">
            <a:off x="6844258" y="4324131"/>
            <a:ext cx="2119509" cy="84689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03920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6F3F300-800A-44F2-832B-01CBB21ABA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35F21C3-E6F8-4332-9FBE-5E54F0264D48}"/>
              </a:ext>
            </a:extLst>
          </p:cNvPr>
          <p:cNvSpPr/>
          <p:nvPr/>
        </p:nvSpPr>
        <p:spPr>
          <a:xfrm>
            <a:off x="278480" y="406405"/>
            <a:ext cx="352372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추가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Notification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EC0547E0-DE31-4D19-9764-FB6375CBF314}"/>
              </a:ext>
            </a:extLst>
          </p:cNvPr>
          <p:cNvGrpSpPr/>
          <p:nvPr/>
        </p:nvGrpSpPr>
        <p:grpSpPr>
          <a:xfrm>
            <a:off x="483659" y="2775361"/>
            <a:ext cx="1396800" cy="1512000"/>
            <a:chOff x="429643" y="2728924"/>
            <a:chExt cx="110292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7B93B7B-2B10-4008-95CC-5285AC4A34E6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1DD8A26-10C1-4E02-81E1-6897BCAE83CB}"/>
                </a:ext>
              </a:extLst>
            </p:cNvPr>
            <p:cNvSpPr/>
            <p:nvPr/>
          </p:nvSpPr>
          <p:spPr>
            <a:xfrm>
              <a:off x="429643" y="3061964"/>
              <a:ext cx="1058796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Notification</a:t>
              </a: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7A5B9F88-CF8A-4850-9939-45577100DB82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1880459" y="3531361"/>
            <a:ext cx="134378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BE016C11-E2C9-4B8E-A174-782AF4D724AF}"/>
              </a:ext>
            </a:extLst>
          </p:cNvPr>
          <p:cNvGrpSpPr/>
          <p:nvPr/>
        </p:nvGrpSpPr>
        <p:grpSpPr>
          <a:xfrm>
            <a:off x="3224246" y="3301500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853AC9D3-5F16-4B8A-8E40-ED8ADE6F657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4F025164-6422-4E6C-9718-5FF47DC40176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추가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91BDC3D8-570E-430E-96A3-A3FDD5A121D1}"/>
              </a:ext>
            </a:extLst>
          </p:cNvPr>
          <p:cNvCxnSpPr>
            <a:cxnSpLocks/>
            <a:stCxn id="9" idx="3"/>
            <a:endCxn id="22" idx="1"/>
          </p:cNvCxnSpPr>
          <p:nvPr/>
        </p:nvCxnSpPr>
        <p:spPr>
          <a:xfrm>
            <a:off x="4400518" y="3531361"/>
            <a:ext cx="134428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6760145C-AA03-44A4-B553-846120750FF0}"/>
              </a:ext>
            </a:extLst>
          </p:cNvPr>
          <p:cNvSpPr txBox="1"/>
          <p:nvPr/>
        </p:nvSpPr>
        <p:spPr>
          <a:xfrm>
            <a:off x="4467270" y="3306326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84F25B27-3883-4A37-A0E8-ECB992D9EC82}"/>
              </a:ext>
            </a:extLst>
          </p:cNvPr>
          <p:cNvGrpSpPr/>
          <p:nvPr/>
        </p:nvGrpSpPr>
        <p:grpSpPr>
          <a:xfrm>
            <a:off x="8265367" y="2775361"/>
            <a:ext cx="1396800" cy="1512000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52C1489F-2262-4EF0-9CB6-52BDC516D760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F119C1F-5656-4C65-94E7-CE064596B852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0B1E29A4-64AA-4423-BA30-9EC84F0E38FA}"/>
              </a:ext>
            </a:extLst>
          </p:cNvPr>
          <p:cNvGrpSpPr/>
          <p:nvPr/>
        </p:nvGrpSpPr>
        <p:grpSpPr>
          <a:xfrm>
            <a:off x="5744807" y="3301500"/>
            <a:ext cx="1176272" cy="459722"/>
            <a:chOff x="2332603" y="1128278"/>
            <a:chExt cx="1176272" cy="459722"/>
          </a:xfrm>
        </p:grpSpPr>
        <p:sp>
          <p:nvSpPr>
            <p:cNvPr id="22" name="모서리가 둥근 직사각형 211">
              <a:extLst>
                <a:ext uri="{FF2B5EF4-FFF2-40B4-BE49-F238E27FC236}">
                  <a16:creationId xmlns:a16="http://schemas.microsoft.com/office/drawing/2014/main" id="{6C1B34E1-8448-46A1-92ED-868B7CC5FEA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292D569-EA75-4714-9692-2206140F070D}"/>
                </a:ext>
              </a:extLst>
            </p:cNvPr>
            <p:cNvSpPr/>
            <p:nvPr/>
          </p:nvSpPr>
          <p:spPr>
            <a:xfrm>
              <a:off x="2526242" y="1158084"/>
              <a:ext cx="788999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나눔스퀘어" panose="020B0600000101010101" pitchFamily="50" charset="-127"/>
                </a:rPr>
                <a:t>실행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F8A73400-D0E5-4CE0-AD67-FCB27D7A55D4}"/>
              </a:ext>
            </a:extLst>
          </p:cNvPr>
          <p:cNvCxnSpPr>
            <a:cxnSpLocks/>
            <a:stCxn id="22" idx="3"/>
            <a:endCxn id="20" idx="2"/>
          </p:cNvCxnSpPr>
          <p:nvPr/>
        </p:nvCxnSpPr>
        <p:spPr>
          <a:xfrm>
            <a:off x="6921079" y="3531361"/>
            <a:ext cx="134428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48584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4F29D68-8199-4384-8513-7F2AD9A8E1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E2FB1C4-6E60-4162-B79F-729370480ED6}"/>
              </a:ext>
            </a:extLst>
          </p:cNvPr>
          <p:cNvSpPr/>
          <p:nvPr/>
        </p:nvSpPr>
        <p:spPr>
          <a:xfrm>
            <a:off x="278480" y="406405"/>
            <a:ext cx="1790875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699BBB30-C3AE-4F39-A827-0694C7D7D3E5}"/>
              </a:ext>
            </a:extLst>
          </p:cNvPr>
          <p:cNvGrpSpPr/>
          <p:nvPr/>
        </p:nvGrpSpPr>
        <p:grpSpPr>
          <a:xfrm>
            <a:off x="419942" y="2812131"/>
            <a:ext cx="1396800" cy="1512000"/>
            <a:chOff x="381906" y="2728924"/>
            <a:chExt cx="1154271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A91B430E-16F2-4E1B-B25A-0C040008F989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ACB65CA-31EA-44AD-B6B9-248460915E18}"/>
                </a:ext>
              </a:extLst>
            </p:cNvPr>
            <p:cNvSpPr/>
            <p:nvPr/>
          </p:nvSpPr>
          <p:spPr>
            <a:xfrm>
              <a:off x="381906" y="3126194"/>
              <a:ext cx="115427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381ADDCA-C7F9-4A16-88B3-D40619EE2965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1812374" y="3568131"/>
            <a:ext cx="129633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58DEED75-311D-48CD-B0C2-FAF4A6D6F3CF}"/>
              </a:ext>
            </a:extLst>
          </p:cNvPr>
          <p:cNvGrpSpPr/>
          <p:nvPr/>
        </p:nvGrpSpPr>
        <p:grpSpPr>
          <a:xfrm>
            <a:off x="3108705" y="3338270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7ED02956-92A1-4595-9616-8D44CE3AA42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134CBB2A-7AB9-4458-906A-CD7EF8FCCCC5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수정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EA7AB0A5-9F34-43A4-9B99-FF454E1BC423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FFFF9068-8609-439D-A596-BC4BB1C63ABF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A487407B-C2A4-44D5-B6ED-EB8D48CEAB7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6E01C449-3739-4F88-A11A-EB091AB5AF93}"/>
              </a:ext>
            </a:extLst>
          </p:cNvPr>
          <p:cNvSpPr txBox="1"/>
          <p:nvPr/>
        </p:nvSpPr>
        <p:spPr>
          <a:xfrm>
            <a:off x="4421327" y="35730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70AF0E3-0FCD-4AFB-B417-CEA396789CF2}"/>
              </a:ext>
            </a:extLst>
          </p:cNvPr>
          <p:cNvSpPr txBox="1"/>
          <p:nvPr/>
        </p:nvSpPr>
        <p:spPr>
          <a:xfrm>
            <a:off x="2235342" y="3343097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F943BACC-C44C-46E9-9249-C89102EC8041}"/>
              </a:ext>
            </a:extLst>
          </p:cNvPr>
          <p:cNvCxnSpPr>
            <a:cxnSpLocks/>
            <a:stCxn id="9" idx="3"/>
            <a:endCxn id="20" idx="2"/>
          </p:cNvCxnSpPr>
          <p:nvPr/>
        </p:nvCxnSpPr>
        <p:spPr>
          <a:xfrm>
            <a:off x="4284977" y="3568131"/>
            <a:ext cx="398039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322293D6-B7EB-45FD-94EC-3726E031EC9A}"/>
              </a:ext>
            </a:extLst>
          </p:cNvPr>
          <p:cNvSpPr txBox="1"/>
          <p:nvPr/>
        </p:nvSpPr>
        <p:spPr>
          <a:xfrm>
            <a:off x="4384200" y="3321278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8" name="직선 화살표 연결선 149">
            <a:extLst>
              <a:ext uri="{FF2B5EF4-FFF2-40B4-BE49-F238E27FC236}">
                <a16:creationId xmlns:a16="http://schemas.microsoft.com/office/drawing/2014/main" id="{E361E1A1-75DE-4567-92E8-B626845869E8}"/>
              </a:ext>
            </a:extLst>
          </p:cNvPr>
          <p:cNvCxnSpPr>
            <a:cxnSpLocks/>
            <a:stCxn id="9" idx="0"/>
            <a:endCxn id="12" idx="1"/>
          </p:cNvCxnSpPr>
          <p:nvPr/>
        </p:nvCxnSpPr>
        <p:spPr>
          <a:xfrm rot="5400000" flipH="1" flipV="1">
            <a:off x="4125381" y="1795666"/>
            <a:ext cx="1114064" cy="197114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C85EC5B9-6FB9-474F-9288-ED2F6457370E}"/>
              </a:ext>
            </a:extLst>
          </p:cNvPr>
          <p:cNvGrpSpPr/>
          <p:nvPr/>
        </p:nvGrpSpPr>
        <p:grpSpPr>
          <a:xfrm>
            <a:off x="8265368" y="2812131"/>
            <a:ext cx="1396800" cy="1512000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AFEBD7FE-2650-4A56-9E7F-BF752E93F7BB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35C314E-FB22-48C7-9BDB-13CD4CBEA113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448672B4-E939-4D23-A792-C00ADDC182CC}"/>
              </a:ext>
            </a:extLst>
          </p:cNvPr>
          <p:cNvSpPr txBox="1"/>
          <p:nvPr/>
        </p:nvSpPr>
        <p:spPr>
          <a:xfrm>
            <a:off x="4421327" y="197622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직선 화살표 연결선 149">
            <a:extLst>
              <a:ext uri="{FF2B5EF4-FFF2-40B4-BE49-F238E27FC236}">
                <a16:creationId xmlns:a16="http://schemas.microsoft.com/office/drawing/2014/main" id="{894604F7-24B0-4DCA-9499-A5907AA33EF6}"/>
              </a:ext>
            </a:extLst>
          </p:cNvPr>
          <p:cNvCxnSpPr>
            <a:cxnSpLocks/>
            <a:stCxn id="12" idx="3"/>
            <a:endCxn id="20" idx="0"/>
          </p:cNvCxnSpPr>
          <p:nvPr/>
        </p:nvCxnSpPr>
        <p:spPr>
          <a:xfrm>
            <a:off x="6844258" y="2224206"/>
            <a:ext cx="2119510" cy="58792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7304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E83E5A-2C48-4815-A74A-AA132BDC9E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BE1AF7B-CEF4-42E8-B0D0-04700C1C852A}"/>
              </a:ext>
            </a:extLst>
          </p:cNvPr>
          <p:cNvSpPr/>
          <p:nvPr/>
        </p:nvSpPr>
        <p:spPr>
          <a:xfrm>
            <a:off x="278480" y="406405"/>
            <a:ext cx="352372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수정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Notification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70C0456-C3EA-4F56-B8D3-7442383ADDAE}"/>
              </a:ext>
            </a:extLst>
          </p:cNvPr>
          <p:cNvGrpSpPr/>
          <p:nvPr/>
        </p:nvGrpSpPr>
        <p:grpSpPr>
          <a:xfrm>
            <a:off x="483659" y="2775361"/>
            <a:ext cx="1396800" cy="1512000"/>
            <a:chOff x="429643" y="2728924"/>
            <a:chExt cx="110292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AFAA7DBB-24BD-401D-998E-854584281F37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A265A2A-7961-4077-8143-7A58EBA5689F}"/>
                </a:ext>
              </a:extLst>
            </p:cNvPr>
            <p:cNvSpPr/>
            <p:nvPr/>
          </p:nvSpPr>
          <p:spPr>
            <a:xfrm>
              <a:off x="429643" y="3061964"/>
              <a:ext cx="1058796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Notification</a:t>
              </a: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CAF598B4-F687-440A-8578-F86966B61EED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1880459" y="3531361"/>
            <a:ext cx="122824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282A003C-0F7B-4869-BB4A-C85121DB8728}"/>
              </a:ext>
            </a:extLst>
          </p:cNvPr>
          <p:cNvGrpSpPr/>
          <p:nvPr/>
        </p:nvGrpSpPr>
        <p:grpSpPr>
          <a:xfrm>
            <a:off x="3108705" y="3301500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C1F53C9A-2E8A-418D-B183-0D7018F3C33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C38F2BB0-AF5D-4E04-9037-8D478BD263C2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수정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953A277E-D1BB-4B35-8D3D-115102A7DCFF}"/>
              </a:ext>
            </a:extLst>
          </p:cNvPr>
          <p:cNvSpPr txBox="1"/>
          <p:nvPr/>
        </p:nvSpPr>
        <p:spPr>
          <a:xfrm>
            <a:off x="4421327" y="348560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D5B7A540-7202-4BA2-97D9-18947B339B48}"/>
              </a:ext>
            </a:extLst>
          </p:cNvPr>
          <p:cNvCxnSpPr>
            <a:cxnSpLocks/>
            <a:stCxn id="9" idx="3"/>
            <a:endCxn id="15" idx="2"/>
          </p:cNvCxnSpPr>
          <p:nvPr/>
        </p:nvCxnSpPr>
        <p:spPr>
          <a:xfrm>
            <a:off x="4284977" y="3531361"/>
            <a:ext cx="398039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51EA8DD-23BD-4167-9FC6-48075FD6BDAD}"/>
              </a:ext>
            </a:extLst>
          </p:cNvPr>
          <p:cNvSpPr txBox="1"/>
          <p:nvPr/>
        </p:nvSpPr>
        <p:spPr>
          <a:xfrm>
            <a:off x="4428550" y="326295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CA377BE4-4ACF-4316-A95A-DF182973C5AB}"/>
              </a:ext>
            </a:extLst>
          </p:cNvPr>
          <p:cNvGrpSpPr/>
          <p:nvPr/>
        </p:nvGrpSpPr>
        <p:grpSpPr>
          <a:xfrm>
            <a:off x="8265367" y="2775361"/>
            <a:ext cx="1396800" cy="1512000"/>
            <a:chOff x="452567" y="2728924"/>
            <a:chExt cx="1080000" cy="1080000"/>
          </a:xfrm>
        </p:grpSpPr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EC5092E1-4FF6-4AA4-A4B1-B88FFC5CE5B5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750B9039-EFEC-46B9-AAAB-7610D2CE45CC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70164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0671209-F29D-464D-B46E-E162ABF39C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6CFC00D-9F8C-4258-B972-0AA6AC1ECDFC}"/>
              </a:ext>
            </a:extLst>
          </p:cNvPr>
          <p:cNvSpPr/>
          <p:nvPr/>
        </p:nvSpPr>
        <p:spPr>
          <a:xfrm>
            <a:off x="278480" y="406405"/>
            <a:ext cx="1790875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삭제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38191337-7D04-480E-9549-B7E5B32C5312}"/>
              </a:ext>
            </a:extLst>
          </p:cNvPr>
          <p:cNvGrpSpPr/>
          <p:nvPr/>
        </p:nvGrpSpPr>
        <p:grpSpPr>
          <a:xfrm>
            <a:off x="419942" y="2812131"/>
            <a:ext cx="1396800" cy="1512000"/>
            <a:chOff x="381906" y="2728924"/>
            <a:chExt cx="1154271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7CB312D-67A9-412D-9363-D74984A258C0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9314CBBD-471A-4399-832B-A3D4FEE6D42E}"/>
                </a:ext>
              </a:extLst>
            </p:cNvPr>
            <p:cNvSpPr/>
            <p:nvPr/>
          </p:nvSpPr>
          <p:spPr>
            <a:xfrm>
              <a:off x="381906" y="3126194"/>
              <a:ext cx="115427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44ADA2A0-7172-4E9E-A366-C1239A2D6260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1812374" y="3568131"/>
            <a:ext cx="129633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2A5EF99D-3F1F-4F7F-A3D8-3D984F48BA78}"/>
              </a:ext>
            </a:extLst>
          </p:cNvPr>
          <p:cNvGrpSpPr/>
          <p:nvPr/>
        </p:nvGrpSpPr>
        <p:grpSpPr>
          <a:xfrm>
            <a:off x="3108705" y="3338270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B0EAD371-0B71-480F-B708-C66072ABBD6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05ED30D1-C605-476C-8CA0-755F81CF8283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삭제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8D3422B4-1D7F-463D-A34D-56F21EB63245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CB79199F-D5E6-4A38-9C97-FB5554D49B94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B12E0893-C651-4C4C-9AA4-047C449D0E94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C642C7B6-CCAD-4252-92F5-27F20A5B536F}"/>
              </a:ext>
            </a:extLst>
          </p:cNvPr>
          <p:cNvSpPr txBox="1"/>
          <p:nvPr/>
        </p:nvSpPr>
        <p:spPr>
          <a:xfrm>
            <a:off x="4421327" y="357359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7F1AA7A-744C-4E2A-BCCA-2549513DFB36}"/>
              </a:ext>
            </a:extLst>
          </p:cNvPr>
          <p:cNvSpPr txBox="1"/>
          <p:nvPr/>
        </p:nvSpPr>
        <p:spPr>
          <a:xfrm>
            <a:off x="2138728" y="3325679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766CEC21-D88E-4BB8-978C-433F0345CE2D}"/>
              </a:ext>
            </a:extLst>
          </p:cNvPr>
          <p:cNvCxnSpPr>
            <a:cxnSpLocks/>
            <a:stCxn id="9" idx="3"/>
            <a:endCxn id="20" idx="2"/>
          </p:cNvCxnSpPr>
          <p:nvPr/>
        </p:nvCxnSpPr>
        <p:spPr>
          <a:xfrm>
            <a:off x="4284977" y="3568131"/>
            <a:ext cx="398039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2431CA7-8563-4CD0-AB58-5181C8DBD9EB}"/>
              </a:ext>
            </a:extLst>
          </p:cNvPr>
          <p:cNvSpPr txBox="1"/>
          <p:nvPr/>
        </p:nvSpPr>
        <p:spPr>
          <a:xfrm>
            <a:off x="4384200" y="3343133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8" name="직선 화살표 연결선 149">
            <a:extLst>
              <a:ext uri="{FF2B5EF4-FFF2-40B4-BE49-F238E27FC236}">
                <a16:creationId xmlns:a16="http://schemas.microsoft.com/office/drawing/2014/main" id="{80A6453C-EDC6-4ACE-A02B-00CE9347C9F1}"/>
              </a:ext>
            </a:extLst>
          </p:cNvPr>
          <p:cNvCxnSpPr>
            <a:cxnSpLocks/>
            <a:stCxn id="9" idx="0"/>
            <a:endCxn id="12" idx="1"/>
          </p:cNvCxnSpPr>
          <p:nvPr/>
        </p:nvCxnSpPr>
        <p:spPr>
          <a:xfrm rot="5400000" flipH="1" flipV="1">
            <a:off x="4125381" y="1795666"/>
            <a:ext cx="1114064" cy="197114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FCC5FE6E-C624-4149-8B58-6204A351ED74}"/>
              </a:ext>
            </a:extLst>
          </p:cNvPr>
          <p:cNvGrpSpPr/>
          <p:nvPr/>
        </p:nvGrpSpPr>
        <p:grpSpPr>
          <a:xfrm>
            <a:off x="8265367" y="2812131"/>
            <a:ext cx="1396800" cy="1512000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AE5C62EE-6745-4A72-92D4-EFAD0B315748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98C9663D-53EA-4BD5-A5A1-453E064CF9C4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FC4ADC86-80F1-4131-BE5D-88620EA34548}"/>
              </a:ext>
            </a:extLst>
          </p:cNvPr>
          <p:cNvSpPr txBox="1"/>
          <p:nvPr/>
        </p:nvSpPr>
        <p:spPr>
          <a:xfrm>
            <a:off x="4421327" y="198787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직선 화살표 연결선 149">
            <a:extLst>
              <a:ext uri="{FF2B5EF4-FFF2-40B4-BE49-F238E27FC236}">
                <a16:creationId xmlns:a16="http://schemas.microsoft.com/office/drawing/2014/main" id="{F8AD9402-896F-4521-A0F1-55B870116A34}"/>
              </a:ext>
            </a:extLst>
          </p:cNvPr>
          <p:cNvCxnSpPr>
            <a:cxnSpLocks/>
            <a:stCxn id="12" idx="3"/>
            <a:endCxn id="20" idx="0"/>
          </p:cNvCxnSpPr>
          <p:nvPr/>
        </p:nvCxnSpPr>
        <p:spPr>
          <a:xfrm>
            <a:off x="6844258" y="2224206"/>
            <a:ext cx="2119509" cy="58792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86525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E0E15335-8B7A-4746-A727-41B51A5646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80A2204-307D-48A5-B5F1-3A67673AB20C}"/>
              </a:ext>
            </a:extLst>
          </p:cNvPr>
          <p:cNvSpPr/>
          <p:nvPr/>
        </p:nvSpPr>
        <p:spPr>
          <a:xfrm>
            <a:off x="278480" y="406405"/>
            <a:ext cx="352372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삭제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Notification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244EDEEF-E22B-43A2-BF1A-308E78746C7C}"/>
              </a:ext>
            </a:extLst>
          </p:cNvPr>
          <p:cNvGrpSpPr/>
          <p:nvPr/>
        </p:nvGrpSpPr>
        <p:grpSpPr>
          <a:xfrm>
            <a:off x="483659" y="2775361"/>
            <a:ext cx="1396800" cy="1512000"/>
            <a:chOff x="429643" y="2728924"/>
            <a:chExt cx="1102924" cy="1080000"/>
          </a:xfrm>
        </p:grpSpPr>
        <p:sp>
          <p:nvSpPr>
            <p:cNvPr id="27" name="타원 26">
              <a:extLst>
                <a:ext uri="{FF2B5EF4-FFF2-40B4-BE49-F238E27FC236}">
                  <a16:creationId xmlns:a16="http://schemas.microsoft.com/office/drawing/2014/main" id="{F9A52345-0970-49A6-891E-46F384855D42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07238951-39EE-4D26-9137-CFF6C8E64E47}"/>
                </a:ext>
              </a:extLst>
            </p:cNvPr>
            <p:cNvSpPr/>
            <p:nvPr/>
          </p:nvSpPr>
          <p:spPr>
            <a:xfrm>
              <a:off x="429643" y="3061964"/>
              <a:ext cx="1058796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Notification</a:t>
              </a:r>
            </a:p>
          </p:txBody>
        </p:sp>
      </p:grp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8814A51E-4D01-4C17-9D3F-CC209456A26F}"/>
              </a:ext>
            </a:extLst>
          </p:cNvPr>
          <p:cNvCxnSpPr>
            <a:cxnSpLocks/>
            <a:stCxn id="27" idx="6"/>
            <a:endCxn id="31" idx="1"/>
          </p:cNvCxnSpPr>
          <p:nvPr/>
        </p:nvCxnSpPr>
        <p:spPr>
          <a:xfrm>
            <a:off x="1880459" y="3531361"/>
            <a:ext cx="122824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B144FCB1-B15C-4F1A-81E2-B2E455F04E0A}"/>
              </a:ext>
            </a:extLst>
          </p:cNvPr>
          <p:cNvGrpSpPr/>
          <p:nvPr/>
        </p:nvGrpSpPr>
        <p:grpSpPr>
          <a:xfrm>
            <a:off x="3108705" y="3301500"/>
            <a:ext cx="1176272" cy="459722"/>
            <a:chOff x="2332603" y="1128278"/>
            <a:chExt cx="1176272" cy="459722"/>
          </a:xfrm>
        </p:grpSpPr>
        <p:sp>
          <p:nvSpPr>
            <p:cNvPr id="31" name="모서리가 둥근 직사각형 211">
              <a:extLst>
                <a:ext uri="{FF2B5EF4-FFF2-40B4-BE49-F238E27FC236}">
                  <a16:creationId xmlns:a16="http://schemas.microsoft.com/office/drawing/2014/main" id="{4A45994D-4EBB-45E8-8D3E-43EE6E20DBD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B59B5F94-0F9A-41E9-9CF0-0804DE454E64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삭제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59B18E0E-6511-4405-952E-DEA75DF4F591}"/>
              </a:ext>
            </a:extLst>
          </p:cNvPr>
          <p:cNvSpPr txBox="1"/>
          <p:nvPr/>
        </p:nvSpPr>
        <p:spPr>
          <a:xfrm>
            <a:off x="4421327" y="348560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4" name="직선 화살표 연결선 33">
            <a:extLst>
              <a:ext uri="{FF2B5EF4-FFF2-40B4-BE49-F238E27FC236}">
                <a16:creationId xmlns:a16="http://schemas.microsoft.com/office/drawing/2014/main" id="{93E1800C-119F-4977-A18E-66F1E75B8A59}"/>
              </a:ext>
            </a:extLst>
          </p:cNvPr>
          <p:cNvCxnSpPr>
            <a:cxnSpLocks/>
            <a:stCxn id="31" idx="3"/>
            <a:endCxn id="37" idx="2"/>
          </p:cNvCxnSpPr>
          <p:nvPr/>
        </p:nvCxnSpPr>
        <p:spPr>
          <a:xfrm>
            <a:off x="4284977" y="3531361"/>
            <a:ext cx="398039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2D9373C0-7467-4BA4-8939-5AEE1E40DA83}"/>
              </a:ext>
            </a:extLst>
          </p:cNvPr>
          <p:cNvSpPr txBox="1"/>
          <p:nvPr/>
        </p:nvSpPr>
        <p:spPr>
          <a:xfrm>
            <a:off x="4428550" y="326295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2EEDC5FB-CB33-4915-A211-37C5766FD859}"/>
              </a:ext>
            </a:extLst>
          </p:cNvPr>
          <p:cNvGrpSpPr/>
          <p:nvPr/>
        </p:nvGrpSpPr>
        <p:grpSpPr>
          <a:xfrm>
            <a:off x="8265367" y="2775361"/>
            <a:ext cx="1396800" cy="1512000"/>
            <a:chOff x="452567" y="2728924"/>
            <a:chExt cx="1080000" cy="1080000"/>
          </a:xfrm>
        </p:grpSpPr>
        <p:sp>
          <p:nvSpPr>
            <p:cNvPr id="37" name="타원 36">
              <a:extLst>
                <a:ext uri="{FF2B5EF4-FFF2-40B4-BE49-F238E27FC236}">
                  <a16:creationId xmlns:a16="http://schemas.microsoft.com/office/drawing/2014/main" id="{12633D1A-0B5B-4ADE-8293-7A8BFA3221B1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093BF429-F52D-4BBB-B1EB-98EFF1FB5585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636493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D294932-177B-485D-A33F-144D930FD6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251C1E1-AEEA-4AE7-B273-44AA5217BD9A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4C21786-A95E-4419-86C3-06FD52376118}"/>
              </a:ext>
            </a:extLst>
          </p:cNvPr>
          <p:cNvSpPr/>
          <p:nvPr/>
        </p:nvSpPr>
        <p:spPr>
          <a:xfrm>
            <a:off x="278480" y="406405"/>
            <a:ext cx="2347566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List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조회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40507312-C15F-4F3A-B81C-30481C43B291}"/>
              </a:ext>
            </a:extLst>
          </p:cNvPr>
          <p:cNvGrpSpPr/>
          <p:nvPr/>
        </p:nvGrpSpPr>
        <p:grpSpPr>
          <a:xfrm>
            <a:off x="503061" y="2812131"/>
            <a:ext cx="1396800" cy="1512000"/>
            <a:chOff x="452567" y="2728924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A8BFBF39-75AF-4CDA-8B94-02B10A5167C1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E5EDDB8B-091F-46BD-97DB-0C98CFCB3C7E}"/>
                </a:ext>
              </a:extLst>
            </p:cNvPr>
            <p:cNvSpPr/>
            <p:nvPr/>
          </p:nvSpPr>
          <p:spPr>
            <a:xfrm>
              <a:off x="483236" y="3033289"/>
              <a:ext cx="951933" cy="428951"/>
            </a:xfrm>
            <a:prstGeom prst="rect">
              <a:avLst/>
            </a:prstGeom>
          </p:spPr>
          <p:txBody>
            <a:bodyPr wrap="none" anchor="b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List</a:t>
              </a: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94E54B30-D982-4BA0-84BC-6BAF9F681E7D}"/>
              </a:ext>
            </a:extLst>
          </p:cNvPr>
          <p:cNvGrpSpPr/>
          <p:nvPr/>
        </p:nvGrpSpPr>
        <p:grpSpPr>
          <a:xfrm>
            <a:off x="5667986" y="3338270"/>
            <a:ext cx="1176272" cy="459722"/>
            <a:chOff x="2332603" y="1128278"/>
            <a:chExt cx="1176272" cy="459722"/>
          </a:xfrm>
        </p:grpSpPr>
        <p:sp>
          <p:nvSpPr>
            <p:cNvPr id="33" name="모서리가 둥근 직사각형 211">
              <a:extLst>
                <a:ext uri="{FF2B5EF4-FFF2-40B4-BE49-F238E27FC236}">
                  <a16:creationId xmlns:a16="http://schemas.microsoft.com/office/drawing/2014/main" id="{A251BF5A-B7B5-45FA-B8E0-2B5210137074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2D5FE865-F29D-412E-AFEF-DDEDAD0CE24C}"/>
                </a:ext>
              </a:extLst>
            </p:cNvPr>
            <p:cNvSpPr/>
            <p:nvPr/>
          </p:nvSpPr>
          <p:spPr>
            <a:xfrm>
              <a:off x="2485363" y="1168616"/>
              <a:ext cx="87075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리스트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cxnSp>
        <p:nvCxnSpPr>
          <p:cNvPr id="70" name="직선 화살표 연결선 69">
            <a:extLst>
              <a:ext uri="{FF2B5EF4-FFF2-40B4-BE49-F238E27FC236}">
                <a16:creationId xmlns:a16="http://schemas.microsoft.com/office/drawing/2014/main" id="{17B50C99-680D-4E84-BEDF-60DC29C3D98F}"/>
              </a:ext>
            </a:extLst>
          </p:cNvPr>
          <p:cNvCxnSpPr>
            <a:cxnSpLocks/>
            <a:stCxn id="6" idx="6"/>
            <a:endCxn id="26" idx="1"/>
          </p:cNvCxnSpPr>
          <p:nvPr/>
        </p:nvCxnSpPr>
        <p:spPr>
          <a:xfrm>
            <a:off x="1899861" y="3568131"/>
            <a:ext cx="120884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5C8875B0-2DDF-491E-91C8-46E0B776BE6D}"/>
              </a:ext>
            </a:extLst>
          </p:cNvPr>
          <p:cNvGrpSpPr/>
          <p:nvPr/>
        </p:nvGrpSpPr>
        <p:grpSpPr>
          <a:xfrm>
            <a:off x="3108705" y="3338270"/>
            <a:ext cx="1176272" cy="459722"/>
            <a:chOff x="2332603" y="1128278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12D949C0-C601-4BB8-89CA-7CABB44C7720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3F8C112B-E7F1-4892-AB3E-9DA3526B2E6B}"/>
                </a:ext>
              </a:extLst>
            </p:cNvPr>
            <p:cNvSpPr/>
            <p:nvPr/>
          </p:nvSpPr>
          <p:spPr>
            <a:xfrm>
              <a:off x="2462923" y="1158084"/>
              <a:ext cx="91563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리스트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EA67FAFB-B776-4B7E-B5F3-CCD6B2E729D9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49" name="모서리가 둥근 직사각형 211">
              <a:extLst>
                <a:ext uri="{FF2B5EF4-FFF2-40B4-BE49-F238E27FC236}">
                  <a16:creationId xmlns:a16="http://schemas.microsoft.com/office/drawing/2014/main" id="{9C674895-2789-46E9-8115-A64A1ABCB659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1C7157B-2704-42F3-AD0D-7D590ED17E60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15FCD2EE-F5C2-4351-A260-8941250336A4}"/>
              </a:ext>
            </a:extLst>
          </p:cNvPr>
          <p:cNvSpPr txBox="1"/>
          <p:nvPr/>
        </p:nvSpPr>
        <p:spPr>
          <a:xfrm>
            <a:off x="4421327" y="353956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733BA6D4-5C16-43A0-8027-5DFCCCC9B693}"/>
              </a:ext>
            </a:extLst>
          </p:cNvPr>
          <p:cNvSpPr txBox="1"/>
          <p:nvPr/>
        </p:nvSpPr>
        <p:spPr>
          <a:xfrm>
            <a:off x="1884789" y="3357572"/>
            <a:ext cx="9238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82 | SSC: 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42" name="직선 화살표 연결선 141">
            <a:extLst>
              <a:ext uri="{FF2B5EF4-FFF2-40B4-BE49-F238E27FC236}">
                <a16:creationId xmlns:a16="http://schemas.microsoft.com/office/drawing/2014/main" id="{0E8EBFDF-E327-4400-A81C-2B4C6446D468}"/>
              </a:ext>
            </a:extLst>
          </p:cNvPr>
          <p:cNvCxnSpPr>
            <a:cxnSpLocks/>
            <a:stCxn id="26" idx="3"/>
            <a:endCxn id="33" idx="1"/>
          </p:cNvCxnSpPr>
          <p:nvPr/>
        </p:nvCxnSpPr>
        <p:spPr>
          <a:xfrm>
            <a:off x="4284977" y="3568131"/>
            <a:ext cx="138300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TextBox 142">
            <a:extLst>
              <a:ext uri="{FF2B5EF4-FFF2-40B4-BE49-F238E27FC236}">
                <a16:creationId xmlns:a16="http://schemas.microsoft.com/office/drawing/2014/main" id="{82856139-D4FC-4DDF-B8E1-5F54D90AA6AA}"/>
              </a:ext>
            </a:extLst>
          </p:cNvPr>
          <p:cNvSpPr txBox="1"/>
          <p:nvPr/>
        </p:nvSpPr>
        <p:spPr>
          <a:xfrm>
            <a:off x="4357357" y="3357572"/>
            <a:ext cx="1027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82 | SSC: 5, 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0" name="직선 화살표 연결선 149">
            <a:extLst>
              <a:ext uri="{FF2B5EF4-FFF2-40B4-BE49-F238E27FC236}">
                <a16:creationId xmlns:a16="http://schemas.microsoft.com/office/drawing/2014/main" id="{9C14FEE1-D898-403D-A8F0-665066E274C5}"/>
              </a:ext>
            </a:extLst>
          </p:cNvPr>
          <p:cNvCxnSpPr>
            <a:cxnSpLocks/>
            <a:stCxn id="26" idx="0"/>
            <a:endCxn id="49" idx="1"/>
          </p:cNvCxnSpPr>
          <p:nvPr/>
        </p:nvCxnSpPr>
        <p:spPr>
          <a:xfrm rot="5400000" flipH="1" flipV="1">
            <a:off x="4125381" y="1795666"/>
            <a:ext cx="1114064" cy="197114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4" name="그룹 153">
            <a:extLst>
              <a:ext uri="{FF2B5EF4-FFF2-40B4-BE49-F238E27FC236}">
                <a16:creationId xmlns:a16="http://schemas.microsoft.com/office/drawing/2014/main" id="{FF75529F-5EEC-4C43-AF30-F431875F1334}"/>
              </a:ext>
            </a:extLst>
          </p:cNvPr>
          <p:cNvGrpSpPr/>
          <p:nvPr/>
        </p:nvGrpSpPr>
        <p:grpSpPr>
          <a:xfrm>
            <a:off x="8265367" y="2812131"/>
            <a:ext cx="1396800" cy="1512000"/>
            <a:chOff x="452567" y="2728924"/>
            <a:chExt cx="1080000" cy="1080000"/>
          </a:xfrm>
        </p:grpSpPr>
        <p:sp>
          <p:nvSpPr>
            <p:cNvPr id="155" name="타원 154">
              <a:extLst>
                <a:ext uri="{FF2B5EF4-FFF2-40B4-BE49-F238E27FC236}">
                  <a16:creationId xmlns:a16="http://schemas.microsoft.com/office/drawing/2014/main" id="{360F11D0-DA1C-4A80-9EC9-1277C3AE6BF4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6" name="직사각형 155">
              <a:extLst>
                <a:ext uri="{FF2B5EF4-FFF2-40B4-BE49-F238E27FC236}">
                  <a16:creationId xmlns:a16="http://schemas.microsoft.com/office/drawing/2014/main" id="{F5DE6808-08E4-451E-BC61-5483AA862AB5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157" name="직선 화살표 연결선 149">
            <a:extLst>
              <a:ext uri="{FF2B5EF4-FFF2-40B4-BE49-F238E27FC236}">
                <a16:creationId xmlns:a16="http://schemas.microsoft.com/office/drawing/2014/main" id="{1F7ACEDA-0341-4770-B595-1E3164BE845E}"/>
              </a:ext>
            </a:extLst>
          </p:cNvPr>
          <p:cNvCxnSpPr>
            <a:cxnSpLocks/>
            <a:stCxn id="33" idx="3"/>
            <a:endCxn id="155" idx="2"/>
          </p:cNvCxnSpPr>
          <p:nvPr/>
        </p:nvCxnSpPr>
        <p:spPr>
          <a:xfrm>
            <a:off x="6844258" y="3568131"/>
            <a:ext cx="142110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TextBox 161">
            <a:extLst>
              <a:ext uri="{FF2B5EF4-FFF2-40B4-BE49-F238E27FC236}">
                <a16:creationId xmlns:a16="http://schemas.microsoft.com/office/drawing/2014/main" id="{0BD0D2EC-177E-4643-B163-90149F1925E4}"/>
              </a:ext>
            </a:extLst>
          </p:cNvPr>
          <p:cNvSpPr txBox="1"/>
          <p:nvPr/>
        </p:nvSpPr>
        <p:spPr>
          <a:xfrm>
            <a:off x="4421327" y="197622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3" name="직선 화살표 연결선 149">
            <a:extLst>
              <a:ext uri="{FF2B5EF4-FFF2-40B4-BE49-F238E27FC236}">
                <a16:creationId xmlns:a16="http://schemas.microsoft.com/office/drawing/2014/main" id="{5C1D06D9-1E12-4C7C-BCDD-91BDFFFBF87B}"/>
              </a:ext>
            </a:extLst>
          </p:cNvPr>
          <p:cNvCxnSpPr>
            <a:cxnSpLocks/>
            <a:stCxn id="49" idx="3"/>
            <a:endCxn id="155" idx="0"/>
          </p:cNvCxnSpPr>
          <p:nvPr/>
        </p:nvCxnSpPr>
        <p:spPr>
          <a:xfrm>
            <a:off x="6844258" y="2224206"/>
            <a:ext cx="2119509" cy="58792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61581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BA7AD322-AF0A-4B47-9C2C-CE6C1ABF95B6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EF99535-14FC-4E5A-9D57-E3A197227310}"/>
              </a:ext>
            </a:extLst>
          </p:cNvPr>
          <p:cNvSpPr/>
          <p:nvPr/>
        </p:nvSpPr>
        <p:spPr>
          <a:xfrm>
            <a:off x="278480" y="406405"/>
            <a:ext cx="177689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추가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98C99B-A458-47F4-A92D-C3BA1031F9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BF857FF0-CBA7-47CE-AD2F-8F5D9D0F2AA7}"/>
              </a:ext>
            </a:extLst>
          </p:cNvPr>
          <p:cNvGrpSpPr/>
          <p:nvPr/>
        </p:nvGrpSpPr>
        <p:grpSpPr>
          <a:xfrm>
            <a:off x="279597" y="1844824"/>
            <a:ext cx="1396800" cy="1512000"/>
            <a:chOff x="417063" y="2683285"/>
            <a:chExt cx="1150995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AB3D4A1B-9BA0-4231-9B57-B0BACCA4728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65255CEA-567C-43AA-BB70-5EFB78DE4630}"/>
                </a:ext>
              </a:extLst>
            </p:cNvPr>
            <p:cNvSpPr/>
            <p:nvPr/>
          </p:nvSpPr>
          <p:spPr>
            <a:xfrm>
              <a:off x="417063" y="3032802"/>
              <a:ext cx="1150995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10540A20-BC9E-42C7-801A-B6F13FFBD4DD}"/>
              </a:ext>
            </a:extLst>
          </p:cNvPr>
          <p:cNvGrpSpPr/>
          <p:nvPr/>
        </p:nvGrpSpPr>
        <p:grpSpPr>
          <a:xfrm>
            <a:off x="2792760" y="2370963"/>
            <a:ext cx="1322124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A5148922-02B9-4D47-86F3-A8D1AFC59E4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E306EA41-813C-4555-A128-2BAF773A6A36}"/>
                </a:ext>
              </a:extLst>
            </p:cNvPr>
            <p:cNvSpPr/>
            <p:nvPr/>
          </p:nvSpPr>
          <p:spPr>
            <a:xfrm>
              <a:off x="2526427" y="1175100"/>
              <a:ext cx="77469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검색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쿼리 요청</a:t>
              </a:r>
            </a:p>
          </p:txBody>
        </p:sp>
      </p:grp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76F63704-5791-4C03-BB52-B328F1DD998E}"/>
              </a:ext>
            </a:extLst>
          </p:cNvPr>
          <p:cNvCxnSpPr>
            <a:cxnSpLocks/>
            <a:stCxn id="6" idx="6"/>
            <a:endCxn id="9" idx="1"/>
          </p:cNvCxnSpPr>
          <p:nvPr/>
        </p:nvCxnSpPr>
        <p:spPr>
          <a:xfrm>
            <a:off x="1633318" y="2600824"/>
            <a:ext cx="115944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8F47F7A-79BB-4BDE-A1F6-B3AA3420E8FB}"/>
              </a:ext>
            </a:extLst>
          </p:cNvPr>
          <p:cNvSpPr txBox="1"/>
          <p:nvPr/>
        </p:nvSpPr>
        <p:spPr>
          <a:xfrm>
            <a:off x="1664017" y="2382560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6604C5AA-B005-4FCA-A9D0-719839101DDD}"/>
              </a:ext>
            </a:extLst>
          </p:cNvPr>
          <p:cNvGrpSpPr/>
          <p:nvPr/>
        </p:nvGrpSpPr>
        <p:grpSpPr>
          <a:xfrm>
            <a:off x="2865686" y="3223094"/>
            <a:ext cx="1176272" cy="459722"/>
            <a:chOff x="2332603" y="1128278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FBC030F7-381A-4FFA-820F-23AB815E32C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9A8E5F10-F788-4D13-9565-C147B98D2AE9}"/>
                </a:ext>
              </a:extLst>
            </p:cNvPr>
            <p:cNvSpPr/>
            <p:nvPr/>
          </p:nvSpPr>
          <p:spPr>
            <a:xfrm>
              <a:off x="2549483" y="1168616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추가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E0163CFD-B0DC-4658-93FF-96CE371C7EDA}"/>
              </a:ext>
            </a:extLst>
          </p:cNvPr>
          <p:cNvSpPr txBox="1"/>
          <p:nvPr/>
        </p:nvSpPr>
        <p:spPr>
          <a:xfrm>
            <a:off x="6321152" y="4130907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A22EE3FF-B1B3-4FA4-9661-80FF0E3B0B4E}"/>
              </a:ext>
            </a:extLst>
          </p:cNvPr>
          <p:cNvCxnSpPr>
            <a:cxnSpLocks/>
            <a:stCxn id="10" idx="2"/>
            <a:endCxn id="19" idx="0"/>
          </p:cNvCxnSpPr>
          <p:nvPr/>
        </p:nvCxnSpPr>
        <p:spPr>
          <a:xfrm>
            <a:off x="3445993" y="2817895"/>
            <a:ext cx="7829" cy="44553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33C6F5C0-809E-41F0-8CE1-8487D2902CBD}"/>
              </a:ext>
            </a:extLst>
          </p:cNvPr>
          <p:cNvSpPr txBox="1"/>
          <p:nvPr/>
        </p:nvSpPr>
        <p:spPr>
          <a:xfrm>
            <a:off x="3430007" y="2798076"/>
            <a:ext cx="115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15,16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132668C5-534D-4ABD-8DA1-5288F89C9DD1}"/>
              </a:ext>
            </a:extLst>
          </p:cNvPr>
          <p:cNvGrpSpPr/>
          <p:nvPr/>
        </p:nvGrpSpPr>
        <p:grpSpPr>
          <a:xfrm>
            <a:off x="2865686" y="4095061"/>
            <a:ext cx="1176272" cy="459722"/>
            <a:chOff x="2332603" y="1128278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AD560619-1D3B-4501-AAD1-ABB72F3DE2B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6BFE3789-CE1E-4EF8-943B-F3B88416CCC3}"/>
                </a:ext>
              </a:extLst>
            </p:cNvPr>
            <p:cNvSpPr/>
            <p:nvPr/>
          </p:nvSpPr>
          <p:spPr>
            <a:xfrm>
              <a:off x="2549482" y="1168616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13F605A0-3280-4DD7-894A-8FE869FA2E81}"/>
              </a:ext>
            </a:extLst>
          </p:cNvPr>
          <p:cNvSpPr txBox="1"/>
          <p:nvPr/>
        </p:nvSpPr>
        <p:spPr>
          <a:xfrm>
            <a:off x="3218109" y="279117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4E131F58-A1E7-4953-9C63-EB4684ACCE23}"/>
              </a:ext>
            </a:extLst>
          </p:cNvPr>
          <p:cNvGrpSpPr/>
          <p:nvPr/>
        </p:nvGrpSpPr>
        <p:grpSpPr>
          <a:xfrm>
            <a:off x="5238862" y="2370963"/>
            <a:ext cx="1176272" cy="459722"/>
            <a:chOff x="2332603" y="1075393"/>
            <a:chExt cx="1176272" cy="459722"/>
          </a:xfrm>
        </p:grpSpPr>
        <p:sp>
          <p:nvSpPr>
            <p:cNvPr id="33" name="모서리가 둥근 직사각형 211">
              <a:extLst>
                <a:ext uri="{FF2B5EF4-FFF2-40B4-BE49-F238E27FC236}">
                  <a16:creationId xmlns:a16="http://schemas.microsoft.com/office/drawing/2014/main" id="{9259301E-0A67-4C54-9C03-72C0753DA69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35318AA7-875A-48F4-83B3-F4E5973C7E48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D397DB18-7877-445C-BF01-577F6D418613}"/>
              </a:ext>
            </a:extLst>
          </p:cNvPr>
          <p:cNvCxnSpPr>
            <a:cxnSpLocks/>
            <a:stCxn id="9" idx="3"/>
            <a:endCxn id="33" idx="1"/>
          </p:cNvCxnSpPr>
          <p:nvPr/>
        </p:nvCxnSpPr>
        <p:spPr>
          <a:xfrm>
            <a:off x="4114884" y="2600824"/>
            <a:ext cx="112397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4C6496D6-9E6C-43E0-A579-94ACDCDF0F57}"/>
              </a:ext>
            </a:extLst>
          </p:cNvPr>
          <p:cNvSpPr txBox="1"/>
          <p:nvPr/>
        </p:nvSpPr>
        <p:spPr>
          <a:xfrm>
            <a:off x="4520952" y="234502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0E7AE698-3E75-4296-A424-1A655AB64D64}"/>
              </a:ext>
            </a:extLst>
          </p:cNvPr>
          <p:cNvGrpSpPr/>
          <p:nvPr/>
        </p:nvGrpSpPr>
        <p:grpSpPr>
          <a:xfrm>
            <a:off x="4927637" y="3996186"/>
            <a:ext cx="1404000" cy="648000"/>
            <a:chOff x="2096156" y="976385"/>
            <a:chExt cx="1649166" cy="763508"/>
          </a:xfrm>
        </p:grpSpPr>
        <p:sp>
          <p:nvSpPr>
            <p:cNvPr id="43" name="순서도: 판단 42">
              <a:extLst>
                <a:ext uri="{FF2B5EF4-FFF2-40B4-BE49-F238E27FC236}">
                  <a16:creationId xmlns:a16="http://schemas.microsoft.com/office/drawing/2014/main" id="{A2B8A79B-6023-4989-8F85-FC232484CDB7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625E67C7-7FFC-4C71-B008-2855789D2424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8781D8C2-20B2-4BA7-865D-E15E769C6955}"/>
              </a:ext>
            </a:extLst>
          </p:cNvPr>
          <p:cNvGrpSpPr/>
          <p:nvPr/>
        </p:nvGrpSpPr>
        <p:grpSpPr>
          <a:xfrm>
            <a:off x="7401272" y="4077072"/>
            <a:ext cx="1322124" cy="459722"/>
            <a:chOff x="2332602" y="1133823"/>
            <a:chExt cx="1176272" cy="459722"/>
          </a:xfrm>
        </p:grpSpPr>
        <p:sp>
          <p:nvSpPr>
            <p:cNvPr id="49" name="모서리가 둥근 직사각형 211">
              <a:extLst>
                <a:ext uri="{FF2B5EF4-FFF2-40B4-BE49-F238E27FC236}">
                  <a16:creationId xmlns:a16="http://schemas.microsoft.com/office/drawing/2014/main" id="{5AB08EC6-ED82-4774-AE70-13B9CE41D3B2}"/>
                </a:ext>
              </a:extLst>
            </p:cNvPr>
            <p:cNvSpPr/>
            <p:nvPr/>
          </p:nvSpPr>
          <p:spPr>
            <a:xfrm>
              <a:off x="2332602" y="113382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B107D1B5-2729-4A36-8797-66B52555620C}"/>
                </a:ext>
              </a:extLst>
            </p:cNvPr>
            <p:cNvSpPr/>
            <p:nvPr/>
          </p:nvSpPr>
          <p:spPr>
            <a:xfrm>
              <a:off x="2590438" y="1176329"/>
              <a:ext cx="66060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추가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F96118AE-B40B-4436-AABC-C8DF25CE446E}"/>
              </a:ext>
            </a:extLst>
          </p:cNvPr>
          <p:cNvGrpSpPr/>
          <p:nvPr/>
        </p:nvGrpSpPr>
        <p:grpSpPr>
          <a:xfrm>
            <a:off x="2865686" y="4967028"/>
            <a:ext cx="1176272" cy="459722"/>
            <a:chOff x="2332603" y="1075393"/>
            <a:chExt cx="1176272" cy="459722"/>
          </a:xfrm>
        </p:grpSpPr>
        <p:sp>
          <p:nvSpPr>
            <p:cNvPr id="52" name="모서리가 둥근 직사각형 211">
              <a:extLst>
                <a:ext uri="{FF2B5EF4-FFF2-40B4-BE49-F238E27FC236}">
                  <a16:creationId xmlns:a16="http://schemas.microsoft.com/office/drawing/2014/main" id="{88DFAA06-0C08-4BDE-A878-B1B22A82839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872F2C53-718D-4751-B387-5EB2DD6E2B2A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54" name="직선 화살표 연결선 34">
            <a:extLst>
              <a:ext uri="{FF2B5EF4-FFF2-40B4-BE49-F238E27FC236}">
                <a16:creationId xmlns:a16="http://schemas.microsoft.com/office/drawing/2014/main" id="{D1F32184-3A38-49F8-A5DC-89D250151091}"/>
              </a:ext>
            </a:extLst>
          </p:cNvPr>
          <p:cNvCxnSpPr>
            <a:cxnSpLocks/>
            <a:stCxn id="26" idx="3"/>
            <a:endCxn id="43" idx="1"/>
          </p:cNvCxnSpPr>
          <p:nvPr/>
        </p:nvCxnSpPr>
        <p:spPr>
          <a:xfrm flipV="1">
            <a:off x="4041958" y="4320186"/>
            <a:ext cx="885679" cy="473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128A9E59-9651-4C51-B9E7-657726B7BEA4}"/>
              </a:ext>
            </a:extLst>
          </p:cNvPr>
          <p:cNvSpPr txBox="1"/>
          <p:nvPr/>
        </p:nvSpPr>
        <p:spPr>
          <a:xfrm>
            <a:off x="5388348" y="499339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61E0F6E-AA87-4A08-9ADA-2B70C193CA9E}"/>
              </a:ext>
            </a:extLst>
          </p:cNvPr>
          <p:cNvSpPr txBox="1"/>
          <p:nvPr/>
        </p:nvSpPr>
        <p:spPr>
          <a:xfrm>
            <a:off x="6411454" y="437671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9" name="직선 화살표 연결선 34">
            <a:extLst>
              <a:ext uri="{FF2B5EF4-FFF2-40B4-BE49-F238E27FC236}">
                <a16:creationId xmlns:a16="http://schemas.microsoft.com/office/drawing/2014/main" id="{0E94C4C0-7DAB-49E7-A929-49B0F4930745}"/>
              </a:ext>
            </a:extLst>
          </p:cNvPr>
          <p:cNvCxnSpPr>
            <a:cxnSpLocks/>
            <a:stCxn id="43" idx="3"/>
            <a:endCxn id="49" idx="1"/>
          </p:cNvCxnSpPr>
          <p:nvPr/>
        </p:nvCxnSpPr>
        <p:spPr>
          <a:xfrm flipV="1">
            <a:off x="6331637" y="4306933"/>
            <a:ext cx="1069635" cy="1325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화살표 연결선 34">
            <a:extLst>
              <a:ext uri="{FF2B5EF4-FFF2-40B4-BE49-F238E27FC236}">
                <a16:creationId xmlns:a16="http://schemas.microsoft.com/office/drawing/2014/main" id="{0C02BD91-5909-48DD-8D33-3C30F4EF981D}"/>
              </a:ext>
            </a:extLst>
          </p:cNvPr>
          <p:cNvCxnSpPr>
            <a:cxnSpLocks/>
            <a:stCxn id="49" idx="2"/>
            <a:endCxn id="68" idx="0"/>
          </p:cNvCxnSpPr>
          <p:nvPr/>
        </p:nvCxnSpPr>
        <p:spPr>
          <a:xfrm rot="5400000">
            <a:off x="6512954" y="4003036"/>
            <a:ext cx="1015622" cy="208313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D5050135-984F-4612-A3A8-456463B04592}"/>
              </a:ext>
            </a:extLst>
          </p:cNvPr>
          <p:cNvSpPr txBox="1"/>
          <p:nvPr/>
        </p:nvSpPr>
        <p:spPr>
          <a:xfrm>
            <a:off x="8014240" y="4617911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82" name="그룹 81">
            <a:extLst>
              <a:ext uri="{FF2B5EF4-FFF2-40B4-BE49-F238E27FC236}">
                <a16:creationId xmlns:a16="http://schemas.microsoft.com/office/drawing/2014/main" id="{4D820069-081E-46BD-89FD-CB802E8C4A4B}"/>
              </a:ext>
            </a:extLst>
          </p:cNvPr>
          <p:cNvGrpSpPr/>
          <p:nvPr/>
        </p:nvGrpSpPr>
        <p:grpSpPr>
          <a:xfrm>
            <a:off x="8427367" y="1844824"/>
            <a:ext cx="1396800" cy="1512000"/>
            <a:chOff x="452560" y="2683285"/>
            <a:chExt cx="1080000" cy="1080000"/>
          </a:xfrm>
        </p:grpSpPr>
        <p:sp>
          <p:nvSpPr>
            <p:cNvPr id="83" name="타원 82">
              <a:extLst>
                <a:ext uri="{FF2B5EF4-FFF2-40B4-BE49-F238E27FC236}">
                  <a16:creationId xmlns:a16="http://schemas.microsoft.com/office/drawing/2014/main" id="{2C3C0EDA-3532-4CB2-ACE2-4CD204A18AB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" name="직사각형 83">
              <a:extLst>
                <a:ext uri="{FF2B5EF4-FFF2-40B4-BE49-F238E27FC236}">
                  <a16:creationId xmlns:a16="http://schemas.microsoft.com/office/drawing/2014/main" id="{737A46AD-B827-4E75-BBDE-B738253D1395}"/>
                </a:ext>
              </a:extLst>
            </p:cNvPr>
            <p:cNvSpPr/>
            <p:nvPr/>
          </p:nvSpPr>
          <p:spPr>
            <a:xfrm>
              <a:off x="723700" y="3069469"/>
              <a:ext cx="537718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93" name="직선 화살표 연결선 34">
            <a:extLst>
              <a:ext uri="{FF2B5EF4-FFF2-40B4-BE49-F238E27FC236}">
                <a16:creationId xmlns:a16="http://schemas.microsoft.com/office/drawing/2014/main" id="{8BA2B7F8-0E38-4753-9389-DA6F64482964}"/>
              </a:ext>
            </a:extLst>
          </p:cNvPr>
          <p:cNvCxnSpPr>
            <a:cxnSpLocks/>
            <a:stCxn id="43" idx="2"/>
            <a:endCxn id="52" idx="3"/>
          </p:cNvCxnSpPr>
          <p:nvPr/>
        </p:nvCxnSpPr>
        <p:spPr>
          <a:xfrm rot="5400000">
            <a:off x="4559447" y="4126698"/>
            <a:ext cx="552703" cy="158767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직선 화살표 연결선 34">
            <a:extLst>
              <a:ext uri="{FF2B5EF4-FFF2-40B4-BE49-F238E27FC236}">
                <a16:creationId xmlns:a16="http://schemas.microsoft.com/office/drawing/2014/main" id="{1C7DF270-11E3-4A61-A72B-63D477ED05D7}"/>
              </a:ext>
            </a:extLst>
          </p:cNvPr>
          <p:cNvCxnSpPr>
            <a:cxnSpLocks/>
            <a:stCxn id="52" idx="1"/>
            <a:endCxn id="26" idx="1"/>
          </p:cNvCxnSpPr>
          <p:nvPr/>
        </p:nvCxnSpPr>
        <p:spPr>
          <a:xfrm rot="10800000">
            <a:off x="2865686" y="4324923"/>
            <a:ext cx="12700" cy="871967"/>
          </a:xfrm>
          <a:prstGeom prst="bentConnector3">
            <a:avLst>
              <a:gd name="adj1" fmla="val 620389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직선 화살표 연결선 20">
            <a:extLst>
              <a:ext uri="{FF2B5EF4-FFF2-40B4-BE49-F238E27FC236}">
                <a16:creationId xmlns:a16="http://schemas.microsoft.com/office/drawing/2014/main" id="{42EBE1EB-AC15-4F16-B29D-8457C680BBAC}"/>
              </a:ext>
            </a:extLst>
          </p:cNvPr>
          <p:cNvCxnSpPr>
            <a:cxnSpLocks/>
            <a:stCxn id="19" idx="2"/>
            <a:endCxn id="27" idx="0"/>
          </p:cNvCxnSpPr>
          <p:nvPr/>
        </p:nvCxnSpPr>
        <p:spPr>
          <a:xfrm flipH="1">
            <a:off x="3453821" y="3663542"/>
            <a:ext cx="1" cy="47185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>
            <a:extLst>
              <a:ext uri="{FF2B5EF4-FFF2-40B4-BE49-F238E27FC236}">
                <a16:creationId xmlns:a16="http://schemas.microsoft.com/office/drawing/2014/main" id="{5F0AD96C-1415-496A-8911-B1C011AA3695}"/>
              </a:ext>
            </a:extLst>
          </p:cNvPr>
          <p:cNvSpPr txBox="1"/>
          <p:nvPr/>
        </p:nvSpPr>
        <p:spPr>
          <a:xfrm>
            <a:off x="7821081" y="462953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C5A61E26-8CE4-429D-B4DC-4EF6AA5E2F58}"/>
              </a:ext>
            </a:extLst>
          </p:cNvPr>
          <p:cNvSpPr txBox="1"/>
          <p:nvPr/>
        </p:nvSpPr>
        <p:spPr>
          <a:xfrm>
            <a:off x="7809584" y="380126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23" name="직선 화살표 연결선 34">
            <a:extLst>
              <a:ext uri="{FF2B5EF4-FFF2-40B4-BE49-F238E27FC236}">
                <a16:creationId xmlns:a16="http://schemas.microsoft.com/office/drawing/2014/main" id="{103B8172-77E7-4983-960F-9C6D21CE88DD}"/>
              </a:ext>
            </a:extLst>
          </p:cNvPr>
          <p:cNvCxnSpPr>
            <a:cxnSpLocks/>
            <a:stCxn id="33" idx="3"/>
            <a:endCxn id="83" idx="2"/>
          </p:cNvCxnSpPr>
          <p:nvPr/>
        </p:nvCxnSpPr>
        <p:spPr>
          <a:xfrm>
            <a:off x="6415134" y="2600824"/>
            <a:ext cx="201223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직선 화살표 연결선 34">
            <a:extLst>
              <a:ext uri="{FF2B5EF4-FFF2-40B4-BE49-F238E27FC236}">
                <a16:creationId xmlns:a16="http://schemas.microsoft.com/office/drawing/2014/main" id="{AFA32AF2-E273-4FF2-8B81-D1011C1CF40E}"/>
              </a:ext>
            </a:extLst>
          </p:cNvPr>
          <p:cNvCxnSpPr>
            <a:cxnSpLocks/>
            <a:stCxn id="49" idx="0"/>
            <a:endCxn id="33" idx="2"/>
          </p:cNvCxnSpPr>
          <p:nvPr/>
        </p:nvCxnSpPr>
        <p:spPr>
          <a:xfrm rot="16200000" flipV="1">
            <a:off x="6321473" y="2336211"/>
            <a:ext cx="1246387" cy="223533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32A7B4D1-B6E1-4FBD-8687-0D12B940FEE9}"/>
              </a:ext>
            </a:extLst>
          </p:cNvPr>
          <p:cNvGrpSpPr/>
          <p:nvPr/>
        </p:nvGrpSpPr>
        <p:grpSpPr>
          <a:xfrm>
            <a:off x="5277195" y="5552416"/>
            <a:ext cx="1404000" cy="648000"/>
            <a:chOff x="2096160" y="1087303"/>
            <a:chExt cx="1649166" cy="763508"/>
          </a:xfrm>
        </p:grpSpPr>
        <p:sp>
          <p:nvSpPr>
            <p:cNvPr id="68" name="순서도: 판단 67">
              <a:extLst>
                <a:ext uri="{FF2B5EF4-FFF2-40B4-BE49-F238E27FC236}">
                  <a16:creationId xmlns:a16="http://schemas.microsoft.com/office/drawing/2014/main" id="{74291384-E0B8-4897-96C3-29C484F6EE5F}"/>
                </a:ext>
              </a:extLst>
            </p:cNvPr>
            <p:cNvSpPr/>
            <p:nvPr/>
          </p:nvSpPr>
          <p:spPr>
            <a:xfrm>
              <a:off x="2096160" y="1087303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" name="직사각형 68">
              <a:extLst>
                <a:ext uri="{FF2B5EF4-FFF2-40B4-BE49-F238E27FC236}">
                  <a16:creationId xmlns:a16="http://schemas.microsoft.com/office/drawing/2014/main" id="{26F86B55-8253-44E9-ABB1-06F6869FC971}"/>
                </a:ext>
              </a:extLst>
            </p:cNvPr>
            <p:cNvSpPr/>
            <p:nvPr/>
          </p:nvSpPr>
          <p:spPr>
            <a:xfrm>
              <a:off x="2484659" y="1235028"/>
              <a:ext cx="872168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버디 추가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 확인</a:t>
              </a:r>
            </a:p>
          </p:txBody>
        </p:sp>
      </p:grpSp>
      <p:grpSp>
        <p:nvGrpSpPr>
          <p:cNvPr id="70" name="그룹 69">
            <a:extLst>
              <a:ext uri="{FF2B5EF4-FFF2-40B4-BE49-F238E27FC236}">
                <a16:creationId xmlns:a16="http://schemas.microsoft.com/office/drawing/2014/main" id="{0E87ACF5-1AB0-4362-B4E9-AFED019A7FF3}"/>
              </a:ext>
            </a:extLst>
          </p:cNvPr>
          <p:cNvGrpSpPr/>
          <p:nvPr/>
        </p:nvGrpSpPr>
        <p:grpSpPr>
          <a:xfrm>
            <a:off x="2865686" y="5887995"/>
            <a:ext cx="1176272" cy="459722"/>
            <a:chOff x="2332603" y="1075393"/>
            <a:chExt cx="1176272" cy="459722"/>
          </a:xfrm>
        </p:grpSpPr>
        <p:sp>
          <p:nvSpPr>
            <p:cNvPr id="72" name="모서리가 둥근 직사각형 211">
              <a:extLst>
                <a:ext uri="{FF2B5EF4-FFF2-40B4-BE49-F238E27FC236}">
                  <a16:creationId xmlns:a16="http://schemas.microsoft.com/office/drawing/2014/main" id="{4E87355B-F8B9-456C-87DC-E6BA3A8EC72A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3" name="직사각형 72">
              <a:extLst>
                <a:ext uri="{FF2B5EF4-FFF2-40B4-BE49-F238E27FC236}">
                  <a16:creationId xmlns:a16="http://schemas.microsoft.com/office/drawing/2014/main" id="{4BDFEDC2-6B63-4673-A12B-03C96E97B73C}"/>
                </a:ext>
              </a:extLst>
            </p:cNvPr>
            <p:cNvSpPr/>
            <p:nvPr/>
          </p:nvSpPr>
          <p:spPr>
            <a:xfrm>
              <a:off x="2538512" y="1105199"/>
              <a:ext cx="78739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버디 추가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75" name="직선 화살표 연결선 34">
            <a:extLst>
              <a:ext uri="{FF2B5EF4-FFF2-40B4-BE49-F238E27FC236}">
                <a16:creationId xmlns:a16="http://schemas.microsoft.com/office/drawing/2014/main" id="{7064272A-5837-4D77-8DCB-9052BB2630FC}"/>
              </a:ext>
            </a:extLst>
          </p:cNvPr>
          <p:cNvCxnSpPr>
            <a:cxnSpLocks/>
            <a:stCxn id="68" idx="1"/>
            <a:endCxn id="72" idx="3"/>
          </p:cNvCxnSpPr>
          <p:nvPr/>
        </p:nvCxnSpPr>
        <p:spPr>
          <a:xfrm rot="10800000" flipV="1">
            <a:off x="4041959" y="5876416"/>
            <a:ext cx="1235237" cy="24144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그룹 75">
            <a:extLst>
              <a:ext uri="{FF2B5EF4-FFF2-40B4-BE49-F238E27FC236}">
                <a16:creationId xmlns:a16="http://schemas.microsoft.com/office/drawing/2014/main" id="{C50745B4-985A-49C4-9543-5102DD3F13E7}"/>
              </a:ext>
            </a:extLst>
          </p:cNvPr>
          <p:cNvGrpSpPr/>
          <p:nvPr/>
        </p:nvGrpSpPr>
        <p:grpSpPr>
          <a:xfrm>
            <a:off x="7390044" y="5646527"/>
            <a:ext cx="1322124" cy="459722"/>
            <a:chOff x="2332602" y="1133823"/>
            <a:chExt cx="1176272" cy="459722"/>
          </a:xfrm>
        </p:grpSpPr>
        <p:sp>
          <p:nvSpPr>
            <p:cNvPr id="77" name="모서리가 둥근 직사각형 211">
              <a:extLst>
                <a:ext uri="{FF2B5EF4-FFF2-40B4-BE49-F238E27FC236}">
                  <a16:creationId xmlns:a16="http://schemas.microsoft.com/office/drawing/2014/main" id="{B6C87B6C-4E78-4AE1-A8AD-A35E36E55A6F}"/>
                </a:ext>
              </a:extLst>
            </p:cNvPr>
            <p:cNvSpPr/>
            <p:nvPr/>
          </p:nvSpPr>
          <p:spPr>
            <a:xfrm>
              <a:off x="2332602" y="113382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8" name="직사각형 77">
              <a:extLst>
                <a:ext uri="{FF2B5EF4-FFF2-40B4-BE49-F238E27FC236}">
                  <a16:creationId xmlns:a16="http://schemas.microsoft.com/office/drawing/2014/main" id="{3069F7B0-3BCB-44B9-A5D5-4D737BD83FB5}"/>
                </a:ext>
              </a:extLst>
            </p:cNvPr>
            <p:cNvSpPr/>
            <p:nvPr/>
          </p:nvSpPr>
          <p:spPr>
            <a:xfrm>
              <a:off x="2590438" y="1176329"/>
              <a:ext cx="66060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79" name="직선 화살표 연결선 34">
            <a:extLst>
              <a:ext uri="{FF2B5EF4-FFF2-40B4-BE49-F238E27FC236}">
                <a16:creationId xmlns:a16="http://schemas.microsoft.com/office/drawing/2014/main" id="{61795E9C-40DF-48A0-896D-65E49E6A1EF7}"/>
              </a:ext>
            </a:extLst>
          </p:cNvPr>
          <p:cNvCxnSpPr>
            <a:cxnSpLocks/>
            <a:stCxn id="68" idx="3"/>
            <a:endCxn id="77" idx="1"/>
          </p:cNvCxnSpPr>
          <p:nvPr/>
        </p:nvCxnSpPr>
        <p:spPr>
          <a:xfrm flipV="1">
            <a:off x="6681195" y="5876388"/>
            <a:ext cx="708849" cy="2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496BA0E9-DD75-483F-9287-C7A2C9BE1EBC}"/>
              </a:ext>
            </a:extLst>
          </p:cNvPr>
          <p:cNvSpPr txBox="1"/>
          <p:nvPr/>
        </p:nvSpPr>
        <p:spPr>
          <a:xfrm>
            <a:off x="6737560" y="567779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06D9D66A-1410-46C3-BAF1-696B7F8E503B}"/>
              </a:ext>
            </a:extLst>
          </p:cNvPr>
          <p:cNvSpPr txBox="1"/>
          <p:nvPr/>
        </p:nvSpPr>
        <p:spPr>
          <a:xfrm>
            <a:off x="4982442" y="568903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5" name="직선 화살표 연결선 34">
            <a:extLst>
              <a:ext uri="{FF2B5EF4-FFF2-40B4-BE49-F238E27FC236}">
                <a16:creationId xmlns:a16="http://schemas.microsoft.com/office/drawing/2014/main" id="{1001AA2D-A9D1-4367-8B50-F90A2F67CE74}"/>
              </a:ext>
            </a:extLst>
          </p:cNvPr>
          <p:cNvCxnSpPr>
            <a:cxnSpLocks/>
            <a:stCxn id="72" idx="2"/>
            <a:endCxn id="77" idx="2"/>
          </p:cNvCxnSpPr>
          <p:nvPr/>
        </p:nvCxnSpPr>
        <p:spPr>
          <a:xfrm rot="5400000" flipH="1" flipV="1">
            <a:off x="5631730" y="3928341"/>
            <a:ext cx="241468" cy="4597284"/>
          </a:xfrm>
          <a:prstGeom prst="bentConnector3">
            <a:avLst>
              <a:gd name="adj1" fmla="val -94671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화살표 연결선 34">
            <a:extLst>
              <a:ext uri="{FF2B5EF4-FFF2-40B4-BE49-F238E27FC236}">
                <a16:creationId xmlns:a16="http://schemas.microsoft.com/office/drawing/2014/main" id="{E9BD5796-9FDC-4649-9496-4C9B379FBBBA}"/>
              </a:ext>
            </a:extLst>
          </p:cNvPr>
          <p:cNvCxnSpPr>
            <a:cxnSpLocks/>
            <a:stCxn id="77" idx="3"/>
            <a:endCxn id="83" idx="4"/>
          </p:cNvCxnSpPr>
          <p:nvPr/>
        </p:nvCxnSpPr>
        <p:spPr>
          <a:xfrm flipV="1">
            <a:off x="8712168" y="3356824"/>
            <a:ext cx="413599" cy="2519564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17166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8DADF6B8-F1C6-44B3-B71A-D8F654992153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34521F4-D0EA-4AB1-90E8-118ED6C0F0CF}"/>
              </a:ext>
            </a:extLst>
          </p:cNvPr>
          <p:cNvSpPr/>
          <p:nvPr/>
        </p:nvSpPr>
        <p:spPr>
          <a:xfrm>
            <a:off x="278480" y="406405"/>
            <a:ext cx="350974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추가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Notification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681C00-877E-4D19-BD51-242556EB03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3" name="그룹 52">
            <a:extLst>
              <a:ext uri="{FF2B5EF4-FFF2-40B4-BE49-F238E27FC236}">
                <a16:creationId xmlns:a16="http://schemas.microsoft.com/office/drawing/2014/main" id="{3639AF98-9244-4F83-9372-242BAA986CD7}"/>
              </a:ext>
            </a:extLst>
          </p:cNvPr>
          <p:cNvGrpSpPr/>
          <p:nvPr/>
        </p:nvGrpSpPr>
        <p:grpSpPr>
          <a:xfrm>
            <a:off x="483659" y="2775361"/>
            <a:ext cx="1396800" cy="1512000"/>
            <a:chOff x="429643" y="2728924"/>
            <a:chExt cx="1102924" cy="1080000"/>
          </a:xfrm>
        </p:grpSpPr>
        <p:sp>
          <p:nvSpPr>
            <p:cNvPr id="54" name="타원 53">
              <a:extLst>
                <a:ext uri="{FF2B5EF4-FFF2-40B4-BE49-F238E27FC236}">
                  <a16:creationId xmlns:a16="http://schemas.microsoft.com/office/drawing/2014/main" id="{8D1995D1-DE91-442D-92B6-DE02F56FD6BB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1FF98920-C558-46DE-BF92-6CFC4D8B2D28}"/>
                </a:ext>
              </a:extLst>
            </p:cNvPr>
            <p:cNvSpPr/>
            <p:nvPr/>
          </p:nvSpPr>
          <p:spPr>
            <a:xfrm>
              <a:off x="429643" y="3061964"/>
              <a:ext cx="1058796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Notification</a:t>
              </a:r>
            </a:p>
          </p:txBody>
        </p:sp>
      </p:grp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CCFD4485-2939-4814-80D4-1E413C0863CE}"/>
              </a:ext>
            </a:extLst>
          </p:cNvPr>
          <p:cNvGrpSpPr/>
          <p:nvPr/>
        </p:nvGrpSpPr>
        <p:grpSpPr>
          <a:xfrm>
            <a:off x="8265367" y="2775361"/>
            <a:ext cx="1396800" cy="1512000"/>
            <a:chOff x="452567" y="2728924"/>
            <a:chExt cx="1080000" cy="1080000"/>
          </a:xfrm>
        </p:grpSpPr>
        <p:sp>
          <p:nvSpPr>
            <p:cNvPr id="57" name="타원 56">
              <a:extLst>
                <a:ext uri="{FF2B5EF4-FFF2-40B4-BE49-F238E27FC236}">
                  <a16:creationId xmlns:a16="http://schemas.microsoft.com/office/drawing/2014/main" id="{2AE28A04-A240-4A04-9E84-336A47962E40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04B43BCF-8770-4702-9E8F-1EFF828245D0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59" name="그룹 58">
            <a:extLst>
              <a:ext uri="{FF2B5EF4-FFF2-40B4-BE49-F238E27FC236}">
                <a16:creationId xmlns:a16="http://schemas.microsoft.com/office/drawing/2014/main" id="{DC46CE02-06C3-4808-B5EE-518088657DE6}"/>
              </a:ext>
            </a:extLst>
          </p:cNvPr>
          <p:cNvGrpSpPr/>
          <p:nvPr/>
        </p:nvGrpSpPr>
        <p:grpSpPr>
          <a:xfrm>
            <a:off x="4484526" y="3301500"/>
            <a:ext cx="1176272" cy="459722"/>
            <a:chOff x="2332603" y="1128278"/>
            <a:chExt cx="1176272" cy="459722"/>
          </a:xfrm>
        </p:grpSpPr>
        <p:sp>
          <p:nvSpPr>
            <p:cNvPr id="60" name="모서리가 둥근 직사각형 211">
              <a:extLst>
                <a:ext uri="{FF2B5EF4-FFF2-40B4-BE49-F238E27FC236}">
                  <a16:creationId xmlns:a16="http://schemas.microsoft.com/office/drawing/2014/main" id="{21AEF675-DDCD-41B0-8B78-88BBF6A22F0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1" name="직사각형 60">
              <a:extLst>
                <a:ext uri="{FF2B5EF4-FFF2-40B4-BE49-F238E27FC236}">
                  <a16:creationId xmlns:a16="http://schemas.microsoft.com/office/drawing/2014/main" id="{7E8B6489-59A0-4151-9DE2-60919AD047F7}"/>
                </a:ext>
              </a:extLst>
            </p:cNvPr>
            <p:cNvSpPr/>
            <p:nvPr/>
          </p:nvSpPr>
          <p:spPr>
            <a:xfrm>
              <a:off x="2549486" y="1158084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추가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cxnSp>
        <p:nvCxnSpPr>
          <p:cNvPr id="64" name="직선 화살표 연결선 149">
            <a:extLst>
              <a:ext uri="{FF2B5EF4-FFF2-40B4-BE49-F238E27FC236}">
                <a16:creationId xmlns:a16="http://schemas.microsoft.com/office/drawing/2014/main" id="{CA41E65D-39E6-4DB6-8072-8AE64233C777}"/>
              </a:ext>
            </a:extLst>
          </p:cNvPr>
          <p:cNvCxnSpPr>
            <a:cxnSpLocks/>
            <a:stCxn id="54" idx="6"/>
            <a:endCxn id="60" idx="1"/>
          </p:cNvCxnSpPr>
          <p:nvPr/>
        </p:nvCxnSpPr>
        <p:spPr>
          <a:xfrm>
            <a:off x="1880459" y="3531361"/>
            <a:ext cx="260406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화살표 연결선 149">
            <a:extLst>
              <a:ext uri="{FF2B5EF4-FFF2-40B4-BE49-F238E27FC236}">
                <a16:creationId xmlns:a16="http://schemas.microsoft.com/office/drawing/2014/main" id="{9BEA1B5C-AB8F-488C-99CC-1BD1DACA5F64}"/>
              </a:ext>
            </a:extLst>
          </p:cNvPr>
          <p:cNvCxnSpPr>
            <a:cxnSpLocks/>
            <a:stCxn id="60" idx="3"/>
            <a:endCxn id="57" idx="2"/>
          </p:cNvCxnSpPr>
          <p:nvPr/>
        </p:nvCxnSpPr>
        <p:spPr>
          <a:xfrm>
            <a:off x="5660798" y="3531361"/>
            <a:ext cx="260456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2438B919-2067-45D2-A2C8-8688E7561BC9}"/>
              </a:ext>
            </a:extLst>
          </p:cNvPr>
          <p:cNvSpPr txBox="1"/>
          <p:nvPr/>
        </p:nvSpPr>
        <p:spPr>
          <a:xfrm>
            <a:off x="5877676" y="3296078"/>
            <a:ext cx="1027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746203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A5794989-9724-4F1C-B707-66FD01E05E23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F1EF7E5-81CA-403E-8025-D49565505228}"/>
              </a:ext>
            </a:extLst>
          </p:cNvPr>
          <p:cNvSpPr/>
          <p:nvPr/>
        </p:nvSpPr>
        <p:spPr>
          <a:xfrm>
            <a:off x="278480" y="406405"/>
            <a:ext cx="177689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수정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3D08BB-25CE-4265-81FD-FA2ACF748D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08334B9E-1038-40B1-ADB1-D6CC0CE53AD6}"/>
              </a:ext>
            </a:extLst>
          </p:cNvPr>
          <p:cNvGrpSpPr/>
          <p:nvPr/>
        </p:nvGrpSpPr>
        <p:grpSpPr>
          <a:xfrm>
            <a:off x="512681" y="2775361"/>
            <a:ext cx="1396800" cy="1512000"/>
            <a:chOff x="452567" y="2728924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7807CAD9-3FC6-4DB4-BB1C-4C9742498D87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8CB185E4-D0D8-47CA-B64C-298A8A7AA6FA}"/>
                </a:ext>
              </a:extLst>
            </p:cNvPr>
            <p:cNvSpPr/>
            <p:nvPr/>
          </p:nvSpPr>
          <p:spPr>
            <a:xfrm>
              <a:off x="456005" y="3152269"/>
              <a:ext cx="1006071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DF378E0A-3F69-4AF8-A982-E5EC6F8A8D05}"/>
              </a:ext>
            </a:extLst>
          </p:cNvPr>
          <p:cNvGrpSpPr/>
          <p:nvPr/>
        </p:nvGrpSpPr>
        <p:grpSpPr>
          <a:xfrm>
            <a:off x="8265367" y="2775361"/>
            <a:ext cx="1396800" cy="1512000"/>
            <a:chOff x="452567" y="2728924"/>
            <a:chExt cx="1080000" cy="1080000"/>
          </a:xfrm>
        </p:grpSpPr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8155EC39-34D7-4F84-97FA-BD4982CDDEB8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22A9B975-0F42-43C8-B02B-75D573D71657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04208A57-5E26-48E7-B6B9-1DEDF515848C}"/>
              </a:ext>
            </a:extLst>
          </p:cNvPr>
          <p:cNvGrpSpPr/>
          <p:nvPr/>
        </p:nvGrpSpPr>
        <p:grpSpPr>
          <a:xfrm>
            <a:off x="3224246" y="3301500"/>
            <a:ext cx="1176272" cy="459722"/>
            <a:chOff x="2332603" y="1128278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0C76E060-7858-4F69-81F7-4E3E86532790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54822E3A-696B-46B5-9417-6D6F3A1DB867}"/>
                </a:ext>
              </a:extLst>
            </p:cNvPr>
            <p:cNvSpPr/>
            <p:nvPr/>
          </p:nvSpPr>
          <p:spPr>
            <a:xfrm>
              <a:off x="2549486" y="1158084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4" name="직선 화살표 연결선 149">
            <a:extLst>
              <a:ext uri="{FF2B5EF4-FFF2-40B4-BE49-F238E27FC236}">
                <a16:creationId xmlns:a16="http://schemas.microsoft.com/office/drawing/2014/main" id="{8A930A90-AB49-434E-9609-2216531FA155}"/>
              </a:ext>
            </a:extLst>
          </p:cNvPr>
          <p:cNvCxnSpPr>
            <a:cxnSpLocks/>
            <a:stCxn id="6" idx="6"/>
            <a:endCxn id="12" idx="1"/>
          </p:cNvCxnSpPr>
          <p:nvPr/>
        </p:nvCxnSpPr>
        <p:spPr>
          <a:xfrm>
            <a:off x="1909481" y="3531361"/>
            <a:ext cx="131476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9">
            <a:extLst>
              <a:ext uri="{FF2B5EF4-FFF2-40B4-BE49-F238E27FC236}">
                <a16:creationId xmlns:a16="http://schemas.microsoft.com/office/drawing/2014/main" id="{D6322CA0-849D-4B88-A29D-6C27B2DD9FAF}"/>
              </a:ext>
            </a:extLst>
          </p:cNvPr>
          <p:cNvCxnSpPr>
            <a:cxnSpLocks/>
            <a:stCxn id="12" idx="2"/>
            <a:endCxn id="33" idx="1"/>
          </p:cNvCxnSpPr>
          <p:nvPr/>
        </p:nvCxnSpPr>
        <p:spPr>
          <a:xfrm rot="16200000" flipH="1">
            <a:off x="4465036" y="3108568"/>
            <a:ext cx="1183559" cy="248886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957650C6-69B8-4211-8F8F-3288160AA725}"/>
              </a:ext>
            </a:extLst>
          </p:cNvPr>
          <p:cNvSpPr txBox="1"/>
          <p:nvPr/>
        </p:nvSpPr>
        <p:spPr>
          <a:xfrm>
            <a:off x="2161971" y="3288972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4E0DA18-E6D6-47C6-BBC4-3A78607C3A76}"/>
              </a:ext>
            </a:extLst>
          </p:cNvPr>
          <p:cNvSpPr txBox="1"/>
          <p:nvPr/>
        </p:nvSpPr>
        <p:spPr>
          <a:xfrm>
            <a:off x="5312827" y="4694092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3E18C680-074E-4230-A866-34FC2C1EB302}"/>
              </a:ext>
            </a:extLst>
          </p:cNvPr>
          <p:cNvGrpSpPr/>
          <p:nvPr/>
        </p:nvGrpSpPr>
        <p:grpSpPr>
          <a:xfrm>
            <a:off x="5744807" y="1797109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35074551-2BDE-4A3D-872D-B49E3F2430F6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95E4FE61-C839-455E-8529-72F735E14527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2" name="직선 화살표 연결선 149">
            <a:extLst>
              <a:ext uri="{FF2B5EF4-FFF2-40B4-BE49-F238E27FC236}">
                <a16:creationId xmlns:a16="http://schemas.microsoft.com/office/drawing/2014/main" id="{64A97C48-2952-40CA-A657-B91F42D45B55}"/>
              </a:ext>
            </a:extLst>
          </p:cNvPr>
          <p:cNvCxnSpPr>
            <a:cxnSpLocks/>
            <a:stCxn id="13" idx="0"/>
            <a:endCxn id="20" idx="1"/>
          </p:cNvCxnSpPr>
          <p:nvPr/>
        </p:nvCxnSpPr>
        <p:spPr>
          <a:xfrm rot="5400000" flipH="1" flipV="1">
            <a:off x="4126428" y="1712927"/>
            <a:ext cx="1304336" cy="193242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화살표 연결선 149">
            <a:extLst>
              <a:ext uri="{FF2B5EF4-FFF2-40B4-BE49-F238E27FC236}">
                <a16:creationId xmlns:a16="http://schemas.microsoft.com/office/drawing/2014/main" id="{8C97660B-01C8-46EA-B75B-9DAF481B4EE7}"/>
              </a:ext>
            </a:extLst>
          </p:cNvPr>
          <p:cNvCxnSpPr>
            <a:cxnSpLocks/>
            <a:stCxn id="20" idx="3"/>
            <a:endCxn id="9" idx="0"/>
          </p:cNvCxnSpPr>
          <p:nvPr/>
        </p:nvCxnSpPr>
        <p:spPr>
          <a:xfrm>
            <a:off x="6921079" y="2026970"/>
            <a:ext cx="2042688" cy="74839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BE4015F9-3363-4A36-A5AD-9388693F3201}"/>
              </a:ext>
            </a:extLst>
          </p:cNvPr>
          <p:cNvSpPr txBox="1"/>
          <p:nvPr/>
        </p:nvSpPr>
        <p:spPr>
          <a:xfrm>
            <a:off x="5320328" y="494478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2BD2130-68AD-4F10-B07F-8D099B818F7A}"/>
              </a:ext>
            </a:extLst>
          </p:cNvPr>
          <p:cNvSpPr txBox="1"/>
          <p:nvPr/>
        </p:nvSpPr>
        <p:spPr>
          <a:xfrm>
            <a:off x="5312827" y="179390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9040C826-1B57-4E89-8A08-BD02DA703FF9}"/>
              </a:ext>
            </a:extLst>
          </p:cNvPr>
          <p:cNvGrpSpPr/>
          <p:nvPr/>
        </p:nvGrpSpPr>
        <p:grpSpPr>
          <a:xfrm>
            <a:off x="6301248" y="4714920"/>
            <a:ext cx="1176272" cy="459722"/>
            <a:chOff x="2332603" y="1128278"/>
            <a:chExt cx="1176272" cy="459722"/>
          </a:xfrm>
        </p:grpSpPr>
        <p:sp>
          <p:nvSpPr>
            <p:cNvPr id="33" name="모서리가 둥근 직사각형 211">
              <a:extLst>
                <a:ext uri="{FF2B5EF4-FFF2-40B4-BE49-F238E27FC236}">
                  <a16:creationId xmlns:a16="http://schemas.microsoft.com/office/drawing/2014/main" id="{399EC77A-62EE-4A72-8446-92ADCDA3253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6291968C-9A82-4F51-A526-75D50E151CAB}"/>
                </a:ext>
              </a:extLst>
            </p:cNvPr>
            <p:cNvSpPr/>
            <p:nvPr/>
          </p:nvSpPr>
          <p:spPr>
            <a:xfrm>
              <a:off x="2549487" y="1158084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 실행</a:t>
              </a:r>
            </a:p>
          </p:txBody>
        </p:sp>
      </p:grpSp>
      <p:cxnSp>
        <p:nvCxnSpPr>
          <p:cNvPr id="38" name="직선 화살표 연결선 149">
            <a:extLst>
              <a:ext uri="{FF2B5EF4-FFF2-40B4-BE49-F238E27FC236}">
                <a16:creationId xmlns:a16="http://schemas.microsoft.com/office/drawing/2014/main" id="{B54F59BE-D4D1-481A-A316-634E58A68AC5}"/>
              </a:ext>
            </a:extLst>
          </p:cNvPr>
          <p:cNvCxnSpPr>
            <a:cxnSpLocks/>
            <a:stCxn id="33" idx="3"/>
            <a:endCxn id="9" idx="4"/>
          </p:cNvCxnSpPr>
          <p:nvPr/>
        </p:nvCxnSpPr>
        <p:spPr>
          <a:xfrm flipV="1">
            <a:off x="7477520" y="4287361"/>
            <a:ext cx="1486247" cy="65742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58265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F6EEE9B0-9E15-4A46-BF8D-57DBBEFDC019}"/>
              </a:ext>
            </a:extLst>
          </p:cNvPr>
          <p:cNvGrpSpPr/>
          <p:nvPr/>
        </p:nvGrpSpPr>
        <p:grpSpPr>
          <a:xfrm>
            <a:off x="342324" y="2816471"/>
            <a:ext cx="1396800" cy="1512000"/>
            <a:chOff x="435140" y="2683285"/>
            <a:chExt cx="1114109" cy="1080000"/>
          </a:xfrm>
        </p:grpSpPr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1C310415-F9CB-4793-A31B-C2D8FA54D825}"/>
                </a:ext>
              </a:extLst>
            </p:cNvPr>
            <p:cNvSpPr/>
            <p:nvPr/>
          </p:nvSpPr>
          <p:spPr>
            <a:xfrm>
              <a:off x="463066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DB5C634C-B1B7-42CB-B9B6-B1665FAF1604}"/>
                </a:ext>
              </a:extLst>
            </p:cNvPr>
            <p:cNvSpPr/>
            <p:nvPr/>
          </p:nvSpPr>
          <p:spPr>
            <a:xfrm>
              <a:off x="435140" y="3008808"/>
              <a:ext cx="1114109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Name</a:t>
              </a: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E6F7B1D8-77C1-439D-8674-61FCB5FC54E6}"/>
              </a:ext>
            </a:extLst>
          </p:cNvPr>
          <p:cNvGrpSpPr/>
          <p:nvPr/>
        </p:nvGrpSpPr>
        <p:grpSpPr>
          <a:xfrm>
            <a:off x="8344076" y="2816471"/>
            <a:ext cx="1396800" cy="1512000"/>
            <a:chOff x="452560" y="2683285"/>
            <a:chExt cx="1080000" cy="1080000"/>
          </a:xfrm>
        </p:grpSpPr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68E71C61-FD42-41D6-ADF0-C12F57A45FD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B0997E73-90C8-4DF7-AF8B-05F31F35F019}"/>
                </a:ext>
              </a:extLst>
            </p:cNvPr>
            <p:cNvSpPr/>
            <p:nvPr/>
          </p:nvSpPr>
          <p:spPr>
            <a:xfrm>
              <a:off x="723701" y="3032802"/>
              <a:ext cx="537718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F325CB49-A389-4082-A503-D50DCE8FD2FD}"/>
              </a:ext>
            </a:extLst>
          </p:cNvPr>
          <p:cNvGrpSpPr/>
          <p:nvPr/>
        </p:nvGrpSpPr>
        <p:grpSpPr>
          <a:xfrm>
            <a:off x="3197682" y="3342610"/>
            <a:ext cx="1322124" cy="459722"/>
            <a:chOff x="2335496" y="1213210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6612029C-6F20-4CCA-AEBF-89E6009C49A4}"/>
                </a:ext>
              </a:extLst>
            </p:cNvPr>
            <p:cNvSpPr/>
            <p:nvPr/>
          </p:nvSpPr>
          <p:spPr>
            <a:xfrm>
              <a:off x="2335496" y="121321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92F4DA62-534B-402B-9FBB-0B55E7B9AA26}"/>
                </a:ext>
              </a:extLst>
            </p:cNvPr>
            <p:cNvSpPr/>
            <p:nvPr/>
          </p:nvSpPr>
          <p:spPr>
            <a:xfrm>
              <a:off x="2533392" y="1243016"/>
              <a:ext cx="774693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그룹명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DE946DE7-5576-4FAD-84FE-F8F0A0E62DD4}"/>
              </a:ext>
            </a:extLst>
          </p:cNvPr>
          <p:cNvCxnSpPr>
            <a:cxnSpLocks/>
            <a:stCxn id="9" idx="6"/>
            <a:endCxn id="15" idx="1"/>
          </p:cNvCxnSpPr>
          <p:nvPr/>
        </p:nvCxnSpPr>
        <p:spPr>
          <a:xfrm>
            <a:off x="1731372" y="3572471"/>
            <a:ext cx="146631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A305B60A-1963-4E28-B940-618EF502A69B}"/>
              </a:ext>
            </a:extLst>
          </p:cNvPr>
          <p:cNvGrpSpPr/>
          <p:nvPr/>
        </p:nvGrpSpPr>
        <p:grpSpPr>
          <a:xfrm>
            <a:off x="3270608" y="4159519"/>
            <a:ext cx="1176272" cy="459722"/>
            <a:chOff x="2332603" y="1128278"/>
            <a:chExt cx="1176272" cy="459722"/>
          </a:xfrm>
        </p:grpSpPr>
        <p:sp>
          <p:nvSpPr>
            <p:cNvPr id="22" name="모서리가 둥근 직사각형 211">
              <a:extLst>
                <a:ext uri="{FF2B5EF4-FFF2-40B4-BE49-F238E27FC236}">
                  <a16:creationId xmlns:a16="http://schemas.microsoft.com/office/drawing/2014/main" id="{0E1422A4-36FF-4CB1-9E5A-FFAD14EF011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C586DAFC-2545-4CF5-9587-AFD9EDB895B7}"/>
                </a:ext>
              </a:extLst>
            </p:cNvPr>
            <p:cNvSpPr/>
            <p:nvPr/>
          </p:nvSpPr>
          <p:spPr>
            <a:xfrm>
              <a:off x="2636044" y="1168616"/>
              <a:ext cx="56938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그룹명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CF39253C-C01D-4387-98B5-8EFA59E49DF1}"/>
              </a:ext>
            </a:extLst>
          </p:cNvPr>
          <p:cNvCxnSpPr>
            <a:cxnSpLocks/>
            <a:stCxn id="15" idx="2"/>
            <a:endCxn id="22" idx="0"/>
          </p:cNvCxnSpPr>
          <p:nvPr/>
        </p:nvCxnSpPr>
        <p:spPr>
          <a:xfrm>
            <a:off x="3858744" y="3802332"/>
            <a:ext cx="0" cy="35718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D0DEF45-5B11-4595-8843-73E0C5041E4D}"/>
              </a:ext>
            </a:extLst>
          </p:cNvPr>
          <p:cNvGrpSpPr/>
          <p:nvPr/>
        </p:nvGrpSpPr>
        <p:grpSpPr>
          <a:xfrm>
            <a:off x="3156744" y="4996264"/>
            <a:ext cx="1404000" cy="648000"/>
            <a:chOff x="2096156" y="976385"/>
            <a:chExt cx="1649166" cy="763508"/>
          </a:xfrm>
        </p:grpSpPr>
        <p:sp>
          <p:nvSpPr>
            <p:cNvPr id="28" name="순서도: 판단 27">
              <a:extLst>
                <a:ext uri="{FF2B5EF4-FFF2-40B4-BE49-F238E27FC236}">
                  <a16:creationId xmlns:a16="http://schemas.microsoft.com/office/drawing/2014/main" id="{6D62C813-6BAB-4582-9B44-B0EF7A2DE676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F777AD04-46EC-469C-BB21-DCD619F56954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7724342F-60F4-40C9-9909-3484A915321A}"/>
              </a:ext>
            </a:extLst>
          </p:cNvPr>
          <p:cNvGrpSpPr/>
          <p:nvPr/>
        </p:nvGrpSpPr>
        <p:grpSpPr>
          <a:xfrm>
            <a:off x="5791116" y="5090403"/>
            <a:ext cx="1322124" cy="459722"/>
            <a:chOff x="2332603" y="1128278"/>
            <a:chExt cx="1176272" cy="459722"/>
          </a:xfrm>
        </p:grpSpPr>
        <p:sp>
          <p:nvSpPr>
            <p:cNvPr id="31" name="모서리가 둥근 직사각형 211">
              <a:extLst>
                <a:ext uri="{FF2B5EF4-FFF2-40B4-BE49-F238E27FC236}">
                  <a16:creationId xmlns:a16="http://schemas.microsoft.com/office/drawing/2014/main" id="{F53219BE-EF40-4B2F-9258-72865FBE2A2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0A418B01-FE86-429D-B590-091EBE19CA35}"/>
                </a:ext>
              </a:extLst>
            </p:cNvPr>
            <p:cNvSpPr/>
            <p:nvPr/>
          </p:nvSpPr>
          <p:spPr>
            <a:xfrm>
              <a:off x="2570472" y="1180636"/>
              <a:ext cx="70053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C6BA41E-A58F-42F8-B273-B8919992A50E}"/>
              </a:ext>
            </a:extLst>
          </p:cNvPr>
          <p:cNvCxnSpPr>
            <a:cxnSpLocks/>
            <a:stCxn id="23" idx="2"/>
            <a:endCxn id="28" idx="0"/>
          </p:cNvCxnSpPr>
          <p:nvPr/>
        </p:nvCxnSpPr>
        <p:spPr>
          <a:xfrm>
            <a:off x="3858743" y="4599967"/>
            <a:ext cx="1" cy="39629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ADE0BD87-3A44-44FB-9EAD-DC84FB2F5D7A}"/>
              </a:ext>
            </a:extLst>
          </p:cNvPr>
          <p:cNvCxnSpPr>
            <a:cxnSpLocks/>
            <a:stCxn id="28" idx="3"/>
            <a:endCxn id="31" idx="1"/>
          </p:cNvCxnSpPr>
          <p:nvPr/>
        </p:nvCxnSpPr>
        <p:spPr>
          <a:xfrm>
            <a:off x="4560744" y="5320264"/>
            <a:ext cx="123037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23804010-84D0-4AC4-8002-8FEE03E31B05}"/>
              </a:ext>
            </a:extLst>
          </p:cNvPr>
          <p:cNvGrpSpPr/>
          <p:nvPr/>
        </p:nvGrpSpPr>
        <p:grpSpPr>
          <a:xfrm>
            <a:off x="3270608" y="6021288"/>
            <a:ext cx="1176272" cy="459722"/>
            <a:chOff x="2332603" y="1075393"/>
            <a:chExt cx="1176272" cy="459722"/>
          </a:xfrm>
        </p:grpSpPr>
        <p:sp>
          <p:nvSpPr>
            <p:cNvPr id="40" name="모서리가 둥근 직사각형 211">
              <a:extLst>
                <a:ext uri="{FF2B5EF4-FFF2-40B4-BE49-F238E27FC236}">
                  <a16:creationId xmlns:a16="http://schemas.microsoft.com/office/drawing/2014/main" id="{B2F9859D-EBCF-42FE-838B-04247B8D321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5E9824F8-5B4D-494E-8A68-EB709131CAB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03110291-4BCF-41F4-B67D-F4252F0AEA42}"/>
              </a:ext>
            </a:extLst>
          </p:cNvPr>
          <p:cNvCxnSpPr>
            <a:cxnSpLocks/>
            <a:stCxn id="40" idx="1"/>
            <a:endCxn id="22" idx="1"/>
          </p:cNvCxnSpPr>
          <p:nvPr/>
        </p:nvCxnSpPr>
        <p:spPr>
          <a:xfrm rot="10800000">
            <a:off x="3270608" y="4389381"/>
            <a:ext cx="12700" cy="1861769"/>
          </a:xfrm>
          <a:prstGeom prst="bentConnector3">
            <a:avLst>
              <a:gd name="adj1" fmla="val 7951457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2D8BBA4E-2FD6-4A9E-A711-2A345DE94C10}"/>
              </a:ext>
            </a:extLst>
          </p:cNvPr>
          <p:cNvCxnSpPr>
            <a:cxnSpLocks/>
            <a:stCxn id="28" idx="2"/>
            <a:endCxn id="40" idx="0"/>
          </p:cNvCxnSpPr>
          <p:nvPr/>
        </p:nvCxnSpPr>
        <p:spPr>
          <a:xfrm>
            <a:off x="3858744" y="5644264"/>
            <a:ext cx="0" cy="37702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5D0CD7C0-E6FE-46D2-85E7-8474E9210256}"/>
              </a:ext>
            </a:extLst>
          </p:cNvPr>
          <p:cNvSpPr txBox="1"/>
          <p:nvPr/>
        </p:nvSpPr>
        <p:spPr>
          <a:xfrm>
            <a:off x="3033152" y="600678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E1B292C-1DF9-486E-89C5-60D4481405DE}"/>
              </a:ext>
            </a:extLst>
          </p:cNvPr>
          <p:cNvSpPr txBox="1"/>
          <p:nvPr/>
        </p:nvSpPr>
        <p:spPr>
          <a:xfrm>
            <a:off x="4539243" y="533888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3AE779F4-BF92-409E-BF47-6F17D71E6DC5}"/>
              </a:ext>
            </a:extLst>
          </p:cNvPr>
          <p:cNvCxnSpPr>
            <a:cxnSpLocks/>
            <a:stCxn id="32" idx="0"/>
            <a:endCxn id="12" idx="2"/>
          </p:cNvCxnSpPr>
          <p:nvPr/>
        </p:nvCxnSpPr>
        <p:spPr>
          <a:xfrm rot="5400000" flipH="1" flipV="1">
            <a:off x="6612982" y="3411667"/>
            <a:ext cx="1570290" cy="189189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D2E46E85-A3C3-4174-8384-88B9A327F1FF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47D4736E-ABDE-4318-B2BE-1CC967936335}"/>
              </a:ext>
            </a:extLst>
          </p:cNvPr>
          <p:cNvSpPr/>
          <p:nvPr/>
        </p:nvSpPr>
        <p:spPr>
          <a:xfrm>
            <a:off x="278480" y="406405"/>
            <a:ext cx="271786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Name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수정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A6ECBBD-1361-44C9-BC58-60B2B4B360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14097091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3342FD38-6B8E-4A1A-9097-6C146F757165}"/>
              </a:ext>
            </a:extLst>
          </p:cNvPr>
          <p:cNvGrpSpPr/>
          <p:nvPr/>
        </p:nvGrpSpPr>
        <p:grpSpPr>
          <a:xfrm>
            <a:off x="100318" y="2249445"/>
            <a:ext cx="1396800" cy="1512000"/>
            <a:chOff x="417064" y="2643048"/>
            <a:chExt cx="1150994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816DE0D8-A43A-4A18-9101-A965D3FA5B5D}"/>
                </a:ext>
              </a:extLst>
            </p:cNvPr>
            <p:cNvSpPr/>
            <p:nvPr/>
          </p:nvSpPr>
          <p:spPr>
            <a:xfrm>
              <a:off x="452560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F5A5479D-1FCC-443B-B78B-45F3CA883FFF}"/>
                </a:ext>
              </a:extLst>
            </p:cNvPr>
            <p:cNvSpPr/>
            <p:nvPr/>
          </p:nvSpPr>
          <p:spPr>
            <a:xfrm>
              <a:off x="417064" y="2923533"/>
              <a:ext cx="1150994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멤버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F74C2566-01CA-4E15-BE26-E91B94BE4326}"/>
              </a:ext>
            </a:extLst>
          </p:cNvPr>
          <p:cNvGrpSpPr/>
          <p:nvPr/>
        </p:nvGrpSpPr>
        <p:grpSpPr>
          <a:xfrm>
            <a:off x="8395356" y="2249445"/>
            <a:ext cx="1396800" cy="15120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C0AB0DF3-210A-4861-BEFF-B6EC154778B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1D342A50-BA7F-4753-8356-C0467352253B}"/>
                </a:ext>
              </a:extLst>
            </p:cNvPr>
            <p:cNvSpPr/>
            <p:nvPr/>
          </p:nvSpPr>
          <p:spPr>
            <a:xfrm>
              <a:off x="723702" y="3032802"/>
              <a:ext cx="537719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583625C2-4872-4EBD-BCAE-583F722913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795758B1-0145-4094-804F-F9A733E949C3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85351C55-B2A1-45B2-8890-537BC3885CB1}"/>
              </a:ext>
            </a:extLst>
          </p:cNvPr>
          <p:cNvSpPr/>
          <p:nvPr/>
        </p:nvSpPr>
        <p:spPr>
          <a:xfrm>
            <a:off x="278480" y="406405"/>
            <a:ext cx="250145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멤버 수정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C44E27E6-FE6A-48BE-8A24-F589D78C50E4}"/>
              </a:ext>
            </a:extLst>
          </p:cNvPr>
          <p:cNvGrpSpPr/>
          <p:nvPr/>
        </p:nvGrpSpPr>
        <p:grpSpPr>
          <a:xfrm>
            <a:off x="2655669" y="2775584"/>
            <a:ext cx="1322124" cy="459722"/>
            <a:chOff x="2335496" y="1213210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60A86AA1-D021-4398-8659-7B8B3A04FE42}"/>
                </a:ext>
              </a:extLst>
            </p:cNvPr>
            <p:cNvSpPr/>
            <p:nvPr/>
          </p:nvSpPr>
          <p:spPr>
            <a:xfrm>
              <a:off x="2335496" y="121321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34497057-F3C4-4000-B015-2CF25136A77C}"/>
                </a:ext>
              </a:extLst>
            </p:cNvPr>
            <p:cNvSpPr/>
            <p:nvPr/>
          </p:nvSpPr>
          <p:spPr>
            <a:xfrm>
              <a:off x="2533394" y="1243016"/>
              <a:ext cx="774693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검색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쿼리 요청</a:t>
              </a:r>
            </a:p>
          </p:txBody>
        </p:sp>
      </p:grp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99903845-7710-4B50-81A1-B5BF1D82EF89}"/>
              </a:ext>
            </a:extLst>
          </p:cNvPr>
          <p:cNvCxnSpPr>
            <a:cxnSpLocks/>
            <a:stCxn id="3" idx="6"/>
            <a:endCxn id="12" idx="1"/>
          </p:cNvCxnSpPr>
          <p:nvPr/>
        </p:nvCxnSpPr>
        <p:spPr>
          <a:xfrm>
            <a:off x="1454040" y="3005445"/>
            <a:ext cx="120162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7EB5455F-9DCF-4DDF-A560-4227FD128A9D}"/>
              </a:ext>
            </a:extLst>
          </p:cNvPr>
          <p:cNvSpPr txBox="1"/>
          <p:nvPr/>
        </p:nvSpPr>
        <p:spPr>
          <a:xfrm>
            <a:off x="1692090" y="2782634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093D9340-18EA-4FDB-BD58-ABFC6EA4882B}"/>
              </a:ext>
            </a:extLst>
          </p:cNvPr>
          <p:cNvGrpSpPr/>
          <p:nvPr/>
        </p:nvGrpSpPr>
        <p:grpSpPr>
          <a:xfrm>
            <a:off x="5671092" y="2775584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499256B0-5A2B-4D7E-BB2A-F44F8932303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237EBF39-27D9-47F4-9666-2F5127D46BFD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D50245A5-6A10-4CD1-94BD-8571A4395A7B}"/>
              </a:ext>
            </a:extLst>
          </p:cNvPr>
          <p:cNvCxnSpPr>
            <a:cxnSpLocks/>
            <a:stCxn id="12" idx="3"/>
            <a:endCxn id="20" idx="1"/>
          </p:cNvCxnSpPr>
          <p:nvPr/>
        </p:nvCxnSpPr>
        <p:spPr>
          <a:xfrm>
            <a:off x="3977793" y="3005445"/>
            <a:ext cx="169329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02AAA4E5-20F0-4CE4-BAE3-F3651148EB3A}"/>
              </a:ext>
            </a:extLst>
          </p:cNvPr>
          <p:cNvGrpSpPr/>
          <p:nvPr/>
        </p:nvGrpSpPr>
        <p:grpSpPr>
          <a:xfrm>
            <a:off x="2728595" y="3617350"/>
            <a:ext cx="1176272" cy="459722"/>
            <a:chOff x="2332603" y="1128278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C8550613-50DE-402D-B6E1-F02200FBA4A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67AE38DE-0DD0-4A52-A310-5B26897B048D}"/>
                </a:ext>
              </a:extLst>
            </p:cNvPr>
            <p:cNvSpPr/>
            <p:nvPr/>
          </p:nvSpPr>
          <p:spPr>
            <a:xfrm>
              <a:off x="2398800" y="1168616"/>
              <a:ext cx="104387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멤버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D34316AA-2C73-4E07-93B7-E3BD8385BFFE}"/>
              </a:ext>
            </a:extLst>
          </p:cNvPr>
          <p:cNvSpPr txBox="1"/>
          <p:nvPr/>
        </p:nvSpPr>
        <p:spPr>
          <a:xfrm>
            <a:off x="3275783" y="3218213"/>
            <a:ext cx="115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15,16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4DC80D7B-16F2-4E9B-B526-2B4A029E88DC}"/>
              </a:ext>
            </a:extLst>
          </p:cNvPr>
          <p:cNvCxnSpPr>
            <a:cxnSpLocks/>
            <a:stCxn id="13" idx="2"/>
            <a:endCxn id="26" idx="0"/>
          </p:cNvCxnSpPr>
          <p:nvPr/>
        </p:nvCxnSpPr>
        <p:spPr>
          <a:xfrm>
            <a:off x="3313481" y="3205500"/>
            <a:ext cx="3250" cy="41185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957D939E-D532-49F1-8E95-6D9B8550298A}"/>
              </a:ext>
            </a:extLst>
          </p:cNvPr>
          <p:cNvGrpSpPr/>
          <p:nvPr/>
        </p:nvGrpSpPr>
        <p:grpSpPr>
          <a:xfrm>
            <a:off x="2728595" y="4479145"/>
            <a:ext cx="1176272" cy="459722"/>
            <a:chOff x="2332603" y="1128278"/>
            <a:chExt cx="1176272" cy="459722"/>
          </a:xfrm>
        </p:grpSpPr>
        <p:sp>
          <p:nvSpPr>
            <p:cNvPr id="35" name="모서리가 둥근 직사각형 211">
              <a:extLst>
                <a:ext uri="{FF2B5EF4-FFF2-40B4-BE49-F238E27FC236}">
                  <a16:creationId xmlns:a16="http://schemas.microsoft.com/office/drawing/2014/main" id="{A0168F51-6395-442D-829C-2B6B4E0A501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8E72F117-8A51-48E8-8613-8DE889A4B533}"/>
                </a:ext>
              </a:extLst>
            </p:cNvPr>
            <p:cNvSpPr/>
            <p:nvPr/>
          </p:nvSpPr>
          <p:spPr>
            <a:xfrm>
              <a:off x="2527041" y="1168616"/>
              <a:ext cx="78739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멤버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D350B0C5-C233-4A6D-93FA-FDC237654A07}"/>
              </a:ext>
            </a:extLst>
          </p:cNvPr>
          <p:cNvGrpSpPr/>
          <p:nvPr/>
        </p:nvGrpSpPr>
        <p:grpSpPr>
          <a:xfrm>
            <a:off x="2614731" y="5391011"/>
            <a:ext cx="1404000" cy="648000"/>
            <a:chOff x="2096156" y="976385"/>
            <a:chExt cx="1649166" cy="763508"/>
          </a:xfrm>
        </p:grpSpPr>
        <p:sp>
          <p:nvSpPr>
            <p:cNvPr id="38" name="순서도: 판단 37">
              <a:extLst>
                <a:ext uri="{FF2B5EF4-FFF2-40B4-BE49-F238E27FC236}">
                  <a16:creationId xmlns:a16="http://schemas.microsoft.com/office/drawing/2014/main" id="{4973BC36-E6A0-4CC2-9E63-0A0ACD95A51D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7704DFD9-2971-43AA-BCC9-12CF88D133A3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C758927B-75BA-4227-944A-ACB9251DD928}"/>
              </a:ext>
            </a:extLst>
          </p:cNvPr>
          <p:cNvCxnSpPr>
            <a:cxnSpLocks/>
            <a:stCxn id="35" idx="2"/>
            <a:endCxn id="38" idx="0"/>
          </p:cNvCxnSpPr>
          <p:nvPr/>
        </p:nvCxnSpPr>
        <p:spPr>
          <a:xfrm>
            <a:off x="3316731" y="4938867"/>
            <a:ext cx="0" cy="45214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777B5A22-F48D-4E4A-A1AE-FB56901903E5}"/>
              </a:ext>
            </a:extLst>
          </p:cNvPr>
          <p:cNvCxnSpPr>
            <a:cxnSpLocks/>
            <a:stCxn id="26" idx="2"/>
            <a:endCxn id="35" idx="0"/>
          </p:cNvCxnSpPr>
          <p:nvPr/>
        </p:nvCxnSpPr>
        <p:spPr>
          <a:xfrm>
            <a:off x="3316731" y="4077072"/>
            <a:ext cx="0" cy="40207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5630FB03-1841-4307-956A-DFA7B4C03AEE}"/>
              </a:ext>
            </a:extLst>
          </p:cNvPr>
          <p:cNvGrpSpPr/>
          <p:nvPr/>
        </p:nvGrpSpPr>
        <p:grpSpPr>
          <a:xfrm>
            <a:off x="685547" y="5485150"/>
            <a:ext cx="1176272" cy="459722"/>
            <a:chOff x="2332603" y="1075393"/>
            <a:chExt cx="1176272" cy="459722"/>
          </a:xfrm>
        </p:grpSpPr>
        <p:sp>
          <p:nvSpPr>
            <p:cNvPr id="49" name="모서리가 둥근 직사각형 211">
              <a:extLst>
                <a:ext uri="{FF2B5EF4-FFF2-40B4-BE49-F238E27FC236}">
                  <a16:creationId xmlns:a16="http://schemas.microsoft.com/office/drawing/2014/main" id="{ADE7445D-7EC7-4E2D-B7D6-94F92FAE111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C8E65280-1874-4246-9512-7977F68121C4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51" name="직선 화살표 연결선 50">
            <a:extLst>
              <a:ext uri="{FF2B5EF4-FFF2-40B4-BE49-F238E27FC236}">
                <a16:creationId xmlns:a16="http://schemas.microsoft.com/office/drawing/2014/main" id="{018569EA-3096-4B44-A4C6-3901D417ADEF}"/>
              </a:ext>
            </a:extLst>
          </p:cNvPr>
          <p:cNvCxnSpPr>
            <a:cxnSpLocks/>
            <a:stCxn id="38" idx="1"/>
            <a:endCxn id="49" idx="3"/>
          </p:cNvCxnSpPr>
          <p:nvPr/>
        </p:nvCxnSpPr>
        <p:spPr>
          <a:xfrm flipH="1">
            <a:off x="1861819" y="5715011"/>
            <a:ext cx="75291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89BC6E5D-2A90-4F19-91F5-BD9145D02101}"/>
              </a:ext>
            </a:extLst>
          </p:cNvPr>
          <p:cNvCxnSpPr>
            <a:cxnSpLocks/>
            <a:stCxn id="49" idx="0"/>
            <a:endCxn id="35" idx="1"/>
          </p:cNvCxnSpPr>
          <p:nvPr/>
        </p:nvCxnSpPr>
        <p:spPr>
          <a:xfrm rot="5400000" flipH="1" flipV="1">
            <a:off x="1613067" y="4369622"/>
            <a:ext cx="776144" cy="145491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7DE9B919-9CCB-4809-878C-6132E84BC952}"/>
              </a:ext>
            </a:extLst>
          </p:cNvPr>
          <p:cNvGrpSpPr/>
          <p:nvPr/>
        </p:nvGrpSpPr>
        <p:grpSpPr>
          <a:xfrm>
            <a:off x="5697072" y="5485150"/>
            <a:ext cx="1176272" cy="459722"/>
            <a:chOff x="2332603" y="1128278"/>
            <a:chExt cx="1176272" cy="459722"/>
          </a:xfrm>
        </p:grpSpPr>
        <p:sp>
          <p:nvSpPr>
            <p:cNvPr id="58" name="모서리가 둥근 직사각형 211">
              <a:extLst>
                <a:ext uri="{FF2B5EF4-FFF2-40B4-BE49-F238E27FC236}">
                  <a16:creationId xmlns:a16="http://schemas.microsoft.com/office/drawing/2014/main" id="{6B19E059-DED3-48CF-B4EA-006FE59E4F5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E198A595-5CB1-4A8A-98F4-96039C29B3E5}"/>
                </a:ext>
              </a:extLst>
            </p:cNvPr>
            <p:cNvSpPr/>
            <p:nvPr/>
          </p:nvSpPr>
          <p:spPr>
            <a:xfrm>
              <a:off x="2549483" y="1168616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60" name="직선 화살표 연결선 59">
            <a:extLst>
              <a:ext uri="{FF2B5EF4-FFF2-40B4-BE49-F238E27FC236}">
                <a16:creationId xmlns:a16="http://schemas.microsoft.com/office/drawing/2014/main" id="{3AECA100-726B-467F-8872-A361438B243A}"/>
              </a:ext>
            </a:extLst>
          </p:cNvPr>
          <p:cNvCxnSpPr>
            <a:cxnSpLocks/>
            <a:stCxn id="38" idx="3"/>
            <a:endCxn id="58" idx="1"/>
          </p:cNvCxnSpPr>
          <p:nvPr/>
        </p:nvCxnSpPr>
        <p:spPr>
          <a:xfrm>
            <a:off x="4018731" y="5715011"/>
            <a:ext cx="167834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화살표 연결선 67">
            <a:extLst>
              <a:ext uri="{FF2B5EF4-FFF2-40B4-BE49-F238E27FC236}">
                <a16:creationId xmlns:a16="http://schemas.microsoft.com/office/drawing/2014/main" id="{AB4C6BF4-77D3-4160-832F-21B78FE00C42}"/>
              </a:ext>
            </a:extLst>
          </p:cNvPr>
          <p:cNvCxnSpPr>
            <a:cxnSpLocks/>
            <a:stCxn id="58" idx="3"/>
            <a:endCxn id="6" idx="4"/>
          </p:cNvCxnSpPr>
          <p:nvPr/>
        </p:nvCxnSpPr>
        <p:spPr>
          <a:xfrm flipV="1">
            <a:off x="6873344" y="3761445"/>
            <a:ext cx="2220412" cy="195356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356BA19A-B923-4E3E-A041-6AADF7DFD674}"/>
              </a:ext>
            </a:extLst>
          </p:cNvPr>
          <p:cNvSpPr txBox="1"/>
          <p:nvPr/>
        </p:nvSpPr>
        <p:spPr>
          <a:xfrm>
            <a:off x="2401560" y="57799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77" name="직선 화살표 연결선 76">
            <a:extLst>
              <a:ext uri="{FF2B5EF4-FFF2-40B4-BE49-F238E27FC236}">
                <a16:creationId xmlns:a16="http://schemas.microsoft.com/office/drawing/2014/main" id="{2A39192A-A943-4A96-8565-031D0988E69D}"/>
              </a:ext>
            </a:extLst>
          </p:cNvPr>
          <p:cNvCxnSpPr>
            <a:cxnSpLocks/>
            <a:stCxn id="20" idx="3"/>
            <a:endCxn id="6" idx="2"/>
          </p:cNvCxnSpPr>
          <p:nvPr/>
        </p:nvCxnSpPr>
        <p:spPr>
          <a:xfrm>
            <a:off x="6847364" y="3005445"/>
            <a:ext cx="154799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7252377A-E232-450F-BA16-DECAFEEFFF71}"/>
              </a:ext>
            </a:extLst>
          </p:cNvPr>
          <p:cNvSpPr txBox="1"/>
          <p:nvPr/>
        </p:nvSpPr>
        <p:spPr>
          <a:xfrm>
            <a:off x="4019251" y="57799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907580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B448DCED-325F-41AF-BDA1-784F10BECBB8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860FF32-E0A8-4B50-84BB-04007279592A}"/>
              </a:ext>
            </a:extLst>
          </p:cNvPr>
          <p:cNvSpPr/>
          <p:nvPr/>
        </p:nvSpPr>
        <p:spPr>
          <a:xfrm>
            <a:off x="278480" y="406405"/>
            <a:ext cx="350974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수정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Notification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7F9706-529D-46C1-9E98-B7FF71235C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A775F838-AB35-4C8E-9863-3D7395D04D68}"/>
              </a:ext>
            </a:extLst>
          </p:cNvPr>
          <p:cNvGrpSpPr/>
          <p:nvPr/>
        </p:nvGrpSpPr>
        <p:grpSpPr>
          <a:xfrm>
            <a:off x="463210" y="2787959"/>
            <a:ext cx="1396800" cy="1512000"/>
            <a:chOff x="429643" y="2728924"/>
            <a:chExt cx="1102924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40A35590-88BD-48E3-A817-AA2E746AB4B0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924253FB-9479-4D7F-8A9A-BB5BC9977621}"/>
                </a:ext>
              </a:extLst>
            </p:cNvPr>
            <p:cNvSpPr/>
            <p:nvPr/>
          </p:nvSpPr>
          <p:spPr>
            <a:xfrm>
              <a:off x="429643" y="3061964"/>
              <a:ext cx="1058796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Notification</a:t>
              </a: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8762F1E5-9168-4BAE-B549-D267DC86270F}"/>
              </a:ext>
            </a:extLst>
          </p:cNvPr>
          <p:cNvGrpSpPr/>
          <p:nvPr/>
        </p:nvGrpSpPr>
        <p:grpSpPr>
          <a:xfrm>
            <a:off x="8265367" y="2787959"/>
            <a:ext cx="1396800" cy="1512000"/>
            <a:chOff x="452567" y="2728924"/>
            <a:chExt cx="1080000" cy="1080000"/>
          </a:xfrm>
        </p:grpSpPr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F3A3BA1B-6B38-4985-BAC0-048DF3D56102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80B0FA6E-7006-43F4-A0BC-FECA2F3C9B7A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E3E5ED52-509D-4DA9-ABD7-5417727F013D}"/>
              </a:ext>
            </a:extLst>
          </p:cNvPr>
          <p:cNvGrpSpPr/>
          <p:nvPr/>
        </p:nvGrpSpPr>
        <p:grpSpPr>
          <a:xfrm>
            <a:off x="3184288" y="3314098"/>
            <a:ext cx="1176272" cy="459722"/>
            <a:chOff x="2332603" y="1128278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07CF4C57-9EA6-44A1-B2FD-EE5786B9072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B6B88601-A519-4112-8780-7F271AD1931F}"/>
                </a:ext>
              </a:extLst>
            </p:cNvPr>
            <p:cNvSpPr/>
            <p:nvPr/>
          </p:nvSpPr>
          <p:spPr>
            <a:xfrm>
              <a:off x="2549486" y="1158084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cxnSp>
        <p:nvCxnSpPr>
          <p:cNvPr id="14" name="직선 화살표 연결선 149">
            <a:extLst>
              <a:ext uri="{FF2B5EF4-FFF2-40B4-BE49-F238E27FC236}">
                <a16:creationId xmlns:a16="http://schemas.microsoft.com/office/drawing/2014/main" id="{4BC69384-90B4-4005-8D34-DC05472A30A4}"/>
              </a:ext>
            </a:extLst>
          </p:cNvPr>
          <p:cNvCxnSpPr>
            <a:cxnSpLocks/>
            <a:stCxn id="6" idx="6"/>
            <a:endCxn id="12" idx="1"/>
          </p:cNvCxnSpPr>
          <p:nvPr/>
        </p:nvCxnSpPr>
        <p:spPr>
          <a:xfrm>
            <a:off x="1860010" y="3543959"/>
            <a:ext cx="132427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9">
            <a:extLst>
              <a:ext uri="{FF2B5EF4-FFF2-40B4-BE49-F238E27FC236}">
                <a16:creationId xmlns:a16="http://schemas.microsoft.com/office/drawing/2014/main" id="{1C23E70A-6FBA-41A1-BBDC-D085730D0B56}"/>
              </a:ext>
            </a:extLst>
          </p:cNvPr>
          <p:cNvCxnSpPr>
            <a:cxnSpLocks/>
            <a:stCxn id="12" idx="3"/>
            <a:endCxn id="18" idx="1"/>
          </p:cNvCxnSpPr>
          <p:nvPr/>
        </p:nvCxnSpPr>
        <p:spPr>
          <a:xfrm>
            <a:off x="4360560" y="3543959"/>
            <a:ext cx="130433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DF05A79-8DE2-467B-9A55-12892E8D36DA}"/>
              </a:ext>
            </a:extLst>
          </p:cNvPr>
          <p:cNvSpPr txBox="1"/>
          <p:nvPr/>
        </p:nvSpPr>
        <p:spPr>
          <a:xfrm>
            <a:off x="4439154" y="3321278"/>
            <a:ext cx="1027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SSC: 24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81084B5C-8963-4899-93FB-267F0D3E23BD}"/>
              </a:ext>
            </a:extLst>
          </p:cNvPr>
          <p:cNvGrpSpPr/>
          <p:nvPr/>
        </p:nvGrpSpPr>
        <p:grpSpPr>
          <a:xfrm>
            <a:off x="5664891" y="3278094"/>
            <a:ext cx="1296144" cy="531730"/>
            <a:chOff x="2332603" y="1128278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03F29285-11EC-4848-8AEF-610B63CB7C7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94C98D0B-4780-4E14-81EE-CAB773FE182A}"/>
                </a:ext>
              </a:extLst>
            </p:cNvPr>
            <p:cNvSpPr/>
            <p:nvPr/>
          </p:nvSpPr>
          <p:spPr>
            <a:xfrm>
              <a:off x="2583821" y="1158084"/>
              <a:ext cx="673841" cy="34592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 실행</a:t>
              </a:r>
            </a:p>
          </p:txBody>
        </p:sp>
      </p:grpSp>
      <p:cxnSp>
        <p:nvCxnSpPr>
          <p:cNvPr id="24" name="직선 화살표 연결선 149">
            <a:extLst>
              <a:ext uri="{FF2B5EF4-FFF2-40B4-BE49-F238E27FC236}">
                <a16:creationId xmlns:a16="http://schemas.microsoft.com/office/drawing/2014/main" id="{D9336CF9-E820-4D81-A5DB-20A0A28C508E}"/>
              </a:ext>
            </a:extLst>
          </p:cNvPr>
          <p:cNvCxnSpPr>
            <a:cxnSpLocks/>
            <a:stCxn id="18" idx="3"/>
            <a:endCxn id="9" idx="2"/>
          </p:cNvCxnSpPr>
          <p:nvPr/>
        </p:nvCxnSpPr>
        <p:spPr>
          <a:xfrm>
            <a:off x="6961035" y="3543959"/>
            <a:ext cx="130433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67112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9507ED42-8236-4624-9697-3905AFEB0B8A}"/>
              </a:ext>
            </a:extLst>
          </p:cNvPr>
          <p:cNvGrpSpPr/>
          <p:nvPr/>
        </p:nvGrpSpPr>
        <p:grpSpPr>
          <a:xfrm>
            <a:off x="530085" y="2326213"/>
            <a:ext cx="1396800" cy="1512000"/>
            <a:chOff x="417065" y="2683285"/>
            <a:chExt cx="1150994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2AA4D90E-25CD-407C-9D8F-8149BF331A0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0B05C042-C2A6-4456-82E4-DED111C6F9E7}"/>
                </a:ext>
              </a:extLst>
            </p:cNvPr>
            <p:cNvSpPr/>
            <p:nvPr/>
          </p:nvSpPr>
          <p:spPr>
            <a:xfrm>
              <a:off x="417065" y="3032802"/>
              <a:ext cx="1150994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54691344-F8A7-4AC4-90C4-76C36A886D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98EE0600-B317-4456-A6D3-37808EE95881}"/>
              </a:ext>
            </a:extLst>
          </p:cNvPr>
          <p:cNvSpPr/>
          <p:nvPr/>
        </p:nvSpPr>
        <p:spPr>
          <a:xfrm>
            <a:off x="278480" y="406405"/>
            <a:ext cx="177689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삭제</a:t>
            </a: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90BA1CD2-B048-4A2D-9194-A39C2E58D39E}"/>
              </a:ext>
            </a:extLst>
          </p:cNvPr>
          <p:cNvGrpSpPr/>
          <p:nvPr/>
        </p:nvGrpSpPr>
        <p:grpSpPr>
          <a:xfrm>
            <a:off x="8448662" y="2326213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1D21B0C5-808F-43C8-94A4-E6889B0BDA98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38482D4C-71D8-4770-A4A4-38264A044A0C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14D7EDB7-4349-4E86-9AB1-EEFBAF6BE8DE}"/>
              </a:ext>
            </a:extLst>
          </p:cNvPr>
          <p:cNvGrpSpPr/>
          <p:nvPr/>
        </p:nvGrpSpPr>
        <p:grpSpPr>
          <a:xfrm>
            <a:off x="3266664" y="2852352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6E1A1119-822C-459D-8ED8-6DAA7E866B8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3008A644-AE1F-4388-BD71-B00E2B18DE28}"/>
                </a:ext>
              </a:extLst>
            </p:cNvPr>
            <p:cNvSpPr/>
            <p:nvPr/>
          </p:nvSpPr>
          <p:spPr>
            <a:xfrm>
              <a:off x="2549482" y="1168616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삭제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A946987A-C6AA-4F8A-B270-B0A7EF4C3F8B}"/>
              </a:ext>
            </a:extLst>
          </p:cNvPr>
          <p:cNvGrpSpPr/>
          <p:nvPr/>
        </p:nvGrpSpPr>
        <p:grpSpPr>
          <a:xfrm>
            <a:off x="3152800" y="3825637"/>
            <a:ext cx="1404000" cy="648000"/>
            <a:chOff x="2096156" y="976385"/>
            <a:chExt cx="1649166" cy="763508"/>
          </a:xfrm>
        </p:grpSpPr>
        <p:sp>
          <p:nvSpPr>
            <p:cNvPr id="14" name="순서도: 판단 13">
              <a:extLst>
                <a:ext uri="{FF2B5EF4-FFF2-40B4-BE49-F238E27FC236}">
                  <a16:creationId xmlns:a16="http://schemas.microsoft.com/office/drawing/2014/main" id="{34577A80-CE69-46BB-8055-C0AAC503CE06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90896BAC-C04B-4530-B329-8554AFE04E04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045F37B1-3A8E-4BA4-B1FC-6F8C723C094A}"/>
              </a:ext>
            </a:extLst>
          </p:cNvPr>
          <p:cNvGrpSpPr/>
          <p:nvPr/>
        </p:nvGrpSpPr>
        <p:grpSpPr>
          <a:xfrm>
            <a:off x="3266664" y="5134799"/>
            <a:ext cx="1176272" cy="459722"/>
            <a:chOff x="2332605" y="1068349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B457AD43-E65A-4AA6-A759-4267EA167C55}"/>
                </a:ext>
              </a:extLst>
            </p:cNvPr>
            <p:cNvSpPr/>
            <p:nvPr/>
          </p:nvSpPr>
          <p:spPr>
            <a:xfrm>
              <a:off x="2332605" y="106834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134CA64-4E28-4387-8DD0-8C3C2C59DC06}"/>
                </a:ext>
              </a:extLst>
            </p:cNvPr>
            <p:cNvSpPr/>
            <p:nvPr/>
          </p:nvSpPr>
          <p:spPr>
            <a:xfrm>
              <a:off x="2398803" y="1175100"/>
              <a:ext cx="1043876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삭제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451D9D2D-96BA-4E0B-AD73-F9599E82D951}"/>
              </a:ext>
            </a:extLst>
          </p:cNvPr>
          <p:cNvGrpSpPr/>
          <p:nvPr/>
        </p:nvGrpSpPr>
        <p:grpSpPr>
          <a:xfrm>
            <a:off x="5815421" y="2852352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0B1A7B4D-71C2-4103-A4A7-3321B820F54C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6FB08FF6-1E42-4776-A421-10C36BBAB73E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906C0392-75B7-4330-BC98-E24261D8C991}"/>
              </a:ext>
            </a:extLst>
          </p:cNvPr>
          <p:cNvCxnSpPr>
            <a:cxnSpLocks/>
            <a:stCxn id="3" idx="6"/>
            <a:endCxn id="11" idx="1"/>
          </p:cNvCxnSpPr>
          <p:nvPr/>
        </p:nvCxnSpPr>
        <p:spPr>
          <a:xfrm>
            <a:off x="1883805" y="3082213"/>
            <a:ext cx="138285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B553CC33-3A18-4C51-84D0-97E935E82861}"/>
              </a:ext>
            </a:extLst>
          </p:cNvPr>
          <p:cNvCxnSpPr>
            <a:cxnSpLocks/>
            <a:stCxn id="12" idx="2"/>
            <a:endCxn id="14" idx="0"/>
          </p:cNvCxnSpPr>
          <p:nvPr/>
        </p:nvCxnSpPr>
        <p:spPr>
          <a:xfrm>
            <a:off x="3854799" y="3292800"/>
            <a:ext cx="1" cy="53283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7815E136-775C-4D63-8D31-5B2187924D71}"/>
              </a:ext>
            </a:extLst>
          </p:cNvPr>
          <p:cNvCxnSpPr>
            <a:cxnSpLocks/>
            <a:stCxn id="14" idx="2"/>
            <a:endCxn id="17" idx="0"/>
          </p:cNvCxnSpPr>
          <p:nvPr/>
        </p:nvCxnSpPr>
        <p:spPr>
          <a:xfrm>
            <a:off x="3854800" y="4473637"/>
            <a:ext cx="0" cy="66116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5D9F9587-2C9E-4AFF-899F-7241C2B4AFD9}"/>
              </a:ext>
            </a:extLst>
          </p:cNvPr>
          <p:cNvSpPr txBox="1"/>
          <p:nvPr/>
        </p:nvSpPr>
        <p:spPr>
          <a:xfrm>
            <a:off x="3863281" y="4862905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2CFC2C9-01AB-4D15-9E4B-0B72734523B9}"/>
              </a:ext>
            </a:extLst>
          </p:cNvPr>
          <p:cNvSpPr txBox="1"/>
          <p:nvPr/>
        </p:nvSpPr>
        <p:spPr>
          <a:xfrm>
            <a:off x="3625816" y="447363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8DC1687F-795F-48CB-9AEC-FE5219C55031}"/>
              </a:ext>
            </a:extLst>
          </p:cNvPr>
          <p:cNvCxnSpPr>
            <a:cxnSpLocks/>
            <a:stCxn id="14" idx="3"/>
            <a:endCxn id="20" idx="1"/>
          </p:cNvCxnSpPr>
          <p:nvPr/>
        </p:nvCxnSpPr>
        <p:spPr>
          <a:xfrm flipV="1">
            <a:off x="4556800" y="3082213"/>
            <a:ext cx="1258621" cy="1067424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5">
            <a:extLst>
              <a:ext uri="{FF2B5EF4-FFF2-40B4-BE49-F238E27FC236}">
                <a16:creationId xmlns:a16="http://schemas.microsoft.com/office/drawing/2014/main" id="{4649C914-B2E9-43C5-9014-EE97A7E937B2}"/>
              </a:ext>
            </a:extLst>
          </p:cNvPr>
          <p:cNvCxnSpPr>
            <a:cxnSpLocks/>
            <a:stCxn id="17" idx="3"/>
            <a:endCxn id="20" idx="2"/>
          </p:cNvCxnSpPr>
          <p:nvPr/>
        </p:nvCxnSpPr>
        <p:spPr>
          <a:xfrm flipV="1">
            <a:off x="4442936" y="3312074"/>
            <a:ext cx="1960621" cy="205258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AA033F5E-F76B-4523-A97F-2683A005C242}"/>
              </a:ext>
            </a:extLst>
          </p:cNvPr>
          <p:cNvSpPr txBox="1"/>
          <p:nvPr/>
        </p:nvSpPr>
        <p:spPr>
          <a:xfrm>
            <a:off x="6089553" y="51492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3" name="직선 화살표 연결선 35">
            <a:extLst>
              <a:ext uri="{FF2B5EF4-FFF2-40B4-BE49-F238E27FC236}">
                <a16:creationId xmlns:a16="http://schemas.microsoft.com/office/drawing/2014/main" id="{0310CDC8-664C-4544-8B62-3F5FD16C6167}"/>
              </a:ext>
            </a:extLst>
          </p:cNvPr>
          <p:cNvCxnSpPr>
            <a:cxnSpLocks/>
            <a:stCxn id="17" idx="2"/>
            <a:endCxn id="8" idx="4"/>
          </p:cNvCxnSpPr>
          <p:nvPr/>
        </p:nvCxnSpPr>
        <p:spPr>
          <a:xfrm rot="5400000" flipH="1" flipV="1">
            <a:off x="5622777" y="2070236"/>
            <a:ext cx="1756308" cy="5292262"/>
          </a:xfrm>
          <a:prstGeom prst="bentConnector3">
            <a:avLst>
              <a:gd name="adj1" fmla="val -13016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화살표 연결선 35">
            <a:extLst>
              <a:ext uri="{FF2B5EF4-FFF2-40B4-BE49-F238E27FC236}">
                <a16:creationId xmlns:a16="http://schemas.microsoft.com/office/drawing/2014/main" id="{ABE9C06F-9637-48EF-AA9D-D1679732AAF0}"/>
              </a:ext>
            </a:extLst>
          </p:cNvPr>
          <p:cNvCxnSpPr>
            <a:cxnSpLocks/>
            <a:stCxn id="20" idx="3"/>
            <a:endCxn id="8" idx="2"/>
          </p:cNvCxnSpPr>
          <p:nvPr/>
        </p:nvCxnSpPr>
        <p:spPr>
          <a:xfrm>
            <a:off x="6991693" y="3082213"/>
            <a:ext cx="145696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6909C404-D110-4194-9725-B5EB01692970}"/>
              </a:ext>
            </a:extLst>
          </p:cNvPr>
          <p:cNvSpPr txBox="1"/>
          <p:nvPr/>
        </p:nvSpPr>
        <p:spPr>
          <a:xfrm>
            <a:off x="4603606" y="39516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56CA4B2-8E04-444F-9472-51073349D0EC}"/>
              </a:ext>
            </a:extLst>
          </p:cNvPr>
          <p:cNvSpPr txBox="1"/>
          <p:nvPr/>
        </p:nvSpPr>
        <p:spPr>
          <a:xfrm>
            <a:off x="4603606" y="585600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0917A6B-7B43-484D-95BE-0242991FCB79}"/>
              </a:ext>
            </a:extLst>
          </p:cNvPr>
          <p:cNvSpPr txBox="1"/>
          <p:nvPr/>
        </p:nvSpPr>
        <p:spPr>
          <a:xfrm>
            <a:off x="4310713" y="5587519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7FD2CECD-D3C2-45BB-8361-130C08311583}"/>
              </a:ext>
            </a:extLst>
          </p:cNvPr>
          <p:cNvGrpSpPr/>
          <p:nvPr/>
        </p:nvGrpSpPr>
        <p:grpSpPr>
          <a:xfrm>
            <a:off x="695800" y="4115390"/>
            <a:ext cx="1404000" cy="648000"/>
            <a:chOff x="2092243" y="1111802"/>
            <a:chExt cx="1649166" cy="763508"/>
          </a:xfrm>
        </p:grpSpPr>
        <p:sp>
          <p:nvSpPr>
            <p:cNvPr id="41" name="순서도: 판단 40">
              <a:extLst>
                <a:ext uri="{FF2B5EF4-FFF2-40B4-BE49-F238E27FC236}">
                  <a16:creationId xmlns:a16="http://schemas.microsoft.com/office/drawing/2014/main" id="{50513FD4-BBE7-4273-86C8-D2B9A7D52645}"/>
                </a:ext>
              </a:extLst>
            </p:cNvPr>
            <p:cNvSpPr/>
            <p:nvPr/>
          </p:nvSpPr>
          <p:spPr>
            <a:xfrm>
              <a:off x="2092243" y="1111802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D8E9484F-410B-4392-AB04-B99113741E29}"/>
                </a:ext>
              </a:extLst>
            </p:cNvPr>
            <p:cNvSpPr/>
            <p:nvPr/>
          </p:nvSpPr>
          <p:spPr>
            <a:xfrm>
              <a:off x="2484660" y="1235028"/>
              <a:ext cx="872168" cy="4714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버디 잔존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 확인</a:t>
              </a:r>
            </a:p>
          </p:txBody>
        </p:sp>
      </p:grp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914C06B1-9897-46DB-878A-CAB97EE7E114}"/>
              </a:ext>
            </a:extLst>
          </p:cNvPr>
          <p:cNvCxnSpPr>
            <a:cxnSpLocks/>
            <a:stCxn id="14" idx="2"/>
            <a:endCxn id="41" idx="3"/>
          </p:cNvCxnSpPr>
          <p:nvPr/>
        </p:nvCxnSpPr>
        <p:spPr>
          <a:xfrm rot="5400000" flipH="1">
            <a:off x="2960176" y="3579014"/>
            <a:ext cx="34247" cy="1755000"/>
          </a:xfrm>
          <a:prstGeom prst="bentConnector4">
            <a:avLst>
              <a:gd name="adj1" fmla="val -667504"/>
              <a:gd name="adj2" fmla="val 7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F9200B0C-DB46-4155-8778-E0B0FD18789A}"/>
              </a:ext>
            </a:extLst>
          </p:cNvPr>
          <p:cNvGrpSpPr/>
          <p:nvPr/>
        </p:nvGrpSpPr>
        <p:grpSpPr>
          <a:xfrm>
            <a:off x="1511663" y="5383639"/>
            <a:ext cx="1176272" cy="459722"/>
            <a:chOff x="2332605" y="1068349"/>
            <a:chExt cx="1176272" cy="459722"/>
          </a:xfrm>
        </p:grpSpPr>
        <p:sp>
          <p:nvSpPr>
            <p:cNvPr id="52" name="모서리가 둥근 직사각형 211">
              <a:extLst>
                <a:ext uri="{FF2B5EF4-FFF2-40B4-BE49-F238E27FC236}">
                  <a16:creationId xmlns:a16="http://schemas.microsoft.com/office/drawing/2014/main" id="{8FD2D0AF-A911-4036-840F-8FD292E55BDC}"/>
                </a:ext>
              </a:extLst>
            </p:cNvPr>
            <p:cNvSpPr/>
            <p:nvPr/>
          </p:nvSpPr>
          <p:spPr>
            <a:xfrm>
              <a:off x="2332605" y="106834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9C71E539-3E14-4E0A-8092-4220734F2C2F}"/>
                </a:ext>
              </a:extLst>
            </p:cNvPr>
            <p:cNvSpPr/>
            <p:nvPr/>
          </p:nvSpPr>
          <p:spPr>
            <a:xfrm>
              <a:off x="2539751" y="1098155"/>
              <a:ext cx="78739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버디 수정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86C01D1C-BB8B-4B5E-AD02-543EB4BCEF20}"/>
              </a:ext>
            </a:extLst>
          </p:cNvPr>
          <p:cNvCxnSpPr>
            <a:cxnSpLocks/>
            <a:stCxn id="41" idx="2"/>
            <a:endCxn id="52" idx="0"/>
          </p:cNvCxnSpPr>
          <p:nvPr/>
        </p:nvCxnSpPr>
        <p:spPr>
          <a:xfrm rot="16200000" flipH="1">
            <a:off x="1438675" y="4722514"/>
            <a:ext cx="620249" cy="70199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1D57B79E-F3DC-4303-81D3-2A80D2B55059}"/>
              </a:ext>
            </a:extLst>
          </p:cNvPr>
          <p:cNvSpPr txBox="1"/>
          <p:nvPr/>
        </p:nvSpPr>
        <p:spPr>
          <a:xfrm>
            <a:off x="1410508" y="475380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31C246D4-4380-415D-8152-313975584D8A}"/>
              </a:ext>
            </a:extLst>
          </p:cNvPr>
          <p:cNvGrpSpPr/>
          <p:nvPr/>
        </p:nvGrpSpPr>
        <p:grpSpPr>
          <a:xfrm>
            <a:off x="164684" y="5383638"/>
            <a:ext cx="1176272" cy="459722"/>
            <a:chOff x="2332605" y="1068349"/>
            <a:chExt cx="1176272" cy="459722"/>
          </a:xfrm>
        </p:grpSpPr>
        <p:sp>
          <p:nvSpPr>
            <p:cNvPr id="57" name="모서리가 둥근 직사각형 211">
              <a:extLst>
                <a:ext uri="{FF2B5EF4-FFF2-40B4-BE49-F238E27FC236}">
                  <a16:creationId xmlns:a16="http://schemas.microsoft.com/office/drawing/2014/main" id="{68F79F96-D731-421F-9498-63F7167C2B4A}"/>
                </a:ext>
              </a:extLst>
            </p:cNvPr>
            <p:cNvSpPr/>
            <p:nvPr/>
          </p:nvSpPr>
          <p:spPr>
            <a:xfrm>
              <a:off x="2332605" y="106834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142398C5-75B1-45D4-9D70-79573AA1F391}"/>
                </a:ext>
              </a:extLst>
            </p:cNvPr>
            <p:cNvSpPr/>
            <p:nvPr/>
          </p:nvSpPr>
          <p:spPr>
            <a:xfrm>
              <a:off x="2539751" y="1098155"/>
              <a:ext cx="78739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버디 삭제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59" name="직선 화살표 연결선 53">
            <a:extLst>
              <a:ext uri="{FF2B5EF4-FFF2-40B4-BE49-F238E27FC236}">
                <a16:creationId xmlns:a16="http://schemas.microsoft.com/office/drawing/2014/main" id="{36A649DB-D230-4B9A-B2F1-5470895CE202}"/>
              </a:ext>
            </a:extLst>
          </p:cNvPr>
          <p:cNvCxnSpPr>
            <a:cxnSpLocks/>
            <a:stCxn id="41" idx="2"/>
            <a:endCxn id="57" idx="0"/>
          </p:cNvCxnSpPr>
          <p:nvPr/>
        </p:nvCxnSpPr>
        <p:spPr>
          <a:xfrm rot="5400000">
            <a:off x="765186" y="4751024"/>
            <a:ext cx="620248" cy="64498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06455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9241EBCC-B0CE-4F70-8820-2EF57F0DF970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D298C6A-9912-4ABD-8B77-39363C74EEEB}"/>
              </a:ext>
            </a:extLst>
          </p:cNvPr>
          <p:cNvSpPr/>
          <p:nvPr/>
        </p:nvSpPr>
        <p:spPr>
          <a:xfrm>
            <a:off x="278480" y="406405"/>
            <a:ext cx="350974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삭제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Notification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C9F9E9-4D9C-40FC-8B49-524F3EF39D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281241E1-E9EF-496B-8B74-0EBF41F62A4F}"/>
              </a:ext>
            </a:extLst>
          </p:cNvPr>
          <p:cNvGrpSpPr/>
          <p:nvPr/>
        </p:nvGrpSpPr>
        <p:grpSpPr>
          <a:xfrm>
            <a:off x="483659" y="2775361"/>
            <a:ext cx="1396800" cy="1512000"/>
            <a:chOff x="429643" y="2728924"/>
            <a:chExt cx="1102924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8FC1320C-80C9-4B56-BB90-E3BE622A7242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30C5FE32-D563-4520-8A4C-59BFE67450B3}"/>
                </a:ext>
              </a:extLst>
            </p:cNvPr>
            <p:cNvSpPr/>
            <p:nvPr/>
          </p:nvSpPr>
          <p:spPr>
            <a:xfrm>
              <a:off x="429643" y="3061964"/>
              <a:ext cx="1058796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Notification</a:t>
              </a: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C2428B74-5EA2-4BBB-A555-89B952936CC9}"/>
              </a:ext>
            </a:extLst>
          </p:cNvPr>
          <p:cNvGrpSpPr/>
          <p:nvPr/>
        </p:nvGrpSpPr>
        <p:grpSpPr>
          <a:xfrm>
            <a:off x="8265367" y="2775361"/>
            <a:ext cx="1396800" cy="1512000"/>
            <a:chOff x="452567" y="2728924"/>
            <a:chExt cx="1080000" cy="1080000"/>
          </a:xfrm>
        </p:grpSpPr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9F91D1F8-B683-41A1-8AA5-80028119523D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752699E2-1E97-424B-ABE8-97B59C31FE4A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60618371-E463-4786-A580-2D9516BCF41A}"/>
              </a:ext>
            </a:extLst>
          </p:cNvPr>
          <p:cNvGrpSpPr/>
          <p:nvPr/>
        </p:nvGrpSpPr>
        <p:grpSpPr>
          <a:xfrm>
            <a:off x="4484526" y="3301500"/>
            <a:ext cx="1176272" cy="459722"/>
            <a:chOff x="2332603" y="1128278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31458280-44A0-4C42-B235-D2B62F1E18D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9F49EF6C-7D25-4B52-8832-CF81DD48327D}"/>
                </a:ext>
              </a:extLst>
            </p:cNvPr>
            <p:cNvSpPr/>
            <p:nvPr/>
          </p:nvSpPr>
          <p:spPr>
            <a:xfrm>
              <a:off x="2549486" y="1158084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삭제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cxnSp>
        <p:nvCxnSpPr>
          <p:cNvPr id="14" name="직선 화살표 연결선 149">
            <a:extLst>
              <a:ext uri="{FF2B5EF4-FFF2-40B4-BE49-F238E27FC236}">
                <a16:creationId xmlns:a16="http://schemas.microsoft.com/office/drawing/2014/main" id="{3D54E8B8-6033-4C02-A216-4932067CD144}"/>
              </a:ext>
            </a:extLst>
          </p:cNvPr>
          <p:cNvCxnSpPr>
            <a:cxnSpLocks/>
            <a:stCxn id="6" idx="6"/>
            <a:endCxn id="12" idx="1"/>
          </p:cNvCxnSpPr>
          <p:nvPr/>
        </p:nvCxnSpPr>
        <p:spPr>
          <a:xfrm>
            <a:off x="1880459" y="3531361"/>
            <a:ext cx="260406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9">
            <a:extLst>
              <a:ext uri="{FF2B5EF4-FFF2-40B4-BE49-F238E27FC236}">
                <a16:creationId xmlns:a16="http://schemas.microsoft.com/office/drawing/2014/main" id="{09AA374F-8ECA-489B-B0D6-3AEC915BD3C6}"/>
              </a:ext>
            </a:extLst>
          </p:cNvPr>
          <p:cNvCxnSpPr>
            <a:cxnSpLocks/>
            <a:stCxn id="12" idx="3"/>
            <a:endCxn id="9" idx="2"/>
          </p:cNvCxnSpPr>
          <p:nvPr/>
        </p:nvCxnSpPr>
        <p:spPr>
          <a:xfrm>
            <a:off x="5660798" y="3531361"/>
            <a:ext cx="260456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E86EECB-FF33-4093-8908-89AD6B4B9A50}"/>
              </a:ext>
            </a:extLst>
          </p:cNvPr>
          <p:cNvSpPr txBox="1"/>
          <p:nvPr/>
        </p:nvSpPr>
        <p:spPr>
          <a:xfrm>
            <a:off x="5877676" y="3296078"/>
            <a:ext cx="1027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3473003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6A68058-F104-432D-B67B-1C2974B5DC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A2C5467-C484-48FB-A39E-8AD5BBD4689D}"/>
              </a:ext>
            </a:extLst>
          </p:cNvPr>
          <p:cNvSpPr/>
          <p:nvPr/>
        </p:nvSpPr>
        <p:spPr>
          <a:xfrm>
            <a:off x="278480" y="406405"/>
            <a:ext cx="240322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List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8AABFC9-B83E-41C8-943F-0E8980671A6F}"/>
              </a:ext>
            </a:extLst>
          </p:cNvPr>
          <p:cNvGrpSpPr/>
          <p:nvPr/>
        </p:nvGrpSpPr>
        <p:grpSpPr>
          <a:xfrm>
            <a:off x="416495" y="2932280"/>
            <a:ext cx="1396800" cy="1512000"/>
            <a:chOff x="412978" y="2643048"/>
            <a:chExt cx="115916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03F301A-BB52-4372-BAF4-BD058A0F79C9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71943CEC-75EA-4E28-9075-1C4D65033FA1}"/>
                </a:ext>
              </a:extLst>
            </p:cNvPr>
            <p:cNvSpPr/>
            <p:nvPr/>
          </p:nvSpPr>
          <p:spPr>
            <a:xfrm>
              <a:off x="412978" y="2923533"/>
              <a:ext cx="1159164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리스트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1476071-68FC-4F24-B6DE-D8B8EB703449}"/>
              </a:ext>
            </a:extLst>
          </p:cNvPr>
          <p:cNvGrpSpPr/>
          <p:nvPr/>
        </p:nvGrpSpPr>
        <p:grpSpPr>
          <a:xfrm>
            <a:off x="8339595" y="2932280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BC4DAE2F-1751-484A-894B-69043A0E06C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E7B84FAB-53D5-4EF0-BC31-1EAEF0666C5A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D674BCD7-5598-4E9F-BFCD-16E0A6D6DE52}"/>
              </a:ext>
            </a:extLst>
          </p:cNvPr>
          <p:cNvGrpSpPr/>
          <p:nvPr/>
        </p:nvGrpSpPr>
        <p:grpSpPr>
          <a:xfrm>
            <a:off x="2936776" y="3458419"/>
            <a:ext cx="1176272" cy="459722"/>
            <a:chOff x="2332603" y="1128278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B34A1372-5BEE-4FE0-AF0A-8CA067B3E54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D8D95EB-8C9D-48F4-971E-A141FCAC13F1}"/>
                </a:ext>
              </a:extLst>
            </p:cNvPr>
            <p:cNvSpPr/>
            <p:nvPr/>
          </p:nvSpPr>
          <p:spPr>
            <a:xfrm>
              <a:off x="2421243" y="1168616"/>
              <a:ext cx="99899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리스트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72AE553A-B1A7-4A63-879D-537C0ACD96A7}"/>
              </a:ext>
            </a:extLst>
          </p:cNvPr>
          <p:cNvCxnSpPr>
            <a:cxnSpLocks/>
            <a:stCxn id="5" idx="6"/>
            <a:endCxn id="17" idx="1"/>
          </p:cNvCxnSpPr>
          <p:nvPr/>
        </p:nvCxnSpPr>
        <p:spPr>
          <a:xfrm>
            <a:off x="1771007" y="3688280"/>
            <a:ext cx="116576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99B3D0EA-35C4-47A0-BAA8-149F31CADD9A}"/>
              </a:ext>
            </a:extLst>
          </p:cNvPr>
          <p:cNvSpPr txBox="1"/>
          <p:nvPr/>
        </p:nvSpPr>
        <p:spPr>
          <a:xfrm>
            <a:off x="1776690" y="3430366"/>
            <a:ext cx="9238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83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E98E1585-66A0-480F-9C51-E7E863644E76}"/>
              </a:ext>
            </a:extLst>
          </p:cNvPr>
          <p:cNvGrpSpPr/>
          <p:nvPr/>
        </p:nvGrpSpPr>
        <p:grpSpPr>
          <a:xfrm>
            <a:off x="5734045" y="3458419"/>
            <a:ext cx="1176272" cy="459722"/>
            <a:chOff x="2332603" y="1128278"/>
            <a:chExt cx="1176272" cy="459722"/>
          </a:xfrm>
        </p:grpSpPr>
        <p:sp>
          <p:nvSpPr>
            <p:cNvPr id="24" name="모서리가 둥근 직사각형 211">
              <a:extLst>
                <a:ext uri="{FF2B5EF4-FFF2-40B4-BE49-F238E27FC236}">
                  <a16:creationId xmlns:a16="http://schemas.microsoft.com/office/drawing/2014/main" id="{97B85541-57D7-492C-81CE-4C36E5208C4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C6874C3-561B-488D-9FBF-C2095B3212CA}"/>
                </a:ext>
              </a:extLst>
            </p:cNvPr>
            <p:cNvSpPr/>
            <p:nvPr/>
          </p:nvSpPr>
          <p:spPr>
            <a:xfrm>
              <a:off x="2421243" y="1168616"/>
              <a:ext cx="99899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리스트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FA02B257-2FD1-4B21-99AF-9FB5AD9FC4C6}"/>
              </a:ext>
            </a:extLst>
          </p:cNvPr>
          <p:cNvSpPr txBox="1"/>
          <p:nvPr/>
        </p:nvSpPr>
        <p:spPr>
          <a:xfrm>
            <a:off x="4459872" y="3430366"/>
            <a:ext cx="1141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83 | SSC: 2, 3, 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C1D0C881-B5AC-4C78-9699-DA75BCB5C8EF}"/>
              </a:ext>
            </a:extLst>
          </p:cNvPr>
          <p:cNvCxnSpPr>
            <a:cxnSpLocks/>
            <a:stCxn id="17" idx="3"/>
            <a:endCxn id="24" idx="1"/>
          </p:cNvCxnSpPr>
          <p:nvPr/>
        </p:nvCxnSpPr>
        <p:spPr>
          <a:xfrm>
            <a:off x="4113048" y="3688280"/>
            <a:ext cx="162099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65815533-DC3A-44F6-93AA-46237DE1908C}"/>
              </a:ext>
            </a:extLst>
          </p:cNvPr>
          <p:cNvGrpSpPr/>
          <p:nvPr/>
        </p:nvGrpSpPr>
        <p:grpSpPr>
          <a:xfrm>
            <a:off x="5734045" y="2260591"/>
            <a:ext cx="1176272" cy="459722"/>
            <a:chOff x="2332603" y="1075393"/>
            <a:chExt cx="1176272" cy="459722"/>
          </a:xfrm>
        </p:grpSpPr>
        <p:sp>
          <p:nvSpPr>
            <p:cNvPr id="31" name="모서리가 둥근 직사각형 211">
              <a:extLst>
                <a:ext uri="{FF2B5EF4-FFF2-40B4-BE49-F238E27FC236}">
                  <a16:creationId xmlns:a16="http://schemas.microsoft.com/office/drawing/2014/main" id="{184F41FE-542D-454B-973E-5F2517E83908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1A9AAB8A-DE6A-46B6-BBC0-EE0A0348A70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BE975FD8-EB9E-4F13-8A74-28FE1D5624B8}"/>
              </a:ext>
            </a:extLst>
          </p:cNvPr>
          <p:cNvCxnSpPr>
            <a:cxnSpLocks/>
            <a:stCxn id="17" idx="0"/>
            <a:endCxn id="31" idx="1"/>
          </p:cNvCxnSpPr>
          <p:nvPr/>
        </p:nvCxnSpPr>
        <p:spPr>
          <a:xfrm rot="5400000" flipH="1" flipV="1">
            <a:off x="4145495" y="1869870"/>
            <a:ext cx="967967" cy="2209133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D28E1A78-70EF-4564-ADF6-2EA5657771E1}"/>
              </a:ext>
            </a:extLst>
          </p:cNvPr>
          <p:cNvCxnSpPr>
            <a:cxnSpLocks/>
            <a:stCxn id="24" idx="3"/>
            <a:endCxn id="8" idx="2"/>
          </p:cNvCxnSpPr>
          <p:nvPr/>
        </p:nvCxnSpPr>
        <p:spPr>
          <a:xfrm>
            <a:off x="6910317" y="3688280"/>
            <a:ext cx="142927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CFCE6FF9-969D-4619-BEE5-15A7FCEF1607}"/>
              </a:ext>
            </a:extLst>
          </p:cNvPr>
          <p:cNvCxnSpPr>
            <a:cxnSpLocks/>
            <a:stCxn id="31" idx="3"/>
            <a:endCxn id="8" idx="0"/>
          </p:cNvCxnSpPr>
          <p:nvPr/>
        </p:nvCxnSpPr>
        <p:spPr>
          <a:xfrm>
            <a:off x="6910317" y="2490452"/>
            <a:ext cx="2127678" cy="44182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24AD2811-9BCA-4ED9-9B56-793017D7D5C3}"/>
              </a:ext>
            </a:extLst>
          </p:cNvPr>
          <p:cNvSpPr txBox="1"/>
          <p:nvPr/>
        </p:nvSpPr>
        <p:spPr>
          <a:xfrm>
            <a:off x="4459872" y="371761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C6F58BB-EBFC-4515-A12D-DFA2BDF76DE3}"/>
              </a:ext>
            </a:extLst>
          </p:cNvPr>
          <p:cNvSpPr txBox="1"/>
          <p:nvPr/>
        </p:nvSpPr>
        <p:spPr>
          <a:xfrm>
            <a:off x="4382400" y="227500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9954880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839C222-EAAA-4FAD-A8E6-7CCB24F4C6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92CC19B-F75A-4D31-9C9C-30F28C0F91AF}"/>
              </a:ext>
            </a:extLst>
          </p:cNvPr>
          <p:cNvSpPr/>
          <p:nvPr/>
        </p:nvSpPr>
        <p:spPr>
          <a:xfrm>
            <a:off x="278480" y="406405"/>
            <a:ext cx="2448106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상세조회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5048B3B-ADAD-4C20-8526-02348D0AB9E9}"/>
              </a:ext>
            </a:extLst>
          </p:cNvPr>
          <p:cNvGrpSpPr/>
          <p:nvPr/>
        </p:nvGrpSpPr>
        <p:grpSpPr>
          <a:xfrm>
            <a:off x="272480" y="2800848"/>
            <a:ext cx="1396800" cy="1512000"/>
            <a:chOff x="457048" y="2643048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7183D657-002E-4419-BB59-AE69914C3B3C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12F71DAE-750B-4861-AC82-0512603CFE4F}"/>
                </a:ext>
              </a:extLst>
            </p:cNvPr>
            <p:cNvSpPr/>
            <p:nvPr/>
          </p:nvSpPr>
          <p:spPr>
            <a:xfrm>
              <a:off x="505689" y="2923533"/>
              <a:ext cx="973744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상세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98B5D8F-8B61-4488-8D35-3CCC8BAE8BB1}"/>
              </a:ext>
            </a:extLst>
          </p:cNvPr>
          <p:cNvGrpSpPr/>
          <p:nvPr/>
        </p:nvGrpSpPr>
        <p:grpSpPr>
          <a:xfrm>
            <a:off x="8237222" y="2800848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5B9FA931-174E-4463-822E-533F4A01A04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F6DB7C9F-29A6-481C-8C26-3B60C0C1F5B9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C21ECFC1-8519-4401-B854-2748A2962A71}"/>
              </a:ext>
            </a:extLst>
          </p:cNvPr>
          <p:cNvSpPr txBox="1"/>
          <p:nvPr/>
        </p:nvSpPr>
        <p:spPr>
          <a:xfrm>
            <a:off x="1660980" y="3360035"/>
            <a:ext cx="106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21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950F97A-4966-4882-952C-181339224648}"/>
              </a:ext>
            </a:extLst>
          </p:cNvPr>
          <p:cNvGrpSpPr/>
          <p:nvPr/>
        </p:nvGrpSpPr>
        <p:grpSpPr>
          <a:xfrm>
            <a:off x="8349020" y="4929084"/>
            <a:ext cx="1176272" cy="459722"/>
            <a:chOff x="2332603" y="1128278"/>
            <a:chExt cx="1176272" cy="459722"/>
          </a:xfrm>
        </p:grpSpPr>
        <p:sp>
          <p:nvSpPr>
            <p:cNvPr id="16" name="모서리가 둥근 직사각형 211">
              <a:extLst>
                <a:ext uri="{FF2B5EF4-FFF2-40B4-BE49-F238E27FC236}">
                  <a16:creationId xmlns:a16="http://schemas.microsoft.com/office/drawing/2014/main" id="{6B605DB4-D99B-4E4C-B3CA-699EE7C45B24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322DF163-DA5A-435E-B943-4A48277ACBA5}"/>
                </a:ext>
              </a:extLst>
            </p:cNvPr>
            <p:cNvSpPr/>
            <p:nvPr/>
          </p:nvSpPr>
          <p:spPr>
            <a:xfrm>
              <a:off x="2485363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80DE8AD8-E2C8-478E-9456-4B8C2D12D39E}"/>
              </a:ext>
            </a:extLst>
          </p:cNvPr>
          <p:cNvGrpSpPr/>
          <p:nvPr/>
        </p:nvGrpSpPr>
        <p:grpSpPr>
          <a:xfrm>
            <a:off x="2635612" y="3326987"/>
            <a:ext cx="1176272" cy="459722"/>
            <a:chOff x="2332603" y="1128278"/>
            <a:chExt cx="1176272" cy="459722"/>
          </a:xfrm>
        </p:grpSpPr>
        <p:sp>
          <p:nvSpPr>
            <p:cNvPr id="27" name="모서리가 둥근 직사각형 211">
              <a:extLst>
                <a:ext uri="{FF2B5EF4-FFF2-40B4-BE49-F238E27FC236}">
                  <a16:creationId xmlns:a16="http://schemas.microsoft.com/office/drawing/2014/main" id="{DDE52B43-52E0-40BB-B29F-17AB9D1D51F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9D717EBE-707D-492B-A058-C457947236A4}"/>
                </a:ext>
              </a:extLst>
            </p:cNvPr>
            <p:cNvSpPr/>
            <p:nvPr/>
          </p:nvSpPr>
          <p:spPr>
            <a:xfrm>
              <a:off x="2485363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EFBD4EAB-4BC0-4A6D-BC29-65D9966E1DDD}"/>
              </a:ext>
            </a:extLst>
          </p:cNvPr>
          <p:cNvGrpSpPr/>
          <p:nvPr/>
        </p:nvGrpSpPr>
        <p:grpSpPr>
          <a:xfrm>
            <a:off x="2635612" y="5575323"/>
            <a:ext cx="1176272" cy="459722"/>
            <a:chOff x="2332603" y="1128278"/>
            <a:chExt cx="1176272" cy="459722"/>
          </a:xfrm>
        </p:grpSpPr>
        <p:sp>
          <p:nvSpPr>
            <p:cNvPr id="30" name="모서리가 둥근 직사각형 211">
              <a:extLst>
                <a:ext uri="{FF2B5EF4-FFF2-40B4-BE49-F238E27FC236}">
                  <a16:creationId xmlns:a16="http://schemas.microsoft.com/office/drawing/2014/main" id="{5BE0AA57-5930-40AF-8F78-D062CD37181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720D24E9-AC85-417A-94DD-DFCB1250A064}"/>
                </a:ext>
              </a:extLst>
            </p:cNvPr>
            <p:cNvSpPr/>
            <p:nvPr/>
          </p:nvSpPr>
          <p:spPr>
            <a:xfrm>
              <a:off x="2485363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AFDF001B-AA2B-49E3-8474-F087D09416DD}"/>
              </a:ext>
            </a:extLst>
          </p:cNvPr>
          <p:cNvGrpSpPr/>
          <p:nvPr/>
        </p:nvGrpSpPr>
        <p:grpSpPr>
          <a:xfrm>
            <a:off x="5877157" y="3568666"/>
            <a:ext cx="1176272" cy="459722"/>
            <a:chOff x="2332603" y="1128278"/>
            <a:chExt cx="1176272" cy="459722"/>
          </a:xfrm>
        </p:grpSpPr>
        <p:sp>
          <p:nvSpPr>
            <p:cNvPr id="33" name="모서리가 둥근 직사각형 211">
              <a:extLst>
                <a:ext uri="{FF2B5EF4-FFF2-40B4-BE49-F238E27FC236}">
                  <a16:creationId xmlns:a16="http://schemas.microsoft.com/office/drawing/2014/main" id="{887A2A12-D611-44AB-A99E-CC3883EC0F2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CE55F8A2-A511-4240-B47E-C73D3A31D490}"/>
                </a:ext>
              </a:extLst>
            </p:cNvPr>
            <p:cNvSpPr/>
            <p:nvPr/>
          </p:nvSpPr>
          <p:spPr>
            <a:xfrm>
              <a:off x="2485363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 확인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EDB30554-CF29-4112-909C-CAA75CC26D33}"/>
              </a:ext>
            </a:extLst>
          </p:cNvPr>
          <p:cNvGrpSpPr/>
          <p:nvPr/>
        </p:nvGrpSpPr>
        <p:grpSpPr>
          <a:xfrm>
            <a:off x="5878796" y="5575323"/>
            <a:ext cx="1176272" cy="459722"/>
            <a:chOff x="2332603" y="1128278"/>
            <a:chExt cx="1176272" cy="459722"/>
          </a:xfrm>
        </p:grpSpPr>
        <p:sp>
          <p:nvSpPr>
            <p:cNvPr id="36" name="모서리가 둥근 직사각형 211">
              <a:extLst>
                <a:ext uri="{FF2B5EF4-FFF2-40B4-BE49-F238E27FC236}">
                  <a16:creationId xmlns:a16="http://schemas.microsoft.com/office/drawing/2014/main" id="{046459BE-015F-4DC1-AC4B-6B131B3DA3E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8CB12FB8-15C2-477A-9A9E-298566B0F357}"/>
                </a:ext>
              </a:extLst>
            </p:cNvPr>
            <p:cNvSpPr/>
            <p:nvPr/>
          </p:nvSpPr>
          <p:spPr>
            <a:xfrm>
              <a:off x="2549483" y="1168616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요청</a:t>
              </a:r>
            </a:p>
          </p:txBody>
        </p:sp>
      </p:grpSp>
      <p:sp>
        <p:nvSpPr>
          <p:cNvPr id="66" name="TextBox 65">
            <a:extLst>
              <a:ext uri="{FF2B5EF4-FFF2-40B4-BE49-F238E27FC236}">
                <a16:creationId xmlns:a16="http://schemas.microsoft.com/office/drawing/2014/main" id="{29397683-5C69-4B37-B353-67630AF5D0AE}"/>
              </a:ext>
            </a:extLst>
          </p:cNvPr>
          <p:cNvSpPr txBox="1"/>
          <p:nvPr/>
        </p:nvSpPr>
        <p:spPr>
          <a:xfrm>
            <a:off x="2150371" y="5388806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50ECDB2-2320-43F6-B8DD-5F81C47ADC16}"/>
              </a:ext>
            </a:extLst>
          </p:cNvPr>
          <p:cNvSpPr txBox="1"/>
          <p:nvPr/>
        </p:nvSpPr>
        <p:spPr>
          <a:xfrm>
            <a:off x="4888717" y="3583048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DC0839E-852F-452B-9304-C275C008552A}"/>
              </a:ext>
            </a:extLst>
          </p:cNvPr>
          <p:cNvSpPr txBox="1"/>
          <p:nvPr/>
        </p:nvSpPr>
        <p:spPr>
          <a:xfrm>
            <a:off x="4911859" y="5562017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53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021CEA55-AEBF-4EFC-B478-9BFB705E51CC}"/>
              </a:ext>
            </a:extLst>
          </p:cNvPr>
          <p:cNvSpPr txBox="1"/>
          <p:nvPr/>
        </p:nvSpPr>
        <p:spPr>
          <a:xfrm>
            <a:off x="7033969" y="5562017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53 | SSC: 2, 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9CD9E6A-83D1-4A09-B08A-139DE25D87D1}"/>
              </a:ext>
            </a:extLst>
          </p:cNvPr>
          <p:cNvSpPr txBox="1"/>
          <p:nvPr/>
        </p:nvSpPr>
        <p:spPr>
          <a:xfrm>
            <a:off x="7048373" y="3583048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8B65A194-3B41-49FD-A30A-5F128762B729}"/>
              </a:ext>
            </a:extLst>
          </p:cNvPr>
          <p:cNvSpPr txBox="1"/>
          <p:nvPr/>
        </p:nvSpPr>
        <p:spPr>
          <a:xfrm>
            <a:off x="2032406" y="3812569"/>
            <a:ext cx="1377131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22,25, 24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B46C2E23-9AEB-407F-8747-3DE810C847DE}"/>
              </a:ext>
            </a:extLst>
          </p:cNvPr>
          <p:cNvSpPr txBox="1"/>
          <p:nvPr/>
        </p:nvSpPr>
        <p:spPr>
          <a:xfrm>
            <a:off x="3705087" y="5854961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2, 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DC4B1934-7B48-4118-B8E1-3F608101EA42}"/>
              </a:ext>
            </a:extLst>
          </p:cNvPr>
          <p:cNvSpPr txBox="1"/>
          <p:nvPr/>
        </p:nvSpPr>
        <p:spPr>
          <a:xfrm>
            <a:off x="3768329" y="5611213"/>
            <a:ext cx="1963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B91232D0-8276-4ABA-AD4B-241E74FD3EBD}"/>
              </a:ext>
            </a:extLst>
          </p:cNvPr>
          <p:cNvSpPr txBox="1"/>
          <p:nvPr/>
        </p:nvSpPr>
        <p:spPr>
          <a:xfrm>
            <a:off x="3217422" y="383515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34" name="그룹 133">
            <a:extLst>
              <a:ext uri="{FF2B5EF4-FFF2-40B4-BE49-F238E27FC236}">
                <a16:creationId xmlns:a16="http://schemas.microsoft.com/office/drawing/2014/main" id="{3D6A8A16-4EFF-488D-9B6E-61CCF34C79C1}"/>
              </a:ext>
            </a:extLst>
          </p:cNvPr>
          <p:cNvGrpSpPr/>
          <p:nvPr/>
        </p:nvGrpSpPr>
        <p:grpSpPr>
          <a:xfrm>
            <a:off x="5877156" y="1562009"/>
            <a:ext cx="1176272" cy="459722"/>
            <a:chOff x="2332603" y="1075393"/>
            <a:chExt cx="1176272" cy="459722"/>
          </a:xfrm>
        </p:grpSpPr>
        <p:sp>
          <p:nvSpPr>
            <p:cNvPr id="135" name="모서리가 둥근 직사각형 211">
              <a:extLst>
                <a:ext uri="{FF2B5EF4-FFF2-40B4-BE49-F238E27FC236}">
                  <a16:creationId xmlns:a16="http://schemas.microsoft.com/office/drawing/2014/main" id="{1E5AF036-4A4D-4969-8CBF-45468D372D85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6" name="직사각형 135">
              <a:extLst>
                <a:ext uri="{FF2B5EF4-FFF2-40B4-BE49-F238E27FC236}">
                  <a16:creationId xmlns:a16="http://schemas.microsoft.com/office/drawing/2014/main" id="{CF39B8DF-DEBC-43D7-B86A-6292F854DA0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88" name="직선 화살표 연결선 187">
            <a:extLst>
              <a:ext uri="{FF2B5EF4-FFF2-40B4-BE49-F238E27FC236}">
                <a16:creationId xmlns:a16="http://schemas.microsoft.com/office/drawing/2014/main" id="{586A89BF-59E0-45C9-A50F-B55380775B68}"/>
              </a:ext>
            </a:extLst>
          </p:cNvPr>
          <p:cNvCxnSpPr>
            <a:cxnSpLocks/>
            <a:stCxn id="5" idx="6"/>
            <a:endCxn id="27" idx="1"/>
          </p:cNvCxnSpPr>
          <p:nvPr/>
        </p:nvCxnSpPr>
        <p:spPr>
          <a:xfrm>
            <a:off x="1669280" y="3556848"/>
            <a:ext cx="96633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직선 화살표 연결선 190">
            <a:extLst>
              <a:ext uri="{FF2B5EF4-FFF2-40B4-BE49-F238E27FC236}">
                <a16:creationId xmlns:a16="http://schemas.microsoft.com/office/drawing/2014/main" id="{3D805C39-B9FA-40D3-9047-B5688B070989}"/>
              </a:ext>
            </a:extLst>
          </p:cNvPr>
          <p:cNvCxnSpPr>
            <a:cxnSpLocks/>
            <a:stCxn id="27" idx="2"/>
            <a:endCxn id="30" idx="0"/>
          </p:cNvCxnSpPr>
          <p:nvPr/>
        </p:nvCxnSpPr>
        <p:spPr>
          <a:xfrm>
            <a:off x="3223748" y="3786709"/>
            <a:ext cx="0" cy="17886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직선 화살표 연결선 193">
            <a:extLst>
              <a:ext uri="{FF2B5EF4-FFF2-40B4-BE49-F238E27FC236}">
                <a16:creationId xmlns:a16="http://schemas.microsoft.com/office/drawing/2014/main" id="{7BCEA63E-701D-402A-BD95-EEB6BAA27D22}"/>
              </a:ext>
            </a:extLst>
          </p:cNvPr>
          <p:cNvCxnSpPr>
            <a:cxnSpLocks/>
            <a:stCxn id="30" idx="3"/>
            <a:endCxn id="36" idx="1"/>
          </p:cNvCxnSpPr>
          <p:nvPr/>
        </p:nvCxnSpPr>
        <p:spPr>
          <a:xfrm>
            <a:off x="3811884" y="5805184"/>
            <a:ext cx="206691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직선 화살표 연결선 196">
            <a:extLst>
              <a:ext uri="{FF2B5EF4-FFF2-40B4-BE49-F238E27FC236}">
                <a16:creationId xmlns:a16="http://schemas.microsoft.com/office/drawing/2014/main" id="{DA2897EA-80AE-4854-AFEB-43EB0C0FE356}"/>
              </a:ext>
            </a:extLst>
          </p:cNvPr>
          <p:cNvCxnSpPr>
            <a:cxnSpLocks/>
            <a:stCxn id="30" idx="3"/>
            <a:endCxn id="33" idx="1"/>
          </p:cNvCxnSpPr>
          <p:nvPr/>
        </p:nvCxnSpPr>
        <p:spPr>
          <a:xfrm flipV="1">
            <a:off x="3811884" y="3798527"/>
            <a:ext cx="2065273" cy="2006657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직선 화살표 연결선 200">
            <a:extLst>
              <a:ext uri="{FF2B5EF4-FFF2-40B4-BE49-F238E27FC236}">
                <a16:creationId xmlns:a16="http://schemas.microsoft.com/office/drawing/2014/main" id="{7A47C130-82F1-4CC6-9B39-9DA214D6390B}"/>
              </a:ext>
            </a:extLst>
          </p:cNvPr>
          <p:cNvCxnSpPr>
            <a:cxnSpLocks/>
            <a:stCxn id="27" idx="0"/>
            <a:endCxn id="135" idx="1"/>
          </p:cNvCxnSpPr>
          <p:nvPr/>
        </p:nvCxnSpPr>
        <p:spPr>
          <a:xfrm rot="5400000" flipH="1" flipV="1">
            <a:off x="3782894" y="1232725"/>
            <a:ext cx="1535117" cy="265340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TextBox 203">
            <a:extLst>
              <a:ext uri="{FF2B5EF4-FFF2-40B4-BE49-F238E27FC236}">
                <a16:creationId xmlns:a16="http://schemas.microsoft.com/office/drawing/2014/main" id="{099CDB10-AABF-49D0-B026-1B5DCD7C57BA}"/>
              </a:ext>
            </a:extLst>
          </p:cNvPr>
          <p:cNvSpPr txBox="1"/>
          <p:nvPr/>
        </p:nvSpPr>
        <p:spPr>
          <a:xfrm>
            <a:off x="3217422" y="308863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05" name="직선 화살표 연결선 200">
            <a:extLst>
              <a:ext uri="{FF2B5EF4-FFF2-40B4-BE49-F238E27FC236}">
                <a16:creationId xmlns:a16="http://schemas.microsoft.com/office/drawing/2014/main" id="{7FAB2177-3189-4689-9D1E-ACBB35A4FF8A}"/>
              </a:ext>
            </a:extLst>
          </p:cNvPr>
          <p:cNvCxnSpPr>
            <a:cxnSpLocks/>
            <a:stCxn id="30" idx="2"/>
            <a:endCxn id="135" idx="0"/>
          </p:cNvCxnSpPr>
          <p:nvPr/>
        </p:nvCxnSpPr>
        <p:spPr>
          <a:xfrm rot="5400000" flipH="1" flipV="1">
            <a:off x="2608002" y="2177755"/>
            <a:ext cx="4473036" cy="3241544"/>
          </a:xfrm>
          <a:prstGeom prst="bentConnector5">
            <a:avLst>
              <a:gd name="adj1" fmla="val -5111"/>
              <a:gd name="adj2" fmla="val -92413"/>
              <a:gd name="adj3" fmla="val 105111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9" name="TextBox 208">
            <a:extLst>
              <a:ext uri="{FF2B5EF4-FFF2-40B4-BE49-F238E27FC236}">
                <a16:creationId xmlns:a16="http://schemas.microsoft.com/office/drawing/2014/main" id="{BDEF1D37-B107-409C-ACAB-49AE2D7D997C}"/>
              </a:ext>
            </a:extLst>
          </p:cNvPr>
          <p:cNvSpPr txBox="1"/>
          <p:nvPr/>
        </p:nvSpPr>
        <p:spPr>
          <a:xfrm>
            <a:off x="3217422" y="606837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1" name="직선 화살표 연결선 196">
            <a:extLst>
              <a:ext uri="{FF2B5EF4-FFF2-40B4-BE49-F238E27FC236}">
                <a16:creationId xmlns:a16="http://schemas.microsoft.com/office/drawing/2014/main" id="{0337C4DF-68DD-4A71-AEE2-C63E946B547D}"/>
              </a:ext>
            </a:extLst>
          </p:cNvPr>
          <p:cNvCxnSpPr>
            <a:cxnSpLocks/>
            <a:stCxn id="36" idx="2"/>
            <a:endCxn id="135" idx="0"/>
          </p:cNvCxnSpPr>
          <p:nvPr/>
        </p:nvCxnSpPr>
        <p:spPr>
          <a:xfrm rot="5400000" flipH="1">
            <a:off x="4229594" y="3797707"/>
            <a:ext cx="4473036" cy="1640"/>
          </a:xfrm>
          <a:prstGeom prst="bentConnector5">
            <a:avLst>
              <a:gd name="adj1" fmla="val -5111"/>
              <a:gd name="adj2" fmla="val -195317561"/>
              <a:gd name="adj3" fmla="val 105111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6" name="TextBox 215">
            <a:extLst>
              <a:ext uri="{FF2B5EF4-FFF2-40B4-BE49-F238E27FC236}">
                <a16:creationId xmlns:a16="http://schemas.microsoft.com/office/drawing/2014/main" id="{55E6ADBD-184E-4BCE-944E-3445C794D0C3}"/>
              </a:ext>
            </a:extLst>
          </p:cNvPr>
          <p:cNvSpPr txBox="1"/>
          <p:nvPr/>
        </p:nvSpPr>
        <p:spPr>
          <a:xfrm>
            <a:off x="6445554" y="606837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7" name="직선 화살표 연결선 196">
            <a:extLst>
              <a:ext uri="{FF2B5EF4-FFF2-40B4-BE49-F238E27FC236}">
                <a16:creationId xmlns:a16="http://schemas.microsoft.com/office/drawing/2014/main" id="{9FE92740-2BC4-4443-B6A3-CCB6A6DC8407}"/>
              </a:ext>
            </a:extLst>
          </p:cNvPr>
          <p:cNvCxnSpPr>
            <a:cxnSpLocks/>
            <a:stCxn id="33" idx="0"/>
            <a:endCxn id="135" idx="2"/>
          </p:cNvCxnSpPr>
          <p:nvPr/>
        </p:nvCxnSpPr>
        <p:spPr>
          <a:xfrm rot="16200000" flipV="1">
            <a:off x="5691826" y="2795198"/>
            <a:ext cx="1546935" cy="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0" name="TextBox 219">
            <a:extLst>
              <a:ext uri="{FF2B5EF4-FFF2-40B4-BE49-F238E27FC236}">
                <a16:creationId xmlns:a16="http://schemas.microsoft.com/office/drawing/2014/main" id="{72973094-6DD4-4159-8123-E7AB571B0EA6}"/>
              </a:ext>
            </a:extLst>
          </p:cNvPr>
          <p:cNvSpPr txBox="1"/>
          <p:nvPr/>
        </p:nvSpPr>
        <p:spPr>
          <a:xfrm>
            <a:off x="6445554" y="336003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24" name="직선 화살표 연결선 200">
            <a:extLst>
              <a:ext uri="{FF2B5EF4-FFF2-40B4-BE49-F238E27FC236}">
                <a16:creationId xmlns:a16="http://schemas.microsoft.com/office/drawing/2014/main" id="{60FF9847-B932-44FB-ADB0-E773ECC46694}"/>
              </a:ext>
            </a:extLst>
          </p:cNvPr>
          <p:cNvCxnSpPr>
            <a:cxnSpLocks/>
            <a:stCxn id="135" idx="3"/>
            <a:endCxn id="8" idx="0"/>
          </p:cNvCxnSpPr>
          <p:nvPr/>
        </p:nvCxnSpPr>
        <p:spPr>
          <a:xfrm>
            <a:off x="7053428" y="1791870"/>
            <a:ext cx="1882194" cy="100897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직선 화살표 연결선 196">
            <a:extLst>
              <a:ext uri="{FF2B5EF4-FFF2-40B4-BE49-F238E27FC236}">
                <a16:creationId xmlns:a16="http://schemas.microsoft.com/office/drawing/2014/main" id="{FCCD2EEE-76E8-43B8-9D22-5D68B9966763}"/>
              </a:ext>
            </a:extLst>
          </p:cNvPr>
          <p:cNvCxnSpPr>
            <a:cxnSpLocks/>
            <a:stCxn id="33" idx="3"/>
            <a:endCxn id="16" idx="1"/>
          </p:cNvCxnSpPr>
          <p:nvPr/>
        </p:nvCxnSpPr>
        <p:spPr>
          <a:xfrm>
            <a:off x="7053429" y="3798527"/>
            <a:ext cx="1295591" cy="136041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0" name="TextBox 229">
            <a:extLst>
              <a:ext uri="{FF2B5EF4-FFF2-40B4-BE49-F238E27FC236}">
                <a16:creationId xmlns:a16="http://schemas.microsoft.com/office/drawing/2014/main" id="{1E7DBEEC-98EC-4228-994D-26AD9F0A71CC}"/>
              </a:ext>
            </a:extLst>
          </p:cNvPr>
          <p:cNvSpPr txBox="1"/>
          <p:nvPr/>
        </p:nvSpPr>
        <p:spPr>
          <a:xfrm>
            <a:off x="7180008" y="382963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1" name="직선 화살표 연결선 196">
            <a:extLst>
              <a:ext uri="{FF2B5EF4-FFF2-40B4-BE49-F238E27FC236}">
                <a16:creationId xmlns:a16="http://schemas.microsoft.com/office/drawing/2014/main" id="{B0F3D0EB-86BB-47F0-9B36-A007F0823AB3}"/>
              </a:ext>
            </a:extLst>
          </p:cNvPr>
          <p:cNvCxnSpPr>
            <a:cxnSpLocks/>
            <a:stCxn id="36" idx="3"/>
            <a:endCxn id="16" idx="1"/>
          </p:cNvCxnSpPr>
          <p:nvPr/>
        </p:nvCxnSpPr>
        <p:spPr>
          <a:xfrm flipV="1">
            <a:off x="7055068" y="5158945"/>
            <a:ext cx="1293952" cy="64623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4" name="TextBox 233">
            <a:extLst>
              <a:ext uri="{FF2B5EF4-FFF2-40B4-BE49-F238E27FC236}">
                <a16:creationId xmlns:a16="http://schemas.microsoft.com/office/drawing/2014/main" id="{0F477E2D-3BA7-46A1-89AF-022B15EB880B}"/>
              </a:ext>
            </a:extLst>
          </p:cNvPr>
          <p:cNvSpPr txBox="1"/>
          <p:nvPr/>
        </p:nvSpPr>
        <p:spPr>
          <a:xfrm>
            <a:off x="7180008" y="583290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5" name="직선 화살표 연결선 196">
            <a:extLst>
              <a:ext uri="{FF2B5EF4-FFF2-40B4-BE49-F238E27FC236}">
                <a16:creationId xmlns:a16="http://schemas.microsoft.com/office/drawing/2014/main" id="{F0CE395E-CFF0-4520-A59A-E69D7DA251C1}"/>
              </a:ext>
            </a:extLst>
          </p:cNvPr>
          <p:cNvCxnSpPr>
            <a:cxnSpLocks/>
            <a:stCxn id="16" idx="0"/>
            <a:endCxn id="8" idx="4"/>
          </p:cNvCxnSpPr>
          <p:nvPr/>
        </p:nvCxnSpPr>
        <p:spPr>
          <a:xfrm flipH="1" flipV="1">
            <a:off x="8935622" y="4312848"/>
            <a:ext cx="1534" cy="61623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586748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ECCF05-08A3-4D7A-9478-FE9A82F0B9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E2FC4DA-1985-415C-AF0F-2F5942B64627}"/>
              </a:ext>
            </a:extLst>
          </p:cNvPr>
          <p:cNvSpPr/>
          <p:nvPr/>
        </p:nvSpPr>
        <p:spPr>
          <a:xfrm>
            <a:off x="278480" y="406405"/>
            <a:ext cx="183255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오픈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E55F11B-A012-4CF3-BF0A-09E3E41AC854}"/>
              </a:ext>
            </a:extLst>
          </p:cNvPr>
          <p:cNvGrpSpPr/>
          <p:nvPr/>
        </p:nvGrpSpPr>
        <p:grpSpPr>
          <a:xfrm>
            <a:off x="272480" y="2800848"/>
            <a:ext cx="1396800" cy="1512000"/>
            <a:chOff x="457048" y="2643048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B303D82-85CA-469E-A080-DF0169182DFE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F1A4E668-E0DF-4A4F-B2E1-0CFABAE02CA3}"/>
                </a:ext>
              </a:extLst>
            </p:cNvPr>
            <p:cNvSpPr/>
            <p:nvPr/>
          </p:nvSpPr>
          <p:spPr>
            <a:xfrm>
              <a:off x="627291" y="2968573"/>
              <a:ext cx="730539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오픈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6790D2A-65C3-4498-913F-FE4169DFBC5E}"/>
              </a:ext>
            </a:extLst>
          </p:cNvPr>
          <p:cNvGrpSpPr/>
          <p:nvPr/>
        </p:nvGrpSpPr>
        <p:grpSpPr>
          <a:xfrm>
            <a:off x="8337375" y="2800848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1B0FA246-E3D5-42C0-9DD2-7A422E7F0D0F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2543841-6107-4F09-90AC-AB896549344D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5FF13017-7DFD-4EDB-A578-17E9C8AEA625}"/>
              </a:ext>
            </a:extLst>
          </p:cNvPr>
          <p:cNvGrpSpPr/>
          <p:nvPr/>
        </p:nvGrpSpPr>
        <p:grpSpPr>
          <a:xfrm>
            <a:off x="3107461" y="3326987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ED2ED098-EBF3-4A00-8C87-A86DFC58813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7F35960-449A-47FD-97EE-3C0167E5FD3D}"/>
                </a:ext>
              </a:extLst>
            </p:cNvPr>
            <p:cNvSpPr/>
            <p:nvPr/>
          </p:nvSpPr>
          <p:spPr>
            <a:xfrm>
              <a:off x="2485364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944FDCB1-C780-4E9F-8B25-E8408B7A19FA}"/>
              </a:ext>
            </a:extLst>
          </p:cNvPr>
          <p:cNvSpPr txBox="1"/>
          <p:nvPr/>
        </p:nvSpPr>
        <p:spPr>
          <a:xfrm>
            <a:off x="1918508" y="3347489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7A6323C2-1F5F-4F60-9390-070C3E046700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669280" y="3556848"/>
            <a:ext cx="143818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C814A96-BA98-498B-BD3E-F51E108253CA}"/>
              </a:ext>
            </a:extLst>
          </p:cNvPr>
          <p:cNvSpPr txBox="1"/>
          <p:nvPr/>
        </p:nvSpPr>
        <p:spPr>
          <a:xfrm>
            <a:off x="4224386" y="4625462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139DB5-BD7C-4C54-ACF5-56FCB9AB44EE}"/>
              </a:ext>
            </a:extLst>
          </p:cNvPr>
          <p:cNvSpPr txBox="1"/>
          <p:nvPr/>
        </p:nvSpPr>
        <p:spPr>
          <a:xfrm>
            <a:off x="4285615" y="485532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5E77185-DE08-4442-8D52-3BB944F0D724}"/>
              </a:ext>
            </a:extLst>
          </p:cNvPr>
          <p:cNvGrpSpPr/>
          <p:nvPr/>
        </p:nvGrpSpPr>
        <p:grpSpPr>
          <a:xfrm>
            <a:off x="5787408" y="2314811"/>
            <a:ext cx="1176272" cy="459722"/>
            <a:chOff x="2332603" y="1075393"/>
            <a:chExt cx="1176272" cy="459722"/>
          </a:xfrm>
        </p:grpSpPr>
        <p:sp>
          <p:nvSpPr>
            <p:cNvPr id="19" name="모서리가 둥근 직사각형 211">
              <a:extLst>
                <a:ext uri="{FF2B5EF4-FFF2-40B4-BE49-F238E27FC236}">
                  <a16:creationId xmlns:a16="http://schemas.microsoft.com/office/drawing/2014/main" id="{6DB47809-A346-4430-A7FD-C035EB67E8F3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D03DF2B-6365-4B47-90EA-80BE7C0B20ED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1222488F-B18E-4171-A202-E225F0D2CA32}"/>
              </a:ext>
            </a:extLst>
          </p:cNvPr>
          <p:cNvSpPr txBox="1"/>
          <p:nvPr/>
        </p:nvSpPr>
        <p:spPr>
          <a:xfrm>
            <a:off x="4194029" y="233918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D568F0C0-A9E9-44A7-9381-D7B88ADA19FC}"/>
              </a:ext>
            </a:extLst>
          </p:cNvPr>
          <p:cNvGrpSpPr/>
          <p:nvPr/>
        </p:nvGrpSpPr>
        <p:grpSpPr>
          <a:xfrm>
            <a:off x="5787408" y="4625462"/>
            <a:ext cx="1176272" cy="459722"/>
            <a:chOff x="2332603" y="1128278"/>
            <a:chExt cx="1176272" cy="459722"/>
          </a:xfrm>
        </p:grpSpPr>
        <p:sp>
          <p:nvSpPr>
            <p:cNvPr id="23" name="모서리가 둥근 직사각형 211">
              <a:extLst>
                <a:ext uri="{FF2B5EF4-FFF2-40B4-BE49-F238E27FC236}">
                  <a16:creationId xmlns:a16="http://schemas.microsoft.com/office/drawing/2014/main" id="{87AFBEAA-0178-4242-8A3E-E0D46F3E012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9CBDBCBD-0510-45E8-8F90-D581CF8D5815}"/>
                </a:ext>
              </a:extLst>
            </p:cNvPr>
            <p:cNvSpPr/>
            <p:nvPr/>
          </p:nvSpPr>
          <p:spPr>
            <a:xfrm>
              <a:off x="2334682" y="1168616"/>
              <a:ext cx="1172116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 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642243F5-4605-4D41-A06E-FA11BEB69380}"/>
              </a:ext>
            </a:extLst>
          </p:cNvPr>
          <p:cNvCxnSpPr>
            <a:cxnSpLocks/>
            <a:stCxn id="11" idx="0"/>
            <a:endCxn id="19" idx="1"/>
          </p:cNvCxnSpPr>
          <p:nvPr/>
        </p:nvCxnSpPr>
        <p:spPr>
          <a:xfrm rot="5400000" flipH="1" flipV="1">
            <a:off x="4350345" y="1889925"/>
            <a:ext cx="782315" cy="209181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55A8144D-D3FB-4B7C-A4E6-117B165633F8}"/>
              </a:ext>
            </a:extLst>
          </p:cNvPr>
          <p:cNvCxnSpPr>
            <a:cxnSpLocks/>
            <a:stCxn id="11" idx="2"/>
            <a:endCxn id="24" idx="1"/>
          </p:cNvCxnSpPr>
          <p:nvPr/>
        </p:nvCxnSpPr>
        <p:spPr>
          <a:xfrm rot="16200000" flipH="1">
            <a:off x="4202969" y="3279337"/>
            <a:ext cx="1079146" cy="209389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8B84448D-D802-459B-BDFA-62109CA8BA53}"/>
              </a:ext>
            </a:extLst>
          </p:cNvPr>
          <p:cNvCxnSpPr>
            <a:cxnSpLocks/>
            <a:stCxn id="23" idx="3"/>
            <a:endCxn id="8" idx="4"/>
          </p:cNvCxnSpPr>
          <p:nvPr/>
        </p:nvCxnSpPr>
        <p:spPr>
          <a:xfrm flipV="1">
            <a:off x="6963680" y="4312848"/>
            <a:ext cx="2072095" cy="54247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25">
            <a:extLst>
              <a:ext uri="{FF2B5EF4-FFF2-40B4-BE49-F238E27FC236}">
                <a16:creationId xmlns:a16="http://schemas.microsoft.com/office/drawing/2014/main" id="{30EA4F5E-5EC4-4970-A5EF-5B5FCC510087}"/>
              </a:ext>
            </a:extLst>
          </p:cNvPr>
          <p:cNvCxnSpPr>
            <a:cxnSpLocks/>
            <a:stCxn id="19" idx="3"/>
            <a:endCxn id="8" idx="0"/>
          </p:cNvCxnSpPr>
          <p:nvPr/>
        </p:nvCxnSpPr>
        <p:spPr>
          <a:xfrm>
            <a:off x="6963680" y="2544672"/>
            <a:ext cx="2072095" cy="25617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157366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ECCF05-08A3-4D7A-9478-FE9A82F0B9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E2FC4DA-1985-415C-AF0F-2F5942B64627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비밀 대화방 오픈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E55F11B-A012-4CF3-BF0A-09E3E41AC854}"/>
              </a:ext>
            </a:extLst>
          </p:cNvPr>
          <p:cNvGrpSpPr/>
          <p:nvPr/>
        </p:nvGrpSpPr>
        <p:grpSpPr>
          <a:xfrm>
            <a:off x="251330" y="2800848"/>
            <a:ext cx="1396800" cy="1512000"/>
            <a:chOff x="440689" y="2643048"/>
            <a:chExt cx="110374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B303D82-85CA-469E-A080-DF0169182DFE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F1A4E668-E0DF-4A4F-B2E1-0CFABAE02CA3}"/>
                </a:ext>
              </a:extLst>
            </p:cNvPr>
            <p:cNvSpPr/>
            <p:nvPr/>
          </p:nvSpPr>
          <p:spPr>
            <a:xfrm>
              <a:off x="440689" y="2968573"/>
              <a:ext cx="1103744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비밀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오픈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6790D2A-65C3-4498-913F-FE4169DFBC5E}"/>
              </a:ext>
            </a:extLst>
          </p:cNvPr>
          <p:cNvGrpSpPr/>
          <p:nvPr/>
        </p:nvGrpSpPr>
        <p:grpSpPr>
          <a:xfrm>
            <a:off x="8337375" y="2800848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1B0FA246-E3D5-42C0-9DD2-7A422E7F0D0F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2543841-6107-4F09-90AC-AB896549344D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5FF13017-7DFD-4EDB-A578-17E9C8AEA625}"/>
              </a:ext>
            </a:extLst>
          </p:cNvPr>
          <p:cNvGrpSpPr/>
          <p:nvPr/>
        </p:nvGrpSpPr>
        <p:grpSpPr>
          <a:xfrm>
            <a:off x="3107461" y="3326987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ED2ED098-EBF3-4A00-8C87-A86DFC58813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7F35960-449A-47FD-97EE-3C0167E5FD3D}"/>
                </a:ext>
              </a:extLst>
            </p:cNvPr>
            <p:cNvSpPr/>
            <p:nvPr/>
          </p:nvSpPr>
          <p:spPr>
            <a:xfrm>
              <a:off x="2485364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944FDCB1-C780-4E9F-8B25-E8408B7A19FA}"/>
              </a:ext>
            </a:extLst>
          </p:cNvPr>
          <p:cNvSpPr txBox="1"/>
          <p:nvPr/>
        </p:nvSpPr>
        <p:spPr>
          <a:xfrm>
            <a:off x="1918508" y="3347489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7A6323C2-1F5F-4F60-9390-070C3E046700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638784" y="3556848"/>
            <a:ext cx="146867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C814A96-BA98-498B-BD3E-F51E108253CA}"/>
              </a:ext>
            </a:extLst>
          </p:cNvPr>
          <p:cNvSpPr txBox="1"/>
          <p:nvPr/>
        </p:nvSpPr>
        <p:spPr>
          <a:xfrm>
            <a:off x="4224386" y="4625462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139DB5-BD7C-4C54-ACF5-56FCB9AB44EE}"/>
              </a:ext>
            </a:extLst>
          </p:cNvPr>
          <p:cNvSpPr txBox="1"/>
          <p:nvPr/>
        </p:nvSpPr>
        <p:spPr>
          <a:xfrm>
            <a:off x="4285615" y="485532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5E77185-DE08-4442-8D52-3BB944F0D724}"/>
              </a:ext>
            </a:extLst>
          </p:cNvPr>
          <p:cNvGrpSpPr/>
          <p:nvPr/>
        </p:nvGrpSpPr>
        <p:grpSpPr>
          <a:xfrm>
            <a:off x="5787408" y="2314811"/>
            <a:ext cx="1176272" cy="459722"/>
            <a:chOff x="2332603" y="1075393"/>
            <a:chExt cx="1176272" cy="459722"/>
          </a:xfrm>
        </p:grpSpPr>
        <p:sp>
          <p:nvSpPr>
            <p:cNvPr id="19" name="모서리가 둥근 직사각형 211">
              <a:extLst>
                <a:ext uri="{FF2B5EF4-FFF2-40B4-BE49-F238E27FC236}">
                  <a16:creationId xmlns:a16="http://schemas.microsoft.com/office/drawing/2014/main" id="{6DB47809-A346-4430-A7FD-C035EB67E8F3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D03DF2B-6365-4B47-90EA-80BE7C0B20ED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1222488F-B18E-4171-A202-E225F0D2CA32}"/>
              </a:ext>
            </a:extLst>
          </p:cNvPr>
          <p:cNvSpPr txBox="1"/>
          <p:nvPr/>
        </p:nvSpPr>
        <p:spPr>
          <a:xfrm>
            <a:off x="4194029" y="233918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D568F0C0-A9E9-44A7-9381-D7B88ADA19FC}"/>
              </a:ext>
            </a:extLst>
          </p:cNvPr>
          <p:cNvGrpSpPr/>
          <p:nvPr/>
        </p:nvGrpSpPr>
        <p:grpSpPr>
          <a:xfrm>
            <a:off x="5787408" y="4625462"/>
            <a:ext cx="1176272" cy="459722"/>
            <a:chOff x="2332603" y="1128278"/>
            <a:chExt cx="1176272" cy="459722"/>
          </a:xfrm>
        </p:grpSpPr>
        <p:sp>
          <p:nvSpPr>
            <p:cNvPr id="23" name="모서리가 둥근 직사각형 211">
              <a:extLst>
                <a:ext uri="{FF2B5EF4-FFF2-40B4-BE49-F238E27FC236}">
                  <a16:creationId xmlns:a16="http://schemas.microsoft.com/office/drawing/2014/main" id="{87AFBEAA-0178-4242-8A3E-E0D46F3E012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9CBDBCBD-0510-45E8-8F90-D581CF8D5815}"/>
                </a:ext>
              </a:extLst>
            </p:cNvPr>
            <p:cNvSpPr/>
            <p:nvPr/>
          </p:nvSpPr>
          <p:spPr>
            <a:xfrm>
              <a:off x="2334682" y="1168616"/>
              <a:ext cx="1172116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 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642243F5-4605-4D41-A06E-FA11BEB69380}"/>
              </a:ext>
            </a:extLst>
          </p:cNvPr>
          <p:cNvCxnSpPr>
            <a:cxnSpLocks/>
            <a:stCxn id="11" idx="0"/>
            <a:endCxn id="19" idx="1"/>
          </p:cNvCxnSpPr>
          <p:nvPr/>
        </p:nvCxnSpPr>
        <p:spPr>
          <a:xfrm rot="5400000" flipH="1" flipV="1">
            <a:off x="4350345" y="1889925"/>
            <a:ext cx="782315" cy="209181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55A8144D-D3FB-4B7C-A4E6-117B165633F8}"/>
              </a:ext>
            </a:extLst>
          </p:cNvPr>
          <p:cNvCxnSpPr>
            <a:cxnSpLocks/>
            <a:stCxn id="11" idx="2"/>
            <a:endCxn id="24" idx="1"/>
          </p:cNvCxnSpPr>
          <p:nvPr/>
        </p:nvCxnSpPr>
        <p:spPr>
          <a:xfrm rot="16200000" flipH="1">
            <a:off x="4202969" y="3279337"/>
            <a:ext cx="1079146" cy="209389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8B84448D-D802-459B-BDFA-62109CA8BA53}"/>
              </a:ext>
            </a:extLst>
          </p:cNvPr>
          <p:cNvCxnSpPr>
            <a:cxnSpLocks/>
            <a:stCxn id="23" idx="3"/>
            <a:endCxn id="8" idx="4"/>
          </p:cNvCxnSpPr>
          <p:nvPr/>
        </p:nvCxnSpPr>
        <p:spPr>
          <a:xfrm flipV="1">
            <a:off x="6963680" y="4312848"/>
            <a:ext cx="2072095" cy="54247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25">
            <a:extLst>
              <a:ext uri="{FF2B5EF4-FFF2-40B4-BE49-F238E27FC236}">
                <a16:creationId xmlns:a16="http://schemas.microsoft.com/office/drawing/2014/main" id="{30EA4F5E-5EC4-4970-A5EF-5B5FCC510087}"/>
              </a:ext>
            </a:extLst>
          </p:cNvPr>
          <p:cNvCxnSpPr>
            <a:cxnSpLocks/>
            <a:stCxn id="19" idx="3"/>
            <a:endCxn id="8" idx="0"/>
          </p:cNvCxnSpPr>
          <p:nvPr/>
        </p:nvCxnSpPr>
        <p:spPr>
          <a:xfrm>
            <a:off x="6963680" y="2544672"/>
            <a:ext cx="2072095" cy="25617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462608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3C83837-0107-4044-BF23-F0DC34B887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E3C5AAF-73BB-4716-AF1E-3ABF24EF81E6}"/>
              </a:ext>
            </a:extLst>
          </p:cNvPr>
          <p:cNvSpPr/>
          <p:nvPr/>
        </p:nvSpPr>
        <p:spPr>
          <a:xfrm>
            <a:off x="278480" y="406405"/>
            <a:ext cx="183255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초대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12AE29F-68CE-4E07-9AE0-1FCA398A0F5F}"/>
              </a:ext>
            </a:extLst>
          </p:cNvPr>
          <p:cNvGrpSpPr/>
          <p:nvPr/>
        </p:nvGrpSpPr>
        <p:grpSpPr>
          <a:xfrm>
            <a:off x="416496" y="2905174"/>
            <a:ext cx="1396800" cy="1519200"/>
            <a:chOff x="482387" y="2602811"/>
            <a:chExt cx="1114542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21A67EB-558B-4817-A96C-2D89BE61164B}"/>
                </a:ext>
              </a:extLst>
            </p:cNvPr>
            <p:cNvSpPr/>
            <p:nvPr/>
          </p:nvSpPr>
          <p:spPr>
            <a:xfrm>
              <a:off x="516929" y="2602811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C43C95E-34F7-4065-96C3-C1A8017DE2E3}"/>
                </a:ext>
              </a:extLst>
            </p:cNvPr>
            <p:cNvSpPr/>
            <p:nvPr/>
          </p:nvSpPr>
          <p:spPr>
            <a:xfrm>
              <a:off x="482387" y="3004480"/>
              <a:ext cx="1022748" cy="24834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초대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A2D11B0B-B005-404C-B14C-568C5F9EE2F7}"/>
              </a:ext>
            </a:extLst>
          </p:cNvPr>
          <p:cNvGrpSpPr/>
          <p:nvPr/>
        </p:nvGrpSpPr>
        <p:grpSpPr>
          <a:xfrm>
            <a:off x="8193360" y="2905174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568D921-526F-47C3-95FF-1C5B621FA7D4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B5B1A5F5-E7EC-4DF4-9C13-B784B342EF3C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72" name="그룹 71">
            <a:extLst>
              <a:ext uri="{FF2B5EF4-FFF2-40B4-BE49-F238E27FC236}">
                <a16:creationId xmlns:a16="http://schemas.microsoft.com/office/drawing/2014/main" id="{06DB1D38-BBC9-487E-BB5E-215EEBB4940F}"/>
              </a:ext>
            </a:extLst>
          </p:cNvPr>
          <p:cNvGrpSpPr/>
          <p:nvPr/>
        </p:nvGrpSpPr>
        <p:grpSpPr>
          <a:xfrm>
            <a:off x="5817621" y="2314811"/>
            <a:ext cx="1176272" cy="459722"/>
            <a:chOff x="2332603" y="1075393"/>
            <a:chExt cx="1176272" cy="459722"/>
          </a:xfrm>
        </p:grpSpPr>
        <p:sp>
          <p:nvSpPr>
            <p:cNvPr id="73" name="모서리가 둥근 직사각형 211">
              <a:extLst>
                <a:ext uri="{FF2B5EF4-FFF2-40B4-BE49-F238E27FC236}">
                  <a16:creationId xmlns:a16="http://schemas.microsoft.com/office/drawing/2014/main" id="{13C7EB84-9731-48D1-83A7-052EACA2285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4" name="직사각형 73">
              <a:extLst>
                <a:ext uri="{FF2B5EF4-FFF2-40B4-BE49-F238E27FC236}">
                  <a16:creationId xmlns:a16="http://schemas.microsoft.com/office/drawing/2014/main" id="{1FDC99FD-8A73-4FBE-82A6-C085C505A4D3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grpSp>
        <p:nvGrpSpPr>
          <p:cNvPr id="88" name="그룹 87">
            <a:extLst>
              <a:ext uri="{FF2B5EF4-FFF2-40B4-BE49-F238E27FC236}">
                <a16:creationId xmlns:a16="http://schemas.microsoft.com/office/drawing/2014/main" id="{C542B72C-B741-492D-B1AB-604CC4FDF8D6}"/>
              </a:ext>
            </a:extLst>
          </p:cNvPr>
          <p:cNvGrpSpPr/>
          <p:nvPr/>
        </p:nvGrpSpPr>
        <p:grpSpPr>
          <a:xfrm>
            <a:off x="2936776" y="3401326"/>
            <a:ext cx="1176272" cy="459722"/>
            <a:chOff x="2332603" y="1128278"/>
            <a:chExt cx="1176272" cy="459722"/>
          </a:xfrm>
        </p:grpSpPr>
        <p:sp>
          <p:nvSpPr>
            <p:cNvPr id="89" name="모서리가 둥근 직사각형 211">
              <a:extLst>
                <a:ext uri="{FF2B5EF4-FFF2-40B4-BE49-F238E27FC236}">
                  <a16:creationId xmlns:a16="http://schemas.microsoft.com/office/drawing/2014/main" id="{3C259F0B-7CFE-4375-B45E-AC9AFA889016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0" name="직사각형 89">
              <a:extLst>
                <a:ext uri="{FF2B5EF4-FFF2-40B4-BE49-F238E27FC236}">
                  <a16:creationId xmlns:a16="http://schemas.microsoft.com/office/drawing/2014/main" id="{2BBFE298-8E2F-43A7-977C-FED6F5102E45}"/>
                </a:ext>
              </a:extLst>
            </p:cNvPr>
            <p:cNvSpPr/>
            <p:nvPr/>
          </p:nvSpPr>
          <p:spPr>
            <a:xfrm>
              <a:off x="2485365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초대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50" name="직선 화살표 연결선 49">
            <a:extLst>
              <a:ext uri="{FF2B5EF4-FFF2-40B4-BE49-F238E27FC236}">
                <a16:creationId xmlns:a16="http://schemas.microsoft.com/office/drawing/2014/main" id="{1651B8FF-7427-4A60-B8FF-94358961BC2E}"/>
              </a:ext>
            </a:extLst>
          </p:cNvPr>
          <p:cNvCxnSpPr>
            <a:cxnSpLocks/>
            <a:stCxn id="5" idx="6"/>
            <a:endCxn id="89" idx="1"/>
          </p:cNvCxnSpPr>
          <p:nvPr/>
        </p:nvCxnSpPr>
        <p:spPr>
          <a:xfrm flipV="1">
            <a:off x="1813296" y="3631187"/>
            <a:ext cx="1123480" cy="3358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>
            <a:extLst>
              <a:ext uri="{FF2B5EF4-FFF2-40B4-BE49-F238E27FC236}">
                <a16:creationId xmlns:a16="http://schemas.microsoft.com/office/drawing/2014/main" id="{E9A9E979-544F-4390-8F11-E381F5EB08FB}"/>
              </a:ext>
            </a:extLst>
          </p:cNvPr>
          <p:cNvSpPr txBox="1"/>
          <p:nvPr/>
        </p:nvSpPr>
        <p:spPr>
          <a:xfrm>
            <a:off x="1916463" y="3435532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1281856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/>
          <a:srcRect r="64920"/>
          <a:stretch/>
        </p:blipFill>
        <p:spPr>
          <a:xfrm>
            <a:off x="-99915" y="-61050"/>
            <a:ext cx="2031755" cy="124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71440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90DA679-3FD9-4F76-B7AB-C03291FE56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FA0D2BB-88A2-4311-A02A-275024F82185}"/>
              </a:ext>
            </a:extLst>
          </p:cNvPr>
          <p:cNvSpPr/>
          <p:nvPr/>
        </p:nvSpPr>
        <p:spPr>
          <a:xfrm>
            <a:off x="278480" y="406405"/>
            <a:ext cx="35173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오픈 화면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-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백업</a:t>
            </a: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F49D26BD-8FCE-4FE8-AD4D-20D76928D020}"/>
              </a:ext>
            </a:extLst>
          </p:cNvPr>
          <p:cNvGrpSpPr/>
          <p:nvPr/>
        </p:nvGrpSpPr>
        <p:grpSpPr>
          <a:xfrm>
            <a:off x="5817621" y="5485149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DB0FAEB1-5D44-4FD2-BF8E-B419BE5B218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0549896-7BDE-4DEB-AC60-FE155E99F426}"/>
                </a:ext>
              </a:extLst>
            </p:cNvPr>
            <p:cNvSpPr/>
            <p:nvPr/>
          </p:nvSpPr>
          <p:spPr>
            <a:xfrm>
              <a:off x="2485364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A34F41BA-CC1D-49B3-86B6-5CA24FDA8587}"/>
              </a:ext>
            </a:extLst>
          </p:cNvPr>
          <p:cNvCxnSpPr>
            <a:cxnSpLocks/>
            <a:stCxn id="58" idx="2"/>
            <a:endCxn id="31" idx="0"/>
          </p:cNvCxnSpPr>
          <p:nvPr/>
        </p:nvCxnSpPr>
        <p:spPr>
          <a:xfrm>
            <a:off x="3787882" y="3804196"/>
            <a:ext cx="0" cy="56354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0856B098-7C78-43CD-834F-191BCA61A544}"/>
              </a:ext>
            </a:extLst>
          </p:cNvPr>
          <p:cNvSpPr txBox="1"/>
          <p:nvPr/>
        </p:nvSpPr>
        <p:spPr>
          <a:xfrm>
            <a:off x="4592761" y="5518785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8F78AB31-E09B-4A6E-BF6B-FD0A58F0EE4D}"/>
              </a:ext>
            </a:extLst>
          </p:cNvPr>
          <p:cNvGrpSpPr/>
          <p:nvPr/>
        </p:nvGrpSpPr>
        <p:grpSpPr>
          <a:xfrm>
            <a:off x="3126820" y="2314811"/>
            <a:ext cx="1322124" cy="459722"/>
            <a:chOff x="2332603" y="1128278"/>
            <a:chExt cx="1176272" cy="459722"/>
          </a:xfrm>
        </p:grpSpPr>
        <p:sp>
          <p:nvSpPr>
            <p:cNvPr id="16" name="모서리가 둥근 직사각형 211">
              <a:extLst>
                <a:ext uri="{FF2B5EF4-FFF2-40B4-BE49-F238E27FC236}">
                  <a16:creationId xmlns:a16="http://schemas.microsoft.com/office/drawing/2014/main" id="{33A83B18-50F2-48D2-881C-3ABE1D782F5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E047FEBC-790B-4762-B91B-CFDAC5315462}"/>
                </a:ext>
              </a:extLst>
            </p:cNvPr>
            <p:cNvSpPr/>
            <p:nvPr/>
          </p:nvSpPr>
          <p:spPr>
            <a:xfrm>
              <a:off x="2526427" y="1175100"/>
              <a:ext cx="77469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검색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쿼리 요청</a:t>
              </a:r>
            </a:p>
          </p:txBody>
        </p:sp>
      </p:grp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B2036224-3EAD-417E-8DAB-EAF18E89A778}"/>
              </a:ext>
            </a:extLst>
          </p:cNvPr>
          <p:cNvCxnSpPr>
            <a:cxnSpLocks/>
            <a:stCxn id="63" idx="6"/>
            <a:endCxn id="16" idx="1"/>
          </p:cNvCxnSpPr>
          <p:nvPr/>
        </p:nvCxnSpPr>
        <p:spPr>
          <a:xfrm flipV="1">
            <a:off x="1668776" y="2544672"/>
            <a:ext cx="1458044" cy="101226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8E009E5E-D5BF-4EBD-8863-488110E497C3}"/>
              </a:ext>
            </a:extLst>
          </p:cNvPr>
          <p:cNvSpPr txBox="1"/>
          <p:nvPr/>
        </p:nvSpPr>
        <p:spPr>
          <a:xfrm>
            <a:off x="2111033" y="2360132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40CE355-44DA-4A0C-9D23-7890DBA8046F}"/>
              </a:ext>
            </a:extLst>
          </p:cNvPr>
          <p:cNvSpPr txBox="1"/>
          <p:nvPr/>
        </p:nvSpPr>
        <p:spPr>
          <a:xfrm>
            <a:off x="3785735" y="2789859"/>
            <a:ext cx="115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15,16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4A79AF08-2789-45DF-9D11-0CC1630D3643}"/>
              </a:ext>
            </a:extLst>
          </p:cNvPr>
          <p:cNvGrpSpPr/>
          <p:nvPr/>
        </p:nvGrpSpPr>
        <p:grpSpPr>
          <a:xfrm>
            <a:off x="3199746" y="4367742"/>
            <a:ext cx="1176272" cy="459722"/>
            <a:chOff x="2332603" y="1128278"/>
            <a:chExt cx="1176272" cy="459722"/>
          </a:xfrm>
        </p:grpSpPr>
        <p:sp>
          <p:nvSpPr>
            <p:cNvPr id="31" name="모서리가 둥근 직사각형 211">
              <a:extLst>
                <a:ext uri="{FF2B5EF4-FFF2-40B4-BE49-F238E27FC236}">
                  <a16:creationId xmlns:a16="http://schemas.microsoft.com/office/drawing/2014/main" id="{A42165FC-6768-4004-87F2-6C9E068B6A4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A7B58469-B0FF-4734-A8E6-79F19BFE1094}"/>
                </a:ext>
              </a:extLst>
            </p:cNvPr>
            <p:cNvSpPr/>
            <p:nvPr/>
          </p:nvSpPr>
          <p:spPr>
            <a:xfrm>
              <a:off x="2527042" y="1168616"/>
              <a:ext cx="78739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 상대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B2D58BE0-EA41-46C0-9C02-FDEFD0561380}"/>
              </a:ext>
            </a:extLst>
          </p:cNvPr>
          <p:cNvGrpSpPr/>
          <p:nvPr/>
        </p:nvGrpSpPr>
        <p:grpSpPr>
          <a:xfrm>
            <a:off x="3086054" y="5391010"/>
            <a:ext cx="1404000" cy="648000"/>
            <a:chOff x="2096156" y="976385"/>
            <a:chExt cx="1649166" cy="763508"/>
          </a:xfrm>
        </p:grpSpPr>
        <p:sp>
          <p:nvSpPr>
            <p:cNvPr id="34" name="순서도: 판단 33">
              <a:extLst>
                <a:ext uri="{FF2B5EF4-FFF2-40B4-BE49-F238E27FC236}">
                  <a16:creationId xmlns:a16="http://schemas.microsoft.com/office/drawing/2014/main" id="{C4424C13-442F-4F70-B90A-E2F0539C5B5A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C91E4104-9299-48FE-AD0C-09FE8F3E9D71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890F7A75-89F8-4CD7-A756-68C0BCE8BF5C}"/>
              </a:ext>
            </a:extLst>
          </p:cNvPr>
          <p:cNvCxnSpPr>
            <a:cxnSpLocks/>
            <a:stCxn id="32" idx="2"/>
            <a:endCxn id="34" idx="0"/>
          </p:cNvCxnSpPr>
          <p:nvPr/>
        </p:nvCxnSpPr>
        <p:spPr>
          <a:xfrm>
            <a:off x="3787883" y="4808190"/>
            <a:ext cx="171" cy="58282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FF2168BF-0C6E-440C-BC50-DB6E69244FEB}"/>
              </a:ext>
            </a:extLst>
          </p:cNvPr>
          <p:cNvGrpSpPr/>
          <p:nvPr/>
        </p:nvGrpSpPr>
        <p:grpSpPr>
          <a:xfrm>
            <a:off x="559019" y="5485149"/>
            <a:ext cx="1176272" cy="459722"/>
            <a:chOff x="2332603" y="1075393"/>
            <a:chExt cx="1176272" cy="459722"/>
          </a:xfrm>
        </p:grpSpPr>
        <p:sp>
          <p:nvSpPr>
            <p:cNvPr id="42" name="모서리가 둥근 직사각형 211">
              <a:extLst>
                <a:ext uri="{FF2B5EF4-FFF2-40B4-BE49-F238E27FC236}">
                  <a16:creationId xmlns:a16="http://schemas.microsoft.com/office/drawing/2014/main" id="{EE75023B-9085-45DE-9140-626EC49357CF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3" name="직사각형 42">
              <a:extLst>
                <a:ext uri="{FF2B5EF4-FFF2-40B4-BE49-F238E27FC236}">
                  <a16:creationId xmlns:a16="http://schemas.microsoft.com/office/drawing/2014/main" id="{C20227F2-59C5-44DD-87D0-4C34B2131F4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48E35012-5BD2-48AF-9F11-894E2F61EB64}"/>
              </a:ext>
            </a:extLst>
          </p:cNvPr>
          <p:cNvCxnSpPr>
            <a:cxnSpLocks/>
            <a:stCxn id="34" idx="1"/>
            <a:endCxn id="42" idx="3"/>
          </p:cNvCxnSpPr>
          <p:nvPr/>
        </p:nvCxnSpPr>
        <p:spPr>
          <a:xfrm flipH="1">
            <a:off x="1735291" y="5715010"/>
            <a:ext cx="135076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38D3D613-6C0E-4073-8B21-2C6BE93EE0F7}"/>
              </a:ext>
            </a:extLst>
          </p:cNvPr>
          <p:cNvSpPr txBox="1"/>
          <p:nvPr/>
        </p:nvSpPr>
        <p:spPr>
          <a:xfrm>
            <a:off x="2319949" y="575076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EF7F16E-67B0-40E8-93D1-FDF7A436AFE9}"/>
              </a:ext>
            </a:extLst>
          </p:cNvPr>
          <p:cNvSpPr txBox="1"/>
          <p:nvPr/>
        </p:nvSpPr>
        <p:spPr>
          <a:xfrm>
            <a:off x="4642815" y="575076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2" name="직선 화살표 연결선 51">
            <a:extLst>
              <a:ext uri="{FF2B5EF4-FFF2-40B4-BE49-F238E27FC236}">
                <a16:creationId xmlns:a16="http://schemas.microsoft.com/office/drawing/2014/main" id="{9AFCF2CF-C0C3-4A74-9E71-705CD3CA8FE4}"/>
              </a:ext>
            </a:extLst>
          </p:cNvPr>
          <p:cNvCxnSpPr>
            <a:cxnSpLocks/>
            <a:stCxn id="34" idx="3"/>
            <a:endCxn id="11" idx="1"/>
          </p:cNvCxnSpPr>
          <p:nvPr/>
        </p:nvCxnSpPr>
        <p:spPr>
          <a:xfrm>
            <a:off x="4490054" y="5715010"/>
            <a:ext cx="132756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FDED4496-617E-46A5-A691-56D7089D3AE0}"/>
              </a:ext>
            </a:extLst>
          </p:cNvPr>
          <p:cNvSpPr txBox="1"/>
          <p:nvPr/>
        </p:nvSpPr>
        <p:spPr>
          <a:xfrm>
            <a:off x="3587237" y="279622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929A1FEF-2EE7-4E04-B97A-9AED49C60C52}"/>
              </a:ext>
            </a:extLst>
          </p:cNvPr>
          <p:cNvGrpSpPr/>
          <p:nvPr/>
        </p:nvGrpSpPr>
        <p:grpSpPr>
          <a:xfrm>
            <a:off x="3126820" y="3344474"/>
            <a:ext cx="1322124" cy="459722"/>
            <a:chOff x="2332603" y="1128278"/>
            <a:chExt cx="1176272" cy="459722"/>
          </a:xfrm>
        </p:grpSpPr>
        <p:sp>
          <p:nvSpPr>
            <p:cNvPr id="58" name="모서리가 둥근 직사각형 211">
              <a:extLst>
                <a:ext uri="{FF2B5EF4-FFF2-40B4-BE49-F238E27FC236}">
                  <a16:creationId xmlns:a16="http://schemas.microsoft.com/office/drawing/2014/main" id="{29473997-4C76-4B9F-87D4-B4AF97661B0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FFC48C25-9D66-4E3C-AE84-1F1BC9A7F325}"/>
                </a:ext>
              </a:extLst>
            </p:cNvPr>
            <p:cNvSpPr/>
            <p:nvPr/>
          </p:nvSpPr>
          <p:spPr>
            <a:xfrm>
              <a:off x="2449414" y="1175100"/>
              <a:ext cx="92871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 상대 추가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cxnSp>
        <p:nvCxnSpPr>
          <p:cNvPr id="62" name="직선 화살표 연결선 61">
            <a:extLst>
              <a:ext uri="{FF2B5EF4-FFF2-40B4-BE49-F238E27FC236}">
                <a16:creationId xmlns:a16="http://schemas.microsoft.com/office/drawing/2014/main" id="{7E3EA33E-4079-4508-AEE7-A0B88FAB19A7}"/>
              </a:ext>
            </a:extLst>
          </p:cNvPr>
          <p:cNvCxnSpPr>
            <a:cxnSpLocks/>
            <a:stCxn id="16" idx="2"/>
            <a:endCxn id="58" idx="0"/>
          </p:cNvCxnSpPr>
          <p:nvPr/>
        </p:nvCxnSpPr>
        <p:spPr>
          <a:xfrm>
            <a:off x="3787882" y="2774533"/>
            <a:ext cx="0" cy="56994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화살표 연결선 64">
            <a:extLst>
              <a:ext uri="{FF2B5EF4-FFF2-40B4-BE49-F238E27FC236}">
                <a16:creationId xmlns:a16="http://schemas.microsoft.com/office/drawing/2014/main" id="{11B5F590-97F3-4D98-8BA1-8777FE1549B6}"/>
              </a:ext>
            </a:extLst>
          </p:cNvPr>
          <p:cNvCxnSpPr>
            <a:cxnSpLocks/>
            <a:stCxn id="11" idx="3"/>
            <a:endCxn id="56" idx="2"/>
          </p:cNvCxnSpPr>
          <p:nvPr/>
        </p:nvCxnSpPr>
        <p:spPr>
          <a:xfrm flipV="1">
            <a:off x="6993893" y="5055251"/>
            <a:ext cx="2051492" cy="65975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005FB2B0-1006-4ACF-9865-190B7076D0FC}"/>
              </a:ext>
            </a:extLst>
          </p:cNvPr>
          <p:cNvSpPr txBox="1"/>
          <p:nvPr/>
        </p:nvSpPr>
        <p:spPr>
          <a:xfrm>
            <a:off x="7123907" y="5518785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CA2AF6DE-7CA3-414F-B275-AD965170691C}"/>
              </a:ext>
            </a:extLst>
          </p:cNvPr>
          <p:cNvSpPr txBox="1"/>
          <p:nvPr/>
        </p:nvSpPr>
        <p:spPr>
          <a:xfrm>
            <a:off x="7123907" y="575076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70" name="직선 화살표 연결선 69">
            <a:extLst>
              <a:ext uri="{FF2B5EF4-FFF2-40B4-BE49-F238E27FC236}">
                <a16:creationId xmlns:a16="http://schemas.microsoft.com/office/drawing/2014/main" id="{D57E95DB-024E-411B-BD17-F63162538C31}"/>
              </a:ext>
            </a:extLst>
          </p:cNvPr>
          <p:cNvCxnSpPr>
            <a:cxnSpLocks/>
            <a:stCxn id="42" idx="0"/>
            <a:endCxn id="31" idx="1"/>
          </p:cNvCxnSpPr>
          <p:nvPr/>
        </p:nvCxnSpPr>
        <p:spPr>
          <a:xfrm rot="5400000" flipH="1" flipV="1">
            <a:off x="1729677" y="4015081"/>
            <a:ext cx="887546" cy="205259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3" name="그룹 72">
            <a:extLst>
              <a:ext uri="{FF2B5EF4-FFF2-40B4-BE49-F238E27FC236}">
                <a16:creationId xmlns:a16="http://schemas.microsoft.com/office/drawing/2014/main" id="{B9CA1145-A26E-47F3-9BB5-6B85EDCA5ACA}"/>
              </a:ext>
            </a:extLst>
          </p:cNvPr>
          <p:cNvGrpSpPr/>
          <p:nvPr/>
        </p:nvGrpSpPr>
        <p:grpSpPr>
          <a:xfrm>
            <a:off x="5817621" y="2314811"/>
            <a:ext cx="1176272" cy="459722"/>
            <a:chOff x="2332603" y="1075393"/>
            <a:chExt cx="1176272" cy="459722"/>
          </a:xfrm>
        </p:grpSpPr>
        <p:sp>
          <p:nvSpPr>
            <p:cNvPr id="74" name="모서리가 둥근 직사각형 211">
              <a:extLst>
                <a:ext uri="{FF2B5EF4-FFF2-40B4-BE49-F238E27FC236}">
                  <a16:creationId xmlns:a16="http://schemas.microsoft.com/office/drawing/2014/main" id="{12A0F9DA-9AB5-4470-B72E-EEE2FED2DA28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5" name="직사각형 74">
              <a:extLst>
                <a:ext uri="{FF2B5EF4-FFF2-40B4-BE49-F238E27FC236}">
                  <a16:creationId xmlns:a16="http://schemas.microsoft.com/office/drawing/2014/main" id="{274F8F9D-DCE0-4949-89D2-25506FA80032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76" name="직선 화살표 연결선 17">
            <a:extLst>
              <a:ext uri="{FF2B5EF4-FFF2-40B4-BE49-F238E27FC236}">
                <a16:creationId xmlns:a16="http://schemas.microsoft.com/office/drawing/2014/main" id="{920BDE1D-6FD1-4718-A4A8-BDDC93F97002}"/>
              </a:ext>
            </a:extLst>
          </p:cNvPr>
          <p:cNvCxnSpPr>
            <a:cxnSpLocks/>
            <a:stCxn id="16" idx="3"/>
            <a:endCxn id="74" idx="1"/>
          </p:cNvCxnSpPr>
          <p:nvPr/>
        </p:nvCxnSpPr>
        <p:spPr>
          <a:xfrm>
            <a:off x="4448944" y="2544672"/>
            <a:ext cx="136867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화살표 연결선 17">
            <a:extLst>
              <a:ext uri="{FF2B5EF4-FFF2-40B4-BE49-F238E27FC236}">
                <a16:creationId xmlns:a16="http://schemas.microsoft.com/office/drawing/2014/main" id="{78BD1313-6DBA-46F0-A36F-398CDB0C59E7}"/>
              </a:ext>
            </a:extLst>
          </p:cNvPr>
          <p:cNvCxnSpPr>
            <a:cxnSpLocks/>
            <a:stCxn id="74" idx="3"/>
            <a:endCxn id="67" idx="0"/>
          </p:cNvCxnSpPr>
          <p:nvPr/>
        </p:nvCxnSpPr>
        <p:spPr>
          <a:xfrm>
            <a:off x="6993893" y="2544672"/>
            <a:ext cx="2041632" cy="23625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B7A03C35-6769-489F-B99B-D89A50DBF122}"/>
              </a:ext>
            </a:extLst>
          </p:cNvPr>
          <p:cNvSpPr txBox="1"/>
          <p:nvPr/>
        </p:nvSpPr>
        <p:spPr>
          <a:xfrm>
            <a:off x="4454521" y="236013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3" name="직선 화살표 연결선 17">
            <a:extLst>
              <a:ext uri="{FF2B5EF4-FFF2-40B4-BE49-F238E27FC236}">
                <a16:creationId xmlns:a16="http://schemas.microsoft.com/office/drawing/2014/main" id="{A982E24A-3774-4471-8191-D143B4752138}"/>
              </a:ext>
            </a:extLst>
          </p:cNvPr>
          <p:cNvCxnSpPr>
            <a:cxnSpLocks/>
            <a:stCxn id="12" idx="0"/>
            <a:endCxn id="74" idx="2"/>
          </p:cNvCxnSpPr>
          <p:nvPr/>
        </p:nvCxnSpPr>
        <p:spPr>
          <a:xfrm rot="16200000" flipV="1">
            <a:off x="5030281" y="4150009"/>
            <a:ext cx="2750954" cy="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737EC4BA-87EC-4738-9744-E28F8F3BDF54}"/>
              </a:ext>
            </a:extLst>
          </p:cNvPr>
          <p:cNvSpPr txBox="1"/>
          <p:nvPr/>
        </p:nvSpPr>
        <p:spPr>
          <a:xfrm>
            <a:off x="6158574" y="528328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53" name="그룹 52">
            <a:extLst>
              <a:ext uri="{FF2B5EF4-FFF2-40B4-BE49-F238E27FC236}">
                <a16:creationId xmlns:a16="http://schemas.microsoft.com/office/drawing/2014/main" id="{F0526882-2C97-455C-AA75-6681EC84ECC2}"/>
              </a:ext>
            </a:extLst>
          </p:cNvPr>
          <p:cNvGrpSpPr/>
          <p:nvPr/>
        </p:nvGrpSpPr>
        <p:grpSpPr>
          <a:xfrm>
            <a:off x="8457248" y="4614803"/>
            <a:ext cx="1176272" cy="459722"/>
            <a:chOff x="2332603" y="1128278"/>
            <a:chExt cx="1176272" cy="459722"/>
          </a:xfrm>
        </p:grpSpPr>
        <p:sp>
          <p:nvSpPr>
            <p:cNvPr id="54" name="모서리가 둥근 직사각형 211">
              <a:extLst>
                <a:ext uri="{FF2B5EF4-FFF2-40B4-BE49-F238E27FC236}">
                  <a16:creationId xmlns:a16="http://schemas.microsoft.com/office/drawing/2014/main" id="{FD4427C1-BFCA-4472-A50C-7EE7EF1CC3A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938EAC72-CD4E-434C-81A1-4E58B0074245}"/>
                </a:ext>
              </a:extLst>
            </p:cNvPr>
            <p:cNvSpPr/>
            <p:nvPr/>
          </p:nvSpPr>
          <p:spPr>
            <a:xfrm>
              <a:off x="2334682" y="1168616"/>
              <a:ext cx="1172116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 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60" name="직선 화살표 연결선 64">
            <a:extLst>
              <a:ext uri="{FF2B5EF4-FFF2-40B4-BE49-F238E27FC236}">
                <a16:creationId xmlns:a16="http://schemas.microsoft.com/office/drawing/2014/main" id="{55EA694B-D7D1-4B05-91DC-E49A5D4FAA81}"/>
              </a:ext>
            </a:extLst>
          </p:cNvPr>
          <p:cNvCxnSpPr>
            <a:cxnSpLocks/>
            <a:stCxn id="54" idx="0"/>
            <a:endCxn id="67" idx="4"/>
          </p:cNvCxnSpPr>
          <p:nvPr/>
        </p:nvCxnSpPr>
        <p:spPr>
          <a:xfrm flipH="1" flipV="1">
            <a:off x="9035525" y="4253256"/>
            <a:ext cx="9859" cy="36154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BA21DDE9-178F-442C-A119-B1AEED3C3E60}"/>
              </a:ext>
            </a:extLst>
          </p:cNvPr>
          <p:cNvGrpSpPr/>
          <p:nvPr/>
        </p:nvGrpSpPr>
        <p:grpSpPr>
          <a:xfrm>
            <a:off x="272480" y="2820768"/>
            <a:ext cx="1396296" cy="1472328"/>
            <a:chOff x="457048" y="2643048"/>
            <a:chExt cx="1080000" cy="1080000"/>
          </a:xfrm>
        </p:grpSpPr>
        <p:sp>
          <p:nvSpPr>
            <p:cNvPr id="63" name="타원 62">
              <a:extLst>
                <a:ext uri="{FF2B5EF4-FFF2-40B4-BE49-F238E27FC236}">
                  <a16:creationId xmlns:a16="http://schemas.microsoft.com/office/drawing/2014/main" id="{79D2B6D3-A6A1-4EEE-96FA-CA5B4FB2B1C4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4" name="직사각형 63">
              <a:extLst>
                <a:ext uri="{FF2B5EF4-FFF2-40B4-BE49-F238E27FC236}">
                  <a16:creationId xmlns:a16="http://schemas.microsoft.com/office/drawing/2014/main" id="{DE563577-364C-467B-A61D-D25A41B027BD}"/>
                </a:ext>
              </a:extLst>
            </p:cNvPr>
            <p:cNvSpPr/>
            <p:nvPr/>
          </p:nvSpPr>
          <p:spPr>
            <a:xfrm>
              <a:off x="627291" y="2968573"/>
              <a:ext cx="730539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오픈</a:t>
              </a:r>
            </a:p>
          </p:txBody>
        </p:sp>
      </p:grpSp>
      <p:grpSp>
        <p:nvGrpSpPr>
          <p:cNvPr id="66" name="그룹 65">
            <a:extLst>
              <a:ext uri="{FF2B5EF4-FFF2-40B4-BE49-F238E27FC236}">
                <a16:creationId xmlns:a16="http://schemas.microsoft.com/office/drawing/2014/main" id="{8153ACB7-DA46-414A-A7C6-A00039E0B967}"/>
              </a:ext>
            </a:extLst>
          </p:cNvPr>
          <p:cNvGrpSpPr/>
          <p:nvPr/>
        </p:nvGrpSpPr>
        <p:grpSpPr>
          <a:xfrm>
            <a:off x="8337376" y="2780928"/>
            <a:ext cx="1396297" cy="1472328"/>
            <a:chOff x="452560" y="2683285"/>
            <a:chExt cx="1080000" cy="1080000"/>
          </a:xfrm>
        </p:grpSpPr>
        <p:sp>
          <p:nvSpPr>
            <p:cNvPr id="67" name="타원 66">
              <a:extLst>
                <a:ext uri="{FF2B5EF4-FFF2-40B4-BE49-F238E27FC236}">
                  <a16:creationId xmlns:a16="http://schemas.microsoft.com/office/drawing/2014/main" id="{8364B042-C597-4154-A7E3-22D27E96B18B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1" name="직사각형 70">
              <a:extLst>
                <a:ext uri="{FF2B5EF4-FFF2-40B4-BE49-F238E27FC236}">
                  <a16:creationId xmlns:a16="http://schemas.microsoft.com/office/drawing/2014/main" id="{AE9D8225-C85F-44DD-90E5-9F879839BD04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7541303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300E78B-E680-4CF1-A8D7-32FB6B60CC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68274B7-49DB-43C1-91E1-9A7E495F5F30}"/>
              </a:ext>
            </a:extLst>
          </p:cNvPr>
          <p:cNvSpPr/>
          <p:nvPr/>
        </p:nvSpPr>
        <p:spPr>
          <a:xfrm>
            <a:off x="278480" y="406405"/>
            <a:ext cx="424186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비밀 대화방 오픈 화면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-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백업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63C8E909-BCB6-4F90-90BD-E79A22DDDF9D}"/>
              </a:ext>
            </a:extLst>
          </p:cNvPr>
          <p:cNvGrpSpPr/>
          <p:nvPr/>
        </p:nvGrpSpPr>
        <p:grpSpPr>
          <a:xfrm>
            <a:off x="380436" y="2905174"/>
            <a:ext cx="1621923" cy="1472328"/>
            <a:chOff x="380390" y="2602811"/>
            <a:chExt cx="1224349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7CB83CA9-3FE9-4BBC-8AB3-85A0ED6CC77E}"/>
                </a:ext>
              </a:extLst>
            </p:cNvPr>
            <p:cNvSpPr/>
            <p:nvPr/>
          </p:nvSpPr>
          <p:spPr>
            <a:xfrm>
              <a:off x="516929" y="2602811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954CA935-6C83-430E-963F-431810B462A0}"/>
                </a:ext>
              </a:extLst>
            </p:cNvPr>
            <p:cNvSpPr/>
            <p:nvPr/>
          </p:nvSpPr>
          <p:spPr>
            <a:xfrm>
              <a:off x="380390" y="2923533"/>
              <a:ext cx="1224349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비밀 대화방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오픈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E2DCE27E-FB81-45E7-8884-10898B313FE4}"/>
              </a:ext>
            </a:extLst>
          </p:cNvPr>
          <p:cNvGrpSpPr/>
          <p:nvPr/>
        </p:nvGrpSpPr>
        <p:grpSpPr>
          <a:xfrm>
            <a:off x="8339595" y="2905174"/>
            <a:ext cx="1430700" cy="1472328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223CF79A-35BD-48A1-9A3E-0EE063C2A8E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B307A4C9-6A57-474F-8725-3361FDFE6797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D7EE97B0-742B-4061-8C23-B9FE7D61E1B5}"/>
              </a:ext>
            </a:extLst>
          </p:cNvPr>
          <p:cNvGrpSpPr/>
          <p:nvPr/>
        </p:nvGrpSpPr>
        <p:grpSpPr>
          <a:xfrm>
            <a:off x="5817621" y="5485149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EF76998C-1A82-40ED-B88A-BF73AB0BC44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FD5B25E9-3AB4-4292-B4C7-1E229AA8263E}"/>
                </a:ext>
              </a:extLst>
            </p:cNvPr>
            <p:cNvSpPr/>
            <p:nvPr/>
          </p:nvSpPr>
          <p:spPr>
            <a:xfrm>
              <a:off x="2462923" y="1168616"/>
              <a:ext cx="91563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비밀 대화방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오픈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A57F454D-9A7E-4DD8-A280-D59B62050DCD}"/>
              </a:ext>
            </a:extLst>
          </p:cNvPr>
          <p:cNvCxnSpPr>
            <a:cxnSpLocks/>
            <a:stCxn id="37" idx="2"/>
            <a:endCxn id="22" idx="0"/>
          </p:cNvCxnSpPr>
          <p:nvPr/>
        </p:nvCxnSpPr>
        <p:spPr>
          <a:xfrm>
            <a:off x="3787882" y="3804196"/>
            <a:ext cx="0" cy="56354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E75F19A-F899-492E-9F81-EF822536B088}"/>
              </a:ext>
            </a:extLst>
          </p:cNvPr>
          <p:cNvSpPr txBox="1"/>
          <p:nvPr/>
        </p:nvSpPr>
        <p:spPr>
          <a:xfrm>
            <a:off x="4592761" y="5518785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653C1288-895C-41DE-88E4-4C06BE6C3CF0}"/>
              </a:ext>
            </a:extLst>
          </p:cNvPr>
          <p:cNvGrpSpPr/>
          <p:nvPr/>
        </p:nvGrpSpPr>
        <p:grpSpPr>
          <a:xfrm>
            <a:off x="3126820" y="2314811"/>
            <a:ext cx="1322124" cy="459722"/>
            <a:chOff x="2332603" y="1128278"/>
            <a:chExt cx="1176272" cy="459722"/>
          </a:xfrm>
        </p:grpSpPr>
        <p:sp>
          <p:nvSpPr>
            <p:cNvPr id="16" name="모서리가 둥근 직사각형 211">
              <a:extLst>
                <a:ext uri="{FF2B5EF4-FFF2-40B4-BE49-F238E27FC236}">
                  <a16:creationId xmlns:a16="http://schemas.microsoft.com/office/drawing/2014/main" id="{762F49E7-0E31-4676-B5F6-FDCD96CDAC1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2FD4139C-D6A4-4768-B21B-5785672DFFA1}"/>
                </a:ext>
              </a:extLst>
            </p:cNvPr>
            <p:cNvSpPr/>
            <p:nvPr/>
          </p:nvSpPr>
          <p:spPr>
            <a:xfrm>
              <a:off x="2526427" y="1175100"/>
              <a:ext cx="77469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검색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쿼리 요청</a:t>
              </a:r>
            </a:p>
          </p:txBody>
        </p:sp>
      </p:grp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28BFB5E2-30C4-4652-AFBB-3C09171AD58E}"/>
              </a:ext>
            </a:extLst>
          </p:cNvPr>
          <p:cNvCxnSpPr>
            <a:cxnSpLocks/>
            <a:stCxn id="5" idx="6"/>
            <a:endCxn id="16" idx="1"/>
          </p:cNvCxnSpPr>
          <p:nvPr/>
        </p:nvCxnSpPr>
        <p:spPr>
          <a:xfrm flipV="1">
            <a:off x="1992013" y="2544672"/>
            <a:ext cx="1134807" cy="109666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9699E20A-DF92-4B09-9F05-7936BB49160E}"/>
              </a:ext>
            </a:extLst>
          </p:cNvPr>
          <p:cNvSpPr txBox="1"/>
          <p:nvPr/>
        </p:nvSpPr>
        <p:spPr>
          <a:xfrm>
            <a:off x="2111033" y="2360132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4080863-FDEF-4C54-B8F3-CAC8B206B3E5}"/>
              </a:ext>
            </a:extLst>
          </p:cNvPr>
          <p:cNvSpPr txBox="1"/>
          <p:nvPr/>
        </p:nvSpPr>
        <p:spPr>
          <a:xfrm>
            <a:off x="3785735" y="2789859"/>
            <a:ext cx="115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15,16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9C63DF13-C353-4F61-92F9-FD6BED0B7013}"/>
              </a:ext>
            </a:extLst>
          </p:cNvPr>
          <p:cNvGrpSpPr/>
          <p:nvPr/>
        </p:nvGrpSpPr>
        <p:grpSpPr>
          <a:xfrm>
            <a:off x="3199746" y="4367742"/>
            <a:ext cx="1176272" cy="459722"/>
            <a:chOff x="2332603" y="1128278"/>
            <a:chExt cx="1176272" cy="459722"/>
          </a:xfrm>
        </p:grpSpPr>
        <p:sp>
          <p:nvSpPr>
            <p:cNvPr id="22" name="모서리가 둥근 직사각형 211">
              <a:extLst>
                <a:ext uri="{FF2B5EF4-FFF2-40B4-BE49-F238E27FC236}">
                  <a16:creationId xmlns:a16="http://schemas.microsoft.com/office/drawing/2014/main" id="{00838DCA-981F-4F17-901C-0CCAE2E82C6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1DBC63E7-02FE-4393-9E82-7D80D3BB1861}"/>
                </a:ext>
              </a:extLst>
            </p:cNvPr>
            <p:cNvSpPr/>
            <p:nvPr/>
          </p:nvSpPr>
          <p:spPr>
            <a:xfrm>
              <a:off x="2527042" y="1168616"/>
              <a:ext cx="78739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 상대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C5678D07-E7B6-497D-8242-BFA5558E9DA1}"/>
              </a:ext>
            </a:extLst>
          </p:cNvPr>
          <p:cNvGrpSpPr/>
          <p:nvPr/>
        </p:nvGrpSpPr>
        <p:grpSpPr>
          <a:xfrm>
            <a:off x="3086054" y="5391010"/>
            <a:ext cx="1404000" cy="648000"/>
            <a:chOff x="2096156" y="976385"/>
            <a:chExt cx="1649166" cy="763508"/>
          </a:xfrm>
        </p:grpSpPr>
        <p:sp>
          <p:nvSpPr>
            <p:cNvPr id="25" name="순서도: 판단 24">
              <a:extLst>
                <a:ext uri="{FF2B5EF4-FFF2-40B4-BE49-F238E27FC236}">
                  <a16:creationId xmlns:a16="http://schemas.microsoft.com/office/drawing/2014/main" id="{E1C91895-B488-42EB-9749-5AEEFF53757A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877F31C9-3D55-41BA-A77E-6554C1914B77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BBE2890A-E739-4E4A-89C7-798D634AC93F}"/>
              </a:ext>
            </a:extLst>
          </p:cNvPr>
          <p:cNvCxnSpPr>
            <a:cxnSpLocks/>
            <a:stCxn id="23" idx="2"/>
            <a:endCxn id="25" idx="0"/>
          </p:cNvCxnSpPr>
          <p:nvPr/>
        </p:nvCxnSpPr>
        <p:spPr>
          <a:xfrm>
            <a:off x="3787883" y="4808190"/>
            <a:ext cx="171" cy="58282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07D943E5-63E9-4E40-BF2B-AC1235A4F800}"/>
              </a:ext>
            </a:extLst>
          </p:cNvPr>
          <p:cNvGrpSpPr/>
          <p:nvPr/>
        </p:nvGrpSpPr>
        <p:grpSpPr>
          <a:xfrm>
            <a:off x="559019" y="5485149"/>
            <a:ext cx="1176272" cy="459722"/>
            <a:chOff x="2332603" y="1075393"/>
            <a:chExt cx="1176272" cy="459722"/>
          </a:xfrm>
        </p:grpSpPr>
        <p:sp>
          <p:nvSpPr>
            <p:cNvPr id="29" name="모서리가 둥근 직사각형 211">
              <a:extLst>
                <a:ext uri="{FF2B5EF4-FFF2-40B4-BE49-F238E27FC236}">
                  <a16:creationId xmlns:a16="http://schemas.microsoft.com/office/drawing/2014/main" id="{447E1E03-C9A3-4885-B452-FDCA14305763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E1D2FD2D-89B8-43A2-BB4A-2AD9164E499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10D6D4C9-5101-4CA1-BFFB-BA4F25B70408}"/>
              </a:ext>
            </a:extLst>
          </p:cNvPr>
          <p:cNvCxnSpPr>
            <a:cxnSpLocks/>
            <a:stCxn id="25" idx="1"/>
            <a:endCxn id="29" idx="3"/>
          </p:cNvCxnSpPr>
          <p:nvPr/>
        </p:nvCxnSpPr>
        <p:spPr>
          <a:xfrm flipH="1">
            <a:off x="1735291" y="5715010"/>
            <a:ext cx="135076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A5242A68-3D03-4A60-98ED-ABC04F2D0F59}"/>
              </a:ext>
            </a:extLst>
          </p:cNvPr>
          <p:cNvSpPr txBox="1"/>
          <p:nvPr/>
        </p:nvSpPr>
        <p:spPr>
          <a:xfrm>
            <a:off x="2319949" y="575076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4246890-1062-4D95-B632-EED069FCA7C8}"/>
              </a:ext>
            </a:extLst>
          </p:cNvPr>
          <p:cNvSpPr txBox="1"/>
          <p:nvPr/>
        </p:nvSpPr>
        <p:spPr>
          <a:xfrm>
            <a:off x="4642815" y="575076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4" name="직선 화살표 연결선 33">
            <a:extLst>
              <a:ext uri="{FF2B5EF4-FFF2-40B4-BE49-F238E27FC236}">
                <a16:creationId xmlns:a16="http://schemas.microsoft.com/office/drawing/2014/main" id="{F030625C-8449-48D7-8132-7A27B02F0A93}"/>
              </a:ext>
            </a:extLst>
          </p:cNvPr>
          <p:cNvCxnSpPr>
            <a:cxnSpLocks/>
            <a:stCxn id="25" idx="3"/>
            <a:endCxn id="11" idx="1"/>
          </p:cNvCxnSpPr>
          <p:nvPr/>
        </p:nvCxnSpPr>
        <p:spPr>
          <a:xfrm>
            <a:off x="4490054" y="5715010"/>
            <a:ext cx="132756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A6FC4328-93AE-45D0-9BC0-62A486929A24}"/>
              </a:ext>
            </a:extLst>
          </p:cNvPr>
          <p:cNvSpPr txBox="1"/>
          <p:nvPr/>
        </p:nvSpPr>
        <p:spPr>
          <a:xfrm>
            <a:off x="3587237" y="279622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F5A4FBC2-4499-42CB-A732-9232ED8561E9}"/>
              </a:ext>
            </a:extLst>
          </p:cNvPr>
          <p:cNvGrpSpPr/>
          <p:nvPr/>
        </p:nvGrpSpPr>
        <p:grpSpPr>
          <a:xfrm>
            <a:off x="3126820" y="3344474"/>
            <a:ext cx="1322124" cy="459722"/>
            <a:chOff x="2332603" y="1128278"/>
            <a:chExt cx="1176272" cy="459722"/>
          </a:xfrm>
        </p:grpSpPr>
        <p:sp>
          <p:nvSpPr>
            <p:cNvPr id="37" name="모서리가 둥근 직사각형 211">
              <a:extLst>
                <a:ext uri="{FF2B5EF4-FFF2-40B4-BE49-F238E27FC236}">
                  <a16:creationId xmlns:a16="http://schemas.microsoft.com/office/drawing/2014/main" id="{E05B4AB9-9010-433E-9CF6-AA410575980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5057DA40-56DE-4F9D-8249-271207A9A52F}"/>
                </a:ext>
              </a:extLst>
            </p:cNvPr>
            <p:cNvSpPr/>
            <p:nvPr/>
          </p:nvSpPr>
          <p:spPr>
            <a:xfrm>
              <a:off x="2449415" y="1175100"/>
              <a:ext cx="92871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 상대 추가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3C3FF0FF-8833-4AB4-9692-CC5D4748C41A}"/>
              </a:ext>
            </a:extLst>
          </p:cNvPr>
          <p:cNvCxnSpPr>
            <a:cxnSpLocks/>
            <a:stCxn id="16" idx="2"/>
            <a:endCxn id="37" idx="0"/>
          </p:cNvCxnSpPr>
          <p:nvPr/>
        </p:nvCxnSpPr>
        <p:spPr>
          <a:xfrm>
            <a:off x="3787882" y="2774533"/>
            <a:ext cx="0" cy="56994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64">
            <a:extLst>
              <a:ext uri="{FF2B5EF4-FFF2-40B4-BE49-F238E27FC236}">
                <a16:creationId xmlns:a16="http://schemas.microsoft.com/office/drawing/2014/main" id="{C60CBC63-C1A4-4CCD-8761-A98E0233E949}"/>
              </a:ext>
            </a:extLst>
          </p:cNvPr>
          <p:cNvCxnSpPr>
            <a:cxnSpLocks/>
            <a:stCxn id="11" idx="3"/>
            <a:endCxn id="54" idx="2"/>
          </p:cNvCxnSpPr>
          <p:nvPr/>
        </p:nvCxnSpPr>
        <p:spPr>
          <a:xfrm flipV="1">
            <a:off x="6993893" y="5373216"/>
            <a:ext cx="2070231" cy="341794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519904E2-19C4-4268-AAC2-9048AD8F5B61}"/>
              </a:ext>
            </a:extLst>
          </p:cNvPr>
          <p:cNvSpPr txBox="1"/>
          <p:nvPr/>
        </p:nvSpPr>
        <p:spPr>
          <a:xfrm>
            <a:off x="7123907" y="5518785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43FD3BF-DBB2-478F-82CC-31F66EA4E81A}"/>
              </a:ext>
            </a:extLst>
          </p:cNvPr>
          <p:cNvSpPr txBox="1"/>
          <p:nvPr/>
        </p:nvSpPr>
        <p:spPr>
          <a:xfrm>
            <a:off x="7123907" y="575076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3" name="직선 화살표 연결선 69">
            <a:extLst>
              <a:ext uri="{FF2B5EF4-FFF2-40B4-BE49-F238E27FC236}">
                <a16:creationId xmlns:a16="http://schemas.microsoft.com/office/drawing/2014/main" id="{06C8A889-6A63-48BB-9C5B-375A0C8A2315}"/>
              </a:ext>
            </a:extLst>
          </p:cNvPr>
          <p:cNvCxnSpPr>
            <a:cxnSpLocks/>
            <a:stCxn id="29" idx="0"/>
            <a:endCxn id="22" idx="1"/>
          </p:cNvCxnSpPr>
          <p:nvPr/>
        </p:nvCxnSpPr>
        <p:spPr>
          <a:xfrm rot="5400000" flipH="1" flipV="1">
            <a:off x="1729677" y="4015081"/>
            <a:ext cx="887546" cy="205259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3069B5FF-299E-4842-B87C-E5E27F5748FA}"/>
              </a:ext>
            </a:extLst>
          </p:cNvPr>
          <p:cNvGrpSpPr/>
          <p:nvPr/>
        </p:nvGrpSpPr>
        <p:grpSpPr>
          <a:xfrm>
            <a:off x="5817621" y="2314811"/>
            <a:ext cx="1176272" cy="459722"/>
            <a:chOff x="2332603" y="1075393"/>
            <a:chExt cx="1176272" cy="459722"/>
          </a:xfrm>
        </p:grpSpPr>
        <p:sp>
          <p:nvSpPr>
            <p:cNvPr id="45" name="모서리가 둥근 직사각형 211">
              <a:extLst>
                <a:ext uri="{FF2B5EF4-FFF2-40B4-BE49-F238E27FC236}">
                  <a16:creationId xmlns:a16="http://schemas.microsoft.com/office/drawing/2014/main" id="{17C317D0-EB12-475E-ACB8-88EDE8F2A16A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7823A66C-85E3-48DD-BF7C-F05F0FFA4FF1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47" name="직선 화살표 연결선 17">
            <a:extLst>
              <a:ext uri="{FF2B5EF4-FFF2-40B4-BE49-F238E27FC236}">
                <a16:creationId xmlns:a16="http://schemas.microsoft.com/office/drawing/2014/main" id="{CD791324-8944-4326-AE25-237433F0B0A6}"/>
              </a:ext>
            </a:extLst>
          </p:cNvPr>
          <p:cNvCxnSpPr>
            <a:cxnSpLocks/>
            <a:stCxn id="16" idx="3"/>
            <a:endCxn id="45" idx="1"/>
          </p:cNvCxnSpPr>
          <p:nvPr/>
        </p:nvCxnSpPr>
        <p:spPr>
          <a:xfrm>
            <a:off x="4448944" y="2544672"/>
            <a:ext cx="136867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화살표 연결선 17">
            <a:extLst>
              <a:ext uri="{FF2B5EF4-FFF2-40B4-BE49-F238E27FC236}">
                <a16:creationId xmlns:a16="http://schemas.microsoft.com/office/drawing/2014/main" id="{2DD64964-1680-4180-BE56-E8C1FDF63A91}"/>
              </a:ext>
            </a:extLst>
          </p:cNvPr>
          <p:cNvCxnSpPr>
            <a:cxnSpLocks/>
            <a:stCxn id="45" idx="3"/>
            <a:endCxn id="8" idx="0"/>
          </p:cNvCxnSpPr>
          <p:nvPr/>
        </p:nvCxnSpPr>
        <p:spPr>
          <a:xfrm>
            <a:off x="6993893" y="2544672"/>
            <a:ext cx="2061052" cy="36050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AFC3A534-F4E9-44C2-8F86-31B7BE301B20}"/>
              </a:ext>
            </a:extLst>
          </p:cNvPr>
          <p:cNvSpPr txBox="1"/>
          <p:nvPr/>
        </p:nvSpPr>
        <p:spPr>
          <a:xfrm>
            <a:off x="4454521" y="236013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0" name="직선 화살표 연결선 17">
            <a:extLst>
              <a:ext uri="{FF2B5EF4-FFF2-40B4-BE49-F238E27FC236}">
                <a16:creationId xmlns:a16="http://schemas.microsoft.com/office/drawing/2014/main" id="{B6A39B30-B63E-4FB1-BE1E-13F2965B57E1}"/>
              </a:ext>
            </a:extLst>
          </p:cNvPr>
          <p:cNvCxnSpPr>
            <a:cxnSpLocks/>
            <a:stCxn id="12" idx="0"/>
            <a:endCxn id="45" idx="2"/>
          </p:cNvCxnSpPr>
          <p:nvPr/>
        </p:nvCxnSpPr>
        <p:spPr>
          <a:xfrm rot="16200000" flipV="1">
            <a:off x="5030281" y="4150009"/>
            <a:ext cx="2750954" cy="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9EF163F1-EDB2-4D11-9A40-11A139A6DC5E}"/>
              </a:ext>
            </a:extLst>
          </p:cNvPr>
          <p:cNvSpPr txBox="1"/>
          <p:nvPr/>
        </p:nvSpPr>
        <p:spPr>
          <a:xfrm>
            <a:off x="6158574" y="528328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53" name="그룹 52">
            <a:extLst>
              <a:ext uri="{FF2B5EF4-FFF2-40B4-BE49-F238E27FC236}">
                <a16:creationId xmlns:a16="http://schemas.microsoft.com/office/drawing/2014/main" id="{ABFDCE6E-638F-432E-A9F2-41D0F00B43ED}"/>
              </a:ext>
            </a:extLst>
          </p:cNvPr>
          <p:cNvGrpSpPr/>
          <p:nvPr/>
        </p:nvGrpSpPr>
        <p:grpSpPr>
          <a:xfrm>
            <a:off x="8475988" y="4913494"/>
            <a:ext cx="1176272" cy="459722"/>
            <a:chOff x="2332603" y="1128278"/>
            <a:chExt cx="1176272" cy="459722"/>
          </a:xfrm>
        </p:grpSpPr>
        <p:sp>
          <p:nvSpPr>
            <p:cNvPr id="54" name="모서리가 둥근 직사각형 211">
              <a:extLst>
                <a:ext uri="{FF2B5EF4-FFF2-40B4-BE49-F238E27FC236}">
                  <a16:creationId xmlns:a16="http://schemas.microsoft.com/office/drawing/2014/main" id="{80877A4E-ADD7-43A9-8C92-078CA58E895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769CE4E3-8247-41EF-ABAA-140A80AFDD4A}"/>
                </a:ext>
              </a:extLst>
            </p:cNvPr>
            <p:cNvSpPr/>
            <p:nvPr/>
          </p:nvSpPr>
          <p:spPr>
            <a:xfrm>
              <a:off x="2334682" y="1168616"/>
              <a:ext cx="1172116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 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57" name="직선 화살표 연결선 64">
            <a:extLst>
              <a:ext uri="{FF2B5EF4-FFF2-40B4-BE49-F238E27FC236}">
                <a16:creationId xmlns:a16="http://schemas.microsoft.com/office/drawing/2014/main" id="{C01B40D2-D110-4F2B-A7B7-ED7CBF8E51BC}"/>
              </a:ext>
            </a:extLst>
          </p:cNvPr>
          <p:cNvCxnSpPr>
            <a:cxnSpLocks/>
            <a:stCxn id="54" idx="0"/>
            <a:endCxn id="8" idx="4"/>
          </p:cNvCxnSpPr>
          <p:nvPr/>
        </p:nvCxnSpPr>
        <p:spPr>
          <a:xfrm flipH="1" flipV="1">
            <a:off x="9054945" y="4377502"/>
            <a:ext cx="9179" cy="53599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7505753"/>
      </p:ext>
    </p:extLst>
  </p:cSld>
  <p:clrMapOvr>
    <a:masterClrMapping/>
  </p:clrMapOvr>
</p:sld>
</file>

<file path=ppt/theme/theme1.xml><?xml version="1.0" encoding="utf-8"?>
<a:theme xmlns:a="http://schemas.openxmlformats.org/drawingml/2006/main" name="표지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2203</Words>
  <Application>Microsoft Office PowerPoint</Application>
  <PresentationFormat>A4 용지(210x297mm)</PresentationFormat>
  <Paragraphs>825</Paragraphs>
  <Slides>47</Slides>
  <Notes>5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47</vt:i4>
      </vt:variant>
    </vt:vector>
  </HeadingPairs>
  <TitlesOfParts>
    <vt:vector size="53" baseType="lpstr">
      <vt:lpstr>나눔스퀘어</vt:lpstr>
      <vt:lpstr>맑은 고딕</vt:lpstr>
      <vt:lpstr>Arial</vt:lpstr>
      <vt:lpstr>Franklin Gothic Heavy</vt:lpstr>
      <vt:lpstr>Wingdings</vt:lpstr>
      <vt:lpstr>표지</vt:lpstr>
      <vt:lpstr>UCAP Next Messenger SERVICE FLOW</vt:lpstr>
      <vt:lpstr>DOCUMENT HISTORY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서비스흐름도</dc:title>
  <dc:creator>ZIN</dc:creator>
  <cp:lastModifiedBy>Park Byung Eun</cp:lastModifiedBy>
  <cp:revision>5189</cp:revision>
  <cp:lastPrinted>2018-12-13T03:02:38Z</cp:lastPrinted>
  <dcterms:created xsi:type="dcterms:W3CDTF">2013-07-15T11:19:02Z</dcterms:created>
  <dcterms:modified xsi:type="dcterms:W3CDTF">2020-01-31T08:28:53Z</dcterms:modified>
</cp:coreProperties>
</file>