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054411551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2020.09.14~2020.09.18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(2020.09.21~2020.09.25)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>
                          <a:latin typeface="+mn-lt"/>
                        </a:rPr>
                        <a:t>연동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120</cp:revision>
  <dcterms:created xsi:type="dcterms:W3CDTF">2019-06-14T05:49:41Z</dcterms:created>
  <dcterms:modified xsi:type="dcterms:W3CDTF">2020-09-18T08:40:55Z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