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466407732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2020.05.11~2020.05.15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(2020.05.18~2020.05.22)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create dialog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function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 Store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Group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component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디자인 적용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Organization 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93</cp:revision>
  <dcterms:created xsi:type="dcterms:W3CDTF">2019-06-14T05:49:41Z</dcterms:created>
  <dcterms:modified xsi:type="dcterms:W3CDTF">2020-05-15T04:27:01Z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