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4" r:id="rId2"/>
    <p:sldMasterId id="2147483688" r:id="rId3"/>
  </p:sldMasterIdLst>
  <p:notesMasterIdLst>
    <p:notesMasterId r:id="rId12"/>
  </p:notesMasterIdLst>
  <p:sldIdLst>
    <p:sldId id="763" r:id="rId4"/>
    <p:sldId id="1127" r:id="rId5"/>
    <p:sldId id="1132" r:id="rId6"/>
    <p:sldId id="1120" r:id="rId7"/>
    <p:sldId id="1106" r:id="rId8"/>
    <p:sldId id="1133" r:id="rId9"/>
    <p:sldId id="1134" r:id="rId10"/>
    <p:sldId id="1135" r:id="rId11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899"/>
    <a:srgbClr val="6F6F6F"/>
    <a:srgbClr val="F6F6F6"/>
    <a:srgbClr val="DBDBDB"/>
    <a:srgbClr val="5A5A5A"/>
    <a:srgbClr val="7F7F7F"/>
    <a:srgbClr val="B4B4B4"/>
    <a:srgbClr val="808080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0116" autoAdjust="0"/>
  </p:normalViewPr>
  <p:slideViewPr>
    <p:cSldViewPr snapToGrid="0">
      <p:cViewPr>
        <p:scale>
          <a:sx n="110" d="100"/>
          <a:sy n="110" d="100"/>
        </p:scale>
        <p:origin x="-1824" y="-216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598682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5340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0087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532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>
  <p:cSld name="사용자 지정 레이아웃"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2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0104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화면">
  <p:cSld name="빈화면"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178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빈화면">
  <p:cSld name="1_빈화면"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4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0829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>
  <p:cSld name="1_사용자 지정 레이아웃"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5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  <p:sp>
        <p:nvSpPr>
          <p:cNvPr id="2070" name="Google Shape;2070;p5"/>
          <p:cNvSpPr/>
          <p:nvPr/>
        </p:nvSpPr>
        <p:spPr>
          <a:xfrm>
            <a:off x="132723" y="571500"/>
            <a:ext cx="74025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 dirty="0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71" name="Google Shape;2071;p5"/>
          <p:cNvSpPr/>
          <p:nvPr/>
        </p:nvSpPr>
        <p:spPr>
          <a:xfrm>
            <a:off x="132724" y="571500"/>
            <a:ext cx="74025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3203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사용자 지정 레이아웃">
  <p:cSld name="2_사용자 지정 레이아웃"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6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3048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사용자 지정 레이아웃">
  <p:cSld name="3_사용자 지정 레이아웃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7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  <p:sp>
        <p:nvSpPr>
          <p:cNvPr id="2076" name="Google Shape;2076;p7"/>
          <p:cNvSpPr/>
          <p:nvPr/>
        </p:nvSpPr>
        <p:spPr>
          <a:xfrm>
            <a:off x="512838" y="571500"/>
            <a:ext cx="66423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  <p:sp>
        <p:nvSpPr>
          <p:cNvPr id="2077" name="Google Shape;2077;p7"/>
          <p:cNvSpPr/>
          <p:nvPr/>
        </p:nvSpPr>
        <p:spPr>
          <a:xfrm>
            <a:off x="520458" y="571500"/>
            <a:ext cx="66270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 dirty="0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20291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NB/Footer">
  <p:cSld name="GNB/Footer"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p8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419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빈화면">
  <p:cSld name="2_빈화면"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9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5986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사용자 지정 레이아웃">
  <p:cSld name="4_사용자 지정 레이아웃"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p10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0531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629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40" y="274637"/>
            <a:ext cx="89153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40" y="1600208"/>
            <a:ext cx="89153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13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64" y="6356437"/>
            <a:ext cx="31369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5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3949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/>
  <p:txStyles>
    <p:titleStyle>
      <a:lvl1pPr algn="ctr" defTabSz="913949" rtl="0" eaLnBrk="1" latinLnBrk="1" hangingPunct="1">
        <a:spcBef>
          <a:spcPct val="0"/>
        </a:spcBef>
        <a:buNone/>
        <a:defRPr sz="4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j-cs"/>
        </a:defRPr>
      </a:lvl1pPr>
    </p:titleStyle>
    <p:bodyStyle>
      <a:lvl1pPr marL="342730" indent="-342730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1pPr>
      <a:lvl2pPr marL="742583" indent="-285610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2pPr>
      <a:lvl3pPr marL="1142437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3pPr>
      <a:lvl4pPr marL="1599410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4pPr>
      <a:lvl5pPr marL="2056383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5pPr>
      <a:lvl6pPr marL="251335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31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0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78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74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49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2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9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7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4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17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9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2020-09-18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0" name="Google Shape;2060;p1"/>
          <p:cNvGraphicFramePr/>
          <p:nvPr/>
        </p:nvGraphicFramePr>
        <p:xfrm>
          <a:off x="132724" y="96900"/>
          <a:ext cx="9640575" cy="4256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882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2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95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28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화면설계서      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 anchorCtr="1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프로젝트명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화면명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작성일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28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 dirty="0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 dirty="0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 dirty="0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 dirty="0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061" name="Google Shape;2061;p1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31445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487632" y="2218581"/>
            <a:ext cx="8884968" cy="842933"/>
          </a:xfrm>
          <a:prstGeom prst="rect">
            <a:avLst/>
          </a:prstGeom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 defTabSz="914258" eaLnBrk="1" hangingPunct="1">
              <a:buClrTx/>
            </a:pPr>
            <a:r>
              <a:rPr lang="en-US" altLang="ko-KR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DS Talk</a:t>
            </a:r>
            <a:r>
              <a:rPr lang="en-US" altLang="ko-KR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_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쪽지 조직도 전체 발송</a:t>
            </a:r>
            <a:endParaRPr lang="ko-KR" altLang="en-US" sz="3600" b="1" dirty="0">
              <a:solidFill>
                <a:prstClr val="black">
                  <a:lumMod val="75000"/>
                  <a:lumOff val="25000"/>
                </a:prstClr>
              </a:solidFill>
              <a:latin typeface="LG스마트체 Regular" pitchFamily="50" charset="-127"/>
              <a:ea typeface="LG스마트체 Regular" panose="020B0600000101010101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87632" y="3061515"/>
            <a:ext cx="921789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12287BF1-E668-45E0-9EE7-CE390F59C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978" y="66836"/>
            <a:ext cx="173355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9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spec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F6027D5A-544F-4DA3-96EB-6D3E25C90203}"/>
              </a:ext>
            </a:extLst>
          </p:cNvPr>
          <p:cNvSpPr/>
          <p:nvPr/>
        </p:nvSpPr>
        <p:spPr>
          <a:xfrm>
            <a:off x="296294" y="567816"/>
            <a:ext cx="951445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요건</a:t>
            </a:r>
            <a:endParaRPr lang="en-US" altLang="ko-KR" sz="1600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조직도 우클릭 선택 해당 조직 하단의 모든 인원에게 쪽지 발송기능 추가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(PC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에서만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기능제공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)</a:t>
            </a:r>
            <a:endParaRPr lang="en-US" altLang="ko-KR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ko-KR" sz="1800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내용</a:t>
            </a:r>
            <a:endParaRPr lang="en-US" altLang="ko-KR" sz="1600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조직도 선택</a:t>
            </a:r>
            <a:endParaRPr lang="en-US" altLang="ko-KR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542925" lvl="0" indent="-180975">
              <a:buFont typeface="Arial" panose="020B0604020202020204" pitchFamily="34" charset="0"/>
              <a:buChar char="‒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발송하고자 하는 최 상단의 조직을 선택한다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542925" lvl="0" indent="-180975">
              <a:buFont typeface="Arial" panose="020B0604020202020204" pitchFamily="34" charset="0"/>
              <a:buChar char="‒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마우스 우측 버튼을 누른다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542925" lvl="0" indent="-180975">
              <a:buFont typeface="Arial" panose="020B0604020202020204" pitchFamily="34" charset="0"/>
              <a:buChar char="‒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쪽지 발송을 선택한다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쪽지 보내기 </a:t>
            </a:r>
            <a:endParaRPr lang="en-US" altLang="ko-KR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542925" lvl="0" indent="-180975">
              <a:buFont typeface="Arial" panose="020B0604020202020204" pitchFamily="34" charset="0"/>
              <a:buChar char="‒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수신자는 선택된 조직으로 고정된다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542925" lvl="0" indent="-180975">
              <a:buFont typeface="Arial" panose="020B0604020202020204" pitchFamily="34" charset="0"/>
              <a:buChar char="‒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필요한 내용을 기입한 후 쪽지 보내기를 한다 </a:t>
            </a:r>
            <a:endParaRPr lang="en-US" altLang="ko-KR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lvl="0"/>
            <a:endParaRPr lang="en-US" altLang="ko-KR" sz="1600" b="1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lvl="0"/>
            <a:r>
              <a:rPr lang="en-US" altLang="ko-KR" sz="1600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3.   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과부하 대응</a:t>
            </a:r>
            <a:endParaRPr lang="en-US" altLang="ko-KR" sz="1600" b="1" dirty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chemeClr val="tx1"/>
                </a:solidFill>
                <a:latin typeface="+mn-ea"/>
                <a:ea typeface="+mn-ea"/>
                <a:cs typeface="Segoe UI" panose="020B0502040204020203" pitchFamily="34" charset="0"/>
              </a:rPr>
              <a:t>메시지 폭주 관련 기능 제약</a:t>
            </a:r>
            <a:endParaRPr lang="en-US" altLang="ko-KR" sz="1200" b="1" dirty="0" smtClean="0">
              <a:solidFill>
                <a:schemeClr val="tx1"/>
              </a:solidFill>
              <a:latin typeface="+mn-ea"/>
              <a:ea typeface="+mn-ea"/>
              <a:cs typeface="Segoe UI" panose="020B0502040204020203" pitchFamily="34" charset="0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      최상단 회사 선택 쪽지 전송시</a:t>
            </a:r>
            <a:endParaRPr lang="en-US" altLang="ko-KR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   과부하 방지를 위한 시간 튜닝을 고려하여야 한다</a:t>
            </a:r>
            <a:endParaRPr lang="en-US" altLang="ko-KR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74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63" y="1076453"/>
            <a:ext cx="6619516" cy="4977617"/>
          </a:xfrm>
          <a:prstGeom prst="rect">
            <a:avLst/>
          </a:prstGeom>
        </p:spPr>
      </p:pic>
      <p:sp>
        <p:nvSpPr>
          <p:cNvPr id="205" name="Google Shape;2188;p25">
            <a:extLst>
              <a:ext uri="{FF2B5EF4-FFF2-40B4-BE49-F238E27FC236}">
                <a16:creationId xmlns:a16="http://schemas.microsoft.com/office/drawing/2014/main" xmlns="" id="{FCB3393C-16C6-40EA-BA51-D3A0611EF985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DS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8" name="Google Shape;2199;p25">
            <a:extLst>
              <a:ext uri="{FF2B5EF4-FFF2-40B4-BE49-F238E27FC236}">
                <a16:creationId xmlns:a16="http://schemas.microsoft.com/office/drawing/2014/main" xmlns="" id="{5FD8BDC5-CE36-49FB-A910-E7F39D2C0FD7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[PC]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쪽지 송부할 최상단 조직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선택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E2FEEC6-F608-4332-AB50-83AE59B3B039}"/>
              </a:ext>
            </a:extLst>
          </p:cNvPr>
          <p:cNvSpPr/>
          <p:nvPr/>
        </p:nvSpPr>
        <p:spPr>
          <a:xfrm>
            <a:off x="29595" y="567816"/>
            <a:ext cx="3639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ko-KR" altLang="en-US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단계 </a:t>
            </a:r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ko-KR" altLang="en-US" sz="1800" b="1" dirty="0" smtClean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쪽지 송부할 상단 조직선택</a:t>
            </a:r>
            <a:endParaRPr lang="en-US" altLang="ko-KR" sz="18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1" name="말풍선: 모서리가 둥근 사각형 57">
            <a:extLst>
              <a:ext uri="{FF2B5EF4-FFF2-40B4-BE49-F238E27FC236}">
                <a16:creationId xmlns:a16="http://schemas.microsoft.com/office/drawing/2014/main" xmlns="" id="{FBF78801-A9C1-44F4-AD6A-DE3D304F179E}"/>
              </a:ext>
            </a:extLst>
          </p:cNvPr>
          <p:cNvSpPr/>
          <p:nvPr/>
        </p:nvSpPr>
        <p:spPr>
          <a:xfrm>
            <a:off x="2627833" y="2922718"/>
            <a:ext cx="1110627" cy="327592"/>
          </a:xfrm>
          <a:prstGeom prst="wedgeRoundRectCallout">
            <a:avLst>
              <a:gd name="adj1" fmla="val -33369"/>
              <a:gd name="adj2" fmla="val 17379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dirty="0" smtClean="0"/>
              <a:t>상단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조직 선택</a:t>
            </a:r>
            <a:endParaRPr lang="ko-KR" altLang="en-US" sz="1050" dirty="0"/>
          </a:p>
        </p:txBody>
      </p:sp>
      <p:sp>
        <p:nvSpPr>
          <p:cNvPr id="4" name="직사각형 3"/>
          <p:cNvSpPr/>
          <p:nvPr/>
        </p:nvSpPr>
        <p:spPr>
          <a:xfrm>
            <a:off x="1190445" y="3761117"/>
            <a:ext cx="1992702" cy="3881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66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188;p25">
            <a:extLst>
              <a:ext uri="{FF2B5EF4-FFF2-40B4-BE49-F238E27FC236}">
                <a16:creationId xmlns:a16="http://schemas.microsoft.com/office/drawing/2014/main" xmlns="" id="{FCB3393C-16C6-40EA-BA51-D3A0611EF985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DS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5" name="직사각형 304">
            <a:extLst>
              <a:ext uri="{FF2B5EF4-FFF2-40B4-BE49-F238E27FC236}">
                <a16:creationId xmlns:a16="http://schemas.microsoft.com/office/drawing/2014/main" xmlns="" id="{B253729D-9E8B-4843-BA9D-E601D3E7F01D}"/>
              </a:ext>
            </a:extLst>
          </p:cNvPr>
          <p:cNvSpPr/>
          <p:nvPr/>
        </p:nvSpPr>
        <p:spPr>
          <a:xfrm>
            <a:off x="29595" y="567816"/>
            <a:ext cx="4671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ko-KR" altLang="en-US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단계 </a:t>
            </a:r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ko-KR" altLang="en-US" sz="1800" b="1" dirty="0" smtClean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마우스 우측버튼 눌러 쪽지 전송 </a:t>
            </a:r>
            <a:r>
              <a:rPr lang="ko-KR" altLang="en-US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선택</a:t>
            </a:r>
            <a:endParaRPr lang="en-US" altLang="ko-KR" sz="18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63" y="1076453"/>
            <a:ext cx="6619516" cy="49776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말풍선: 모서리가 둥근 사각형 57">
            <a:extLst>
              <a:ext uri="{FF2B5EF4-FFF2-40B4-BE49-F238E27FC236}">
                <a16:creationId xmlns:a16="http://schemas.microsoft.com/office/drawing/2014/main" xmlns="" id="{FBF78801-A9C1-44F4-AD6A-DE3D304F179E}"/>
              </a:ext>
            </a:extLst>
          </p:cNvPr>
          <p:cNvSpPr/>
          <p:nvPr/>
        </p:nvSpPr>
        <p:spPr>
          <a:xfrm>
            <a:off x="3274814" y="2922718"/>
            <a:ext cx="1487381" cy="327592"/>
          </a:xfrm>
          <a:prstGeom prst="wedgeRoundRectCallout">
            <a:avLst>
              <a:gd name="adj1" fmla="val -33369"/>
              <a:gd name="adj2" fmla="val 17379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dirty="0" smtClean="0"/>
              <a:t>쪽지 보내기 선택</a:t>
            </a:r>
            <a:endParaRPr lang="ko-KR" altLang="en-US" sz="1050" dirty="0"/>
          </a:p>
        </p:txBody>
      </p:sp>
      <p:sp>
        <p:nvSpPr>
          <p:cNvPr id="14" name="직사각형 13"/>
          <p:cNvSpPr/>
          <p:nvPr/>
        </p:nvSpPr>
        <p:spPr>
          <a:xfrm>
            <a:off x="2887706" y="3752490"/>
            <a:ext cx="1274762" cy="3881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3071004" y="3856008"/>
            <a:ext cx="854015" cy="1811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31390" y="3834447"/>
            <a:ext cx="8611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쪽지 보내기</a:t>
            </a:r>
            <a:endParaRPr lang="ko-KR" altLang="en-US" sz="1000" dirty="0"/>
          </a:p>
        </p:txBody>
      </p:sp>
      <p:sp>
        <p:nvSpPr>
          <p:cNvPr id="17" name="Google Shape;2199;p25">
            <a:extLst>
              <a:ext uri="{FF2B5EF4-FFF2-40B4-BE49-F238E27FC236}">
                <a16:creationId xmlns:a16="http://schemas.microsoft.com/office/drawing/2014/main" xmlns="" id="{5FD8BDC5-CE36-49FB-A910-E7F39D2C0FD7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[PC]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조직선택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마우스 우측버튼 선택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쪽지 보내기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선택</a:t>
            </a:r>
          </a:p>
        </p:txBody>
      </p:sp>
    </p:spTree>
    <p:extLst>
      <p:ext uri="{BB962C8B-B14F-4D97-AF65-F5344CB8AC3E}">
        <p14:creationId xmlns:p14="http://schemas.microsoft.com/office/powerpoint/2010/main" val="18429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188;p25">
            <a:extLst>
              <a:ext uri="{FF2B5EF4-FFF2-40B4-BE49-F238E27FC236}">
                <a16:creationId xmlns:a16="http://schemas.microsoft.com/office/drawing/2014/main" xmlns="" id="{FCB3393C-16C6-40EA-BA51-D3A0611EF985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DS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0A1A9026-8CCA-4DCB-BCEA-B6266A99D454}"/>
              </a:ext>
            </a:extLst>
          </p:cNvPr>
          <p:cNvSpPr/>
          <p:nvPr/>
        </p:nvSpPr>
        <p:spPr>
          <a:xfrm>
            <a:off x="29595" y="567816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ko-KR" altLang="en-US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단계 </a:t>
            </a:r>
            <a:r>
              <a:rPr lang="en-US" altLang="ko-KR" sz="18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ko-KR" altLang="en-US" sz="1800" b="1" dirty="0" smtClean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쪽지 내용 입력 및 쪽지 보내기</a:t>
            </a:r>
            <a:endParaRPr lang="en-US" altLang="ko-KR" sz="18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EDD64CD2-274D-4774-AB27-1C6A2B347582}"/>
              </a:ext>
            </a:extLst>
          </p:cNvPr>
          <p:cNvSpPr/>
          <p:nvPr/>
        </p:nvSpPr>
        <p:spPr>
          <a:xfrm>
            <a:off x="6140824" y="6152969"/>
            <a:ext cx="3765175" cy="52759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smtClean="0"/>
              <a:t>서버에서 해당 조직 및 하단 조직 인원 정보를 </a:t>
            </a:r>
            <a:endParaRPr lang="en-US" altLang="ko-KR" sz="1050" dirty="0" smtClean="0"/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    </a:t>
            </a:r>
            <a:r>
              <a:rPr lang="ko-KR" altLang="en-US" sz="1050" dirty="0" smtClean="0"/>
              <a:t>자동 검색하여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쪽지를 전송한다</a:t>
            </a:r>
            <a:endParaRPr lang="ko-KR" altLang="en-US" sz="105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19" y="1047665"/>
            <a:ext cx="6633948" cy="4988261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5110532" y="5027523"/>
            <a:ext cx="654155" cy="2916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" name="말풍선: 모서리가 둥근 사각형 57">
            <a:extLst>
              <a:ext uri="{FF2B5EF4-FFF2-40B4-BE49-F238E27FC236}">
                <a16:creationId xmlns:a16="http://schemas.microsoft.com/office/drawing/2014/main" xmlns="" id="{FBF78801-A9C1-44F4-AD6A-DE3D304F179E}"/>
              </a:ext>
            </a:extLst>
          </p:cNvPr>
          <p:cNvSpPr/>
          <p:nvPr/>
        </p:nvSpPr>
        <p:spPr>
          <a:xfrm>
            <a:off x="5266944" y="4186059"/>
            <a:ext cx="1305189" cy="327592"/>
          </a:xfrm>
          <a:prstGeom prst="wedgeRoundRectCallout">
            <a:avLst>
              <a:gd name="adj1" fmla="val -33369"/>
              <a:gd name="adj2" fmla="val 17379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dirty="0" smtClean="0"/>
              <a:t>쪽지 보내기 선택</a:t>
            </a:r>
            <a:endParaRPr lang="ko-KR" altLang="en-US" sz="1050" dirty="0"/>
          </a:p>
        </p:txBody>
      </p:sp>
      <p:sp>
        <p:nvSpPr>
          <p:cNvPr id="20" name="Google Shape;2199;p25">
            <a:extLst>
              <a:ext uri="{FF2B5EF4-FFF2-40B4-BE49-F238E27FC236}">
                <a16:creationId xmlns:a16="http://schemas.microsoft.com/office/drawing/2014/main" xmlns="" id="{5FD8BDC5-CE36-49FB-A910-E7F39D2C0FD7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[PC]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조직선택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마우스 우측버튼 선택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쪽지 보내기 선택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쪽지 내용 기입 </a:t>
            </a:r>
            <a:r>
              <a:rPr lang="en-US" altLang="ko-KR" sz="800" dirty="0" smtClean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 smtClean="0">
                <a:latin typeface="Malgun Gothic"/>
                <a:ea typeface="Malgun Gothic"/>
                <a:cs typeface="Malgun Gothic"/>
                <a:sym typeface="Malgun Gothic"/>
              </a:rPr>
              <a:t>쪽지 보내기 선택</a:t>
            </a:r>
            <a:endParaRPr lang="ko-KR" altLang="en-US" sz="800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951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순서도: 데이터 2"/>
          <p:cNvSpPr/>
          <p:nvPr/>
        </p:nvSpPr>
        <p:spPr>
          <a:xfrm rot="19912559">
            <a:off x="1906438" y="2837180"/>
            <a:ext cx="5167223" cy="1811547"/>
          </a:xfrm>
          <a:prstGeom prst="flowChartInputOutpu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3585" y="3450566"/>
            <a:ext cx="3114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rgbClr val="FFFF00"/>
                </a:solidFill>
              </a:rPr>
              <a:t>미고려된 문제점</a:t>
            </a:r>
            <a:endParaRPr lang="ko-KR" altLang="en-US" sz="3200" b="1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9954" y="819509"/>
            <a:ext cx="64940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전제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모바일은 수정 없음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</a:t>
            </a:r>
            <a:r>
              <a:rPr lang="ko-KR" altLang="en-US" dirty="0" smtClean="0"/>
              <a:t>기능 제약 무관</a:t>
            </a:r>
            <a:r>
              <a:rPr lang="en-US" altLang="ko-KR" dirty="0" smtClean="0"/>
              <a:t>(</a:t>
            </a:r>
            <a:r>
              <a:rPr lang="ko-KR" altLang="en-US" dirty="0" smtClean="0"/>
              <a:t>발신 기록의 조직이름 불가시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 대표자 임의로 기입가능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수신자 읽음 확인 기능 미출력 무관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1390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97" y="660576"/>
            <a:ext cx="4680567" cy="36339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81" y="655655"/>
            <a:ext cx="5100936" cy="39396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033" y="1518249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수신 조회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218" y="3981832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발신 조회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30" y="3189698"/>
            <a:ext cx="4639706" cy="35992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4538" y="4472171"/>
            <a:ext cx="211468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발신시 조직명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75" y="3017369"/>
            <a:ext cx="4490483" cy="34701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751" y="2960230"/>
            <a:ext cx="4221854" cy="32701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73312" y="4294529"/>
            <a:ext cx="227658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발는사람  조직명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76557" y="4225951"/>
            <a:ext cx="227658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읽음확인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미표시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23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2033" y="1518249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수신 조회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218" y="3981832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발신 조회</a:t>
            </a:r>
            <a:endParaRPr lang="ko-KR" altLang="en-US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93" y="667922"/>
            <a:ext cx="2191676" cy="4870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051" y="667922"/>
            <a:ext cx="2191676" cy="4870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77" y="2490790"/>
            <a:ext cx="1783244" cy="3962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12" y="2490790"/>
            <a:ext cx="1872843" cy="4161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113" y="2490790"/>
            <a:ext cx="1872843" cy="4161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57" y="2484134"/>
            <a:ext cx="1872843" cy="41618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044538" y="2856896"/>
            <a:ext cx="211468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발신시 조직명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0949" y="3103117"/>
            <a:ext cx="227658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발는사람  조직명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0734" y="3998071"/>
            <a:ext cx="227658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읽음확인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수신자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대표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명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or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미표시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7679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화면설계">
  <a:themeElements>
    <a:clrScheme name="광장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3583</TotalTime>
  <Words>257</Words>
  <Application>Microsoft Office PowerPoint</Application>
  <PresentationFormat>A4 용지(210x297mm)</PresentationFormat>
  <Paragraphs>47</Paragraphs>
  <Slides>8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1_Office 테마</vt:lpstr>
      <vt:lpstr>Office 테마</vt:lpstr>
      <vt:lpstr>1_화면설계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Windows User</cp:lastModifiedBy>
  <cp:revision>215</cp:revision>
  <dcterms:created xsi:type="dcterms:W3CDTF">2020-02-27T08:25:08Z</dcterms:created>
  <dcterms:modified xsi:type="dcterms:W3CDTF">2020-09-18T00:33:32Z</dcterms:modified>
</cp:coreProperties>
</file>