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3"/>
  </p:notesMasterIdLst>
  <p:sldIdLst>
    <p:sldId id="1378" r:id="rId2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FF99"/>
    <a:srgbClr val="FF0000"/>
    <a:srgbClr val="6F6F6F"/>
    <a:srgbClr val="8F8F8F"/>
    <a:srgbClr val="000000"/>
    <a:srgbClr val="F2F2F2"/>
    <a:srgbClr val="5F5F5F"/>
    <a:srgbClr val="AEAEAE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6279" autoAdjust="0"/>
  </p:normalViewPr>
  <p:slideViewPr>
    <p:cSldViewPr snapToGrid="0">
      <p:cViewPr varScale="1">
        <p:scale>
          <a:sx n="113" d="100"/>
          <a:sy n="113" d="100"/>
        </p:scale>
        <p:origin x="1902" y="96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947216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2020-09-10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1.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서비스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구성도 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(OCX </a:t>
            </a:r>
            <a:r>
              <a:rPr lang="ko-KR" altLang="en-US" dirty="0" smtClean="0">
                <a:solidFill>
                  <a:srgbClr val="000000"/>
                </a:solidFill>
                <a:ea typeface="LG스마트체 Regular" panose="020B0600000101010101"/>
              </a:rPr>
              <a:t>연동형</a:t>
            </a:r>
            <a:r>
              <a:rPr lang="en-US" altLang="ko-KR" dirty="0" smtClean="0">
                <a:solidFill>
                  <a:srgbClr val="000000"/>
                </a:solidFill>
                <a:ea typeface="LG스마트체 Regular" panose="020B0600000101010101"/>
              </a:rPr>
              <a:t>)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66" name="Text Box 32"/>
          <p:cNvSpPr txBox="1">
            <a:spLocks noChangeArrowheads="1"/>
          </p:cNvSpPr>
          <p:nvPr/>
        </p:nvSpPr>
        <p:spPr bwMode="auto">
          <a:xfrm>
            <a:off x="491550" y="1265507"/>
            <a:ext cx="1829347" cy="29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3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To-Be 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3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 </a:t>
            </a:r>
            <a:r>
              <a:rPr lang="ko-KR" altLang="en-US" sz="13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연동형</a:t>
            </a:r>
            <a:r>
              <a:rPr lang="en-US" altLang="ko-KR" sz="13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3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525747" y="1573284"/>
            <a:ext cx="459120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71019" y="588040"/>
            <a:ext cx="930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연동형 방식 변경으로 기존의 로그인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및 설치 이슈들을 개선하고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CRM Pro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로그인시 서버와의 데이터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Sync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통하여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이력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통계 등 데이터를 유지함으로써 사용자 편의성을 향상 시키고자 합니다 </a:t>
            </a:r>
          </a:p>
        </p:txBody>
      </p:sp>
      <p:sp>
        <p:nvSpPr>
          <p:cNvPr id="69" name="모서리가 둥근 직사각형 68"/>
          <p:cNvSpPr/>
          <p:nvPr/>
        </p:nvSpPr>
        <p:spPr>
          <a:xfrm>
            <a:off x="2362168" y="1774862"/>
            <a:ext cx="2805798" cy="4588077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590355" y="1922789"/>
            <a:ext cx="1345484" cy="4588077"/>
          </a:xfrm>
          <a:prstGeom prst="roundRect">
            <a:avLst>
              <a:gd name="adj" fmla="val 7574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669080" y="3189376"/>
            <a:ext cx="1152302" cy="31704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232" y="5796465"/>
            <a:ext cx="431470" cy="340967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906216" y="6128964"/>
            <a:ext cx="6527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IP-Phone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486413" y="4173069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Server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90667" y="2033434"/>
            <a:ext cx="9076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U-Cube </a:t>
            </a:r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3984627" y="3451470"/>
            <a:ext cx="1082590" cy="275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79" name="그림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789" y="3667674"/>
            <a:ext cx="231800" cy="2325818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717" y="3667674"/>
            <a:ext cx="231800" cy="2325818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185" y="3667674"/>
            <a:ext cx="231800" cy="2325818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4053337" y="3205599"/>
            <a:ext cx="9348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90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84" name="Picture 66" descr="j04316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08" y="2827501"/>
            <a:ext cx="396911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" descr="C:\Users\72489\AppData\Local\Microsoft\Windows\Temporary Internet Files\Content.IE5\8GXEPEUA\MC900428969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491" y="2276278"/>
            <a:ext cx="37200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5" descr="man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50" y="2315720"/>
            <a:ext cx="363694" cy="31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76" descr="판매자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1970" r="19978" b="647"/>
          <a:stretch>
            <a:fillRect/>
          </a:stretch>
        </p:blipFill>
        <p:spPr bwMode="auto">
          <a:xfrm>
            <a:off x="975025" y="2299143"/>
            <a:ext cx="377096" cy="34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2344392" y="2054194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시스템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41604" y="2077047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기업체 관리자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97755" y="2883382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사용자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91" name="직선 화살표 연결선 90"/>
          <p:cNvCxnSpPr/>
          <p:nvPr/>
        </p:nvCxnSpPr>
        <p:spPr>
          <a:xfrm flipV="1">
            <a:off x="1426292" y="3870842"/>
            <a:ext cx="1246743" cy="3679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/>
          <p:nvPr/>
        </p:nvCxnSpPr>
        <p:spPr>
          <a:xfrm flipH="1">
            <a:off x="2979740" y="2743320"/>
            <a:ext cx="934352" cy="931361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888425" y="3652434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030186" y="3938661"/>
            <a:ext cx="8178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Rest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95" name="직선 화살표 연결선 94"/>
          <p:cNvCxnSpPr/>
          <p:nvPr/>
        </p:nvCxnSpPr>
        <p:spPr>
          <a:xfrm>
            <a:off x="2979742" y="3944861"/>
            <a:ext cx="1042875" cy="8398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044663" y="2958122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부가서비스</a:t>
            </a:r>
            <a:endParaRPr lang="en-US" altLang="ko-KR" sz="8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가입정보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737387" y="5759011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SIP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98" name="正方形/長方形 5736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885" y="3563678"/>
            <a:ext cx="491961" cy="65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9" name="직선 화살표 연결선 98"/>
          <p:cNvCxnSpPr/>
          <p:nvPr/>
        </p:nvCxnSpPr>
        <p:spPr>
          <a:xfrm flipV="1">
            <a:off x="2979739" y="3807018"/>
            <a:ext cx="1042878" cy="2376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92446" y="1666345"/>
            <a:ext cx="5488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u="sng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고객사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81167" y="1666345"/>
            <a:ext cx="5645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U+</a:t>
            </a:r>
            <a:endParaRPr lang="ko-KR" altLang="en-US" sz="1050" u="sng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2" name="직선 화살표 연결선 101"/>
          <p:cNvCxnSpPr>
            <a:stCxn id="73" idx="3"/>
          </p:cNvCxnSpPr>
          <p:nvPr/>
        </p:nvCxnSpPr>
        <p:spPr>
          <a:xfrm>
            <a:off x="1485702" y="5966949"/>
            <a:ext cx="2498925" cy="79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87" idx="3"/>
          </p:cNvCxnSpPr>
          <p:nvPr/>
        </p:nvCxnSpPr>
        <p:spPr>
          <a:xfrm>
            <a:off x="1352122" y="2472158"/>
            <a:ext cx="1341736" cy="1210043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86" idx="2"/>
            <a:endCxn id="98" idx="0"/>
          </p:cNvCxnSpPr>
          <p:nvPr/>
        </p:nvCxnSpPr>
        <p:spPr>
          <a:xfrm>
            <a:off x="2780397" y="2633664"/>
            <a:ext cx="10469" cy="930014"/>
          </a:xfrm>
          <a:prstGeom prst="straightConnector1">
            <a:avLst/>
          </a:prstGeom>
          <a:ln w="63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841142" y="3889502"/>
            <a:ext cx="5533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 </a:t>
            </a:r>
            <a:r>
              <a:rPr lang="en-US" altLang="ko-KR" sz="8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</a:t>
            </a:r>
            <a:endParaRPr lang="ko-KR" altLang="en-US" sz="8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307158" y="3618056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01931" y="3296677"/>
            <a:ext cx="903768" cy="2196166"/>
            <a:chOff x="5892800" y="2924340"/>
            <a:chExt cx="903768" cy="2196166"/>
          </a:xfrm>
        </p:grpSpPr>
        <p:sp>
          <p:nvSpPr>
            <p:cNvPr id="3" name="직사각형 2"/>
            <p:cNvSpPr/>
            <p:nvPr/>
          </p:nvSpPr>
          <p:spPr>
            <a:xfrm>
              <a:off x="5892800" y="2924340"/>
              <a:ext cx="897625" cy="2196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모서리가 둥근 직사각형 3"/>
            <p:cNvSpPr/>
            <p:nvPr/>
          </p:nvSpPr>
          <p:spPr>
            <a:xfrm>
              <a:off x="5977467" y="3390470"/>
              <a:ext cx="719666" cy="60099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10136" y="3490582"/>
              <a:ext cx="673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CRM Pro </a:t>
              </a:r>
            </a:p>
            <a:p>
              <a:pPr algn="ctr"/>
              <a:r>
                <a:rPr lang="en-US" altLang="ko-KR" sz="9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Main</a:t>
              </a:r>
              <a:endParaRPr lang="ko-KR" altLang="en-US" sz="9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48" name="모서리가 둥근 직사각형 147"/>
            <p:cNvSpPr/>
            <p:nvPr/>
          </p:nvSpPr>
          <p:spPr>
            <a:xfrm>
              <a:off x="5977467" y="4468210"/>
              <a:ext cx="719666" cy="46944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099906" y="4517520"/>
              <a:ext cx="49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b="1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OCX </a:t>
              </a:r>
            </a:p>
            <a:p>
              <a:pPr algn="ctr"/>
              <a:r>
                <a:rPr lang="en-US" altLang="ko-KR" sz="900" b="1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Agent</a:t>
              </a:r>
              <a:endParaRPr lang="ko-KR" altLang="en-US" sz="900" b="1" dirty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150" name="직선 화살표 연결선 149"/>
            <p:cNvCxnSpPr>
              <a:stCxn id="4" idx="2"/>
              <a:endCxn id="148" idx="0"/>
            </p:cNvCxnSpPr>
            <p:nvPr/>
          </p:nvCxnSpPr>
          <p:spPr>
            <a:xfrm>
              <a:off x="6337300" y="3991464"/>
              <a:ext cx="0" cy="476746"/>
            </a:xfrm>
            <a:prstGeom prst="straightConnector1">
              <a:avLst/>
            </a:prstGeom>
            <a:ln w="63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6299316" y="4143029"/>
              <a:ext cx="4972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TCP/IP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152" name="직선 화살표 연결선 151"/>
          <p:cNvCxnSpPr>
            <a:stCxn id="148" idx="3"/>
          </p:cNvCxnSpPr>
          <p:nvPr/>
        </p:nvCxnSpPr>
        <p:spPr>
          <a:xfrm flipV="1">
            <a:off x="1606264" y="5074523"/>
            <a:ext cx="2378363" cy="746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863227" y="4848396"/>
            <a:ext cx="207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</a:t>
            </a:r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API </a:t>
            </a:r>
          </a:p>
          <a:p>
            <a:pPr algn="ctr">
              <a:lnSpc>
                <a:spcPct val="150000"/>
              </a:lnSpc>
            </a:pP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(3</a:t>
            </a:r>
            <a:r>
              <a:rPr lang="ko-KR" altLang="en-US" sz="800" b="1" dirty="0" err="1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자통화</a:t>
            </a: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돌려주기</a:t>
            </a: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800" b="1" dirty="0" err="1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당겨받기</a:t>
            </a: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이벤트 </a:t>
            </a:r>
            <a:r>
              <a:rPr lang="ko-KR" altLang="en-US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</a:t>
            </a:r>
            <a:r>
              <a:rPr lang="en-US" altLang="ko-KR" sz="800" b="1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endParaRPr lang="ko-KR" altLang="en-US" sz="800" b="1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54" name="직선 연결선 153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32"/>
          <p:cNvSpPr txBox="1">
            <a:spLocks noChangeArrowheads="1"/>
          </p:cNvSpPr>
          <p:nvPr/>
        </p:nvSpPr>
        <p:spPr bwMode="auto">
          <a:xfrm>
            <a:off x="5638905" y="1256756"/>
            <a:ext cx="70884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</a:t>
            </a:r>
            <a:endParaRPr lang="ko-KR" altLang="en-US" sz="14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56" name="직선 연결선 155"/>
          <p:cNvCxnSpPr/>
          <p:nvPr/>
        </p:nvCxnSpPr>
        <p:spPr>
          <a:xfrm flipV="1">
            <a:off x="5748821" y="1564532"/>
            <a:ext cx="3842929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직사각형 156"/>
          <p:cNvSpPr/>
          <p:nvPr/>
        </p:nvSpPr>
        <p:spPr>
          <a:xfrm>
            <a:off x="5743320" y="1635801"/>
            <a:ext cx="823230" cy="1736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6594353" y="1635801"/>
            <a:ext cx="3000817" cy="17362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5869635" y="2228045"/>
            <a:ext cx="5629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 </a:t>
            </a: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Agent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0993" y="1678779"/>
            <a:ext cx="2944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 Windows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OS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의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ActiveX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통신 모듈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고급형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센트릭스의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 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통신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OCX 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제공 기능 모두 사용 가능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(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 통화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돌려주기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당겨받기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 수신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Ring,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통화연결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통화종료 등 이벤트 수신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Main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모듈과는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TCP/IP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통신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UI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화면의 사용자 입력 기능 수신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OCX 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처리 결과 회신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5745401" y="3563678"/>
            <a:ext cx="782659" cy="15864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6596434" y="3563678"/>
            <a:ext cx="2995316" cy="158405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755092" y="4159153"/>
            <a:ext cx="7825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</a:p>
          <a:p>
            <a:pPr algn="ctr"/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Main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6600423" y="3589079"/>
            <a:ext cx="294489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처리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UI/UX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화면 처리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-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문자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주소록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err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녹취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메모 등</a:t>
            </a:r>
            <a:endParaRPr lang="en-US" altLang="ko-KR" sz="105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서버 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 API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지원되는 통화 기능 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 Agent </a:t>
            </a:r>
            <a:r>
              <a:rPr lang="ko-KR" altLang="en-US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연동</a:t>
            </a:r>
            <a:endParaRPr lang="en-US" altLang="ko-KR" sz="105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en-US" altLang="ko-KR" sz="105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en-US" altLang="ko-KR" sz="105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 API</a:t>
            </a:r>
            <a:r>
              <a:rPr lang="ko-KR" altLang="en-US" sz="105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에서 미 지원하는 통화 기능</a:t>
            </a:r>
            <a:endParaRPr lang="en-US" altLang="ko-KR" sz="1050" u="sng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755092" y="5297534"/>
            <a:ext cx="384843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OCX Agent 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는 </a:t>
            </a: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Pro 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클라이언트에 </a:t>
            </a:r>
            <a:r>
              <a:rPr lang="ko-KR" altLang="en-US" sz="1100" dirty="0" err="1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임베디드된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dirty="0" err="1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설치형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프로그램이므로 </a:t>
            </a: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IE 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와 관계없이 동작됨 </a:t>
            </a:r>
            <a:endParaRPr lang="en-US" altLang="ko-KR" sz="1100" dirty="0" smtClean="0">
              <a:solidFill>
                <a:srgbClr val="3333CC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(</a:t>
            </a:r>
            <a:r>
              <a:rPr lang="ko-KR" altLang="en-US" sz="1100" dirty="0" err="1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브라우즈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Active-X </a:t>
            </a:r>
            <a:r>
              <a:rPr lang="ko-KR" altLang="en-US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방식이 아님</a:t>
            </a:r>
            <a:r>
              <a:rPr lang="en-US" altLang="ko-KR" sz="1100" dirty="0" smtClean="0">
                <a:solidFill>
                  <a:srgbClr val="3333CC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46759" y="3302236"/>
            <a:ext cx="79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CRM </a:t>
            </a:r>
            <a:r>
              <a:rPr lang="en-US" altLang="ko-KR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Pro</a:t>
            </a:r>
          </a:p>
          <a:p>
            <a:pPr algn="ctr"/>
            <a:r>
              <a:rPr lang="ko-KR" altLang="en-US" sz="9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클라이언트</a:t>
            </a:r>
            <a:endParaRPr lang="ko-KR" altLang="en-US" sz="9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753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26613</TotalTime>
  <Words>233</Words>
  <Application>Microsoft Office PowerPoint</Application>
  <PresentationFormat>A4 용지(210x297mm)</PresentationFormat>
  <Paragraphs>52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LG스마트체 Regular</vt:lpstr>
      <vt:lpstr>맑은 고딕</vt:lpstr>
      <vt:lpstr>맑은 고딕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강용관 책임연구원 기술전략팀 (kdragon20@lgcns.com, 02-2099-0638)</cp:lastModifiedBy>
  <cp:revision>953</cp:revision>
  <dcterms:created xsi:type="dcterms:W3CDTF">2020-02-27T08:25:08Z</dcterms:created>
  <dcterms:modified xsi:type="dcterms:W3CDTF">2020-09-10T04:02:01Z</dcterms:modified>
</cp:coreProperties>
</file>