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69093221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2020.02.24~2020.02.28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(2020.03.02~2020.03.06)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Source Merge</a:t>
                      </a: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Click To Call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개인 주소록 동기화 진행중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개인 주소록 동기화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Arial"/>
                        </a:rPr>
                        <a:t>LF</a:t>
                      </a:r>
                      <a:r>
                        <a:rPr lang="ko-KR" altLang="en-US" sz="1100" b="0" strike="noStrike" spc="-1">
                          <a:latin typeface="Arial"/>
                        </a:rPr>
                        <a:t> 통합 테스트 지원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</Words>
  <Application>Microsoft Office PowerPoint</Application>
  <PresentationFormat>화면 슬라이드 쇼(4:3)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77</cp:revision>
  <dcterms:created xsi:type="dcterms:W3CDTF">2019-06-14T05:49:41Z</dcterms:created>
  <dcterms:modified xsi:type="dcterms:W3CDTF">2020-02-28T05:32:21Z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