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1206" r:id="rId2"/>
    <p:sldId id="1208" r:id="rId3"/>
    <p:sldId id="1223" r:id="rId4"/>
    <p:sldId id="1224" r:id="rId5"/>
    <p:sldId id="1226" r:id="rId6"/>
    <p:sldId id="1227" r:id="rId7"/>
    <p:sldId id="874" r:id="rId8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6C0FF2-34C5-48C7-8218-5D6A84AC7A40}">
          <p14:sldIdLst>
            <p14:sldId id="1206"/>
            <p14:sldId id="1208"/>
            <p14:sldId id="1223"/>
            <p14:sldId id="1224"/>
            <p14:sldId id="1226"/>
            <p14:sldId id="1227"/>
            <p14:sldId id="874"/>
          </p14:sldIdLst>
        </p14:section>
      </p14:sectionLst>
    </p:ex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F2F2F2"/>
    <a:srgbClr val="F6F6F6"/>
    <a:srgbClr val="FAFAFA"/>
    <a:srgbClr val="FFCCFF"/>
    <a:srgbClr val="33CCCC"/>
    <a:srgbClr val="3366FF"/>
    <a:srgbClr val="6BBD2D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99" autoAdjust="0"/>
    <p:restoredTop sz="96982" autoAdjust="0"/>
  </p:normalViewPr>
  <p:slideViewPr>
    <p:cSldViewPr>
      <p:cViewPr varScale="1">
        <p:scale>
          <a:sx n="131" d="100"/>
          <a:sy n="131" d="100"/>
        </p:scale>
        <p:origin x="1224" y="132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2019-09-30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2019-09-30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81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47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4175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989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  <a:endParaRPr lang="ko-KR" altLang="en-US" dirty="0"/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  <a:endParaRPr lang="ko-KR" altLang="en-US" dirty="0"/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24260882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APM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2019-09-30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 smtClean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 smtClean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 smtClean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 smtClean="0">
                <a:latin typeface="+mj-ea"/>
              </a:rPr>
              <a:t>2019-07-30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 smtClean="0">
                <a:latin typeface="+mj-ea"/>
              </a:rPr>
              <a:t>2019-08-30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 smtClean="0">
                <a:latin typeface="+mj-ea"/>
              </a:rPr>
              <a:t>UCAP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 smtClean="0">
                <a:latin typeface="+mj-ea"/>
              </a:rPr>
              <a:t>0.1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 smtClean="0"/>
              <a:t>UCAP</a:t>
            </a:r>
            <a:br>
              <a:rPr lang="en-US" altLang="ko-KR" dirty="0" smtClean="0"/>
            </a:br>
            <a:r>
              <a:rPr lang="en-US" altLang="ko-KR" dirty="0" smtClean="0"/>
              <a:t>APM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555020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V0.1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2019.07.30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박병준</a:t>
                      </a: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393702" y="48417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Target</a:t>
            </a:r>
            <a:endParaRPr lang="ko-KR" altLang="en-US" sz="1400" dirty="0"/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58" name="그룹 157"/>
          <p:cNvGrpSpPr/>
          <p:nvPr/>
        </p:nvGrpSpPr>
        <p:grpSpPr>
          <a:xfrm>
            <a:off x="1690279" y="5089996"/>
            <a:ext cx="1176272" cy="459722"/>
            <a:chOff x="2332603" y="1128278"/>
            <a:chExt cx="1176272" cy="459722"/>
          </a:xfrm>
        </p:grpSpPr>
        <p:sp>
          <p:nvSpPr>
            <p:cNvPr id="159" name="모서리가 둥근 직사각형 158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1" name="직사각형 160"/>
            <p:cNvSpPr/>
            <p:nvPr/>
          </p:nvSpPr>
          <p:spPr>
            <a:xfrm>
              <a:off x="2493380" y="1235028"/>
              <a:ext cx="85472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Agent </a:t>
              </a:r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설치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7" name="직선 화살표 연결선 36"/>
          <p:cNvCxnSpPr>
            <a:stCxn id="3" idx="6"/>
            <a:endCxn id="159" idx="1"/>
          </p:cNvCxnSpPr>
          <p:nvPr/>
        </p:nvCxnSpPr>
        <p:spPr>
          <a:xfrm flipV="1">
            <a:off x="1349959" y="5319857"/>
            <a:ext cx="340320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3" name="그룹 212"/>
          <p:cNvGrpSpPr/>
          <p:nvPr/>
        </p:nvGrpSpPr>
        <p:grpSpPr>
          <a:xfrm>
            <a:off x="4047424" y="3376648"/>
            <a:ext cx="683168" cy="683168"/>
            <a:chOff x="9100298" y="4214212"/>
            <a:chExt cx="683168" cy="683168"/>
          </a:xfrm>
        </p:grpSpPr>
        <p:sp>
          <p:nvSpPr>
            <p:cNvPr id="214" name="타원 213"/>
            <p:cNvSpPr/>
            <p:nvPr/>
          </p:nvSpPr>
          <p:spPr>
            <a:xfrm>
              <a:off x="9100298" y="4214212"/>
              <a:ext cx="683168" cy="683168"/>
            </a:xfrm>
            <a:prstGeom prst="ellipse">
              <a:avLst/>
            </a:prstGeom>
            <a:solidFill>
              <a:srgbClr val="C0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5" name="직사각형 214"/>
            <p:cNvSpPr/>
            <p:nvPr/>
          </p:nvSpPr>
          <p:spPr>
            <a:xfrm>
              <a:off x="9221309" y="4432685"/>
              <a:ext cx="441147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수집</a:t>
              </a:r>
              <a:endParaRPr lang="ko-KR" altLang="en-US" sz="1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22" name="그룹 221"/>
          <p:cNvGrpSpPr/>
          <p:nvPr/>
        </p:nvGrpSpPr>
        <p:grpSpPr>
          <a:xfrm>
            <a:off x="7715709" y="2132856"/>
            <a:ext cx="1588738" cy="735532"/>
            <a:chOff x="2096156" y="976385"/>
            <a:chExt cx="1649166" cy="763508"/>
          </a:xfrm>
        </p:grpSpPr>
        <p:sp>
          <p:nvSpPr>
            <p:cNvPr id="223" name="순서도: 판단 222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4" name="직사각형 223"/>
            <p:cNvSpPr/>
            <p:nvPr/>
          </p:nvSpPr>
          <p:spPr>
            <a:xfrm>
              <a:off x="2535366" y="1235028"/>
              <a:ext cx="770753" cy="2555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문제 발생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49" name="그룹 248"/>
          <p:cNvGrpSpPr/>
          <p:nvPr/>
        </p:nvGrpSpPr>
        <p:grpSpPr>
          <a:xfrm>
            <a:off x="8200776" y="3401326"/>
            <a:ext cx="628491" cy="459722"/>
            <a:chOff x="2332603" y="1128278"/>
            <a:chExt cx="1176272" cy="459722"/>
          </a:xfrm>
        </p:grpSpPr>
        <p:sp>
          <p:nvSpPr>
            <p:cNvPr id="250" name="모서리가 둥근 직사각형 249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1" name="직사각형 250"/>
            <p:cNvSpPr/>
            <p:nvPr/>
          </p:nvSpPr>
          <p:spPr>
            <a:xfrm>
              <a:off x="2700166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52" name="직선 화살표 연결선 251"/>
          <p:cNvCxnSpPr>
            <a:stCxn id="223" idx="2"/>
            <a:endCxn id="250" idx="0"/>
          </p:cNvCxnSpPr>
          <p:nvPr/>
        </p:nvCxnSpPr>
        <p:spPr>
          <a:xfrm>
            <a:off x="8510078" y="2868388"/>
            <a:ext cx="4944" cy="532938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꺾인 연결선 253"/>
          <p:cNvCxnSpPr>
            <a:stCxn id="256" idx="2"/>
            <a:endCxn id="130" idx="2"/>
          </p:cNvCxnSpPr>
          <p:nvPr/>
        </p:nvCxnSpPr>
        <p:spPr>
          <a:xfrm rot="10800000">
            <a:off x="7077448" y="5478691"/>
            <a:ext cx="892630" cy="59035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5" name="그룹 254"/>
          <p:cNvGrpSpPr/>
          <p:nvPr/>
        </p:nvGrpSpPr>
        <p:grpSpPr>
          <a:xfrm>
            <a:off x="7970078" y="5529043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592451" y="3054008"/>
              <a:ext cx="80021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 err="1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관제자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67" name="꺾인 연결선 266"/>
          <p:cNvCxnSpPr>
            <a:stCxn id="64" idx="0"/>
            <a:endCxn id="214" idx="4"/>
          </p:cNvCxnSpPr>
          <p:nvPr/>
        </p:nvCxnSpPr>
        <p:spPr>
          <a:xfrm rot="16200000" flipV="1">
            <a:off x="4449809" y="3999015"/>
            <a:ext cx="1030526" cy="1152128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/>
          <p:cNvGrpSpPr/>
          <p:nvPr/>
        </p:nvGrpSpPr>
        <p:grpSpPr>
          <a:xfrm>
            <a:off x="3296816" y="5089987"/>
            <a:ext cx="1176272" cy="459722"/>
            <a:chOff x="2332603" y="1128278"/>
            <a:chExt cx="1176272" cy="459722"/>
          </a:xfrm>
        </p:grpSpPr>
        <p:sp>
          <p:nvSpPr>
            <p:cNvPr id="58" name="모서리가 둥근 직사각형 57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2493379" y="1235028"/>
              <a:ext cx="85472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Agent </a:t>
              </a:r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0" name="직선 화살표 연결선 59"/>
          <p:cNvCxnSpPr>
            <a:stCxn id="159" idx="3"/>
            <a:endCxn id="58" idx="1"/>
          </p:cNvCxnSpPr>
          <p:nvPr/>
        </p:nvCxnSpPr>
        <p:spPr>
          <a:xfrm flipV="1">
            <a:off x="2866551" y="5319848"/>
            <a:ext cx="430265" cy="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그룹 62"/>
          <p:cNvGrpSpPr/>
          <p:nvPr/>
        </p:nvGrpSpPr>
        <p:grpSpPr>
          <a:xfrm>
            <a:off x="4953000" y="5090342"/>
            <a:ext cx="1176272" cy="459722"/>
            <a:chOff x="2332603" y="1128278"/>
            <a:chExt cx="1176272" cy="459722"/>
          </a:xfrm>
        </p:grpSpPr>
        <p:sp>
          <p:nvSpPr>
            <p:cNvPr id="64" name="모서리가 둥근 직사각형 63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2493379" y="1235028"/>
              <a:ext cx="85472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Agent </a:t>
              </a:r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시작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6" name="직선 화살표 연결선 65"/>
          <p:cNvCxnSpPr>
            <a:stCxn id="58" idx="3"/>
            <a:endCxn id="64" idx="1"/>
          </p:cNvCxnSpPr>
          <p:nvPr/>
        </p:nvCxnSpPr>
        <p:spPr>
          <a:xfrm>
            <a:off x="4473088" y="5319848"/>
            <a:ext cx="479912" cy="35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타원 74"/>
          <p:cNvSpPr/>
          <p:nvPr/>
        </p:nvSpPr>
        <p:spPr>
          <a:xfrm>
            <a:off x="416496" y="158950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APM</a:t>
            </a:r>
            <a:endParaRPr lang="ko-KR" altLang="en-US" sz="1400" dirty="0"/>
          </a:p>
        </p:txBody>
      </p:sp>
      <p:grpSp>
        <p:nvGrpSpPr>
          <p:cNvPr id="76" name="그룹 75"/>
          <p:cNvGrpSpPr/>
          <p:nvPr/>
        </p:nvGrpSpPr>
        <p:grpSpPr>
          <a:xfrm>
            <a:off x="1698692" y="1837773"/>
            <a:ext cx="1204176" cy="459722"/>
            <a:chOff x="2318655" y="1128278"/>
            <a:chExt cx="1204176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318655" y="1235028"/>
              <a:ext cx="120417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APM Server </a:t>
              </a:r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설치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9" name="직선 화살표 연결선 78"/>
          <p:cNvCxnSpPr>
            <a:stCxn id="75" idx="6"/>
            <a:endCxn id="77" idx="1"/>
          </p:cNvCxnSpPr>
          <p:nvPr/>
        </p:nvCxnSpPr>
        <p:spPr>
          <a:xfrm flipV="1">
            <a:off x="1372753" y="2067634"/>
            <a:ext cx="339887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그룹 79"/>
          <p:cNvGrpSpPr/>
          <p:nvPr/>
        </p:nvGrpSpPr>
        <p:grpSpPr>
          <a:xfrm>
            <a:off x="3368824" y="1837764"/>
            <a:ext cx="1204177" cy="459722"/>
            <a:chOff x="2318654" y="1128278"/>
            <a:chExt cx="1204177" cy="459722"/>
          </a:xfrm>
        </p:grpSpPr>
        <p:sp>
          <p:nvSpPr>
            <p:cNvPr id="81" name="모서리가 둥근 직사각형 80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2318654" y="1235028"/>
              <a:ext cx="12041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APM Server </a:t>
              </a:r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시작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83" name="직선 화살표 연결선 82"/>
          <p:cNvCxnSpPr>
            <a:stCxn id="77" idx="3"/>
            <a:endCxn id="81" idx="1"/>
          </p:cNvCxnSpPr>
          <p:nvPr/>
        </p:nvCxnSpPr>
        <p:spPr>
          <a:xfrm flipV="1">
            <a:off x="2888912" y="2067625"/>
            <a:ext cx="493861" cy="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그룹 92"/>
          <p:cNvGrpSpPr/>
          <p:nvPr/>
        </p:nvGrpSpPr>
        <p:grpSpPr>
          <a:xfrm>
            <a:off x="5328949" y="1141994"/>
            <a:ext cx="1176272" cy="459722"/>
            <a:chOff x="2332603" y="1128278"/>
            <a:chExt cx="1176272" cy="459722"/>
          </a:xfrm>
        </p:grpSpPr>
        <p:sp>
          <p:nvSpPr>
            <p:cNvPr id="94" name="모서리가 둥근 직사각형 93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2700170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분석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96" name="꺾인 연결선 95"/>
          <p:cNvCxnSpPr>
            <a:stCxn id="81" idx="3"/>
            <a:endCxn id="94" idx="1"/>
          </p:cNvCxnSpPr>
          <p:nvPr/>
        </p:nvCxnSpPr>
        <p:spPr>
          <a:xfrm flipV="1">
            <a:off x="4559045" y="1371855"/>
            <a:ext cx="769904" cy="69577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9" name="그룹 98"/>
          <p:cNvGrpSpPr/>
          <p:nvPr/>
        </p:nvGrpSpPr>
        <p:grpSpPr>
          <a:xfrm>
            <a:off x="5313040" y="2525610"/>
            <a:ext cx="1176272" cy="459722"/>
            <a:chOff x="2332603" y="1128278"/>
            <a:chExt cx="1176272" cy="459722"/>
          </a:xfrm>
        </p:grpSpPr>
        <p:sp>
          <p:nvSpPr>
            <p:cNvPr id="100" name="모서리가 둥근 직사각형 99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직사각형 100"/>
            <p:cNvSpPr/>
            <p:nvPr/>
          </p:nvSpPr>
          <p:spPr>
            <a:xfrm>
              <a:off x="2636050" y="1235028"/>
              <a:ext cx="56938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시각화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02" name="꺾인 연결선 101"/>
          <p:cNvCxnSpPr>
            <a:stCxn id="82" idx="3"/>
            <a:endCxn id="100" idx="1"/>
          </p:cNvCxnSpPr>
          <p:nvPr/>
        </p:nvCxnSpPr>
        <p:spPr>
          <a:xfrm>
            <a:off x="4573001" y="2067625"/>
            <a:ext cx="740039" cy="68784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104"/>
          <p:cNvCxnSpPr>
            <a:stCxn id="94" idx="0"/>
            <a:endCxn id="214" idx="0"/>
          </p:cNvCxnSpPr>
          <p:nvPr/>
        </p:nvCxnSpPr>
        <p:spPr>
          <a:xfrm rot="16200000" flipH="1" flipV="1">
            <a:off x="4035720" y="1495282"/>
            <a:ext cx="2234654" cy="1528077"/>
          </a:xfrm>
          <a:prstGeom prst="bentConnector3">
            <a:avLst>
              <a:gd name="adj1" fmla="val -1023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꺾인 연결선 108"/>
          <p:cNvCxnSpPr>
            <a:stCxn id="100" idx="2"/>
            <a:endCxn id="214" idx="6"/>
          </p:cNvCxnSpPr>
          <p:nvPr/>
        </p:nvCxnSpPr>
        <p:spPr>
          <a:xfrm rot="5400000">
            <a:off x="4949434" y="2766490"/>
            <a:ext cx="732900" cy="1170584"/>
          </a:xfrm>
          <a:prstGeom prst="bentConnector2">
            <a:avLst/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4192858" y="2997532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질의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4838897" y="348739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질의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192858" y="4221668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저장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2" name="직선 화살표 연결선 121"/>
          <p:cNvCxnSpPr>
            <a:stCxn id="250" idx="2"/>
            <a:endCxn id="133" idx="0"/>
          </p:cNvCxnSpPr>
          <p:nvPr/>
        </p:nvCxnSpPr>
        <p:spPr>
          <a:xfrm flipH="1">
            <a:off x="8511100" y="3861048"/>
            <a:ext cx="3922" cy="43904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그룹 128"/>
          <p:cNvGrpSpPr/>
          <p:nvPr/>
        </p:nvGrpSpPr>
        <p:grpSpPr>
          <a:xfrm>
            <a:off x="6489312" y="5018969"/>
            <a:ext cx="1176272" cy="459722"/>
            <a:chOff x="2332603" y="1128278"/>
            <a:chExt cx="1176272" cy="459722"/>
          </a:xfrm>
        </p:grpSpPr>
        <p:sp>
          <p:nvSpPr>
            <p:cNvPr id="130" name="모서리가 둥근 직사각형 129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/>
            <p:cNvSpPr/>
            <p:nvPr/>
          </p:nvSpPr>
          <p:spPr>
            <a:xfrm>
              <a:off x="2485369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시각화 설정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32" name="그룹 131"/>
          <p:cNvGrpSpPr/>
          <p:nvPr/>
        </p:nvGrpSpPr>
        <p:grpSpPr>
          <a:xfrm>
            <a:off x="7922964" y="4300088"/>
            <a:ext cx="1176272" cy="459722"/>
            <a:chOff x="2332603" y="1128278"/>
            <a:chExt cx="1176272" cy="459722"/>
          </a:xfrm>
        </p:grpSpPr>
        <p:sp>
          <p:nvSpPr>
            <p:cNvPr id="133" name="모서리가 둥근 직사각형 132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4" name="직사각형 133"/>
            <p:cNvSpPr/>
            <p:nvPr/>
          </p:nvSpPr>
          <p:spPr>
            <a:xfrm>
              <a:off x="2549489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 설정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5" name="직선 화살표 연결선 134"/>
          <p:cNvCxnSpPr>
            <a:stCxn id="256" idx="0"/>
            <a:endCxn id="133" idx="2"/>
          </p:cNvCxnSpPr>
          <p:nvPr/>
        </p:nvCxnSpPr>
        <p:spPr>
          <a:xfrm flipV="1">
            <a:off x="8510078" y="4759810"/>
            <a:ext cx="1022" cy="76923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꺾인 연결선 139"/>
          <p:cNvCxnSpPr>
            <a:stCxn id="100" idx="3"/>
            <a:endCxn id="130" idx="0"/>
          </p:cNvCxnSpPr>
          <p:nvPr/>
        </p:nvCxnSpPr>
        <p:spPr>
          <a:xfrm>
            <a:off x="6489312" y="2755471"/>
            <a:ext cx="588136" cy="226349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5" name="그룹 144"/>
          <p:cNvGrpSpPr/>
          <p:nvPr/>
        </p:nvGrpSpPr>
        <p:grpSpPr>
          <a:xfrm>
            <a:off x="8044948" y="1193218"/>
            <a:ext cx="930260" cy="363574"/>
            <a:chOff x="2455609" y="1176352"/>
            <a:chExt cx="930260" cy="363574"/>
          </a:xfrm>
        </p:grpSpPr>
        <p:sp>
          <p:nvSpPr>
            <p:cNvPr id="146" name="직사각형 145"/>
            <p:cNvSpPr/>
            <p:nvPr/>
          </p:nvSpPr>
          <p:spPr>
            <a:xfrm>
              <a:off x="2455609" y="1176352"/>
              <a:ext cx="930260" cy="363574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7" name="직사각형 146"/>
            <p:cNvSpPr/>
            <p:nvPr/>
          </p:nvSpPr>
          <p:spPr>
            <a:xfrm>
              <a:off x="2700166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통계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8" name="꺾인 연결선 147"/>
          <p:cNvCxnSpPr>
            <a:stCxn id="94" idx="3"/>
            <a:endCxn id="146" idx="1"/>
          </p:cNvCxnSpPr>
          <p:nvPr/>
        </p:nvCxnSpPr>
        <p:spPr>
          <a:xfrm>
            <a:off x="6505221" y="1371855"/>
            <a:ext cx="1539727" cy="31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꺾인 연결선 150"/>
          <p:cNvCxnSpPr>
            <a:stCxn id="146" idx="3"/>
            <a:endCxn id="256" idx="6"/>
          </p:cNvCxnSpPr>
          <p:nvPr/>
        </p:nvCxnSpPr>
        <p:spPr>
          <a:xfrm>
            <a:off x="8975208" y="1375005"/>
            <a:ext cx="74870" cy="4694038"/>
          </a:xfrm>
          <a:prstGeom prst="bentConnector3">
            <a:avLst>
              <a:gd name="adj1" fmla="val 79897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5" name="그룹 154"/>
          <p:cNvGrpSpPr/>
          <p:nvPr/>
        </p:nvGrpSpPr>
        <p:grpSpPr>
          <a:xfrm>
            <a:off x="3539350" y="5949860"/>
            <a:ext cx="698558" cy="215444"/>
            <a:chOff x="2571460" y="1230830"/>
            <a:chExt cx="698558" cy="215444"/>
          </a:xfrm>
        </p:grpSpPr>
        <p:sp>
          <p:nvSpPr>
            <p:cNvPr id="156" name="직사각형 15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7" name="직사각형 156"/>
            <p:cNvSpPr/>
            <p:nvPr/>
          </p:nvSpPr>
          <p:spPr>
            <a:xfrm>
              <a:off x="2623224" y="1230830"/>
              <a:ext cx="59503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네트워크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60" name="그룹 159"/>
          <p:cNvGrpSpPr/>
          <p:nvPr/>
        </p:nvGrpSpPr>
        <p:grpSpPr>
          <a:xfrm>
            <a:off x="2567222" y="5949860"/>
            <a:ext cx="698558" cy="215444"/>
            <a:chOff x="2571460" y="1230830"/>
            <a:chExt cx="698558" cy="215444"/>
          </a:xfrm>
        </p:grpSpPr>
        <p:sp>
          <p:nvSpPr>
            <p:cNvPr id="162" name="직사각형 16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4" name="직사각형 163"/>
            <p:cNvSpPr/>
            <p:nvPr/>
          </p:nvSpPr>
          <p:spPr>
            <a:xfrm>
              <a:off x="2725815" y="1230830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일반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65" name="꺾인 연결선 164"/>
          <p:cNvCxnSpPr>
            <a:stCxn id="58" idx="2"/>
            <a:endCxn id="164" idx="0"/>
          </p:cNvCxnSpPr>
          <p:nvPr/>
        </p:nvCxnSpPr>
        <p:spPr>
          <a:xfrm rot="5400000">
            <a:off x="3200653" y="5265560"/>
            <a:ext cx="400151" cy="96844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꺾인 연결선 165"/>
          <p:cNvCxnSpPr>
            <a:stCxn id="58" idx="2"/>
            <a:endCxn id="157" idx="0"/>
          </p:cNvCxnSpPr>
          <p:nvPr/>
        </p:nvCxnSpPr>
        <p:spPr>
          <a:xfrm rot="16200000" flipH="1">
            <a:off x="3686717" y="5747944"/>
            <a:ext cx="400151" cy="36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7" name="그룹 166"/>
          <p:cNvGrpSpPr/>
          <p:nvPr/>
        </p:nvGrpSpPr>
        <p:grpSpPr>
          <a:xfrm>
            <a:off x="4511478" y="5949860"/>
            <a:ext cx="698558" cy="215444"/>
            <a:chOff x="2571460" y="1230830"/>
            <a:chExt cx="698558" cy="215444"/>
          </a:xfrm>
        </p:grpSpPr>
        <p:sp>
          <p:nvSpPr>
            <p:cNvPr id="168" name="직사각형 16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9" name="직사각형 168"/>
            <p:cNvSpPr/>
            <p:nvPr/>
          </p:nvSpPr>
          <p:spPr>
            <a:xfrm>
              <a:off x="2604791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관제 항목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80" name="꺾인 연결선 179"/>
          <p:cNvCxnSpPr>
            <a:stCxn id="58" idx="2"/>
            <a:endCxn id="168" idx="0"/>
          </p:cNvCxnSpPr>
          <p:nvPr/>
        </p:nvCxnSpPr>
        <p:spPr>
          <a:xfrm rot="16200000" flipH="1">
            <a:off x="4172769" y="5261891"/>
            <a:ext cx="400170" cy="97580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꺾인 연결선 83"/>
          <p:cNvCxnSpPr>
            <a:stCxn id="94" idx="3"/>
            <a:endCxn id="223" idx="1"/>
          </p:cNvCxnSpPr>
          <p:nvPr/>
        </p:nvCxnSpPr>
        <p:spPr>
          <a:xfrm>
            <a:off x="6505221" y="1371855"/>
            <a:ext cx="1210488" cy="112876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타원 88"/>
          <p:cNvSpPr/>
          <p:nvPr/>
        </p:nvSpPr>
        <p:spPr>
          <a:xfrm>
            <a:off x="8108893" y="75009"/>
            <a:ext cx="801295" cy="80129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UCAP</a:t>
            </a:r>
          </a:p>
          <a:p>
            <a:pPr algn="ctr"/>
            <a:r>
              <a:rPr lang="ko-KR" altLang="en-US" sz="1000" dirty="0" smtClean="0"/>
              <a:t>통계</a:t>
            </a:r>
            <a:r>
              <a:rPr lang="en-US" altLang="ko-KR" sz="1000" dirty="0" smtClean="0"/>
              <a:t>DB</a:t>
            </a:r>
            <a:endParaRPr lang="ko-KR" altLang="en-US" sz="1000" dirty="0"/>
          </a:p>
        </p:txBody>
      </p:sp>
      <p:cxnSp>
        <p:nvCxnSpPr>
          <p:cNvPr id="90" name="직선 화살표 연결선 89"/>
          <p:cNvCxnSpPr>
            <a:stCxn id="89" idx="4"/>
            <a:endCxn id="146" idx="0"/>
          </p:cNvCxnSpPr>
          <p:nvPr/>
        </p:nvCxnSpPr>
        <p:spPr>
          <a:xfrm>
            <a:off x="8509541" y="876304"/>
            <a:ext cx="537" cy="3169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38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624436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New Dashboard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58" name="그룹 157"/>
          <p:cNvGrpSpPr/>
          <p:nvPr/>
        </p:nvGrpSpPr>
        <p:grpSpPr>
          <a:xfrm>
            <a:off x="4818417" y="2443521"/>
            <a:ext cx="1176272" cy="459722"/>
            <a:chOff x="2332603" y="1128278"/>
            <a:chExt cx="1176272" cy="459722"/>
          </a:xfrm>
        </p:grpSpPr>
        <p:sp>
          <p:nvSpPr>
            <p:cNvPr id="159" name="모서리가 둥근 직사각형 158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1" name="직사각형 160"/>
            <p:cNvSpPr/>
            <p:nvPr/>
          </p:nvSpPr>
          <p:spPr>
            <a:xfrm>
              <a:off x="2644863" y="1235028"/>
              <a:ext cx="55175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Query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55" name="그룹 254"/>
          <p:cNvGrpSpPr/>
          <p:nvPr/>
        </p:nvGrpSpPr>
        <p:grpSpPr>
          <a:xfrm>
            <a:off x="329969" y="2133382"/>
            <a:ext cx="1240789" cy="1080000"/>
            <a:chOff x="372168" y="2683285"/>
            <a:chExt cx="1240789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372168" y="3054008"/>
              <a:ext cx="124078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Dashboard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60" name="그룹 159"/>
          <p:cNvGrpSpPr/>
          <p:nvPr/>
        </p:nvGrpSpPr>
        <p:grpSpPr>
          <a:xfrm>
            <a:off x="4160912" y="1701334"/>
            <a:ext cx="698558" cy="215444"/>
            <a:chOff x="2571460" y="1230830"/>
            <a:chExt cx="698558" cy="215444"/>
          </a:xfrm>
        </p:grpSpPr>
        <p:sp>
          <p:nvSpPr>
            <p:cNvPr id="162" name="직사각형 16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4" name="직사각형 163"/>
            <p:cNvSpPr/>
            <p:nvPr/>
          </p:nvSpPr>
          <p:spPr>
            <a:xfrm>
              <a:off x="2607995" y="1230830"/>
              <a:ext cx="62549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database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4" name="그룹 83"/>
          <p:cNvGrpSpPr/>
          <p:nvPr/>
        </p:nvGrpSpPr>
        <p:grpSpPr>
          <a:xfrm>
            <a:off x="4980873" y="1701334"/>
            <a:ext cx="851515" cy="215444"/>
            <a:chOff x="2494986" y="1230830"/>
            <a:chExt cx="851515" cy="215444"/>
          </a:xfrm>
        </p:grpSpPr>
        <p:sp>
          <p:nvSpPr>
            <p:cNvPr id="85" name="직사각형 84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2494986" y="1230830"/>
              <a:ext cx="85151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measurement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7" name="그룹 86"/>
          <p:cNvGrpSpPr/>
          <p:nvPr/>
        </p:nvGrpSpPr>
        <p:grpSpPr>
          <a:xfrm>
            <a:off x="6014232" y="1700826"/>
            <a:ext cx="698558" cy="215444"/>
            <a:chOff x="2571460" y="1230830"/>
            <a:chExt cx="698558" cy="215444"/>
          </a:xfrm>
        </p:grpSpPr>
        <p:sp>
          <p:nvSpPr>
            <p:cNvPr id="88" name="직사각형 8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2680137" y="1230830"/>
              <a:ext cx="48122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where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0" name="그룹 89"/>
          <p:cNvGrpSpPr/>
          <p:nvPr/>
        </p:nvGrpSpPr>
        <p:grpSpPr>
          <a:xfrm>
            <a:off x="4160912" y="3322772"/>
            <a:ext cx="698558" cy="215444"/>
            <a:chOff x="2571460" y="1230830"/>
            <a:chExt cx="698558" cy="215444"/>
          </a:xfrm>
        </p:grpSpPr>
        <p:sp>
          <p:nvSpPr>
            <p:cNvPr id="91" name="직사각형 90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직사각형 91"/>
            <p:cNvSpPr/>
            <p:nvPr/>
          </p:nvSpPr>
          <p:spPr>
            <a:xfrm>
              <a:off x="2696160" y="1230830"/>
              <a:ext cx="44916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fields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5057347" y="3322772"/>
            <a:ext cx="698558" cy="215444"/>
            <a:chOff x="2571460" y="1230830"/>
            <a:chExt cx="698558" cy="215444"/>
          </a:xfrm>
        </p:grpSpPr>
        <p:sp>
          <p:nvSpPr>
            <p:cNvPr id="98" name="직사각형 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" name="직사각형 102"/>
            <p:cNvSpPr/>
            <p:nvPr/>
          </p:nvSpPr>
          <p:spPr>
            <a:xfrm>
              <a:off x="2603189" y="1230830"/>
              <a:ext cx="63511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by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4" name="그룹 103"/>
          <p:cNvGrpSpPr/>
          <p:nvPr/>
        </p:nvGrpSpPr>
        <p:grpSpPr>
          <a:xfrm>
            <a:off x="6014232" y="3322264"/>
            <a:ext cx="698558" cy="215444"/>
            <a:chOff x="2571460" y="1230830"/>
            <a:chExt cx="698558" cy="215444"/>
          </a:xfrm>
        </p:grpSpPr>
        <p:sp>
          <p:nvSpPr>
            <p:cNvPr id="106" name="직사각형 10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2661704" y="1230830"/>
              <a:ext cx="51809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format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10" name="꺾인 연결선 109"/>
          <p:cNvCxnSpPr>
            <a:stCxn id="123" idx="3"/>
            <a:endCxn id="65" idx="3"/>
          </p:cNvCxnSpPr>
          <p:nvPr/>
        </p:nvCxnSpPr>
        <p:spPr>
          <a:xfrm>
            <a:off x="8787989" y="2673382"/>
            <a:ext cx="12700" cy="2620757"/>
          </a:xfrm>
          <a:prstGeom prst="bentConnector3">
            <a:avLst>
              <a:gd name="adj1" fmla="val 180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꺾인 연결선 110"/>
          <p:cNvCxnSpPr>
            <a:stCxn id="159" idx="2"/>
            <a:endCxn id="91" idx="0"/>
          </p:cNvCxnSpPr>
          <p:nvPr/>
        </p:nvCxnSpPr>
        <p:spPr>
          <a:xfrm rot="5400000">
            <a:off x="4748598" y="2664836"/>
            <a:ext cx="419548" cy="89636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꺾인 연결선 114"/>
          <p:cNvCxnSpPr>
            <a:stCxn id="159" idx="0"/>
            <a:endCxn id="162" idx="2"/>
          </p:cNvCxnSpPr>
          <p:nvPr/>
        </p:nvCxnSpPr>
        <p:spPr>
          <a:xfrm rot="16200000" flipV="1">
            <a:off x="4694992" y="1731960"/>
            <a:ext cx="526761" cy="89636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115"/>
          <p:cNvCxnSpPr>
            <a:stCxn id="159" idx="0"/>
            <a:endCxn id="89" idx="2"/>
          </p:cNvCxnSpPr>
          <p:nvPr/>
        </p:nvCxnSpPr>
        <p:spPr>
          <a:xfrm rot="5400000" flipH="1" flipV="1">
            <a:off x="5621411" y="1701413"/>
            <a:ext cx="527251" cy="95696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꺾인 연결선 116"/>
          <p:cNvCxnSpPr>
            <a:stCxn id="159" idx="0"/>
            <a:endCxn id="86" idx="2"/>
          </p:cNvCxnSpPr>
          <p:nvPr/>
        </p:nvCxnSpPr>
        <p:spPr>
          <a:xfrm rot="5400000" flipH="1" flipV="1">
            <a:off x="5143221" y="2180111"/>
            <a:ext cx="526743" cy="7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꺾인 연결선 117"/>
          <p:cNvCxnSpPr>
            <a:stCxn id="159" idx="2"/>
            <a:endCxn id="98" idx="0"/>
          </p:cNvCxnSpPr>
          <p:nvPr/>
        </p:nvCxnSpPr>
        <p:spPr>
          <a:xfrm rot="16200000" flipH="1">
            <a:off x="5196815" y="3112980"/>
            <a:ext cx="419548" cy="7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꺾인 연결선 118"/>
          <p:cNvCxnSpPr>
            <a:stCxn id="159" idx="2"/>
            <a:endCxn id="106" idx="0"/>
          </p:cNvCxnSpPr>
          <p:nvPr/>
        </p:nvCxnSpPr>
        <p:spPr>
          <a:xfrm rot="16200000" flipH="1">
            <a:off x="5675512" y="2634284"/>
            <a:ext cx="419040" cy="95695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직선 화살표 연결선 119"/>
          <p:cNvCxnSpPr>
            <a:stCxn id="143" idx="3"/>
            <a:endCxn id="159" idx="1"/>
          </p:cNvCxnSpPr>
          <p:nvPr/>
        </p:nvCxnSpPr>
        <p:spPr>
          <a:xfrm flipV="1">
            <a:off x="3516221" y="2673382"/>
            <a:ext cx="1302196" cy="305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그룹 120"/>
          <p:cNvGrpSpPr/>
          <p:nvPr/>
        </p:nvGrpSpPr>
        <p:grpSpPr>
          <a:xfrm>
            <a:off x="7611717" y="2443521"/>
            <a:ext cx="1176272" cy="459722"/>
            <a:chOff x="2332603" y="1128278"/>
            <a:chExt cx="1176272" cy="459722"/>
          </a:xfrm>
        </p:grpSpPr>
        <p:sp>
          <p:nvSpPr>
            <p:cNvPr id="123" name="모서리가 둥근 직사각형 122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4" name="직사각형 123"/>
            <p:cNvSpPr/>
            <p:nvPr/>
          </p:nvSpPr>
          <p:spPr>
            <a:xfrm>
              <a:off x="2441284" y="1235028"/>
              <a:ext cx="95891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Visualization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5" name="그룹 124"/>
          <p:cNvGrpSpPr/>
          <p:nvPr/>
        </p:nvGrpSpPr>
        <p:grpSpPr>
          <a:xfrm>
            <a:off x="7850569" y="1700808"/>
            <a:ext cx="698558" cy="215444"/>
            <a:chOff x="2571460" y="1230830"/>
            <a:chExt cx="698558" cy="215444"/>
          </a:xfrm>
        </p:grpSpPr>
        <p:sp>
          <p:nvSpPr>
            <p:cNvPr id="126" name="직사각형 12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" name="직사각형 126"/>
            <p:cNvSpPr/>
            <p:nvPr/>
          </p:nvSpPr>
          <p:spPr>
            <a:xfrm>
              <a:off x="2721009" y="1230830"/>
              <a:ext cx="39946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type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28" name="직선 화살표 연결선 127"/>
          <p:cNvCxnSpPr>
            <a:stCxn id="159" idx="3"/>
            <a:endCxn id="123" idx="1"/>
          </p:cNvCxnSpPr>
          <p:nvPr/>
        </p:nvCxnSpPr>
        <p:spPr>
          <a:xfrm>
            <a:off x="5994689" y="2673382"/>
            <a:ext cx="161702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꺾인 연결선 135"/>
          <p:cNvCxnSpPr>
            <a:stCxn id="123" idx="0"/>
            <a:endCxn id="127" idx="2"/>
          </p:cNvCxnSpPr>
          <p:nvPr/>
        </p:nvCxnSpPr>
        <p:spPr>
          <a:xfrm rot="16200000" flipV="1">
            <a:off x="7936219" y="2179886"/>
            <a:ext cx="527269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7" name="그룹 136"/>
          <p:cNvGrpSpPr/>
          <p:nvPr/>
        </p:nvGrpSpPr>
        <p:grpSpPr>
          <a:xfrm>
            <a:off x="7850569" y="3323630"/>
            <a:ext cx="698558" cy="215444"/>
            <a:chOff x="2571460" y="1230830"/>
            <a:chExt cx="698558" cy="215444"/>
          </a:xfrm>
        </p:grpSpPr>
        <p:sp>
          <p:nvSpPr>
            <p:cNvPr id="138" name="직사각형 13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9" name="직사각형 138"/>
            <p:cNvSpPr/>
            <p:nvPr/>
          </p:nvSpPr>
          <p:spPr>
            <a:xfrm>
              <a:off x="2666508" y="1230830"/>
              <a:ext cx="50847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option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1" name="꺾인 연결선 140"/>
          <p:cNvCxnSpPr>
            <a:stCxn id="123" idx="2"/>
            <a:endCxn id="138" idx="0"/>
          </p:cNvCxnSpPr>
          <p:nvPr/>
        </p:nvCxnSpPr>
        <p:spPr>
          <a:xfrm rot="5400000">
            <a:off x="7989648" y="3113444"/>
            <a:ext cx="420406" cy="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/>
          <p:cNvGrpSpPr/>
          <p:nvPr/>
        </p:nvGrpSpPr>
        <p:grpSpPr>
          <a:xfrm>
            <a:off x="2339949" y="2446573"/>
            <a:ext cx="1176272" cy="459722"/>
            <a:chOff x="2332603" y="1128278"/>
            <a:chExt cx="1176272" cy="459722"/>
          </a:xfrm>
        </p:grpSpPr>
        <p:sp>
          <p:nvSpPr>
            <p:cNvPr id="143" name="모서리가 둥근 직사각형 142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" name="직사각형 143"/>
            <p:cNvSpPr/>
            <p:nvPr/>
          </p:nvSpPr>
          <p:spPr>
            <a:xfrm>
              <a:off x="2463728" y="1235028"/>
              <a:ext cx="91403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Data source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7611717" y="5064278"/>
            <a:ext cx="1176272" cy="459722"/>
            <a:chOff x="2332603" y="1128278"/>
            <a:chExt cx="1176272" cy="459722"/>
          </a:xfrm>
        </p:grpSpPr>
        <p:sp>
          <p:nvSpPr>
            <p:cNvPr id="65" name="모서리가 둥근 직사각형 64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2595174" y="1235028"/>
              <a:ext cx="65114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General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7" name="직선 화살표 연결선 66"/>
          <p:cNvCxnSpPr>
            <a:stCxn id="256" idx="6"/>
            <a:endCxn id="143" idx="1"/>
          </p:cNvCxnSpPr>
          <p:nvPr/>
        </p:nvCxnSpPr>
        <p:spPr>
          <a:xfrm>
            <a:off x="1490361" y="2673382"/>
            <a:ext cx="849588" cy="305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1340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689886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New Alert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58" name="그룹 157"/>
          <p:cNvGrpSpPr/>
          <p:nvPr/>
        </p:nvGrpSpPr>
        <p:grpSpPr>
          <a:xfrm>
            <a:off x="4818417" y="2443521"/>
            <a:ext cx="1176272" cy="459722"/>
            <a:chOff x="2332603" y="1128278"/>
            <a:chExt cx="1176272" cy="459722"/>
          </a:xfrm>
        </p:grpSpPr>
        <p:sp>
          <p:nvSpPr>
            <p:cNvPr id="159" name="모서리가 둥근 직사각형 158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1" name="직사각형 160"/>
            <p:cNvSpPr/>
            <p:nvPr/>
          </p:nvSpPr>
          <p:spPr>
            <a:xfrm>
              <a:off x="2644863" y="1235028"/>
              <a:ext cx="55175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Query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55" name="그룹 254"/>
          <p:cNvGrpSpPr/>
          <p:nvPr/>
        </p:nvGrpSpPr>
        <p:grpSpPr>
          <a:xfrm>
            <a:off x="329969" y="2133382"/>
            <a:ext cx="1240789" cy="1080000"/>
            <a:chOff x="372168" y="2683285"/>
            <a:chExt cx="1240789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372168" y="3054008"/>
              <a:ext cx="124078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Dashboard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60" name="그룹 159"/>
          <p:cNvGrpSpPr/>
          <p:nvPr/>
        </p:nvGrpSpPr>
        <p:grpSpPr>
          <a:xfrm>
            <a:off x="4160912" y="1701334"/>
            <a:ext cx="698558" cy="215444"/>
            <a:chOff x="2571460" y="1230830"/>
            <a:chExt cx="698558" cy="215444"/>
          </a:xfrm>
        </p:grpSpPr>
        <p:sp>
          <p:nvSpPr>
            <p:cNvPr id="162" name="직사각형 16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4" name="직사각형 163"/>
            <p:cNvSpPr/>
            <p:nvPr/>
          </p:nvSpPr>
          <p:spPr>
            <a:xfrm>
              <a:off x="2607995" y="1230830"/>
              <a:ext cx="62549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database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4" name="그룹 83"/>
          <p:cNvGrpSpPr/>
          <p:nvPr/>
        </p:nvGrpSpPr>
        <p:grpSpPr>
          <a:xfrm>
            <a:off x="4980873" y="1701334"/>
            <a:ext cx="851515" cy="215444"/>
            <a:chOff x="2494986" y="1230830"/>
            <a:chExt cx="851515" cy="215444"/>
          </a:xfrm>
        </p:grpSpPr>
        <p:sp>
          <p:nvSpPr>
            <p:cNvPr id="85" name="직사각형 84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2494986" y="1230830"/>
              <a:ext cx="85151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measurement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7" name="그룹 86"/>
          <p:cNvGrpSpPr/>
          <p:nvPr/>
        </p:nvGrpSpPr>
        <p:grpSpPr>
          <a:xfrm>
            <a:off x="6014232" y="1700826"/>
            <a:ext cx="698558" cy="215444"/>
            <a:chOff x="2571460" y="1230830"/>
            <a:chExt cx="698558" cy="215444"/>
          </a:xfrm>
        </p:grpSpPr>
        <p:sp>
          <p:nvSpPr>
            <p:cNvPr id="88" name="직사각형 8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2680137" y="1230830"/>
              <a:ext cx="48122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where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0" name="그룹 89"/>
          <p:cNvGrpSpPr/>
          <p:nvPr/>
        </p:nvGrpSpPr>
        <p:grpSpPr>
          <a:xfrm>
            <a:off x="4160912" y="3322772"/>
            <a:ext cx="698558" cy="215444"/>
            <a:chOff x="2571460" y="1230830"/>
            <a:chExt cx="698558" cy="215444"/>
          </a:xfrm>
        </p:grpSpPr>
        <p:sp>
          <p:nvSpPr>
            <p:cNvPr id="91" name="직사각형 90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직사각형 91"/>
            <p:cNvSpPr/>
            <p:nvPr/>
          </p:nvSpPr>
          <p:spPr>
            <a:xfrm>
              <a:off x="2696160" y="1230830"/>
              <a:ext cx="44916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fields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5057347" y="3322772"/>
            <a:ext cx="698558" cy="215444"/>
            <a:chOff x="2571460" y="1230830"/>
            <a:chExt cx="698558" cy="215444"/>
          </a:xfrm>
        </p:grpSpPr>
        <p:sp>
          <p:nvSpPr>
            <p:cNvPr id="98" name="직사각형 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" name="직사각형 102"/>
            <p:cNvSpPr/>
            <p:nvPr/>
          </p:nvSpPr>
          <p:spPr>
            <a:xfrm>
              <a:off x="2603189" y="1230830"/>
              <a:ext cx="63511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by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4" name="그룹 103"/>
          <p:cNvGrpSpPr/>
          <p:nvPr/>
        </p:nvGrpSpPr>
        <p:grpSpPr>
          <a:xfrm>
            <a:off x="6014232" y="3322264"/>
            <a:ext cx="698558" cy="215444"/>
            <a:chOff x="2571460" y="1230830"/>
            <a:chExt cx="698558" cy="215444"/>
          </a:xfrm>
        </p:grpSpPr>
        <p:sp>
          <p:nvSpPr>
            <p:cNvPr id="106" name="직사각형 10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2661704" y="1230830"/>
              <a:ext cx="51809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format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10" name="꺾인 연결선 109"/>
          <p:cNvCxnSpPr>
            <a:stCxn id="123" idx="3"/>
            <a:endCxn id="65" idx="3"/>
          </p:cNvCxnSpPr>
          <p:nvPr/>
        </p:nvCxnSpPr>
        <p:spPr>
          <a:xfrm>
            <a:off x="8787989" y="2673382"/>
            <a:ext cx="12700" cy="2620757"/>
          </a:xfrm>
          <a:prstGeom prst="bentConnector3">
            <a:avLst>
              <a:gd name="adj1" fmla="val 180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꺾인 연결선 110"/>
          <p:cNvCxnSpPr>
            <a:stCxn id="159" idx="2"/>
            <a:endCxn id="91" idx="0"/>
          </p:cNvCxnSpPr>
          <p:nvPr/>
        </p:nvCxnSpPr>
        <p:spPr>
          <a:xfrm rot="5400000">
            <a:off x="4748598" y="2664836"/>
            <a:ext cx="419548" cy="89636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꺾인 연결선 114"/>
          <p:cNvCxnSpPr>
            <a:stCxn id="159" idx="0"/>
            <a:endCxn id="162" idx="2"/>
          </p:cNvCxnSpPr>
          <p:nvPr/>
        </p:nvCxnSpPr>
        <p:spPr>
          <a:xfrm rot="16200000" flipV="1">
            <a:off x="4694992" y="1731960"/>
            <a:ext cx="526761" cy="89636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115"/>
          <p:cNvCxnSpPr>
            <a:stCxn id="159" idx="0"/>
            <a:endCxn id="89" idx="2"/>
          </p:cNvCxnSpPr>
          <p:nvPr/>
        </p:nvCxnSpPr>
        <p:spPr>
          <a:xfrm rot="5400000" flipH="1" flipV="1">
            <a:off x="5621411" y="1701413"/>
            <a:ext cx="527251" cy="95696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꺾인 연결선 116"/>
          <p:cNvCxnSpPr>
            <a:stCxn id="159" idx="0"/>
            <a:endCxn id="86" idx="2"/>
          </p:cNvCxnSpPr>
          <p:nvPr/>
        </p:nvCxnSpPr>
        <p:spPr>
          <a:xfrm rot="5400000" flipH="1" flipV="1">
            <a:off x="5143221" y="2180111"/>
            <a:ext cx="526743" cy="7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꺾인 연결선 117"/>
          <p:cNvCxnSpPr>
            <a:stCxn id="159" idx="2"/>
            <a:endCxn id="98" idx="0"/>
          </p:cNvCxnSpPr>
          <p:nvPr/>
        </p:nvCxnSpPr>
        <p:spPr>
          <a:xfrm rot="16200000" flipH="1">
            <a:off x="5196815" y="3112980"/>
            <a:ext cx="419548" cy="7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꺾인 연결선 118"/>
          <p:cNvCxnSpPr>
            <a:stCxn id="159" idx="2"/>
            <a:endCxn id="106" idx="0"/>
          </p:cNvCxnSpPr>
          <p:nvPr/>
        </p:nvCxnSpPr>
        <p:spPr>
          <a:xfrm rot="16200000" flipH="1">
            <a:off x="5675512" y="2634284"/>
            <a:ext cx="419040" cy="95695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직선 화살표 연결선 119"/>
          <p:cNvCxnSpPr>
            <a:stCxn id="143" idx="3"/>
            <a:endCxn id="159" idx="1"/>
          </p:cNvCxnSpPr>
          <p:nvPr/>
        </p:nvCxnSpPr>
        <p:spPr>
          <a:xfrm flipV="1">
            <a:off x="3516221" y="2673382"/>
            <a:ext cx="1302196" cy="305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그룹 120"/>
          <p:cNvGrpSpPr/>
          <p:nvPr/>
        </p:nvGrpSpPr>
        <p:grpSpPr>
          <a:xfrm>
            <a:off x="7611717" y="2443521"/>
            <a:ext cx="1176272" cy="459722"/>
            <a:chOff x="2332603" y="1128278"/>
            <a:chExt cx="1176272" cy="459722"/>
          </a:xfrm>
        </p:grpSpPr>
        <p:sp>
          <p:nvSpPr>
            <p:cNvPr id="123" name="모서리가 둥근 직사각형 122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4" name="직사각형 123"/>
            <p:cNvSpPr/>
            <p:nvPr/>
          </p:nvSpPr>
          <p:spPr>
            <a:xfrm>
              <a:off x="2441284" y="1235028"/>
              <a:ext cx="95891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Visualization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28" name="직선 화살표 연결선 127"/>
          <p:cNvCxnSpPr>
            <a:stCxn id="159" idx="3"/>
            <a:endCxn id="123" idx="1"/>
          </p:cNvCxnSpPr>
          <p:nvPr/>
        </p:nvCxnSpPr>
        <p:spPr>
          <a:xfrm>
            <a:off x="5994689" y="2673382"/>
            <a:ext cx="161702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/>
          <p:cNvGrpSpPr/>
          <p:nvPr/>
        </p:nvGrpSpPr>
        <p:grpSpPr>
          <a:xfrm>
            <a:off x="2339949" y="2446573"/>
            <a:ext cx="1176272" cy="459722"/>
            <a:chOff x="2332603" y="1128278"/>
            <a:chExt cx="1176272" cy="459722"/>
          </a:xfrm>
        </p:grpSpPr>
        <p:sp>
          <p:nvSpPr>
            <p:cNvPr id="143" name="모서리가 둥근 직사각형 142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" name="직사각형 143"/>
            <p:cNvSpPr/>
            <p:nvPr/>
          </p:nvSpPr>
          <p:spPr>
            <a:xfrm>
              <a:off x="2463728" y="1235028"/>
              <a:ext cx="91403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Data source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9" name="직선 화살표 연결선 148"/>
          <p:cNvCxnSpPr>
            <a:stCxn id="65" idx="1"/>
            <a:endCxn id="152" idx="3"/>
          </p:cNvCxnSpPr>
          <p:nvPr/>
        </p:nvCxnSpPr>
        <p:spPr>
          <a:xfrm flipH="1">
            <a:off x="5994688" y="5294139"/>
            <a:ext cx="161702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0" name="그룹 149"/>
          <p:cNvGrpSpPr/>
          <p:nvPr/>
        </p:nvGrpSpPr>
        <p:grpSpPr>
          <a:xfrm>
            <a:off x="4818416" y="5064278"/>
            <a:ext cx="1176272" cy="459722"/>
            <a:chOff x="2332603" y="1128278"/>
            <a:chExt cx="1176272" cy="459722"/>
          </a:xfrm>
        </p:grpSpPr>
        <p:sp>
          <p:nvSpPr>
            <p:cNvPr id="152" name="모서리가 둥근 직사각형 15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3" name="직사각형 152"/>
            <p:cNvSpPr/>
            <p:nvPr/>
          </p:nvSpPr>
          <p:spPr>
            <a:xfrm>
              <a:off x="2465333" y="1235028"/>
              <a:ext cx="9108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54" name="그룹 153"/>
          <p:cNvGrpSpPr/>
          <p:nvPr/>
        </p:nvGrpSpPr>
        <p:grpSpPr>
          <a:xfrm>
            <a:off x="5057273" y="4494633"/>
            <a:ext cx="698558" cy="215444"/>
            <a:chOff x="2571460" y="1230830"/>
            <a:chExt cx="698558" cy="215444"/>
          </a:xfrm>
        </p:grpSpPr>
        <p:sp>
          <p:nvSpPr>
            <p:cNvPr id="163" name="직사각형 162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0" name="직사각형 169"/>
            <p:cNvSpPr/>
            <p:nvPr/>
          </p:nvSpPr>
          <p:spPr>
            <a:xfrm>
              <a:off x="2721014" y="1230830"/>
              <a:ext cx="39946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type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71" name="그룹 170"/>
          <p:cNvGrpSpPr/>
          <p:nvPr/>
        </p:nvGrpSpPr>
        <p:grpSpPr>
          <a:xfrm>
            <a:off x="5062190" y="5861007"/>
            <a:ext cx="698558" cy="215444"/>
            <a:chOff x="2571460" y="1230830"/>
            <a:chExt cx="698558" cy="215444"/>
          </a:xfrm>
        </p:grpSpPr>
        <p:sp>
          <p:nvSpPr>
            <p:cNvPr id="172" name="직사각형 17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3" name="직사각형 172"/>
            <p:cNvSpPr/>
            <p:nvPr/>
          </p:nvSpPr>
          <p:spPr>
            <a:xfrm>
              <a:off x="2666514" y="1230830"/>
              <a:ext cx="50847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option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75" name="직선 화살표 연결선 174"/>
          <p:cNvCxnSpPr>
            <a:stCxn id="152" idx="0"/>
            <a:endCxn id="163" idx="2"/>
          </p:cNvCxnSpPr>
          <p:nvPr/>
        </p:nvCxnSpPr>
        <p:spPr>
          <a:xfrm flipV="1">
            <a:off x="5406552" y="4710059"/>
            <a:ext cx="0" cy="35421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직선 화살표 연결선 175"/>
          <p:cNvCxnSpPr>
            <a:stCxn id="152" idx="2"/>
            <a:endCxn id="173" idx="0"/>
          </p:cNvCxnSpPr>
          <p:nvPr/>
        </p:nvCxnSpPr>
        <p:spPr>
          <a:xfrm>
            <a:off x="5406552" y="5524000"/>
            <a:ext cx="4927" cy="33700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그룹 63"/>
          <p:cNvGrpSpPr/>
          <p:nvPr/>
        </p:nvGrpSpPr>
        <p:grpSpPr>
          <a:xfrm>
            <a:off x="7611717" y="5064278"/>
            <a:ext cx="1176272" cy="459722"/>
            <a:chOff x="2332603" y="1128278"/>
            <a:chExt cx="1176272" cy="459722"/>
          </a:xfrm>
        </p:grpSpPr>
        <p:sp>
          <p:nvSpPr>
            <p:cNvPr id="65" name="모서리가 둥근 직사각형 64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2595174" y="1235028"/>
              <a:ext cx="65114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General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7" name="직선 화살표 연결선 66"/>
          <p:cNvCxnSpPr>
            <a:stCxn id="256" idx="6"/>
            <a:endCxn id="143" idx="1"/>
          </p:cNvCxnSpPr>
          <p:nvPr/>
        </p:nvCxnSpPr>
        <p:spPr>
          <a:xfrm>
            <a:off x="1490361" y="2673382"/>
            <a:ext cx="849588" cy="305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1838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40295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APM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9" name="타원 58"/>
          <p:cNvSpPr/>
          <p:nvPr/>
        </p:nvSpPr>
        <p:spPr>
          <a:xfrm>
            <a:off x="344488" y="141277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APM</a:t>
            </a:r>
            <a:endParaRPr lang="ko-KR" altLang="en-US" sz="1400" dirty="0"/>
          </a:p>
        </p:txBody>
      </p:sp>
      <p:grpSp>
        <p:nvGrpSpPr>
          <p:cNvPr id="60" name="그룹 59"/>
          <p:cNvGrpSpPr/>
          <p:nvPr/>
        </p:nvGrpSpPr>
        <p:grpSpPr>
          <a:xfrm>
            <a:off x="1856656" y="1661043"/>
            <a:ext cx="1176272" cy="459722"/>
            <a:chOff x="2332603" y="1128278"/>
            <a:chExt cx="1176272" cy="459722"/>
          </a:xfrm>
        </p:grpSpPr>
        <p:sp>
          <p:nvSpPr>
            <p:cNvPr id="61" name="모서리가 둥근 직사각형 60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571925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회원인증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3" name="직선 화살표 연결선 62"/>
          <p:cNvCxnSpPr>
            <a:stCxn id="59" idx="6"/>
            <a:endCxn id="61" idx="1"/>
          </p:cNvCxnSpPr>
          <p:nvPr/>
        </p:nvCxnSpPr>
        <p:spPr>
          <a:xfrm flipV="1">
            <a:off x="1300745" y="1890904"/>
            <a:ext cx="555911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그룹 72"/>
          <p:cNvGrpSpPr/>
          <p:nvPr/>
        </p:nvGrpSpPr>
        <p:grpSpPr>
          <a:xfrm>
            <a:off x="5331858" y="476672"/>
            <a:ext cx="1176272" cy="459722"/>
            <a:chOff x="2332603" y="1128278"/>
            <a:chExt cx="1176272" cy="459722"/>
          </a:xfrm>
        </p:grpSpPr>
        <p:sp>
          <p:nvSpPr>
            <p:cNvPr id="74" name="모서리가 둥근 직사각형 73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2438075" y="1235028"/>
              <a:ext cx="96532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Dashboard 1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6" name="그룹 75"/>
          <p:cNvGrpSpPr/>
          <p:nvPr/>
        </p:nvGrpSpPr>
        <p:grpSpPr>
          <a:xfrm>
            <a:off x="5331858" y="1058815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438075" y="1235028"/>
              <a:ext cx="96532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Dashboard 2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9" name="그룹 78"/>
          <p:cNvGrpSpPr/>
          <p:nvPr/>
        </p:nvGrpSpPr>
        <p:grpSpPr>
          <a:xfrm>
            <a:off x="5331858" y="2132856"/>
            <a:ext cx="1176272" cy="459722"/>
            <a:chOff x="2332603" y="1128278"/>
            <a:chExt cx="1176272" cy="459722"/>
          </a:xfrm>
        </p:grpSpPr>
        <p:sp>
          <p:nvSpPr>
            <p:cNvPr id="80" name="모서리가 둥근 직사각형 79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직사각형 80"/>
            <p:cNvSpPr/>
            <p:nvPr/>
          </p:nvSpPr>
          <p:spPr>
            <a:xfrm>
              <a:off x="2423648" y="1235028"/>
              <a:ext cx="99418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Dashboard N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82" name="꺾인 연결선 81"/>
          <p:cNvCxnSpPr>
            <a:stCxn id="145" idx="6"/>
            <a:endCxn id="74" idx="1"/>
          </p:cNvCxnSpPr>
          <p:nvPr/>
        </p:nvCxnSpPr>
        <p:spPr>
          <a:xfrm flipV="1">
            <a:off x="4429782" y="706533"/>
            <a:ext cx="902076" cy="82328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92"/>
          <p:cNvCxnSpPr>
            <a:stCxn id="145" idx="6"/>
            <a:endCxn id="77" idx="1"/>
          </p:cNvCxnSpPr>
          <p:nvPr/>
        </p:nvCxnSpPr>
        <p:spPr>
          <a:xfrm flipV="1">
            <a:off x="4429782" y="1288676"/>
            <a:ext cx="902076" cy="24114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꺾인 연결선 93"/>
          <p:cNvCxnSpPr>
            <a:stCxn id="145" idx="6"/>
            <a:endCxn id="80" idx="1"/>
          </p:cNvCxnSpPr>
          <p:nvPr/>
        </p:nvCxnSpPr>
        <p:spPr>
          <a:xfrm>
            <a:off x="4429782" y="1529821"/>
            <a:ext cx="902076" cy="83289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5782777" y="1726947"/>
            <a:ext cx="27443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…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6" name="그룹 95"/>
          <p:cNvGrpSpPr/>
          <p:nvPr/>
        </p:nvGrpSpPr>
        <p:grpSpPr>
          <a:xfrm>
            <a:off x="7113240" y="594258"/>
            <a:ext cx="698558" cy="215444"/>
            <a:chOff x="2571460" y="1230830"/>
            <a:chExt cx="698558" cy="215444"/>
          </a:xfrm>
        </p:grpSpPr>
        <p:sp>
          <p:nvSpPr>
            <p:cNvPr id="99" name="직사각형 98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/>
            <p:cNvSpPr/>
            <p:nvPr/>
          </p:nvSpPr>
          <p:spPr>
            <a:xfrm>
              <a:off x="2647275" y="1230830"/>
              <a:ext cx="5469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Panel 1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1" name="그룹 100"/>
          <p:cNvGrpSpPr/>
          <p:nvPr/>
        </p:nvGrpSpPr>
        <p:grpSpPr>
          <a:xfrm>
            <a:off x="7113240" y="911450"/>
            <a:ext cx="698558" cy="215444"/>
            <a:chOff x="2571460" y="1230830"/>
            <a:chExt cx="698558" cy="215444"/>
          </a:xfrm>
        </p:grpSpPr>
        <p:sp>
          <p:nvSpPr>
            <p:cNvPr id="102" name="직사각형 10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" name="직사각형 104"/>
            <p:cNvSpPr/>
            <p:nvPr/>
          </p:nvSpPr>
          <p:spPr>
            <a:xfrm>
              <a:off x="2647275" y="1230830"/>
              <a:ext cx="5469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Panel 2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8" name="그룹 107"/>
          <p:cNvGrpSpPr/>
          <p:nvPr/>
        </p:nvGrpSpPr>
        <p:grpSpPr>
          <a:xfrm>
            <a:off x="7113240" y="1420913"/>
            <a:ext cx="698558" cy="215444"/>
            <a:chOff x="2571460" y="1230830"/>
            <a:chExt cx="698558" cy="215444"/>
          </a:xfrm>
        </p:grpSpPr>
        <p:sp>
          <p:nvSpPr>
            <p:cNvPr id="109" name="직사각형 108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2" name="직사각형 111"/>
            <p:cNvSpPr/>
            <p:nvPr/>
          </p:nvSpPr>
          <p:spPr>
            <a:xfrm>
              <a:off x="2636055" y="1230830"/>
              <a:ext cx="56938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Panel N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7325302" y="1145639"/>
            <a:ext cx="27443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…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14" name="꺾인 연결선 113"/>
          <p:cNvCxnSpPr>
            <a:stCxn id="74" idx="3"/>
            <a:endCxn id="99" idx="1"/>
          </p:cNvCxnSpPr>
          <p:nvPr/>
        </p:nvCxnSpPr>
        <p:spPr>
          <a:xfrm flipV="1">
            <a:off x="6508130" y="701981"/>
            <a:ext cx="605110" cy="45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꺾인 연결선 121"/>
          <p:cNvCxnSpPr>
            <a:stCxn id="74" idx="3"/>
            <a:endCxn id="102" idx="1"/>
          </p:cNvCxnSpPr>
          <p:nvPr/>
        </p:nvCxnSpPr>
        <p:spPr>
          <a:xfrm>
            <a:off x="6508130" y="706533"/>
            <a:ext cx="605110" cy="3126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꺾인 연결선 124"/>
          <p:cNvCxnSpPr>
            <a:stCxn id="74" idx="3"/>
            <a:endCxn id="109" idx="1"/>
          </p:cNvCxnSpPr>
          <p:nvPr/>
        </p:nvCxnSpPr>
        <p:spPr>
          <a:xfrm>
            <a:off x="6508130" y="706533"/>
            <a:ext cx="605110" cy="82210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6" name="그룹 125"/>
          <p:cNvGrpSpPr/>
          <p:nvPr/>
        </p:nvGrpSpPr>
        <p:grpSpPr>
          <a:xfrm>
            <a:off x="8428202" y="536800"/>
            <a:ext cx="845278" cy="330360"/>
            <a:chOff x="2498100" y="1192959"/>
            <a:chExt cx="845278" cy="330360"/>
          </a:xfrm>
        </p:grpSpPr>
        <p:sp>
          <p:nvSpPr>
            <p:cNvPr id="127" name="직사각형 126"/>
            <p:cNvSpPr/>
            <p:nvPr/>
          </p:nvSpPr>
          <p:spPr>
            <a:xfrm>
              <a:off x="2498100" y="1192959"/>
              <a:ext cx="845278" cy="330360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9" name="직사각형 128"/>
            <p:cNvSpPr/>
            <p:nvPr/>
          </p:nvSpPr>
          <p:spPr>
            <a:xfrm>
              <a:off x="2650474" y="1235028"/>
              <a:ext cx="54053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Detail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0" name="직선 화살표 연결선 129"/>
          <p:cNvCxnSpPr>
            <a:stCxn id="99" idx="3"/>
            <a:endCxn id="127" idx="1"/>
          </p:cNvCxnSpPr>
          <p:nvPr/>
        </p:nvCxnSpPr>
        <p:spPr>
          <a:xfrm flipV="1">
            <a:off x="7811798" y="701980"/>
            <a:ext cx="616404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꺾인 연결선 131"/>
          <p:cNvCxnSpPr>
            <a:stCxn id="61" idx="3"/>
            <a:endCxn id="139" idx="2"/>
          </p:cNvCxnSpPr>
          <p:nvPr/>
        </p:nvCxnSpPr>
        <p:spPr>
          <a:xfrm>
            <a:off x="3032928" y="1890904"/>
            <a:ext cx="713687" cy="171309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꺾인 연결선 133"/>
          <p:cNvCxnSpPr>
            <a:stCxn id="61" idx="3"/>
            <a:endCxn id="136" idx="2"/>
          </p:cNvCxnSpPr>
          <p:nvPr/>
        </p:nvCxnSpPr>
        <p:spPr>
          <a:xfrm>
            <a:off x="3032928" y="1890904"/>
            <a:ext cx="713687" cy="338063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5" name="그룹 134"/>
          <p:cNvGrpSpPr/>
          <p:nvPr/>
        </p:nvGrpSpPr>
        <p:grpSpPr>
          <a:xfrm>
            <a:off x="3746615" y="4929950"/>
            <a:ext cx="683168" cy="683168"/>
            <a:chOff x="9100298" y="4214212"/>
            <a:chExt cx="683168" cy="683168"/>
          </a:xfrm>
        </p:grpSpPr>
        <p:sp>
          <p:nvSpPr>
            <p:cNvPr id="136" name="타원 135"/>
            <p:cNvSpPr/>
            <p:nvPr/>
          </p:nvSpPr>
          <p:spPr>
            <a:xfrm>
              <a:off x="9100298" y="4214212"/>
              <a:ext cx="683168" cy="683168"/>
            </a:xfrm>
            <a:prstGeom prst="ellipse">
              <a:avLst/>
            </a:prstGeom>
            <a:solidFill>
              <a:srgbClr val="C0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7" name="직사각형 136"/>
            <p:cNvSpPr/>
            <p:nvPr/>
          </p:nvSpPr>
          <p:spPr>
            <a:xfrm>
              <a:off x="9221310" y="4432685"/>
              <a:ext cx="441147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</a:t>
              </a:r>
              <a:endParaRPr lang="ko-KR" altLang="en-US" sz="1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38" name="그룹 137"/>
          <p:cNvGrpSpPr/>
          <p:nvPr/>
        </p:nvGrpSpPr>
        <p:grpSpPr>
          <a:xfrm>
            <a:off x="3746615" y="3262415"/>
            <a:ext cx="683168" cy="683168"/>
            <a:chOff x="9100298" y="4214212"/>
            <a:chExt cx="683168" cy="683168"/>
          </a:xfrm>
        </p:grpSpPr>
        <p:sp>
          <p:nvSpPr>
            <p:cNvPr id="139" name="타원 138"/>
            <p:cNvSpPr/>
            <p:nvPr/>
          </p:nvSpPr>
          <p:spPr>
            <a:xfrm>
              <a:off x="9100298" y="4214212"/>
              <a:ext cx="683168" cy="683168"/>
            </a:xfrm>
            <a:prstGeom prst="ellipse">
              <a:avLst/>
            </a:prstGeom>
            <a:solidFill>
              <a:srgbClr val="C0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" name="직사각형 139"/>
            <p:cNvSpPr/>
            <p:nvPr/>
          </p:nvSpPr>
          <p:spPr>
            <a:xfrm>
              <a:off x="9221310" y="4432685"/>
              <a:ext cx="441147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통계</a:t>
              </a:r>
              <a:endParaRPr lang="ko-KR" altLang="en-US" sz="1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41" name="그룹 140"/>
          <p:cNvGrpSpPr/>
          <p:nvPr/>
        </p:nvGrpSpPr>
        <p:grpSpPr>
          <a:xfrm>
            <a:off x="3664846" y="1188237"/>
            <a:ext cx="846707" cy="683168"/>
            <a:chOff x="9018530" y="4214212"/>
            <a:chExt cx="846707" cy="683168"/>
          </a:xfrm>
        </p:grpSpPr>
        <p:sp>
          <p:nvSpPr>
            <p:cNvPr id="145" name="타원 144"/>
            <p:cNvSpPr/>
            <p:nvPr/>
          </p:nvSpPr>
          <p:spPr>
            <a:xfrm>
              <a:off x="9100298" y="4214212"/>
              <a:ext cx="683168" cy="683168"/>
            </a:xfrm>
            <a:prstGeom prst="ellipse">
              <a:avLst/>
            </a:prstGeom>
            <a:solidFill>
              <a:srgbClr val="C0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6" name="직사각형 145"/>
            <p:cNvSpPr/>
            <p:nvPr/>
          </p:nvSpPr>
          <p:spPr>
            <a:xfrm>
              <a:off x="9018530" y="4432685"/>
              <a:ext cx="846707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맑은 고딕" panose="020B0503020000020004" pitchFamily="50" charset="-127"/>
                </a:rPr>
                <a:t>Dashboard</a:t>
              </a:r>
              <a:endParaRPr lang="ko-KR" altLang="en-US" sz="1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47" name="그룹 146"/>
          <p:cNvGrpSpPr/>
          <p:nvPr/>
        </p:nvGrpSpPr>
        <p:grpSpPr>
          <a:xfrm>
            <a:off x="5497355" y="2920818"/>
            <a:ext cx="845278" cy="330360"/>
            <a:chOff x="2498100" y="1192959"/>
            <a:chExt cx="845278" cy="330360"/>
          </a:xfrm>
        </p:grpSpPr>
        <p:sp>
          <p:nvSpPr>
            <p:cNvPr id="148" name="직사각형 147"/>
            <p:cNvSpPr/>
            <p:nvPr/>
          </p:nvSpPr>
          <p:spPr>
            <a:xfrm>
              <a:off x="2498100" y="1192959"/>
              <a:ext cx="845278" cy="330360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1" name="직사각형 150"/>
            <p:cNvSpPr/>
            <p:nvPr/>
          </p:nvSpPr>
          <p:spPr>
            <a:xfrm>
              <a:off x="2636048" y="1235028"/>
              <a:ext cx="56938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시스템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55" name="그룹 154"/>
          <p:cNvGrpSpPr/>
          <p:nvPr/>
        </p:nvGrpSpPr>
        <p:grpSpPr>
          <a:xfrm>
            <a:off x="5507201" y="3441777"/>
            <a:ext cx="845278" cy="330360"/>
            <a:chOff x="2498100" y="1192959"/>
            <a:chExt cx="845278" cy="330360"/>
          </a:xfrm>
        </p:grpSpPr>
        <p:sp>
          <p:nvSpPr>
            <p:cNvPr id="156" name="직사각형 155"/>
            <p:cNvSpPr/>
            <p:nvPr/>
          </p:nvSpPr>
          <p:spPr>
            <a:xfrm>
              <a:off x="2498100" y="1192959"/>
              <a:ext cx="845278" cy="330360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7" name="직사각형 156"/>
            <p:cNvSpPr/>
            <p:nvPr/>
          </p:nvSpPr>
          <p:spPr>
            <a:xfrm>
              <a:off x="2571930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프로세스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65" name="그룹 164"/>
          <p:cNvGrpSpPr/>
          <p:nvPr/>
        </p:nvGrpSpPr>
        <p:grpSpPr>
          <a:xfrm>
            <a:off x="5507201" y="3962736"/>
            <a:ext cx="845278" cy="330360"/>
            <a:chOff x="2498100" y="1192959"/>
            <a:chExt cx="845278" cy="330360"/>
          </a:xfrm>
        </p:grpSpPr>
        <p:sp>
          <p:nvSpPr>
            <p:cNvPr id="166" name="직사각형 165"/>
            <p:cNvSpPr/>
            <p:nvPr/>
          </p:nvSpPr>
          <p:spPr>
            <a:xfrm>
              <a:off x="2498100" y="1192959"/>
              <a:ext cx="845278" cy="330360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7" name="직사각형 166"/>
            <p:cNvSpPr/>
            <p:nvPr/>
          </p:nvSpPr>
          <p:spPr>
            <a:xfrm>
              <a:off x="2636050" y="1235028"/>
              <a:ext cx="56938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메시지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68" name="꺾인 연결선 167"/>
          <p:cNvCxnSpPr>
            <a:stCxn id="139" idx="6"/>
            <a:endCxn id="166" idx="1"/>
          </p:cNvCxnSpPr>
          <p:nvPr/>
        </p:nvCxnSpPr>
        <p:spPr>
          <a:xfrm>
            <a:off x="4429783" y="3603999"/>
            <a:ext cx="1077418" cy="52391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꺾인 연결선 168"/>
          <p:cNvCxnSpPr>
            <a:stCxn id="139" idx="6"/>
            <a:endCxn id="156" idx="1"/>
          </p:cNvCxnSpPr>
          <p:nvPr/>
        </p:nvCxnSpPr>
        <p:spPr>
          <a:xfrm>
            <a:off x="4429783" y="3603999"/>
            <a:ext cx="1077418" cy="295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꺾인 연결선 173"/>
          <p:cNvCxnSpPr>
            <a:stCxn id="139" idx="6"/>
            <a:endCxn id="148" idx="1"/>
          </p:cNvCxnSpPr>
          <p:nvPr/>
        </p:nvCxnSpPr>
        <p:spPr>
          <a:xfrm flipV="1">
            <a:off x="4429783" y="3085998"/>
            <a:ext cx="1067572" cy="51800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7" name="그룹 176"/>
          <p:cNvGrpSpPr/>
          <p:nvPr/>
        </p:nvGrpSpPr>
        <p:grpSpPr>
          <a:xfrm>
            <a:off x="5497355" y="4581128"/>
            <a:ext cx="845278" cy="330360"/>
            <a:chOff x="2498100" y="1192959"/>
            <a:chExt cx="845278" cy="330360"/>
          </a:xfrm>
        </p:grpSpPr>
        <p:sp>
          <p:nvSpPr>
            <p:cNvPr id="178" name="직사각형 177"/>
            <p:cNvSpPr/>
            <p:nvPr/>
          </p:nvSpPr>
          <p:spPr>
            <a:xfrm>
              <a:off x="2498100" y="1192959"/>
              <a:ext cx="845278" cy="330360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9" name="직사각형 178"/>
            <p:cNvSpPr/>
            <p:nvPr/>
          </p:nvSpPr>
          <p:spPr>
            <a:xfrm>
              <a:off x="2700168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기본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80" name="그룹 179"/>
          <p:cNvGrpSpPr/>
          <p:nvPr/>
        </p:nvGrpSpPr>
        <p:grpSpPr>
          <a:xfrm>
            <a:off x="5507201" y="5102087"/>
            <a:ext cx="845278" cy="330360"/>
            <a:chOff x="2498100" y="1192959"/>
            <a:chExt cx="845278" cy="330360"/>
          </a:xfrm>
        </p:grpSpPr>
        <p:sp>
          <p:nvSpPr>
            <p:cNvPr id="181" name="직사각형 180"/>
            <p:cNvSpPr/>
            <p:nvPr/>
          </p:nvSpPr>
          <p:spPr>
            <a:xfrm>
              <a:off x="2498100" y="1192959"/>
              <a:ext cx="845278" cy="330360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2" name="직사각형 181"/>
            <p:cNvSpPr/>
            <p:nvPr/>
          </p:nvSpPr>
          <p:spPr>
            <a:xfrm>
              <a:off x="2700170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알람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83" name="그룹 182"/>
          <p:cNvGrpSpPr/>
          <p:nvPr/>
        </p:nvGrpSpPr>
        <p:grpSpPr>
          <a:xfrm>
            <a:off x="5507201" y="5623046"/>
            <a:ext cx="845278" cy="330360"/>
            <a:chOff x="2498100" y="1192959"/>
            <a:chExt cx="845278" cy="330360"/>
          </a:xfrm>
        </p:grpSpPr>
        <p:sp>
          <p:nvSpPr>
            <p:cNvPr id="184" name="직사각형 183"/>
            <p:cNvSpPr/>
            <p:nvPr/>
          </p:nvSpPr>
          <p:spPr>
            <a:xfrm>
              <a:off x="2498100" y="1192959"/>
              <a:ext cx="845278" cy="330360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5" name="직사각형 184"/>
            <p:cNvSpPr/>
            <p:nvPr/>
          </p:nvSpPr>
          <p:spPr>
            <a:xfrm>
              <a:off x="2700171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기타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86" name="꺾인 연결선 185"/>
          <p:cNvCxnSpPr>
            <a:stCxn id="136" idx="6"/>
            <a:endCxn id="184" idx="1"/>
          </p:cNvCxnSpPr>
          <p:nvPr/>
        </p:nvCxnSpPr>
        <p:spPr>
          <a:xfrm>
            <a:off x="4429783" y="5271534"/>
            <a:ext cx="1077418" cy="51669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꺾인 연결선 186"/>
          <p:cNvCxnSpPr>
            <a:stCxn id="136" idx="6"/>
            <a:endCxn id="181" idx="1"/>
          </p:cNvCxnSpPr>
          <p:nvPr/>
        </p:nvCxnSpPr>
        <p:spPr>
          <a:xfrm flipV="1">
            <a:off x="4429783" y="5267267"/>
            <a:ext cx="1077418" cy="426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꺾인 연결선 187"/>
          <p:cNvCxnSpPr>
            <a:stCxn id="136" idx="6"/>
            <a:endCxn id="178" idx="1"/>
          </p:cNvCxnSpPr>
          <p:nvPr/>
        </p:nvCxnSpPr>
        <p:spPr>
          <a:xfrm flipV="1">
            <a:off x="4429783" y="4746308"/>
            <a:ext cx="1067572" cy="52522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꺾인 연결선 82"/>
          <p:cNvCxnSpPr>
            <a:stCxn id="61" idx="3"/>
            <a:endCxn id="145" idx="2"/>
          </p:cNvCxnSpPr>
          <p:nvPr/>
        </p:nvCxnSpPr>
        <p:spPr>
          <a:xfrm flipV="1">
            <a:off x="3032928" y="1529821"/>
            <a:ext cx="713686" cy="36108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/>
          <p:cNvGrpSpPr/>
          <p:nvPr/>
        </p:nvGrpSpPr>
        <p:grpSpPr>
          <a:xfrm>
            <a:off x="5497355" y="6144005"/>
            <a:ext cx="845278" cy="330360"/>
            <a:chOff x="5497355" y="6144005"/>
            <a:chExt cx="845278" cy="330360"/>
          </a:xfrm>
        </p:grpSpPr>
        <p:sp>
          <p:nvSpPr>
            <p:cNvPr id="85" name="직사각형 84"/>
            <p:cNvSpPr/>
            <p:nvPr/>
          </p:nvSpPr>
          <p:spPr>
            <a:xfrm>
              <a:off x="5497355" y="6144005"/>
              <a:ext cx="845278" cy="330360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5635306" y="6186074"/>
              <a:ext cx="56938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사이트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87" name="꺾인 연결선 86"/>
          <p:cNvCxnSpPr>
            <a:stCxn id="136" idx="6"/>
            <a:endCxn id="85" idx="1"/>
          </p:cNvCxnSpPr>
          <p:nvPr/>
        </p:nvCxnSpPr>
        <p:spPr>
          <a:xfrm>
            <a:off x="4429783" y="5271534"/>
            <a:ext cx="1067572" cy="103765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그룹 87"/>
          <p:cNvGrpSpPr/>
          <p:nvPr/>
        </p:nvGrpSpPr>
        <p:grpSpPr>
          <a:xfrm>
            <a:off x="7113240" y="6209019"/>
            <a:ext cx="716863" cy="215444"/>
            <a:chOff x="2562318" y="1230830"/>
            <a:chExt cx="716863" cy="215444"/>
          </a:xfrm>
        </p:grpSpPr>
        <p:sp>
          <p:nvSpPr>
            <p:cNvPr id="89" name="직사각형 88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직사각형 89"/>
            <p:cNvSpPr/>
            <p:nvPr/>
          </p:nvSpPr>
          <p:spPr>
            <a:xfrm>
              <a:off x="2562318" y="1230830"/>
              <a:ext cx="71686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Dashboard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91" name="꺾인 연결선 90"/>
          <p:cNvCxnSpPr>
            <a:stCxn id="85" idx="3"/>
            <a:endCxn id="89" idx="1"/>
          </p:cNvCxnSpPr>
          <p:nvPr/>
        </p:nvCxnSpPr>
        <p:spPr>
          <a:xfrm>
            <a:off x="6342633" y="6309185"/>
            <a:ext cx="779749" cy="755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717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190348</TotalTime>
  <Words>132</Words>
  <Application>Microsoft Office PowerPoint</Application>
  <PresentationFormat>A4 용지(210x297mm)</PresentationFormat>
  <Paragraphs>102</Paragraphs>
  <Slides>7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5" baseType="lpstr">
      <vt:lpstr>Aharoni</vt:lpstr>
      <vt:lpstr>Franklin Gothic Heavy</vt:lpstr>
      <vt:lpstr>나눔고딕</vt:lpstr>
      <vt:lpstr>나눔스퀘어</vt:lpstr>
      <vt:lpstr>맑은 고딕</vt:lpstr>
      <vt:lpstr>Arial</vt:lpstr>
      <vt:lpstr>Wingdings</vt:lpstr>
      <vt:lpstr>표지</vt:lpstr>
      <vt:lpstr>UCAP APM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crusader</cp:lastModifiedBy>
  <cp:revision>4209</cp:revision>
  <cp:lastPrinted>2018-12-13T03:02:38Z</cp:lastPrinted>
  <dcterms:created xsi:type="dcterms:W3CDTF">2013-07-15T11:19:02Z</dcterms:created>
  <dcterms:modified xsi:type="dcterms:W3CDTF">2019-09-30T01:08:42Z</dcterms:modified>
</cp:coreProperties>
</file>