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443965441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2020.04.20~2020.04.24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(2020.04.27~2020.05.01)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소스 분석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-messenger-</a:t>
                      </a:r>
                      <a:r>
                        <a:rPr lang="en-US" altLang="ko-KR" sz="1100" b="0" strike="noStrike" spc="-1" dirty="0" err="1">
                          <a:latin typeface="+mn-lt"/>
                        </a:rPr>
                        <a:t>anguler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개발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인수인계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 err="1">
                          <a:latin typeface="+mn-lt"/>
                        </a:rPr>
                        <a:t>Ucap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-messenger-</a:t>
                      </a:r>
                      <a:r>
                        <a:rPr lang="en-US" altLang="ko-KR" sz="1100" b="0" strike="noStrike" spc="-1" dirty="0" err="1">
                          <a:latin typeface="+mn-lt"/>
                        </a:rPr>
                        <a:t>anguler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개발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</Words>
  <Application>Microsoft Office PowerPoint</Application>
  <PresentationFormat>화면 슬라이드 쇼(4:3)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86</cp:revision>
  <dcterms:created xsi:type="dcterms:W3CDTF">2019-06-14T05:49:41Z</dcterms:created>
  <dcterms:modified xsi:type="dcterms:W3CDTF">2020-04-27T00:05:30Z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