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756815681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2020.04.13~2020.04.17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(2020.04.20~2020.04.24)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인수인계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소스 분석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84</cp:revision>
  <dcterms:created xsi:type="dcterms:W3CDTF">2019-06-14T05:49:41Z</dcterms:created>
  <dcterms:modified xsi:type="dcterms:W3CDTF">2020-04-17T08:41:16Z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