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7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2518031445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2020.04.06~2020.04.10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(2020.04.13~2020.04.17)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통합 테스트 이슈 처리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인수인계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 Talk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통합 테스트 이슈 처리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LF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 인수인계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New PC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프로젝트 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>
                          <a:latin typeface="+mn-lt"/>
                        </a:rPr>
                        <a:t>소스 분석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</Words>
  <Application>Microsoft Office PowerPoint</Application>
  <PresentationFormat>화면 슬라이드 쇼(4:3)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83</cp:revision>
  <dcterms:created xsi:type="dcterms:W3CDTF">2019-06-14T05:49:41Z</dcterms:created>
  <dcterms:modified xsi:type="dcterms:W3CDTF">2020-04-09T08:38:31Z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