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4054873243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2020.03.23~2020.03.27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(2020.03.30~2020.04.03)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통합 테스트 이슈 처리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통합 테스트 이슈 처리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화면 슬라이드 쇼(4:3)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81</cp:revision>
  <dcterms:created xsi:type="dcterms:W3CDTF">2019-06-14T05:49:41Z</dcterms:created>
  <dcterms:modified xsi:type="dcterms:W3CDTF">2020-03-27T05:48:12Z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