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176499358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2020.03.16~2020.03.20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(2020.03.23~2020.03.27)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80</cp:revision>
  <dcterms:created xsi:type="dcterms:W3CDTF">2019-06-14T05:49:41Z</dcterms:created>
  <dcterms:modified xsi:type="dcterms:W3CDTF">2020-03-20T04:03:33Z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