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533450117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2020.03.09~2020.03.13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(2020.03.16~2020.03.20)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Call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지원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Call </a:t>
                      </a:r>
                      <a:r>
                        <a:rPr lang="ko-KR" altLang="en-US" sz="1100" b="0" strike="noStrike" spc="-1">
                          <a:latin typeface="+mn-lt"/>
                        </a:rPr>
                        <a:t>프로젝트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79</cp:revision>
  <dcterms:created xsi:type="dcterms:W3CDTF">2019-06-14T05:49:41Z</dcterms:created>
  <dcterms:modified xsi:type="dcterms:W3CDTF">2020-03-13T06:25:49Z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