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302690010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2020.02.17~2020.02.21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(2020.02.24~2020.02.28)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묶음파일 뷰어 기능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묶음파일 그리드 기능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개인 주소록 동기화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76</cp:revision>
  <dcterms:created xsi:type="dcterms:W3CDTF">2019-06-14T05:49:41Z</dcterms:created>
  <dcterms:modified xsi:type="dcterms:W3CDTF">2020-02-21T06:18:00Z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