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1546176980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2020.02.10~2020.02.14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>
                          <a:solidFill>
                            <a:srgbClr val="FFFFFF"/>
                          </a:solidFill>
                          <a:latin typeface="맑은 고딕"/>
                        </a:rPr>
                        <a:t>(2020.02.17~2020.02.21)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묶음파일 업로드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파일 업로드 </a:t>
                      </a:r>
                      <a:r>
                        <a:rPr lang="ko-KR" altLang="en-US" sz="1100" b="0" strike="noStrike" spc="-1" dirty="0" err="1">
                          <a:latin typeface="+mn-lt"/>
                        </a:rPr>
                        <a:t>리팩토링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개인 주소록 동기화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</Words>
  <Application>Microsoft Office PowerPoint</Application>
  <PresentationFormat>화면 슬라이드 쇼(4:3)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73</cp:revision>
  <dcterms:created xsi:type="dcterms:W3CDTF">2019-06-14T05:49:41Z</dcterms:created>
  <dcterms:modified xsi:type="dcterms:W3CDTF">2020-02-14T06:08:25Z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