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9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889326943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2020.02.03~2020.02.07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(2020.02.10~2020.02.14)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Talk, DS Talk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갭분석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요구사항 목록 작성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개발 형상 관리 환경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&amp;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패키지 관리 환경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DS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Talk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소스 마이그레이션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기능제거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(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쪽지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&amp;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화상회의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사진 묶어 보내기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Arial"/>
                        </a:rPr>
                        <a:t>대화 내용 저장하기</a:t>
                      </a:r>
                      <a:r>
                        <a:rPr lang="en-US" altLang="ko-KR" sz="1100" b="0" strike="noStrike" spc="-1" dirty="0">
                          <a:latin typeface="Arial"/>
                        </a:rPr>
                        <a:t>/</a:t>
                      </a:r>
                      <a:r>
                        <a:rPr lang="ko-KR" altLang="en-US" sz="1100" b="0" strike="noStrike" spc="-1" dirty="0">
                          <a:latin typeface="Arial"/>
                        </a:rPr>
                        <a:t>불러오기</a:t>
                      </a:r>
                      <a:endParaRPr lang="en-US" altLang="ko-KR" sz="1100" b="0" strike="noStrike" spc="-1" dirty="0">
                        <a:latin typeface="Arial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</Words>
  <Application>Microsoft Office PowerPoint</Application>
  <PresentationFormat>화면 슬라이드 쇼(4:3)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68</cp:revision>
  <dcterms:created xsi:type="dcterms:W3CDTF">2019-06-14T05:49:41Z</dcterms:created>
  <dcterms:modified xsi:type="dcterms:W3CDTF">2020-02-07T07:09:10Z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