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464664989"/>
              </p:ext>
            </p:extLst>
          </p:nvPr>
        </p:nvGraphicFramePr>
        <p:xfrm>
          <a:off x="395640" y="1124640"/>
          <a:ext cx="8352720" cy="452808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(2020.01.20~2020.01.24)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(2020.01.20~2020.01.24)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UCAP Messenger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     소스 문서화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개설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         비밀 대화방 개설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정보 조회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         대화방 목록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초대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</a:t>
                      </a:r>
                      <a:r>
                        <a:rPr lang="ko-KR" altLang="en-US" sz="1100" b="0" strike="noStrike" spc="-1" dirty="0" err="1">
                          <a:latin typeface="+mn-lt"/>
                        </a:rPr>
                        <a:t>강퇴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사용자 초대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         동료 조회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동료 추가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동료 삭제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동료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UCAP Messenger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     소스 문서화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초대 알림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참가자 조회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옵션 변경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옵션 변경 알림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전체 퇴장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대화방 </a:t>
                      </a:r>
                      <a:r>
                        <a:rPr lang="ko-KR" altLang="en-US" sz="1100" b="0" strike="noStrike" spc="-1" dirty="0" err="1">
                          <a:latin typeface="+mn-lt"/>
                        </a:rPr>
                        <a:t>강퇴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알림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 이벤트 조회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+mn-lt"/>
                        </a:rPr>
                        <a:t>        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대화 파일 조회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0" strike="noStrike" spc="-1" dirty="0">
                          <a:latin typeface="+mn-lt"/>
                        </a:rPr>
                        <a:t>         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97</Words>
  <Application>Microsoft Office PowerPoint</Application>
  <PresentationFormat>화면 슬라이드 쇼(4:3)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Park Byung Eun</cp:lastModifiedBy>
  <cp:revision>65</cp:revision>
  <dcterms:created xsi:type="dcterms:W3CDTF">2019-06-14T05:49:41Z</dcterms:created>
  <dcterms:modified xsi:type="dcterms:W3CDTF">2020-01-23T03:01:58Z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