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979990276"/>
              </p:ext>
            </p:extLst>
          </p:nvPr>
        </p:nvGraphicFramePr>
        <p:xfrm>
          <a:off x="395640" y="1124640"/>
          <a:ext cx="8352720" cy="436044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(2020.01.13~2020.01.17)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(2020.01.20~2020.01.24)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UCAP Messenger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소스 문서화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로그인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로그아웃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삭제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추가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 정보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부서 정보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사용자 정보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UCAP Messenger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소스 문서화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개설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비밀방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개설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정보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    대화방 목록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초대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설정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Arial"/>
                        </a:rPr>
                        <a:t>         동료 조회</a:t>
                      </a:r>
                      <a:endParaRPr lang="en-US" altLang="ko-KR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Arial"/>
                        </a:rPr>
                        <a:t>동료 추가</a:t>
                      </a:r>
                      <a:endParaRPr lang="en-US" altLang="ko-KR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Arial"/>
                        </a:rPr>
                        <a:t>동료 삭제</a:t>
                      </a:r>
                      <a:endParaRPr lang="en-US" altLang="ko-KR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Arial"/>
                        </a:rPr>
                        <a:t>동료 수정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7883</TotalTime>
  <Words>87</Words>
  <Application>Microsoft Office PowerPoint</Application>
  <PresentationFormat>화면 슬라이드 쇼(4:3)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Park Byung Eun</cp:lastModifiedBy>
  <cp:revision>64</cp:revision>
  <dcterms:created xsi:type="dcterms:W3CDTF">2019-06-14T05:49:41Z</dcterms:created>
  <dcterms:modified xsi:type="dcterms:W3CDTF">2020-01-23T00:57:00Z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