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3565191195"/>
              </p:ext>
            </p:extLst>
          </p:nvPr>
        </p:nvGraphicFramePr>
        <p:xfrm>
          <a:off x="395640" y="1124640"/>
          <a:ext cx="8352720" cy="419280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(2020.01.06~2020.01.10)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(2020.01.13~2020.01.17)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Arial"/>
                        </a:rPr>
                        <a:t>UCAP Messenger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Arial"/>
                        </a:rPr>
                        <a:t>     분석</a:t>
                      </a:r>
                      <a:endParaRPr lang="en-US" altLang="ko-KR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Arial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Arial"/>
                        </a:rPr>
                        <a:t>소스</a:t>
                      </a:r>
                      <a:endParaRPr lang="en-US" altLang="ko-KR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Arial"/>
                        </a:rPr>
                        <a:t>     </a:t>
                      </a:r>
                      <a:r>
                        <a:rPr lang="ko-KR" altLang="en-US" sz="1100" b="0" strike="noStrike" spc="-1" dirty="0">
                          <a:latin typeface="Arial"/>
                        </a:rPr>
                        <a:t>소스 문서화</a:t>
                      </a:r>
                      <a:endParaRPr lang="en-US" altLang="ko-KR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Arial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방향 수립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UCAP Messenger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     분석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소스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소스 문서화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로그인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로그아웃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 조회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 삭제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 추가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 대화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Arial"/>
                        </a:rPr>
                        <a:t>      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</Words>
  <Application>Microsoft Office PowerPoint</Application>
  <PresentationFormat>화면 슬라이드 쇼(4:3)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Park Byung Eun</cp:lastModifiedBy>
  <cp:revision>61</cp:revision>
  <dcterms:created xsi:type="dcterms:W3CDTF">2019-06-14T05:49:41Z</dcterms:created>
  <dcterms:modified xsi:type="dcterms:W3CDTF">2020-01-10T08:59:07Z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