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24139E-FBC1-4DFB-9B5C-F023908EA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BDFADF9-4DA3-43BF-8C70-EC9E074D6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203AD1-D425-4B96-8A68-1B93A695E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631E-1D58-4204-ACC7-3D9AD99520CC}" type="datetimeFigureOut">
              <a:rPr lang="ko-KR" altLang="en-US" smtClean="0"/>
              <a:t>2020-08-25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5E39A2F-7F50-4F62-93F9-5CAFF62FE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24640AE-3334-48D0-95DD-D28B2D838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B7A34-499A-4B77-BA46-5DB03DCFA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80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CC618E-3E5F-4C83-BD19-6A8AB8602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72D274-4AEA-4EFA-A96E-9CDFE55D9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A02992-E7FB-4F9A-BA63-52F1AF4DF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631E-1D58-4204-ACC7-3D9AD99520CC}" type="datetimeFigureOut">
              <a:rPr lang="ko-KR" altLang="en-US" smtClean="0"/>
              <a:t>2020-08-25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EA3B3C-778B-41B3-B50B-565EA284C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2AC387-1719-43D1-A4F1-32783917A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B7A34-499A-4B77-BA46-5DB03DCFA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89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B93D04-B25B-411E-8F65-59CEB523D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B1274AF-0F5E-4416-872E-3ECB1EA3D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BBFAD4-AA73-4D8A-B718-20A24359E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631E-1D58-4204-ACC7-3D9AD99520CC}" type="datetimeFigureOut">
              <a:rPr lang="ko-KR" altLang="en-US" smtClean="0"/>
              <a:t>2020-08-25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293F395-194D-438A-9878-B041EB39A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BE753ED-E876-438D-91BB-CF46FE932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B7A34-499A-4B77-BA46-5DB03DCFA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5400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4DE212-EE94-41A9-AF08-8A6F938FC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170889-242A-4D60-911F-710EBAD75D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260A9DA-0218-4496-89D7-369E673B8B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5623B9C-4560-4434-A0CD-8D7560D81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631E-1D58-4204-ACC7-3D9AD99520CC}" type="datetimeFigureOut">
              <a:rPr lang="ko-KR" altLang="en-US" smtClean="0"/>
              <a:t>2020-08-25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AED95BC-3D52-420B-A0E5-4209F56F3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EF63BD-C7ED-48DE-BA01-8554CDF7C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B7A34-499A-4B77-BA46-5DB03DCFA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917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38C6D8E-F35F-42DE-AF17-230B806F6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57E0AF3-8B2F-4B92-B03C-CF63B96B5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0A47F4C-9F32-4AC8-BC24-003191E61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4C56DC9-52DE-4CB7-BB5B-A041A1FF4D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8562D10-CC5C-4330-A5A5-25D2B40BB6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09C6F6F-8314-4FB4-9CBC-F1B0D2609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631E-1D58-4204-ACC7-3D9AD99520CC}" type="datetimeFigureOut">
              <a:rPr lang="ko-KR" altLang="en-US" smtClean="0"/>
              <a:t>2020-08-25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D16B9A2-8311-4008-BF05-8143823DA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3C043ED-30CC-45C0-ACE8-D4462E182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B7A34-499A-4B77-BA46-5DB03DCFA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588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3BD9749-AF2B-43E2-9DB5-0CBBA84BB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64608C5-6CD7-4B5A-9949-740A0F5B3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631E-1D58-4204-ACC7-3D9AD99520CC}" type="datetimeFigureOut">
              <a:rPr lang="ko-KR" altLang="en-US" smtClean="0"/>
              <a:t>2020-08-25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C349B4B-B07F-4DB7-8530-AD525A54B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89A5239-4C59-421D-B4C5-D965C04BC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B7A34-499A-4B77-BA46-5DB03DCFA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4698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4D5CEF0-1221-4CFD-A7FB-53C19E386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631E-1D58-4204-ACC7-3D9AD99520CC}" type="datetimeFigureOut">
              <a:rPr lang="ko-KR" altLang="en-US" smtClean="0"/>
              <a:t>2020-08-25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74BF741-4D17-4533-9F28-11D71370F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822A702-6747-4611-A3B3-9E3A5C501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B7A34-499A-4B77-BA46-5DB03DCFA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7479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253E45-153C-4A80-8CB5-3CD165E8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EA7D425-1587-492A-90D4-BD4180CDC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816E71-7FD3-4249-9DC8-7879A0A636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923950-1B24-4FF7-96A8-D59ED304F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631E-1D58-4204-ACC7-3D9AD99520CC}" type="datetimeFigureOut">
              <a:rPr lang="ko-KR" altLang="en-US" smtClean="0"/>
              <a:t>2020-08-25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4D99E6A-62D1-4BE8-BFE2-A84EF11B8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5F0C5EC-C94D-4693-90E9-274FDAF90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B7A34-499A-4B77-BA46-5DB03DCFA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311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CABD0F-4F7C-45B6-934B-536F1C036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132BD79-B00F-494D-8FA5-FB1F5707A3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57E7C01-C86A-4F03-8B08-606E41E740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7797D48-CE50-4BF0-9897-CE55E5F02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631E-1D58-4204-ACC7-3D9AD99520CC}" type="datetimeFigureOut">
              <a:rPr lang="ko-KR" altLang="en-US" smtClean="0"/>
              <a:t>2020-08-25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4950BCB-0D8F-4249-8C2B-41D2A04BE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D936422-32F4-4EB1-884A-7E217686F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B7A34-499A-4B77-BA46-5DB03DCFA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372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455C07-228C-4E73-96A9-27A56349B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FBDD109-9C77-4311-9128-57EBD696F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598A41E-6974-424A-AEF1-69D97E10A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631E-1D58-4204-ACC7-3D9AD99520CC}" type="datetimeFigureOut">
              <a:rPr lang="ko-KR" altLang="en-US" smtClean="0"/>
              <a:t>2020-08-25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5055E9-CB92-4B56-91E9-6959B3220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729AE1-7DFA-4E82-8582-98CC466AB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B7A34-499A-4B77-BA46-5DB03DCFA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189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C4450ED-1B42-40EB-B2F9-96374F3CA8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20ED7A6-353C-4BE1-A940-5928728D1F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1853FC-D23A-4F92-B754-A92E036C3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631E-1D58-4204-ACC7-3D9AD99520CC}" type="datetimeFigureOut">
              <a:rPr lang="ko-KR" altLang="en-US" smtClean="0"/>
              <a:t>2020-08-25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72B517C-AB44-49EB-9E03-509A63C9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C098CA-C802-42A6-BF1B-409AFAAF9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B7A34-499A-4B77-BA46-5DB03DCFA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655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A00ECA5-7755-4D3A-9F58-156D627C3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1E16582-6A7A-4051-A604-16E2E1DAB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DE1411F-5672-4722-AB27-C315BA519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0631E-1D58-4204-ACC7-3D9AD99520CC}" type="datetimeFigureOut">
              <a:rPr lang="ko-KR" altLang="en-US" smtClean="0"/>
              <a:t>2020-08-25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8FF85E-3C23-4C3A-ACD4-0733BF858A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A0DDA4-7AC5-4A52-B784-5498305764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B7A34-499A-4B77-BA46-5DB03DCFA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934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0D2E8B8-A4A9-44A1-A7C9-7DBF2D4B7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5" y="0"/>
            <a:ext cx="120569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12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28378EF-E611-4240-A033-D19148623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646" y="0"/>
            <a:ext cx="77247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75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5241F88-8669-4BA8-B5D2-59C5B2A85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541" y="0"/>
            <a:ext cx="7748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0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0654E71-E230-47B8-91B2-E68A314D0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919" y="0"/>
            <a:ext cx="76861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01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A17404B-B68D-46C9-A29B-F0B940401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73" y="0"/>
            <a:ext cx="7905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34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BF87D8D-797D-49D8-9337-20BE8079C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372" y="0"/>
            <a:ext cx="77632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70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9E63679-B761-4DF9-B32B-93C9287E1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833" y="0"/>
            <a:ext cx="9726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53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0C5EA1A-8E94-4DDB-8D69-42BF9FD10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88" y="0"/>
            <a:ext cx="8223730" cy="5952931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35804CA-A02D-4479-AB60-75EA74C8A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1049" y="5623024"/>
            <a:ext cx="7598812" cy="123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49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9DFEA76-0E9B-4774-988C-91FBDABD6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715" y="0"/>
            <a:ext cx="7816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1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820ED4C-BC97-409F-B1CE-8A3B05074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075" y="0"/>
            <a:ext cx="79438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64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F4C107C-F1AF-45B4-A430-1BEC52C4A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582" y="0"/>
            <a:ext cx="7848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92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871885D-CA37-433A-9443-42605D835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664" y="0"/>
            <a:ext cx="8902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217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와이드스크린</PresentationFormat>
  <Paragraphs>0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박철우 (부장) (주)젬텍 (DEV2030759@cnspartner.com,  )</dc:creator>
  <cp:lastModifiedBy>박철우 (부장) (주)젬텍 (DEV2030759@cnspartner.com,  )</cp:lastModifiedBy>
  <cp:revision>2</cp:revision>
  <dcterms:created xsi:type="dcterms:W3CDTF">2020-08-25T11:22:19Z</dcterms:created>
  <dcterms:modified xsi:type="dcterms:W3CDTF">2020-08-25T11:38:34Z</dcterms:modified>
</cp:coreProperties>
</file>