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B8BB6-8248-4A9A-B3A4-1F1EF1D411FC}" type="datetimeFigureOut">
              <a:rPr lang="ko-KR" altLang="en-US" smtClean="0"/>
              <a:t>2020-03-16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872DE-70EA-43A1-89E4-F0CEB1F3CA9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3526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B8BB6-8248-4A9A-B3A4-1F1EF1D411FC}" type="datetimeFigureOut">
              <a:rPr lang="ko-KR" altLang="en-US" smtClean="0"/>
              <a:t>2020-03-16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872DE-70EA-43A1-89E4-F0CEB1F3CA9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08371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B8BB6-8248-4A9A-B3A4-1F1EF1D411FC}" type="datetimeFigureOut">
              <a:rPr lang="ko-KR" altLang="en-US" smtClean="0"/>
              <a:t>2020-03-16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872DE-70EA-43A1-89E4-F0CEB1F3CA9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410528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B8BB6-8248-4A9A-B3A4-1F1EF1D411FC}" type="datetimeFigureOut">
              <a:rPr lang="ko-KR" altLang="en-US" smtClean="0"/>
              <a:t>2020-03-16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872DE-70EA-43A1-89E4-F0CEB1F3CA9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69039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B8BB6-8248-4A9A-B3A4-1F1EF1D411FC}" type="datetimeFigureOut">
              <a:rPr lang="ko-KR" altLang="en-US" smtClean="0"/>
              <a:t>2020-03-16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872DE-70EA-43A1-89E4-F0CEB1F3CA9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7563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B8BB6-8248-4A9A-B3A4-1F1EF1D411FC}" type="datetimeFigureOut">
              <a:rPr lang="ko-KR" altLang="en-US" smtClean="0"/>
              <a:t>2020-03-16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872DE-70EA-43A1-89E4-F0CEB1F3CA9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09665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B8BB6-8248-4A9A-B3A4-1F1EF1D411FC}" type="datetimeFigureOut">
              <a:rPr lang="ko-KR" altLang="en-US" smtClean="0"/>
              <a:t>2020-03-16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872DE-70EA-43A1-89E4-F0CEB1F3CA9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15621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B8BB6-8248-4A9A-B3A4-1F1EF1D411FC}" type="datetimeFigureOut">
              <a:rPr lang="ko-KR" altLang="en-US" smtClean="0"/>
              <a:t>2020-03-16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872DE-70EA-43A1-89E4-F0CEB1F3CA9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74491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B8BB6-8248-4A9A-B3A4-1F1EF1D411FC}" type="datetimeFigureOut">
              <a:rPr lang="ko-KR" altLang="en-US" smtClean="0"/>
              <a:t>2020-03-16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872DE-70EA-43A1-89E4-F0CEB1F3CA9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8984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B8BB6-8248-4A9A-B3A4-1F1EF1D411FC}" type="datetimeFigureOut">
              <a:rPr lang="ko-KR" altLang="en-US" smtClean="0"/>
              <a:t>2020-03-16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872DE-70EA-43A1-89E4-F0CEB1F3CA9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3522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B8BB6-8248-4A9A-B3A4-1F1EF1D411FC}" type="datetimeFigureOut">
              <a:rPr lang="ko-KR" altLang="en-US" smtClean="0"/>
              <a:t>2020-03-16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872DE-70EA-43A1-89E4-F0CEB1F3CA9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0019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4B8BB6-8248-4A9A-B3A4-1F1EF1D411FC}" type="datetimeFigureOut">
              <a:rPr lang="ko-KR" altLang="en-US" smtClean="0"/>
              <a:t>2020-03-16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4872DE-70EA-43A1-89E4-F0CEB1F3CA9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6330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 anchor="ctr">
            <a:normAutofit/>
          </a:bodyPr>
          <a:lstStyle/>
          <a:p>
            <a:r>
              <a:rPr lang="en-US" altLang="ko-KR" sz="4000" dirty="0" smtClean="0"/>
              <a:t>LF</a:t>
            </a:r>
            <a:r>
              <a:rPr lang="ko-KR" altLang="en-US" sz="4000" smtClean="0"/>
              <a:t>봇 이미지 적용 가이드</a:t>
            </a:r>
            <a:endParaRPr lang="ko-KR" altLang="en-US" sz="4000"/>
          </a:p>
        </p:txBody>
      </p:sp>
    </p:spTree>
    <p:extLst>
      <p:ext uri="{BB962C8B-B14F-4D97-AF65-F5344CB8AC3E}">
        <p14:creationId xmlns:p14="http://schemas.microsoft.com/office/powerpoint/2010/main" val="37825344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3077" y="3045115"/>
            <a:ext cx="3960000" cy="206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6335" y="653416"/>
            <a:ext cx="2880000" cy="51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1533" y="1080121"/>
            <a:ext cx="3960000" cy="12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직사각형 7"/>
          <p:cNvSpPr/>
          <p:nvPr/>
        </p:nvSpPr>
        <p:spPr>
          <a:xfrm>
            <a:off x="7502293" y="1251581"/>
            <a:ext cx="1988840" cy="342900"/>
          </a:xfrm>
          <a:prstGeom prst="rect">
            <a:avLst/>
          </a:prstGeom>
          <a:solidFill>
            <a:srgbClr val="FF0000">
              <a:alpha val="10196"/>
            </a:srgbClr>
          </a:solidFill>
          <a:ln w="952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 b="1" dirty="0">
              <a:solidFill>
                <a:srgbClr val="C00000"/>
              </a:solidFill>
            </a:endParaRPr>
          </a:p>
        </p:txBody>
      </p:sp>
      <p:cxnSp>
        <p:nvCxnSpPr>
          <p:cNvPr id="9" name="직선 연결선 8"/>
          <p:cNvCxnSpPr/>
          <p:nvPr/>
        </p:nvCxnSpPr>
        <p:spPr>
          <a:xfrm>
            <a:off x="7392185" y="1075591"/>
            <a:ext cx="0" cy="144016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/>
          <p:cNvCxnSpPr/>
          <p:nvPr/>
        </p:nvCxnSpPr>
        <p:spPr>
          <a:xfrm>
            <a:off x="7496960" y="1075591"/>
            <a:ext cx="0" cy="51889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/>
          <p:cNvCxnSpPr/>
          <p:nvPr/>
        </p:nvCxnSpPr>
        <p:spPr>
          <a:xfrm>
            <a:off x="9575667" y="1075591"/>
            <a:ext cx="0" cy="144016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9491133" y="1123476"/>
            <a:ext cx="0" cy="47100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연결선 12"/>
          <p:cNvCxnSpPr/>
          <p:nvPr/>
        </p:nvCxnSpPr>
        <p:spPr>
          <a:xfrm>
            <a:off x="7392185" y="1261106"/>
            <a:ext cx="248637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/>
          <p:nvPr/>
        </p:nvCxnSpPr>
        <p:spPr>
          <a:xfrm>
            <a:off x="7392185" y="1175381"/>
            <a:ext cx="248637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/>
          <p:cNvCxnSpPr/>
          <p:nvPr/>
        </p:nvCxnSpPr>
        <p:spPr>
          <a:xfrm>
            <a:off x="7392185" y="2242181"/>
            <a:ext cx="248637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/>
          <p:cNvCxnSpPr/>
          <p:nvPr/>
        </p:nvCxnSpPr>
        <p:spPr>
          <a:xfrm>
            <a:off x="7392185" y="2099306"/>
            <a:ext cx="2486372" cy="0"/>
          </a:xfrm>
          <a:prstGeom prst="line">
            <a:avLst/>
          </a:prstGeom>
          <a:solidFill>
            <a:srgbClr val="FF0000">
              <a:alpha val="10196"/>
            </a:srgbClr>
          </a:solidFill>
          <a:ln w="952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6"/>
          <p:cNvSpPr txBox="1"/>
          <p:nvPr/>
        </p:nvSpPr>
        <p:spPr>
          <a:xfrm>
            <a:off x="9491689" y="889881"/>
            <a:ext cx="143235" cy="190240"/>
          </a:xfrm>
          <a:prstGeom prst="rect">
            <a:avLst/>
          </a:prstGeom>
          <a:solidFill>
            <a:schemeClr val="bg1"/>
          </a:solidFill>
        </p:spPr>
        <p:txBody>
          <a:bodyPr wrap="none" lIns="36000" tIns="18000" rIns="36000" bIns="18000" rtlCol="0">
            <a:spAutoFit/>
          </a:bodyPr>
          <a:lstStyle/>
          <a:p>
            <a:r>
              <a:rPr lang="en-US" altLang="ko-KR" sz="1000" dirty="0" smtClean="0">
                <a:solidFill>
                  <a:srgbClr val="FF0000"/>
                </a:solidFill>
              </a:rPr>
              <a:t>7</a:t>
            </a:r>
            <a:endParaRPr lang="ko-KR" altLang="en-US" sz="1000" dirty="0" smtClean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670557" y="1104426"/>
            <a:ext cx="143235" cy="190240"/>
          </a:xfrm>
          <a:prstGeom prst="rect">
            <a:avLst/>
          </a:prstGeom>
          <a:solidFill>
            <a:schemeClr val="bg1"/>
          </a:solidFill>
        </p:spPr>
        <p:txBody>
          <a:bodyPr wrap="none" lIns="36000" tIns="18000" rIns="36000" bIns="18000" rtlCol="0">
            <a:spAutoFit/>
          </a:bodyPr>
          <a:lstStyle/>
          <a:p>
            <a:r>
              <a:rPr lang="en-US" altLang="ko-KR" sz="1000" dirty="0" smtClean="0">
                <a:solidFill>
                  <a:srgbClr val="FF0000"/>
                </a:solidFill>
              </a:rPr>
              <a:t>7</a:t>
            </a:r>
            <a:endParaRPr lang="ko-KR" altLang="en-US" sz="1000" dirty="0" smtClean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260732" y="1123476"/>
            <a:ext cx="143235" cy="190240"/>
          </a:xfrm>
          <a:prstGeom prst="rect">
            <a:avLst/>
          </a:prstGeom>
          <a:solidFill>
            <a:schemeClr val="bg1"/>
          </a:solidFill>
        </p:spPr>
        <p:txBody>
          <a:bodyPr wrap="none" lIns="36000" tIns="18000" rIns="36000" bIns="18000" rtlCol="0">
            <a:spAutoFit/>
          </a:bodyPr>
          <a:lstStyle/>
          <a:p>
            <a:r>
              <a:rPr lang="en-US" altLang="ko-KR" sz="1000" dirty="0" smtClean="0">
                <a:solidFill>
                  <a:srgbClr val="FF0000"/>
                </a:solidFill>
              </a:rPr>
              <a:t>7</a:t>
            </a:r>
            <a:endParaRPr lang="ko-KR" altLang="en-US" sz="1000" dirty="0" smtClean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359058" y="853993"/>
            <a:ext cx="143235" cy="190240"/>
          </a:xfrm>
          <a:prstGeom prst="rect">
            <a:avLst/>
          </a:prstGeom>
          <a:solidFill>
            <a:schemeClr val="bg1"/>
          </a:solidFill>
        </p:spPr>
        <p:txBody>
          <a:bodyPr wrap="none" lIns="36000" tIns="18000" rIns="36000" bIns="18000" rtlCol="0">
            <a:spAutoFit/>
          </a:bodyPr>
          <a:lstStyle/>
          <a:p>
            <a:r>
              <a:rPr lang="en-US" altLang="ko-KR" sz="1000" dirty="0" smtClean="0">
                <a:solidFill>
                  <a:srgbClr val="FF0000"/>
                </a:solidFill>
              </a:rPr>
              <a:t>7</a:t>
            </a:r>
            <a:endParaRPr lang="ko-KR" altLang="en-US" sz="1000" dirty="0" smtClean="0">
              <a:solidFill>
                <a:srgbClr val="FF0000"/>
              </a:solidFill>
            </a:endParaRPr>
          </a:p>
        </p:txBody>
      </p:sp>
      <p:cxnSp>
        <p:nvCxnSpPr>
          <p:cNvPr id="21" name="직선 연결선 20"/>
          <p:cNvCxnSpPr/>
          <p:nvPr/>
        </p:nvCxnSpPr>
        <p:spPr>
          <a:xfrm>
            <a:off x="7392185" y="1594481"/>
            <a:ext cx="248637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화살표 연결선 21"/>
          <p:cNvCxnSpPr/>
          <p:nvPr/>
        </p:nvCxnSpPr>
        <p:spPr>
          <a:xfrm>
            <a:off x="9653521" y="1246170"/>
            <a:ext cx="0" cy="353721"/>
          </a:xfrm>
          <a:prstGeom prst="straightConnector1">
            <a:avLst/>
          </a:prstGeom>
          <a:ln>
            <a:solidFill>
              <a:srgbClr val="FF0000"/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9742174" y="1327911"/>
            <a:ext cx="213767" cy="190240"/>
          </a:xfrm>
          <a:prstGeom prst="rect">
            <a:avLst/>
          </a:prstGeom>
          <a:solidFill>
            <a:schemeClr val="bg1"/>
          </a:solidFill>
        </p:spPr>
        <p:txBody>
          <a:bodyPr wrap="none" lIns="36000" tIns="18000" rIns="36000" bIns="18000" rtlCol="0">
            <a:spAutoFit/>
          </a:bodyPr>
          <a:lstStyle>
            <a:defPPr>
              <a:defRPr lang="ko-KR"/>
            </a:defPPr>
            <a:lvl1pPr>
              <a:defRPr sz="1000">
                <a:solidFill>
                  <a:srgbClr val="FF0000"/>
                </a:solidFill>
              </a:defRPr>
            </a:lvl1pPr>
          </a:lstStyle>
          <a:p>
            <a:r>
              <a:rPr lang="en-US" altLang="ko-KR" dirty="0"/>
              <a:t>30</a:t>
            </a:r>
            <a:endParaRPr lang="ko-KR" altLang="en-US" dirty="0"/>
          </a:p>
        </p:txBody>
      </p:sp>
      <p:cxnSp>
        <p:nvCxnSpPr>
          <p:cNvPr id="24" name="직선 연결선 23"/>
          <p:cNvCxnSpPr/>
          <p:nvPr/>
        </p:nvCxnSpPr>
        <p:spPr>
          <a:xfrm>
            <a:off x="8020835" y="1075591"/>
            <a:ext cx="0" cy="5243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화살표 연결선 24"/>
          <p:cNvCxnSpPr/>
          <p:nvPr/>
        </p:nvCxnSpPr>
        <p:spPr>
          <a:xfrm>
            <a:off x="7520152" y="1075591"/>
            <a:ext cx="500683" cy="0"/>
          </a:xfrm>
          <a:prstGeom prst="straightConnector1">
            <a:avLst/>
          </a:prstGeom>
          <a:ln>
            <a:solidFill>
              <a:srgbClr val="FF0000"/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7649589" y="861186"/>
            <a:ext cx="213767" cy="190240"/>
          </a:xfrm>
          <a:prstGeom prst="rect">
            <a:avLst/>
          </a:prstGeom>
          <a:solidFill>
            <a:schemeClr val="bg1"/>
          </a:solidFill>
        </p:spPr>
        <p:txBody>
          <a:bodyPr wrap="none" lIns="36000" tIns="18000" rIns="36000" bIns="18000" rtlCol="0">
            <a:spAutoFit/>
          </a:bodyPr>
          <a:lstStyle/>
          <a:p>
            <a:r>
              <a:rPr lang="en-US" altLang="ko-KR" sz="1000" dirty="0" smtClean="0">
                <a:solidFill>
                  <a:srgbClr val="FF0000"/>
                </a:solidFill>
              </a:rPr>
              <a:t>48</a:t>
            </a:r>
            <a:endParaRPr lang="ko-KR" altLang="en-US" sz="1000" dirty="0" smtClean="0">
              <a:solidFill>
                <a:srgbClr val="FF0000"/>
              </a:solidFill>
            </a:endParaRPr>
          </a:p>
        </p:txBody>
      </p:sp>
      <p:cxnSp>
        <p:nvCxnSpPr>
          <p:cNvPr id="27" name="직선 연결선 26"/>
          <p:cNvCxnSpPr/>
          <p:nvPr/>
        </p:nvCxnSpPr>
        <p:spPr>
          <a:xfrm>
            <a:off x="7392185" y="1727831"/>
            <a:ext cx="2486372" cy="0"/>
          </a:xfrm>
          <a:prstGeom prst="line">
            <a:avLst/>
          </a:prstGeom>
          <a:solidFill>
            <a:srgbClr val="FF0000">
              <a:alpha val="10196"/>
            </a:srgbClr>
          </a:solidFill>
          <a:ln w="952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8" name="직선 화살표 연결선 27"/>
          <p:cNvCxnSpPr/>
          <p:nvPr/>
        </p:nvCxnSpPr>
        <p:spPr>
          <a:xfrm>
            <a:off x="9653521" y="1550970"/>
            <a:ext cx="0" cy="176861"/>
          </a:xfrm>
          <a:prstGeom prst="straightConnector1">
            <a:avLst/>
          </a:prstGeom>
          <a:ln>
            <a:solidFill>
              <a:srgbClr val="FF0000"/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9742174" y="1575561"/>
            <a:ext cx="213767" cy="190240"/>
          </a:xfrm>
          <a:prstGeom prst="rect">
            <a:avLst/>
          </a:prstGeom>
          <a:solidFill>
            <a:schemeClr val="bg1"/>
          </a:solidFill>
        </p:spPr>
        <p:txBody>
          <a:bodyPr wrap="none" lIns="36000" tIns="18000" rIns="36000" bIns="18000" rtlCol="0">
            <a:spAutoFit/>
          </a:bodyPr>
          <a:lstStyle>
            <a:defPPr>
              <a:defRPr lang="ko-KR"/>
            </a:defPPr>
            <a:lvl1pPr>
              <a:defRPr sz="1000">
                <a:solidFill>
                  <a:srgbClr val="FF0000"/>
                </a:solidFill>
              </a:defRPr>
            </a:lvl1pPr>
          </a:lstStyle>
          <a:p>
            <a:r>
              <a:rPr lang="en-US" altLang="ko-KR" dirty="0" smtClean="0"/>
              <a:t>12</a:t>
            </a:r>
            <a:endParaRPr lang="ko-KR" altLang="en-US" dirty="0"/>
          </a:p>
        </p:txBody>
      </p:sp>
      <p:cxnSp>
        <p:nvCxnSpPr>
          <p:cNvPr id="30" name="직선 화살표 연결선 29"/>
          <p:cNvCxnSpPr/>
          <p:nvPr/>
        </p:nvCxnSpPr>
        <p:spPr>
          <a:xfrm>
            <a:off x="9653521" y="2084370"/>
            <a:ext cx="0" cy="176861"/>
          </a:xfrm>
          <a:prstGeom prst="straightConnector1">
            <a:avLst/>
          </a:prstGeom>
          <a:ln>
            <a:solidFill>
              <a:srgbClr val="FF0000"/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9742174" y="2089911"/>
            <a:ext cx="213767" cy="190240"/>
          </a:xfrm>
          <a:prstGeom prst="rect">
            <a:avLst/>
          </a:prstGeom>
          <a:solidFill>
            <a:schemeClr val="bg1"/>
          </a:solidFill>
        </p:spPr>
        <p:txBody>
          <a:bodyPr wrap="none" lIns="36000" tIns="18000" rIns="36000" bIns="18000" rtlCol="0">
            <a:spAutoFit/>
          </a:bodyPr>
          <a:lstStyle>
            <a:defPPr>
              <a:defRPr lang="ko-KR"/>
            </a:defPPr>
            <a:lvl1pPr>
              <a:defRPr sz="1000">
                <a:solidFill>
                  <a:srgbClr val="FF0000"/>
                </a:solidFill>
              </a:defRPr>
            </a:lvl1pPr>
          </a:lstStyle>
          <a:p>
            <a:r>
              <a:rPr lang="en-US" altLang="ko-KR" dirty="0" smtClean="0"/>
              <a:t>12</a:t>
            </a:r>
            <a:endParaRPr lang="ko-KR" altLang="en-US" dirty="0"/>
          </a:p>
        </p:txBody>
      </p:sp>
      <p:cxnSp>
        <p:nvCxnSpPr>
          <p:cNvPr id="32" name="직선 연결선 31"/>
          <p:cNvCxnSpPr/>
          <p:nvPr/>
        </p:nvCxnSpPr>
        <p:spPr>
          <a:xfrm>
            <a:off x="7392185" y="1870706"/>
            <a:ext cx="2486372" cy="0"/>
          </a:xfrm>
          <a:prstGeom prst="line">
            <a:avLst/>
          </a:prstGeom>
          <a:solidFill>
            <a:srgbClr val="FF0000">
              <a:alpha val="10196"/>
            </a:srgbClr>
          </a:solidFill>
          <a:ln w="952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3" name="직선 연결선 32"/>
          <p:cNvCxnSpPr/>
          <p:nvPr/>
        </p:nvCxnSpPr>
        <p:spPr>
          <a:xfrm>
            <a:off x="7392185" y="1927856"/>
            <a:ext cx="2486372" cy="0"/>
          </a:xfrm>
          <a:prstGeom prst="line">
            <a:avLst/>
          </a:prstGeom>
          <a:solidFill>
            <a:srgbClr val="FF0000">
              <a:alpha val="10196"/>
            </a:srgbClr>
          </a:solidFill>
          <a:ln w="952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4" name="TextBox 33"/>
          <p:cNvSpPr txBox="1"/>
          <p:nvPr/>
        </p:nvSpPr>
        <p:spPr>
          <a:xfrm>
            <a:off x="9742174" y="1795671"/>
            <a:ext cx="143235" cy="190240"/>
          </a:xfrm>
          <a:prstGeom prst="rect">
            <a:avLst/>
          </a:prstGeom>
          <a:solidFill>
            <a:schemeClr val="bg1"/>
          </a:solidFill>
        </p:spPr>
        <p:txBody>
          <a:bodyPr wrap="none" lIns="36000" tIns="18000" rIns="36000" bIns="18000" rtlCol="0">
            <a:spAutoFit/>
          </a:bodyPr>
          <a:lstStyle>
            <a:defPPr>
              <a:defRPr lang="ko-KR"/>
            </a:defPPr>
            <a:lvl1pPr>
              <a:defRPr sz="1000">
                <a:solidFill>
                  <a:srgbClr val="FF0000"/>
                </a:solidFill>
              </a:defRPr>
            </a:lvl1pPr>
          </a:lstStyle>
          <a:p>
            <a:r>
              <a:rPr lang="en-US" altLang="ko-KR" dirty="0" smtClean="0"/>
              <a:t>6</a:t>
            </a:r>
            <a:endParaRPr lang="ko-KR" altLang="en-US" dirty="0"/>
          </a:p>
        </p:txBody>
      </p:sp>
      <p:cxnSp>
        <p:nvCxnSpPr>
          <p:cNvPr id="35" name="직선 화살표 연결선 34"/>
          <p:cNvCxnSpPr/>
          <p:nvPr/>
        </p:nvCxnSpPr>
        <p:spPr>
          <a:xfrm>
            <a:off x="9653521" y="1855770"/>
            <a:ext cx="0" cy="88430"/>
          </a:xfrm>
          <a:prstGeom prst="straightConnector1">
            <a:avLst/>
          </a:prstGeom>
          <a:ln>
            <a:solidFill>
              <a:srgbClr val="FF0000"/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연결선 35"/>
          <p:cNvCxnSpPr/>
          <p:nvPr/>
        </p:nvCxnSpPr>
        <p:spPr>
          <a:xfrm>
            <a:off x="7392185" y="3835066"/>
            <a:ext cx="2486372" cy="0"/>
          </a:xfrm>
          <a:prstGeom prst="line">
            <a:avLst/>
          </a:prstGeom>
          <a:solidFill>
            <a:srgbClr val="FF0000">
              <a:alpha val="10196"/>
            </a:srgbClr>
          </a:solidFill>
          <a:ln w="952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7" name="직선 연결선 36"/>
          <p:cNvCxnSpPr/>
          <p:nvPr/>
        </p:nvCxnSpPr>
        <p:spPr>
          <a:xfrm>
            <a:off x="7392185" y="3956681"/>
            <a:ext cx="2486372" cy="0"/>
          </a:xfrm>
          <a:prstGeom prst="line">
            <a:avLst/>
          </a:prstGeom>
          <a:solidFill>
            <a:srgbClr val="FF0000">
              <a:alpha val="10196"/>
            </a:srgbClr>
          </a:solidFill>
          <a:ln w="952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8" name="직선 연결선 37"/>
          <p:cNvCxnSpPr/>
          <p:nvPr/>
        </p:nvCxnSpPr>
        <p:spPr>
          <a:xfrm>
            <a:off x="7392185" y="3509006"/>
            <a:ext cx="248637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연결선 38"/>
          <p:cNvCxnSpPr/>
          <p:nvPr/>
        </p:nvCxnSpPr>
        <p:spPr>
          <a:xfrm>
            <a:off x="7392185" y="3651881"/>
            <a:ext cx="2486372" cy="0"/>
          </a:xfrm>
          <a:prstGeom prst="line">
            <a:avLst/>
          </a:prstGeom>
          <a:solidFill>
            <a:srgbClr val="FF0000">
              <a:alpha val="10196"/>
            </a:srgbClr>
          </a:solidFill>
          <a:ln w="952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0" name="직선 연결선 39"/>
          <p:cNvCxnSpPr/>
          <p:nvPr/>
        </p:nvCxnSpPr>
        <p:spPr>
          <a:xfrm>
            <a:off x="7392185" y="4118606"/>
            <a:ext cx="2486372" cy="0"/>
          </a:xfrm>
          <a:prstGeom prst="line">
            <a:avLst/>
          </a:prstGeom>
          <a:solidFill>
            <a:srgbClr val="FF0000">
              <a:alpha val="10196"/>
            </a:srgbClr>
          </a:solidFill>
          <a:ln w="952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1" name="직선 연결선 40"/>
          <p:cNvCxnSpPr/>
          <p:nvPr/>
        </p:nvCxnSpPr>
        <p:spPr>
          <a:xfrm>
            <a:off x="7392185" y="4204331"/>
            <a:ext cx="2486372" cy="0"/>
          </a:xfrm>
          <a:prstGeom prst="line">
            <a:avLst/>
          </a:prstGeom>
          <a:solidFill>
            <a:srgbClr val="FF0000">
              <a:alpha val="10196"/>
            </a:srgbClr>
          </a:solidFill>
          <a:ln w="952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2" name="직선 연결선 41"/>
          <p:cNvCxnSpPr/>
          <p:nvPr/>
        </p:nvCxnSpPr>
        <p:spPr>
          <a:xfrm>
            <a:off x="7392185" y="4356731"/>
            <a:ext cx="2486372" cy="0"/>
          </a:xfrm>
          <a:prstGeom prst="line">
            <a:avLst/>
          </a:prstGeom>
          <a:solidFill>
            <a:srgbClr val="FF0000">
              <a:alpha val="10196"/>
            </a:srgbClr>
          </a:solidFill>
          <a:ln w="952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3" name="직선 연결선 42"/>
          <p:cNvCxnSpPr/>
          <p:nvPr/>
        </p:nvCxnSpPr>
        <p:spPr>
          <a:xfrm>
            <a:off x="7392185" y="4575806"/>
            <a:ext cx="2702396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연결선 43"/>
          <p:cNvCxnSpPr/>
          <p:nvPr/>
        </p:nvCxnSpPr>
        <p:spPr>
          <a:xfrm>
            <a:off x="7392185" y="4994906"/>
            <a:ext cx="2702396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연결선 44"/>
          <p:cNvCxnSpPr/>
          <p:nvPr/>
        </p:nvCxnSpPr>
        <p:spPr>
          <a:xfrm>
            <a:off x="7392185" y="4699631"/>
            <a:ext cx="2486372" cy="0"/>
          </a:xfrm>
          <a:prstGeom prst="line">
            <a:avLst/>
          </a:prstGeom>
          <a:solidFill>
            <a:srgbClr val="FF0000">
              <a:alpha val="10196"/>
            </a:srgbClr>
          </a:solidFill>
          <a:ln w="952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6" name="직선 연결선 45"/>
          <p:cNvCxnSpPr/>
          <p:nvPr/>
        </p:nvCxnSpPr>
        <p:spPr>
          <a:xfrm>
            <a:off x="7392185" y="4871081"/>
            <a:ext cx="2486372" cy="0"/>
          </a:xfrm>
          <a:prstGeom prst="line">
            <a:avLst/>
          </a:prstGeom>
          <a:solidFill>
            <a:srgbClr val="FF0000">
              <a:alpha val="10196"/>
            </a:srgbClr>
          </a:solidFill>
          <a:ln w="952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7" name="직선 화살표 연결선 46"/>
          <p:cNvCxnSpPr/>
          <p:nvPr/>
        </p:nvCxnSpPr>
        <p:spPr>
          <a:xfrm>
            <a:off x="9965929" y="4575806"/>
            <a:ext cx="0" cy="419100"/>
          </a:xfrm>
          <a:prstGeom prst="straightConnector1">
            <a:avLst/>
          </a:prstGeom>
          <a:ln>
            <a:solidFill>
              <a:srgbClr val="FF0000"/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10027924" y="4680711"/>
            <a:ext cx="213767" cy="190240"/>
          </a:xfrm>
          <a:prstGeom prst="rect">
            <a:avLst/>
          </a:prstGeom>
          <a:solidFill>
            <a:schemeClr val="bg1"/>
          </a:solidFill>
        </p:spPr>
        <p:txBody>
          <a:bodyPr wrap="none" lIns="36000" tIns="18000" rIns="36000" bIns="18000" rtlCol="0">
            <a:spAutoFit/>
          </a:bodyPr>
          <a:lstStyle>
            <a:defPPr>
              <a:defRPr lang="ko-KR"/>
            </a:defPPr>
            <a:lvl1pPr>
              <a:defRPr sz="1000">
                <a:solidFill>
                  <a:srgbClr val="FF0000"/>
                </a:solidFill>
              </a:defRPr>
            </a:lvl1pPr>
          </a:lstStyle>
          <a:p>
            <a:r>
              <a:rPr lang="en-US" altLang="ko-KR" dirty="0" smtClean="0"/>
              <a:t>41</a:t>
            </a:r>
            <a:endParaRPr lang="ko-KR" altLang="en-US" dirty="0"/>
          </a:p>
        </p:txBody>
      </p:sp>
      <p:cxnSp>
        <p:nvCxnSpPr>
          <p:cNvPr id="49" name="직선 연결선 48"/>
          <p:cNvCxnSpPr/>
          <p:nvPr/>
        </p:nvCxnSpPr>
        <p:spPr>
          <a:xfrm>
            <a:off x="7392185" y="3040073"/>
            <a:ext cx="0" cy="207749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직선 연결선 49"/>
          <p:cNvCxnSpPr/>
          <p:nvPr/>
        </p:nvCxnSpPr>
        <p:spPr>
          <a:xfrm>
            <a:off x="9582935" y="3029332"/>
            <a:ext cx="0" cy="208823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직선 연결선 50"/>
          <p:cNvCxnSpPr/>
          <p:nvPr/>
        </p:nvCxnSpPr>
        <p:spPr>
          <a:xfrm>
            <a:off x="9487685" y="3029332"/>
            <a:ext cx="0" cy="47967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9456424" y="5137911"/>
            <a:ext cx="213767" cy="190240"/>
          </a:xfrm>
          <a:prstGeom prst="rect">
            <a:avLst/>
          </a:prstGeom>
          <a:solidFill>
            <a:schemeClr val="bg1"/>
          </a:solidFill>
        </p:spPr>
        <p:txBody>
          <a:bodyPr wrap="none" lIns="36000" tIns="18000" rIns="36000" bIns="18000" rtlCol="0">
            <a:spAutoFit/>
          </a:bodyPr>
          <a:lstStyle>
            <a:defPPr>
              <a:defRPr lang="ko-KR"/>
            </a:defPPr>
            <a:lvl1pPr>
              <a:defRPr sz="1000">
                <a:solidFill>
                  <a:srgbClr val="FF0000"/>
                </a:solidFill>
              </a:defRPr>
            </a:lvl1pPr>
          </a:lstStyle>
          <a:p>
            <a:r>
              <a:rPr lang="en-US" altLang="ko-KR" dirty="0" smtClean="0"/>
              <a:t>12</a:t>
            </a:r>
            <a:endParaRPr lang="ko-KR" altLang="en-US" dirty="0"/>
          </a:p>
        </p:txBody>
      </p:sp>
      <p:sp>
        <p:nvSpPr>
          <p:cNvPr id="53" name="TextBox 52"/>
          <p:cNvSpPr txBox="1"/>
          <p:nvPr/>
        </p:nvSpPr>
        <p:spPr>
          <a:xfrm>
            <a:off x="7370449" y="5137911"/>
            <a:ext cx="213767" cy="190240"/>
          </a:xfrm>
          <a:prstGeom prst="rect">
            <a:avLst/>
          </a:prstGeom>
          <a:solidFill>
            <a:schemeClr val="bg1"/>
          </a:solidFill>
        </p:spPr>
        <p:txBody>
          <a:bodyPr wrap="none" lIns="36000" tIns="18000" rIns="36000" bIns="18000" rtlCol="0">
            <a:spAutoFit/>
          </a:bodyPr>
          <a:lstStyle>
            <a:defPPr>
              <a:defRPr lang="ko-KR"/>
            </a:defPPr>
            <a:lvl1pPr>
              <a:defRPr sz="1000">
                <a:solidFill>
                  <a:srgbClr val="FF0000"/>
                </a:solidFill>
              </a:defRPr>
            </a:lvl1pPr>
          </a:lstStyle>
          <a:p>
            <a:r>
              <a:rPr lang="en-US" altLang="ko-KR" dirty="0" smtClean="0"/>
              <a:t>12</a:t>
            </a:r>
            <a:endParaRPr lang="ko-KR" altLang="en-US" dirty="0"/>
          </a:p>
        </p:txBody>
      </p:sp>
      <p:cxnSp>
        <p:nvCxnSpPr>
          <p:cNvPr id="54" name="직선 연결선 53"/>
          <p:cNvCxnSpPr/>
          <p:nvPr/>
        </p:nvCxnSpPr>
        <p:spPr>
          <a:xfrm>
            <a:off x="7548305" y="1599891"/>
            <a:ext cx="0" cy="91586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연결선 54"/>
          <p:cNvCxnSpPr/>
          <p:nvPr/>
        </p:nvCxnSpPr>
        <p:spPr>
          <a:xfrm>
            <a:off x="8001785" y="3142516"/>
            <a:ext cx="0" cy="36649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연결선 55"/>
          <p:cNvCxnSpPr/>
          <p:nvPr/>
        </p:nvCxnSpPr>
        <p:spPr>
          <a:xfrm>
            <a:off x="9414789" y="3029332"/>
            <a:ext cx="0" cy="479674"/>
          </a:xfrm>
          <a:prstGeom prst="line">
            <a:avLst/>
          </a:prstGeom>
          <a:solidFill>
            <a:srgbClr val="FF0000">
              <a:alpha val="10196"/>
            </a:srgbClr>
          </a:solidFill>
          <a:ln w="952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7" name="직선 연결선 56"/>
          <p:cNvCxnSpPr/>
          <p:nvPr/>
        </p:nvCxnSpPr>
        <p:spPr>
          <a:xfrm>
            <a:off x="9414789" y="3534157"/>
            <a:ext cx="0" cy="1603754"/>
          </a:xfrm>
          <a:prstGeom prst="line">
            <a:avLst/>
          </a:prstGeom>
          <a:solidFill>
            <a:srgbClr val="FF0000">
              <a:alpha val="10196"/>
            </a:srgbClr>
          </a:solidFill>
          <a:ln w="952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8" name="직선 연결선 57"/>
          <p:cNvCxnSpPr/>
          <p:nvPr/>
        </p:nvCxnSpPr>
        <p:spPr>
          <a:xfrm>
            <a:off x="7544585" y="3534157"/>
            <a:ext cx="0" cy="1603754"/>
          </a:xfrm>
          <a:prstGeom prst="line">
            <a:avLst/>
          </a:prstGeom>
          <a:solidFill>
            <a:srgbClr val="FF0000">
              <a:alpha val="10196"/>
            </a:srgbClr>
          </a:solidFill>
          <a:ln w="952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9" name="TextBox 58"/>
          <p:cNvSpPr txBox="1"/>
          <p:nvPr/>
        </p:nvSpPr>
        <p:spPr>
          <a:xfrm>
            <a:off x="9365667" y="1028356"/>
            <a:ext cx="143235" cy="190240"/>
          </a:xfrm>
          <a:prstGeom prst="rect">
            <a:avLst/>
          </a:prstGeom>
          <a:solidFill>
            <a:schemeClr val="bg1"/>
          </a:solidFill>
        </p:spPr>
        <p:txBody>
          <a:bodyPr wrap="none" lIns="36000" tIns="18000" rIns="36000" bIns="18000" rtlCol="0">
            <a:spAutoFit/>
          </a:bodyPr>
          <a:lstStyle/>
          <a:p>
            <a:r>
              <a:rPr lang="en-US" altLang="ko-KR" sz="1000" dirty="0" smtClean="0">
                <a:solidFill>
                  <a:srgbClr val="FF0000"/>
                </a:solidFill>
              </a:rPr>
              <a:t>5</a:t>
            </a:r>
            <a:endParaRPr lang="ko-KR" altLang="en-US" sz="1000" dirty="0" smtClean="0">
              <a:solidFill>
                <a:srgbClr val="FF0000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384806" y="2878278"/>
            <a:ext cx="143235" cy="190240"/>
          </a:xfrm>
          <a:prstGeom prst="rect">
            <a:avLst/>
          </a:prstGeom>
          <a:solidFill>
            <a:schemeClr val="bg1"/>
          </a:solidFill>
        </p:spPr>
        <p:txBody>
          <a:bodyPr wrap="none" lIns="36000" tIns="18000" rIns="36000" bIns="18000" rtlCol="0">
            <a:spAutoFit/>
          </a:bodyPr>
          <a:lstStyle/>
          <a:p>
            <a:r>
              <a:rPr lang="en-US" altLang="ko-KR" sz="1000" dirty="0" smtClean="0">
                <a:solidFill>
                  <a:srgbClr val="FF0000"/>
                </a:solidFill>
              </a:rPr>
              <a:t>5</a:t>
            </a:r>
            <a:endParaRPr lang="ko-KR" altLang="en-US" sz="1000" dirty="0" smtClean="0">
              <a:solidFill>
                <a:srgbClr val="FF0000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9509548" y="2783158"/>
            <a:ext cx="143235" cy="190240"/>
          </a:xfrm>
          <a:prstGeom prst="rect">
            <a:avLst/>
          </a:prstGeom>
          <a:solidFill>
            <a:schemeClr val="bg1"/>
          </a:solidFill>
        </p:spPr>
        <p:txBody>
          <a:bodyPr wrap="none" lIns="36000" tIns="18000" rIns="36000" bIns="18000" rtlCol="0">
            <a:spAutoFit/>
          </a:bodyPr>
          <a:lstStyle/>
          <a:p>
            <a:r>
              <a:rPr lang="en-US" altLang="ko-KR" sz="1000" dirty="0" smtClean="0">
                <a:solidFill>
                  <a:srgbClr val="FF0000"/>
                </a:solidFill>
              </a:rPr>
              <a:t>7</a:t>
            </a:r>
            <a:endParaRPr lang="ko-KR" altLang="en-US" sz="1000" dirty="0" smtClean="0">
              <a:solidFill>
                <a:srgbClr val="FF0000"/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7376537" y="2801456"/>
            <a:ext cx="143235" cy="190240"/>
          </a:xfrm>
          <a:prstGeom prst="rect">
            <a:avLst/>
          </a:prstGeom>
          <a:solidFill>
            <a:schemeClr val="bg1"/>
          </a:solidFill>
        </p:spPr>
        <p:txBody>
          <a:bodyPr wrap="none" lIns="36000" tIns="18000" rIns="36000" bIns="18000" rtlCol="0">
            <a:spAutoFit/>
          </a:bodyPr>
          <a:lstStyle/>
          <a:p>
            <a:r>
              <a:rPr lang="en-US" altLang="ko-KR" sz="1000" dirty="0" smtClean="0">
                <a:solidFill>
                  <a:srgbClr val="FF0000"/>
                </a:solidFill>
              </a:rPr>
              <a:t>7</a:t>
            </a:r>
            <a:endParaRPr lang="ko-KR" altLang="en-US" sz="1000" dirty="0" smtClean="0">
              <a:solidFill>
                <a:srgbClr val="FF0000"/>
              </a:solidFill>
            </a:endParaRPr>
          </a:p>
        </p:txBody>
      </p:sp>
      <p:cxnSp>
        <p:nvCxnSpPr>
          <p:cNvPr id="63" name="직선 연결선 62"/>
          <p:cNvCxnSpPr/>
          <p:nvPr/>
        </p:nvCxnSpPr>
        <p:spPr>
          <a:xfrm>
            <a:off x="7496960" y="3029332"/>
            <a:ext cx="0" cy="479674"/>
          </a:xfrm>
          <a:prstGeom prst="line">
            <a:avLst/>
          </a:prstGeom>
          <a:solidFill>
            <a:srgbClr val="FF0000">
              <a:alpha val="10196"/>
            </a:srgbClr>
          </a:solidFill>
          <a:ln w="952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4" name="직선 화살표 연결선 63"/>
          <p:cNvCxnSpPr/>
          <p:nvPr/>
        </p:nvCxnSpPr>
        <p:spPr>
          <a:xfrm>
            <a:off x="7567777" y="4785356"/>
            <a:ext cx="582588" cy="0"/>
          </a:xfrm>
          <a:prstGeom prst="straightConnector1">
            <a:avLst/>
          </a:prstGeom>
          <a:ln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직선 화살표 연결선 64"/>
          <p:cNvCxnSpPr/>
          <p:nvPr/>
        </p:nvCxnSpPr>
        <p:spPr>
          <a:xfrm>
            <a:off x="8806027" y="4785356"/>
            <a:ext cx="582588" cy="0"/>
          </a:xfrm>
          <a:prstGeom prst="straightConnector1">
            <a:avLst/>
          </a:prstGeom>
          <a:ln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6" name="표 6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3534367"/>
              </p:ext>
            </p:extLst>
          </p:nvPr>
        </p:nvGraphicFramePr>
        <p:xfrm>
          <a:off x="1214869" y="6040760"/>
          <a:ext cx="4102408" cy="8172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1093"/>
                <a:gridCol w="1026123"/>
                <a:gridCol w="897472"/>
                <a:gridCol w="781655"/>
                <a:gridCol w="1106065"/>
              </a:tblGrid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/>
                        <a:t>No.</a:t>
                      </a:r>
                      <a:endParaRPr lang="ko-KR" altLang="en-US" sz="900" dirty="0"/>
                    </a:p>
                  </a:txBody>
                  <a:tcPr marL="36000" marR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smtClean="0"/>
                        <a:t>bgcolor</a:t>
                      </a:r>
                      <a:endParaRPr lang="ko-KR" altLang="en-US" sz="900" dirty="0"/>
                    </a:p>
                  </a:txBody>
                  <a:tcPr marL="36000" marR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smtClean="0"/>
                        <a:t>border</a:t>
                      </a:r>
                      <a:endParaRPr lang="ko-KR" altLang="en-US" sz="900" dirty="0"/>
                    </a:p>
                  </a:txBody>
                  <a:tcPr marL="36000" marR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smtClean="0"/>
                        <a:t>Border style</a:t>
                      </a:r>
                      <a:endParaRPr lang="ko-KR" altLang="en-US" sz="900" dirty="0"/>
                    </a:p>
                  </a:txBody>
                  <a:tcPr marL="36000" marR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err="1" smtClean="0"/>
                        <a:t>Etc</a:t>
                      </a:r>
                      <a:endParaRPr lang="ko-KR" altLang="en-US" sz="900" dirty="0"/>
                    </a:p>
                  </a:txBody>
                  <a:tcPr marL="36000" marR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smtClean="0">
                          <a:solidFill>
                            <a:schemeClr val="tx1"/>
                          </a:solidFill>
                        </a:rPr>
                        <a:t>#7baab8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90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</a:rPr>
                        <a:t>BG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1" dirty="0">
                        <a:solidFill>
                          <a:srgbClr val="C00000"/>
                        </a:solidFill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</a:rPr>
                        <a:t>#d4d4d4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</a:rPr>
                        <a:t>1 solid</a:t>
                      </a:r>
                      <a:r>
                        <a:rPr lang="en-US" altLang="ko-KR" sz="900" b="0" baseline="0" dirty="0" smtClean="0">
                          <a:solidFill>
                            <a:schemeClr val="tx1"/>
                          </a:solidFill>
                        </a:rPr>
                        <a:t> top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7" name="타원 66"/>
          <p:cNvSpPr/>
          <p:nvPr/>
        </p:nvSpPr>
        <p:spPr>
          <a:xfrm>
            <a:off x="1269893" y="6438406"/>
            <a:ext cx="198000" cy="198000"/>
          </a:xfrm>
          <a:prstGeom prst="ellipse">
            <a:avLst/>
          </a:prstGeom>
          <a:solidFill>
            <a:srgbClr val="7ABC32"/>
          </a:solidFill>
          <a:ln w="9525">
            <a:noFill/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050" b="1" dirty="0" smtClean="0">
                <a:solidFill>
                  <a:schemeClr val="bg1"/>
                </a:solidFill>
              </a:rPr>
              <a:t>1</a:t>
            </a:r>
            <a:endParaRPr lang="ko-KR" altLang="en-US" sz="1050" b="1" dirty="0" smtClean="0">
              <a:solidFill>
                <a:schemeClr val="bg1"/>
              </a:solidFill>
            </a:endParaRPr>
          </a:p>
        </p:txBody>
      </p:sp>
      <p:sp>
        <p:nvSpPr>
          <p:cNvPr id="68" name="타원 67"/>
          <p:cNvSpPr/>
          <p:nvPr/>
        </p:nvSpPr>
        <p:spPr>
          <a:xfrm>
            <a:off x="3068073" y="1771706"/>
            <a:ext cx="198000" cy="198000"/>
          </a:xfrm>
          <a:prstGeom prst="ellipse">
            <a:avLst/>
          </a:prstGeom>
          <a:solidFill>
            <a:srgbClr val="7ABC32"/>
          </a:solidFill>
          <a:ln w="9525">
            <a:noFill/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050" b="1" dirty="0" smtClean="0">
                <a:solidFill>
                  <a:schemeClr val="bg1"/>
                </a:solidFill>
              </a:rPr>
              <a:t>1</a:t>
            </a:r>
            <a:endParaRPr lang="ko-KR" altLang="en-US" sz="1050" b="1" dirty="0" smtClean="0">
              <a:solidFill>
                <a:schemeClr val="bg1"/>
              </a:solidFill>
            </a:endParaRPr>
          </a:p>
        </p:txBody>
      </p:sp>
      <p:graphicFrame>
        <p:nvGraphicFramePr>
          <p:cNvPr id="69" name="표 6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9146540"/>
              </p:ext>
            </p:extLst>
          </p:nvPr>
        </p:nvGraphicFramePr>
        <p:xfrm>
          <a:off x="6439127" y="5355585"/>
          <a:ext cx="4392488" cy="12801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1812"/>
                <a:gridCol w="532522"/>
                <a:gridCol w="971710"/>
                <a:gridCol w="583026"/>
                <a:gridCol w="518245"/>
                <a:gridCol w="1425173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/>
                        <a:t>No.</a:t>
                      </a:r>
                      <a:endParaRPr lang="ko-KR" altLang="en-US" sz="900" dirty="0"/>
                    </a:p>
                  </a:txBody>
                  <a:tcPr marL="36000" marR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/>
                        <a:t>Weight</a:t>
                      </a:r>
                      <a:endParaRPr lang="ko-KR" altLang="en-US" sz="900" dirty="0"/>
                    </a:p>
                  </a:txBody>
                  <a:tcPr marL="36000" marR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/>
                        <a:t>Align</a:t>
                      </a:r>
                      <a:endParaRPr lang="ko-KR" altLang="en-US" sz="900" dirty="0"/>
                    </a:p>
                  </a:txBody>
                  <a:tcPr marL="36000" marR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/>
                        <a:t>Color</a:t>
                      </a:r>
                      <a:endParaRPr lang="ko-KR" altLang="en-US" sz="900" dirty="0"/>
                    </a:p>
                  </a:txBody>
                  <a:tcPr marL="36000" marR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smtClean="0"/>
                        <a:t>Size (DPI)</a:t>
                      </a:r>
                      <a:endParaRPr lang="ko-KR" altLang="en-US" sz="900" dirty="0"/>
                    </a:p>
                  </a:txBody>
                  <a:tcPr marL="36000" marR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err="1" smtClean="0"/>
                        <a:t>Etc</a:t>
                      </a:r>
                      <a:endParaRPr lang="ko-KR" altLang="en-US" sz="900" dirty="0"/>
                    </a:p>
                  </a:txBody>
                  <a:tcPr marL="36000" marR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/>
                    </a:p>
                  </a:txBody>
                  <a:tcPr marL="36000" marR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/>
                        <a:t>bold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/>
                        <a:t>left /</a:t>
                      </a:r>
                      <a:r>
                        <a:rPr lang="en-US" altLang="ko-KR" sz="900" baseline="0" dirty="0" smtClean="0"/>
                        <a:t> middle</a:t>
                      </a:r>
                      <a:endParaRPr lang="ko-KR" altLang="en-US" sz="900" dirty="0" smtClean="0"/>
                    </a:p>
                  </a:txBody>
                  <a:tcPr marL="36000" marR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</a:rPr>
                        <a:t>#</a:t>
                      </a:r>
                      <a:r>
                        <a:rPr lang="en-US" altLang="ko-KR" sz="900" b="0" dirty="0" err="1" smtClean="0">
                          <a:solidFill>
                            <a:schemeClr val="tx1"/>
                          </a:solidFill>
                        </a:rPr>
                        <a:t>ffffff</a:t>
                      </a:r>
                      <a:endParaRPr lang="ko-KR" altLang="en-US" sz="9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/>
                        <a:t>14</a:t>
                      </a:r>
                      <a:endParaRPr lang="ko-KR" altLang="en-US" sz="900" dirty="0"/>
                    </a:p>
                  </a:txBody>
                  <a:tcPr marL="36000" marR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 smtClean="0"/>
                        <a:t>발신자</a:t>
                      </a:r>
                      <a:endParaRPr lang="ko-KR" altLang="en-US" sz="900" dirty="0"/>
                    </a:p>
                  </a:txBody>
                  <a:tcPr marL="36000" marR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/>
                    </a:p>
                  </a:txBody>
                  <a:tcPr marL="36000" marR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/>
                        <a:t>bold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/>
                        <a:t>left /</a:t>
                      </a:r>
                      <a:r>
                        <a:rPr lang="en-US" altLang="ko-KR" sz="900" baseline="0" dirty="0" smtClean="0"/>
                        <a:t> middle</a:t>
                      </a:r>
                      <a:endParaRPr lang="ko-KR" altLang="en-US" sz="900" dirty="0" smtClean="0"/>
                    </a:p>
                  </a:txBody>
                  <a:tcPr marL="36000" marR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</a:rPr>
                        <a:t>#333333</a:t>
                      </a:r>
                      <a:endParaRPr lang="ko-KR" altLang="en-US" sz="9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/>
                        <a:t>14</a:t>
                      </a:r>
                      <a:endParaRPr lang="ko-KR" altLang="en-US" sz="900" dirty="0"/>
                    </a:p>
                  </a:txBody>
                  <a:tcPr marL="36000" marR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dirty="0" smtClean="0"/>
                        <a:t>SMS</a:t>
                      </a:r>
                      <a:r>
                        <a:rPr lang="ko-KR" altLang="en-US" sz="900" dirty="0" smtClean="0"/>
                        <a:t>내용</a:t>
                      </a:r>
                      <a:endParaRPr lang="ko-KR" altLang="en-US" sz="900" dirty="0"/>
                    </a:p>
                  </a:txBody>
                  <a:tcPr marL="36000" marR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/>
                    </a:p>
                  </a:txBody>
                  <a:tcPr marL="36000" marR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/>
                        <a:t>normal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/>
                        <a:t>left /</a:t>
                      </a:r>
                      <a:r>
                        <a:rPr lang="en-US" altLang="ko-KR" sz="900" baseline="0" dirty="0" smtClean="0"/>
                        <a:t> bottom</a:t>
                      </a:r>
                      <a:endParaRPr lang="ko-KR" altLang="en-US" sz="900" dirty="0" smtClean="0"/>
                    </a:p>
                  </a:txBody>
                  <a:tcPr marL="36000" marR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#555555</a:t>
                      </a:r>
                      <a:endParaRPr lang="ko-KR" altLang="en-US" sz="9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/>
                        <a:t>13</a:t>
                      </a:r>
                      <a:endParaRPr lang="ko-KR" altLang="en-US" sz="900" dirty="0"/>
                    </a:p>
                  </a:txBody>
                  <a:tcPr marL="36000" marR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 smtClean="0"/>
                        <a:t>상세정보가 </a:t>
                      </a:r>
                      <a:r>
                        <a:rPr lang="ko-KR" altLang="en-US" sz="900" dirty="0" err="1" smtClean="0"/>
                        <a:t>있을경우</a:t>
                      </a:r>
                      <a:endParaRPr lang="ko-KR" altLang="en-US" sz="900" dirty="0"/>
                    </a:p>
                  </a:txBody>
                  <a:tcPr marL="36000" marR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/>
                    </a:p>
                  </a:txBody>
                  <a:tcPr marL="36000" marR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/>
                        <a:t>normal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/>
                        <a:t>left /</a:t>
                      </a:r>
                      <a:r>
                        <a:rPr lang="en-US" altLang="ko-KR" sz="900" baseline="0" dirty="0" smtClean="0"/>
                        <a:t> middle</a:t>
                      </a:r>
                      <a:endParaRPr lang="ko-KR" altLang="en-US" sz="900" dirty="0" smtClean="0"/>
                    </a:p>
                  </a:txBody>
                  <a:tcPr marL="36000" marR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</a:rPr>
                        <a:t>#333333</a:t>
                      </a:r>
                      <a:endParaRPr lang="ko-KR" altLang="en-US" sz="9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/>
                        <a:t>14</a:t>
                      </a:r>
                      <a:endParaRPr lang="ko-KR" altLang="en-US" sz="900" dirty="0"/>
                    </a:p>
                  </a:txBody>
                  <a:tcPr marL="36000" marR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 smtClean="0"/>
                        <a:t>링크</a:t>
                      </a:r>
                      <a:endParaRPr lang="ko-KR" altLang="en-US" sz="900" dirty="0"/>
                    </a:p>
                  </a:txBody>
                  <a:tcPr marL="36000" marR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70" name="타원 69"/>
          <p:cNvSpPr/>
          <p:nvPr/>
        </p:nvSpPr>
        <p:spPr>
          <a:xfrm>
            <a:off x="1980152" y="2052111"/>
            <a:ext cx="198000" cy="198000"/>
          </a:xfrm>
          <a:prstGeom prst="ellipse">
            <a:avLst/>
          </a:prstGeom>
          <a:solidFill>
            <a:srgbClr val="00B0F0"/>
          </a:solidFill>
          <a:ln w="9525">
            <a:noFill/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050" b="1" dirty="0" smtClean="0">
                <a:solidFill>
                  <a:schemeClr val="bg1"/>
                </a:solidFill>
              </a:rPr>
              <a:t>2</a:t>
            </a:r>
            <a:endParaRPr lang="ko-KR" altLang="en-US" sz="1050" b="1" dirty="0">
              <a:solidFill>
                <a:schemeClr val="bg1"/>
              </a:solidFill>
            </a:endParaRPr>
          </a:p>
        </p:txBody>
      </p:sp>
      <p:sp>
        <p:nvSpPr>
          <p:cNvPr id="71" name="타원 70"/>
          <p:cNvSpPr/>
          <p:nvPr/>
        </p:nvSpPr>
        <p:spPr>
          <a:xfrm>
            <a:off x="6542859" y="5941760"/>
            <a:ext cx="198000" cy="198000"/>
          </a:xfrm>
          <a:prstGeom prst="ellipse">
            <a:avLst/>
          </a:prstGeom>
          <a:solidFill>
            <a:srgbClr val="00B0F0"/>
          </a:solidFill>
          <a:ln w="9525">
            <a:noFill/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050" b="1" smtClean="0">
                <a:solidFill>
                  <a:schemeClr val="bg1"/>
                </a:solidFill>
              </a:rPr>
              <a:t>2</a:t>
            </a:r>
            <a:endParaRPr lang="ko-KR" altLang="en-US" sz="1050" b="1" dirty="0">
              <a:solidFill>
                <a:schemeClr val="bg1"/>
              </a:solidFill>
            </a:endParaRPr>
          </a:p>
        </p:txBody>
      </p:sp>
      <p:sp>
        <p:nvSpPr>
          <p:cNvPr id="72" name="타원 71"/>
          <p:cNvSpPr/>
          <p:nvPr/>
        </p:nvSpPr>
        <p:spPr>
          <a:xfrm>
            <a:off x="6542859" y="6169642"/>
            <a:ext cx="198000" cy="198000"/>
          </a:xfrm>
          <a:prstGeom prst="ellipse">
            <a:avLst/>
          </a:prstGeom>
          <a:solidFill>
            <a:srgbClr val="00B0F0"/>
          </a:solidFill>
          <a:ln w="9525">
            <a:noFill/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050" b="1" smtClean="0">
                <a:solidFill>
                  <a:schemeClr val="bg1"/>
                </a:solidFill>
              </a:rPr>
              <a:t>3</a:t>
            </a:r>
            <a:endParaRPr lang="ko-KR" altLang="en-US" sz="1050" b="1" dirty="0">
              <a:solidFill>
                <a:schemeClr val="bg1"/>
              </a:solidFill>
            </a:endParaRPr>
          </a:p>
        </p:txBody>
      </p:sp>
      <p:sp>
        <p:nvSpPr>
          <p:cNvPr id="73" name="타원 72"/>
          <p:cNvSpPr/>
          <p:nvPr/>
        </p:nvSpPr>
        <p:spPr>
          <a:xfrm>
            <a:off x="6542859" y="6417292"/>
            <a:ext cx="198000" cy="198000"/>
          </a:xfrm>
          <a:prstGeom prst="ellipse">
            <a:avLst/>
          </a:prstGeom>
          <a:solidFill>
            <a:srgbClr val="00B0F0"/>
          </a:solidFill>
          <a:ln w="9525">
            <a:noFill/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050" b="1" dirty="0" smtClean="0">
                <a:solidFill>
                  <a:schemeClr val="bg1"/>
                </a:solidFill>
              </a:rPr>
              <a:t>4</a:t>
            </a:r>
            <a:endParaRPr lang="ko-KR" altLang="en-US" sz="1050" b="1" dirty="0">
              <a:solidFill>
                <a:schemeClr val="bg1"/>
              </a:solidFill>
            </a:endParaRPr>
          </a:p>
        </p:txBody>
      </p:sp>
      <p:sp>
        <p:nvSpPr>
          <p:cNvPr id="74" name="타원 73"/>
          <p:cNvSpPr/>
          <p:nvPr/>
        </p:nvSpPr>
        <p:spPr>
          <a:xfrm>
            <a:off x="1980152" y="3157011"/>
            <a:ext cx="198000" cy="198000"/>
          </a:xfrm>
          <a:prstGeom prst="ellipse">
            <a:avLst/>
          </a:prstGeom>
          <a:solidFill>
            <a:srgbClr val="00B0F0"/>
          </a:solidFill>
          <a:ln w="9525">
            <a:noFill/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050" b="1" dirty="0" smtClean="0">
                <a:solidFill>
                  <a:schemeClr val="bg1"/>
                </a:solidFill>
              </a:rPr>
              <a:t>3</a:t>
            </a:r>
            <a:endParaRPr lang="ko-KR" altLang="en-US" sz="1050" b="1" dirty="0">
              <a:solidFill>
                <a:schemeClr val="bg1"/>
              </a:solidFill>
            </a:endParaRPr>
          </a:p>
        </p:txBody>
      </p:sp>
      <p:sp>
        <p:nvSpPr>
          <p:cNvPr id="75" name="타원 74"/>
          <p:cNvSpPr/>
          <p:nvPr/>
        </p:nvSpPr>
        <p:spPr>
          <a:xfrm>
            <a:off x="2465927" y="3671361"/>
            <a:ext cx="198000" cy="198000"/>
          </a:xfrm>
          <a:prstGeom prst="ellipse">
            <a:avLst/>
          </a:prstGeom>
          <a:solidFill>
            <a:srgbClr val="00B0F0"/>
          </a:solidFill>
          <a:ln w="9525">
            <a:noFill/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050" b="1" dirty="0" smtClean="0">
                <a:solidFill>
                  <a:schemeClr val="bg1"/>
                </a:solidFill>
              </a:rPr>
              <a:t>4</a:t>
            </a:r>
            <a:endParaRPr lang="ko-KR" altLang="en-US" sz="1050" b="1" dirty="0">
              <a:solidFill>
                <a:schemeClr val="bg1"/>
              </a:solidFill>
            </a:endParaRPr>
          </a:p>
        </p:txBody>
      </p:sp>
      <p:sp>
        <p:nvSpPr>
          <p:cNvPr id="76" name="타원 75"/>
          <p:cNvSpPr/>
          <p:nvPr/>
        </p:nvSpPr>
        <p:spPr>
          <a:xfrm>
            <a:off x="2570702" y="1604436"/>
            <a:ext cx="198000" cy="198000"/>
          </a:xfrm>
          <a:prstGeom prst="ellipse">
            <a:avLst/>
          </a:prstGeom>
          <a:solidFill>
            <a:srgbClr val="00B0F0"/>
          </a:solidFill>
          <a:ln w="9525">
            <a:noFill/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050" b="1" dirty="0" smtClean="0">
                <a:solidFill>
                  <a:schemeClr val="bg1"/>
                </a:solidFill>
              </a:rPr>
              <a:t>1</a:t>
            </a:r>
            <a:endParaRPr lang="ko-KR" altLang="en-US" sz="1050" b="1" dirty="0">
              <a:solidFill>
                <a:schemeClr val="bg1"/>
              </a:solidFill>
            </a:endParaRPr>
          </a:p>
        </p:txBody>
      </p:sp>
      <p:sp>
        <p:nvSpPr>
          <p:cNvPr id="77" name="타원 76"/>
          <p:cNvSpPr/>
          <p:nvPr/>
        </p:nvSpPr>
        <p:spPr>
          <a:xfrm>
            <a:off x="6542859" y="5760785"/>
            <a:ext cx="198000" cy="198000"/>
          </a:xfrm>
          <a:prstGeom prst="ellipse">
            <a:avLst/>
          </a:prstGeom>
          <a:solidFill>
            <a:srgbClr val="00B0F0"/>
          </a:solidFill>
          <a:ln w="9525">
            <a:noFill/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050" b="1" dirty="0" smtClean="0">
                <a:solidFill>
                  <a:schemeClr val="bg1"/>
                </a:solidFill>
              </a:rPr>
              <a:t>1</a:t>
            </a:r>
            <a:endParaRPr lang="ko-KR" altLang="en-US" sz="1050" b="1" dirty="0">
              <a:solidFill>
                <a:schemeClr val="bg1"/>
              </a:solidFill>
            </a:endParaRPr>
          </a:p>
        </p:txBody>
      </p:sp>
      <p:graphicFrame>
        <p:nvGraphicFramePr>
          <p:cNvPr id="78" name="표 7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4127121"/>
              </p:ext>
            </p:extLst>
          </p:nvPr>
        </p:nvGraphicFramePr>
        <p:xfrm>
          <a:off x="1242198" y="5336752"/>
          <a:ext cx="4077125" cy="5943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04718"/>
                <a:gridCol w="1008112"/>
                <a:gridCol w="576064"/>
                <a:gridCol w="493499"/>
                <a:gridCol w="429351"/>
                <a:gridCol w="1165381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/>
                        <a:t>No.</a:t>
                      </a:r>
                      <a:endParaRPr lang="ko-KR" altLang="en-US" sz="900" dirty="0"/>
                    </a:p>
                  </a:txBody>
                  <a:tcPr marL="36000" marR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smtClean="0"/>
                        <a:t>Name (.png)</a:t>
                      </a:r>
                      <a:endParaRPr lang="ko-KR" altLang="en-US" sz="900" dirty="0"/>
                    </a:p>
                  </a:txBody>
                  <a:tcPr marL="36000" marR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smtClean="0"/>
                        <a:t>Preview</a:t>
                      </a:r>
                      <a:endParaRPr lang="ko-KR" altLang="en-US" sz="900" dirty="0"/>
                    </a:p>
                  </a:txBody>
                  <a:tcPr marL="36000" marR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/>
                        <a:t>width</a:t>
                      </a:r>
                      <a:endParaRPr lang="ko-KR" altLang="en-US" sz="900" dirty="0"/>
                    </a:p>
                  </a:txBody>
                  <a:tcPr marL="36000" marR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/>
                        <a:t>Height</a:t>
                      </a:r>
                      <a:endParaRPr lang="ko-KR" altLang="en-US" sz="900" dirty="0"/>
                    </a:p>
                  </a:txBody>
                  <a:tcPr marL="36000" marR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err="1" smtClean="0"/>
                        <a:t>Etc</a:t>
                      </a:r>
                      <a:endParaRPr lang="ko-KR" altLang="en-US" sz="900" dirty="0"/>
                    </a:p>
                  </a:txBody>
                  <a:tcPr marL="36000" marR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36000" marR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err="1" smtClean="0"/>
                        <a:t>bg_talk_sms</a:t>
                      </a:r>
                      <a:endParaRPr lang="ko-KR" altLang="en-US" sz="900" dirty="0" smtClean="0"/>
                    </a:p>
                  </a:txBody>
                  <a:tcPr marL="36000" marR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900" dirty="0" smtClean="0"/>
                    </a:p>
                  </a:txBody>
                  <a:tcPr marL="36000" marR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/>
                        <a:t>48</a:t>
                      </a:r>
                      <a:endParaRPr lang="ko-KR" altLang="en-US" sz="900" dirty="0"/>
                    </a:p>
                  </a:txBody>
                  <a:tcPr marL="36000" marR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/>
                        <a:t>30</a:t>
                      </a:r>
                      <a:endParaRPr lang="ko-KR" altLang="en-US" sz="900" dirty="0" smtClean="0"/>
                    </a:p>
                  </a:txBody>
                  <a:tcPr marL="36000" marR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dirty="0" smtClean="0"/>
                        <a:t>발신자 앞쪽 이미지</a:t>
                      </a:r>
                      <a:endParaRPr lang="ko-KR" altLang="en-US" sz="900" dirty="0"/>
                    </a:p>
                  </a:txBody>
                  <a:tcPr marL="36000" marR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79" name="타원 78"/>
          <p:cNvSpPr/>
          <p:nvPr/>
        </p:nvSpPr>
        <p:spPr>
          <a:xfrm>
            <a:off x="1298992" y="5671347"/>
            <a:ext cx="168655" cy="198000"/>
          </a:xfrm>
          <a:prstGeom prst="ellipse">
            <a:avLst/>
          </a:prstGeom>
          <a:solidFill>
            <a:srgbClr val="FF9933"/>
          </a:solidFill>
          <a:ln w="9525">
            <a:noFill/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050" b="1" dirty="0" smtClean="0">
                <a:solidFill>
                  <a:schemeClr val="bg1"/>
                </a:solidFill>
              </a:rPr>
              <a:t>1</a:t>
            </a:r>
            <a:endParaRPr lang="ko-KR" altLang="en-US" sz="1050" b="1" dirty="0" smtClean="0">
              <a:solidFill>
                <a:schemeClr val="bg1"/>
              </a:solidFill>
            </a:endParaRPr>
          </a:p>
        </p:txBody>
      </p:sp>
      <p:pic>
        <p:nvPicPr>
          <p:cNvPr id="80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8701" y="5629713"/>
            <a:ext cx="299371" cy="230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" name="사각형 설명선 80"/>
          <p:cNvSpPr/>
          <p:nvPr/>
        </p:nvSpPr>
        <p:spPr>
          <a:xfrm>
            <a:off x="5486069" y="4657646"/>
            <a:ext cx="1511188" cy="255420"/>
          </a:xfrm>
          <a:prstGeom prst="wedgeRectCallout">
            <a:avLst>
              <a:gd name="adj1" fmla="val 85711"/>
              <a:gd name="adj2" fmla="val 4381"/>
            </a:avLst>
          </a:prstGeom>
          <a:solidFill>
            <a:srgbClr val="FF0000">
              <a:alpha val="30196"/>
            </a:srgbClr>
          </a:solidFill>
          <a:ln w="952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900" baseline="-25000" dirty="0" smtClean="0">
                <a:solidFill>
                  <a:schemeClr val="tx1"/>
                </a:solidFill>
              </a:rPr>
              <a:t>중앙정</a:t>
            </a:r>
            <a:r>
              <a:rPr lang="ko-KR" altLang="en-US" sz="900" baseline="-25000" dirty="0">
                <a:solidFill>
                  <a:schemeClr val="tx1"/>
                </a:solidFill>
              </a:rPr>
              <a:t>렬</a:t>
            </a:r>
            <a:endParaRPr lang="en-US" altLang="ko-KR" sz="900" baseline="-25000" dirty="0" smtClean="0">
              <a:solidFill>
                <a:schemeClr val="tx1"/>
              </a:solidFill>
            </a:endParaRPr>
          </a:p>
        </p:txBody>
      </p:sp>
      <p:sp>
        <p:nvSpPr>
          <p:cNvPr id="82" name="직사각형 81"/>
          <p:cNvSpPr/>
          <p:nvPr/>
        </p:nvSpPr>
        <p:spPr>
          <a:xfrm>
            <a:off x="1240965" y="5100345"/>
            <a:ext cx="5261377" cy="215444"/>
          </a:xfrm>
          <a:prstGeom prst="rect">
            <a:avLst/>
          </a:prstGeom>
          <a:solidFill>
            <a:srgbClr val="00B050"/>
          </a:solidFill>
        </p:spPr>
        <p:txBody>
          <a:bodyPr wrap="none" rtlCol="0">
            <a:spAutoFit/>
          </a:bodyPr>
          <a:lstStyle/>
          <a:p>
            <a:r>
              <a:rPr lang="ko-KR" altLang="en-US" sz="800" dirty="0" smtClean="0">
                <a:solidFill>
                  <a:schemeClr val="bg1"/>
                </a:solidFill>
              </a:rPr>
              <a:t>이미지경로 </a:t>
            </a:r>
            <a:r>
              <a:rPr lang="en-US" altLang="ko-KR" sz="800" dirty="0" smtClean="0">
                <a:solidFill>
                  <a:schemeClr val="bg1"/>
                </a:solidFill>
              </a:rPr>
              <a:t>:\\</a:t>
            </a:r>
            <a:r>
              <a:rPr lang="en-US" altLang="ko-KR" sz="800" dirty="0">
                <a:solidFill>
                  <a:schemeClr val="bg1"/>
                </a:solidFill>
              </a:rPr>
              <a:t>10.77.149.222\Core\20.Design\02.Android\02.images\03.LG_RED\UCAP\drawable-xxhdpi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9807553" y="3513937"/>
            <a:ext cx="213767" cy="190240"/>
          </a:xfrm>
          <a:prstGeom prst="rect">
            <a:avLst/>
          </a:prstGeom>
          <a:solidFill>
            <a:schemeClr val="bg1"/>
          </a:solidFill>
        </p:spPr>
        <p:txBody>
          <a:bodyPr wrap="none" lIns="36000" tIns="18000" rIns="36000" bIns="18000" rtlCol="0">
            <a:spAutoFit/>
          </a:bodyPr>
          <a:lstStyle>
            <a:defPPr>
              <a:defRPr lang="ko-KR"/>
            </a:defPPr>
            <a:lvl1pPr>
              <a:defRPr sz="1000">
                <a:solidFill>
                  <a:srgbClr val="FF0000"/>
                </a:solidFill>
              </a:defRPr>
            </a:lvl1pPr>
          </a:lstStyle>
          <a:p>
            <a:r>
              <a:rPr lang="en-US" altLang="ko-KR" dirty="0" smtClean="0"/>
              <a:t>12</a:t>
            </a:r>
            <a:endParaRPr lang="ko-KR" altLang="en-US" dirty="0"/>
          </a:p>
        </p:txBody>
      </p:sp>
      <p:sp>
        <p:nvSpPr>
          <p:cNvPr id="84" name="TextBox 83"/>
          <p:cNvSpPr txBox="1"/>
          <p:nvPr/>
        </p:nvSpPr>
        <p:spPr>
          <a:xfrm>
            <a:off x="9756347" y="4362500"/>
            <a:ext cx="213767" cy="190240"/>
          </a:xfrm>
          <a:prstGeom prst="rect">
            <a:avLst/>
          </a:prstGeom>
          <a:solidFill>
            <a:schemeClr val="bg1"/>
          </a:solidFill>
        </p:spPr>
        <p:txBody>
          <a:bodyPr wrap="none" lIns="36000" tIns="18000" rIns="36000" bIns="18000" rtlCol="0">
            <a:spAutoFit/>
          </a:bodyPr>
          <a:lstStyle>
            <a:defPPr>
              <a:defRPr lang="ko-KR"/>
            </a:defPPr>
            <a:lvl1pPr>
              <a:defRPr sz="1000">
                <a:solidFill>
                  <a:srgbClr val="FF0000"/>
                </a:solidFill>
              </a:defRPr>
            </a:lvl1pPr>
          </a:lstStyle>
          <a:p>
            <a:r>
              <a:rPr lang="en-US" altLang="ko-KR" dirty="0" smtClean="0"/>
              <a:t>12</a:t>
            </a:r>
            <a:endParaRPr lang="ko-KR" altLang="en-US" dirty="0"/>
          </a:p>
        </p:txBody>
      </p:sp>
      <p:sp>
        <p:nvSpPr>
          <p:cNvPr id="85" name="TextBox 84"/>
          <p:cNvSpPr txBox="1"/>
          <p:nvPr/>
        </p:nvSpPr>
        <p:spPr>
          <a:xfrm>
            <a:off x="9814868" y="4055262"/>
            <a:ext cx="143235" cy="190240"/>
          </a:xfrm>
          <a:prstGeom prst="rect">
            <a:avLst/>
          </a:prstGeom>
          <a:solidFill>
            <a:schemeClr val="bg1"/>
          </a:solidFill>
        </p:spPr>
        <p:txBody>
          <a:bodyPr wrap="none" lIns="36000" tIns="18000" rIns="36000" bIns="18000" rtlCol="0">
            <a:spAutoFit/>
          </a:bodyPr>
          <a:lstStyle>
            <a:defPPr>
              <a:defRPr lang="ko-KR"/>
            </a:defPPr>
            <a:lvl1pPr>
              <a:defRPr sz="1000">
                <a:solidFill>
                  <a:srgbClr val="FF0000"/>
                </a:solidFill>
              </a:defRPr>
            </a:lvl1pPr>
          </a:lstStyle>
          <a:p>
            <a:r>
              <a:rPr lang="en-US" altLang="ko-KR" dirty="0" smtClean="0"/>
              <a:t>8</a:t>
            </a:r>
            <a:endParaRPr lang="ko-KR" altLang="en-US" dirty="0"/>
          </a:p>
        </p:txBody>
      </p:sp>
      <p:sp>
        <p:nvSpPr>
          <p:cNvPr id="86" name="TextBox 85"/>
          <p:cNvSpPr txBox="1"/>
          <p:nvPr/>
        </p:nvSpPr>
        <p:spPr>
          <a:xfrm>
            <a:off x="9814868" y="3784599"/>
            <a:ext cx="213767" cy="190240"/>
          </a:xfrm>
          <a:prstGeom prst="rect">
            <a:avLst/>
          </a:prstGeom>
          <a:solidFill>
            <a:schemeClr val="bg1"/>
          </a:solidFill>
        </p:spPr>
        <p:txBody>
          <a:bodyPr wrap="none" lIns="36000" tIns="18000" rIns="36000" bIns="18000" rtlCol="0">
            <a:spAutoFit/>
          </a:bodyPr>
          <a:lstStyle>
            <a:defPPr>
              <a:defRPr lang="ko-KR"/>
            </a:defPPr>
            <a:lvl1pPr>
              <a:defRPr sz="1000">
                <a:solidFill>
                  <a:srgbClr val="FF0000"/>
                </a:solidFill>
              </a:defRPr>
            </a:lvl1pPr>
          </a:lstStyle>
          <a:p>
            <a:r>
              <a:rPr lang="en-US" altLang="ko-KR" dirty="0" smtClean="0"/>
              <a:t>10</a:t>
            </a:r>
            <a:endParaRPr lang="ko-KR" altLang="en-US" dirty="0"/>
          </a:p>
        </p:txBody>
      </p:sp>
      <p:cxnSp>
        <p:nvCxnSpPr>
          <p:cNvPr id="87" name="직선 화살표 연결선 86"/>
          <p:cNvCxnSpPr/>
          <p:nvPr/>
        </p:nvCxnSpPr>
        <p:spPr>
          <a:xfrm>
            <a:off x="9648850" y="3499252"/>
            <a:ext cx="0" cy="152629"/>
          </a:xfrm>
          <a:prstGeom prst="straightConnector1">
            <a:avLst/>
          </a:prstGeom>
          <a:ln>
            <a:solidFill>
              <a:srgbClr val="FF0000"/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직선 화살표 연결선 87"/>
          <p:cNvCxnSpPr/>
          <p:nvPr/>
        </p:nvCxnSpPr>
        <p:spPr>
          <a:xfrm>
            <a:off x="9648850" y="3821121"/>
            <a:ext cx="0" cy="152629"/>
          </a:xfrm>
          <a:prstGeom prst="straightConnector1">
            <a:avLst/>
          </a:prstGeom>
          <a:ln>
            <a:solidFill>
              <a:srgbClr val="FF0000"/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직선 화살표 연결선 88"/>
          <p:cNvCxnSpPr/>
          <p:nvPr/>
        </p:nvCxnSpPr>
        <p:spPr>
          <a:xfrm>
            <a:off x="9648850" y="4099099"/>
            <a:ext cx="0" cy="105232"/>
          </a:xfrm>
          <a:prstGeom prst="straightConnector1">
            <a:avLst/>
          </a:prstGeom>
          <a:ln>
            <a:solidFill>
              <a:srgbClr val="FF0000"/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직선 화살표 연결선 89"/>
          <p:cNvCxnSpPr/>
          <p:nvPr/>
        </p:nvCxnSpPr>
        <p:spPr>
          <a:xfrm>
            <a:off x="9648850" y="4362446"/>
            <a:ext cx="0" cy="190294"/>
          </a:xfrm>
          <a:prstGeom prst="straightConnector1">
            <a:avLst/>
          </a:prstGeom>
          <a:ln>
            <a:solidFill>
              <a:srgbClr val="FF0000"/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타원 90"/>
          <p:cNvSpPr/>
          <p:nvPr/>
        </p:nvSpPr>
        <p:spPr>
          <a:xfrm>
            <a:off x="3479084" y="3531626"/>
            <a:ext cx="198000" cy="198000"/>
          </a:xfrm>
          <a:prstGeom prst="ellipse">
            <a:avLst/>
          </a:prstGeom>
          <a:solidFill>
            <a:srgbClr val="7ABC32"/>
          </a:solidFill>
          <a:ln w="9525">
            <a:noFill/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050" b="1" dirty="0" smtClean="0">
                <a:solidFill>
                  <a:schemeClr val="bg1"/>
                </a:solidFill>
              </a:rPr>
              <a:t>2</a:t>
            </a:r>
            <a:endParaRPr lang="ko-KR" altLang="en-US" sz="1050" b="1" dirty="0" smtClean="0">
              <a:solidFill>
                <a:schemeClr val="bg1"/>
              </a:solidFill>
            </a:endParaRPr>
          </a:p>
        </p:txBody>
      </p:sp>
      <p:sp>
        <p:nvSpPr>
          <p:cNvPr id="92" name="타원 91"/>
          <p:cNvSpPr/>
          <p:nvPr/>
        </p:nvSpPr>
        <p:spPr>
          <a:xfrm>
            <a:off x="1269893" y="6647902"/>
            <a:ext cx="198000" cy="198000"/>
          </a:xfrm>
          <a:prstGeom prst="ellipse">
            <a:avLst/>
          </a:prstGeom>
          <a:solidFill>
            <a:srgbClr val="7ABC32"/>
          </a:solidFill>
          <a:ln w="9525">
            <a:noFill/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050" b="1" dirty="0" smtClean="0">
                <a:solidFill>
                  <a:schemeClr val="bg1"/>
                </a:solidFill>
              </a:rPr>
              <a:t>2</a:t>
            </a:r>
            <a:endParaRPr lang="ko-KR" altLang="en-US" sz="1050" b="1" dirty="0" smtClean="0">
              <a:solidFill>
                <a:schemeClr val="bg1"/>
              </a:solidFill>
            </a:endParaRPr>
          </a:p>
        </p:txBody>
      </p:sp>
      <p:sp>
        <p:nvSpPr>
          <p:cNvPr id="93" name="사각형 설명선 92"/>
          <p:cNvSpPr/>
          <p:nvPr/>
        </p:nvSpPr>
        <p:spPr>
          <a:xfrm>
            <a:off x="2489706" y="4709988"/>
            <a:ext cx="1987931" cy="407576"/>
          </a:xfrm>
          <a:prstGeom prst="wedgeRectCallout">
            <a:avLst>
              <a:gd name="adj1" fmla="val -26726"/>
              <a:gd name="adj2" fmla="val 169113"/>
            </a:avLst>
          </a:prstGeom>
          <a:solidFill>
            <a:srgbClr val="FF0000">
              <a:alpha val="30196"/>
            </a:srgbClr>
          </a:solidFill>
          <a:ln w="952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이미지사이즈를 </a:t>
            </a:r>
            <a:r>
              <a:rPr lang="ko-KR" altLang="en-US" sz="800" dirty="0" err="1">
                <a:solidFill>
                  <a:schemeClr val="tx1"/>
                </a:solidFill>
              </a:rPr>
              <a:t>발송자</a:t>
            </a:r>
            <a:r>
              <a:rPr lang="ko-KR" altLang="en-US" sz="800" dirty="0">
                <a:solidFill>
                  <a:schemeClr val="tx1"/>
                </a:solidFill>
              </a:rPr>
              <a:t> </a:t>
            </a:r>
            <a:r>
              <a:rPr lang="ko-KR" altLang="en-US" sz="800" dirty="0" smtClean="0">
                <a:solidFill>
                  <a:schemeClr val="tx1"/>
                </a:solidFill>
              </a:rPr>
              <a:t>텍스트 </a:t>
            </a:r>
            <a:r>
              <a:rPr lang="en-US" altLang="ko-KR" sz="800" dirty="0" smtClean="0">
                <a:solidFill>
                  <a:schemeClr val="tx1"/>
                </a:solidFill>
              </a:rPr>
              <a:t>left </a:t>
            </a:r>
            <a:r>
              <a:rPr lang="ko-KR" altLang="en-US" sz="800" dirty="0" smtClean="0">
                <a:solidFill>
                  <a:schemeClr val="tx1"/>
                </a:solidFill>
              </a:rPr>
              <a:t>여백 포함한 사이즈로 적용되어 있습니다</a:t>
            </a:r>
            <a:r>
              <a:rPr lang="en-US" altLang="ko-KR" sz="800" dirty="0" smtClean="0">
                <a:solidFill>
                  <a:schemeClr val="tx1"/>
                </a:solidFill>
              </a:rPr>
              <a:t>. </a:t>
            </a:r>
            <a:endParaRPr lang="ko-KR" altLang="en-US" sz="800" dirty="0" smtClean="0">
              <a:solidFill>
                <a:schemeClr val="tx1"/>
              </a:solidFill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6641859" y="530306"/>
            <a:ext cx="25886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 smtClean="0"/>
              <a:t>현재반영</a:t>
            </a:r>
            <a:r>
              <a:rPr lang="en-US" altLang="ko-KR" sz="1000" dirty="0" smtClean="0"/>
              <a:t>: </a:t>
            </a:r>
            <a:r>
              <a:rPr lang="ko-KR" altLang="en-US" sz="1000" dirty="0" err="1" smtClean="0"/>
              <a:t>상세내역없는</a:t>
            </a:r>
            <a:r>
              <a:rPr lang="ko-KR" altLang="en-US" sz="1000" dirty="0" smtClean="0"/>
              <a:t> </a:t>
            </a:r>
            <a:r>
              <a:rPr lang="ko-KR" altLang="en-US" sz="1000" dirty="0" err="1" smtClean="0"/>
              <a:t>대화창</a:t>
            </a:r>
            <a:endParaRPr lang="ko-KR" altLang="en-US" sz="1000" dirty="0"/>
          </a:p>
        </p:txBody>
      </p:sp>
      <p:sp>
        <p:nvSpPr>
          <p:cNvPr id="95" name="TextBox 94"/>
          <p:cNvSpPr txBox="1"/>
          <p:nvPr/>
        </p:nvSpPr>
        <p:spPr>
          <a:xfrm>
            <a:off x="6546761" y="2632057"/>
            <a:ext cx="25886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 smtClean="0"/>
              <a:t>추후반영</a:t>
            </a:r>
            <a:r>
              <a:rPr lang="en-US" altLang="ko-KR" sz="1000" dirty="0" smtClean="0"/>
              <a:t>: </a:t>
            </a:r>
            <a:r>
              <a:rPr lang="ko-KR" altLang="en-US" sz="1000" dirty="0" smtClean="0"/>
              <a:t>상세내역 있는 </a:t>
            </a:r>
            <a:r>
              <a:rPr lang="ko-KR" altLang="en-US" sz="1000" dirty="0" err="1" smtClean="0"/>
              <a:t>대화창</a:t>
            </a:r>
            <a:endParaRPr lang="ko-KR" altLang="en-US" sz="1000" dirty="0"/>
          </a:p>
        </p:txBody>
      </p:sp>
      <p:cxnSp>
        <p:nvCxnSpPr>
          <p:cNvPr id="96" name="직선 연결선 95"/>
          <p:cNvCxnSpPr/>
          <p:nvPr/>
        </p:nvCxnSpPr>
        <p:spPr>
          <a:xfrm>
            <a:off x="9410666" y="1261106"/>
            <a:ext cx="0" cy="1192162"/>
          </a:xfrm>
          <a:prstGeom prst="line">
            <a:avLst/>
          </a:prstGeom>
          <a:solidFill>
            <a:srgbClr val="FF0000">
              <a:alpha val="10196"/>
            </a:srgbClr>
          </a:solidFill>
          <a:ln w="952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7" name="TextBox 96"/>
          <p:cNvSpPr txBox="1"/>
          <p:nvPr/>
        </p:nvSpPr>
        <p:spPr>
          <a:xfrm>
            <a:off x="7403967" y="2439343"/>
            <a:ext cx="213767" cy="190240"/>
          </a:xfrm>
          <a:prstGeom prst="rect">
            <a:avLst/>
          </a:prstGeom>
          <a:solidFill>
            <a:schemeClr val="bg1"/>
          </a:solidFill>
        </p:spPr>
        <p:txBody>
          <a:bodyPr wrap="none" lIns="36000" tIns="18000" rIns="36000" bIns="18000" rtlCol="0">
            <a:spAutoFit/>
          </a:bodyPr>
          <a:lstStyle/>
          <a:p>
            <a:r>
              <a:rPr lang="en-US" altLang="ko-KR" sz="1000" dirty="0" smtClean="0">
                <a:solidFill>
                  <a:srgbClr val="FF0000"/>
                </a:solidFill>
              </a:rPr>
              <a:t>12</a:t>
            </a:r>
            <a:endParaRPr lang="ko-KR" altLang="en-US" sz="1000" dirty="0" smtClean="0">
              <a:solidFill>
                <a:srgbClr val="FF0000"/>
              </a:solidFill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9385414" y="2496586"/>
            <a:ext cx="213767" cy="190240"/>
          </a:xfrm>
          <a:prstGeom prst="rect">
            <a:avLst/>
          </a:prstGeom>
          <a:solidFill>
            <a:schemeClr val="bg1"/>
          </a:solidFill>
        </p:spPr>
        <p:txBody>
          <a:bodyPr wrap="none" lIns="36000" tIns="18000" rIns="36000" bIns="18000" rtlCol="0">
            <a:spAutoFit/>
          </a:bodyPr>
          <a:lstStyle/>
          <a:p>
            <a:r>
              <a:rPr lang="en-US" altLang="ko-KR" sz="1000" dirty="0" smtClean="0">
                <a:solidFill>
                  <a:srgbClr val="FF0000"/>
                </a:solidFill>
              </a:rPr>
              <a:t>12</a:t>
            </a:r>
            <a:endParaRPr lang="ko-KR" altLang="en-US" sz="1000" dirty="0" smtClean="0">
              <a:solidFill>
                <a:srgbClr val="FF0000"/>
              </a:solidFill>
            </a:endParaRPr>
          </a:p>
        </p:txBody>
      </p:sp>
      <p:cxnSp>
        <p:nvCxnSpPr>
          <p:cNvPr id="99" name="직선 화살표 연결선 98"/>
          <p:cNvCxnSpPr/>
          <p:nvPr/>
        </p:nvCxnSpPr>
        <p:spPr>
          <a:xfrm>
            <a:off x="7395793" y="2443532"/>
            <a:ext cx="171984" cy="0"/>
          </a:xfrm>
          <a:prstGeom prst="straightConnector1">
            <a:avLst/>
          </a:prstGeom>
          <a:ln>
            <a:solidFill>
              <a:srgbClr val="FF0000"/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직선 화살표 연결선 99"/>
          <p:cNvCxnSpPr/>
          <p:nvPr/>
        </p:nvCxnSpPr>
        <p:spPr>
          <a:xfrm>
            <a:off x="9414789" y="2443532"/>
            <a:ext cx="171984" cy="0"/>
          </a:xfrm>
          <a:prstGeom prst="straightConnector1">
            <a:avLst/>
          </a:prstGeom>
          <a:ln>
            <a:solidFill>
              <a:srgbClr val="FF0000"/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TextBox 100"/>
          <p:cNvSpPr txBox="1"/>
          <p:nvPr/>
        </p:nvSpPr>
        <p:spPr>
          <a:xfrm>
            <a:off x="9150100" y="4556353"/>
            <a:ext cx="184913" cy="159462"/>
          </a:xfrm>
          <a:prstGeom prst="rect">
            <a:avLst/>
          </a:prstGeom>
          <a:solidFill>
            <a:schemeClr val="bg1"/>
          </a:solidFill>
        </p:spPr>
        <p:txBody>
          <a:bodyPr wrap="none" lIns="36000" tIns="18000" rIns="36000" bIns="18000" rtlCol="0">
            <a:spAutoFit/>
          </a:bodyPr>
          <a:lstStyle>
            <a:defPPr>
              <a:defRPr lang="ko-KR"/>
            </a:defPPr>
            <a:lvl1pPr>
              <a:defRPr sz="1000">
                <a:solidFill>
                  <a:srgbClr val="FF0000"/>
                </a:solidFill>
              </a:defRPr>
            </a:lvl1pPr>
          </a:lstStyle>
          <a:p>
            <a:r>
              <a:rPr lang="en-US" altLang="ko-KR" sz="800" dirty="0" smtClean="0"/>
              <a:t>12</a:t>
            </a:r>
            <a:endParaRPr lang="ko-KR" altLang="en-US" sz="800" dirty="0"/>
          </a:p>
        </p:txBody>
      </p:sp>
      <p:cxnSp>
        <p:nvCxnSpPr>
          <p:cNvPr id="102" name="직선 화살표 연결선 101"/>
          <p:cNvCxnSpPr/>
          <p:nvPr/>
        </p:nvCxnSpPr>
        <p:spPr>
          <a:xfrm>
            <a:off x="9085580" y="4567271"/>
            <a:ext cx="0" cy="132360"/>
          </a:xfrm>
          <a:prstGeom prst="straightConnector1">
            <a:avLst/>
          </a:prstGeom>
          <a:ln>
            <a:solidFill>
              <a:srgbClr val="FF0000"/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직선 화살표 연결선 102"/>
          <p:cNvCxnSpPr/>
          <p:nvPr/>
        </p:nvCxnSpPr>
        <p:spPr>
          <a:xfrm>
            <a:off x="9085580" y="4845249"/>
            <a:ext cx="0" cy="132360"/>
          </a:xfrm>
          <a:prstGeom prst="straightConnector1">
            <a:avLst/>
          </a:prstGeom>
          <a:ln>
            <a:solidFill>
              <a:srgbClr val="FF0000"/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TextBox 103"/>
          <p:cNvSpPr txBox="1"/>
          <p:nvPr/>
        </p:nvSpPr>
        <p:spPr>
          <a:xfrm>
            <a:off x="9150100" y="4834330"/>
            <a:ext cx="184913" cy="159462"/>
          </a:xfrm>
          <a:prstGeom prst="rect">
            <a:avLst/>
          </a:prstGeom>
          <a:solidFill>
            <a:schemeClr val="bg1"/>
          </a:solidFill>
        </p:spPr>
        <p:txBody>
          <a:bodyPr wrap="none" lIns="36000" tIns="18000" rIns="36000" bIns="18000" rtlCol="0">
            <a:spAutoFit/>
          </a:bodyPr>
          <a:lstStyle>
            <a:defPPr>
              <a:defRPr lang="ko-KR"/>
            </a:defPPr>
            <a:lvl1pPr>
              <a:defRPr sz="1000">
                <a:solidFill>
                  <a:srgbClr val="FF0000"/>
                </a:solidFill>
              </a:defRPr>
            </a:lvl1pPr>
          </a:lstStyle>
          <a:p>
            <a:r>
              <a:rPr lang="en-US" altLang="ko-KR" sz="800" dirty="0" smtClean="0"/>
              <a:t>12</a:t>
            </a:r>
            <a:endParaRPr lang="ko-KR" altLang="en-US" sz="800" dirty="0"/>
          </a:p>
        </p:txBody>
      </p:sp>
      <p:cxnSp>
        <p:nvCxnSpPr>
          <p:cNvPr id="105" name="직선 연결선 104"/>
          <p:cNvCxnSpPr/>
          <p:nvPr/>
        </p:nvCxnSpPr>
        <p:spPr>
          <a:xfrm>
            <a:off x="7392185" y="3103489"/>
            <a:ext cx="248637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직사각형 105"/>
          <p:cNvSpPr/>
          <p:nvPr/>
        </p:nvSpPr>
        <p:spPr>
          <a:xfrm>
            <a:off x="7403967" y="3103489"/>
            <a:ext cx="2182806" cy="405517"/>
          </a:xfrm>
          <a:prstGeom prst="rect">
            <a:avLst/>
          </a:prstGeom>
          <a:solidFill>
            <a:srgbClr val="FF0000">
              <a:alpha val="10196"/>
            </a:srgbClr>
          </a:solidFill>
          <a:ln w="952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err="1" smtClean="0">
                <a:solidFill>
                  <a:schemeClr val="tx1"/>
                </a:solidFill>
              </a:rPr>
              <a:t>위와동일</a:t>
            </a:r>
            <a:endParaRPr lang="ko-KR" altLang="en-US" sz="1200" b="1" dirty="0">
              <a:solidFill>
                <a:schemeClr val="tx1"/>
              </a:solidFill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1" y="0"/>
            <a:ext cx="115828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mtClean="0">
                <a:solidFill>
                  <a:schemeClr val="bg1"/>
                </a:solidFill>
              </a:rPr>
              <a:t>참고용</a:t>
            </a:r>
            <a:endParaRPr lang="ko-KR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04097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그림 10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720" y="948266"/>
            <a:ext cx="2880000" cy="512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aphicFrame>
        <p:nvGraphicFramePr>
          <p:cNvPr id="109" name="표 10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674174"/>
              </p:ext>
            </p:extLst>
          </p:nvPr>
        </p:nvGraphicFramePr>
        <p:xfrm>
          <a:off x="6313731" y="3084619"/>
          <a:ext cx="4392488" cy="5943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6023"/>
                <a:gridCol w="1086089"/>
                <a:gridCol w="620622"/>
                <a:gridCol w="531671"/>
                <a:gridCol w="462561"/>
                <a:gridCol w="1255522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/>
                        <a:t>No.</a:t>
                      </a:r>
                      <a:endParaRPr lang="ko-KR" altLang="en-US" sz="900" dirty="0"/>
                    </a:p>
                  </a:txBody>
                  <a:tcPr marL="36000" marR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smtClean="0"/>
                        <a:t>Name (.png)</a:t>
                      </a:r>
                      <a:endParaRPr lang="ko-KR" altLang="en-US" sz="900" dirty="0"/>
                    </a:p>
                  </a:txBody>
                  <a:tcPr marL="36000" marR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smtClean="0"/>
                        <a:t>Preview</a:t>
                      </a:r>
                      <a:endParaRPr lang="ko-KR" altLang="en-US" sz="900" dirty="0"/>
                    </a:p>
                  </a:txBody>
                  <a:tcPr marL="36000" marR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/>
                        <a:t>width</a:t>
                      </a:r>
                      <a:endParaRPr lang="ko-KR" altLang="en-US" sz="900" dirty="0"/>
                    </a:p>
                  </a:txBody>
                  <a:tcPr marL="36000" marR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/>
                        <a:t>Height</a:t>
                      </a:r>
                      <a:endParaRPr lang="ko-KR" altLang="en-US" sz="900" dirty="0"/>
                    </a:p>
                  </a:txBody>
                  <a:tcPr marL="36000" marR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err="1" smtClean="0"/>
                        <a:t>Etc</a:t>
                      </a:r>
                      <a:endParaRPr lang="ko-KR" altLang="en-US" sz="900" dirty="0"/>
                    </a:p>
                  </a:txBody>
                  <a:tcPr marL="36000" marR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36000" marR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err="1" smtClean="0"/>
                        <a:t>bg_talk_lfbot</a:t>
                      </a:r>
                      <a:endParaRPr lang="ko-KR" altLang="en-US" sz="900" dirty="0" smtClean="0"/>
                    </a:p>
                  </a:txBody>
                  <a:tcPr marL="36000" marR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900" dirty="0" smtClean="0"/>
                    </a:p>
                  </a:txBody>
                  <a:tcPr marL="36000" marR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/>
                        <a:t>40</a:t>
                      </a:r>
                      <a:endParaRPr lang="ko-KR" altLang="en-US" sz="900" dirty="0"/>
                    </a:p>
                  </a:txBody>
                  <a:tcPr marL="36000" marR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/>
                        <a:t>30</a:t>
                      </a:r>
                      <a:endParaRPr lang="ko-KR" altLang="en-US" sz="900" dirty="0" smtClean="0"/>
                    </a:p>
                  </a:txBody>
                  <a:tcPr marL="36000" marR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dirty="0" smtClean="0"/>
                        <a:t>LF</a:t>
                      </a:r>
                      <a:r>
                        <a:rPr lang="en-US" altLang="ko-KR" sz="900" baseline="0" dirty="0" smtClean="0"/>
                        <a:t> </a:t>
                      </a:r>
                      <a:r>
                        <a:rPr lang="ko-KR" altLang="en-US" sz="900" baseline="0" smtClean="0"/>
                        <a:t>봇이미지</a:t>
                      </a:r>
                      <a:endParaRPr lang="ko-KR" altLang="en-US" sz="900" dirty="0"/>
                    </a:p>
                  </a:txBody>
                  <a:tcPr marL="36000" marR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11" name="타원 110"/>
          <p:cNvSpPr/>
          <p:nvPr/>
        </p:nvSpPr>
        <p:spPr>
          <a:xfrm>
            <a:off x="6392334" y="3381799"/>
            <a:ext cx="211666" cy="211666"/>
          </a:xfrm>
          <a:prstGeom prst="ellipse">
            <a:avLst/>
          </a:prstGeom>
          <a:solidFill>
            <a:srgbClr val="FF9933"/>
          </a:solidFill>
          <a:ln w="9525">
            <a:noFill/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050" b="1" dirty="0" smtClean="0">
                <a:solidFill>
                  <a:schemeClr val="bg1"/>
                </a:solidFill>
              </a:rPr>
              <a:t>1</a:t>
            </a:r>
            <a:endParaRPr lang="ko-KR" altLang="en-US" sz="1050" b="1">
              <a:solidFill>
                <a:schemeClr val="bg1"/>
              </a:solidFill>
            </a:endParaRPr>
          </a:p>
        </p:txBody>
      </p:sp>
      <p:graphicFrame>
        <p:nvGraphicFramePr>
          <p:cNvPr id="112" name="표 1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1142438"/>
              </p:ext>
            </p:extLst>
          </p:nvPr>
        </p:nvGraphicFramePr>
        <p:xfrm>
          <a:off x="6301089" y="3782879"/>
          <a:ext cx="4405130" cy="5886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2573"/>
                <a:gridCol w="1101842"/>
                <a:gridCol w="963698"/>
                <a:gridCol w="839334"/>
                <a:gridCol w="1187683"/>
              </a:tblGrid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/>
                        <a:t>No.</a:t>
                      </a:r>
                      <a:endParaRPr lang="ko-KR" altLang="en-US" sz="900" dirty="0"/>
                    </a:p>
                  </a:txBody>
                  <a:tcPr marL="36000" marR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smtClean="0"/>
                        <a:t>bgcolor</a:t>
                      </a:r>
                      <a:endParaRPr lang="ko-KR" altLang="en-US" sz="900" dirty="0"/>
                    </a:p>
                  </a:txBody>
                  <a:tcPr marL="36000" marR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smtClean="0"/>
                        <a:t>border</a:t>
                      </a:r>
                      <a:endParaRPr lang="ko-KR" altLang="en-US" sz="900" dirty="0"/>
                    </a:p>
                  </a:txBody>
                  <a:tcPr marL="36000" marR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smtClean="0"/>
                        <a:t>Border style</a:t>
                      </a:r>
                      <a:endParaRPr lang="ko-KR" altLang="en-US" sz="900" dirty="0"/>
                    </a:p>
                  </a:txBody>
                  <a:tcPr marL="36000" marR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err="1" smtClean="0"/>
                        <a:t>Etc</a:t>
                      </a:r>
                      <a:endParaRPr lang="ko-KR" altLang="en-US" sz="900" dirty="0"/>
                    </a:p>
                  </a:txBody>
                  <a:tcPr marL="36000" marR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</a:rPr>
                        <a:t>#f76067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90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</a:rPr>
                        <a:t>BG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3" name="표 1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2161321"/>
              </p:ext>
            </p:extLst>
          </p:nvPr>
        </p:nvGraphicFramePr>
        <p:xfrm>
          <a:off x="6313731" y="4475419"/>
          <a:ext cx="4392488" cy="8229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1812"/>
                <a:gridCol w="532522"/>
                <a:gridCol w="971710"/>
                <a:gridCol w="583026"/>
                <a:gridCol w="518245"/>
                <a:gridCol w="1425173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/>
                        <a:t>No.</a:t>
                      </a:r>
                      <a:endParaRPr lang="ko-KR" altLang="en-US" sz="900" dirty="0"/>
                    </a:p>
                  </a:txBody>
                  <a:tcPr marL="36000" marR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/>
                        <a:t>Weight</a:t>
                      </a:r>
                      <a:endParaRPr lang="ko-KR" altLang="en-US" sz="900" dirty="0"/>
                    </a:p>
                  </a:txBody>
                  <a:tcPr marL="36000" marR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/>
                        <a:t>Align</a:t>
                      </a:r>
                      <a:endParaRPr lang="ko-KR" altLang="en-US" sz="900" dirty="0"/>
                    </a:p>
                  </a:txBody>
                  <a:tcPr marL="36000" marR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/>
                        <a:t>Color</a:t>
                      </a:r>
                      <a:endParaRPr lang="ko-KR" altLang="en-US" sz="900" dirty="0"/>
                    </a:p>
                  </a:txBody>
                  <a:tcPr marL="36000" marR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smtClean="0"/>
                        <a:t>Size (DPI)</a:t>
                      </a:r>
                      <a:endParaRPr lang="ko-KR" altLang="en-US" sz="900" dirty="0"/>
                    </a:p>
                  </a:txBody>
                  <a:tcPr marL="36000" marR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err="1" smtClean="0"/>
                        <a:t>Etc</a:t>
                      </a:r>
                      <a:endParaRPr lang="ko-KR" altLang="en-US" sz="900" dirty="0"/>
                    </a:p>
                  </a:txBody>
                  <a:tcPr marL="36000" marR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/>
                    </a:p>
                  </a:txBody>
                  <a:tcPr marL="36000" marR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/>
                        <a:t>bold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/>
                        <a:t>left /</a:t>
                      </a:r>
                      <a:r>
                        <a:rPr lang="en-US" altLang="ko-KR" sz="900" baseline="0" dirty="0" smtClean="0"/>
                        <a:t> middle</a:t>
                      </a:r>
                      <a:endParaRPr lang="ko-KR" altLang="en-US" sz="900" dirty="0" smtClean="0"/>
                    </a:p>
                  </a:txBody>
                  <a:tcPr marL="36000" marR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</a:rPr>
                        <a:t>#</a:t>
                      </a:r>
                      <a:r>
                        <a:rPr lang="en-US" altLang="ko-KR" sz="900" b="0" dirty="0" err="1" smtClean="0">
                          <a:solidFill>
                            <a:schemeClr val="tx1"/>
                          </a:solidFill>
                        </a:rPr>
                        <a:t>ffffff</a:t>
                      </a:r>
                      <a:endParaRPr lang="ko-KR" altLang="en-US" sz="9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/>
                        <a:t>14</a:t>
                      </a:r>
                      <a:endParaRPr lang="ko-KR" altLang="en-US" sz="900" dirty="0"/>
                    </a:p>
                  </a:txBody>
                  <a:tcPr marL="36000" marR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 smtClean="0"/>
                        <a:t>발신자</a:t>
                      </a:r>
                      <a:endParaRPr lang="ko-KR" altLang="en-US" sz="900" dirty="0"/>
                    </a:p>
                  </a:txBody>
                  <a:tcPr marL="36000" marR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/>
                    </a:p>
                  </a:txBody>
                  <a:tcPr marL="36000" marR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/>
                        <a:t>bold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/>
                        <a:t>left /</a:t>
                      </a:r>
                      <a:r>
                        <a:rPr lang="en-US" altLang="ko-KR" sz="900" baseline="0" dirty="0" smtClean="0"/>
                        <a:t> middle</a:t>
                      </a:r>
                      <a:endParaRPr lang="ko-KR" altLang="en-US" sz="900" dirty="0" smtClean="0"/>
                    </a:p>
                  </a:txBody>
                  <a:tcPr marL="36000" marR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</a:rPr>
                        <a:t>#333333</a:t>
                      </a:r>
                      <a:endParaRPr lang="ko-KR" altLang="en-US" sz="9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/>
                        <a:t>14</a:t>
                      </a:r>
                      <a:endParaRPr lang="ko-KR" altLang="en-US" sz="900" dirty="0"/>
                    </a:p>
                  </a:txBody>
                  <a:tcPr marL="36000" marR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 err="1" smtClean="0"/>
                        <a:t>봇내용</a:t>
                      </a:r>
                      <a:endParaRPr lang="ko-KR" altLang="en-US" sz="900" dirty="0"/>
                    </a:p>
                  </a:txBody>
                  <a:tcPr marL="36000" marR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14" name="타원 113"/>
          <p:cNvSpPr/>
          <p:nvPr/>
        </p:nvSpPr>
        <p:spPr>
          <a:xfrm>
            <a:off x="6392334" y="4152449"/>
            <a:ext cx="211666" cy="211666"/>
          </a:xfrm>
          <a:prstGeom prst="ellipse">
            <a:avLst/>
          </a:prstGeom>
          <a:solidFill>
            <a:srgbClr val="7ABC32"/>
          </a:solidFill>
          <a:ln w="9525">
            <a:noFill/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050" b="1" dirty="0">
                <a:solidFill>
                  <a:schemeClr val="bg1"/>
                </a:solidFill>
              </a:rPr>
              <a:t>1</a:t>
            </a:r>
            <a:endParaRPr lang="ko-KR" altLang="en-US" sz="1050" b="1">
              <a:solidFill>
                <a:schemeClr val="bg1"/>
              </a:solidFill>
            </a:endParaRPr>
          </a:p>
        </p:txBody>
      </p:sp>
      <p:sp>
        <p:nvSpPr>
          <p:cNvPr id="116" name="타원 115"/>
          <p:cNvSpPr/>
          <p:nvPr/>
        </p:nvSpPr>
        <p:spPr>
          <a:xfrm>
            <a:off x="6407392" y="5096094"/>
            <a:ext cx="198000" cy="198000"/>
          </a:xfrm>
          <a:prstGeom prst="ellipse">
            <a:avLst/>
          </a:prstGeom>
          <a:solidFill>
            <a:srgbClr val="00B0F0"/>
          </a:solidFill>
          <a:ln w="9525">
            <a:noFill/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050" b="1" smtClean="0">
                <a:solidFill>
                  <a:schemeClr val="bg1"/>
                </a:solidFill>
              </a:rPr>
              <a:t>2</a:t>
            </a:r>
            <a:endParaRPr lang="ko-KR" altLang="en-US" sz="1050" b="1" dirty="0">
              <a:solidFill>
                <a:schemeClr val="bg1"/>
              </a:solidFill>
            </a:endParaRPr>
          </a:p>
        </p:txBody>
      </p:sp>
      <p:sp>
        <p:nvSpPr>
          <p:cNvPr id="117" name="타원 116"/>
          <p:cNvSpPr/>
          <p:nvPr/>
        </p:nvSpPr>
        <p:spPr>
          <a:xfrm>
            <a:off x="6399167" y="4832609"/>
            <a:ext cx="198000" cy="198000"/>
          </a:xfrm>
          <a:prstGeom prst="ellipse">
            <a:avLst/>
          </a:prstGeom>
          <a:solidFill>
            <a:srgbClr val="00B0F0"/>
          </a:solidFill>
          <a:ln w="9525">
            <a:noFill/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050" b="1" dirty="0" smtClean="0">
                <a:solidFill>
                  <a:schemeClr val="bg1"/>
                </a:solidFill>
              </a:rPr>
              <a:t>1</a:t>
            </a:r>
            <a:endParaRPr lang="ko-KR" altLang="en-US" sz="1050" b="1" dirty="0">
              <a:solidFill>
                <a:schemeClr val="bg1"/>
              </a:solidFill>
            </a:endParaRPr>
          </a:p>
        </p:txBody>
      </p:sp>
      <p:pic>
        <p:nvPicPr>
          <p:cNvPr id="118" name="그림 1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4262" y="3347440"/>
            <a:ext cx="433871" cy="325404"/>
          </a:xfrm>
          <a:prstGeom prst="rect">
            <a:avLst/>
          </a:prstGeom>
        </p:spPr>
      </p:pic>
      <p:sp>
        <p:nvSpPr>
          <p:cNvPr id="119" name="직사각형 118"/>
          <p:cNvSpPr/>
          <p:nvPr/>
        </p:nvSpPr>
        <p:spPr>
          <a:xfrm>
            <a:off x="6189133" y="1854200"/>
            <a:ext cx="4715934" cy="635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/>
              <a:t>말풍선</a:t>
            </a:r>
            <a:r>
              <a:rPr lang="ko-KR" altLang="en-US" dirty="0" smtClean="0"/>
              <a:t> 내 </a:t>
            </a:r>
            <a:r>
              <a:rPr lang="ko-KR" altLang="en-US" dirty="0" err="1" smtClean="0"/>
              <a:t>위치값은</a:t>
            </a:r>
            <a:r>
              <a:rPr lang="ko-KR" altLang="en-US" dirty="0" smtClean="0"/>
              <a:t> 앞장과 동일합니다 </a:t>
            </a:r>
            <a:r>
              <a:rPr lang="en-US" altLang="ko-KR" dirty="0" smtClean="0"/>
              <a:t>.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6354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203</Words>
  <Application>Microsoft Office PowerPoint</Application>
  <PresentationFormat>와이드스크린</PresentationFormat>
  <Paragraphs>128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6" baseType="lpstr">
      <vt:lpstr>맑은 고딕</vt:lpstr>
      <vt:lpstr>Arial</vt:lpstr>
      <vt:lpstr>Office 테마</vt:lpstr>
      <vt:lpstr>LF봇 이미지 적용 가이드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LF 봇 이미지 적요</dc:title>
  <dc:creator>사용자PC</dc:creator>
  <cp:lastModifiedBy>사용자PC</cp:lastModifiedBy>
  <cp:revision>3</cp:revision>
  <dcterms:created xsi:type="dcterms:W3CDTF">2020-03-16T02:28:09Z</dcterms:created>
  <dcterms:modified xsi:type="dcterms:W3CDTF">2020-03-16T02:49:04Z</dcterms:modified>
</cp:coreProperties>
</file>