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4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1525166659"/>
              </p:ext>
            </p:extLst>
          </p:nvPr>
        </p:nvGraphicFramePr>
        <p:xfrm>
          <a:off x="395640" y="1124640"/>
          <a:ext cx="8352720" cy="385752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(2020.09.21~2020.09.25)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(2020.09.28~2020.09.29)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대상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LF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이슈 리스트 수정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CRM Pro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OCX API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연동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Electron Project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Web Project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컴포넌트 작성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대상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LF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이슈 리스트 수정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CRM Pro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OCX API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연동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Server API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연동 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Electron Project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Web Project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컴포넌트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55</Words>
  <Application>Microsoft Office PowerPoint</Application>
  <PresentationFormat>화면 슬라이드 쇼(4:3)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121</cp:revision>
  <dcterms:created xsi:type="dcterms:W3CDTF">2019-06-14T05:49:41Z</dcterms:created>
  <dcterms:modified xsi:type="dcterms:W3CDTF">2020-09-25T09:09:04Z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