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</p:sldIdLst>
  <p:sldSz cx="9144000" cy="6858000" type="screen4x3"/>
  <p:notesSz cx="7559675" cy="10691813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8" d="100"/>
          <a:sy n="88" d="100"/>
        </p:scale>
        <p:origin x="480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title"/>
          </p:nvPr>
        </p:nvSpPr>
        <p:spPr>
          <a:xfrm>
            <a:off x="685800" y="2130480"/>
            <a:ext cx="7771680" cy="1469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subTitle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ceHolder 1"/>
          <p:cNvSpPr>
            <a:spLocks noGrp="1"/>
          </p:cNvSpPr>
          <p:nvPr>
            <p:ph type="title"/>
          </p:nvPr>
        </p:nvSpPr>
        <p:spPr>
          <a:xfrm>
            <a:off x="685800" y="2130480"/>
            <a:ext cx="7771680" cy="1469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5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ceHolder 1"/>
          <p:cNvSpPr>
            <a:spLocks noGrp="1"/>
          </p:cNvSpPr>
          <p:nvPr>
            <p:ph type="title"/>
          </p:nvPr>
        </p:nvSpPr>
        <p:spPr>
          <a:xfrm>
            <a:off x="685800" y="2130480"/>
            <a:ext cx="7771680" cy="1469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7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8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685800" y="2130480"/>
            <a:ext cx="7771680" cy="1469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ceHolder 1"/>
          <p:cNvSpPr>
            <a:spLocks noGrp="1"/>
          </p:cNvSpPr>
          <p:nvPr>
            <p:ph type="subTitle"/>
          </p:nvPr>
        </p:nvSpPr>
        <p:spPr>
          <a:xfrm>
            <a:off x="685800" y="2130480"/>
            <a:ext cx="7771680" cy="68115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ceHolder 1"/>
          <p:cNvSpPr>
            <a:spLocks noGrp="1"/>
          </p:cNvSpPr>
          <p:nvPr>
            <p:ph type="title"/>
          </p:nvPr>
        </p:nvSpPr>
        <p:spPr>
          <a:xfrm>
            <a:off x="685800" y="2130480"/>
            <a:ext cx="7771680" cy="1469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12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13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14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laceHolder 1"/>
          <p:cNvSpPr>
            <a:spLocks noGrp="1"/>
          </p:cNvSpPr>
          <p:nvPr>
            <p:ph type="title"/>
          </p:nvPr>
        </p:nvSpPr>
        <p:spPr>
          <a:xfrm>
            <a:off x="685800" y="2130480"/>
            <a:ext cx="7771680" cy="1469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16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17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18" name="PlaceHolder 4"/>
          <p:cNvSpPr>
            <a:spLocks noGrp="1"/>
          </p:cNvSpPr>
          <p:nvPr>
            <p:ph type="body"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laceHolder 1"/>
          <p:cNvSpPr>
            <a:spLocks noGrp="1"/>
          </p:cNvSpPr>
          <p:nvPr>
            <p:ph type="title"/>
          </p:nvPr>
        </p:nvSpPr>
        <p:spPr>
          <a:xfrm>
            <a:off x="685800" y="2130480"/>
            <a:ext cx="7771680" cy="1469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20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21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22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PlaceHolder 1"/>
          <p:cNvSpPr>
            <a:spLocks noGrp="1"/>
          </p:cNvSpPr>
          <p:nvPr>
            <p:ph type="title"/>
          </p:nvPr>
        </p:nvSpPr>
        <p:spPr>
          <a:xfrm>
            <a:off x="685800" y="2130480"/>
            <a:ext cx="7771680" cy="1469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24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25" name="PlaceHolder 3"/>
          <p:cNvSpPr>
            <a:spLocks noGrp="1"/>
          </p:cNvSpPr>
          <p:nvPr>
            <p:ph type="body"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685800" y="2130480"/>
            <a:ext cx="7771680" cy="1469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29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30" name="PlaceHolder 5"/>
          <p:cNvSpPr>
            <a:spLocks noGrp="1"/>
          </p:cNvSpPr>
          <p:nvPr>
            <p:ph type="body"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PlaceHolder 1"/>
          <p:cNvSpPr>
            <a:spLocks noGrp="1"/>
          </p:cNvSpPr>
          <p:nvPr>
            <p:ph type="title"/>
          </p:nvPr>
        </p:nvSpPr>
        <p:spPr>
          <a:xfrm>
            <a:off x="685800" y="2130480"/>
            <a:ext cx="7771680" cy="1469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32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33" name="PlaceHolder 3"/>
          <p:cNvSpPr>
            <a:spLocks noGrp="1"/>
          </p:cNvSpPr>
          <p:nvPr>
            <p:ph type="body"/>
          </p:nvPr>
        </p:nvSpPr>
        <p:spPr>
          <a:xfrm>
            <a:off x="3239640" y="160452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34" name="PlaceHolder 4"/>
          <p:cNvSpPr>
            <a:spLocks noGrp="1"/>
          </p:cNvSpPr>
          <p:nvPr>
            <p:ph type="body"/>
          </p:nvPr>
        </p:nvSpPr>
        <p:spPr>
          <a:xfrm>
            <a:off x="6022080" y="160452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35" name="PlaceHolder 5"/>
          <p:cNvSpPr>
            <a:spLocks noGrp="1"/>
          </p:cNvSpPr>
          <p:nvPr>
            <p:ph type="body"/>
          </p:nvPr>
        </p:nvSpPr>
        <p:spPr>
          <a:xfrm>
            <a:off x="457200" y="368208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36" name="PlaceHolder 6"/>
          <p:cNvSpPr>
            <a:spLocks noGrp="1"/>
          </p:cNvSpPr>
          <p:nvPr>
            <p:ph type="body"/>
          </p:nvPr>
        </p:nvSpPr>
        <p:spPr>
          <a:xfrm>
            <a:off x="3239640" y="368208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37" name="PlaceHolder 7"/>
          <p:cNvSpPr>
            <a:spLocks noGrp="1"/>
          </p:cNvSpPr>
          <p:nvPr>
            <p:ph type="body"/>
          </p:nvPr>
        </p:nvSpPr>
        <p:spPr>
          <a:xfrm>
            <a:off x="6022080" y="368208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title"/>
          </p:nvPr>
        </p:nvSpPr>
        <p:spPr>
          <a:xfrm>
            <a:off x="685800" y="2130480"/>
            <a:ext cx="7771680" cy="1469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r>
              <a:rPr lang="en-US" sz="1800" b="0" strike="noStrike" spc="-1">
                <a:latin typeface="Arial"/>
              </a:rPr>
              <a:t>Click to edit the title text format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3200" b="0" strike="noStrike" spc="-1">
                <a:latin typeface="Arial"/>
              </a:rPr>
              <a:t>Click to edit the outline text format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2800" b="0" strike="noStrike" spc="-1">
                <a:latin typeface="Arial"/>
              </a:rPr>
              <a:t>Second Outline Level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400" b="0" strike="noStrike" spc="-1">
                <a:latin typeface="Arial"/>
              </a:rPr>
              <a:t>Third Outline Level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2000" b="0" strike="noStrike" spc="-1">
                <a:latin typeface="Arial"/>
              </a:rPr>
              <a:t>Fourth Outline Level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strike="noStrike" spc="-1">
                <a:latin typeface="Arial"/>
              </a:rPr>
              <a:t>Fifth Outline Level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strike="noStrike" spc="-1">
                <a:latin typeface="Arial"/>
              </a:rPr>
              <a:t>Sixth Outline Level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strike="noStrike" spc="-1">
                <a:latin typeface="Arial"/>
              </a:rPr>
              <a:t>Seventh Outline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CustomShape 1"/>
          <p:cNvSpPr/>
          <p:nvPr/>
        </p:nvSpPr>
        <p:spPr>
          <a:xfrm>
            <a:off x="3311280" y="491760"/>
            <a:ext cx="2502971" cy="367878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en-US" sz="1800" b="0" strike="noStrike" spc="-1" dirty="0" err="1">
                <a:solidFill>
                  <a:srgbClr val="000000"/>
                </a:solidFill>
                <a:latin typeface="맑은 고딕"/>
                <a:ea typeface="DejaVu Sans"/>
              </a:rPr>
              <a:t>박병</a:t>
            </a:r>
            <a:r>
              <a:rPr lang="ko-KR" altLang="en-US" sz="1800" b="0" strike="noStrike" spc="-1" dirty="0">
                <a:solidFill>
                  <a:srgbClr val="000000"/>
                </a:solidFill>
                <a:latin typeface="맑은 고딕"/>
                <a:ea typeface="DejaVu Sans"/>
              </a:rPr>
              <a:t>은</a:t>
            </a:r>
            <a:r>
              <a:rPr lang="en-US" sz="1800" b="0" strike="noStrike" spc="-1" dirty="0">
                <a:solidFill>
                  <a:srgbClr val="000000"/>
                </a:solidFill>
                <a:latin typeface="맑은 고딕"/>
                <a:ea typeface="DejaVu Sans"/>
              </a:rPr>
              <a:t> </a:t>
            </a:r>
            <a:r>
              <a:rPr lang="en-US" sz="1800" b="0" strike="noStrike" spc="-1" dirty="0" err="1">
                <a:solidFill>
                  <a:srgbClr val="000000"/>
                </a:solidFill>
                <a:latin typeface="맑은 고딕"/>
                <a:ea typeface="DejaVu Sans"/>
              </a:rPr>
              <a:t>주간</a:t>
            </a:r>
            <a:r>
              <a:rPr lang="en-US" sz="1800" b="0" strike="noStrike" spc="-1" dirty="0">
                <a:solidFill>
                  <a:srgbClr val="000000"/>
                </a:solidFill>
                <a:latin typeface="맑은 고딕"/>
                <a:ea typeface="DejaVu Sans"/>
              </a:rPr>
              <a:t> </a:t>
            </a:r>
            <a:r>
              <a:rPr lang="en-US" sz="1800" b="0" strike="noStrike" spc="-1" dirty="0" err="1">
                <a:solidFill>
                  <a:srgbClr val="000000"/>
                </a:solidFill>
                <a:latin typeface="맑은 고딕"/>
                <a:ea typeface="DejaVu Sans"/>
              </a:rPr>
              <a:t>업무</a:t>
            </a:r>
            <a:r>
              <a:rPr lang="en-US" sz="1800" b="0" strike="noStrike" spc="-1" dirty="0">
                <a:solidFill>
                  <a:srgbClr val="000000"/>
                </a:solidFill>
                <a:latin typeface="맑은 고딕"/>
                <a:ea typeface="DejaVu Sans"/>
              </a:rPr>
              <a:t> </a:t>
            </a:r>
            <a:r>
              <a:rPr lang="en-US" sz="1800" b="0" strike="noStrike" spc="-1" dirty="0" err="1">
                <a:solidFill>
                  <a:srgbClr val="000000"/>
                </a:solidFill>
                <a:latin typeface="맑은 고딕"/>
                <a:ea typeface="DejaVu Sans"/>
              </a:rPr>
              <a:t>보고</a:t>
            </a:r>
            <a:endParaRPr lang="en-US" sz="1800" b="0" strike="noStrike" spc="-1" dirty="0">
              <a:latin typeface="Arial"/>
            </a:endParaRPr>
          </a:p>
        </p:txBody>
      </p:sp>
      <p:graphicFrame>
        <p:nvGraphicFramePr>
          <p:cNvPr id="39" name="Table 2"/>
          <p:cNvGraphicFramePr/>
          <p:nvPr>
            <p:extLst>
              <p:ext uri="{D42A27DB-BD31-4B8C-83A1-F6EECF244321}">
                <p14:modId xmlns:p14="http://schemas.microsoft.com/office/powerpoint/2010/main" val="83381838"/>
              </p:ext>
            </p:extLst>
          </p:nvPr>
        </p:nvGraphicFramePr>
        <p:xfrm>
          <a:off x="395640" y="1124640"/>
          <a:ext cx="8352720" cy="3855720"/>
        </p:xfrm>
        <a:graphic>
          <a:graphicData uri="http://schemas.openxmlformats.org/drawingml/2006/table">
            <a:tbl>
              <a:tblPr/>
              <a:tblGrid>
                <a:gridCol w="41763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7636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2660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1100" b="1" strike="noStrike" spc="-1" dirty="0" err="1">
                          <a:solidFill>
                            <a:srgbClr val="FFFFFF"/>
                          </a:solidFill>
                          <a:latin typeface="맑은 고딕"/>
                        </a:rPr>
                        <a:t>전주</a:t>
                      </a:r>
                      <a:r>
                        <a:rPr lang="en-US" sz="1100" b="1" strike="noStrike" spc="-1" dirty="0">
                          <a:solidFill>
                            <a:srgbClr val="FFFFFF"/>
                          </a:solidFill>
                          <a:latin typeface="맑은 고딕"/>
                        </a:rPr>
                        <a:t> </a:t>
                      </a:r>
                      <a:r>
                        <a:rPr lang="en-US" sz="1100" b="1" strike="noStrike" spc="-1" dirty="0" err="1">
                          <a:solidFill>
                            <a:srgbClr val="FFFFFF"/>
                          </a:solidFill>
                          <a:latin typeface="맑은 고딕"/>
                        </a:rPr>
                        <a:t>진행업무</a:t>
                      </a:r>
                      <a:endParaRPr lang="en-US" sz="1100" b="0" strike="noStrike" spc="-1" dirty="0"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1100" b="1" strike="noStrike" spc="-1" dirty="0">
                          <a:solidFill>
                            <a:srgbClr val="FFFFFF"/>
                          </a:solidFill>
                          <a:latin typeface="맑은 고딕"/>
                          <a:ea typeface="Noto Sans CJK SC"/>
                        </a:rPr>
                        <a:t>(</a:t>
                      </a:r>
                      <a:r>
                        <a:rPr lang="en-US" altLang="ko-KR" sz="1100" b="1" strike="noStrike" spc="-1" dirty="0">
                          <a:solidFill>
                            <a:srgbClr val="FFFFFF"/>
                          </a:solidFill>
                          <a:latin typeface="맑은 고딕"/>
                        </a:rPr>
                        <a:t>2020.09.07~2020.09.11</a:t>
                      </a:r>
                      <a:r>
                        <a:rPr lang="en-US" sz="1100" b="1" strike="noStrike" spc="-1" dirty="0">
                          <a:solidFill>
                            <a:srgbClr val="FFFFFF"/>
                          </a:solidFill>
                          <a:latin typeface="맑은 고딕"/>
                          <a:ea typeface="Noto Sans CJK SC"/>
                        </a:rPr>
                        <a:t>)</a:t>
                      </a:r>
                      <a:endParaRPr lang="en-US" sz="1100" b="0" strike="noStrike" spc="-1" dirty="0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>
                      <a:solidFill>
                        <a:srgbClr val="FFFFFF"/>
                      </a:solidFill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1100" b="1" strike="noStrike" spc="-1" dirty="0" err="1">
                          <a:solidFill>
                            <a:srgbClr val="FFFFFF"/>
                          </a:solidFill>
                          <a:latin typeface="맑은 고딕"/>
                        </a:rPr>
                        <a:t>금주</a:t>
                      </a:r>
                      <a:r>
                        <a:rPr lang="en-US" sz="1100" b="1" strike="noStrike" spc="-1" dirty="0">
                          <a:solidFill>
                            <a:srgbClr val="FFFFFF"/>
                          </a:solidFill>
                          <a:latin typeface="맑은 고딕"/>
                        </a:rPr>
                        <a:t> </a:t>
                      </a:r>
                      <a:r>
                        <a:rPr lang="en-US" sz="1100" b="1" strike="noStrike" spc="-1" dirty="0" err="1">
                          <a:solidFill>
                            <a:srgbClr val="FFFFFF"/>
                          </a:solidFill>
                          <a:latin typeface="맑은 고딕"/>
                        </a:rPr>
                        <a:t>진행업무</a:t>
                      </a:r>
                      <a:endParaRPr lang="en-US" sz="1100" b="0" strike="noStrike" spc="-1" dirty="0"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1100" b="1" strike="noStrike" spc="-1" dirty="0">
                          <a:solidFill>
                            <a:srgbClr val="FFFFFF"/>
                          </a:solidFill>
                          <a:latin typeface="맑은 고딕"/>
                        </a:rPr>
                        <a:t>(2020.09.14~2020.09.18)</a:t>
                      </a:r>
                      <a:endParaRPr lang="en-US" sz="1100" b="0" strike="noStrike" spc="-1" dirty="0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>
                      <a:solidFill>
                        <a:srgbClr val="FFFFFF"/>
                      </a:solidFill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59840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b="0" strike="noStrike" spc="-1" dirty="0">
                          <a:latin typeface="+mn-lt"/>
                        </a:rPr>
                        <a:t>대상</a:t>
                      </a:r>
                      <a:r>
                        <a:rPr lang="en-US" altLang="ko-KR" sz="1100" b="0" strike="noStrike" spc="-1" dirty="0">
                          <a:latin typeface="+mn-lt"/>
                        </a:rPr>
                        <a:t>, LF </a:t>
                      </a:r>
                    </a:p>
                    <a:p>
                      <a:pPr marL="457200" marR="0" lvl="1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b="0" strike="noStrike" spc="-1" dirty="0">
                          <a:latin typeface="+mn-lt"/>
                        </a:rPr>
                        <a:t>이슈 리스트 수정</a:t>
                      </a:r>
                      <a:endParaRPr lang="en-US" altLang="ko-KR" sz="1100" b="0" strike="noStrike" spc="-1" dirty="0">
                        <a:latin typeface="+mn-lt"/>
                      </a:endParaRPr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b="0" strike="noStrike" spc="-1" dirty="0">
                          <a:latin typeface="+mn-lt"/>
                        </a:rPr>
                        <a:t>CRM Pro </a:t>
                      </a:r>
                    </a:p>
                    <a:p>
                      <a:pPr marL="457200" marR="0" lvl="1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b="0" strike="noStrike" spc="-1" dirty="0">
                          <a:latin typeface="+mn-lt"/>
                        </a:rPr>
                        <a:t>Web</a:t>
                      </a:r>
                      <a:r>
                        <a:rPr lang="ko-KR" altLang="en-US" sz="1100" b="0" strike="noStrike" spc="-1" dirty="0">
                          <a:latin typeface="+mn-lt"/>
                        </a:rPr>
                        <a:t> </a:t>
                      </a:r>
                      <a:r>
                        <a:rPr lang="en-US" altLang="ko-KR" sz="1100" b="0" strike="noStrike" spc="-1" dirty="0">
                          <a:latin typeface="+mn-lt"/>
                        </a:rPr>
                        <a:t>Project</a:t>
                      </a:r>
                      <a:r>
                        <a:rPr lang="ko-KR" altLang="en-US" sz="1100" b="0" strike="noStrike" spc="-1" dirty="0">
                          <a:latin typeface="+mn-lt"/>
                        </a:rPr>
                        <a:t> 레이아웃</a:t>
                      </a:r>
                      <a:endParaRPr lang="en-US" altLang="ko-KR" sz="1100" b="0" strike="noStrike" spc="-1" dirty="0">
                        <a:latin typeface="+mn-lt"/>
                      </a:endParaRPr>
                    </a:p>
                    <a:p>
                      <a:pPr marL="457200" marR="0" lvl="1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b="0" strike="noStrike" spc="-1" dirty="0" err="1">
                          <a:latin typeface="+mn-lt"/>
                        </a:rPr>
                        <a:t>Call,Login</a:t>
                      </a:r>
                      <a:r>
                        <a:rPr lang="en-US" altLang="ko-KR" sz="1100" b="0" strike="noStrike" spc="-1" dirty="0">
                          <a:latin typeface="+mn-lt"/>
                        </a:rPr>
                        <a:t>, </a:t>
                      </a:r>
                      <a:r>
                        <a:rPr lang="ko-KR" altLang="en-US" sz="1100" b="0" strike="noStrike" spc="-1" dirty="0">
                          <a:latin typeface="+mn-lt"/>
                        </a:rPr>
                        <a:t> 컴포넌트 진행</a:t>
                      </a:r>
                      <a:endParaRPr lang="en-US" altLang="ko-KR" sz="1100" b="0" strike="noStrike" spc="-1" dirty="0">
                        <a:latin typeface="+mn-lt"/>
                      </a:endParaRPr>
                    </a:p>
                    <a:p>
                      <a:pPr marL="457200" marR="0" lvl="1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b="0" strike="noStrike" spc="-1" dirty="0">
                          <a:latin typeface="+mn-lt"/>
                        </a:rPr>
                        <a:t>Server</a:t>
                      </a:r>
                      <a:r>
                        <a:rPr lang="ko-KR" altLang="en-US" sz="1100" b="0" strike="noStrike" spc="-1" dirty="0">
                          <a:latin typeface="+mn-lt"/>
                        </a:rPr>
                        <a:t> </a:t>
                      </a:r>
                      <a:r>
                        <a:rPr lang="en-US" altLang="ko-KR" sz="1100" b="0" strike="noStrike" spc="-1" dirty="0">
                          <a:latin typeface="+mn-lt"/>
                        </a:rPr>
                        <a:t>API</a:t>
                      </a:r>
                      <a:r>
                        <a:rPr lang="ko-KR" altLang="en-US" sz="1100" b="0" strike="noStrike" spc="-1" dirty="0">
                          <a:latin typeface="+mn-lt"/>
                        </a:rPr>
                        <a:t> 연동 진행</a:t>
                      </a:r>
                      <a:endParaRPr lang="en-US" altLang="ko-KR" sz="1100" b="0" strike="noStrike" spc="-1" dirty="0">
                        <a:latin typeface="+mn-lt"/>
                      </a:endParaRPr>
                    </a:p>
                    <a:p>
                      <a:pPr marL="457200" marR="0" lvl="1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b="0" strike="noStrike" spc="-1" dirty="0">
                          <a:latin typeface="+mn-lt"/>
                        </a:rPr>
                        <a:t>OCX Node </a:t>
                      </a:r>
                      <a:r>
                        <a:rPr lang="ko-KR" altLang="en-US" sz="1100" b="0" strike="noStrike" spc="-1" dirty="0">
                          <a:latin typeface="+mn-lt"/>
                        </a:rPr>
                        <a:t>프로토타입 진행</a:t>
                      </a:r>
                      <a:endParaRPr lang="en-US" altLang="ko-KR" sz="1100" b="0" strike="noStrike" spc="-1" dirty="0">
                        <a:latin typeface="+mn-lt"/>
                      </a:endParaRPr>
                    </a:p>
                    <a:p>
                      <a:pPr marL="457200" marR="0" lvl="1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100" b="0" strike="noStrike" spc="-1" dirty="0">
                        <a:latin typeface="+mn-lt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b="0" strike="noStrike" spc="-1" dirty="0">
                          <a:latin typeface="+mn-lt"/>
                        </a:rPr>
                        <a:t>대상</a:t>
                      </a:r>
                      <a:r>
                        <a:rPr lang="en-US" altLang="ko-KR" sz="1100" b="0" strike="noStrike" spc="-1" dirty="0">
                          <a:latin typeface="+mn-lt"/>
                        </a:rPr>
                        <a:t>, LF </a:t>
                      </a:r>
                    </a:p>
                    <a:p>
                      <a:pPr marL="457200" marR="0" lvl="1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b="0" strike="noStrike" spc="-1" dirty="0">
                          <a:latin typeface="+mn-lt"/>
                        </a:rPr>
                        <a:t>이슈 리스트 수정</a:t>
                      </a:r>
                      <a:endParaRPr lang="en-US" altLang="ko-KR" sz="1100" b="0" strike="noStrike" spc="-1" dirty="0">
                        <a:latin typeface="+mn-lt"/>
                      </a:endParaRPr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b="0" strike="noStrike" spc="-1" dirty="0">
                          <a:latin typeface="+mn-lt"/>
                        </a:rPr>
                        <a:t>CRM Pro </a:t>
                      </a:r>
                    </a:p>
                    <a:p>
                      <a:pPr marL="457200" marR="0" lvl="1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b="0" strike="noStrike" spc="-1" dirty="0">
                          <a:latin typeface="+mn-lt"/>
                        </a:rPr>
                        <a:t>OCX API </a:t>
                      </a:r>
                      <a:r>
                        <a:rPr lang="ko-KR" altLang="en-US" sz="1100" b="0" strike="noStrike" spc="-1" dirty="0">
                          <a:latin typeface="+mn-lt"/>
                        </a:rPr>
                        <a:t>연동</a:t>
                      </a:r>
                      <a:endParaRPr lang="en-US" altLang="ko-KR" sz="1100" b="0" strike="noStrike" spc="-1" dirty="0">
                        <a:latin typeface="+mn-lt"/>
                      </a:endParaRPr>
                    </a:p>
                    <a:p>
                      <a:pPr marL="457200" marR="0" lvl="1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b="0" strike="noStrike" spc="-1" dirty="0">
                          <a:latin typeface="+mn-lt"/>
                        </a:rPr>
                        <a:t>Electron Project </a:t>
                      </a:r>
                      <a:r>
                        <a:rPr lang="ko-KR" altLang="en-US" sz="1100" b="0" strike="noStrike" spc="-1" dirty="0">
                          <a:latin typeface="+mn-lt"/>
                        </a:rPr>
                        <a:t>진행</a:t>
                      </a:r>
                      <a:endParaRPr lang="en-US" altLang="ko-KR" sz="1100" b="0" strike="noStrike" spc="-1" dirty="0">
                        <a:latin typeface="+mn-lt"/>
                      </a:endParaRPr>
                    </a:p>
                    <a:p>
                      <a:pPr marL="457200" marR="0" lvl="1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b="0" strike="noStrike" spc="-1" dirty="0">
                          <a:latin typeface="+mn-lt"/>
                        </a:rPr>
                        <a:t>Web Project </a:t>
                      </a:r>
                      <a:r>
                        <a:rPr lang="ko-KR" altLang="en-US" sz="1100" b="0" strike="noStrike" spc="-1" dirty="0">
                          <a:latin typeface="+mn-lt"/>
                        </a:rPr>
                        <a:t>컴포넌트 작성 진행</a:t>
                      </a:r>
                      <a:endParaRPr lang="en-US" altLang="ko-KR" sz="1100" b="0" strike="noStrike" spc="-1">
                        <a:latin typeface="+mn-lt"/>
                      </a:endParaRPr>
                    </a:p>
                    <a:p>
                      <a:pPr marL="457200" marR="0" lvl="1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100" b="0" strike="noStrike" spc="-1" dirty="0">
                        <a:latin typeface="+mn-lt"/>
                      </a:endParaRPr>
                    </a:p>
                    <a:p>
                      <a:pPr marL="457200" marR="0" lvl="1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100" b="0" strike="noStrike" spc="-1" dirty="0">
                        <a:latin typeface="+mn-lt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6120">
                <a:tc>
                  <a:txBody>
                    <a:bodyPr/>
                    <a:lstStyle/>
                    <a:p>
                      <a:endParaRPr lang="ko-KR" dirty="0"/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/>
                    <a:lstStyle/>
                    <a:p>
                      <a:endParaRPr lang="ko-KR" dirty="0"/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66120">
                <a:tc>
                  <a:txBody>
                    <a:bodyPr/>
                    <a:lstStyle/>
                    <a:p>
                      <a:endParaRPr lang="ko-KR" dirty="0"/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  <a:tc>
                  <a:txBody>
                    <a:bodyPr/>
                    <a:lstStyle/>
                    <a:p>
                      <a:endParaRPr lang="ko-KR"/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66120">
                <a:tc>
                  <a:txBody>
                    <a:bodyPr/>
                    <a:lstStyle/>
                    <a:p>
                      <a:endParaRPr lang="ko-KR" dirty="0"/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/>
                    <a:lstStyle/>
                    <a:p>
                      <a:endParaRPr lang="ko-KR"/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66120">
                <a:tc>
                  <a:txBody>
                    <a:bodyPr/>
                    <a:lstStyle/>
                    <a:p>
                      <a:endParaRPr lang="ko-KR"/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  <a:tc>
                  <a:txBody>
                    <a:bodyPr/>
                    <a:lstStyle/>
                    <a:p>
                      <a:endParaRPr lang="ko-KR"/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66120">
                <a:tc>
                  <a:txBody>
                    <a:bodyPr/>
                    <a:lstStyle/>
                    <a:p>
                      <a:endParaRPr lang="ko-KR"/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/>
                    <a:lstStyle/>
                    <a:p>
                      <a:endParaRPr lang="ko-KR" dirty="0"/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59</Words>
  <Application>Microsoft Office PowerPoint</Application>
  <PresentationFormat>화면 슬라이드 쇼(4:3)</PresentationFormat>
  <Paragraphs>18</Paragraphs>
  <Slides>1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4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</vt:i4>
      </vt:variant>
    </vt:vector>
  </HeadingPairs>
  <TitlesOfParts>
    <vt:vector size="6" baseType="lpstr">
      <vt:lpstr>맑은 고딕</vt:lpstr>
      <vt:lpstr>Arial</vt:lpstr>
      <vt:lpstr>Symbol</vt:lpstr>
      <vt:lpstr>Wingdings</vt:lpstr>
      <vt:lpstr>Office Theme</vt:lpstr>
      <vt:lpstr>PowerPoint 프레젠테이션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subject/>
  <dc:creator>Windows User</dc:creator>
  <dc:description/>
  <cp:lastModifiedBy>박병은 (책임) (주)젬텍 (geekdev@cnspartner.com,  )</cp:lastModifiedBy>
  <cp:revision>119</cp:revision>
  <dcterms:created xsi:type="dcterms:W3CDTF">2019-06-14T05:49:41Z</dcterms:created>
  <dcterms:modified xsi:type="dcterms:W3CDTF">2020-09-11T08:52:41Z</dcterms:modified>
  <dc:language>en-US</dc:languag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ppVersion">
    <vt:lpwstr>16.0000</vt:lpwstr>
  </property>
  <property fmtid="{D5CDD505-2E9C-101B-9397-08002B2CF9AE}" pid="3" name="HiddenSlides">
    <vt:i4>0</vt:i4>
  </property>
  <property fmtid="{D5CDD505-2E9C-101B-9397-08002B2CF9AE}" pid="4" name="HyperlinksChanged">
    <vt:bool>false</vt:bool>
  </property>
  <property fmtid="{D5CDD505-2E9C-101B-9397-08002B2CF9AE}" pid="5" name="LinksUpToDate">
    <vt:bool>false</vt:bool>
  </property>
  <property fmtid="{D5CDD505-2E9C-101B-9397-08002B2CF9AE}" pid="6" name="MMClips">
    <vt:i4>0</vt:i4>
  </property>
  <property fmtid="{D5CDD505-2E9C-101B-9397-08002B2CF9AE}" pid="7" name="Notes">
    <vt:i4>0</vt:i4>
  </property>
  <property fmtid="{D5CDD505-2E9C-101B-9397-08002B2CF9AE}" pid="8" name="PresentationFormat">
    <vt:lpwstr>화면 슬라이드 쇼(4:3)</vt:lpwstr>
  </property>
  <property fmtid="{D5CDD505-2E9C-101B-9397-08002B2CF9AE}" pid="9" name="ScaleCrop">
    <vt:bool>false</vt:bool>
  </property>
  <property fmtid="{D5CDD505-2E9C-101B-9397-08002B2CF9AE}" pid="10" name="ShareDoc">
    <vt:bool>false</vt:bool>
  </property>
  <property fmtid="{D5CDD505-2E9C-101B-9397-08002B2CF9AE}" pid="11" name="Slides">
    <vt:i4>1</vt:i4>
  </property>
</Properties>
</file>