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0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4163405377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2020.08.24~2020.08.28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(2020.08.24~2020.08.28)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시스템 흐름도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WBS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WBS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117</cp:revision>
  <dcterms:created xsi:type="dcterms:W3CDTF">2019-06-14T05:49:41Z</dcterms:created>
  <dcterms:modified xsi:type="dcterms:W3CDTF">2020-08-28T08:05:16Z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