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notesSlides/notesSlide9.xml" ContentType="application/vnd.openxmlformats-officedocument.presentationml.notesSlide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notesSlides/notesSlide10.xml" ContentType="application/vnd.openxmlformats-officedocument.presentationml.notesSlide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notesSlides/notesSlide13.xml" ContentType="application/vnd.openxmlformats-officedocument.presentationml.notesSlide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notesSlides/notesSlide14.xml" ContentType="application/vnd.openxmlformats-officedocument.presentationml.notesSlide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notesSlides/notesSlide20.xml" ContentType="application/vnd.openxmlformats-officedocument.presentationml.notesSlide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notesSlides/notesSlide21.xml" ContentType="application/vnd.openxmlformats-officedocument.presentationml.notesSlide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notesSlides/notesSlide22.xml" ContentType="application/vnd.openxmlformats-officedocument.presentationml.notesSlide+xml"/>
  <Override PartName="/ppt/tags/tag93.xml" ContentType="application/vnd.openxmlformats-officedocument.presentationml.tags+xml"/>
  <Override PartName="/ppt/notesSlides/notesSlide23.xml" ContentType="application/vnd.openxmlformats-officedocument.presentationml.notesSlide+xml"/>
  <Override PartName="/ppt/tags/tag94.xml" ContentType="application/vnd.openxmlformats-officedocument.presentationml.tags+xml"/>
  <Override PartName="/ppt/notesSlides/notesSlide24.xml" ContentType="application/vnd.openxmlformats-officedocument.presentationml.notesSlide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notesSlides/notesSlide25.xml" ContentType="application/vnd.openxmlformats-officedocument.presentationml.notesSlide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notesSlides/notesSlide30.xml" ContentType="application/vnd.openxmlformats-officedocument.presentationml.notesSlide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notesSlides/notesSlide31.xml" ContentType="application/vnd.openxmlformats-officedocument.presentationml.notesSlide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notesSlides/notesSlide32.xml" ContentType="application/vnd.openxmlformats-officedocument.presentationml.notesSlide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notesSlides/notesSlide33.xml" ContentType="application/vnd.openxmlformats-officedocument.presentationml.notesSlide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notesSlides/notesSlide34.xml" ContentType="application/vnd.openxmlformats-officedocument.presentationml.notesSlide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notesSlides/notesSlide35.xml" ContentType="application/vnd.openxmlformats-officedocument.presentationml.notesSlide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notesSlides/notesSlide36.xml" ContentType="application/vnd.openxmlformats-officedocument.presentationml.notesSlide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notesSlides/notesSlide37.xml" ContentType="application/vnd.openxmlformats-officedocument.presentationml.notesSlide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notesSlides/notesSlide38.xml" ContentType="application/vnd.openxmlformats-officedocument.presentationml.notesSlide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notesSlides/notesSlide39.xml" ContentType="application/vnd.openxmlformats-officedocument.presentationml.notesSlide+xml"/>
  <Override PartName="/ppt/tags/tag220.xml" ContentType="application/vnd.openxmlformats-officedocument.presentationml.tags+xml"/>
  <Override PartName="/ppt/notesSlides/notesSlide40.xml" ContentType="application/vnd.openxmlformats-officedocument.presentationml.notesSlide+xml"/>
  <Override PartName="/ppt/tags/tag221.xml" ContentType="application/vnd.openxmlformats-officedocument.presentationml.tags+xml"/>
  <Override PartName="/ppt/notesSlides/notesSlide41.xml" ContentType="application/vnd.openxmlformats-officedocument.presentationml.notesSlide+xml"/>
  <Override PartName="/ppt/tags/tag222.xml" ContentType="application/vnd.openxmlformats-officedocument.presentationml.tags+xml"/>
  <Override PartName="/ppt/notesSlides/notesSlide42.xml" ContentType="application/vnd.openxmlformats-officedocument.presentationml.notesSlide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notesSlides/notesSlide43.xml" ContentType="application/vnd.openxmlformats-officedocument.presentationml.notesSlide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notesSlides/notesSlide44.xml" ContentType="application/vnd.openxmlformats-officedocument.presentationml.notesSlide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notesSlides/notesSlide45.xml" ContentType="application/vnd.openxmlformats-officedocument.presentationml.notesSlide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notesSlides/notesSlide46.xml" ContentType="application/vnd.openxmlformats-officedocument.presentationml.notesSlide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notesSlides/notesSlide49.xml" ContentType="application/vnd.openxmlformats-officedocument.presentationml.notesSlide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notesSlides/notesSlide50.xml" ContentType="application/vnd.openxmlformats-officedocument.presentationml.notesSlide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notesSlides/notesSlide51.xml" ContentType="application/vnd.openxmlformats-officedocument.presentationml.notesSlide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notesSlides/notesSlide52.xml" ContentType="application/vnd.openxmlformats-officedocument.presentationml.notesSlide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notesSlides/notesSlide53.xml" ContentType="application/vnd.openxmlformats-officedocument.presentationml.notesSlide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notesSlides/notesSlide54.xml" ContentType="application/vnd.openxmlformats-officedocument.presentationml.notesSlide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notesSlides/notesSlide55.xml" ContentType="application/vnd.openxmlformats-officedocument.presentationml.notesSlide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notesSlides/notesSlide56.xml" ContentType="application/vnd.openxmlformats-officedocument.presentationml.notesSlide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notesSlides/notesSlide59.xml" ContentType="application/vnd.openxmlformats-officedocument.presentationml.notesSlide+xml"/>
  <Override PartName="/ppt/tags/tag349.xml" ContentType="application/vnd.openxmlformats-officedocument.presentationml.tags+xml"/>
  <Override PartName="/ppt/notesSlides/notesSlide60.xml" ContentType="application/vnd.openxmlformats-officedocument.presentationml.notesSlide+xml"/>
  <Override PartName="/ppt/tags/tag350.xml" ContentType="application/vnd.openxmlformats-officedocument.presentationml.tags+xml"/>
  <Override PartName="/ppt/notesSlides/notesSlide61.xml" ContentType="application/vnd.openxmlformats-officedocument.presentationml.notesSlide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notesSlides/notesSlide62.xml" ContentType="application/vnd.openxmlformats-officedocument.presentationml.notesSlide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notesSlides/notesSlide63.xml" ContentType="application/vnd.openxmlformats-officedocument.presentationml.notesSlide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notesSlides/notesSlide64.xml" ContentType="application/vnd.openxmlformats-officedocument.presentationml.notesSlide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notesSlides/notesSlide65.xml" ContentType="application/vnd.openxmlformats-officedocument.presentationml.notesSlide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notesSlides/notesSlide66.xml" ContentType="application/vnd.openxmlformats-officedocument.presentationml.notesSlide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notesSlides/notesSlide67.xml" ContentType="application/vnd.openxmlformats-officedocument.presentationml.notesSlide+xml"/>
  <Override PartName="/ppt/tags/tag367.xml" ContentType="application/vnd.openxmlformats-officedocument.presentationml.tags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tags/tag368.xml" ContentType="application/vnd.openxmlformats-officedocument.presentationml.tags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tags/tag369.xml" ContentType="application/vnd.openxmlformats-officedocument.presentationml.tags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tags/tag370.xml" ContentType="application/vnd.openxmlformats-officedocument.presentationml.tags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notesSlides/notesSlide79.xml" ContentType="application/vnd.openxmlformats-officedocument.presentationml.notesSlide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tags/tag377.xml" ContentType="application/vnd.openxmlformats-officedocument.presentationml.tags+xml"/>
  <Override PartName="/ppt/notesSlides/notesSlide82.xml" ContentType="application/vnd.openxmlformats-officedocument.presentationml.notesSlide+xml"/>
  <Override PartName="/ppt/tags/tag378.xml" ContentType="application/vnd.openxmlformats-officedocument.presentationml.tags+xml"/>
  <Override PartName="/ppt/notesSlides/notesSlide83.xml" ContentType="application/vnd.openxmlformats-officedocument.presentationml.notesSlide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notesSlides/notesSlide84.xml" ContentType="application/vnd.openxmlformats-officedocument.presentationml.notesSlide+xml"/>
  <Override PartName="/ppt/tags/tag383.xml" ContentType="application/vnd.openxmlformats-officedocument.presentationml.tags+xml"/>
  <Override PartName="/ppt/notesSlides/notesSlide85.xml" ContentType="application/vnd.openxmlformats-officedocument.presentationml.notesSlide+xml"/>
  <Override PartName="/ppt/tags/tag384.xml" ContentType="application/vnd.openxmlformats-officedocument.presentationml.tags+xml"/>
  <Override PartName="/ppt/notesSlides/notesSlide86.xml" ContentType="application/vnd.openxmlformats-officedocument.presentationml.notesSlide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notesSlides/notesSlide87.xml" ContentType="application/vnd.openxmlformats-officedocument.presentationml.notesSlide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notesSlides/notesSlide88.xml" ContentType="application/vnd.openxmlformats-officedocument.presentationml.notesSlide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notesSlides/notesSlide89.xml" ContentType="application/vnd.openxmlformats-officedocument.presentationml.notesSlide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notesSlides/notesSlide92.xml" ContentType="application/vnd.openxmlformats-officedocument.presentationml.notesSlide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notesSlides/notesSlide93.xml" ContentType="application/vnd.openxmlformats-officedocument.presentationml.notesSlide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notesSlides/notesSlide94.xml" ContentType="application/vnd.openxmlformats-officedocument.presentationml.notesSlide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notesSlides/notesSlide99.xml" ContentType="application/vnd.openxmlformats-officedocument.presentationml.notesSlide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notesSlides/notesSlide100.xml" ContentType="application/vnd.openxmlformats-officedocument.presentationml.notesSlide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notesSlides/notesSlide101.xml" ContentType="application/vnd.openxmlformats-officedocument.presentationml.notesSlide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notesSlides/notesSlide102.xml" ContentType="application/vnd.openxmlformats-officedocument.presentationml.notesSlide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notesSlides/notesSlide103.xml" ContentType="application/vnd.openxmlformats-officedocument.presentationml.notesSlide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notesSlides/notesSlide104.xml" ContentType="application/vnd.openxmlformats-officedocument.presentationml.notesSlide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notesSlides/notesSlide105.xml" ContentType="application/vnd.openxmlformats-officedocument.presentationml.notesSlide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notesSlides/notesSlide106.xml" ContentType="application/vnd.openxmlformats-officedocument.presentationml.notesSlide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notesSlides/notesSlide107.xml" ContentType="application/vnd.openxmlformats-officedocument.presentationml.notesSlide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notesSlides/notesSlide108.xml" ContentType="application/vnd.openxmlformats-officedocument.presentationml.notesSlide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tags/tag48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notesSlides/notesSlide111.xml" ContentType="application/vnd.openxmlformats-officedocument.presentationml.notesSlide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notesSlides/notesSlide112.xml" ContentType="application/vnd.openxmlformats-officedocument.presentationml.notesSlide+xml"/>
  <Override PartName="/ppt/tags/tag499.xml" ContentType="application/vnd.openxmlformats-officedocument.presentationml.tags+xml"/>
  <Override PartName="/ppt/notesSlides/notesSlide113.xml" ContentType="application/vnd.openxmlformats-officedocument.presentationml.notesSlide+xml"/>
  <Override PartName="/ppt/tags/tag500.xml" ContentType="application/vnd.openxmlformats-officedocument.presentationml.tags+xml"/>
  <Override PartName="/ppt/notesSlides/notesSlide114.xml" ContentType="application/vnd.openxmlformats-officedocument.presentationml.notesSlide+xml"/>
  <Override PartName="/ppt/tags/tag501.xml" ContentType="application/vnd.openxmlformats-officedocument.presentationml.tags+xml"/>
  <Override PartName="/ppt/notesSlides/notesSlide1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68" r:id="rId1"/>
    <p:sldMasterId id="2147483674" r:id="rId2"/>
    <p:sldMasterId id="2147483688" r:id="rId3"/>
  </p:sldMasterIdLst>
  <p:notesMasterIdLst>
    <p:notesMasterId r:id="rId134"/>
  </p:notesMasterIdLst>
  <p:sldIdLst>
    <p:sldId id="763" r:id="rId4"/>
    <p:sldId id="292" r:id="rId5"/>
    <p:sldId id="1058" r:id="rId6"/>
    <p:sldId id="1065" r:id="rId7"/>
    <p:sldId id="1086" r:id="rId8"/>
    <p:sldId id="1059" r:id="rId9"/>
    <p:sldId id="1080" r:id="rId10"/>
    <p:sldId id="1071" r:id="rId11"/>
    <p:sldId id="1079" r:id="rId12"/>
    <p:sldId id="1082" r:id="rId13"/>
    <p:sldId id="1088" r:id="rId14"/>
    <p:sldId id="1087" r:id="rId15"/>
    <p:sldId id="1091" r:id="rId16"/>
    <p:sldId id="1092" r:id="rId17"/>
    <p:sldId id="1094" r:id="rId18"/>
    <p:sldId id="1093" r:id="rId19"/>
    <p:sldId id="1095" r:id="rId20"/>
    <p:sldId id="908" r:id="rId21"/>
    <p:sldId id="996" r:id="rId22"/>
    <p:sldId id="971" r:id="rId23"/>
    <p:sldId id="999" r:id="rId24"/>
    <p:sldId id="1001" r:id="rId25"/>
    <p:sldId id="1301" r:id="rId26"/>
    <p:sldId id="1305" r:id="rId27"/>
    <p:sldId id="1308" r:id="rId28"/>
    <p:sldId id="1003" r:id="rId29"/>
    <p:sldId id="1106" r:id="rId30"/>
    <p:sldId id="1022" r:id="rId31"/>
    <p:sldId id="1297" r:id="rId32"/>
    <p:sldId id="1299" r:id="rId33"/>
    <p:sldId id="1300" r:id="rId34"/>
    <p:sldId id="1286" r:id="rId35"/>
    <p:sldId id="1288" r:id="rId36"/>
    <p:sldId id="1319" r:id="rId37"/>
    <p:sldId id="1320" r:id="rId38"/>
    <p:sldId id="1321" r:id="rId39"/>
    <p:sldId id="1322" r:id="rId40"/>
    <p:sldId id="1031" r:id="rId41"/>
    <p:sldId id="1178" r:id="rId42"/>
    <p:sldId id="1179" r:id="rId43"/>
    <p:sldId id="1309" r:id="rId44"/>
    <p:sldId id="1310" r:id="rId45"/>
    <p:sldId id="1190" r:id="rId46"/>
    <p:sldId id="1187" r:id="rId47"/>
    <p:sldId id="1188" r:id="rId48"/>
    <p:sldId id="1191" r:id="rId49"/>
    <p:sldId id="1311" r:id="rId50"/>
    <p:sldId id="1312" r:id="rId51"/>
    <p:sldId id="1313" r:id="rId52"/>
    <p:sldId id="1314" r:id="rId53"/>
    <p:sldId id="1203" r:id="rId54"/>
    <p:sldId id="1032" r:id="rId55"/>
    <p:sldId id="1202" r:id="rId56"/>
    <p:sldId id="1205" r:id="rId57"/>
    <p:sldId id="1204" r:id="rId58"/>
    <p:sldId id="1016" r:id="rId59"/>
    <p:sldId id="1241" r:id="rId60"/>
    <p:sldId id="1232" r:id="rId61"/>
    <p:sldId id="1344" r:id="rId62"/>
    <p:sldId id="1017" r:id="rId63"/>
    <p:sldId id="972" r:id="rId64"/>
    <p:sldId id="1337" r:id="rId65"/>
    <p:sldId id="1338" r:id="rId66"/>
    <p:sldId id="1341" r:id="rId67"/>
    <p:sldId id="1342" r:id="rId68"/>
    <p:sldId id="1345" r:id="rId69"/>
    <p:sldId id="1343" r:id="rId70"/>
    <p:sldId id="1219" r:id="rId71"/>
    <p:sldId id="1220" r:id="rId72"/>
    <p:sldId id="1222" r:id="rId73"/>
    <p:sldId id="1217" r:id="rId74"/>
    <p:sldId id="1226" r:id="rId75"/>
    <p:sldId id="1291" r:id="rId76"/>
    <p:sldId id="1231" r:id="rId77"/>
    <p:sldId id="1237" r:id="rId78"/>
    <p:sldId id="1239" r:id="rId79"/>
    <p:sldId id="1348" r:id="rId80"/>
    <p:sldId id="1347" r:id="rId81"/>
    <p:sldId id="1346" r:id="rId82"/>
    <p:sldId id="1240" r:id="rId83"/>
    <p:sldId id="1229" r:id="rId84"/>
    <p:sldId id="1230" r:id="rId85"/>
    <p:sldId id="1242" r:id="rId86"/>
    <p:sldId id="1245" r:id="rId87"/>
    <p:sldId id="1247" r:id="rId88"/>
    <p:sldId id="1248" r:id="rId89"/>
    <p:sldId id="1249" r:id="rId90"/>
    <p:sldId id="1295" r:id="rId91"/>
    <p:sldId id="1251" r:id="rId92"/>
    <p:sldId id="1258" r:id="rId93"/>
    <p:sldId id="1263" r:id="rId94"/>
    <p:sldId id="1264" r:id="rId95"/>
    <p:sldId id="1266" r:id="rId96"/>
    <p:sldId id="1262" r:id="rId97"/>
    <p:sldId id="1269" r:id="rId98"/>
    <p:sldId id="1289" r:id="rId99"/>
    <p:sldId id="1268" r:id="rId100"/>
    <p:sldId id="1272" r:id="rId101"/>
    <p:sldId id="1271" r:id="rId102"/>
    <p:sldId id="1273" r:id="rId103"/>
    <p:sldId id="1275" r:id="rId104"/>
    <p:sldId id="1276" r:id="rId105"/>
    <p:sldId id="1277" r:id="rId106"/>
    <p:sldId id="1111" r:id="rId107"/>
    <p:sldId id="1103" r:id="rId108"/>
    <p:sldId id="1315" r:id="rId109"/>
    <p:sldId id="1135" r:id="rId110"/>
    <p:sldId id="1141" r:id="rId111"/>
    <p:sldId id="992" r:id="rId112"/>
    <p:sldId id="1164" r:id="rId113"/>
    <p:sldId id="1165" r:id="rId114"/>
    <p:sldId id="1137" r:id="rId115"/>
    <p:sldId id="1131" r:id="rId116"/>
    <p:sldId id="1327" r:id="rId117"/>
    <p:sldId id="1328" r:id="rId118"/>
    <p:sldId id="1329" r:id="rId119"/>
    <p:sldId id="1330" r:id="rId120"/>
    <p:sldId id="1331" r:id="rId121"/>
    <p:sldId id="1332" r:id="rId122"/>
    <p:sldId id="1325" r:id="rId123"/>
    <p:sldId id="1333" r:id="rId124"/>
    <p:sldId id="1150" r:id="rId125"/>
    <p:sldId id="1157" r:id="rId126"/>
    <p:sldId id="1161" r:id="rId127"/>
    <p:sldId id="1278" r:id="rId128"/>
    <p:sldId id="1281" r:id="rId129"/>
    <p:sldId id="1282" r:id="rId130"/>
    <p:sldId id="1283" r:id="rId131"/>
    <p:sldId id="1284" r:id="rId132"/>
    <p:sldId id="1285" r:id="rId133"/>
  </p:sldIdLst>
  <p:sldSz cx="9906000" cy="6858000" type="A4"/>
  <p:notesSz cx="9144000" cy="6858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273">
          <p15:clr>
            <a:srgbClr val="A4A3A4"/>
          </p15:clr>
        </p15:guide>
        <p15:guide id="2" orient="horz" pos="250">
          <p15:clr>
            <a:srgbClr val="A4A3A4"/>
          </p15:clr>
        </p15:guide>
        <p15:guide id="3" orient="horz" pos="4184">
          <p15:clr>
            <a:srgbClr val="A4A3A4"/>
          </p15:clr>
        </p15:guide>
        <p15:guide id="4" pos="89">
          <p15:clr>
            <a:srgbClr val="A4A3A4"/>
          </p15:clr>
        </p15:guide>
        <p15:guide id="5" pos="6187">
          <p15:clr>
            <a:srgbClr val="A4A3A4"/>
          </p15:clr>
        </p15:guide>
        <p15:guide id="6" pos="4653">
          <p15:clr>
            <a:srgbClr val="A4A3A4"/>
          </p15:clr>
        </p15:guide>
        <p15:guide id="7" pos="4724">
          <p15:clr>
            <a:srgbClr val="A4A3A4"/>
          </p15:clr>
        </p15:guide>
        <p15:guide id="8" pos="312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김주희 (차장) (주)젬텍 (goodtc@cnspartner.com, )" initials="김((()" lastIdx="2" clrIdx="0">
    <p:extLst>
      <p:ext uri="{19B8F6BF-5375-455C-9EA6-DF929625EA0E}">
        <p15:presenceInfo xmlns:p15="http://schemas.microsoft.com/office/powerpoint/2012/main" userId="S-1-5-21-759915512-3088258130-4288317957-22402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F6F6F"/>
    <a:srgbClr val="8F8F8F"/>
    <a:srgbClr val="000000"/>
    <a:srgbClr val="F2F2F2"/>
    <a:srgbClr val="FF0000"/>
    <a:srgbClr val="5F5F5F"/>
    <a:srgbClr val="AEAEAE"/>
    <a:srgbClr val="7F7F7F"/>
    <a:srgbClr val="E6E6E6"/>
    <a:srgbClr val="C2C2C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643F08CA-D0FD-4435-B35A-E26B1FE16940}">
  <a:tblStyle styleId="{643F08CA-D0FD-4435-B35A-E26B1FE16940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3D7313C9-4706-4E06-9C36-1875A515952A}" styleName="Table_1">
    <a:wholeTbl>
      <a:tcTxStyle b="off" i="off">
        <a:font>
          <a:latin typeface="맑은 고딕"/>
          <a:ea typeface="맑은 고딕"/>
          <a:cs typeface="맑은 고딕"/>
        </a:font>
        <a:schemeClr val="dk1"/>
      </a:tcTxStyle>
      <a:tcStyle>
        <a:tcBdr>
          <a:lef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E7F0F4"/>
          </a:solidFill>
        </a:fill>
      </a:tcStyle>
    </a:wholeTbl>
    <a:band1H>
      <a:tcTxStyle/>
      <a:tcStyle>
        <a:tcBdr/>
        <a:fill>
          <a:solidFill>
            <a:srgbClr val="CCDFE8"/>
          </a:solidFill>
        </a:fill>
      </a:tcStyle>
    </a:band1H>
    <a:band2H>
      <a:tcTxStyle/>
      <a:tcStyle>
        <a:tcBdr/>
      </a:tcStyle>
    </a:band2H>
    <a:band1V>
      <a:tcTxStyle/>
      <a:tcStyle>
        <a:tcBdr/>
        <a:fill>
          <a:solidFill>
            <a:srgbClr val="CCDFE8"/>
          </a:solidFill>
        </a:fill>
      </a:tcStyle>
    </a:band1V>
    <a:band2V>
      <a:tcTxStyle/>
      <a:tcStyle>
        <a:tcBdr/>
      </a:tcStyle>
    </a:band2V>
    <a:lastCol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>
          <a:top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accent1"/>
          </a:solidFill>
        </a:fill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>
          <a:bottom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1"/>
          </a:solidFill>
        </a:fill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284E427A-3D55-4303-BF80-6455036E1DE7}" styleName="테마 스타일 1 - 강조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17292A2E-F333-43FB-9621-5CBBE7FDCDCB}" styleName="밝은 스타일 2 - 강조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69012ECD-51FC-41F1-AA8D-1B2483CD663E}" styleName="밝은 스타일 2 - 강조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4911" autoAdjust="0"/>
    <p:restoredTop sz="96279" autoAdjust="0"/>
  </p:normalViewPr>
  <p:slideViewPr>
    <p:cSldViewPr snapToGrid="0">
      <p:cViewPr varScale="1">
        <p:scale>
          <a:sx n="111" d="100"/>
          <a:sy n="111" d="100"/>
        </p:scale>
        <p:origin x="1884" y="114"/>
      </p:cViewPr>
      <p:guideLst>
        <p:guide orient="horz" pos="273"/>
        <p:guide orient="horz" pos="250"/>
        <p:guide orient="horz" pos="4184"/>
        <p:guide pos="89"/>
        <p:guide pos="6187"/>
        <p:guide pos="4653"/>
        <p:guide pos="4724"/>
        <p:guide pos="312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4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63" Type="http://schemas.openxmlformats.org/officeDocument/2006/relationships/slide" Target="slides/slide60.xml"/><Relationship Id="rId84" Type="http://schemas.openxmlformats.org/officeDocument/2006/relationships/slide" Target="slides/slide81.xml"/><Relationship Id="rId138" Type="http://schemas.openxmlformats.org/officeDocument/2006/relationships/theme" Target="theme/theme1.xml"/><Relationship Id="rId16" Type="http://schemas.openxmlformats.org/officeDocument/2006/relationships/slide" Target="slides/slide13.xml"/><Relationship Id="rId107" Type="http://schemas.openxmlformats.org/officeDocument/2006/relationships/slide" Target="slides/slide104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74" Type="http://schemas.openxmlformats.org/officeDocument/2006/relationships/slide" Target="slides/slide71.xml"/><Relationship Id="rId79" Type="http://schemas.openxmlformats.org/officeDocument/2006/relationships/slide" Target="slides/slide76.xml"/><Relationship Id="rId102" Type="http://schemas.openxmlformats.org/officeDocument/2006/relationships/slide" Target="slides/slide99.xml"/><Relationship Id="rId123" Type="http://schemas.openxmlformats.org/officeDocument/2006/relationships/slide" Target="slides/slide120.xml"/><Relationship Id="rId128" Type="http://schemas.openxmlformats.org/officeDocument/2006/relationships/slide" Target="slides/slide125.xml"/><Relationship Id="rId5" Type="http://schemas.openxmlformats.org/officeDocument/2006/relationships/slide" Target="slides/slide2.xml"/><Relationship Id="rId90" Type="http://schemas.openxmlformats.org/officeDocument/2006/relationships/slide" Target="slides/slide87.xml"/><Relationship Id="rId95" Type="http://schemas.openxmlformats.org/officeDocument/2006/relationships/slide" Target="slides/slide92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113" Type="http://schemas.openxmlformats.org/officeDocument/2006/relationships/slide" Target="slides/slide110.xml"/><Relationship Id="rId118" Type="http://schemas.openxmlformats.org/officeDocument/2006/relationships/slide" Target="slides/slide115.xml"/><Relationship Id="rId134" Type="http://schemas.openxmlformats.org/officeDocument/2006/relationships/notesMaster" Target="notesMasters/notesMaster1.xml"/><Relationship Id="rId139" Type="http://schemas.openxmlformats.org/officeDocument/2006/relationships/tableStyles" Target="tableStyles.xml"/><Relationship Id="rId80" Type="http://schemas.openxmlformats.org/officeDocument/2006/relationships/slide" Target="slides/slide77.xml"/><Relationship Id="rId85" Type="http://schemas.openxmlformats.org/officeDocument/2006/relationships/slide" Target="slides/slide82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59" Type="http://schemas.openxmlformats.org/officeDocument/2006/relationships/slide" Target="slides/slide56.xml"/><Relationship Id="rId103" Type="http://schemas.openxmlformats.org/officeDocument/2006/relationships/slide" Target="slides/slide100.xml"/><Relationship Id="rId108" Type="http://schemas.openxmlformats.org/officeDocument/2006/relationships/slide" Target="slides/slide105.xml"/><Relationship Id="rId124" Type="http://schemas.openxmlformats.org/officeDocument/2006/relationships/slide" Target="slides/slide121.xml"/><Relationship Id="rId129" Type="http://schemas.openxmlformats.org/officeDocument/2006/relationships/slide" Target="slides/slide126.xml"/><Relationship Id="rId54" Type="http://schemas.openxmlformats.org/officeDocument/2006/relationships/slide" Target="slides/slide51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91" Type="http://schemas.openxmlformats.org/officeDocument/2006/relationships/slide" Target="slides/slide88.xml"/><Relationship Id="rId96" Type="http://schemas.openxmlformats.org/officeDocument/2006/relationships/slide" Target="slides/slide9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49" Type="http://schemas.openxmlformats.org/officeDocument/2006/relationships/slide" Target="slides/slide46.xml"/><Relationship Id="rId114" Type="http://schemas.openxmlformats.org/officeDocument/2006/relationships/slide" Target="slides/slide111.xml"/><Relationship Id="rId119" Type="http://schemas.openxmlformats.org/officeDocument/2006/relationships/slide" Target="slides/slide116.xml"/><Relationship Id="rId44" Type="http://schemas.openxmlformats.org/officeDocument/2006/relationships/slide" Target="slides/slide41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81" Type="http://schemas.openxmlformats.org/officeDocument/2006/relationships/slide" Target="slides/slide78.xml"/><Relationship Id="rId86" Type="http://schemas.openxmlformats.org/officeDocument/2006/relationships/slide" Target="slides/slide83.xml"/><Relationship Id="rId130" Type="http://schemas.openxmlformats.org/officeDocument/2006/relationships/slide" Target="slides/slide127.xml"/><Relationship Id="rId135" Type="http://schemas.openxmlformats.org/officeDocument/2006/relationships/commentAuthors" Target="commentAuthors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109" Type="http://schemas.openxmlformats.org/officeDocument/2006/relationships/slide" Target="slides/slide10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slide" Target="slides/slide73.xml"/><Relationship Id="rId97" Type="http://schemas.openxmlformats.org/officeDocument/2006/relationships/slide" Target="slides/slide94.xml"/><Relationship Id="rId104" Type="http://schemas.openxmlformats.org/officeDocument/2006/relationships/slide" Target="slides/slide101.xml"/><Relationship Id="rId120" Type="http://schemas.openxmlformats.org/officeDocument/2006/relationships/slide" Target="slides/slide117.xml"/><Relationship Id="rId125" Type="http://schemas.openxmlformats.org/officeDocument/2006/relationships/slide" Target="slides/slide122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92" Type="http://schemas.openxmlformats.org/officeDocument/2006/relationships/slide" Target="slides/slide8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slide" Target="slides/slide63.xml"/><Relationship Id="rId87" Type="http://schemas.openxmlformats.org/officeDocument/2006/relationships/slide" Target="slides/slide84.xml"/><Relationship Id="rId110" Type="http://schemas.openxmlformats.org/officeDocument/2006/relationships/slide" Target="slides/slide107.xml"/><Relationship Id="rId115" Type="http://schemas.openxmlformats.org/officeDocument/2006/relationships/slide" Target="slides/slide112.xml"/><Relationship Id="rId131" Type="http://schemas.openxmlformats.org/officeDocument/2006/relationships/slide" Target="slides/slide128.xml"/><Relationship Id="rId136" Type="http://schemas.openxmlformats.org/officeDocument/2006/relationships/presProps" Target="presProps.xml"/><Relationship Id="rId61" Type="http://schemas.openxmlformats.org/officeDocument/2006/relationships/slide" Target="slides/slide58.xml"/><Relationship Id="rId82" Type="http://schemas.openxmlformats.org/officeDocument/2006/relationships/slide" Target="slides/slide79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56" Type="http://schemas.openxmlformats.org/officeDocument/2006/relationships/slide" Target="slides/slide53.xml"/><Relationship Id="rId77" Type="http://schemas.openxmlformats.org/officeDocument/2006/relationships/slide" Target="slides/slide74.xml"/><Relationship Id="rId100" Type="http://schemas.openxmlformats.org/officeDocument/2006/relationships/slide" Target="slides/slide97.xml"/><Relationship Id="rId105" Type="http://schemas.openxmlformats.org/officeDocument/2006/relationships/slide" Target="slides/slide102.xml"/><Relationship Id="rId126" Type="http://schemas.openxmlformats.org/officeDocument/2006/relationships/slide" Target="slides/slide123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93" Type="http://schemas.openxmlformats.org/officeDocument/2006/relationships/slide" Target="slides/slide90.xml"/><Relationship Id="rId98" Type="http://schemas.openxmlformats.org/officeDocument/2006/relationships/slide" Target="slides/slide95.xml"/><Relationship Id="rId121" Type="http://schemas.openxmlformats.org/officeDocument/2006/relationships/slide" Target="slides/slide118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22.xml"/><Relationship Id="rId46" Type="http://schemas.openxmlformats.org/officeDocument/2006/relationships/slide" Target="slides/slide43.xml"/><Relationship Id="rId67" Type="http://schemas.openxmlformats.org/officeDocument/2006/relationships/slide" Target="slides/slide64.xml"/><Relationship Id="rId116" Type="http://schemas.openxmlformats.org/officeDocument/2006/relationships/slide" Target="slides/slide113.xml"/><Relationship Id="rId137" Type="http://schemas.openxmlformats.org/officeDocument/2006/relationships/viewProps" Target="viewProps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62" Type="http://schemas.openxmlformats.org/officeDocument/2006/relationships/slide" Target="slides/slide59.xml"/><Relationship Id="rId83" Type="http://schemas.openxmlformats.org/officeDocument/2006/relationships/slide" Target="slides/slide80.xml"/><Relationship Id="rId88" Type="http://schemas.openxmlformats.org/officeDocument/2006/relationships/slide" Target="slides/slide85.xml"/><Relationship Id="rId111" Type="http://schemas.openxmlformats.org/officeDocument/2006/relationships/slide" Target="slides/slide108.xml"/><Relationship Id="rId132" Type="http://schemas.openxmlformats.org/officeDocument/2006/relationships/slide" Target="slides/slide129.xml"/><Relationship Id="rId15" Type="http://schemas.openxmlformats.org/officeDocument/2006/relationships/slide" Target="slides/slide12.xml"/><Relationship Id="rId36" Type="http://schemas.openxmlformats.org/officeDocument/2006/relationships/slide" Target="slides/slide33.xml"/><Relationship Id="rId57" Type="http://schemas.openxmlformats.org/officeDocument/2006/relationships/slide" Target="slides/slide54.xml"/><Relationship Id="rId106" Type="http://schemas.openxmlformats.org/officeDocument/2006/relationships/slide" Target="slides/slide103.xml"/><Relationship Id="rId127" Type="http://schemas.openxmlformats.org/officeDocument/2006/relationships/slide" Target="slides/slide12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52" Type="http://schemas.openxmlformats.org/officeDocument/2006/relationships/slide" Target="slides/slide49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94" Type="http://schemas.openxmlformats.org/officeDocument/2006/relationships/slide" Target="slides/slide91.xml"/><Relationship Id="rId99" Type="http://schemas.openxmlformats.org/officeDocument/2006/relationships/slide" Target="slides/slide96.xml"/><Relationship Id="rId101" Type="http://schemas.openxmlformats.org/officeDocument/2006/relationships/slide" Target="slides/slide98.xml"/><Relationship Id="rId122" Type="http://schemas.openxmlformats.org/officeDocument/2006/relationships/slide" Target="slides/slide119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26" Type="http://schemas.openxmlformats.org/officeDocument/2006/relationships/slide" Target="slides/slide23.xml"/><Relationship Id="rId47" Type="http://schemas.openxmlformats.org/officeDocument/2006/relationships/slide" Target="slides/slide44.xml"/><Relationship Id="rId68" Type="http://schemas.openxmlformats.org/officeDocument/2006/relationships/slide" Target="slides/slide65.xml"/><Relationship Id="rId89" Type="http://schemas.openxmlformats.org/officeDocument/2006/relationships/slide" Target="slides/slide86.xml"/><Relationship Id="rId112" Type="http://schemas.openxmlformats.org/officeDocument/2006/relationships/slide" Target="slides/slide109.xml"/><Relationship Id="rId133" Type="http://schemas.openxmlformats.org/officeDocument/2006/relationships/slide" Target="slides/slide130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3" name="Google Shape;2053;n"/>
          <p:cNvSpPr txBox="1">
            <a:spLocks noGrp="1"/>
          </p:cNvSpPr>
          <p:nvPr>
            <p:ph type="hdr" idx="2"/>
          </p:nvPr>
        </p:nvSpPr>
        <p:spPr>
          <a:xfrm>
            <a:off x="0" y="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4" name="Google Shape;2054;n"/>
          <p:cNvSpPr txBox="1">
            <a:spLocks noGrp="1"/>
          </p:cNvSpPr>
          <p:nvPr>
            <p:ph type="dt" idx="10"/>
          </p:nvPr>
        </p:nvSpPr>
        <p:spPr>
          <a:xfrm>
            <a:off x="5179484" y="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5" name="Google Shape;2055;n"/>
          <p:cNvSpPr>
            <a:spLocks noGrp="1" noRot="1" noChangeAspect="1"/>
          </p:cNvSpPr>
          <p:nvPr>
            <p:ph type="sldImg" idx="3"/>
          </p:nvPr>
        </p:nvSpPr>
        <p:spPr>
          <a:xfrm>
            <a:off x="2714625" y="514350"/>
            <a:ext cx="3714900" cy="25716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056" name="Google Shape;2056;n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914400" marR="0" lvl="1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1371600" marR="0" lvl="2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1828800" marR="0" lvl="3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2286000" marR="0" lvl="4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2743200" marR="0" lvl="5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3200400" marR="0" lvl="6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3657600" marR="0" lvl="7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4114800" marR="0" lvl="8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dirty="0"/>
          </a:p>
        </p:txBody>
      </p:sp>
      <p:sp>
        <p:nvSpPr>
          <p:cNvPr id="2057" name="Google Shape;2057;n"/>
          <p:cNvSpPr txBox="1">
            <a:spLocks noGrp="1"/>
          </p:cNvSpPr>
          <p:nvPr>
            <p:ph type="ftr" idx="11"/>
          </p:nvPr>
        </p:nvSpPr>
        <p:spPr>
          <a:xfrm>
            <a:off x="0" y="651391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8" name="Google Shape;2058;n"/>
          <p:cNvSpPr txBox="1">
            <a:spLocks noGrp="1"/>
          </p:cNvSpPr>
          <p:nvPr>
            <p:ph type="sldNum" idx="12"/>
          </p:nvPr>
        </p:nvSpPr>
        <p:spPr>
          <a:xfrm>
            <a:off x="5179484" y="651391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>
              <a:defRPr>
                <a:ea typeface="LG스마트체 Regular" panose="020B0600000101010101"/>
              </a:defRPr>
            </a:lvl1pPr>
          </a:lstStyle>
          <a:p>
            <a:pPr algn="r"/>
            <a:fld id="{00000000-1234-1234-1234-123412341234}" type="slidenum">
              <a:rPr lang="en-US" altLang="ko-KR" sz="1200" smtClean="0">
                <a:solidFill>
                  <a:schemeClr val="dk1"/>
                </a:solidFill>
                <a:latin typeface="Malgun Gothic"/>
                <a:cs typeface="Malgun Gothic"/>
                <a:sym typeface="Malgun Gothic"/>
              </a:rPr>
              <a:pPr algn="r"/>
              <a:t>‹#›</a:t>
            </a:fld>
            <a:endParaRPr lang="ko-KR" altLang="en-US" sz="1200" dirty="0">
              <a:solidFill>
                <a:schemeClr val="dk1"/>
              </a:solidFill>
              <a:latin typeface="Malgun Gothic"/>
              <a:cs typeface="Malgun Gothic"/>
              <a:sym typeface="Malgun Gothic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LG스마트체 Regular" panose="020B0600000101010101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1826453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0174757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2464051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5424820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1429437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7928625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2515943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4024378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6979225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0631098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3609243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722833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496368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9370410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006533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9362110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3943539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0332005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6185868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7972995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9726659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8316186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2854423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7211945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2761995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20283447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7228336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2560731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2184435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7350131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9449581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6704270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6622172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8004037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16800439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6911791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2256129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25801780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2712646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30855810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04572512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2627050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55740508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993942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20378786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21996240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71299683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5167332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978431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76962406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5092502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13658326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84845969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9483963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58967643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6018851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16274894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3054511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00463790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6807951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88939818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07492189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8504388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78324787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55047254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91494925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36640420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93770155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51074396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99008441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58320643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79244617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04218342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4521195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3016678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55356923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7217055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50287367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03081613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23346116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30496789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64791045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25249520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16572895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06613479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27252114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6526439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76618406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92646863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33497752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6862497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98079570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32386782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74667784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5858441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62469434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01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17910305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73194582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29862672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53712411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05786881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60834235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2465442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50786859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58426285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87031190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05445135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96391007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7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ea typeface="LG스마트체 Regular" panose="020B0600000101010101"/>
            </a:endParaRPr>
          </a:p>
        </p:txBody>
      </p:sp>
      <p:sp>
        <p:nvSpPr>
          <p:cNvPr id="2760" name="Google Shape;276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824317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17958679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24629549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07500860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37301121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14625" y="514350"/>
            <a:ext cx="371475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7949922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 dirty="0">
                <a:solidFill>
                  <a:prstClr val="black">
                    <a:tint val="75000"/>
                  </a:prstClr>
                </a:solidFill>
              </a:rPr>
              <a:t>2014.02.13</a:t>
            </a:r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6A66B45-ED15-48F2-8678-0B9215232977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49875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 userDrawn="1"/>
        </p:nvSpPr>
        <p:spPr>
          <a:xfrm>
            <a:off x="0" y="0"/>
            <a:ext cx="90535" cy="6862527"/>
          </a:xfrm>
          <a:prstGeom prst="rect">
            <a:avLst/>
          </a:prstGeom>
          <a:solidFill>
            <a:srgbClr val="C600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191418223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 userDrawn="1"/>
        </p:nvSpPr>
        <p:spPr>
          <a:xfrm>
            <a:off x="0" y="0"/>
            <a:ext cx="90535" cy="686252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13131404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2A45F14-22F1-4848-A2BA-4D5A8E12C0F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A96987B1-0632-4FA0-AA2D-CE1388110A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ko-KR" altLang="en-US" dirty="0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3CEE0869-FDA6-4FDE-BBB7-FA16488B1A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2020-05-12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55F9040-72C6-41CC-8BAF-932AB003A3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154B62E7-FEF1-437B-A827-BFBF8EF61B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55663096"/>
      </p:ext>
    </p:extLst>
  </p:cSld>
  <p:clrMapOvr>
    <a:masterClrMapping/>
  </p:clrMapOvr>
  <p:hf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7444EBC-8DAB-47D7-AA40-0DAB429C99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086FA6C-81F4-406E-B14D-3A67930728F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E7064238-355D-45B3-9CD5-517E817FE0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2020-05-12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EF6230D8-4005-49EE-A6E1-D5A2590474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55745E2-87D6-4095-861B-0C76301614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43148258"/>
      </p:ext>
    </p:extLst>
  </p:cSld>
  <p:clrMapOvr>
    <a:masterClrMapping/>
  </p:clrMapOvr>
  <p:hf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05D152F-02D3-497F-A5DC-1EEA650EE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5878" y="1709739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A091D7F2-0974-4E93-AFCA-FADB1F04E30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75878" y="4589464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82BF777B-48CC-44FF-8F48-A9A9D9010E0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2020-05-12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2C0A2C2F-C2F8-4BBD-AAEB-304FF4620F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479A9D8-3091-4617-84EC-19635A128C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66765253"/>
      </p:ext>
    </p:extLst>
  </p:cSld>
  <p:clrMapOvr>
    <a:masterClrMapping/>
  </p:clrMapOvr>
  <p:hf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C94CB90-99FA-40B4-A8E3-E58A799679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B95CD95-B956-42B2-8666-368A77E9AA3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722B58AE-FCE7-4EE9-9C74-069B404C206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9912F414-26F2-4EAB-B743-3B3049C6B29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2020-05-12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BE285E3C-6B3A-4A3C-8857-AE05890130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9BB4B3B5-DA5A-42C5-A7EC-A0240EF86B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8949184"/>
      </p:ext>
    </p:extLst>
  </p:cSld>
  <p:clrMapOvr>
    <a:masterClrMapping/>
  </p:clrMapOvr>
  <p:hf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297316E-6F42-44A0-8B5C-BED990B65A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365126"/>
            <a:ext cx="8543925" cy="1325563"/>
          </a:xfrm>
        </p:spPr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3688DBCE-2718-43B5-935B-6AB074A8F6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70A2D601-8E1C-460E-B9ED-78CA6EEF39C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12E9E041-741F-410A-ADBF-83FBCD70FC4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18705180-540D-42DB-BCE9-B3EEA7EBC4A4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A93F7F9F-4E2A-432E-A197-D66D56AE63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2020-05-12</a:t>
            </a:fld>
            <a:endParaRPr lang="ko-KR" altLang="en-US" dirty="0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4B9A86C3-ED3A-4988-8680-580BB6FD74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09B8963E-2DD1-4327-8D15-9F52201AFD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66673138"/>
      </p:ext>
    </p:extLst>
  </p:cSld>
  <p:clrMapOvr>
    <a:masterClrMapping/>
  </p:clrMapOvr>
  <p:hf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6A7C08F-A4D0-423A-A406-524A04AFC4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221D12BA-A5DA-46AE-B522-116B994ED9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2020-05-12</a:t>
            </a:fld>
            <a:endParaRPr lang="ko-KR" altLang="en-US" dirty="0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D6B44228-8F57-4365-BD19-226FF46993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E97488EA-5960-40B3-9C45-7A1CFA4473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13262010"/>
      </p:ext>
    </p:extLst>
  </p:cSld>
  <p:clrMapOvr>
    <a:masterClrMapping/>
  </p:clrMapOvr>
  <p:hf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AD1DA37C-F36F-4D55-A0EC-82F33E12E8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2020-05-12</a:t>
            </a:fld>
            <a:endParaRPr lang="ko-KR" altLang="en-US" dirty="0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1EA60196-4634-42F8-BBF7-2FDF4750A16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38D751C-EAB4-47BC-AEC3-F569307AF1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64618611"/>
      </p:ext>
    </p:extLst>
  </p:cSld>
  <p:clrMapOvr>
    <a:masterClrMapping/>
  </p:clrMapOvr>
  <p:hf hdr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71B13A7-69F4-4A4F-A98A-5FA0BF14F4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7334E35-AF85-4A57-ABD2-986B6968462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102B3E5A-AE29-406E-B731-F4C16C57C88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2C81881F-9047-401C-AB60-7C20E6FBB8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2020-05-12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557712CE-7BF9-4EEB-8C26-600D129AEA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207E595D-922B-4240-AFE2-2E46C4D701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09010591"/>
      </p:ext>
    </p:extLst>
  </p:cSld>
  <p:clrMapOvr>
    <a:masterClrMapping/>
  </p:clrMapOvr>
  <p:hf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81C2EE0-AFC8-4D69-A5CB-49F3C11B46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EF709A9E-9541-4904-AE5A-DE55CF90E10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ko-KR" altLang="en-US" dirty="0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B85D59C-F500-4C82-A924-3C68A3101C5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ko-KR" altLang="en-US" dirty="0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C048124B-49F9-4B7C-9297-925DE28694C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2020-05-12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33E1CD17-C1A2-4D9B-A67F-461A2770D3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2A140BB1-F283-41DF-B7CE-6B942A8EF7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99115830"/>
      </p:ext>
    </p:extLst>
  </p:cSld>
  <p:clrMapOvr>
    <a:masterClrMapping/>
  </p:clrMapOvr>
  <p:hf hdr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842AE4E-5919-40DA-919F-689A6C6DA5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9C95D248-F3DD-4F73-BC17-30CBBA2376C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1386FCC-FB08-4277-9535-92D436F9FF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2020-05-12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D0033F95-828F-4475-AB38-8954DAA32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C547F19B-DED0-4A93-A487-4478CC634B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30967982"/>
      </p:ext>
    </p:extLst>
  </p:cSld>
  <p:clrMapOvr>
    <a:masterClrMapping/>
  </p:clrMapOvr>
  <p:hf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4D422203-F352-4EEE-AE64-C0FC1379943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088981" y="365125"/>
            <a:ext cx="2135981" cy="5811838"/>
          </a:xfrm>
        </p:spPr>
        <p:txBody>
          <a:bodyPr vert="eaVert"/>
          <a:lstStyle>
            <a:lvl1pPr>
              <a:defRPr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63B78234-530A-4BFA-B444-3FC9A556F33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81037" y="365125"/>
            <a:ext cx="6284119" cy="5811838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61632862-15B3-47F4-B428-6A54A2A4B4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5B1AEDF-D2AE-40E3-90CB-F118BA2B08B6}" type="datetimeFigureOut">
              <a:rPr lang="ko-KR" altLang="en-US" smtClean="0"/>
              <a:pPr/>
              <a:t>2020-05-12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703ACEF-7385-4F90-97C8-77F383D58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C6B2818F-48BC-4009-A798-2707A9B277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21520493"/>
      </p:ext>
    </p:extLst>
  </p:cSld>
  <p:clrMapOvr>
    <a:masterClrMapping/>
  </p:clrMapOvr>
  <p:hf hdr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제목 및 내용" userDrawn="1">
  <p:cSld name="2_제목 및 내용">
    <p:spTree>
      <p:nvGrpSpPr>
        <p:cNvPr id="1" name="Shape 2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092" name="Google Shape;2092;p12"/>
          <p:cNvCxnSpPr/>
          <p:nvPr/>
        </p:nvCxnSpPr>
        <p:spPr>
          <a:xfrm>
            <a:off x="251526" y="503337"/>
            <a:ext cx="9309900" cy="0"/>
          </a:xfrm>
          <a:prstGeom prst="straightConnector1">
            <a:avLst/>
          </a:prstGeom>
          <a:noFill/>
          <a:ln w="28575" cap="flat" cmpd="sng">
            <a:solidFill>
              <a:srgbClr val="C60080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093" name="Google Shape;2093;p12"/>
          <p:cNvSpPr txBox="1">
            <a:spLocks noGrp="1"/>
          </p:cNvSpPr>
          <p:nvPr>
            <p:ph type="sldNum" idx="12"/>
          </p:nvPr>
        </p:nvSpPr>
        <p:spPr>
          <a:xfrm>
            <a:off x="7265723" y="6439784"/>
            <a:ext cx="23115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375" tIns="45675" rIns="91375" bIns="45675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LG스마트체 Regular" panose="020B0600000101010101"/>
                <a:cs typeface="Arial"/>
                <a:sym typeface="Arial"/>
              </a:defRPr>
            </a:lvl1pPr>
            <a:lvl2pPr marL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7313172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사용자 지정 레이아웃">
  <p:cSld name="사용자 지정 레이아웃">
    <p:spTree>
      <p:nvGrpSpPr>
        <p:cNvPr id="1" name="Shape 2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" name="Google Shape;2109;p18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LG스마트체 Regular" panose="020B0600000101010101"/>
                <a:cs typeface="LG스마트체 Regular" panose="020B0600000101010101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5151579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사용자 지정 레이아웃">
  <p:cSld name="사용자 지정 레이아웃">
    <p:spTree>
      <p:nvGrpSpPr>
        <p:cNvPr id="1" name="Shape 2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3" name="Google Shape;2063;p2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501048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빈화면">
  <p:cSld name="빈화면"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3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1917820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빈화면">
  <p:cSld name="1_빈화면">
    <p:spTree>
      <p:nvGrpSpPr>
        <p:cNvPr id="1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7" name="Google Shape;2067;p4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3082938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사용자 지정 레이아웃">
  <p:cSld name="1_사용자 지정 레이아웃">
    <p:spTree>
      <p:nvGrpSpPr>
        <p:cNvPr id="1" name="Shape 2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9" name="Google Shape;2069;p5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  <p:sp>
        <p:nvSpPr>
          <p:cNvPr id="2070" name="Google Shape;2070;p5"/>
          <p:cNvSpPr/>
          <p:nvPr/>
        </p:nvSpPr>
        <p:spPr>
          <a:xfrm>
            <a:off x="132723" y="571500"/>
            <a:ext cx="7402500" cy="607440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952" b="1">
              <a:solidFill>
                <a:schemeClr val="dk2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071" name="Google Shape;2071;p5"/>
          <p:cNvSpPr/>
          <p:nvPr/>
        </p:nvSpPr>
        <p:spPr>
          <a:xfrm>
            <a:off x="132724" y="571500"/>
            <a:ext cx="7402500" cy="259500"/>
          </a:xfrm>
          <a:prstGeom prst="rect">
            <a:avLst/>
          </a:prstGeom>
          <a:solidFill>
            <a:srgbClr val="3F3F3F"/>
          </a:solidFill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ko-KR" sz="800" b="1" i="0" u="none" strike="noStrike" cap="none" dirty="0">
                <a:solidFill>
                  <a:srgbClr val="FFFFFF"/>
                </a:solidFill>
                <a:latin typeface="Arial"/>
                <a:ea typeface="LG스마트체 Regular" panose="020B0600000101010101"/>
                <a:cs typeface="Arial"/>
                <a:sym typeface="Arial"/>
              </a:rPr>
              <a:t>GNB</a:t>
            </a:r>
            <a:endParaRPr sz="800" b="1" i="0" u="none" strike="noStrike" cap="none" dirty="0">
              <a:solidFill>
                <a:srgbClr val="FFFFFF"/>
              </a:solidFill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6320314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사용자 지정 레이아웃">
  <p:cSld name="2_사용자 지정 레이아웃">
    <p:spTree>
      <p:nvGrpSpPr>
        <p:cNvPr id="1" name="Shape 2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3" name="Google Shape;2073;p6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7304894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사용자 지정 레이아웃">
  <p:cSld name="3_사용자 지정 레이아웃">
    <p:spTree>
      <p:nvGrpSpPr>
        <p:cNvPr id="1" name="Shape 2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5" name="Google Shape;2075;p7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/>
            </a:lvl1pPr>
            <a:lvl2pPr marL="0" lvl="1" indent="0" algn="r" rtl="0">
              <a:spcBef>
                <a:spcPts val="0"/>
              </a:spcBef>
              <a:buNone/>
              <a:defRPr/>
            </a:lvl2pPr>
            <a:lvl3pPr marL="0" lvl="2" indent="0" algn="r" rtl="0">
              <a:spcBef>
                <a:spcPts val="0"/>
              </a:spcBef>
              <a:buNone/>
              <a:defRPr/>
            </a:lvl3pPr>
            <a:lvl4pPr marL="0" lvl="3" indent="0" algn="r" rtl="0">
              <a:spcBef>
                <a:spcPts val="0"/>
              </a:spcBef>
              <a:buNone/>
              <a:defRPr/>
            </a:lvl4pPr>
            <a:lvl5pPr marL="0" lvl="4" indent="0" algn="r" rtl="0">
              <a:spcBef>
                <a:spcPts val="0"/>
              </a:spcBef>
              <a:buNone/>
              <a:defRPr/>
            </a:lvl5pPr>
            <a:lvl6pPr marL="0" lvl="5" indent="0" algn="r" rtl="0">
              <a:spcBef>
                <a:spcPts val="0"/>
              </a:spcBef>
              <a:buNone/>
              <a:defRPr/>
            </a:lvl6pPr>
            <a:lvl7pPr marL="0" lvl="6" indent="0" algn="r" rtl="0">
              <a:spcBef>
                <a:spcPts val="0"/>
              </a:spcBef>
              <a:buNone/>
              <a:defRPr/>
            </a:lvl7pPr>
            <a:lvl8pPr marL="0" lvl="7" indent="0" algn="r" rtl="0">
              <a:spcBef>
                <a:spcPts val="0"/>
              </a:spcBef>
              <a:buNone/>
              <a:defRPr/>
            </a:lvl8pPr>
            <a:lvl9pPr marL="0" lvl="8" indent="0" algn="r" rtl="0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  <p:sp>
        <p:nvSpPr>
          <p:cNvPr id="2076" name="Google Shape;2076;p7"/>
          <p:cNvSpPr/>
          <p:nvPr/>
        </p:nvSpPr>
        <p:spPr>
          <a:xfrm>
            <a:off x="512838" y="571500"/>
            <a:ext cx="6642300" cy="259500"/>
          </a:xfrm>
          <a:prstGeom prst="rect">
            <a:avLst/>
          </a:prstGeom>
          <a:solidFill>
            <a:srgbClr val="3F3F3F"/>
          </a:solidFill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ko-KR" sz="800" b="1" i="0" u="none" strike="noStrike" cap="none" dirty="0">
                <a:solidFill>
                  <a:srgbClr val="FFFFFF"/>
                </a:solidFill>
                <a:latin typeface="Arial"/>
                <a:ea typeface="LG스마트체 Regular" panose="020B0600000101010101"/>
                <a:cs typeface="Arial"/>
                <a:sym typeface="Arial"/>
              </a:rPr>
              <a:t>GNB</a:t>
            </a:r>
            <a:endParaRPr sz="800" b="1" i="0" u="none" strike="noStrike" cap="none" dirty="0">
              <a:solidFill>
                <a:srgbClr val="FFFFFF"/>
              </a:solidFill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2077" name="Google Shape;2077;p7"/>
          <p:cNvSpPr/>
          <p:nvPr/>
        </p:nvSpPr>
        <p:spPr>
          <a:xfrm>
            <a:off x="520458" y="571500"/>
            <a:ext cx="6627000" cy="607440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952" b="1">
              <a:solidFill>
                <a:schemeClr val="dk2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</p:spTree>
    <p:extLst>
      <p:ext uri="{BB962C8B-B14F-4D97-AF65-F5344CB8AC3E}">
        <p14:creationId xmlns:p14="http://schemas.microsoft.com/office/powerpoint/2010/main" val="2920291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GNB/Footer">
  <p:cSld name="GNB/Footer">
    <p:spTree>
      <p:nvGrpSpPr>
        <p:cNvPr id="1" name="Shape 2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9" name="Google Shape;2079;p8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5041930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빈화면">
  <p:cSld name="2_빈화면">
    <p:spTree>
      <p:nvGrpSpPr>
        <p:cNvPr id="1" name="Shape 2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1" name="Google Shape;2081;p9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3598623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사용자 지정 레이아웃">
  <p:cSld name="4_사용자 지정 레이아웃">
    <p:spTree>
      <p:nvGrpSpPr>
        <p:cNvPr id="1" name="Shape 2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3" name="Google Shape;2083;p10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143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8053162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.xml"/><Relationship Id="rId13" Type="http://schemas.openxmlformats.org/officeDocument/2006/relationships/slideLayout" Target="../slideLayouts/slideLayout16.xml"/><Relationship Id="rId3" Type="http://schemas.openxmlformats.org/officeDocument/2006/relationships/slideLayout" Target="../slideLayouts/slideLayout6.xml"/><Relationship Id="rId7" Type="http://schemas.openxmlformats.org/officeDocument/2006/relationships/slideLayout" Target="../slideLayouts/slideLayout10.xml"/><Relationship Id="rId12" Type="http://schemas.openxmlformats.org/officeDocument/2006/relationships/slideLayout" Target="../slideLayouts/slideLayout15.xml"/><Relationship Id="rId2" Type="http://schemas.openxmlformats.org/officeDocument/2006/relationships/slideLayout" Target="../slideLayouts/slideLayout5.xml"/><Relationship Id="rId1" Type="http://schemas.openxmlformats.org/officeDocument/2006/relationships/slideLayout" Target="../slideLayouts/slideLayout4.xml"/><Relationship Id="rId6" Type="http://schemas.openxmlformats.org/officeDocument/2006/relationships/slideLayout" Target="../slideLayouts/slideLayout9.xml"/><Relationship Id="rId11" Type="http://schemas.openxmlformats.org/officeDocument/2006/relationships/slideLayout" Target="../slideLayouts/slideLayout14.xml"/><Relationship Id="rId5" Type="http://schemas.openxmlformats.org/officeDocument/2006/relationships/slideLayout" Target="../slideLayouts/slideLayout8.xml"/><Relationship Id="rId10" Type="http://schemas.openxmlformats.org/officeDocument/2006/relationships/slideLayout" Target="../slideLayouts/slideLayout13.xml"/><Relationship Id="rId4" Type="http://schemas.openxmlformats.org/officeDocument/2006/relationships/slideLayout" Target="../slideLayouts/slideLayout7.xml"/><Relationship Id="rId9" Type="http://schemas.openxmlformats.org/officeDocument/2006/relationships/slideLayout" Target="../slideLayouts/slideLayout12.xml"/><Relationship Id="rId14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.xml"/><Relationship Id="rId3" Type="http://schemas.openxmlformats.org/officeDocument/2006/relationships/slideLayout" Target="../slideLayouts/slideLayout19.xml"/><Relationship Id="rId7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8.xml"/><Relationship Id="rId1" Type="http://schemas.openxmlformats.org/officeDocument/2006/relationships/slideLayout" Target="../slideLayouts/slideLayout17.xml"/><Relationship Id="rId6" Type="http://schemas.openxmlformats.org/officeDocument/2006/relationships/slideLayout" Target="../slideLayouts/slideLayout22.xml"/><Relationship Id="rId5" Type="http://schemas.openxmlformats.org/officeDocument/2006/relationships/slideLayout" Target="../slideLayouts/slideLayout21.xml"/><Relationship Id="rId10" Type="http://schemas.openxmlformats.org/officeDocument/2006/relationships/theme" Target="../theme/theme3.xml"/><Relationship Id="rId4" Type="http://schemas.openxmlformats.org/officeDocument/2006/relationships/slideLayout" Target="../slideLayouts/slideLayout20.xml"/><Relationship Id="rId9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95340" y="274637"/>
            <a:ext cx="8915399" cy="1143000"/>
          </a:xfrm>
          <a:prstGeom prst="rect">
            <a:avLst/>
          </a:prstGeom>
        </p:spPr>
        <p:txBody>
          <a:bodyPr vert="horz" lIns="91394" tIns="45698" rIns="91394" bIns="45698" rtlCol="0" anchor="ctr">
            <a:normAutofit/>
          </a:bodyPr>
          <a:lstStyle/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40" y="1600208"/>
            <a:ext cx="8915399" cy="4525963"/>
          </a:xfrm>
          <a:prstGeom prst="rect">
            <a:avLst/>
          </a:prstGeom>
        </p:spPr>
        <p:txBody>
          <a:bodyPr vert="horz" lIns="91394" tIns="45698" rIns="91394" bIns="45698" rtlCol="0">
            <a:normAutofit/>
          </a:bodyPr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95313" y="6356437"/>
            <a:ext cx="2311401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r>
              <a:rPr lang="en-US" altLang="ko-KR" dirty="0">
                <a:solidFill>
                  <a:prstClr val="black">
                    <a:tint val="75000"/>
                  </a:prstClr>
                </a:solidFill>
              </a:rPr>
              <a:t>2014.02.13</a:t>
            </a:r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384564" y="6356437"/>
            <a:ext cx="3136900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7099305" y="6356437"/>
            <a:ext cx="2311401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LG스마트체 Regular" panose="020B0600000101010101" pitchFamily="50" charset="-127"/>
                <a:ea typeface="LG스마트체 Regular" panose="020B0600000101010101" pitchFamily="50" charset="-127"/>
              </a:defRPr>
            </a:lvl1pPr>
          </a:lstStyle>
          <a:p>
            <a:pPr defTabSz="913949"/>
            <a:fld id="{76A66B45-ED15-48F2-8678-0B9215232977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 defTabSz="913949"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79570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9" r:id="rId1"/>
    <p:sldLayoutId id="2147483670" r:id="rId2"/>
    <p:sldLayoutId id="2147483671" r:id="rId3"/>
  </p:sldLayoutIdLst>
  <p:hf hdr="0" ftr="0"/>
  <p:txStyles>
    <p:titleStyle>
      <a:lvl1pPr algn="ctr" defTabSz="913949" rtl="0" eaLnBrk="1" latinLnBrk="1" hangingPunct="1">
        <a:spcBef>
          <a:spcPct val="0"/>
        </a:spcBef>
        <a:buNone/>
        <a:defRPr sz="43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j-cs"/>
        </a:defRPr>
      </a:lvl1pPr>
    </p:titleStyle>
    <p:bodyStyle>
      <a:lvl1pPr marL="342730" indent="-342730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1pPr>
      <a:lvl2pPr marL="742583" indent="-285610" algn="l" defTabSz="913949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2pPr>
      <a:lvl3pPr marL="1142437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3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3pPr>
      <a:lvl4pPr marL="1599410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4pPr>
      <a:lvl5pPr marL="2056383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LG스마트체 Regular" panose="020B0600000101010101" pitchFamily="50" charset="-127"/>
          <a:ea typeface="LG스마트체 Regular" panose="020B0600000101010101" pitchFamily="50" charset="-127"/>
          <a:cs typeface="+mn-cs"/>
        </a:defRPr>
      </a:lvl5pPr>
      <a:lvl6pPr marL="2513356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331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306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278" indent="-228487" algn="l" defTabSz="913949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74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49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22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896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870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846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817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792" algn="l" defTabSz="913949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BF00ED09-E431-4DC5-B7A8-2D4583F680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1038" y="365126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5DD2F6A6-1098-4D78-B689-DBD3DAA2BC1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/>
              <a:t>마스터 텍스트 스타일을 편집하려면 클릭</a:t>
            </a:r>
          </a:p>
          <a:p>
            <a:pPr lvl="1"/>
            <a:r>
              <a:rPr lang="ko-KR" altLang="en-US" dirty="0"/>
              <a:t>두 번째 수준</a:t>
            </a:r>
          </a:p>
          <a:p>
            <a:pPr lvl="2"/>
            <a:r>
              <a:rPr lang="ko-KR" altLang="en-US" dirty="0"/>
              <a:t>세 번째 수준</a:t>
            </a:r>
          </a:p>
          <a:p>
            <a:pPr lvl="3"/>
            <a:r>
              <a:rPr lang="ko-KR" altLang="en-US" dirty="0"/>
              <a:t>네 번째 수준</a:t>
            </a:r>
          </a:p>
          <a:p>
            <a:pPr lvl="4"/>
            <a:r>
              <a:rPr lang="ko-KR" altLang="en-US" dirty="0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626D375D-F1BF-4CC2-98FB-663161245C1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fld id="{25B1AEDF-D2AE-40E3-90CB-F118BA2B08B6}" type="datetimeFigureOut">
              <a:rPr lang="ko-KR" altLang="en-US" smtClean="0"/>
              <a:pPr/>
              <a:t>2020-05-12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27E0B22-1D71-42DD-9643-79659EBAAB5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FFF272FB-AE1F-4A66-AD33-88D5D9DB92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  <a:ea typeface="LG스마트체 Regular" panose="020B0600000101010101"/>
              </a:defRPr>
            </a:lvl1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96943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  <p:sldLayoutId id="2147483684" r:id="rId10"/>
    <p:sldLayoutId id="2147483685" r:id="rId11"/>
    <p:sldLayoutId id="2147483686" r:id="rId12"/>
    <p:sldLayoutId id="2147483698" r:id="rId13"/>
  </p:sldLayoutIdLst>
  <p:hf hdr="0" ftr="0" dt="0"/>
  <p:txStyles>
    <p:titleStyle>
      <a:lvl1pPr algn="l" defTabSz="742950" rtl="0" eaLnBrk="1" latinLnBrk="1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LG스마트체 Regular" panose="020B0600000101010101"/>
          <a:cs typeface="+mj-cs"/>
        </a:defRPr>
      </a:lvl1pPr>
    </p:titleStyle>
    <p:bodyStyle>
      <a:lvl1pPr marL="185738" indent="-185738" algn="l" defTabSz="742950" rtl="0" eaLnBrk="1" latinLnBrk="1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1pPr>
      <a:lvl2pPr marL="5572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2pPr>
      <a:lvl3pPr marL="9286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3pPr>
      <a:lvl4pPr marL="13001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4pPr>
      <a:lvl5pPr marL="16716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LG스마트체 Regular" panose="020B0600000101010101"/>
          <a:cs typeface="+mn-cs"/>
        </a:defRPr>
      </a:lvl5pPr>
      <a:lvl6pPr marL="204311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1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1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60" name="Google Shape;2060;p1"/>
          <p:cNvGraphicFramePr/>
          <p:nvPr/>
        </p:nvGraphicFramePr>
        <p:xfrm>
          <a:off x="132724" y="96900"/>
          <a:ext cx="9640575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882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2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95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10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103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2800">
                <a:tc rowSpan="2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화면설계서      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 anchorCtr="1">
                    <a:lnL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프로젝트명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화면명</a:t>
                      </a:r>
                      <a:endParaRPr sz="700" b="1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작성자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작성일</a:t>
                      </a: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03825" marR="10382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061" name="Google Shape;2061;p1"/>
          <p:cNvSpPr txBox="1">
            <a:spLocks noGrp="1"/>
          </p:cNvSpPr>
          <p:nvPr>
            <p:ph type="sldNum" idx="12"/>
          </p:nvPr>
        </p:nvSpPr>
        <p:spPr>
          <a:xfrm>
            <a:off x="9288237" y="6678386"/>
            <a:ext cx="566100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marR="0" lvl="1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marR="0" lvl="2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marR="0" lvl="3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marR="0" lvl="4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marR="0" lvl="5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marR="0" lvl="6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marR="0" lvl="7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marR="0" lvl="8" indent="0" algn="r" rtl="0">
              <a:spcBef>
                <a:spcPts val="0"/>
              </a:spcBef>
              <a:buNone/>
              <a:defRPr sz="1143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ko-KR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5314454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  <p:sldLayoutId id="2147483694" r:id="rId6"/>
    <p:sldLayoutId id="2147483695" r:id="rId7"/>
    <p:sldLayoutId id="2147483696" r:id="rId8"/>
    <p:sldLayoutId id="2147483697" r:id="rId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4.jp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4.jp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4.jpg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6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7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5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tags" Target="../tags/tag8.xml"/><Relationship Id="rId13" Type="http://schemas.openxmlformats.org/officeDocument/2006/relationships/image" Target="../media/image9.png"/><Relationship Id="rId18" Type="http://schemas.openxmlformats.org/officeDocument/2006/relationships/image" Target="../media/image14.svg"/><Relationship Id="rId26" Type="http://schemas.openxmlformats.org/officeDocument/2006/relationships/image" Target="../media/image22.svg"/><Relationship Id="rId3" Type="http://schemas.openxmlformats.org/officeDocument/2006/relationships/tags" Target="../tags/tag3.xml"/><Relationship Id="rId21" Type="http://schemas.openxmlformats.org/officeDocument/2006/relationships/image" Target="../media/image17.png"/><Relationship Id="rId7" Type="http://schemas.openxmlformats.org/officeDocument/2006/relationships/tags" Target="../tags/tag7.xml"/><Relationship Id="rId12" Type="http://schemas.openxmlformats.org/officeDocument/2006/relationships/notesSlide" Target="../notesSlides/notesSlide9.xml"/><Relationship Id="rId17" Type="http://schemas.openxmlformats.org/officeDocument/2006/relationships/image" Target="../media/image13.png"/><Relationship Id="rId25" Type="http://schemas.openxmlformats.org/officeDocument/2006/relationships/image" Target="../media/image21.png"/><Relationship Id="rId2" Type="http://schemas.openxmlformats.org/officeDocument/2006/relationships/tags" Target="../tags/tag2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29" Type="http://schemas.openxmlformats.org/officeDocument/2006/relationships/image" Target="../media/image25.svg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11" Type="http://schemas.openxmlformats.org/officeDocument/2006/relationships/slideLayout" Target="../slideLayouts/slideLayout15.xml"/><Relationship Id="rId24" Type="http://schemas.openxmlformats.org/officeDocument/2006/relationships/image" Target="../media/image20.svg"/><Relationship Id="rId5" Type="http://schemas.openxmlformats.org/officeDocument/2006/relationships/tags" Target="../tags/tag5.xml"/><Relationship Id="rId15" Type="http://schemas.openxmlformats.org/officeDocument/2006/relationships/image" Target="../media/image11.png"/><Relationship Id="rId23" Type="http://schemas.openxmlformats.org/officeDocument/2006/relationships/image" Target="../media/image19.png"/><Relationship Id="rId28" Type="http://schemas.openxmlformats.org/officeDocument/2006/relationships/image" Target="../media/image24.png"/><Relationship Id="rId10" Type="http://schemas.openxmlformats.org/officeDocument/2006/relationships/tags" Target="../tags/tag10.xml"/><Relationship Id="rId19" Type="http://schemas.openxmlformats.org/officeDocument/2006/relationships/image" Target="../media/image15.png"/><Relationship Id="rId4" Type="http://schemas.openxmlformats.org/officeDocument/2006/relationships/tags" Target="../tags/tag4.xml"/><Relationship Id="rId9" Type="http://schemas.openxmlformats.org/officeDocument/2006/relationships/tags" Target="../tags/tag9.xml"/><Relationship Id="rId14" Type="http://schemas.openxmlformats.org/officeDocument/2006/relationships/image" Target="../media/image10.svg"/><Relationship Id="rId22" Type="http://schemas.openxmlformats.org/officeDocument/2006/relationships/image" Target="../media/image18.svg"/><Relationship Id="rId27" Type="http://schemas.openxmlformats.org/officeDocument/2006/relationships/image" Target="../media/image23.png"/></Relationships>
</file>

<file path=ppt/slides/_rels/slide12.xml.rels><?xml version="1.0" encoding="UTF-8" standalone="yes"?>
<Relationships xmlns="http://schemas.openxmlformats.org/package/2006/relationships"><Relationship Id="rId13" Type="http://schemas.openxmlformats.org/officeDocument/2006/relationships/tags" Target="../tags/tag23.xml"/><Relationship Id="rId18" Type="http://schemas.openxmlformats.org/officeDocument/2006/relationships/tags" Target="../tags/tag28.xml"/><Relationship Id="rId26" Type="http://schemas.openxmlformats.org/officeDocument/2006/relationships/image" Target="../media/image10.svg"/><Relationship Id="rId39" Type="http://schemas.openxmlformats.org/officeDocument/2006/relationships/image" Target="../media/image28.svg"/><Relationship Id="rId21" Type="http://schemas.openxmlformats.org/officeDocument/2006/relationships/tags" Target="../tags/tag31.xml"/><Relationship Id="rId34" Type="http://schemas.openxmlformats.org/officeDocument/2006/relationships/image" Target="../media/image18.svg"/><Relationship Id="rId42" Type="http://schemas.openxmlformats.org/officeDocument/2006/relationships/image" Target="../media/image31.png"/><Relationship Id="rId47" Type="http://schemas.openxmlformats.org/officeDocument/2006/relationships/image" Target="../media/image36.svg"/><Relationship Id="rId50" Type="http://schemas.openxmlformats.org/officeDocument/2006/relationships/image" Target="../media/image39.png"/><Relationship Id="rId7" Type="http://schemas.openxmlformats.org/officeDocument/2006/relationships/tags" Target="../tags/tag17.xml"/><Relationship Id="rId2" Type="http://schemas.openxmlformats.org/officeDocument/2006/relationships/tags" Target="../tags/tag12.xml"/><Relationship Id="rId16" Type="http://schemas.openxmlformats.org/officeDocument/2006/relationships/tags" Target="../tags/tag26.xml"/><Relationship Id="rId29" Type="http://schemas.openxmlformats.org/officeDocument/2006/relationships/image" Target="../media/image13.png"/><Relationship Id="rId11" Type="http://schemas.openxmlformats.org/officeDocument/2006/relationships/tags" Target="../tags/tag21.xml"/><Relationship Id="rId24" Type="http://schemas.openxmlformats.org/officeDocument/2006/relationships/notesSlide" Target="../notesSlides/notesSlide10.xml"/><Relationship Id="rId32" Type="http://schemas.openxmlformats.org/officeDocument/2006/relationships/image" Target="../media/image16.svg"/><Relationship Id="rId37" Type="http://schemas.openxmlformats.org/officeDocument/2006/relationships/image" Target="../media/image26.png"/><Relationship Id="rId40" Type="http://schemas.openxmlformats.org/officeDocument/2006/relationships/image" Target="../media/image29.png"/><Relationship Id="rId45" Type="http://schemas.openxmlformats.org/officeDocument/2006/relationships/image" Target="../media/image34.svg"/><Relationship Id="rId53" Type="http://schemas.openxmlformats.org/officeDocument/2006/relationships/image" Target="../media/image42.svg"/><Relationship Id="rId5" Type="http://schemas.openxmlformats.org/officeDocument/2006/relationships/tags" Target="../tags/tag15.xml"/><Relationship Id="rId10" Type="http://schemas.openxmlformats.org/officeDocument/2006/relationships/tags" Target="../tags/tag20.xml"/><Relationship Id="rId19" Type="http://schemas.openxmlformats.org/officeDocument/2006/relationships/tags" Target="../tags/tag29.xml"/><Relationship Id="rId31" Type="http://schemas.openxmlformats.org/officeDocument/2006/relationships/image" Target="../media/image15.png"/><Relationship Id="rId44" Type="http://schemas.openxmlformats.org/officeDocument/2006/relationships/image" Target="../media/image33.png"/><Relationship Id="rId52" Type="http://schemas.openxmlformats.org/officeDocument/2006/relationships/image" Target="../media/image41.png"/><Relationship Id="rId4" Type="http://schemas.openxmlformats.org/officeDocument/2006/relationships/tags" Target="../tags/tag14.xml"/><Relationship Id="rId9" Type="http://schemas.openxmlformats.org/officeDocument/2006/relationships/tags" Target="../tags/tag19.xml"/><Relationship Id="rId14" Type="http://schemas.openxmlformats.org/officeDocument/2006/relationships/tags" Target="../tags/tag24.xml"/><Relationship Id="rId22" Type="http://schemas.openxmlformats.org/officeDocument/2006/relationships/tags" Target="../tags/tag32.xml"/><Relationship Id="rId27" Type="http://schemas.openxmlformats.org/officeDocument/2006/relationships/image" Target="../media/image11.png"/><Relationship Id="rId30" Type="http://schemas.openxmlformats.org/officeDocument/2006/relationships/image" Target="../media/image14.svg"/><Relationship Id="rId35" Type="http://schemas.openxmlformats.org/officeDocument/2006/relationships/image" Target="../media/image19.png"/><Relationship Id="rId43" Type="http://schemas.openxmlformats.org/officeDocument/2006/relationships/image" Target="../media/image32.svg"/><Relationship Id="rId48" Type="http://schemas.openxmlformats.org/officeDocument/2006/relationships/image" Target="../media/image37.png"/><Relationship Id="rId8" Type="http://schemas.openxmlformats.org/officeDocument/2006/relationships/tags" Target="../tags/tag18.xml"/><Relationship Id="rId51" Type="http://schemas.openxmlformats.org/officeDocument/2006/relationships/image" Target="../media/image40.svg"/><Relationship Id="rId3" Type="http://schemas.openxmlformats.org/officeDocument/2006/relationships/tags" Target="../tags/tag13.xml"/><Relationship Id="rId12" Type="http://schemas.openxmlformats.org/officeDocument/2006/relationships/tags" Target="../tags/tag22.xml"/><Relationship Id="rId17" Type="http://schemas.openxmlformats.org/officeDocument/2006/relationships/tags" Target="../tags/tag27.xml"/><Relationship Id="rId25" Type="http://schemas.openxmlformats.org/officeDocument/2006/relationships/image" Target="../media/image9.png"/><Relationship Id="rId33" Type="http://schemas.openxmlformats.org/officeDocument/2006/relationships/image" Target="../media/image17.png"/><Relationship Id="rId38" Type="http://schemas.openxmlformats.org/officeDocument/2006/relationships/image" Target="../media/image27.svg"/><Relationship Id="rId46" Type="http://schemas.openxmlformats.org/officeDocument/2006/relationships/image" Target="../media/image35.png"/><Relationship Id="rId20" Type="http://schemas.openxmlformats.org/officeDocument/2006/relationships/tags" Target="../tags/tag30.xml"/><Relationship Id="rId41" Type="http://schemas.openxmlformats.org/officeDocument/2006/relationships/image" Target="../media/image30.svg"/><Relationship Id="rId1" Type="http://schemas.openxmlformats.org/officeDocument/2006/relationships/tags" Target="../tags/tag11.xml"/><Relationship Id="rId6" Type="http://schemas.openxmlformats.org/officeDocument/2006/relationships/tags" Target="../tags/tag16.xml"/><Relationship Id="rId15" Type="http://schemas.openxmlformats.org/officeDocument/2006/relationships/tags" Target="../tags/tag25.xml"/><Relationship Id="rId23" Type="http://schemas.openxmlformats.org/officeDocument/2006/relationships/slideLayout" Target="../slideLayouts/slideLayout15.xml"/><Relationship Id="rId28" Type="http://schemas.openxmlformats.org/officeDocument/2006/relationships/image" Target="../media/image12.svg"/><Relationship Id="rId36" Type="http://schemas.openxmlformats.org/officeDocument/2006/relationships/image" Target="../media/image20.svg"/><Relationship Id="rId49" Type="http://schemas.openxmlformats.org/officeDocument/2006/relationships/image" Target="../media/image38.sv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3" Type="http://schemas.openxmlformats.org/officeDocument/2006/relationships/tags" Target="../tags/tag35.xml"/><Relationship Id="rId7" Type="http://schemas.openxmlformats.org/officeDocument/2006/relationships/tags" Target="../tags/tag39.xml"/><Relationship Id="rId2" Type="http://schemas.openxmlformats.org/officeDocument/2006/relationships/tags" Target="../tags/tag34.xml"/><Relationship Id="rId1" Type="http://schemas.openxmlformats.org/officeDocument/2006/relationships/tags" Target="../tags/tag33.xml"/><Relationship Id="rId6" Type="http://schemas.openxmlformats.org/officeDocument/2006/relationships/tags" Target="../tags/tag38.xml"/><Relationship Id="rId5" Type="http://schemas.openxmlformats.org/officeDocument/2006/relationships/tags" Target="../tags/tag37.xml"/><Relationship Id="rId4" Type="http://schemas.openxmlformats.org/officeDocument/2006/relationships/tags" Target="../tags/tag36.xml"/><Relationship Id="rId9" Type="http://schemas.openxmlformats.org/officeDocument/2006/relationships/notesSlide" Target="../notesSlides/notesSlide1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5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tags" Target="../tags/tag47.xml"/><Relationship Id="rId13" Type="http://schemas.openxmlformats.org/officeDocument/2006/relationships/notesSlide" Target="../notesSlides/notesSlide13.xml"/><Relationship Id="rId3" Type="http://schemas.openxmlformats.org/officeDocument/2006/relationships/tags" Target="../tags/tag42.xml"/><Relationship Id="rId7" Type="http://schemas.openxmlformats.org/officeDocument/2006/relationships/tags" Target="../tags/tag46.xml"/><Relationship Id="rId12" Type="http://schemas.openxmlformats.org/officeDocument/2006/relationships/slideLayout" Target="../slideLayouts/slideLayout15.xml"/><Relationship Id="rId2" Type="http://schemas.openxmlformats.org/officeDocument/2006/relationships/tags" Target="../tags/tag41.xml"/><Relationship Id="rId1" Type="http://schemas.openxmlformats.org/officeDocument/2006/relationships/tags" Target="../tags/tag40.xml"/><Relationship Id="rId6" Type="http://schemas.openxmlformats.org/officeDocument/2006/relationships/tags" Target="../tags/tag45.xml"/><Relationship Id="rId11" Type="http://schemas.openxmlformats.org/officeDocument/2006/relationships/tags" Target="../tags/tag50.xml"/><Relationship Id="rId5" Type="http://schemas.openxmlformats.org/officeDocument/2006/relationships/tags" Target="../tags/tag44.xml"/><Relationship Id="rId15" Type="http://schemas.openxmlformats.org/officeDocument/2006/relationships/image" Target="../media/image44.svg"/><Relationship Id="rId10" Type="http://schemas.openxmlformats.org/officeDocument/2006/relationships/tags" Target="../tags/tag49.xml"/><Relationship Id="rId4" Type="http://schemas.openxmlformats.org/officeDocument/2006/relationships/tags" Target="../tags/tag43.xml"/><Relationship Id="rId9" Type="http://schemas.openxmlformats.org/officeDocument/2006/relationships/tags" Target="../tags/tag48.xml"/><Relationship Id="rId14" Type="http://schemas.openxmlformats.org/officeDocument/2006/relationships/image" Target="../media/image43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tags" Target="../tags/tag58.xml"/><Relationship Id="rId13" Type="http://schemas.openxmlformats.org/officeDocument/2006/relationships/image" Target="../media/image47.png"/><Relationship Id="rId18" Type="http://schemas.openxmlformats.org/officeDocument/2006/relationships/image" Target="../media/image52.svg"/><Relationship Id="rId3" Type="http://schemas.openxmlformats.org/officeDocument/2006/relationships/tags" Target="../tags/tag53.xml"/><Relationship Id="rId7" Type="http://schemas.openxmlformats.org/officeDocument/2006/relationships/tags" Target="../tags/tag57.xml"/><Relationship Id="rId12" Type="http://schemas.openxmlformats.org/officeDocument/2006/relationships/image" Target="../media/image46.svg"/><Relationship Id="rId17" Type="http://schemas.openxmlformats.org/officeDocument/2006/relationships/image" Target="../media/image51.png"/><Relationship Id="rId2" Type="http://schemas.openxmlformats.org/officeDocument/2006/relationships/tags" Target="../tags/tag52.xml"/><Relationship Id="rId16" Type="http://schemas.openxmlformats.org/officeDocument/2006/relationships/image" Target="../media/image50.svg"/><Relationship Id="rId1" Type="http://schemas.openxmlformats.org/officeDocument/2006/relationships/tags" Target="../tags/tag51.xml"/><Relationship Id="rId6" Type="http://schemas.openxmlformats.org/officeDocument/2006/relationships/tags" Target="../tags/tag56.xml"/><Relationship Id="rId11" Type="http://schemas.openxmlformats.org/officeDocument/2006/relationships/image" Target="../media/image45.png"/><Relationship Id="rId5" Type="http://schemas.openxmlformats.org/officeDocument/2006/relationships/tags" Target="../tags/tag55.xml"/><Relationship Id="rId15" Type="http://schemas.openxmlformats.org/officeDocument/2006/relationships/image" Target="../media/image49.png"/><Relationship Id="rId10" Type="http://schemas.openxmlformats.org/officeDocument/2006/relationships/notesSlide" Target="../notesSlides/notesSlide14.xml"/><Relationship Id="rId4" Type="http://schemas.openxmlformats.org/officeDocument/2006/relationships/tags" Target="../tags/tag54.xml"/><Relationship Id="rId9" Type="http://schemas.openxmlformats.org/officeDocument/2006/relationships/slideLayout" Target="../slideLayouts/slideLayout15.xml"/><Relationship Id="rId14" Type="http://schemas.openxmlformats.org/officeDocument/2006/relationships/image" Target="../media/image48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50.svg"/><Relationship Id="rId18" Type="http://schemas.openxmlformats.org/officeDocument/2006/relationships/image" Target="../media/image64.png"/><Relationship Id="rId3" Type="http://schemas.openxmlformats.org/officeDocument/2006/relationships/slideLayout" Target="../slideLayouts/slideLayout15.xml"/><Relationship Id="rId21" Type="http://schemas.openxmlformats.org/officeDocument/2006/relationships/image" Target="../media/image67.png"/><Relationship Id="rId7" Type="http://schemas.openxmlformats.org/officeDocument/2006/relationships/image" Target="../media/image55.svg"/><Relationship Id="rId12" Type="http://schemas.openxmlformats.org/officeDocument/2006/relationships/image" Target="../media/image49.png"/><Relationship Id="rId17" Type="http://schemas.openxmlformats.org/officeDocument/2006/relationships/image" Target="../media/image63.png"/><Relationship Id="rId2" Type="http://schemas.openxmlformats.org/officeDocument/2006/relationships/tags" Target="../tags/tag60.xml"/><Relationship Id="rId16" Type="http://schemas.openxmlformats.org/officeDocument/2006/relationships/image" Target="../media/image62.png"/><Relationship Id="rId20" Type="http://schemas.openxmlformats.org/officeDocument/2006/relationships/image" Target="../media/image66.jpeg"/><Relationship Id="rId1" Type="http://schemas.openxmlformats.org/officeDocument/2006/relationships/tags" Target="../tags/tag59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5" Type="http://schemas.openxmlformats.org/officeDocument/2006/relationships/image" Target="../media/image61.svg"/><Relationship Id="rId10" Type="http://schemas.openxmlformats.org/officeDocument/2006/relationships/image" Target="../media/image58.png"/><Relationship Id="rId19" Type="http://schemas.openxmlformats.org/officeDocument/2006/relationships/image" Target="../media/image65.png"/><Relationship Id="rId4" Type="http://schemas.openxmlformats.org/officeDocument/2006/relationships/notesSlide" Target="../notesSlides/notesSlide15.xml"/><Relationship Id="rId9" Type="http://schemas.openxmlformats.org/officeDocument/2006/relationships/image" Target="../media/image57.svg"/><Relationship Id="rId14" Type="http://schemas.openxmlformats.org/officeDocument/2006/relationships/image" Target="../media/image60.png"/><Relationship Id="rId22" Type="http://schemas.openxmlformats.org/officeDocument/2006/relationships/image" Target="../media/image68.sv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0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hyperlink" Target="UC%20CAP%20&#47700;&#49888;&#51200;_UI%20&#51221;&#51032;&#49436;_PC_V0.1_200128.pptx" TargetMode="Externa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70.sv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svg"/><Relationship Id="rId3" Type="http://schemas.openxmlformats.org/officeDocument/2006/relationships/tags" Target="../tags/tag63.xml"/><Relationship Id="rId7" Type="http://schemas.openxmlformats.org/officeDocument/2006/relationships/image" Target="../media/image72.png"/><Relationship Id="rId2" Type="http://schemas.openxmlformats.org/officeDocument/2006/relationships/tags" Target="../tags/tag62.xml"/><Relationship Id="rId1" Type="http://schemas.openxmlformats.org/officeDocument/2006/relationships/tags" Target="../tags/tag61.xml"/><Relationship Id="rId6" Type="http://schemas.openxmlformats.org/officeDocument/2006/relationships/image" Target="../media/image71.png"/><Relationship Id="rId11" Type="http://schemas.openxmlformats.org/officeDocument/2006/relationships/hyperlink" Target="https://platform.samsungcic.com/" TargetMode="External"/><Relationship Id="rId5" Type="http://schemas.openxmlformats.org/officeDocument/2006/relationships/notesSlide" Target="../notesSlides/notesSlide17.xml"/><Relationship Id="rId10" Type="http://schemas.openxmlformats.org/officeDocument/2006/relationships/image" Target="../media/image75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74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77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4.png"/><Relationship Id="rId18" Type="http://schemas.openxmlformats.org/officeDocument/2006/relationships/image" Target="../media/image14.svg"/><Relationship Id="rId26" Type="http://schemas.openxmlformats.org/officeDocument/2006/relationships/image" Target="../media/image10.svg"/><Relationship Id="rId39" Type="http://schemas.openxmlformats.org/officeDocument/2006/relationships/image" Target="../media/image90.png"/><Relationship Id="rId21" Type="http://schemas.openxmlformats.org/officeDocument/2006/relationships/image" Target="../media/image17.png"/><Relationship Id="rId34" Type="http://schemas.openxmlformats.org/officeDocument/2006/relationships/image" Target="../media/image85.svg"/><Relationship Id="rId7" Type="http://schemas.openxmlformats.org/officeDocument/2006/relationships/tags" Target="../tags/tag70.xml"/><Relationship Id="rId12" Type="http://schemas.openxmlformats.org/officeDocument/2006/relationships/image" Target="../media/image44.svg"/><Relationship Id="rId17" Type="http://schemas.openxmlformats.org/officeDocument/2006/relationships/image" Target="../media/image13.png"/><Relationship Id="rId25" Type="http://schemas.openxmlformats.org/officeDocument/2006/relationships/image" Target="../media/image9.png"/><Relationship Id="rId33" Type="http://schemas.openxmlformats.org/officeDocument/2006/relationships/image" Target="../media/image84.png"/><Relationship Id="rId38" Type="http://schemas.openxmlformats.org/officeDocument/2006/relationships/image" Target="../media/image89.svg"/><Relationship Id="rId2" Type="http://schemas.openxmlformats.org/officeDocument/2006/relationships/tags" Target="../tags/tag65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29" Type="http://schemas.openxmlformats.org/officeDocument/2006/relationships/image" Target="../media/image80.png"/><Relationship Id="rId1" Type="http://schemas.openxmlformats.org/officeDocument/2006/relationships/tags" Target="../tags/tag64.xml"/><Relationship Id="rId6" Type="http://schemas.openxmlformats.org/officeDocument/2006/relationships/tags" Target="../tags/tag69.xml"/><Relationship Id="rId11" Type="http://schemas.openxmlformats.org/officeDocument/2006/relationships/image" Target="../media/image43.png"/><Relationship Id="rId24" Type="http://schemas.openxmlformats.org/officeDocument/2006/relationships/image" Target="../media/image20.svg"/><Relationship Id="rId32" Type="http://schemas.openxmlformats.org/officeDocument/2006/relationships/image" Target="../media/image83.svg"/><Relationship Id="rId37" Type="http://schemas.openxmlformats.org/officeDocument/2006/relationships/image" Target="../media/image88.png"/><Relationship Id="rId40" Type="http://schemas.openxmlformats.org/officeDocument/2006/relationships/image" Target="../media/image91.svg"/><Relationship Id="rId5" Type="http://schemas.openxmlformats.org/officeDocument/2006/relationships/tags" Target="../tags/tag68.xml"/><Relationship Id="rId15" Type="http://schemas.openxmlformats.org/officeDocument/2006/relationships/image" Target="../media/image11.png"/><Relationship Id="rId23" Type="http://schemas.openxmlformats.org/officeDocument/2006/relationships/image" Target="../media/image19.png"/><Relationship Id="rId28" Type="http://schemas.openxmlformats.org/officeDocument/2006/relationships/hyperlink" Target="https://pixabay.com/fr/loupe-lentille-gris-pictogramme-308581/" TargetMode="External"/><Relationship Id="rId36" Type="http://schemas.openxmlformats.org/officeDocument/2006/relationships/image" Target="../media/image87.svg"/><Relationship Id="rId10" Type="http://schemas.openxmlformats.org/officeDocument/2006/relationships/slideLayout" Target="../slideLayouts/slideLayout15.xml"/><Relationship Id="rId19" Type="http://schemas.openxmlformats.org/officeDocument/2006/relationships/image" Target="../media/image15.png"/><Relationship Id="rId31" Type="http://schemas.openxmlformats.org/officeDocument/2006/relationships/image" Target="../media/image82.png"/><Relationship Id="rId4" Type="http://schemas.openxmlformats.org/officeDocument/2006/relationships/tags" Target="../tags/tag67.xml"/><Relationship Id="rId9" Type="http://schemas.openxmlformats.org/officeDocument/2006/relationships/tags" Target="../tags/tag72.xml"/><Relationship Id="rId14" Type="http://schemas.openxmlformats.org/officeDocument/2006/relationships/image" Target="../media/image78.svg"/><Relationship Id="rId22" Type="http://schemas.openxmlformats.org/officeDocument/2006/relationships/image" Target="../media/image18.svg"/><Relationship Id="rId27" Type="http://schemas.openxmlformats.org/officeDocument/2006/relationships/image" Target="../media/image79.png"/><Relationship Id="rId30" Type="http://schemas.openxmlformats.org/officeDocument/2006/relationships/image" Target="../media/image81.svg"/><Relationship Id="rId35" Type="http://schemas.openxmlformats.org/officeDocument/2006/relationships/image" Target="../media/image86.png"/><Relationship Id="rId8" Type="http://schemas.openxmlformats.org/officeDocument/2006/relationships/tags" Target="../tags/tag71.xml"/><Relationship Id="rId3" Type="http://schemas.openxmlformats.org/officeDocument/2006/relationships/tags" Target="../tags/tag66.xml"/></Relationships>
</file>

<file path=ppt/slides/_rels/slide2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90.png"/><Relationship Id="rId21" Type="http://schemas.openxmlformats.org/officeDocument/2006/relationships/image" Target="../media/image15.png"/><Relationship Id="rId34" Type="http://schemas.openxmlformats.org/officeDocument/2006/relationships/image" Target="../media/image85.svg"/><Relationship Id="rId7" Type="http://schemas.openxmlformats.org/officeDocument/2006/relationships/tags" Target="../tags/tag79.xml"/><Relationship Id="rId12" Type="http://schemas.openxmlformats.org/officeDocument/2006/relationships/notesSlide" Target="../notesSlides/notesSlide20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84.png"/><Relationship Id="rId38" Type="http://schemas.openxmlformats.org/officeDocument/2006/relationships/image" Target="../media/image89.svg"/><Relationship Id="rId2" Type="http://schemas.openxmlformats.org/officeDocument/2006/relationships/tags" Target="../tags/tag74.xml"/><Relationship Id="rId16" Type="http://schemas.openxmlformats.org/officeDocument/2006/relationships/image" Target="../media/image92.svg"/><Relationship Id="rId20" Type="http://schemas.openxmlformats.org/officeDocument/2006/relationships/image" Target="../media/image14.svg"/><Relationship Id="rId29" Type="http://schemas.openxmlformats.org/officeDocument/2006/relationships/image" Target="../media/image79.png"/><Relationship Id="rId1" Type="http://schemas.openxmlformats.org/officeDocument/2006/relationships/tags" Target="../tags/tag73.xml"/><Relationship Id="rId6" Type="http://schemas.openxmlformats.org/officeDocument/2006/relationships/tags" Target="../tags/tag78.xml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83.svg"/><Relationship Id="rId37" Type="http://schemas.openxmlformats.org/officeDocument/2006/relationships/image" Target="../media/image88.png"/><Relationship Id="rId40" Type="http://schemas.openxmlformats.org/officeDocument/2006/relationships/image" Target="../media/image91.svg"/><Relationship Id="rId5" Type="http://schemas.openxmlformats.org/officeDocument/2006/relationships/tags" Target="../tags/tag77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87.svg"/><Relationship Id="rId10" Type="http://schemas.openxmlformats.org/officeDocument/2006/relationships/tags" Target="../tags/tag82.xml"/><Relationship Id="rId19" Type="http://schemas.openxmlformats.org/officeDocument/2006/relationships/image" Target="../media/image13.png"/><Relationship Id="rId31" Type="http://schemas.openxmlformats.org/officeDocument/2006/relationships/image" Target="../media/image82.png"/><Relationship Id="rId4" Type="http://schemas.openxmlformats.org/officeDocument/2006/relationships/tags" Target="../tags/tag76.xml"/><Relationship Id="rId9" Type="http://schemas.openxmlformats.org/officeDocument/2006/relationships/tags" Target="../tags/tag81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86.png"/><Relationship Id="rId8" Type="http://schemas.openxmlformats.org/officeDocument/2006/relationships/tags" Target="../tags/tag80.xml"/><Relationship Id="rId3" Type="http://schemas.openxmlformats.org/officeDocument/2006/relationships/tags" Target="../tags/tag75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tags" Target="../tags/tag85.xml"/><Relationship Id="rId7" Type="http://schemas.openxmlformats.org/officeDocument/2006/relationships/notesSlide" Target="../notesSlides/notesSlide21.xml"/><Relationship Id="rId2" Type="http://schemas.openxmlformats.org/officeDocument/2006/relationships/tags" Target="../tags/tag84.xml"/><Relationship Id="rId1" Type="http://schemas.openxmlformats.org/officeDocument/2006/relationships/tags" Target="../tags/tag83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87.xml"/><Relationship Id="rId4" Type="http://schemas.openxmlformats.org/officeDocument/2006/relationships/tags" Target="../tags/tag8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tags" Target="../tags/tag90.xml"/><Relationship Id="rId7" Type="http://schemas.openxmlformats.org/officeDocument/2006/relationships/notesSlide" Target="../notesSlides/notesSlide22.xml"/><Relationship Id="rId2" Type="http://schemas.openxmlformats.org/officeDocument/2006/relationships/tags" Target="../tags/tag89.xml"/><Relationship Id="rId1" Type="http://schemas.openxmlformats.org/officeDocument/2006/relationships/tags" Target="../tags/tag88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92.xml"/><Relationship Id="rId4" Type="http://schemas.openxmlformats.org/officeDocument/2006/relationships/tags" Target="../tags/tag9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9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94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3" Type="http://schemas.openxmlformats.org/officeDocument/2006/relationships/tags" Target="../tags/tag97.xml"/><Relationship Id="rId7" Type="http://schemas.openxmlformats.org/officeDocument/2006/relationships/image" Target="../media/image43.png"/><Relationship Id="rId2" Type="http://schemas.openxmlformats.org/officeDocument/2006/relationships/tags" Target="../tags/tag96.xml"/><Relationship Id="rId1" Type="http://schemas.openxmlformats.org/officeDocument/2006/relationships/tags" Target="../tags/tag95.xml"/><Relationship Id="rId6" Type="http://schemas.openxmlformats.org/officeDocument/2006/relationships/notesSlide" Target="../notesSlides/notesSlide25.xml"/><Relationship Id="rId5" Type="http://schemas.openxmlformats.org/officeDocument/2006/relationships/slideLayout" Target="../slideLayouts/slideLayout21.xml"/><Relationship Id="rId4" Type="http://schemas.openxmlformats.org/officeDocument/2006/relationships/tags" Target="../tags/tag98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tags" Target="../tags/tag101.xml"/><Relationship Id="rId7" Type="http://schemas.openxmlformats.org/officeDocument/2006/relationships/notesSlide" Target="../notesSlides/notesSlide26.xml"/><Relationship Id="rId2" Type="http://schemas.openxmlformats.org/officeDocument/2006/relationships/tags" Target="../tags/tag100.xml"/><Relationship Id="rId1" Type="http://schemas.openxmlformats.org/officeDocument/2006/relationships/tags" Target="../tags/tag99.xml"/><Relationship Id="rId6" Type="http://schemas.openxmlformats.org/officeDocument/2006/relationships/slideLayout" Target="../slideLayouts/slideLayout18.xml"/><Relationship Id="rId5" Type="http://schemas.openxmlformats.org/officeDocument/2006/relationships/tags" Target="../tags/tag103.xml"/><Relationship Id="rId4" Type="http://schemas.openxmlformats.org/officeDocument/2006/relationships/tags" Target="../tags/tag10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5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tags" Target="../tags/tag106.xml"/><Relationship Id="rId2" Type="http://schemas.openxmlformats.org/officeDocument/2006/relationships/tags" Target="../tags/tag105.xml"/><Relationship Id="rId1" Type="http://schemas.openxmlformats.org/officeDocument/2006/relationships/tags" Target="../tags/tag104.xml"/><Relationship Id="rId5" Type="http://schemas.openxmlformats.org/officeDocument/2006/relationships/notesSlide" Target="../notesSlides/notesSlide28.xml"/><Relationship Id="rId4" Type="http://schemas.openxmlformats.org/officeDocument/2006/relationships/slideLayout" Target="../slideLayouts/slideLayout15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5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100.png"/><Relationship Id="rId21" Type="http://schemas.openxmlformats.org/officeDocument/2006/relationships/image" Target="../media/image15.png"/><Relationship Id="rId34" Type="http://schemas.openxmlformats.org/officeDocument/2006/relationships/image" Target="../media/image96.svg"/><Relationship Id="rId42" Type="http://schemas.openxmlformats.org/officeDocument/2006/relationships/image" Target="../media/image83.svg"/><Relationship Id="rId47" Type="http://schemas.openxmlformats.org/officeDocument/2006/relationships/image" Target="../media/image88.png"/><Relationship Id="rId50" Type="http://schemas.openxmlformats.org/officeDocument/2006/relationships/image" Target="../media/image91.svg"/><Relationship Id="rId7" Type="http://schemas.openxmlformats.org/officeDocument/2006/relationships/tags" Target="../tags/tag113.xml"/><Relationship Id="rId2" Type="http://schemas.openxmlformats.org/officeDocument/2006/relationships/tags" Target="../tags/tag108.xml"/><Relationship Id="rId16" Type="http://schemas.openxmlformats.org/officeDocument/2006/relationships/image" Target="../media/image78.svg"/><Relationship Id="rId29" Type="http://schemas.openxmlformats.org/officeDocument/2006/relationships/image" Target="../media/image79.png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94.svg"/><Relationship Id="rId37" Type="http://schemas.openxmlformats.org/officeDocument/2006/relationships/image" Target="../media/image80.png"/><Relationship Id="rId40" Type="http://schemas.openxmlformats.org/officeDocument/2006/relationships/image" Target="../media/image101.svg"/><Relationship Id="rId45" Type="http://schemas.openxmlformats.org/officeDocument/2006/relationships/image" Target="../media/image86.png"/><Relationship Id="rId5" Type="http://schemas.openxmlformats.org/officeDocument/2006/relationships/tags" Target="../tags/tag111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98.svg"/><Relationship Id="rId49" Type="http://schemas.openxmlformats.org/officeDocument/2006/relationships/image" Target="../media/image90.png"/><Relationship Id="rId10" Type="http://schemas.openxmlformats.org/officeDocument/2006/relationships/tags" Target="../tags/tag116.xml"/><Relationship Id="rId19" Type="http://schemas.openxmlformats.org/officeDocument/2006/relationships/image" Target="../media/image13.png"/><Relationship Id="rId31" Type="http://schemas.openxmlformats.org/officeDocument/2006/relationships/image" Target="../media/image93.png"/><Relationship Id="rId44" Type="http://schemas.openxmlformats.org/officeDocument/2006/relationships/image" Target="../media/image85.svg"/><Relationship Id="rId4" Type="http://schemas.openxmlformats.org/officeDocument/2006/relationships/tags" Target="../tags/tag110.xml"/><Relationship Id="rId9" Type="http://schemas.openxmlformats.org/officeDocument/2006/relationships/tags" Target="../tags/tag115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97.png"/><Relationship Id="rId43" Type="http://schemas.openxmlformats.org/officeDocument/2006/relationships/image" Target="../media/image84.png"/><Relationship Id="rId48" Type="http://schemas.openxmlformats.org/officeDocument/2006/relationships/image" Target="../media/image89.svg"/><Relationship Id="rId8" Type="http://schemas.openxmlformats.org/officeDocument/2006/relationships/tags" Target="../tags/tag114.xml"/><Relationship Id="rId3" Type="http://schemas.openxmlformats.org/officeDocument/2006/relationships/tags" Target="../tags/tag109.xml"/><Relationship Id="rId12" Type="http://schemas.openxmlformats.org/officeDocument/2006/relationships/notesSlide" Target="../notesSlides/notesSlide30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95.png"/><Relationship Id="rId38" Type="http://schemas.openxmlformats.org/officeDocument/2006/relationships/image" Target="../media/image99.svg"/><Relationship Id="rId46" Type="http://schemas.openxmlformats.org/officeDocument/2006/relationships/image" Target="../media/image87.svg"/><Relationship Id="rId20" Type="http://schemas.openxmlformats.org/officeDocument/2006/relationships/image" Target="../media/image14.svg"/><Relationship Id="rId41" Type="http://schemas.openxmlformats.org/officeDocument/2006/relationships/image" Target="../media/image82.png"/><Relationship Id="rId1" Type="http://schemas.openxmlformats.org/officeDocument/2006/relationships/tags" Target="../tags/tag107.xml"/><Relationship Id="rId6" Type="http://schemas.openxmlformats.org/officeDocument/2006/relationships/tags" Target="../tags/tag112.xml"/></Relationships>
</file>

<file path=ppt/slides/_rels/slide39.xml.rels><?xml version="1.0" encoding="UTF-8" standalone="yes"?>
<Relationships xmlns="http://schemas.openxmlformats.org/package/2006/relationships"><Relationship Id="rId13" Type="http://schemas.openxmlformats.org/officeDocument/2006/relationships/tags" Target="../tags/tag129.xml"/><Relationship Id="rId18" Type="http://schemas.openxmlformats.org/officeDocument/2006/relationships/tags" Target="../tags/tag134.xml"/><Relationship Id="rId26" Type="http://schemas.openxmlformats.org/officeDocument/2006/relationships/image" Target="../media/image95.png"/><Relationship Id="rId3" Type="http://schemas.openxmlformats.org/officeDocument/2006/relationships/tags" Target="../tags/tag119.xml"/><Relationship Id="rId21" Type="http://schemas.openxmlformats.org/officeDocument/2006/relationships/tags" Target="../tags/tag137.xml"/><Relationship Id="rId34" Type="http://schemas.openxmlformats.org/officeDocument/2006/relationships/image" Target="../media/image97.png"/><Relationship Id="rId7" Type="http://schemas.openxmlformats.org/officeDocument/2006/relationships/tags" Target="../tags/tag123.xml"/><Relationship Id="rId12" Type="http://schemas.openxmlformats.org/officeDocument/2006/relationships/tags" Target="../tags/tag128.xml"/><Relationship Id="rId17" Type="http://schemas.openxmlformats.org/officeDocument/2006/relationships/tags" Target="../tags/tag133.xml"/><Relationship Id="rId25" Type="http://schemas.openxmlformats.org/officeDocument/2006/relationships/image" Target="../media/image44.svg"/><Relationship Id="rId33" Type="http://schemas.openxmlformats.org/officeDocument/2006/relationships/image" Target="../media/image94.svg"/><Relationship Id="rId2" Type="http://schemas.openxmlformats.org/officeDocument/2006/relationships/tags" Target="../tags/tag118.xml"/><Relationship Id="rId16" Type="http://schemas.openxmlformats.org/officeDocument/2006/relationships/tags" Target="../tags/tag132.xml"/><Relationship Id="rId20" Type="http://schemas.openxmlformats.org/officeDocument/2006/relationships/tags" Target="../tags/tag136.xml"/><Relationship Id="rId29" Type="http://schemas.openxmlformats.org/officeDocument/2006/relationships/image" Target="../media/image81.svg"/><Relationship Id="rId1" Type="http://schemas.openxmlformats.org/officeDocument/2006/relationships/tags" Target="../tags/tag117.xml"/><Relationship Id="rId6" Type="http://schemas.openxmlformats.org/officeDocument/2006/relationships/tags" Target="../tags/tag122.xml"/><Relationship Id="rId11" Type="http://schemas.openxmlformats.org/officeDocument/2006/relationships/tags" Target="../tags/tag127.xml"/><Relationship Id="rId24" Type="http://schemas.openxmlformats.org/officeDocument/2006/relationships/image" Target="../media/image43.png"/><Relationship Id="rId32" Type="http://schemas.openxmlformats.org/officeDocument/2006/relationships/image" Target="../media/image93.png"/><Relationship Id="rId5" Type="http://schemas.openxmlformats.org/officeDocument/2006/relationships/tags" Target="../tags/tag121.xml"/><Relationship Id="rId15" Type="http://schemas.openxmlformats.org/officeDocument/2006/relationships/tags" Target="../tags/tag131.xml"/><Relationship Id="rId23" Type="http://schemas.openxmlformats.org/officeDocument/2006/relationships/notesSlide" Target="../notesSlides/notesSlide31.xml"/><Relationship Id="rId28" Type="http://schemas.openxmlformats.org/officeDocument/2006/relationships/image" Target="../media/image80.png"/><Relationship Id="rId10" Type="http://schemas.openxmlformats.org/officeDocument/2006/relationships/tags" Target="../tags/tag126.xml"/><Relationship Id="rId19" Type="http://schemas.openxmlformats.org/officeDocument/2006/relationships/tags" Target="../tags/tag135.xml"/><Relationship Id="rId31" Type="http://schemas.openxmlformats.org/officeDocument/2006/relationships/image" Target="../media/image101.svg"/><Relationship Id="rId4" Type="http://schemas.openxmlformats.org/officeDocument/2006/relationships/tags" Target="../tags/tag120.xml"/><Relationship Id="rId9" Type="http://schemas.openxmlformats.org/officeDocument/2006/relationships/tags" Target="../tags/tag125.xml"/><Relationship Id="rId14" Type="http://schemas.openxmlformats.org/officeDocument/2006/relationships/tags" Target="../tags/tag130.xml"/><Relationship Id="rId22" Type="http://schemas.openxmlformats.org/officeDocument/2006/relationships/slideLayout" Target="../slideLayouts/slideLayout18.xml"/><Relationship Id="rId27" Type="http://schemas.openxmlformats.org/officeDocument/2006/relationships/image" Target="../media/image96.svg"/><Relationship Id="rId30" Type="http://schemas.openxmlformats.org/officeDocument/2006/relationships/image" Target="../media/image100.png"/><Relationship Id="rId35" Type="http://schemas.openxmlformats.org/officeDocument/2006/relationships/image" Target="../media/image98.svg"/><Relationship Id="rId8" Type="http://schemas.openxmlformats.org/officeDocument/2006/relationships/tags" Target="../tags/tag124.xml"/></Relationships>
</file>

<file path=ppt/slides/_rels/slide4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83.svg"/><Relationship Id="rId26" Type="http://schemas.openxmlformats.org/officeDocument/2006/relationships/image" Target="../media/image103.svg"/><Relationship Id="rId39" Type="http://schemas.openxmlformats.org/officeDocument/2006/relationships/image" Target="../media/image9.png"/><Relationship Id="rId21" Type="http://schemas.openxmlformats.org/officeDocument/2006/relationships/image" Target="../media/image90.png"/><Relationship Id="rId34" Type="http://schemas.openxmlformats.org/officeDocument/2006/relationships/image" Target="../media/image16.svg"/><Relationship Id="rId42" Type="http://schemas.openxmlformats.org/officeDocument/2006/relationships/hyperlink" Target="https://pixabay.com/fr/loupe-lentille-gris-pictogramme-308581/" TargetMode="External"/><Relationship Id="rId47" Type="http://schemas.openxmlformats.org/officeDocument/2006/relationships/image" Target="../media/image104.png"/><Relationship Id="rId50" Type="http://schemas.openxmlformats.org/officeDocument/2006/relationships/image" Target="../media/image107.svg"/><Relationship Id="rId7" Type="http://schemas.openxmlformats.org/officeDocument/2006/relationships/tags" Target="../tags/tag144.xml"/><Relationship Id="rId2" Type="http://schemas.openxmlformats.org/officeDocument/2006/relationships/tags" Target="../tags/tag139.xml"/><Relationship Id="rId16" Type="http://schemas.openxmlformats.org/officeDocument/2006/relationships/image" Target="../media/image89.svg"/><Relationship Id="rId29" Type="http://schemas.openxmlformats.org/officeDocument/2006/relationships/image" Target="../media/image11.png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87.svg"/><Relationship Id="rId32" Type="http://schemas.openxmlformats.org/officeDocument/2006/relationships/image" Target="../media/image14.svg"/><Relationship Id="rId37" Type="http://schemas.openxmlformats.org/officeDocument/2006/relationships/image" Target="../media/image19.png"/><Relationship Id="rId40" Type="http://schemas.openxmlformats.org/officeDocument/2006/relationships/image" Target="../media/image10.svg"/><Relationship Id="rId45" Type="http://schemas.openxmlformats.org/officeDocument/2006/relationships/image" Target="../media/image97.png"/><Relationship Id="rId5" Type="http://schemas.openxmlformats.org/officeDocument/2006/relationships/tags" Target="../tags/tag142.xml"/><Relationship Id="rId15" Type="http://schemas.openxmlformats.org/officeDocument/2006/relationships/image" Target="../media/image88.png"/><Relationship Id="rId23" Type="http://schemas.openxmlformats.org/officeDocument/2006/relationships/image" Target="../media/image86.png"/><Relationship Id="rId28" Type="http://schemas.openxmlformats.org/officeDocument/2006/relationships/image" Target="../media/image78.svg"/><Relationship Id="rId36" Type="http://schemas.openxmlformats.org/officeDocument/2006/relationships/image" Target="../media/image18.svg"/><Relationship Id="rId49" Type="http://schemas.openxmlformats.org/officeDocument/2006/relationships/image" Target="../media/image106.png"/><Relationship Id="rId10" Type="http://schemas.openxmlformats.org/officeDocument/2006/relationships/tags" Target="../tags/tag147.xml"/><Relationship Id="rId19" Type="http://schemas.openxmlformats.org/officeDocument/2006/relationships/image" Target="../media/image84.png"/><Relationship Id="rId31" Type="http://schemas.openxmlformats.org/officeDocument/2006/relationships/image" Target="../media/image13.png"/><Relationship Id="rId44" Type="http://schemas.openxmlformats.org/officeDocument/2006/relationships/image" Target="../media/image99.svg"/><Relationship Id="rId4" Type="http://schemas.openxmlformats.org/officeDocument/2006/relationships/tags" Target="../tags/tag141.xml"/><Relationship Id="rId9" Type="http://schemas.openxmlformats.org/officeDocument/2006/relationships/tags" Target="../tags/tag146.xml"/><Relationship Id="rId14" Type="http://schemas.openxmlformats.org/officeDocument/2006/relationships/image" Target="../media/image44.svg"/><Relationship Id="rId22" Type="http://schemas.openxmlformats.org/officeDocument/2006/relationships/image" Target="../media/image91.svg"/><Relationship Id="rId27" Type="http://schemas.openxmlformats.org/officeDocument/2006/relationships/image" Target="../media/image24.png"/><Relationship Id="rId30" Type="http://schemas.openxmlformats.org/officeDocument/2006/relationships/image" Target="../media/image12.svg"/><Relationship Id="rId35" Type="http://schemas.openxmlformats.org/officeDocument/2006/relationships/image" Target="../media/image17.png"/><Relationship Id="rId43" Type="http://schemas.openxmlformats.org/officeDocument/2006/relationships/image" Target="../media/image80.png"/><Relationship Id="rId48" Type="http://schemas.openxmlformats.org/officeDocument/2006/relationships/image" Target="../media/image105.svg"/><Relationship Id="rId8" Type="http://schemas.openxmlformats.org/officeDocument/2006/relationships/tags" Target="../tags/tag145.xml"/><Relationship Id="rId3" Type="http://schemas.openxmlformats.org/officeDocument/2006/relationships/tags" Target="../tags/tag140.xml"/><Relationship Id="rId12" Type="http://schemas.openxmlformats.org/officeDocument/2006/relationships/notesSlide" Target="../notesSlides/notesSlide32.xml"/><Relationship Id="rId17" Type="http://schemas.openxmlformats.org/officeDocument/2006/relationships/image" Target="../media/image82.png"/><Relationship Id="rId25" Type="http://schemas.openxmlformats.org/officeDocument/2006/relationships/image" Target="../media/image102.png"/><Relationship Id="rId33" Type="http://schemas.openxmlformats.org/officeDocument/2006/relationships/image" Target="../media/image15.png"/><Relationship Id="rId38" Type="http://schemas.openxmlformats.org/officeDocument/2006/relationships/image" Target="../media/image20.svg"/><Relationship Id="rId46" Type="http://schemas.openxmlformats.org/officeDocument/2006/relationships/image" Target="../media/image98.svg"/><Relationship Id="rId20" Type="http://schemas.openxmlformats.org/officeDocument/2006/relationships/image" Target="../media/image85.svg"/><Relationship Id="rId41" Type="http://schemas.openxmlformats.org/officeDocument/2006/relationships/image" Target="../media/image79.png"/><Relationship Id="rId1" Type="http://schemas.openxmlformats.org/officeDocument/2006/relationships/tags" Target="../tags/tag138.xml"/><Relationship Id="rId6" Type="http://schemas.openxmlformats.org/officeDocument/2006/relationships/tags" Target="../tags/tag14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149.xml"/><Relationship Id="rId1" Type="http://schemas.openxmlformats.org/officeDocument/2006/relationships/tags" Target="../tags/tag148.xml"/><Relationship Id="rId4" Type="http://schemas.openxmlformats.org/officeDocument/2006/relationships/notesSlide" Target="../notesSlides/notesSlide3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151.xml"/><Relationship Id="rId1" Type="http://schemas.openxmlformats.org/officeDocument/2006/relationships/tags" Target="../tags/tag150.xml"/><Relationship Id="rId4" Type="http://schemas.openxmlformats.org/officeDocument/2006/relationships/notesSlide" Target="../notesSlides/notesSlide34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tags" Target="../tags/tag159.xml"/><Relationship Id="rId13" Type="http://schemas.openxmlformats.org/officeDocument/2006/relationships/tags" Target="../tags/tag164.xml"/><Relationship Id="rId18" Type="http://schemas.openxmlformats.org/officeDocument/2006/relationships/image" Target="../media/image104.png"/><Relationship Id="rId3" Type="http://schemas.openxmlformats.org/officeDocument/2006/relationships/tags" Target="../tags/tag154.xml"/><Relationship Id="rId21" Type="http://schemas.openxmlformats.org/officeDocument/2006/relationships/image" Target="../media/image107.svg"/><Relationship Id="rId7" Type="http://schemas.openxmlformats.org/officeDocument/2006/relationships/tags" Target="../tags/tag158.xml"/><Relationship Id="rId12" Type="http://schemas.openxmlformats.org/officeDocument/2006/relationships/tags" Target="../tags/tag163.xml"/><Relationship Id="rId17" Type="http://schemas.openxmlformats.org/officeDocument/2006/relationships/image" Target="../media/image44.svg"/><Relationship Id="rId2" Type="http://schemas.openxmlformats.org/officeDocument/2006/relationships/tags" Target="../tags/tag153.xml"/><Relationship Id="rId16" Type="http://schemas.openxmlformats.org/officeDocument/2006/relationships/image" Target="../media/image43.png"/><Relationship Id="rId20" Type="http://schemas.openxmlformats.org/officeDocument/2006/relationships/image" Target="../media/image106.png"/><Relationship Id="rId1" Type="http://schemas.openxmlformats.org/officeDocument/2006/relationships/tags" Target="../tags/tag152.xml"/><Relationship Id="rId6" Type="http://schemas.openxmlformats.org/officeDocument/2006/relationships/tags" Target="../tags/tag157.xml"/><Relationship Id="rId11" Type="http://schemas.openxmlformats.org/officeDocument/2006/relationships/tags" Target="../tags/tag162.xml"/><Relationship Id="rId5" Type="http://schemas.openxmlformats.org/officeDocument/2006/relationships/tags" Target="../tags/tag156.xml"/><Relationship Id="rId15" Type="http://schemas.openxmlformats.org/officeDocument/2006/relationships/notesSlide" Target="../notesSlides/notesSlide35.xml"/><Relationship Id="rId23" Type="http://schemas.openxmlformats.org/officeDocument/2006/relationships/image" Target="../media/image98.svg"/><Relationship Id="rId10" Type="http://schemas.openxmlformats.org/officeDocument/2006/relationships/tags" Target="../tags/tag161.xml"/><Relationship Id="rId19" Type="http://schemas.openxmlformats.org/officeDocument/2006/relationships/image" Target="../media/image105.svg"/><Relationship Id="rId4" Type="http://schemas.openxmlformats.org/officeDocument/2006/relationships/tags" Target="../tags/tag155.xml"/><Relationship Id="rId9" Type="http://schemas.openxmlformats.org/officeDocument/2006/relationships/tags" Target="../tags/tag160.xml"/><Relationship Id="rId14" Type="http://schemas.openxmlformats.org/officeDocument/2006/relationships/slideLayout" Target="../slideLayouts/slideLayout18.xml"/><Relationship Id="rId22" Type="http://schemas.openxmlformats.org/officeDocument/2006/relationships/image" Target="../media/image97.png"/></Relationships>
</file>

<file path=ppt/slides/_rels/slide4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8.xml"/><Relationship Id="rId18" Type="http://schemas.openxmlformats.org/officeDocument/2006/relationships/image" Target="../media/image103.svg"/><Relationship Id="rId26" Type="http://schemas.openxmlformats.org/officeDocument/2006/relationships/image" Target="../media/image16.svg"/><Relationship Id="rId39" Type="http://schemas.openxmlformats.org/officeDocument/2006/relationships/image" Target="../media/image82.png"/><Relationship Id="rId21" Type="http://schemas.openxmlformats.org/officeDocument/2006/relationships/image" Target="../media/image11.png"/><Relationship Id="rId34" Type="http://schemas.openxmlformats.org/officeDocument/2006/relationships/hyperlink" Target="https://pixabay.com/fr/loupe-lentille-gris-pictogramme-308581/" TargetMode="External"/><Relationship Id="rId42" Type="http://schemas.openxmlformats.org/officeDocument/2006/relationships/image" Target="../media/image85.svg"/><Relationship Id="rId47" Type="http://schemas.openxmlformats.org/officeDocument/2006/relationships/image" Target="../media/image90.png"/><Relationship Id="rId7" Type="http://schemas.openxmlformats.org/officeDocument/2006/relationships/tags" Target="../tags/tag171.xml"/><Relationship Id="rId2" Type="http://schemas.openxmlformats.org/officeDocument/2006/relationships/tags" Target="../tags/tag166.xml"/><Relationship Id="rId16" Type="http://schemas.openxmlformats.org/officeDocument/2006/relationships/image" Target="../media/image44.svg"/><Relationship Id="rId29" Type="http://schemas.openxmlformats.org/officeDocument/2006/relationships/image" Target="../media/image19.png"/><Relationship Id="rId1" Type="http://schemas.openxmlformats.org/officeDocument/2006/relationships/tags" Target="../tags/tag165.xml"/><Relationship Id="rId6" Type="http://schemas.openxmlformats.org/officeDocument/2006/relationships/tags" Target="../tags/tag170.xml"/><Relationship Id="rId11" Type="http://schemas.openxmlformats.org/officeDocument/2006/relationships/tags" Target="../tags/tag175.xml"/><Relationship Id="rId24" Type="http://schemas.openxmlformats.org/officeDocument/2006/relationships/image" Target="../media/image14.svg"/><Relationship Id="rId32" Type="http://schemas.openxmlformats.org/officeDocument/2006/relationships/image" Target="../media/image10.svg"/><Relationship Id="rId37" Type="http://schemas.openxmlformats.org/officeDocument/2006/relationships/image" Target="../media/image97.png"/><Relationship Id="rId40" Type="http://schemas.openxmlformats.org/officeDocument/2006/relationships/image" Target="../media/image83.svg"/><Relationship Id="rId45" Type="http://schemas.openxmlformats.org/officeDocument/2006/relationships/image" Target="../media/image88.png"/><Relationship Id="rId5" Type="http://schemas.openxmlformats.org/officeDocument/2006/relationships/tags" Target="../tags/tag169.xml"/><Relationship Id="rId15" Type="http://schemas.openxmlformats.org/officeDocument/2006/relationships/image" Target="../media/image43.png"/><Relationship Id="rId23" Type="http://schemas.openxmlformats.org/officeDocument/2006/relationships/image" Target="../media/image13.png"/><Relationship Id="rId28" Type="http://schemas.openxmlformats.org/officeDocument/2006/relationships/image" Target="../media/image18.svg"/><Relationship Id="rId36" Type="http://schemas.openxmlformats.org/officeDocument/2006/relationships/image" Target="../media/image99.svg"/><Relationship Id="rId10" Type="http://schemas.openxmlformats.org/officeDocument/2006/relationships/tags" Target="../tags/tag174.xml"/><Relationship Id="rId19" Type="http://schemas.openxmlformats.org/officeDocument/2006/relationships/image" Target="../media/image24.png"/><Relationship Id="rId31" Type="http://schemas.openxmlformats.org/officeDocument/2006/relationships/image" Target="../media/image9.png"/><Relationship Id="rId44" Type="http://schemas.openxmlformats.org/officeDocument/2006/relationships/image" Target="../media/image87.svg"/><Relationship Id="rId4" Type="http://schemas.openxmlformats.org/officeDocument/2006/relationships/tags" Target="../tags/tag168.xml"/><Relationship Id="rId9" Type="http://schemas.openxmlformats.org/officeDocument/2006/relationships/tags" Target="../tags/tag173.xml"/><Relationship Id="rId14" Type="http://schemas.openxmlformats.org/officeDocument/2006/relationships/notesSlide" Target="../notesSlides/notesSlide36.xml"/><Relationship Id="rId22" Type="http://schemas.openxmlformats.org/officeDocument/2006/relationships/image" Target="../media/image12.svg"/><Relationship Id="rId27" Type="http://schemas.openxmlformats.org/officeDocument/2006/relationships/image" Target="../media/image17.png"/><Relationship Id="rId30" Type="http://schemas.openxmlformats.org/officeDocument/2006/relationships/image" Target="../media/image20.svg"/><Relationship Id="rId35" Type="http://schemas.openxmlformats.org/officeDocument/2006/relationships/image" Target="../media/image80.png"/><Relationship Id="rId43" Type="http://schemas.openxmlformats.org/officeDocument/2006/relationships/image" Target="../media/image86.png"/><Relationship Id="rId48" Type="http://schemas.openxmlformats.org/officeDocument/2006/relationships/image" Target="../media/image91.svg"/><Relationship Id="rId8" Type="http://schemas.openxmlformats.org/officeDocument/2006/relationships/tags" Target="../tags/tag172.xml"/><Relationship Id="rId3" Type="http://schemas.openxmlformats.org/officeDocument/2006/relationships/tags" Target="../tags/tag167.xml"/><Relationship Id="rId12" Type="http://schemas.openxmlformats.org/officeDocument/2006/relationships/tags" Target="../tags/tag176.xml"/><Relationship Id="rId17" Type="http://schemas.openxmlformats.org/officeDocument/2006/relationships/image" Target="../media/image102.png"/><Relationship Id="rId25" Type="http://schemas.openxmlformats.org/officeDocument/2006/relationships/image" Target="../media/image15.png"/><Relationship Id="rId33" Type="http://schemas.openxmlformats.org/officeDocument/2006/relationships/image" Target="../media/image79.png"/><Relationship Id="rId38" Type="http://schemas.openxmlformats.org/officeDocument/2006/relationships/image" Target="../media/image98.svg"/><Relationship Id="rId46" Type="http://schemas.openxmlformats.org/officeDocument/2006/relationships/image" Target="../media/image89.svg"/><Relationship Id="rId20" Type="http://schemas.openxmlformats.org/officeDocument/2006/relationships/image" Target="../media/image78.svg"/><Relationship Id="rId41" Type="http://schemas.openxmlformats.org/officeDocument/2006/relationships/image" Target="../media/image84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tags" Target="../tags/tag184.xml"/><Relationship Id="rId13" Type="http://schemas.openxmlformats.org/officeDocument/2006/relationships/tags" Target="../tags/tag189.xml"/><Relationship Id="rId18" Type="http://schemas.openxmlformats.org/officeDocument/2006/relationships/notesSlide" Target="../notesSlides/notesSlide37.xml"/><Relationship Id="rId3" Type="http://schemas.openxmlformats.org/officeDocument/2006/relationships/tags" Target="../tags/tag179.xml"/><Relationship Id="rId21" Type="http://schemas.openxmlformats.org/officeDocument/2006/relationships/image" Target="../media/image80.png"/><Relationship Id="rId7" Type="http://schemas.openxmlformats.org/officeDocument/2006/relationships/tags" Target="../tags/tag183.xml"/><Relationship Id="rId12" Type="http://schemas.openxmlformats.org/officeDocument/2006/relationships/tags" Target="../tags/tag188.xml"/><Relationship Id="rId17" Type="http://schemas.openxmlformats.org/officeDocument/2006/relationships/slideLayout" Target="../slideLayouts/slideLayout18.xml"/><Relationship Id="rId2" Type="http://schemas.openxmlformats.org/officeDocument/2006/relationships/tags" Target="../tags/tag178.xml"/><Relationship Id="rId16" Type="http://schemas.openxmlformats.org/officeDocument/2006/relationships/tags" Target="../tags/tag192.xml"/><Relationship Id="rId20" Type="http://schemas.openxmlformats.org/officeDocument/2006/relationships/image" Target="../media/image44.svg"/><Relationship Id="rId1" Type="http://schemas.openxmlformats.org/officeDocument/2006/relationships/tags" Target="../tags/tag177.xml"/><Relationship Id="rId6" Type="http://schemas.openxmlformats.org/officeDocument/2006/relationships/tags" Target="../tags/tag182.xml"/><Relationship Id="rId11" Type="http://schemas.openxmlformats.org/officeDocument/2006/relationships/tags" Target="../tags/tag187.xml"/><Relationship Id="rId24" Type="http://schemas.openxmlformats.org/officeDocument/2006/relationships/image" Target="../media/image98.svg"/><Relationship Id="rId5" Type="http://schemas.openxmlformats.org/officeDocument/2006/relationships/tags" Target="../tags/tag181.xml"/><Relationship Id="rId15" Type="http://schemas.openxmlformats.org/officeDocument/2006/relationships/tags" Target="../tags/tag191.xml"/><Relationship Id="rId23" Type="http://schemas.openxmlformats.org/officeDocument/2006/relationships/image" Target="../media/image97.png"/><Relationship Id="rId10" Type="http://schemas.openxmlformats.org/officeDocument/2006/relationships/tags" Target="../tags/tag186.xml"/><Relationship Id="rId19" Type="http://schemas.openxmlformats.org/officeDocument/2006/relationships/image" Target="../media/image43.png"/><Relationship Id="rId4" Type="http://schemas.openxmlformats.org/officeDocument/2006/relationships/tags" Target="../tags/tag180.xml"/><Relationship Id="rId9" Type="http://schemas.openxmlformats.org/officeDocument/2006/relationships/tags" Target="../tags/tag185.xml"/><Relationship Id="rId14" Type="http://schemas.openxmlformats.org/officeDocument/2006/relationships/tags" Target="../tags/tag190.xml"/><Relationship Id="rId22" Type="http://schemas.openxmlformats.org/officeDocument/2006/relationships/image" Target="../media/image81.sv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tags" Target="../tags/tag200.xml"/><Relationship Id="rId13" Type="http://schemas.openxmlformats.org/officeDocument/2006/relationships/tags" Target="../tags/tag205.xml"/><Relationship Id="rId18" Type="http://schemas.openxmlformats.org/officeDocument/2006/relationships/image" Target="../media/image43.png"/><Relationship Id="rId3" Type="http://schemas.openxmlformats.org/officeDocument/2006/relationships/tags" Target="../tags/tag195.xml"/><Relationship Id="rId21" Type="http://schemas.openxmlformats.org/officeDocument/2006/relationships/image" Target="../media/image81.svg"/><Relationship Id="rId7" Type="http://schemas.openxmlformats.org/officeDocument/2006/relationships/tags" Target="../tags/tag199.xml"/><Relationship Id="rId12" Type="http://schemas.openxmlformats.org/officeDocument/2006/relationships/tags" Target="../tags/tag204.xml"/><Relationship Id="rId17" Type="http://schemas.openxmlformats.org/officeDocument/2006/relationships/notesSlide" Target="../notesSlides/notesSlide38.xml"/><Relationship Id="rId2" Type="http://schemas.openxmlformats.org/officeDocument/2006/relationships/tags" Target="../tags/tag194.xml"/><Relationship Id="rId16" Type="http://schemas.openxmlformats.org/officeDocument/2006/relationships/slideLayout" Target="../slideLayouts/slideLayout18.xml"/><Relationship Id="rId20" Type="http://schemas.openxmlformats.org/officeDocument/2006/relationships/image" Target="../media/image80.png"/><Relationship Id="rId1" Type="http://schemas.openxmlformats.org/officeDocument/2006/relationships/tags" Target="../tags/tag193.xml"/><Relationship Id="rId6" Type="http://schemas.openxmlformats.org/officeDocument/2006/relationships/tags" Target="../tags/tag198.xml"/><Relationship Id="rId11" Type="http://schemas.openxmlformats.org/officeDocument/2006/relationships/tags" Target="../tags/tag203.xml"/><Relationship Id="rId5" Type="http://schemas.openxmlformats.org/officeDocument/2006/relationships/tags" Target="../tags/tag197.xml"/><Relationship Id="rId15" Type="http://schemas.openxmlformats.org/officeDocument/2006/relationships/tags" Target="../tags/tag207.xml"/><Relationship Id="rId10" Type="http://schemas.openxmlformats.org/officeDocument/2006/relationships/tags" Target="../tags/tag202.xml"/><Relationship Id="rId19" Type="http://schemas.openxmlformats.org/officeDocument/2006/relationships/image" Target="../media/image44.svg"/><Relationship Id="rId4" Type="http://schemas.openxmlformats.org/officeDocument/2006/relationships/tags" Target="../tags/tag196.xml"/><Relationship Id="rId9" Type="http://schemas.openxmlformats.org/officeDocument/2006/relationships/tags" Target="../tags/tag201.xml"/><Relationship Id="rId14" Type="http://schemas.openxmlformats.org/officeDocument/2006/relationships/tags" Target="../tags/tag206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tags" Target="../tags/tag215.xml"/><Relationship Id="rId13" Type="http://schemas.openxmlformats.org/officeDocument/2006/relationships/slideLayout" Target="../slideLayouts/slideLayout18.xml"/><Relationship Id="rId18" Type="http://schemas.openxmlformats.org/officeDocument/2006/relationships/image" Target="../media/image81.svg"/><Relationship Id="rId3" Type="http://schemas.openxmlformats.org/officeDocument/2006/relationships/tags" Target="../tags/tag210.xml"/><Relationship Id="rId7" Type="http://schemas.openxmlformats.org/officeDocument/2006/relationships/tags" Target="../tags/tag214.xml"/><Relationship Id="rId12" Type="http://schemas.openxmlformats.org/officeDocument/2006/relationships/tags" Target="../tags/tag219.xml"/><Relationship Id="rId17" Type="http://schemas.openxmlformats.org/officeDocument/2006/relationships/image" Target="../media/image80.png"/><Relationship Id="rId2" Type="http://schemas.openxmlformats.org/officeDocument/2006/relationships/tags" Target="../tags/tag209.xml"/><Relationship Id="rId16" Type="http://schemas.openxmlformats.org/officeDocument/2006/relationships/image" Target="../media/image44.svg"/><Relationship Id="rId1" Type="http://schemas.openxmlformats.org/officeDocument/2006/relationships/tags" Target="../tags/tag208.xml"/><Relationship Id="rId6" Type="http://schemas.openxmlformats.org/officeDocument/2006/relationships/tags" Target="../tags/tag213.xml"/><Relationship Id="rId11" Type="http://schemas.openxmlformats.org/officeDocument/2006/relationships/tags" Target="../tags/tag218.xml"/><Relationship Id="rId5" Type="http://schemas.openxmlformats.org/officeDocument/2006/relationships/tags" Target="../tags/tag212.xml"/><Relationship Id="rId15" Type="http://schemas.openxmlformats.org/officeDocument/2006/relationships/image" Target="../media/image43.png"/><Relationship Id="rId10" Type="http://schemas.openxmlformats.org/officeDocument/2006/relationships/tags" Target="../tags/tag217.xml"/><Relationship Id="rId4" Type="http://schemas.openxmlformats.org/officeDocument/2006/relationships/tags" Target="../tags/tag211.xml"/><Relationship Id="rId9" Type="http://schemas.openxmlformats.org/officeDocument/2006/relationships/tags" Target="../tags/tag216.xml"/><Relationship Id="rId14" Type="http://schemas.openxmlformats.org/officeDocument/2006/relationships/notesSlide" Target="../notesSlides/notesSlide39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20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1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21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2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22.xml"/></Relationships>
</file>

<file path=ppt/slides/_rels/slide5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.png"/><Relationship Id="rId18" Type="http://schemas.openxmlformats.org/officeDocument/2006/relationships/image" Target="../media/image12.svg"/><Relationship Id="rId26" Type="http://schemas.openxmlformats.org/officeDocument/2006/relationships/image" Target="../media/image20.svg"/><Relationship Id="rId39" Type="http://schemas.openxmlformats.org/officeDocument/2006/relationships/image" Target="../media/image84.png"/><Relationship Id="rId21" Type="http://schemas.openxmlformats.org/officeDocument/2006/relationships/image" Target="../media/image15.png"/><Relationship Id="rId34" Type="http://schemas.openxmlformats.org/officeDocument/2006/relationships/image" Target="../media/image91.svg"/><Relationship Id="rId42" Type="http://schemas.openxmlformats.org/officeDocument/2006/relationships/image" Target="../media/image98.svg"/><Relationship Id="rId7" Type="http://schemas.openxmlformats.org/officeDocument/2006/relationships/tags" Target="../tags/tag229.xml"/><Relationship Id="rId2" Type="http://schemas.openxmlformats.org/officeDocument/2006/relationships/tags" Target="../tags/tag224.xml"/><Relationship Id="rId16" Type="http://schemas.openxmlformats.org/officeDocument/2006/relationships/image" Target="../media/image78.svg"/><Relationship Id="rId20" Type="http://schemas.openxmlformats.org/officeDocument/2006/relationships/image" Target="../media/image14.svg"/><Relationship Id="rId29" Type="http://schemas.openxmlformats.org/officeDocument/2006/relationships/image" Target="../media/image79.png"/><Relationship Id="rId41" Type="http://schemas.openxmlformats.org/officeDocument/2006/relationships/image" Target="../media/image97.png"/><Relationship Id="rId1" Type="http://schemas.openxmlformats.org/officeDocument/2006/relationships/tags" Target="../tags/tag223.xml"/><Relationship Id="rId6" Type="http://schemas.openxmlformats.org/officeDocument/2006/relationships/tags" Target="../tags/tag228.xml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18.svg"/><Relationship Id="rId32" Type="http://schemas.openxmlformats.org/officeDocument/2006/relationships/image" Target="../media/image81.svg"/><Relationship Id="rId37" Type="http://schemas.openxmlformats.org/officeDocument/2006/relationships/image" Target="../media/image86.png"/><Relationship Id="rId40" Type="http://schemas.openxmlformats.org/officeDocument/2006/relationships/image" Target="../media/image85.svg"/><Relationship Id="rId5" Type="http://schemas.openxmlformats.org/officeDocument/2006/relationships/tags" Target="../tags/tag227.xml"/><Relationship Id="rId15" Type="http://schemas.openxmlformats.org/officeDocument/2006/relationships/image" Target="../media/image24.png"/><Relationship Id="rId23" Type="http://schemas.openxmlformats.org/officeDocument/2006/relationships/image" Target="../media/image17.png"/><Relationship Id="rId28" Type="http://schemas.openxmlformats.org/officeDocument/2006/relationships/image" Target="../media/image10.svg"/><Relationship Id="rId36" Type="http://schemas.openxmlformats.org/officeDocument/2006/relationships/image" Target="../media/image89.svg"/><Relationship Id="rId10" Type="http://schemas.openxmlformats.org/officeDocument/2006/relationships/tags" Target="../tags/tag232.xml"/><Relationship Id="rId19" Type="http://schemas.openxmlformats.org/officeDocument/2006/relationships/image" Target="../media/image13.png"/><Relationship Id="rId31" Type="http://schemas.openxmlformats.org/officeDocument/2006/relationships/image" Target="../media/image80.png"/><Relationship Id="rId44" Type="http://schemas.openxmlformats.org/officeDocument/2006/relationships/image" Target="../media/image83.svg"/><Relationship Id="rId4" Type="http://schemas.openxmlformats.org/officeDocument/2006/relationships/tags" Target="../tags/tag226.xml"/><Relationship Id="rId9" Type="http://schemas.openxmlformats.org/officeDocument/2006/relationships/tags" Target="../tags/tag231.xml"/><Relationship Id="rId14" Type="http://schemas.openxmlformats.org/officeDocument/2006/relationships/image" Target="../media/image44.svg"/><Relationship Id="rId22" Type="http://schemas.openxmlformats.org/officeDocument/2006/relationships/image" Target="../media/image16.svg"/><Relationship Id="rId27" Type="http://schemas.openxmlformats.org/officeDocument/2006/relationships/image" Target="../media/image9.png"/><Relationship Id="rId30" Type="http://schemas.openxmlformats.org/officeDocument/2006/relationships/hyperlink" Target="https://pixabay.com/fr/loupe-lentille-gris-pictogramme-308581/" TargetMode="External"/><Relationship Id="rId35" Type="http://schemas.openxmlformats.org/officeDocument/2006/relationships/image" Target="../media/image88.png"/><Relationship Id="rId43" Type="http://schemas.openxmlformats.org/officeDocument/2006/relationships/image" Target="../media/image82.png"/><Relationship Id="rId8" Type="http://schemas.openxmlformats.org/officeDocument/2006/relationships/tags" Target="../tags/tag230.xml"/><Relationship Id="rId3" Type="http://schemas.openxmlformats.org/officeDocument/2006/relationships/tags" Target="../tags/tag225.xml"/><Relationship Id="rId12" Type="http://schemas.openxmlformats.org/officeDocument/2006/relationships/notesSlide" Target="../notesSlides/notesSlide43.xml"/><Relationship Id="rId17" Type="http://schemas.openxmlformats.org/officeDocument/2006/relationships/image" Target="../media/image11.png"/><Relationship Id="rId25" Type="http://schemas.openxmlformats.org/officeDocument/2006/relationships/image" Target="../media/image19.png"/><Relationship Id="rId33" Type="http://schemas.openxmlformats.org/officeDocument/2006/relationships/image" Target="../media/image90.png"/><Relationship Id="rId38" Type="http://schemas.openxmlformats.org/officeDocument/2006/relationships/image" Target="../media/image87.sv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81.svg"/><Relationship Id="rId18" Type="http://schemas.openxmlformats.org/officeDocument/2006/relationships/image" Target="../media/image86.png"/><Relationship Id="rId3" Type="http://schemas.openxmlformats.org/officeDocument/2006/relationships/tags" Target="../tags/tag235.xml"/><Relationship Id="rId21" Type="http://schemas.openxmlformats.org/officeDocument/2006/relationships/image" Target="../media/image85.svg"/><Relationship Id="rId7" Type="http://schemas.openxmlformats.org/officeDocument/2006/relationships/tags" Target="../tags/tag239.xml"/><Relationship Id="rId12" Type="http://schemas.openxmlformats.org/officeDocument/2006/relationships/image" Target="../media/image80.png"/><Relationship Id="rId17" Type="http://schemas.openxmlformats.org/officeDocument/2006/relationships/image" Target="../media/image89.svg"/><Relationship Id="rId2" Type="http://schemas.openxmlformats.org/officeDocument/2006/relationships/tags" Target="../tags/tag234.xml"/><Relationship Id="rId16" Type="http://schemas.openxmlformats.org/officeDocument/2006/relationships/image" Target="../media/image88.png"/><Relationship Id="rId20" Type="http://schemas.openxmlformats.org/officeDocument/2006/relationships/image" Target="../media/image84.png"/><Relationship Id="rId1" Type="http://schemas.openxmlformats.org/officeDocument/2006/relationships/tags" Target="../tags/tag233.xml"/><Relationship Id="rId6" Type="http://schemas.openxmlformats.org/officeDocument/2006/relationships/tags" Target="../tags/tag238.xml"/><Relationship Id="rId11" Type="http://schemas.openxmlformats.org/officeDocument/2006/relationships/image" Target="../media/image44.svg"/><Relationship Id="rId5" Type="http://schemas.openxmlformats.org/officeDocument/2006/relationships/tags" Target="../tags/tag237.xml"/><Relationship Id="rId15" Type="http://schemas.openxmlformats.org/officeDocument/2006/relationships/image" Target="../media/image91.svg"/><Relationship Id="rId23" Type="http://schemas.openxmlformats.org/officeDocument/2006/relationships/image" Target="../media/image98.svg"/><Relationship Id="rId10" Type="http://schemas.openxmlformats.org/officeDocument/2006/relationships/image" Target="../media/image43.png"/><Relationship Id="rId19" Type="http://schemas.openxmlformats.org/officeDocument/2006/relationships/image" Target="../media/image87.svg"/><Relationship Id="rId4" Type="http://schemas.openxmlformats.org/officeDocument/2006/relationships/tags" Target="../tags/tag236.xml"/><Relationship Id="rId9" Type="http://schemas.openxmlformats.org/officeDocument/2006/relationships/notesSlide" Target="../notesSlides/notesSlide44.xml"/><Relationship Id="rId14" Type="http://schemas.openxmlformats.org/officeDocument/2006/relationships/image" Target="../media/image90.png"/><Relationship Id="rId22" Type="http://schemas.openxmlformats.org/officeDocument/2006/relationships/image" Target="../media/image97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.svg"/><Relationship Id="rId13" Type="http://schemas.openxmlformats.org/officeDocument/2006/relationships/image" Target="../media/image86.png"/><Relationship Id="rId18" Type="http://schemas.openxmlformats.org/officeDocument/2006/relationships/image" Target="../media/image91.svg"/><Relationship Id="rId3" Type="http://schemas.openxmlformats.org/officeDocument/2006/relationships/tags" Target="../tags/tag242.xml"/><Relationship Id="rId7" Type="http://schemas.openxmlformats.org/officeDocument/2006/relationships/image" Target="../media/image97.png"/><Relationship Id="rId12" Type="http://schemas.openxmlformats.org/officeDocument/2006/relationships/image" Target="../media/image85.svg"/><Relationship Id="rId17" Type="http://schemas.openxmlformats.org/officeDocument/2006/relationships/image" Target="../media/image90.png"/><Relationship Id="rId2" Type="http://schemas.openxmlformats.org/officeDocument/2006/relationships/tags" Target="../tags/tag241.xml"/><Relationship Id="rId16" Type="http://schemas.openxmlformats.org/officeDocument/2006/relationships/image" Target="../media/image89.svg"/><Relationship Id="rId1" Type="http://schemas.openxmlformats.org/officeDocument/2006/relationships/tags" Target="../tags/tag240.xml"/><Relationship Id="rId6" Type="http://schemas.openxmlformats.org/officeDocument/2006/relationships/notesSlide" Target="../notesSlides/notesSlide45.xml"/><Relationship Id="rId11" Type="http://schemas.openxmlformats.org/officeDocument/2006/relationships/image" Target="../media/image84.pn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88.png"/><Relationship Id="rId10" Type="http://schemas.openxmlformats.org/officeDocument/2006/relationships/image" Target="../media/image83.svg"/><Relationship Id="rId4" Type="http://schemas.openxmlformats.org/officeDocument/2006/relationships/tags" Target="../tags/tag243.xml"/><Relationship Id="rId9" Type="http://schemas.openxmlformats.org/officeDocument/2006/relationships/image" Target="../media/image82.png"/><Relationship Id="rId14" Type="http://schemas.openxmlformats.org/officeDocument/2006/relationships/image" Target="../media/image87.sv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tags" Target="../tags/tag251.xml"/><Relationship Id="rId13" Type="http://schemas.openxmlformats.org/officeDocument/2006/relationships/image" Target="../media/image80.png"/><Relationship Id="rId18" Type="http://schemas.openxmlformats.org/officeDocument/2006/relationships/image" Target="../media/image89.svg"/><Relationship Id="rId3" Type="http://schemas.openxmlformats.org/officeDocument/2006/relationships/tags" Target="../tags/tag246.xml"/><Relationship Id="rId21" Type="http://schemas.openxmlformats.org/officeDocument/2006/relationships/image" Target="../media/image84.png"/><Relationship Id="rId7" Type="http://schemas.openxmlformats.org/officeDocument/2006/relationships/tags" Target="../tags/tag250.xml"/><Relationship Id="rId12" Type="http://schemas.openxmlformats.org/officeDocument/2006/relationships/image" Target="../media/image44.svg"/><Relationship Id="rId17" Type="http://schemas.openxmlformats.org/officeDocument/2006/relationships/image" Target="../media/image88.png"/><Relationship Id="rId2" Type="http://schemas.openxmlformats.org/officeDocument/2006/relationships/tags" Target="../tags/tag245.xml"/><Relationship Id="rId16" Type="http://schemas.openxmlformats.org/officeDocument/2006/relationships/image" Target="../media/image91.svg"/><Relationship Id="rId20" Type="http://schemas.openxmlformats.org/officeDocument/2006/relationships/image" Target="../media/image87.svg"/><Relationship Id="rId1" Type="http://schemas.openxmlformats.org/officeDocument/2006/relationships/tags" Target="../tags/tag244.xml"/><Relationship Id="rId6" Type="http://schemas.openxmlformats.org/officeDocument/2006/relationships/tags" Target="../tags/tag249.xml"/><Relationship Id="rId11" Type="http://schemas.openxmlformats.org/officeDocument/2006/relationships/image" Target="../media/image43.png"/><Relationship Id="rId24" Type="http://schemas.openxmlformats.org/officeDocument/2006/relationships/image" Target="../media/image98.svg"/><Relationship Id="rId5" Type="http://schemas.openxmlformats.org/officeDocument/2006/relationships/tags" Target="../tags/tag248.xml"/><Relationship Id="rId15" Type="http://schemas.openxmlformats.org/officeDocument/2006/relationships/image" Target="../media/image90.png"/><Relationship Id="rId23" Type="http://schemas.openxmlformats.org/officeDocument/2006/relationships/image" Target="../media/image97.png"/><Relationship Id="rId10" Type="http://schemas.openxmlformats.org/officeDocument/2006/relationships/notesSlide" Target="../notesSlides/notesSlide46.xml"/><Relationship Id="rId19" Type="http://schemas.openxmlformats.org/officeDocument/2006/relationships/image" Target="../media/image86.png"/><Relationship Id="rId4" Type="http://schemas.openxmlformats.org/officeDocument/2006/relationships/tags" Target="../tags/tag247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81.svg"/><Relationship Id="rId22" Type="http://schemas.openxmlformats.org/officeDocument/2006/relationships/image" Target="../media/image85.sv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tags" Target="../tags/tag259.xml"/><Relationship Id="rId13" Type="http://schemas.openxmlformats.org/officeDocument/2006/relationships/tags" Target="../tags/tag264.xml"/><Relationship Id="rId18" Type="http://schemas.openxmlformats.org/officeDocument/2006/relationships/tags" Target="../tags/tag269.xml"/><Relationship Id="rId26" Type="http://schemas.openxmlformats.org/officeDocument/2006/relationships/image" Target="../media/image91.svg"/><Relationship Id="rId3" Type="http://schemas.openxmlformats.org/officeDocument/2006/relationships/tags" Target="../tags/tag254.xml"/><Relationship Id="rId21" Type="http://schemas.openxmlformats.org/officeDocument/2006/relationships/image" Target="../media/image43.png"/><Relationship Id="rId7" Type="http://schemas.openxmlformats.org/officeDocument/2006/relationships/tags" Target="../tags/tag258.xml"/><Relationship Id="rId12" Type="http://schemas.openxmlformats.org/officeDocument/2006/relationships/tags" Target="../tags/tag263.xml"/><Relationship Id="rId17" Type="http://schemas.openxmlformats.org/officeDocument/2006/relationships/tags" Target="../tags/tag268.xml"/><Relationship Id="rId25" Type="http://schemas.openxmlformats.org/officeDocument/2006/relationships/image" Target="../media/image90.png"/><Relationship Id="rId2" Type="http://schemas.openxmlformats.org/officeDocument/2006/relationships/tags" Target="../tags/tag253.xml"/><Relationship Id="rId16" Type="http://schemas.openxmlformats.org/officeDocument/2006/relationships/tags" Target="../tags/tag267.xml"/><Relationship Id="rId20" Type="http://schemas.openxmlformats.org/officeDocument/2006/relationships/notesSlide" Target="../notesSlides/notesSlide47.xml"/><Relationship Id="rId29" Type="http://schemas.openxmlformats.org/officeDocument/2006/relationships/image" Target="../media/image86.png"/><Relationship Id="rId1" Type="http://schemas.openxmlformats.org/officeDocument/2006/relationships/tags" Target="../tags/tag252.xml"/><Relationship Id="rId6" Type="http://schemas.openxmlformats.org/officeDocument/2006/relationships/tags" Target="../tags/tag257.xml"/><Relationship Id="rId11" Type="http://schemas.openxmlformats.org/officeDocument/2006/relationships/tags" Target="../tags/tag262.xml"/><Relationship Id="rId24" Type="http://schemas.openxmlformats.org/officeDocument/2006/relationships/image" Target="../media/image81.svg"/><Relationship Id="rId32" Type="http://schemas.openxmlformats.org/officeDocument/2006/relationships/image" Target="../media/image85.svg"/><Relationship Id="rId5" Type="http://schemas.openxmlformats.org/officeDocument/2006/relationships/tags" Target="../tags/tag256.xml"/><Relationship Id="rId15" Type="http://schemas.openxmlformats.org/officeDocument/2006/relationships/tags" Target="../tags/tag266.xml"/><Relationship Id="rId23" Type="http://schemas.openxmlformats.org/officeDocument/2006/relationships/image" Target="../media/image80.png"/><Relationship Id="rId28" Type="http://schemas.openxmlformats.org/officeDocument/2006/relationships/image" Target="../media/image89.svg"/><Relationship Id="rId10" Type="http://schemas.openxmlformats.org/officeDocument/2006/relationships/tags" Target="../tags/tag261.xml"/><Relationship Id="rId19" Type="http://schemas.openxmlformats.org/officeDocument/2006/relationships/slideLayout" Target="../slideLayouts/slideLayout18.xml"/><Relationship Id="rId31" Type="http://schemas.openxmlformats.org/officeDocument/2006/relationships/image" Target="../media/image84.png"/><Relationship Id="rId4" Type="http://schemas.openxmlformats.org/officeDocument/2006/relationships/tags" Target="../tags/tag255.xml"/><Relationship Id="rId9" Type="http://schemas.openxmlformats.org/officeDocument/2006/relationships/tags" Target="../tags/tag260.xml"/><Relationship Id="rId14" Type="http://schemas.openxmlformats.org/officeDocument/2006/relationships/tags" Target="../tags/tag265.xml"/><Relationship Id="rId22" Type="http://schemas.openxmlformats.org/officeDocument/2006/relationships/image" Target="../media/image44.svg"/><Relationship Id="rId27" Type="http://schemas.openxmlformats.org/officeDocument/2006/relationships/image" Target="../media/image88.png"/><Relationship Id="rId30" Type="http://schemas.openxmlformats.org/officeDocument/2006/relationships/image" Target="../media/image87.svg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5.xml"/></Relationships>
</file>

<file path=ppt/slides/_rels/slide58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1.png"/><Relationship Id="rId21" Type="http://schemas.openxmlformats.org/officeDocument/2006/relationships/image" Target="../media/image112.svg"/><Relationship Id="rId34" Type="http://schemas.openxmlformats.org/officeDocument/2006/relationships/image" Target="../media/image19.png"/><Relationship Id="rId42" Type="http://schemas.openxmlformats.org/officeDocument/2006/relationships/image" Target="../media/image64.png"/><Relationship Id="rId47" Type="http://schemas.openxmlformats.org/officeDocument/2006/relationships/image" Target="../media/image57.svg"/><Relationship Id="rId50" Type="http://schemas.openxmlformats.org/officeDocument/2006/relationships/image" Target="../media/image79.png"/><Relationship Id="rId55" Type="http://schemas.openxmlformats.org/officeDocument/2006/relationships/image" Target="../media/image48.svg"/><Relationship Id="rId63" Type="http://schemas.openxmlformats.org/officeDocument/2006/relationships/image" Target="../media/image122.svg"/><Relationship Id="rId7" Type="http://schemas.openxmlformats.org/officeDocument/2006/relationships/tags" Target="../tags/tag276.xml"/><Relationship Id="rId2" Type="http://schemas.openxmlformats.org/officeDocument/2006/relationships/tags" Target="../tags/tag271.xml"/><Relationship Id="rId16" Type="http://schemas.openxmlformats.org/officeDocument/2006/relationships/image" Target="../media/image9.png"/><Relationship Id="rId29" Type="http://schemas.openxmlformats.org/officeDocument/2006/relationships/image" Target="../media/image14.svg"/><Relationship Id="rId11" Type="http://schemas.openxmlformats.org/officeDocument/2006/relationships/tags" Target="../tags/tag280.xml"/><Relationship Id="rId24" Type="http://schemas.openxmlformats.org/officeDocument/2006/relationships/image" Target="../media/image115.png"/><Relationship Id="rId32" Type="http://schemas.openxmlformats.org/officeDocument/2006/relationships/image" Target="../media/image17.png"/><Relationship Id="rId37" Type="http://schemas.openxmlformats.org/officeDocument/2006/relationships/image" Target="../media/image50.svg"/><Relationship Id="rId40" Type="http://schemas.openxmlformats.org/officeDocument/2006/relationships/image" Target="../media/image65.png"/><Relationship Id="rId45" Type="http://schemas.openxmlformats.org/officeDocument/2006/relationships/image" Target="../media/image55.svg"/><Relationship Id="rId53" Type="http://schemas.openxmlformats.org/officeDocument/2006/relationships/image" Target="../media/image46.svg"/><Relationship Id="rId58" Type="http://schemas.openxmlformats.org/officeDocument/2006/relationships/image" Target="../media/image117.png"/><Relationship Id="rId66" Type="http://schemas.openxmlformats.org/officeDocument/2006/relationships/image" Target="../media/image26.png"/><Relationship Id="rId5" Type="http://schemas.openxmlformats.org/officeDocument/2006/relationships/tags" Target="../tags/tag274.xml"/><Relationship Id="rId61" Type="http://schemas.openxmlformats.org/officeDocument/2006/relationships/image" Target="../media/image120.svg"/><Relationship Id="rId19" Type="http://schemas.openxmlformats.org/officeDocument/2006/relationships/image" Target="../media/image110.svg"/><Relationship Id="rId14" Type="http://schemas.openxmlformats.org/officeDocument/2006/relationships/tags" Target="../tags/tag283.xml"/><Relationship Id="rId22" Type="http://schemas.openxmlformats.org/officeDocument/2006/relationships/image" Target="../media/image113.png"/><Relationship Id="rId27" Type="http://schemas.openxmlformats.org/officeDocument/2006/relationships/image" Target="../media/image12.svg"/><Relationship Id="rId30" Type="http://schemas.openxmlformats.org/officeDocument/2006/relationships/image" Target="../media/image15.png"/><Relationship Id="rId35" Type="http://schemas.openxmlformats.org/officeDocument/2006/relationships/image" Target="../media/image20.svg"/><Relationship Id="rId43" Type="http://schemas.openxmlformats.org/officeDocument/2006/relationships/image" Target="../media/image53.png"/><Relationship Id="rId48" Type="http://schemas.openxmlformats.org/officeDocument/2006/relationships/image" Target="../media/image58.png"/><Relationship Id="rId56" Type="http://schemas.openxmlformats.org/officeDocument/2006/relationships/image" Target="../media/image51.png"/><Relationship Id="rId64" Type="http://schemas.openxmlformats.org/officeDocument/2006/relationships/image" Target="../media/image123.png"/><Relationship Id="rId8" Type="http://schemas.openxmlformats.org/officeDocument/2006/relationships/tags" Target="../tags/tag277.xml"/><Relationship Id="rId51" Type="http://schemas.openxmlformats.org/officeDocument/2006/relationships/hyperlink" Target="https://pixabay.com/fr/loupe-lentille-gris-pictogramme-308581/" TargetMode="External"/><Relationship Id="rId3" Type="http://schemas.openxmlformats.org/officeDocument/2006/relationships/tags" Target="../tags/tag272.xml"/><Relationship Id="rId12" Type="http://schemas.openxmlformats.org/officeDocument/2006/relationships/tags" Target="../tags/tag281.xml"/><Relationship Id="rId17" Type="http://schemas.openxmlformats.org/officeDocument/2006/relationships/image" Target="../media/image10.svg"/><Relationship Id="rId25" Type="http://schemas.openxmlformats.org/officeDocument/2006/relationships/image" Target="../media/image116.svg"/><Relationship Id="rId33" Type="http://schemas.openxmlformats.org/officeDocument/2006/relationships/image" Target="../media/image18.svg"/><Relationship Id="rId38" Type="http://schemas.openxmlformats.org/officeDocument/2006/relationships/image" Target="../media/image62.png"/><Relationship Id="rId46" Type="http://schemas.openxmlformats.org/officeDocument/2006/relationships/image" Target="../media/image56.png"/><Relationship Id="rId59" Type="http://schemas.openxmlformats.org/officeDocument/2006/relationships/image" Target="../media/image118.svg"/><Relationship Id="rId67" Type="http://schemas.openxmlformats.org/officeDocument/2006/relationships/image" Target="../media/image27.svg"/><Relationship Id="rId20" Type="http://schemas.openxmlformats.org/officeDocument/2006/relationships/image" Target="../media/image111.png"/><Relationship Id="rId41" Type="http://schemas.openxmlformats.org/officeDocument/2006/relationships/image" Target="../media/image66.jpeg"/><Relationship Id="rId54" Type="http://schemas.openxmlformats.org/officeDocument/2006/relationships/image" Target="../media/image47.png"/><Relationship Id="rId62" Type="http://schemas.openxmlformats.org/officeDocument/2006/relationships/image" Target="../media/image121.png"/><Relationship Id="rId1" Type="http://schemas.openxmlformats.org/officeDocument/2006/relationships/tags" Target="../tags/tag270.xml"/><Relationship Id="rId6" Type="http://schemas.openxmlformats.org/officeDocument/2006/relationships/tags" Target="../tags/tag275.xml"/><Relationship Id="rId15" Type="http://schemas.openxmlformats.org/officeDocument/2006/relationships/slideLayout" Target="../slideLayouts/slideLayout15.xml"/><Relationship Id="rId23" Type="http://schemas.openxmlformats.org/officeDocument/2006/relationships/image" Target="../media/image114.svg"/><Relationship Id="rId28" Type="http://schemas.openxmlformats.org/officeDocument/2006/relationships/image" Target="../media/image13.png"/><Relationship Id="rId36" Type="http://schemas.openxmlformats.org/officeDocument/2006/relationships/image" Target="../media/image49.png"/><Relationship Id="rId49" Type="http://schemas.openxmlformats.org/officeDocument/2006/relationships/image" Target="../media/image59.svg"/><Relationship Id="rId57" Type="http://schemas.openxmlformats.org/officeDocument/2006/relationships/image" Target="../media/image52.svg"/><Relationship Id="rId10" Type="http://schemas.openxmlformats.org/officeDocument/2006/relationships/tags" Target="../tags/tag279.xml"/><Relationship Id="rId31" Type="http://schemas.openxmlformats.org/officeDocument/2006/relationships/image" Target="../media/image16.svg"/><Relationship Id="rId44" Type="http://schemas.openxmlformats.org/officeDocument/2006/relationships/image" Target="../media/image54.png"/><Relationship Id="rId52" Type="http://schemas.openxmlformats.org/officeDocument/2006/relationships/image" Target="../media/image45.png"/><Relationship Id="rId60" Type="http://schemas.openxmlformats.org/officeDocument/2006/relationships/image" Target="../media/image119.png"/><Relationship Id="rId65" Type="http://schemas.openxmlformats.org/officeDocument/2006/relationships/image" Target="../media/image124.svg"/><Relationship Id="rId4" Type="http://schemas.openxmlformats.org/officeDocument/2006/relationships/tags" Target="../tags/tag273.xml"/><Relationship Id="rId9" Type="http://schemas.openxmlformats.org/officeDocument/2006/relationships/tags" Target="../tags/tag278.xml"/><Relationship Id="rId13" Type="http://schemas.openxmlformats.org/officeDocument/2006/relationships/tags" Target="../tags/tag282.xml"/><Relationship Id="rId18" Type="http://schemas.openxmlformats.org/officeDocument/2006/relationships/image" Target="../media/image60.png"/><Relationship Id="rId39" Type="http://schemas.openxmlformats.org/officeDocument/2006/relationships/image" Target="../media/image63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5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5.xml"/></Relationships>
</file>

<file path=ppt/slides/_rels/slide6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0.svg"/><Relationship Id="rId18" Type="http://schemas.openxmlformats.org/officeDocument/2006/relationships/image" Target="../media/image53.png"/><Relationship Id="rId26" Type="http://schemas.openxmlformats.org/officeDocument/2006/relationships/image" Target="../media/image52.svg"/><Relationship Id="rId39" Type="http://schemas.openxmlformats.org/officeDocument/2006/relationships/image" Target="../media/image45.png"/><Relationship Id="rId21" Type="http://schemas.openxmlformats.org/officeDocument/2006/relationships/image" Target="../media/image56.png"/><Relationship Id="rId34" Type="http://schemas.openxmlformats.org/officeDocument/2006/relationships/image" Target="../media/image18.svg"/><Relationship Id="rId42" Type="http://schemas.openxmlformats.org/officeDocument/2006/relationships/image" Target="../media/image48.svg"/><Relationship Id="rId47" Type="http://schemas.openxmlformats.org/officeDocument/2006/relationships/hyperlink" Target="https://pixabay.com/fr/loupe-lentille-gris-pictogramme-308581/" TargetMode="External"/><Relationship Id="rId7" Type="http://schemas.openxmlformats.org/officeDocument/2006/relationships/tags" Target="../tags/tag290.xml"/><Relationship Id="rId2" Type="http://schemas.openxmlformats.org/officeDocument/2006/relationships/tags" Target="../tags/tag285.xml"/><Relationship Id="rId16" Type="http://schemas.openxmlformats.org/officeDocument/2006/relationships/image" Target="../media/image66.jpeg"/><Relationship Id="rId29" Type="http://schemas.openxmlformats.org/officeDocument/2006/relationships/image" Target="../media/image13.png"/><Relationship Id="rId1" Type="http://schemas.openxmlformats.org/officeDocument/2006/relationships/tags" Target="../tags/tag284.xml"/><Relationship Id="rId6" Type="http://schemas.openxmlformats.org/officeDocument/2006/relationships/tags" Target="../tags/tag289.xml"/><Relationship Id="rId11" Type="http://schemas.openxmlformats.org/officeDocument/2006/relationships/image" Target="../media/image10.svg"/><Relationship Id="rId24" Type="http://schemas.openxmlformats.org/officeDocument/2006/relationships/image" Target="../media/image59.svg"/><Relationship Id="rId32" Type="http://schemas.openxmlformats.org/officeDocument/2006/relationships/image" Target="../media/image16.svg"/><Relationship Id="rId37" Type="http://schemas.openxmlformats.org/officeDocument/2006/relationships/image" Target="../media/image26.png"/><Relationship Id="rId40" Type="http://schemas.openxmlformats.org/officeDocument/2006/relationships/image" Target="../media/image46.svg"/><Relationship Id="rId45" Type="http://schemas.openxmlformats.org/officeDocument/2006/relationships/image" Target="../media/image125.jpg"/><Relationship Id="rId5" Type="http://schemas.openxmlformats.org/officeDocument/2006/relationships/tags" Target="../tags/tag288.xml"/><Relationship Id="rId15" Type="http://schemas.openxmlformats.org/officeDocument/2006/relationships/image" Target="../media/image65.png"/><Relationship Id="rId23" Type="http://schemas.openxmlformats.org/officeDocument/2006/relationships/image" Target="../media/image58.png"/><Relationship Id="rId28" Type="http://schemas.openxmlformats.org/officeDocument/2006/relationships/image" Target="../media/image12.svg"/><Relationship Id="rId36" Type="http://schemas.openxmlformats.org/officeDocument/2006/relationships/image" Target="../media/image20.svg"/><Relationship Id="rId10" Type="http://schemas.openxmlformats.org/officeDocument/2006/relationships/image" Target="../media/image9.png"/><Relationship Id="rId19" Type="http://schemas.openxmlformats.org/officeDocument/2006/relationships/image" Target="../media/image54.png"/><Relationship Id="rId31" Type="http://schemas.openxmlformats.org/officeDocument/2006/relationships/image" Target="../media/image15.png"/><Relationship Id="rId44" Type="http://schemas.openxmlformats.org/officeDocument/2006/relationships/image" Target="../media/image50.svg"/><Relationship Id="rId4" Type="http://schemas.openxmlformats.org/officeDocument/2006/relationships/tags" Target="../tags/tag287.xml"/><Relationship Id="rId9" Type="http://schemas.openxmlformats.org/officeDocument/2006/relationships/notesSlide" Target="../notesSlides/notesSlide49.xml"/><Relationship Id="rId14" Type="http://schemas.openxmlformats.org/officeDocument/2006/relationships/image" Target="../media/image62.png"/><Relationship Id="rId22" Type="http://schemas.openxmlformats.org/officeDocument/2006/relationships/image" Target="../media/image57.svg"/><Relationship Id="rId27" Type="http://schemas.openxmlformats.org/officeDocument/2006/relationships/image" Target="../media/image11.png"/><Relationship Id="rId30" Type="http://schemas.openxmlformats.org/officeDocument/2006/relationships/image" Target="../media/image14.svg"/><Relationship Id="rId35" Type="http://schemas.openxmlformats.org/officeDocument/2006/relationships/image" Target="../media/image19.png"/><Relationship Id="rId43" Type="http://schemas.openxmlformats.org/officeDocument/2006/relationships/image" Target="../media/image49.png"/><Relationship Id="rId48" Type="http://schemas.openxmlformats.org/officeDocument/2006/relationships/image" Target="../media/image109.png"/><Relationship Id="rId8" Type="http://schemas.openxmlformats.org/officeDocument/2006/relationships/slideLayout" Target="../slideLayouts/slideLayout18.xml"/><Relationship Id="rId3" Type="http://schemas.openxmlformats.org/officeDocument/2006/relationships/tags" Target="../tags/tag286.xml"/><Relationship Id="rId12" Type="http://schemas.openxmlformats.org/officeDocument/2006/relationships/image" Target="../media/image60.png"/><Relationship Id="rId17" Type="http://schemas.openxmlformats.org/officeDocument/2006/relationships/image" Target="../media/image64.png"/><Relationship Id="rId25" Type="http://schemas.openxmlformats.org/officeDocument/2006/relationships/image" Target="../media/image51.png"/><Relationship Id="rId33" Type="http://schemas.openxmlformats.org/officeDocument/2006/relationships/image" Target="../media/image17.png"/><Relationship Id="rId38" Type="http://schemas.openxmlformats.org/officeDocument/2006/relationships/image" Target="../media/image27.svg"/><Relationship Id="rId46" Type="http://schemas.openxmlformats.org/officeDocument/2006/relationships/image" Target="../media/image79.png"/><Relationship Id="rId20" Type="http://schemas.openxmlformats.org/officeDocument/2006/relationships/image" Target="../media/image55.svg"/><Relationship Id="rId41" Type="http://schemas.openxmlformats.org/officeDocument/2006/relationships/image" Target="../media/image47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tags" Target="../tags/tag298.xml"/><Relationship Id="rId3" Type="http://schemas.openxmlformats.org/officeDocument/2006/relationships/tags" Target="../tags/tag293.xml"/><Relationship Id="rId7" Type="http://schemas.openxmlformats.org/officeDocument/2006/relationships/tags" Target="../tags/tag297.xml"/><Relationship Id="rId12" Type="http://schemas.openxmlformats.org/officeDocument/2006/relationships/notesSlide" Target="../notesSlides/notesSlide50.xml"/><Relationship Id="rId2" Type="http://schemas.openxmlformats.org/officeDocument/2006/relationships/tags" Target="../tags/tag292.xml"/><Relationship Id="rId1" Type="http://schemas.openxmlformats.org/officeDocument/2006/relationships/tags" Target="../tags/tag291.xml"/><Relationship Id="rId6" Type="http://schemas.openxmlformats.org/officeDocument/2006/relationships/tags" Target="../tags/tag296.xml"/><Relationship Id="rId11" Type="http://schemas.openxmlformats.org/officeDocument/2006/relationships/slideLayout" Target="../slideLayouts/slideLayout18.xml"/><Relationship Id="rId5" Type="http://schemas.openxmlformats.org/officeDocument/2006/relationships/tags" Target="../tags/tag295.xml"/><Relationship Id="rId10" Type="http://schemas.openxmlformats.org/officeDocument/2006/relationships/tags" Target="../tags/tag300.xml"/><Relationship Id="rId4" Type="http://schemas.openxmlformats.org/officeDocument/2006/relationships/tags" Target="../tags/tag294.xml"/><Relationship Id="rId9" Type="http://schemas.openxmlformats.org/officeDocument/2006/relationships/tags" Target="../tags/tag299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302.xml"/><Relationship Id="rId1" Type="http://schemas.openxmlformats.org/officeDocument/2006/relationships/tags" Target="../tags/tag301.xml"/><Relationship Id="rId4" Type="http://schemas.openxmlformats.org/officeDocument/2006/relationships/notesSlide" Target="../notesSlides/notesSlide51.xml"/></Relationships>
</file>

<file path=ppt/slides/_rels/slide6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0.svg"/><Relationship Id="rId18" Type="http://schemas.openxmlformats.org/officeDocument/2006/relationships/image" Target="../media/image57.svg"/><Relationship Id="rId26" Type="http://schemas.openxmlformats.org/officeDocument/2006/relationships/image" Target="../media/image14.svg"/><Relationship Id="rId39" Type="http://schemas.openxmlformats.org/officeDocument/2006/relationships/image" Target="../media/image49.png"/><Relationship Id="rId21" Type="http://schemas.openxmlformats.org/officeDocument/2006/relationships/image" Target="../media/image51.png"/><Relationship Id="rId34" Type="http://schemas.openxmlformats.org/officeDocument/2006/relationships/image" Target="../media/image27.svg"/><Relationship Id="rId42" Type="http://schemas.openxmlformats.org/officeDocument/2006/relationships/hyperlink" Target="https://pixabay.com/fr/loupe-lentille-gris-pictogramme-308581/" TargetMode="External"/><Relationship Id="rId7" Type="http://schemas.openxmlformats.org/officeDocument/2006/relationships/tags" Target="../tags/tag309.xml"/><Relationship Id="rId2" Type="http://schemas.openxmlformats.org/officeDocument/2006/relationships/tags" Target="../tags/tag304.xml"/><Relationship Id="rId16" Type="http://schemas.openxmlformats.org/officeDocument/2006/relationships/image" Target="../media/image55.svg"/><Relationship Id="rId29" Type="http://schemas.openxmlformats.org/officeDocument/2006/relationships/image" Target="../media/image17.png"/><Relationship Id="rId1" Type="http://schemas.openxmlformats.org/officeDocument/2006/relationships/tags" Target="../tags/tag303.xml"/><Relationship Id="rId6" Type="http://schemas.openxmlformats.org/officeDocument/2006/relationships/tags" Target="../tags/tag308.xml"/><Relationship Id="rId11" Type="http://schemas.openxmlformats.org/officeDocument/2006/relationships/image" Target="../media/image10.svg"/><Relationship Id="rId24" Type="http://schemas.openxmlformats.org/officeDocument/2006/relationships/image" Target="../media/image12.svg"/><Relationship Id="rId32" Type="http://schemas.openxmlformats.org/officeDocument/2006/relationships/image" Target="../media/image20.svg"/><Relationship Id="rId37" Type="http://schemas.openxmlformats.org/officeDocument/2006/relationships/image" Target="../media/image47.png"/><Relationship Id="rId40" Type="http://schemas.openxmlformats.org/officeDocument/2006/relationships/image" Target="../media/image50.svg"/><Relationship Id="rId45" Type="http://schemas.openxmlformats.org/officeDocument/2006/relationships/image" Target="../media/image127.svg"/><Relationship Id="rId5" Type="http://schemas.openxmlformats.org/officeDocument/2006/relationships/tags" Target="../tags/tag307.xml"/><Relationship Id="rId15" Type="http://schemas.openxmlformats.org/officeDocument/2006/relationships/image" Target="../media/image54.png"/><Relationship Id="rId23" Type="http://schemas.openxmlformats.org/officeDocument/2006/relationships/image" Target="../media/image11.png"/><Relationship Id="rId28" Type="http://schemas.openxmlformats.org/officeDocument/2006/relationships/image" Target="../media/image16.svg"/><Relationship Id="rId36" Type="http://schemas.openxmlformats.org/officeDocument/2006/relationships/image" Target="../media/image46.svg"/><Relationship Id="rId10" Type="http://schemas.openxmlformats.org/officeDocument/2006/relationships/image" Target="../media/image9.png"/><Relationship Id="rId19" Type="http://schemas.openxmlformats.org/officeDocument/2006/relationships/image" Target="../media/image58.png"/><Relationship Id="rId31" Type="http://schemas.openxmlformats.org/officeDocument/2006/relationships/image" Target="../media/image19.png"/><Relationship Id="rId44" Type="http://schemas.openxmlformats.org/officeDocument/2006/relationships/image" Target="../media/image126.png"/><Relationship Id="rId4" Type="http://schemas.openxmlformats.org/officeDocument/2006/relationships/tags" Target="../tags/tag306.xml"/><Relationship Id="rId9" Type="http://schemas.openxmlformats.org/officeDocument/2006/relationships/notesSlide" Target="../notesSlides/notesSlide52.xml"/><Relationship Id="rId14" Type="http://schemas.openxmlformats.org/officeDocument/2006/relationships/image" Target="../media/image53.png"/><Relationship Id="rId22" Type="http://schemas.openxmlformats.org/officeDocument/2006/relationships/image" Target="../media/image52.svg"/><Relationship Id="rId27" Type="http://schemas.openxmlformats.org/officeDocument/2006/relationships/image" Target="../media/image15.png"/><Relationship Id="rId30" Type="http://schemas.openxmlformats.org/officeDocument/2006/relationships/image" Target="../media/image18.svg"/><Relationship Id="rId35" Type="http://schemas.openxmlformats.org/officeDocument/2006/relationships/image" Target="../media/image45.png"/><Relationship Id="rId43" Type="http://schemas.openxmlformats.org/officeDocument/2006/relationships/image" Target="../media/image109.png"/><Relationship Id="rId8" Type="http://schemas.openxmlformats.org/officeDocument/2006/relationships/slideLayout" Target="../slideLayouts/slideLayout18.xml"/><Relationship Id="rId3" Type="http://schemas.openxmlformats.org/officeDocument/2006/relationships/tags" Target="../tags/tag305.xml"/><Relationship Id="rId12" Type="http://schemas.openxmlformats.org/officeDocument/2006/relationships/image" Target="../media/image60.png"/><Relationship Id="rId17" Type="http://schemas.openxmlformats.org/officeDocument/2006/relationships/image" Target="../media/image56.png"/><Relationship Id="rId25" Type="http://schemas.openxmlformats.org/officeDocument/2006/relationships/image" Target="../media/image13.png"/><Relationship Id="rId33" Type="http://schemas.openxmlformats.org/officeDocument/2006/relationships/image" Target="../media/image26.png"/><Relationship Id="rId38" Type="http://schemas.openxmlformats.org/officeDocument/2006/relationships/image" Target="../media/image48.svg"/><Relationship Id="rId20" Type="http://schemas.openxmlformats.org/officeDocument/2006/relationships/image" Target="../media/image59.svg"/><Relationship Id="rId41" Type="http://schemas.openxmlformats.org/officeDocument/2006/relationships/image" Target="../media/image79.png"/></Relationships>
</file>

<file path=ppt/slides/_rels/slide6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.svg"/><Relationship Id="rId18" Type="http://schemas.openxmlformats.org/officeDocument/2006/relationships/image" Target="../media/image55.svg"/><Relationship Id="rId26" Type="http://schemas.openxmlformats.org/officeDocument/2006/relationships/image" Target="../media/image12.svg"/><Relationship Id="rId39" Type="http://schemas.openxmlformats.org/officeDocument/2006/relationships/image" Target="../media/image47.png"/><Relationship Id="rId21" Type="http://schemas.openxmlformats.org/officeDocument/2006/relationships/image" Target="../media/image58.png"/><Relationship Id="rId34" Type="http://schemas.openxmlformats.org/officeDocument/2006/relationships/image" Target="../media/image20.svg"/><Relationship Id="rId42" Type="http://schemas.openxmlformats.org/officeDocument/2006/relationships/image" Target="../media/image50.svg"/><Relationship Id="rId7" Type="http://schemas.openxmlformats.org/officeDocument/2006/relationships/tags" Target="../tags/tag316.xml"/><Relationship Id="rId2" Type="http://schemas.openxmlformats.org/officeDocument/2006/relationships/tags" Target="../tags/tag311.xml"/><Relationship Id="rId16" Type="http://schemas.openxmlformats.org/officeDocument/2006/relationships/image" Target="../media/image53.png"/><Relationship Id="rId29" Type="http://schemas.openxmlformats.org/officeDocument/2006/relationships/image" Target="../media/image15.png"/><Relationship Id="rId1" Type="http://schemas.openxmlformats.org/officeDocument/2006/relationships/tags" Target="../tags/tag310.xml"/><Relationship Id="rId6" Type="http://schemas.openxmlformats.org/officeDocument/2006/relationships/tags" Target="../tags/tag315.xml"/><Relationship Id="rId11" Type="http://schemas.openxmlformats.org/officeDocument/2006/relationships/notesSlide" Target="../notesSlides/notesSlide53.xml"/><Relationship Id="rId24" Type="http://schemas.openxmlformats.org/officeDocument/2006/relationships/image" Target="../media/image52.svg"/><Relationship Id="rId32" Type="http://schemas.openxmlformats.org/officeDocument/2006/relationships/image" Target="../media/image18.svg"/><Relationship Id="rId37" Type="http://schemas.openxmlformats.org/officeDocument/2006/relationships/image" Target="../media/image45.png"/><Relationship Id="rId40" Type="http://schemas.openxmlformats.org/officeDocument/2006/relationships/image" Target="../media/image48.svg"/><Relationship Id="rId45" Type="http://schemas.openxmlformats.org/officeDocument/2006/relationships/image" Target="../media/image109.png"/><Relationship Id="rId5" Type="http://schemas.openxmlformats.org/officeDocument/2006/relationships/tags" Target="../tags/tag314.xml"/><Relationship Id="rId15" Type="http://schemas.openxmlformats.org/officeDocument/2006/relationships/image" Target="../media/image110.svg"/><Relationship Id="rId23" Type="http://schemas.openxmlformats.org/officeDocument/2006/relationships/image" Target="../media/image51.png"/><Relationship Id="rId28" Type="http://schemas.openxmlformats.org/officeDocument/2006/relationships/image" Target="../media/image14.svg"/><Relationship Id="rId36" Type="http://schemas.openxmlformats.org/officeDocument/2006/relationships/image" Target="../media/image27.svg"/><Relationship Id="rId10" Type="http://schemas.openxmlformats.org/officeDocument/2006/relationships/slideLayout" Target="../slideLayouts/slideLayout18.xml"/><Relationship Id="rId19" Type="http://schemas.openxmlformats.org/officeDocument/2006/relationships/image" Target="../media/image56.png"/><Relationship Id="rId31" Type="http://schemas.openxmlformats.org/officeDocument/2006/relationships/image" Target="../media/image17.png"/><Relationship Id="rId44" Type="http://schemas.openxmlformats.org/officeDocument/2006/relationships/hyperlink" Target="https://pixabay.com/fr/loupe-lentille-gris-pictogramme-308581/" TargetMode="External"/><Relationship Id="rId4" Type="http://schemas.openxmlformats.org/officeDocument/2006/relationships/tags" Target="../tags/tag313.xml"/><Relationship Id="rId9" Type="http://schemas.openxmlformats.org/officeDocument/2006/relationships/tags" Target="../tags/tag318.xml"/><Relationship Id="rId14" Type="http://schemas.openxmlformats.org/officeDocument/2006/relationships/image" Target="../media/image60.png"/><Relationship Id="rId22" Type="http://schemas.openxmlformats.org/officeDocument/2006/relationships/image" Target="../media/image59.svg"/><Relationship Id="rId27" Type="http://schemas.openxmlformats.org/officeDocument/2006/relationships/image" Target="../media/image13.png"/><Relationship Id="rId30" Type="http://schemas.openxmlformats.org/officeDocument/2006/relationships/image" Target="../media/image16.svg"/><Relationship Id="rId35" Type="http://schemas.openxmlformats.org/officeDocument/2006/relationships/image" Target="../media/image26.png"/><Relationship Id="rId43" Type="http://schemas.openxmlformats.org/officeDocument/2006/relationships/image" Target="../media/image79.png"/><Relationship Id="rId8" Type="http://schemas.openxmlformats.org/officeDocument/2006/relationships/tags" Target="../tags/tag317.xml"/><Relationship Id="rId3" Type="http://schemas.openxmlformats.org/officeDocument/2006/relationships/tags" Target="../tags/tag312.xml"/><Relationship Id="rId12" Type="http://schemas.openxmlformats.org/officeDocument/2006/relationships/image" Target="../media/image9.png"/><Relationship Id="rId17" Type="http://schemas.openxmlformats.org/officeDocument/2006/relationships/image" Target="../media/image54.png"/><Relationship Id="rId25" Type="http://schemas.openxmlformats.org/officeDocument/2006/relationships/image" Target="../media/image11.png"/><Relationship Id="rId33" Type="http://schemas.openxmlformats.org/officeDocument/2006/relationships/image" Target="../media/image19.png"/><Relationship Id="rId38" Type="http://schemas.openxmlformats.org/officeDocument/2006/relationships/image" Target="../media/image46.svg"/><Relationship Id="rId20" Type="http://schemas.openxmlformats.org/officeDocument/2006/relationships/image" Target="../media/image57.svg"/><Relationship Id="rId41" Type="http://schemas.openxmlformats.org/officeDocument/2006/relationships/image" Target="../media/image49.png"/></Relationships>
</file>

<file path=ppt/slides/_rels/slide6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0.svg"/><Relationship Id="rId18" Type="http://schemas.openxmlformats.org/officeDocument/2006/relationships/image" Target="../media/image57.svg"/><Relationship Id="rId26" Type="http://schemas.openxmlformats.org/officeDocument/2006/relationships/image" Target="../media/image14.svg"/><Relationship Id="rId39" Type="http://schemas.openxmlformats.org/officeDocument/2006/relationships/image" Target="../media/image49.png"/><Relationship Id="rId21" Type="http://schemas.openxmlformats.org/officeDocument/2006/relationships/image" Target="../media/image51.png"/><Relationship Id="rId34" Type="http://schemas.openxmlformats.org/officeDocument/2006/relationships/image" Target="../media/image27.svg"/><Relationship Id="rId42" Type="http://schemas.openxmlformats.org/officeDocument/2006/relationships/hyperlink" Target="https://pixabay.com/fr/loupe-lentille-gris-pictogramme-308581/" TargetMode="External"/><Relationship Id="rId7" Type="http://schemas.openxmlformats.org/officeDocument/2006/relationships/tags" Target="../tags/tag325.xml"/><Relationship Id="rId2" Type="http://schemas.openxmlformats.org/officeDocument/2006/relationships/tags" Target="../tags/tag320.xml"/><Relationship Id="rId16" Type="http://schemas.openxmlformats.org/officeDocument/2006/relationships/image" Target="../media/image55.svg"/><Relationship Id="rId20" Type="http://schemas.openxmlformats.org/officeDocument/2006/relationships/image" Target="../media/image59.svg"/><Relationship Id="rId29" Type="http://schemas.openxmlformats.org/officeDocument/2006/relationships/image" Target="../media/image17.png"/><Relationship Id="rId41" Type="http://schemas.openxmlformats.org/officeDocument/2006/relationships/image" Target="../media/image79.png"/><Relationship Id="rId1" Type="http://schemas.openxmlformats.org/officeDocument/2006/relationships/tags" Target="../tags/tag319.xml"/><Relationship Id="rId6" Type="http://schemas.openxmlformats.org/officeDocument/2006/relationships/tags" Target="../tags/tag324.xml"/><Relationship Id="rId11" Type="http://schemas.openxmlformats.org/officeDocument/2006/relationships/image" Target="../media/image10.svg"/><Relationship Id="rId24" Type="http://schemas.openxmlformats.org/officeDocument/2006/relationships/image" Target="../media/image12.svg"/><Relationship Id="rId32" Type="http://schemas.openxmlformats.org/officeDocument/2006/relationships/image" Target="../media/image20.svg"/><Relationship Id="rId37" Type="http://schemas.openxmlformats.org/officeDocument/2006/relationships/image" Target="../media/image47.png"/><Relationship Id="rId40" Type="http://schemas.openxmlformats.org/officeDocument/2006/relationships/image" Target="../media/image50.svg"/><Relationship Id="rId5" Type="http://schemas.openxmlformats.org/officeDocument/2006/relationships/tags" Target="../tags/tag323.xml"/><Relationship Id="rId15" Type="http://schemas.openxmlformats.org/officeDocument/2006/relationships/image" Target="../media/image54.png"/><Relationship Id="rId23" Type="http://schemas.openxmlformats.org/officeDocument/2006/relationships/image" Target="../media/image11.png"/><Relationship Id="rId28" Type="http://schemas.openxmlformats.org/officeDocument/2006/relationships/image" Target="../media/image16.svg"/><Relationship Id="rId36" Type="http://schemas.openxmlformats.org/officeDocument/2006/relationships/image" Target="../media/image46.svg"/><Relationship Id="rId10" Type="http://schemas.openxmlformats.org/officeDocument/2006/relationships/image" Target="../media/image9.png"/><Relationship Id="rId19" Type="http://schemas.openxmlformats.org/officeDocument/2006/relationships/image" Target="../media/image58.png"/><Relationship Id="rId31" Type="http://schemas.openxmlformats.org/officeDocument/2006/relationships/image" Target="../media/image19.png"/><Relationship Id="rId4" Type="http://schemas.openxmlformats.org/officeDocument/2006/relationships/tags" Target="../tags/tag322.xml"/><Relationship Id="rId9" Type="http://schemas.openxmlformats.org/officeDocument/2006/relationships/notesSlide" Target="../notesSlides/notesSlide54.xml"/><Relationship Id="rId14" Type="http://schemas.openxmlformats.org/officeDocument/2006/relationships/image" Target="../media/image53.png"/><Relationship Id="rId22" Type="http://schemas.openxmlformats.org/officeDocument/2006/relationships/image" Target="../media/image52.svg"/><Relationship Id="rId27" Type="http://schemas.openxmlformats.org/officeDocument/2006/relationships/image" Target="../media/image15.png"/><Relationship Id="rId30" Type="http://schemas.openxmlformats.org/officeDocument/2006/relationships/image" Target="../media/image18.svg"/><Relationship Id="rId35" Type="http://schemas.openxmlformats.org/officeDocument/2006/relationships/image" Target="../media/image45.png"/><Relationship Id="rId43" Type="http://schemas.openxmlformats.org/officeDocument/2006/relationships/image" Target="../media/image109.png"/><Relationship Id="rId8" Type="http://schemas.openxmlformats.org/officeDocument/2006/relationships/slideLayout" Target="../slideLayouts/slideLayout18.xml"/><Relationship Id="rId3" Type="http://schemas.openxmlformats.org/officeDocument/2006/relationships/tags" Target="../tags/tag321.xml"/><Relationship Id="rId12" Type="http://schemas.openxmlformats.org/officeDocument/2006/relationships/image" Target="../media/image60.png"/><Relationship Id="rId17" Type="http://schemas.openxmlformats.org/officeDocument/2006/relationships/image" Target="../media/image56.png"/><Relationship Id="rId25" Type="http://schemas.openxmlformats.org/officeDocument/2006/relationships/image" Target="../media/image13.png"/><Relationship Id="rId33" Type="http://schemas.openxmlformats.org/officeDocument/2006/relationships/image" Target="../media/image26.png"/><Relationship Id="rId38" Type="http://schemas.openxmlformats.org/officeDocument/2006/relationships/image" Target="../media/image48.sv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tags" Target="../tags/tag333.xml"/><Relationship Id="rId13" Type="http://schemas.openxmlformats.org/officeDocument/2006/relationships/image" Target="../media/image47.png"/><Relationship Id="rId18" Type="http://schemas.openxmlformats.org/officeDocument/2006/relationships/image" Target="../media/image52.svg"/><Relationship Id="rId3" Type="http://schemas.openxmlformats.org/officeDocument/2006/relationships/tags" Target="../tags/tag328.xml"/><Relationship Id="rId7" Type="http://schemas.openxmlformats.org/officeDocument/2006/relationships/tags" Target="../tags/tag332.xml"/><Relationship Id="rId12" Type="http://schemas.openxmlformats.org/officeDocument/2006/relationships/image" Target="../media/image46.svg"/><Relationship Id="rId17" Type="http://schemas.openxmlformats.org/officeDocument/2006/relationships/image" Target="../media/image51.png"/><Relationship Id="rId2" Type="http://schemas.openxmlformats.org/officeDocument/2006/relationships/tags" Target="../tags/tag327.xml"/><Relationship Id="rId16" Type="http://schemas.openxmlformats.org/officeDocument/2006/relationships/image" Target="../media/image50.svg"/><Relationship Id="rId1" Type="http://schemas.openxmlformats.org/officeDocument/2006/relationships/tags" Target="../tags/tag326.xml"/><Relationship Id="rId6" Type="http://schemas.openxmlformats.org/officeDocument/2006/relationships/tags" Target="../tags/tag331.xml"/><Relationship Id="rId11" Type="http://schemas.openxmlformats.org/officeDocument/2006/relationships/image" Target="../media/image45.png"/><Relationship Id="rId5" Type="http://schemas.openxmlformats.org/officeDocument/2006/relationships/tags" Target="../tags/tag330.xml"/><Relationship Id="rId15" Type="http://schemas.openxmlformats.org/officeDocument/2006/relationships/image" Target="../media/image49.png"/><Relationship Id="rId10" Type="http://schemas.openxmlformats.org/officeDocument/2006/relationships/notesSlide" Target="../notesSlides/notesSlide55.xml"/><Relationship Id="rId4" Type="http://schemas.openxmlformats.org/officeDocument/2006/relationships/tags" Target="../tags/tag329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48.sv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56.xml"/><Relationship Id="rId13" Type="http://schemas.openxmlformats.org/officeDocument/2006/relationships/image" Target="../media/image47.png"/><Relationship Id="rId3" Type="http://schemas.openxmlformats.org/officeDocument/2006/relationships/tags" Target="../tags/tag336.xml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46.svg"/><Relationship Id="rId17" Type="http://schemas.openxmlformats.org/officeDocument/2006/relationships/image" Target="../media/image128.png"/><Relationship Id="rId2" Type="http://schemas.openxmlformats.org/officeDocument/2006/relationships/tags" Target="../tags/tag335.xml"/><Relationship Id="rId16" Type="http://schemas.openxmlformats.org/officeDocument/2006/relationships/image" Target="../media/image50.svg"/><Relationship Id="rId1" Type="http://schemas.openxmlformats.org/officeDocument/2006/relationships/tags" Target="../tags/tag334.xml"/><Relationship Id="rId6" Type="http://schemas.openxmlformats.org/officeDocument/2006/relationships/tags" Target="../tags/tag339.xml"/><Relationship Id="rId11" Type="http://schemas.openxmlformats.org/officeDocument/2006/relationships/image" Target="../media/image45.png"/><Relationship Id="rId5" Type="http://schemas.openxmlformats.org/officeDocument/2006/relationships/tags" Target="../tags/tag338.xml"/><Relationship Id="rId15" Type="http://schemas.openxmlformats.org/officeDocument/2006/relationships/image" Target="../media/image49.png"/><Relationship Id="rId10" Type="http://schemas.openxmlformats.org/officeDocument/2006/relationships/image" Target="../media/image52.svg"/><Relationship Id="rId4" Type="http://schemas.openxmlformats.org/officeDocument/2006/relationships/tags" Target="../tags/tag337.xml"/><Relationship Id="rId9" Type="http://schemas.openxmlformats.org/officeDocument/2006/relationships/image" Target="../media/image51.png"/><Relationship Id="rId14" Type="http://schemas.openxmlformats.org/officeDocument/2006/relationships/image" Target="../media/image48.sv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46.svg"/><Relationship Id="rId18" Type="http://schemas.openxmlformats.org/officeDocument/2006/relationships/image" Target="../media/image97.png"/><Relationship Id="rId3" Type="http://schemas.openxmlformats.org/officeDocument/2006/relationships/tags" Target="../tags/tag342.xml"/><Relationship Id="rId7" Type="http://schemas.openxmlformats.org/officeDocument/2006/relationships/tags" Target="../tags/tag346.xml"/><Relationship Id="rId12" Type="http://schemas.openxmlformats.org/officeDocument/2006/relationships/image" Target="../media/image45.png"/><Relationship Id="rId17" Type="http://schemas.openxmlformats.org/officeDocument/2006/relationships/image" Target="../media/image50.svg"/><Relationship Id="rId2" Type="http://schemas.openxmlformats.org/officeDocument/2006/relationships/tags" Target="../tags/tag341.xml"/><Relationship Id="rId16" Type="http://schemas.openxmlformats.org/officeDocument/2006/relationships/image" Target="../media/image49.png"/><Relationship Id="rId1" Type="http://schemas.openxmlformats.org/officeDocument/2006/relationships/tags" Target="../tags/tag340.xml"/><Relationship Id="rId6" Type="http://schemas.openxmlformats.org/officeDocument/2006/relationships/tags" Target="../tags/tag345.xml"/><Relationship Id="rId11" Type="http://schemas.openxmlformats.org/officeDocument/2006/relationships/image" Target="../media/image52.svg"/><Relationship Id="rId5" Type="http://schemas.openxmlformats.org/officeDocument/2006/relationships/tags" Target="../tags/tag344.xml"/><Relationship Id="rId15" Type="http://schemas.openxmlformats.org/officeDocument/2006/relationships/image" Target="../media/image48.svg"/><Relationship Id="rId10" Type="http://schemas.openxmlformats.org/officeDocument/2006/relationships/image" Target="../media/image51.png"/><Relationship Id="rId19" Type="http://schemas.openxmlformats.org/officeDocument/2006/relationships/image" Target="../media/image98.svg"/><Relationship Id="rId4" Type="http://schemas.openxmlformats.org/officeDocument/2006/relationships/tags" Target="../tags/tag343.xml"/><Relationship Id="rId9" Type="http://schemas.openxmlformats.org/officeDocument/2006/relationships/notesSlide" Target="../notesSlides/notesSlide57.xml"/><Relationship Id="rId14" Type="http://schemas.openxmlformats.org/officeDocument/2006/relationships/image" Target="../media/image47.pn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3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58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44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61.svg"/><Relationship Id="rId18" Type="http://schemas.openxmlformats.org/officeDocument/2006/relationships/image" Target="../media/image66.jpeg"/><Relationship Id="rId3" Type="http://schemas.openxmlformats.org/officeDocument/2006/relationships/slideLayout" Target="../slideLayouts/slideLayout18.xml"/><Relationship Id="rId7" Type="http://schemas.openxmlformats.org/officeDocument/2006/relationships/image" Target="../media/image55.svg"/><Relationship Id="rId12" Type="http://schemas.openxmlformats.org/officeDocument/2006/relationships/image" Target="../media/image60.png"/><Relationship Id="rId17" Type="http://schemas.openxmlformats.org/officeDocument/2006/relationships/image" Target="../media/image65.png"/><Relationship Id="rId2" Type="http://schemas.openxmlformats.org/officeDocument/2006/relationships/tags" Target="../tags/tag348.xml"/><Relationship Id="rId16" Type="http://schemas.openxmlformats.org/officeDocument/2006/relationships/image" Target="../media/image64.png"/><Relationship Id="rId1" Type="http://schemas.openxmlformats.org/officeDocument/2006/relationships/tags" Target="../tags/tag347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5" Type="http://schemas.openxmlformats.org/officeDocument/2006/relationships/image" Target="../media/image63.png"/><Relationship Id="rId10" Type="http://schemas.openxmlformats.org/officeDocument/2006/relationships/image" Target="../media/image58.png"/><Relationship Id="rId19" Type="http://schemas.openxmlformats.org/officeDocument/2006/relationships/image" Target="../media/image109.png"/><Relationship Id="rId4" Type="http://schemas.openxmlformats.org/officeDocument/2006/relationships/notesSlide" Target="../notesSlides/notesSlide59.xml"/><Relationship Id="rId9" Type="http://schemas.openxmlformats.org/officeDocument/2006/relationships/image" Target="../media/image57.svg"/><Relationship Id="rId14" Type="http://schemas.openxmlformats.org/officeDocument/2006/relationships/image" Target="../media/image62.pn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60.xml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10.sv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60.png"/><Relationship Id="rId20" Type="http://schemas.openxmlformats.org/officeDocument/2006/relationships/image" Target="../media/image44.svg"/><Relationship Id="rId1" Type="http://schemas.openxmlformats.org/officeDocument/2006/relationships/tags" Target="../tags/tag349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3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43.png"/><Relationship Id="rId4" Type="http://schemas.openxmlformats.org/officeDocument/2006/relationships/image" Target="../media/image62.pn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61.xml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10.sv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60.png"/><Relationship Id="rId20" Type="http://schemas.openxmlformats.org/officeDocument/2006/relationships/image" Target="../media/image44.svg"/><Relationship Id="rId1" Type="http://schemas.openxmlformats.org/officeDocument/2006/relationships/tags" Target="../tags/tag350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3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43.png"/><Relationship Id="rId4" Type="http://schemas.openxmlformats.org/officeDocument/2006/relationships/image" Target="../media/image62.pn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tags" Target="../tags/tag353.xml"/><Relationship Id="rId2" Type="http://schemas.openxmlformats.org/officeDocument/2006/relationships/tags" Target="../tags/tag352.xml"/><Relationship Id="rId1" Type="http://schemas.openxmlformats.org/officeDocument/2006/relationships/tags" Target="../tags/tag351.xml"/><Relationship Id="rId5" Type="http://schemas.openxmlformats.org/officeDocument/2006/relationships/notesSlide" Target="../notesSlides/notesSlide62.xml"/><Relationship Id="rId4" Type="http://schemas.openxmlformats.org/officeDocument/2006/relationships/slideLayout" Target="../slideLayouts/slideLayout18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tags" Target="../tags/tag356.xml"/><Relationship Id="rId2" Type="http://schemas.openxmlformats.org/officeDocument/2006/relationships/tags" Target="../tags/tag355.xml"/><Relationship Id="rId1" Type="http://schemas.openxmlformats.org/officeDocument/2006/relationships/tags" Target="../tags/tag354.xml"/><Relationship Id="rId6" Type="http://schemas.openxmlformats.org/officeDocument/2006/relationships/image" Target="../media/image129.png"/><Relationship Id="rId5" Type="http://schemas.openxmlformats.org/officeDocument/2006/relationships/notesSlide" Target="../notesSlides/notesSlide63.xml"/><Relationship Id="rId4" Type="http://schemas.openxmlformats.org/officeDocument/2006/relationships/slideLayout" Target="../slideLayouts/slideLayout18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53.png"/><Relationship Id="rId18" Type="http://schemas.openxmlformats.org/officeDocument/2006/relationships/image" Target="../media/image58.png"/><Relationship Id="rId3" Type="http://schemas.openxmlformats.org/officeDocument/2006/relationships/tags" Target="../tags/tag359.xml"/><Relationship Id="rId21" Type="http://schemas.openxmlformats.org/officeDocument/2006/relationships/image" Target="../media/image67.png"/><Relationship Id="rId7" Type="http://schemas.openxmlformats.org/officeDocument/2006/relationships/image" Target="../media/image110.svg"/><Relationship Id="rId12" Type="http://schemas.openxmlformats.org/officeDocument/2006/relationships/image" Target="../media/image64.png"/><Relationship Id="rId17" Type="http://schemas.openxmlformats.org/officeDocument/2006/relationships/image" Target="../media/image57.svg"/><Relationship Id="rId2" Type="http://schemas.openxmlformats.org/officeDocument/2006/relationships/tags" Target="../tags/tag358.xml"/><Relationship Id="rId16" Type="http://schemas.openxmlformats.org/officeDocument/2006/relationships/image" Target="../media/image56.png"/><Relationship Id="rId20" Type="http://schemas.openxmlformats.org/officeDocument/2006/relationships/image" Target="../media/image109.png"/><Relationship Id="rId1" Type="http://schemas.openxmlformats.org/officeDocument/2006/relationships/tags" Target="../tags/tag357.xml"/><Relationship Id="rId6" Type="http://schemas.openxmlformats.org/officeDocument/2006/relationships/image" Target="../media/image60.png"/><Relationship Id="rId11" Type="http://schemas.openxmlformats.org/officeDocument/2006/relationships/image" Target="../media/image66.jpeg"/><Relationship Id="rId24" Type="http://schemas.openxmlformats.org/officeDocument/2006/relationships/image" Target="../media/image131.svg"/><Relationship Id="rId5" Type="http://schemas.openxmlformats.org/officeDocument/2006/relationships/notesSlide" Target="../notesSlides/notesSlide64.xml"/><Relationship Id="rId15" Type="http://schemas.openxmlformats.org/officeDocument/2006/relationships/image" Target="../media/image55.svg"/><Relationship Id="rId23" Type="http://schemas.openxmlformats.org/officeDocument/2006/relationships/image" Target="../media/image130.png"/><Relationship Id="rId10" Type="http://schemas.openxmlformats.org/officeDocument/2006/relationships/image" Target="../media/image65.png"/><Relationship Id="rId19" Type="http://schemas.openxmlformats.org/officeDocument/2006/relationships/image" Target="../media/image59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63.png"/><Relationship Id="rId14" Type="http://schemas.openxmlformats.org/officeDocument/2006/relationships/image" Target="../media/image54.png"/><Relationship Id="rId22" Type="http://schemas.openxmlformats.org/officeDocument/2006/relationships/image" Target="../media/image68.svg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54.png"/><Relationship Id="rId18" Type="http://schemas.openxmlformats.org/officeDocument/2006/relationships/image" Target="../media/image59.svg"/><Relationship Id="rId3" Type="http://schemas.openxmlformats.org/officeDocument/2006/relationships/slideLayout" Target="../slideLayouts/slideLayout18.xml"/><Relationship Id="rId21" Type="http://schemas.openxmlformats.org/officeDocument/2006/relationships/image" Target="../media/image131.svg"/><Relationship Id="rId7" Type="http://schemas.openxmlformats.org/officeDocument/2006/relationships/image" Target="../media/image62.png"/><Relationship Id="rId12" Type="http://schemas.openxmlformats.org/officeDocument/2006/relationships/image" Target="../media/image53.png"/><Relationship Id="rId17" Type="http://schemas.openxmlformats.org/officeDocument/2006/relationships/image" Target="../media/image58.png"/><Relationship Id="rId2" Type="http://schemas.openxmlformats.org/officeDocument/2006/relationships/tags" Target="../tags/tag361.xml"/><Relationship Id="rId16" Type="http://schemas.openxmlformats.org/officeDocument/2006/relationships/image" Target="../media/image57.svg"/><Relationship Id="rId20" Type="http://schemas.openxmlformats.org/officeDocument/2006/relationships/image" Target="../media/image130.png"/><Relationship Id="rId1" Type="http://schemas.openxmlformats.org/officeDocument/2006/relationships/tags" Target="../tags/tag360.xml"/><Relationship Id="rId6" Type="http://schemas.openxmlformats.org/officeDocument/2006/relationships/image" Target="../media/image110.svg"/><Relationship Id="rId11" Type="http://schemas.openxmlformats.org/officeDocument/2006/relationships/image" Target="../media/image64.png"/><Relationship Id="rId5" Type="http://schemas.openxmlformats.org/officeDocument/2006/relationships/image" Target="../media/image60.png"/><Relationship Id="rId15" Type="http://schemas.openxmlformats.org/officeDocument/2006/relationships/image" Target="../media/image56.png"/><Relationship Id="rId10" Type="http://schemas.openxmlformats.org/officeDocument/2006/relationships/image" Target="../media/image66.jpeg"/><Relationship Id="rId19" Type="http://schemas.openxmlformats.org/officeDocument/2006/relationships/image" Target="../media/image109.png"/><Relationship Id="rId4" Type="http://schemas.openxmlformats.org/officeDocument/2006/relationships/notesSlide" Target="../notesSlides/notesSlide65.xml"/><Relationship Id="rId9" Type="http://schemas.openxmlformats.org/officeDocument/2006/relationships/image" Target="../media/image65.png"/><Relationship Id="rId14" Type="http://schemas.openxmlformats.org/officeDocument/2006/relationships/image" Target="../media/image55.sv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54.png"/><Relationship Id="rId18" Type="http://schemas.openxmlformats.org/officeDocument/2006/relationships/image" Target="../media/image59.svg"/><Relationship Id="rId3" Type="http://schemas.openxmlformats.org/officeDocument/2006/relationships/slideLayout" Target="../slideLayouts/slideLayout18.xml"/><Relationship Id="rId21" Type="http://schemas.openxmlformats.org/officeDocument/2006/relationships/image" Target="../media/image131.svg"/><Relationship Id="rId7" Type="http://schemas.openxmlformats.org/officeDocument/2006/relationships/image" Target="../media/image62.png"/><Relationship Id="rId12" Type="http://schemas.openxmlformats.org/officeDocument/2006/relationships/image" Target="../media/image53.png"/><Relationship Id="rId17" Type="http://schemas.openxmlformats.org/officeDocument/2006/relationships/image" Target="../media/image58.png"/><Relationship Id="rId2" Type="http://schemas.openxmlformats.org/officeDocument/2006/relationships/tags" Target="../tags/tag363.xml"/><Relationship Id="rId16" Type="http://schemas.openxmlformats.org/officeDocument/2006/relationships/image" Target="../media/image57.svg"/><Relationship Id="rId20" Type="http://schemas.openxmlformats.org/officeDocument/2006/relationships/image" Target="../media/image130.png"/><Relationship Id="rId1" Type="http://schemas.openxmlformats.org/officeDocument/2006/relationships/tags" Target="../tags/tag362.xml"/><Relationship Id="rId6" Type="http://schemas.openxmlformats.org/officeDocument/2006/relationships/image" Target="../media/image110.svg"/><Relationship Id="rId11" Type="http://schemas.openxmlformats.org/officeDocument/2006/relationships/image" Target="../media/image64.png"/><Relationship Id="rId5" Type="http://schemas.openxmlformats.org/officeDocument/2006/relationships/image" Target="../media/image60.png"/><Relationship Id="rId15" Type="http://schemas.openxmlformats.org/officeDocument/2006/relationships/image" Target="../media/image56.png"/><Relationship Id="rId10" Type="http://schemas.openxmlformats.org/officeDocument/2006/relationships/image" Target="../media/image66.jpeg"/><Relationship Id="rId19" Type="http://schemas.openxmlformats.org/officeDocument/2006/relationships/image" Target="../media/image109.png"/><Relationship Id="rId4" Type="http://schemas.openxmlformats.org/officeDocument/2006/relationships/notesSlide" Target="../notesSlides/notesSlide66.xml"/><Relationship Id="rId9" Type="http://schemas.openxmlformats.org/officeDocument/2006/relationships/image" Target="../media/image65.png"/><Relationship Id="rId14" Type="http://schemas.openxmlformats.org/officeDocument/2006/relationships/image" Target="../media/image55.sv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53.png"/><Relationship Id="rId18" Type="http://schemas.openxmlformats.org/officeDocument/2006/relationships/image" Target="../media/image58.png"/><Relationship Id="rId3" Type="http://schemas.openxmlformats.org/officeDocument/2006/relationships/tags" Target="../tags/tag366.xml"/><Relationship Id="rId7" Type="http://schemas.openxmlformats.org/officeDocument/2006/relationships/image" Target="../media/image110.svg"/><Relationship Id="rId12" Type="http://schemas.openxmlformats.org/officeDocument/2006/relationships/image" Target="../media/image64.png"/><Relationship Id="rId17" Type="http://schemas.openxmlformats.org/officeDocument/2006/relationships/image" Target="../media/image57.svg"/><Relationship Id="rId2" Type="http://schemas.openxmlformats.org/officeDocument/2006/relationships/tags" Target="../tags/tag365.xml"/><Relationship Id="rId16" Type="http://schemas.openxmlformats.org/officeDocument/2006/relationships/image" Target="../media/image56.png"/><Relationship Id="rId20" Type="http://schemas.openxmlformats.org/officeDocument/2006/relationships/image" Target="../media/image109.png"/><Relationship Id="rId1" Type="http://schemas.openxmlformats.org/officeDocument/2006/relationships/tags" Target="../tags/tag364.xml"/><Relationship Id="rId6" Type="http://schemas.openxmlformats.org/officeDocument/2006/relationships/image" Target="../media/image60.png"/><Relationship Id="rId11" Type="http://schemas.openxmlformats.org/officeDocument/2006/relationships/image" Target="../media/image66.jpeg"/><Relationship Id="rId5" Type="http://schemas.openxmlformats.org/officeDocument/2006/relationships/notesSlide" Target="../notesSlides/notesSlide67.xml"/><Relationship Id="rId15" Type="http://schemas.openxmlformats.org/officeDocument/2006/relationships/image" Target="../media/image55.svg"/><Relationship Id="rId10" Type="http://schemas.openxmlformats.org/officeDocument/2006/relationships/image" Target="../media/image65.png"/><Relationship Id="rId19" Type="http://schemas.openxmlformats.org/officeDocument/2006/relationships/image" Target="../media/image59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63.png"/><Relationship Id="rId14" Type="http://schemas.openxmlformats.org/officeDocument/2006/relationships/image" Target="../media/image54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8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67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97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69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98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70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71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25.jp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20" Type="http://schemas.openxmlformats.org/officeDocument/2006/relationships/image" Target="../media/image44.svg"/><Relationship Id="rId1" Type="http://schemas.openxmlformats.org/officeDocument/2006/relationships/tags" Target="../tags/tag368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19" Type="http://schemas.openxmlformats.org/officeDocument/2006/relationships/image" Target="../media/image4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9.pn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72.xml"/><Relationship Id="rId16" Type="http://schemas.openxmlformats.org/officeDocument/2006/relationships/image" Target="../media/image125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19" Type="http://schemas.openxmlformats.org/officeDocument/2006/relationships/image" Target="../media/image50.sv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09.png"/><Relationship Id="rId3" Type="http://schemas.openxmlformats.org/officeDocument/2006/relationships/notesSlide" Target="../notesSlides/notesSlide73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25.jp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20" Type="http://schemas.openxmlformats.org/officeDocument/2006/relationships/image" Target="../media/image44.svg"/><Relationship Id="rId1" Type="http://schemas.openxmlformats.org/officeDocument/2006/relationships/tags" Target="../tags/tag369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19" Type="http://schemas.openxmlformats.org/officeDocument/2006/relationships/image" Target="../media/image4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svg"/><Relationship Id="rId13" Type="http://schemas.openxmlformats.org/officeDocument/2006/relationships/image" Target="../media/image125.jpg"/><Relationship Id="rId3" Type="http://schemas.openxmlformats.org/officeDocument/2006/relationships/image" Target="../media/image60.png"/><Relationship Id="rId7" Type="http://schemas.openxmlformats.org/officeDocument/2006/relationships/image" Target="../media/image54.png"/><Relationship Id="rId12" Type="http://schemas.openxmlformats.org/officeDocument/2006/relationships/image" Target="../media/image59.svg"/><Relationship Id="rId17" Type="http://schemas.openxmlformats.org/officeDocument/2006/relationships/image" Target="../media/image64.png"/><Relationship Id="rId2" Type="http://schemas.openxmlformats.org/officeDocument/2006/relationships/notesSlide" Target="../notesSlides/notesSlide74.xml"/><Relationship Id="rId16" Type="http://schemas.openxmlformats.org/officeDocument/2006/relationships/image" Target="../media/image66.jpe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62.png"/><Relationship Id="rId15" Type="http://schemas.openxmlformats.org/officeDocument/2006/relationships/image" Target="../media/image65.png"/><Relationship Id="rId10" Type="http://schemas.openxmlformats.org/officeDocument/2006/relationships/image" Target="../media/image57.svg"/><Relationship Id="rId4" Type="http://schemas.openxmlformats.org/officeDocument/2006/relationships/image" Target="../media/image110.svg"/><Relationship Id="rId9" Type="http://schemas.openxmlformats.org/officeDocument/2006/relationships/image" Target="../media/image56.png"/><Relationship Id="rId14" Type="http://schemas.openxmlformats.org/officeDocument/2006/relationships/image" Target="../media/image109.png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13" Type="http://schemas.openxmlformats.org/officeDocument/2006/relationships/image" Target="../media/image58.png"/><Relationship Id="rId3" Type="http://schemas.openxmlformats.org/officeDocument/2006/relationships/image" Target="../media/image60.png"/><Relationship Id="rId7" Type="http://schemas.openxmlformats.org/officeDocument/2006/relationships/image" Target="../media/image64.png"/><Relationship Id="rId12" Type="http://schemas.openxmlformats.org/officeDocument/2006/relationships/image" Target="../media/image57.svg"/><Relationship Id="rId2" Type="http://schemas.openxmlformats.org/officeDocument/2006/relationships/notesSlide" Target="../notesSlides/notesSlide75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6.jpeg"/><Relationship Id="rId11" Type="http://schemas.openxmlformats.org/officeDocument/2006/relationships/image" Target="../media/image56.png"/><Relationship Id="rId5" Type="http://schemas.openxmlformats.org/officeDocument/2006/relationships/image" Target="../media/image65.png"/><Relationship Id="rId15" Type="http://schemas.openxmlformats.org/officeDocument/2006/relationships/image" Target="../media/image125.jpg"/><Relationship Id="rId10" Type="http://schemas.openxmlformats.org/officeDocument/2006/relationships/image" Target="../media/image55.svg"/><Relationship Id="rId4" Type="http://schemas.openxmlformats.org/officeDocument/2006/relationships/image" Target="../media/image110.svg"/><Relationship Id="rId9" Type="http://schemas.openxmlformats.org/officeDocument/2006/relationships/image" Target="../media/image54.png"/><Relationship Id="rId14" Type="http://schemas.openxmlformats.org/officeDocument/2006/relationships/image" Target="../media/image59.svg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4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76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svg"/><Relationship Id="rId13" Type="http://schemas.openxmlformats.org/officeDocument/2006/relationships/image" Target="../media/image109.png"/><Relationship Id="rId18" Type="http://schemas.openxmlformats.org/officeDocument/2006/relationships/image" Target="../media/image98.svg"/><Relationship Id="rId3" Type="http://schemas.openxmlformats.org/officeDocument/2006/relationships/notesSlide" Target="../notesSlides/notesSlide77.xml"/><Relationship Id="rId7" Type="http://schemas.openxmlformats.org/officeDocument/2006/relationships/image" Target="../media/image54.png"/><Relationship Id="rId12" Type="http://schemas.openxmlformats.org/officeDocument/2006/relationships/image" Target="../media/image59.svg"/><Relationship Id="rId17" Type="http://schemas.openxmlformats.org/officeDocument/2006/relationships/image" Target="../media/image97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132.png"/><Relationship Id="rId1" Type="http://schemas.openxmlformats.org/officeDocument/2006/relationships/tags" Target="../tags/tag370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110.svg"/><Relationship Id="rId15" Type="http://schemas.openxmlformats.org/officeDocument/2006/relationships/image" Target="../media/image66.jpeg"/><Relationship Id="rId10" Type="http://schemas.openxmlformats.org/officeDocument/2006/relationships/image" Target="../media/image57.svg"/><Relationship Id="rId4" Type="http://schemas.openxmlformats.org/officeDocument/2006/relationships/image" Target="../media/image60.png"/><Relationship Id="rId9" Type="http://schemas.openxmlformats.org/officeDocument/2006/relationships/image" Target="../media/image56.png"/><Relationship Id="rId14" Type="http://schemas.openxmlformats.org/officeDocument/2006/relationships/image" Target="../media/image65.pn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image" Target="../media/image60.png"/><Relationship Id="rId7" Type="http://schemas.openxmlformats.org/officeDocument/2006/relationships/image" Target="../media/image55.svg"/><Relationship Id="rId12" Type="http://schemas.openxmlformats.org/officeDocument/2006/relationships/image" Target="../media/image109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4.png"/><Relationship Id="rId11" Type="http://schemas.openxmlformats.org/officeDocument/2006/relationships/image" Target="../media/image59.svg"/><Relationship Id="rId5" Type="http://schemas.openxmlformats.org/officeDocument/2006/relationships/image" Target="../media/image53.png"/><Relationship Id="rId10" Type="http://schemas.openxmlformats.org/officeDocument/2006/relationships/image" Target="../media/image58.png"/><Relationship Id="rId4" Type="http://schemas.openxmlformats.org/officeDocument/2006/relationships/image" Target="../media/image110.svg"/><Relationship Id="rId9" Type="http://schemas.openxmlformats.org/officeDocument/2006/relationships/image" Target="../media/image57.sv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372.xml"/><Relationship Id="rId1" Type="http://schemas.openxmlformats.org/officeDocument/2006/relationships/tags" Target="../tags/tag371.xml"/><Relationship Id="rId5" Type="http://schemas.openxmlformats.org/officeDocument/2006/relationships/image" Target="../media/image133.png"/><Relationship Id="rId4" Type="http://schemas.openxmlformats.org/officeDocument/2006/relationships/notesSlide" Target="../notesSlides/notesSlide79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4.jpg"/><Relationship Id="rId3" Type="http://schemas.openxmlformats.org/officeDocument/2006/relationships/tags" Target="../tags/tag375.xml"/><Relationship Id="rId7" Type="http://schemas.openxmlformats.org/officeDocument/2006/relationships/image" Target="../media/image133.png"/><Relationship Id="rId2" Type="http://schemas.openxmlformats.org/officeDocument/2006/relationships/tags" Target="../tags/tag374.xml"/><Relationship Id="rId1" Type="http://schemas.openxmlformats.org/officeDocument/2006/relationships/tags" Target="../tags/tag373.xml"/><Relationship Id="rId6" Type="http://schemas.openxmlformats.org/officeDocument/2006/relationships/notesSlide" Target="../notesSlides/notesSlide80.xml"/><Relationship Id="rId5" Type="http://schemas.openxmlformats.org/officeDocument/2006/relationships/slideLayout" Target="../slideLayouts/slideLayout18.xml"/><Relationship Id="rId4" Type="http://schemas.openxmlformats.org/officeDocument/2006/relationships/tags" Target="../tags/tag376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57.svg"/><Relationship Id="rId18" Type="http://schemas.openxmlformats.org/officeDocument/2006/relationships/image" Target="../media/image44.svg"/><Relationship Id="rId3" Type="http://schemas.openxmlformats.org/officeDocument/2006/relationships/image" Target="../media/image60.png"/><Relationship Id="rId7" Type="http://schemas.openxmlformats.org/officeDocument/2006/relationships/image" Target="../media/image66.jpeg"/><Relationship Id="rId12" Type="http://schemas.openxmlformats.org/officeDocument/2006/relationships/image" Target="../media/image56.pn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81.xml"/><Relationship Id="rId16" Type="http://schemas.openxmlformats.org/officeDocument/2006/relationships/image" Target="../media/image109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5.png"/><Relationship Id="rId11" Type="http://schemas.openxmlformats.org/officeDocument/2006/relationships/image" Target="../media/image55.svg"/><Relationship Id="rId5" Type="http://schemas.openxmlformats.org/officeDocument/2006/relationships/image" Target="../media/image62.png"/><Relationship Id="rId15" Type="http://schemas.openxmlformats.org/officeDocument/2006/relationships/image" Target="../media/image59.svg"/><Relationship Id="rId10" Type="http://schemas.openxmlformats.org/officeDocument/2006/relationships/image" Target="../media/image54.png"/><Relationship Id="rId4" Type="http://schemas.openxmlformats.org/officeDocument/2006/relationships/image" Target="../media/image110.svg"/><Relationship Id="rId9" Type="http://schemas.openxmlformats.org/officeDocument/2006/relationships/image" Target="../media/image53.png"/><Relationship Id="rId14" Type="http://schemas.openxmlformats.org/officeDocument/2006/relationships/image" Target="../media/image58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2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77.xml"/><Relationship Id="rId4" Type="http://schemas.openxmlformats.org/officeDocument/2006/relationships/image" Target="../media/image133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78.xml"/><Relationship Id="rId5" Type="http://schemas.openxmlformats.org/officeDocument/2006/relationships/image" Target="../media/image135.png"/><Relationship Id="rId4" Type="http://schemas.openxmlformats.org/officeDocument/2006/relationships/image" Target="../media/image133.pn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svg"/><Relationship Id="rId13" Type="http://schemas.openxmlformats.org/officeDocument/2006/relationships/image" Target="../media/image53.png"/><Relationship Id="rId18" Type="http://schemas.openxmlformats.org/officeDocument/2006/relationships/image" Target="../media/image58.png"/><Relationship Id="rId3" Type="http://schemas.openxmlformats.org/officeDocument/2006/relationships/tags" Target="../tags/tag381.xml"/><Relationship Id="rId21" Type="http://schemas.openxmlformats.org/officeDocument/2006/relationships/image" Target="../media/image138.png"/><Relationship Id="rId7" Type="http://schemas.openxmlformats.org/officeDocument/2006/relationships/image" Target="../media/image60.png"/><Relationship Id="rId12" Type="http://schemas.openxmlformats.org/officeDocument/2006/relationships/image" Target="../media/image64.png"/><Relationship Id="rId17" Type="http://schemas.openxmlformats.org/officeDocument/2006/relationships/image" Target="../media/image57.svg"/><Relationship Id="rId2" Type="http://schemas.openxmlformats.org/officeDocument/2006/relationships/tags" Target="../tags/tag380.xml"/><Relationship Id="rId16" Type="http://schemas.openxmlformats.org/officeDocument/2006/relationships/image" Target="../media/image56.png"/><Relationship Id="rId20" Type="http://schemas.openxmlformats.org/officeDocument/2006/relationships/image" Target="../media/image109.png"/><Relationship Id="rId1" Type="http://schemas.openxmlformats.org/officeDocument/2006/relationships/tags" Target="../tags/tag379.xml"/><Relationship Id="rId6" Type="http://schemas.openxmlformats.org/officeDocument/2006/relationships/notesSlide" Target="../notesSlides/notesSlide84.xml"/><Relationship Id="rId11" Type="http://schemas.openxmlformats.org/officeDocument/2006/relationships/image" Target="../media/image66.jpe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37.svg"/><Relationship Id="rId10" Type="http://schemas.openxmlformats.org/officeDocument/2006/relationships/image" Target="../media/image65.png"/><Relationship Id="rId19" Type="http://schemas.openxmlformats.org/officeDocument/2006/relationships/image" Target="../media/image59.svg"/><Relationship Id="rId4" Type="http://schemas.openxmlformats.org/officeDocument/2006/relationships/tags" Target="../tags/tag382.xml"/><Relationship Id="rId9" Type="http://schemas.openxmlformats.org/officeDocument/2006/relationships/image" Target="../media/image62.png"/><Relationship Id="rId14" Type="http://schemas.openxmlformats.org/officeDocument/2006/relationships/image" Target="../media/image136.png"/><Relationship Id="rId22" Type="http://schemas.openxmlformats.org/officeDocument/2006/relationships/image" Target="../media/image139.png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140.png"/><Relationship Id="rId3" Type="http://schemas.openxmlformats.org/officeDocument/2006/relationships/notesSlide" Target="../notesSlides/notesSlide85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09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1" Type="http://schemas.openxmlformats.org/officeDocument/2006/relationships/tags" Target="../tags/tag383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141.sv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jpeg"/><Relationship Id="rId13" Type="http://schemas.openxmlformats.org/officeDocument/2006/relationships/image" Target="../media/image56.png"/><Relationship Id="rId18" Type="http://schemas.openxmlformats.org/officeDocument/2006/relationships/image" Target="../media/image142.png"/><Relationship Id="rId3" Type="http://schemas.openxmlformats.org/officeDocument/2006/relationships/notesSlide" Target="../notesSlides/notesSlide86.xml"/><Relationship Id="rId7" Type="http://schemas.openxmlformats.org/officeDocument/2006/relationships/image" Target="../media/image65.png"/><Relationship Id="rId12" Type="http://schemas.openxmlformats.org/officeDocument/2006/relationships/image" Target="../media/image55.svg"/><Relationship Id="rId17" Type="http://schemas.openxmlformats.org/officeDocument/2006/relationships/image" Target="../media/image109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9.svg"/><Relationship Id="rId1" Type="http://schemas.openxmlformats.org/officeDocument/2006/relationships/tags" Target="../tags/tag384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110.svg"/><Relationship Id="rId15" Type="http://schemas.openxmlformats.org/officeDocument/2006/relationships/image" Target="../media/image58.png"/><Relationship Id="rId10" Type="http://schemas.openxmlformats.org/officeDocument/2006/relationships/image" Target="../media/image53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14" Type="http://schemas.openxmlformats.org/officeDocument/2006/relationships/image" Target="../media/image57.svg"/></Relationships>
</file>

<file path=ppt/slides/_rels/slide10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6.svg"/><Relationship Id="rId18" Type="http://schemas.openxmlformats.org/officeDocument/2006/relationships/image" Target="../media/image26.png"/><Relationship Id="rId26" Type="http://schemas.openxmlformats.org/officeDocument/2006/relationships/image" Target="../media/image64.png"/><Relationship Id="rId39" Type="http://schemas.openxmlformats.org/officeDocument/2006/relationships/image" Target="../media/image114.svg"/><Relationship Id="rId21" Type="http://schemas.openxmlformats.org/officeDocument/2006/relationships/image" Target="../media/image50.svg"/><Relationship Id="rId34" Type="http://schemas.openxmlformats.org/officeDocument/2006/relationships/image" Target="../media/image60.png"/><Relationship Id="rId42" Type="http://schemas.openxmlformats.org/officeDocument/2006/relationships/image" Target="../media/image117.png"/><Relationship Id="rId47" Type="http://schemas.openxmlformats.org/officeDocument/2006/relationships/image" Target="../media/image122.svg"/><Relationship Id="rId7" Type="http://schemas.openxmlformats.org/officeDocument/2006/relationships/image" Target="../media/image10.svg"/><Relationship Id="rId2" Type="http://schemas.openxmlformats.org/officeDocument/2006/relationships/tags" Target="../tags/tag386.xml"/><Relationship Id="rId16" Type="http://schemas.openxmlformats.org/officeDocument/2006/relationships/image" Target="../media/image19.png"/><Relationship Id="rId29" Type="http://schemas.openxmlformats.org/officeDocument/2006/relationships/image" Target="../media/image55.svg"/><Relationship Id="rId11" Type="http://schemas.openxmlformats.org/officeDocument/2006/relationships/image" Target="../media/image14.svg"/><Relationship Id="rId24" Type="http://schemas.openxmlformats.org/officeDocument/2006/relationships/image" Target="../media/image65.png"/><Relationship Id="rId32" Type="http://schemas.openxmlformats.org/officeDocument/2006/relationships/image" Target="../media/image58.png"/><Relationship Id="rId37" Type="http://schemas.openxmlformats.org/officeDocument/2006/relationships/image" Target="../media/image112.svg"/><Relationship Id="rId40" Type="http://schemas.openxmlformats.org/officeDocument/2006/relationships/image" Target="../media/image115.png"/><Relationship Id="rId45" Type="http://schemas.openxmlformats.org/officeDocument/2006/relationships/image" Target="../media/image120.svg"/><Relationship Id="rId5" Type="http://schemas.openxmlformats.org/officeDocument/2006/relationships/notesSlide" Target="../notesSlides/notesSlide87.xml"/><Relationship Id="rId15" Type="http://schemas.openxmlformats.org/officeDocument/2006/relationships/image" Target="../media/image18.svg"/><Relationship Id="rId23" Type="http://schemas.openxmlformats.org/officeDocument/2006/relationships/image" Target="../media/image63.png"/><Relationship Id="rId28" Type="http://schemas.openxmlformats.org/officeDocument/2006/relationships/image" Target="../media/image54.png"/><Relationship Id="rId36" Type="http://schemas.openxmlformats.org/officeDocument/2006/relationships/image" Target="../media/image111.png"/><Relationship Id="rId49" Type="http://schemas.openxmlformats.org/officeDocument/2006/relationships/image" Target="../media/image124.svg"/><Relationship Id="rId10" Type="http://schemas.openxmlformats.org/officeDocument/2006/relationships/image" Target="../media/image13.png"/><Relationship Id="rId19" Type="http://schemas.openxmlformats.org/officeDocument/2006/relationships/image" Target="../media/image27.svg"/><Relationship Id="rId31" Type="http://schemas.openxmlformats.org/officeDocument/2006/relationships/image" Target="../media/image57.svg"/><Relationship Id="rId44" Type="http://schemas.openxmlformats.org/officeDocument/2006/relationships/image" Target="../media/image119.pn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12.svg"/><Relationship Id="rId14" Type="http://schemas.openxmlformats.org/officeDocument/2006/relationships/image" Target="../media/image17.png"/><Relationship Id="rId22" Type="http://schemas.openxmlformats.org/officeDocument/2006/relationships/image" Target="../media/image62.png"/><Relationship Id="rId27" Type="http://schemas.openxmlformats.org/officeDocument/2006/relationships/image" Target="../media/image53.png"/><Relationship Id="rId30" Type="http://schemas.openxmlformats.org/officeDocument/2006/relationships/image" Target="../media/image56.png"/><Relationship Id="rId35" Type="http://schemas.openxmlformats.org/officeDocument/2006/relationships/image" Target="../media/image110.svg"/><Relationship Id="rId43" Type="http://schemas.openxmlformats.org/officeDocument/2006/relationships/image" Target="../media/image118.svg"/><Relationship Id="rId48" Type="http://schemas.openxmlformats.org/officeDocument/2006/relationships/image" Target="../media/image123.png"/><Relationship Id="rId8" Type="http://schemas.openxmlformats.org/officeDocument/2006/relationships/image" Target="../media/image11.png"/><Relationship Id="rId3" Type="http://schemas.openxmlformats.org/officeDocument/2006/relationships/tags" Target="../tags/tag387.xml"/><Relationship Id="rId12" Type="http://schemas.openxmlformats.org/officeDocument/2006/relationships/image" Target="../media/image15.png"/><Relationship Id="rId17" Type="http://schemas.openxmlformats.org/officeDocument/2006/relationships/image" Target="../media/image20.svg"/><Relationship Id="rId25" Type="http://schemas.openxmlformats.org/officeDocument/2006/relationships/image" Target="../media/image66.jpeg"/><Relationship Id="rId33" Type="http://schemas.openxmlformats.org/officeDocument/2006/relationships/image" Target="../media/image59.svg"/><Relationship Id="rId38" Type="http://schemas.openxmlformats.org/officeDocument/2006/relationships/image" Target="../media/image113.png"/><Relationship Id="rId46" Type="http://schemas.openxmlformats.org/officeDocument/2006/relationships/image" Target="../media/image121.png"/><Relationship Id="rId20" Type="http://schemas.openxmlformats.org/officeDocument/2006/relationships/image" Target="../media/image49.png"/><Relationship Id="rId41" Type="http://schemas.openxmlformats.org/officeDocument/2006/relationships/image" Target="../media/image116.svg"/><Relationship Id="rId1" Type="http://schemas.openxmlformats.org/officeDocument/2006/relationships/tags" Target="../tags/tag385.xml"/><Relationship Id="rId6" Type="http://schemas.openxmlformats.org/officeDocument/2006/relationships/image" Target="../media/image9.png"/></Relationships>
</file>

<file path=ppt/slides/_rels/slide10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63.png"/><Relationship Id="rId39" Type="http://schemas.openxmlformats.org/officeDocument/2006/relationships/image" Target="../media/image111.png"/><Relationship Id="rId21" Type="http://schemas.openxmlformats.org/officeDocument/2006/relationships/image" Target="../media/image26.png"/><Relationship Id="rId34" Type="http://schemas.openxmlformats.org/officeDocument/2006/relationships/image" Target="../media/image57.svg"/><Relationship Id="rId42" Type="http://schemas.openxmlformats.org/officeDocument/2006/relationships/image" Target="../media/image114.svg"/><Relationship Id="rId47" Type="http://schemas.openxmlformats.org/officeDocument/2006/relationships/image" Target="../media/image119.png"/><Relationship Id="rId50" Type="http://schemas.openxmlformats.org/officeDocument/2006/relationships/image" Target="../media/image122.svg"/><Relationship Id="rId7" Type="http://schemas.openxmlformats.org/officeDocument/2006/relationships/slideLayout" Target="../slideLayouts/slideLayout18.xml"/><Relationship Id="rId2" Type="http://schemas.openxmlformats.org/officeDocument/2006/relationships/tags" Target="../tags/tag389.xml"/><Relationship Id="rId16" Type="http://schemas.openxmlformats.org/officeDocument/2006/relationships/image" Target="../media/image16.svg"/><Relationship Id="rId29" Type="http://schemas.openxmlformats.org/officeDocument/2006/relationships/image" Target="../media/image64.png"/><Relationship Id="rId11" Type="http://schemas.openxmlformats.org/officeDocument/2006/relationships/image" Target="../media/image11.png"/><Relationship Id="rId24" Type="http://schemas.openxmlformats.org/officeDocument/2006/relationships/image" Target="../media/image50.svg"/><Relationship Id="rId32" Type="http://schemas.openxmlformats.org/officeDocument/2006/relationships/image" Target="../media/image55.svg"/><Relationship Id="rId37" Type="http://schemas.openxmlformats.org/officeDocument/2006/relationships/image" Target="../media/image60.png"/><Relationship Id="rId40" Type="http://schemas.openxmlformats.org/officeDocument/2006/relationships/image" Target="../media/image112.svg"/><Relationship Id="rId45" Type="http://schemas.openxmlformats.org/officeDocument/2006/relationships/image" Target="../media/image117.png"/><Relationship Id="rId5" Type="http://schemas.openxmlformats.org/officeDocument/2006/relationships/tags" Target="../tags/tag392.xml"/><Relationship Id="rId15" Type="http://schemas.openxmlformats.org/officeDocument/2006/relationships/image" Target="../media/image15.png"/><Relationship Id="rId23" Type="http://schemas.openxmlformats.org/officeDocument/2006/relationships/image" Target="../media/image49.png"/><Relationship Id="rId28" Type="http://schemas.openxmlformats.org/officeDocument/2006/relationships/image" Target="../media/image66.jpeg"/><Relationship Id="rId36" Type="http://schemas.openxmlformats.org/officeDocument/2006/relationships/image" Target="../media/image59.svg"/><Relationship Id="rId49" Type="http://schemas.openxmlformats.org/officeDocument/2006/relationships/image" Target="../media/image121.png"/><Relationship Id="rId10" Type="http://schemas.openxmlformats.org/officeDocument/2006/relationships/image" Target="../media/image10.svg"/><Relationship Id="rId19" Type="http://schemas.openxmlformats.org/officeDocument/2006/relationships/image" Target="../media/image19.png"/><Relationship Id="rId31" Type="http://schemas.openxmlformats.org/officeDocument/2006/relationships/image" Target="../media/image54.png"/><Relationship Id="rId44" Type="http://schemas.openxmlformats.org/officeDocument/2006/relationships/image" Target="../media/image116.svg"/><Relationship Id="rId52" Type="http://schemas.openxmlformats.org/officeDocument/2006/relationships/image" Target="../media/image124.svg"/><Relationship Id="rId4" Type="http://schemas.openxmlformats.org/officeDocument/2006/relationships/tags" Target="../tags/tag391.xml"/><Relationship Id="rId9" Type="http://schemas.openxmlformats.org/officeDocument/2006/relationships/image" Target="../media/image9.png"/><Relationship Id="rId14" Type="http://schemas.openxmlformats.org/officeDocument/2006/relationships/image" Target="../media/image14.svg"/><Relationship Id="rId22" Type="http://schemas.openxmlformats.org/officeDocument/2006/relationships/image" Target="../media/image27.svg"/><Relationship Id="rId27" Type="http://schemas.openxmlformats.org/officeDocument/2006/relationships/image" Target="../media/image65.png"/><Relationship Id="rId30" Type="http://schemas.openxmlformats.org/officeDocument/2006/relationships/image" Target="../media/image53.png"/><Relationship Id="rId35" Type="http://schemas.openxmlformats.org/officeDocument/2006/relationships/image" Target="../media/image58.png"/><Relationship Id="rId43" Type="http://schemas.openxmlformats.org/officeDocument/2006/relationships/image" Target="../media/image115.png"/><Relationship Id="rId48" Type="http://schemas.openxmlformats.org/officeDocument/2006/relationships/image" Target="../media/image120.svg"/><Relationship Id="rId8" Type="http://schemas.openxmlformats.org/officeDocument/2006/relationships/notesSlide" Target="../notesSlides/notesSlide88.xml"/><Relationship Id="rId51" Type="http://schemas.openxmlformats.org/officeDocument/2006/relationships/image" Target="../media/image123.png"/><Relationship Id="rId3" Type="http://schemas.openxmlformats.org/officeDocument/2006/relationships/tags" Target="../tags/tag390.xml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62.png"/><Relationship Id="rId33" Type="http://schemas.openxmlformats.org/officeDocument/2006/relationships/image" Target="../media/image56.png"/><Relationship Id="rId38" Type="http://schemas.openxmlformats.org/officeDocument/2006/relationships/image" Target="../media/image110.svg"/><Relationship Id="rId46" Type="http://schemas.openxmlformats.org/officeDocument/2006/relationships/image" Target="../media/image118.svg"/><Relationship Id="rId20" Type="http://schemas.openxmlformats.org/officeDocument/2006/relationships/image" Target="../media/image20.svg"/><Relationship Id="rId41" Type="http://schemas.openxmlformats.org/officeDocument/2006/relationships/image" Target="../media/image113.png"/><Relationship Id="rId1" Type="http://schemas.openxmlformats.org/officeDocument/2006/relationships/tags" Target="../tags/tag388.xml"/><Relationship Id="rId6" Type="http://schemas.openxmlformats.org/officeDocument/2006/relationships/tags" Target="../tags/tag393.xml"/></Relationships>
</file>

<file path=ppt/slides/_rels/slide102.xml.rels><?xml version="1.0" encoding="UTF-8" standalone="yes"?>
<Relationships xmlns="http://schemas.openxmlformats.org/package/2006/relationships"><Relationship Id="rId13" Type="http://schemas.openxmlformats.org/officeDocument/2006/relationships/tags" Target="../tags/tag406.xml"/><Relationship Id="rId18" Type="http://schemas.openxmlformats.org/officeDocument/2006/relationships/image" Target="../media/image11.png"/><Relationship Id="rId26" Type="http://schemas.openxmlformats.org/officeDocument/2006/relationships/image" Target="../media/image19.png"/><Relationship Id="rId39" Type="http://schemas.openxmlformats.org/officeDocument/2006/relationships/image" Target="../media/image55.svg"/><Relationship Id="rId21" Type="http://schemas.openxmlformats.org/officeDocument/2006/relationships/image" Target="../media/image14.svg"/><Relationship Id="rId34" Type="http://schemas.openxmlformats.org/officeDocument/2006/relationships/image" Target="../media/image65.png"/><Relationship Id="rId42" Type="http://schemas.openxmlformats.org/officeDocument/2006/relationships/image" Target="../media/image58.png"/><Relationship Id="rId47" Type="http://schemas.openxmlformats.org/officeDocument/2006/relationships/image" Target="../media/image112.svg"/><Relationship Id="rId50" Type="http://schemas.openxmlformats.org/officeDocument/2006/relationships/image" Target="../media/image115.png"/><Relationship Id="rId55" Type="http://schemas.openxmlformats.org/officeDocument/2006/relationships/image" Target="../media/image120.svg"/><Relationship Id="rId7" Type="http://schemas.openxmlformats.org/officeDocument/2006/relationships/tags" Target="../tags/tag400.xml"/><Relationship Id="rId2" Type="http://schemas.openxmlformats.org/officeDocument/2006/relationships/tags" Target="../tags/tag395.xml"/><Relationship Id="rId16" Type="http://schemas.openxmlformats.org/officeDocument/2006/relationships/image" Target="../media/image9.png"/><Relationship Id="rId29" Type="http://schemas.openxmlformats.org/officeDocument/2006/relationships/image" Target="../media/image27.svg"/><Relationship Id="rId11" Type="http://schemas.openxmlformats.org/officeDocument/2006/relationships/tags" Target="../tags/tag404.xml"/><Relationship Id="rId24" Type="http://schemas.openxmlformats.org/officeDocument/2006/relationships/image" Target="../media/image17.png"/><Relationship Id="rId32" Type="http://schemas.openxmlformats.org/officeDocument/2006/relationships/image" Target="../media/image62.png"/><Relationship Id="rId37" Type="http://schemas.openxmlformats.org/officeDocument/2006/relationships/image" Target="../media/image53.png"/><Relationship Id="rId40" Type="http://schemas.openxmlformats.org/officeDocument/2006/relationships/image" Target="../media/image56.png"/><Relationship Id="rId45" Type="http://schemas.openxmlformats.org/officeDocument/2006/relationships/image" Target="../media/image110.svg"/><Relationship Id="rId53" Type="http://schemas.openxmlformats.org/officeDocument/2006/relationships/image" Target="../media/image118.svg"/><Relationship Id="rId58" Type="http://schemas.openxmlformats.org/officeDocument/2006/relationships/image" Target="../media/image123.png"/><Relationship Id="rId5" Type="http://schemas.openxmlformats.org/officeDocument/2006/relationships/tags" Target="../tags/tag398.xml"/><Relationship Id="rId19" Type="http://schemas.openxmlformats.org/officeDocument/2006/relationships/image" Target="../media/image12.svg"/><Relationship Id="rId4" Type="http://schemas.openxmlformats.org/officeDocument/2006/relationships/tags" Target="../tags/tag397.xml"/><Relationship Id="rId9" Type="http://schemas.openxmlformats.org/officeDocument/2006/relationships/tags" Target="../tags/tag402.xml"/><Relationship Id="rId14" Type="http://schemas.openxmlformats.org/officeDocument/2006/relationships/slideLayout" Target="../slideLayouts/slideLayout18.xml"/><Relationship Id="rId22" Type="http://schemas.openxmlformats.org/officeDocument/2006/relationships/image" Target="../media/image15.png"/><Relationship Id="rId27" Type="http://schemas.openxmlformats.org/officeDocument/2006/relationships/image" Target="../media/image20.svg"/><Relationship Id="rId30" Type="http://schemas.openxmlformats.org/officeDocument/2006/relationships/image" Target="../media/image49.png"/><Relationship Id="rId35" Type="http://schemas.openxmlformats.org/officeDocument/2006/relationships/image" Target="../media/image66.jpeg"/><Relationship Id="rId43" Type="http://schemas.openxmlformats.org/officeDocument/2006/relationships/image" Target="../media/image59.svg"/><Relationship Id="rId48" Type="http://schemas.openxmlformats.org/officeDocument/2006/relationships/image" Target="../media/image113.png"/><Relationship Id="rId56" Type="http://schemas.openxmlformats.org/officeDocument/2006/relationships/image" Target="../media/image121.png"/><Relationship Id="rId8" Type="http://schemas.openxmlformats.org/officeDocument/2006/relationships/tags" Target="../tags/tag401.xml"/><Relationship Id="rId51" Type="http://schemas.openxmlformats.org/officeDocument/2006/relationships/image" Target="../media/image116.svg"/><Relationship Id="rId3" Type="http://schemas.openxmlformats.org/officeDocument/2006/relationships/tags" Target="../tags/tag396.xml"/><Relationship Id="rId12" Type="http://schemas.openxmlformats.org/officeDocument/2006/relationships/tags" Target="../tags/tag405.xml"/><Relationship Id="rId17" Type="http://schemas.openxmlformats.org/officeDocument/2006/relationships/image" Target="../media/image10.svg"/><Relationship Id="rId25" Type="http://schemas.openxmlformats.org/officeDocument/2006/relationships/image" Target="../media/image18.svg"/><Relationship Id="rId33" Type="http://schemas.openxmlformats.org/officeDocument/2006/relationships/image" Target="../media/image63.png"/><Relationship Id="rId38" Type="http://schemas.openxmlformats.org/officeDocument/2006/relationships/image" Target="../media/image54.png"/><Relationship Id="rId46" Type="http://schemas.openxmlformats.org/officeDocument/2006/relationships/image" Target="../media/image111.png"/><Relationship Id="rId59" Type="http://schemas.openxmlformats.org/officeDocument/2006/relationships/image" Target="../media/image124.svg"/><Relationship Id="rId20" Type="http://schemas.openxmlformats.org/officeDocument/2006/relationships/image" Target="../media/image13.png"/><Relationship Id="rId41" Type="http://schemas.openxmlformats.org/officeDocument/2006/relationships/image" Target="../media/image57.svg"/><Relationship Id="rId54" Type="http://schemas.openxmlformats.org/officeDocument/2006/relationships/image" Target="../media/image119.png"/><Relationship Id="rId1" Type="http://schemas.openxmlformats.org/officeDocument/2006/relationships/tags" Target="../tags/tag394.xml"/><Relationship Id="rId6" Type="http://schemas.openxmlformats.org/officeDocument/2006/relationships/tags" Target="../tags/tag399.xml"/><Relationship Id="rId15" Type="http://schemas.openxmlformats.org/officeDocument/2006/relationships/notesSlide" Target="../notesSlides/notesSlide89.xml"/><Relationship Id="rId23" Type="http://schemas.openxmlformats.org/officeDocument/2006/relationships/image" Target="../media/image16.svg"/><Relationship Id="rId28" Type="http://schemas.openxmlformats.org/officeDocument/2006/relationships/image" Target="../media/image26.png"/><Relationship Id="rId36" Type="http://schemas.openxmlformats.org/officeDocument/2006/relationships/image" Target="../media/image64.png"/><Relationship Id="rId49" Type="http://schemas.openxmlformats.org/officeDocument/2006/relationships/image" Target="../media/image114.svg"/><Relationship Id="rId57" Type="http://schemas.openxmlformats.org/officeDocument/2006/relationships/image" Target="../media/image122.svg"/><Relationship Id="rId10" Type="http://schemas.openxmlformats.org/officeDocument/2006/relationships/tags" Target="../tags/tag403.xml"/><Relationship Id="rId31" Type="http://schemas.openxmlformats.org/officeDocument/2006/relationships/image" Target="../media/image50.svg"/><Relationship Id="rId44" Type="http://schemas.openxmlformats.org/officeDocument/2006/relationships/image" Target="../media/image60.png"/><Relationship Id="rId52" Type="http://schemas.openxmlformats.org/officeDocument/2006/relationships/image" Target="../media/image117.png"/></Relationships>
</file>

<file path=ppt/slides/_rels/slide10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.png"/><Relationship Id="rId18" Type="http://schemas.openxmlformats.org/officeDocument/2006/relationships/image" Target="../media/image16.svg"/><Relationship Id="rId26" Type="http://schemas.openxmlformats.org/officeDocument/2006/relationships/image" Target="../media/image50.svg"/><Relationship Id="rId39" Type="http://schemas.openxmlformats.org/officeDocument/2006/relationships/image" Target="../media/image60.png"/><Relationship Id="rId21" Type="http://schemas.openxmlformats.org/officeDocument/2006/relationships/image" Target="../media/image19.png"/><Relationship Id="rId34" Type="http://schemas.openxmlformats.org/officeDocument/2006/relationships/image" Target="../media/image55.svg"/><Relationship Id="rId7" Type="http://schemas.openxmlformats.org/officeDocument/2006/relationships/tags" Target="../tags/tag413.xml"/><Relationship Id="rId12" Type="http://schemas.openxmlformats.org/officeDocument/2006/relationships/image" Target="../media/image10.svg"/><Relationship Id="rId17" Type="http://schemas.openxmlformats.org/officeDocument/2006/relationships/image" Target="../media/image15.png"/><Relationship Id="rId25" Type="http://schemas.openxmlformats.org/officeDocument/2006/relationships/image" Target="../media/image49.png"/><Relationship Id="rId33" Type="http://schemas.openxmlformats.org/officeDocument/2006/relationships/image" Target="../media/image54.png"/><Relationship Id="rId38" Type="http://schemas.openxmlformats.org/officeDocument/2006/relationships/image" Target="../media/image59.svg"/><Relationship Id="rId2" Type="http://schemas.openxmlformats.org/officeDocument/2006/relationships/tags" Target="../tags/tag408.xml"/><Relationship Id="rId16" Type="http://schemas.openxmlformats.org/officeDocument/2006/relationships/image" Target="../media/image14.svg"/><Relationship Id="rId20" Type="http://schemas.openxmlformats.org/officeDocument/2006/relationships/image" Target="../media/image18.svg"/><Relationship Id="rId29" Type="http://schemas.openxmlformats.org/officeDocument/2006/relationships/image" Target="../media/image65.png"/><Relationship Id="rId1" Type="http://schemas.openxmlformats.org/officeDocument/2006/relationships/tags" Target="../tags/tag407.xml"/><Relationship Id="rId6" Type="http://schemas.openxmlformats.org/officeDocument/2006/relationships/tags" Target="../tags/tag412.xml"/><Relationship Id="rId11" Type="http://schemas.openxmlformats.org/officeDocument/2006/relationships/image" Target="../media/image9.png"/><Relationship Id="rId24" Type="http://schemas.openxmlformats.org/officeDocument/2006/relationships/image" Target="../media/image27.svg"/><Relationship Id="rId32" Type="http://schemas.openxmlformats.org/officeDocument/2006/relationships/image" Target="../media/image53.png"/><Relationship Id="rId37" Type="http://schemas.openxmlformats.org/officeDocument/2006/relationships/image" Target="../media/image58.png"/><Relationship Id="rId40" Type="http://schemas.openxmlformats.org/officeDocument/2006/relationships/image" Target="../media/image110.svg"/><Relationship Id="rId5" Type="http://schemas.openxmlformats.org/officeDocument/2006/relationships/tags" Target="../tags/tag411.xml"/><Relationship Id="rId15" Type="http://schemas.openxmlformats.org/officeDocument/2006/relationships/image" Target="../media/image13.png"/><Relationship Id="rId23" Type="http://schemas.openxmlformats.org/officeDocument/2006/relationships/image" Target="../media/image26.png"/><Relationship Id="rId28" Type="http://schemas.openxmlformats.org/officeDocument/2006/relationships/image" Target="../media/image63.png"/><Relationship Id="rId36" Type="http://schemas.openxmlformats.org/officeDocument/2006/relationships/image" Target="../media/image57.svg"/><Relationship Id="rId10" Type="http://schemas.openxmlformats.org/officeDocument/2006/relationships/notesSlide" Target="../notesSlides/notesSlide90.xml"/><Relationship Id="rId19" Type="http://schemas.openxmlformats.org/officeDocument/2006/relationships/image" Target="../media/image17.png"/><Relationship Id="rId31" Type="http://schemas.openxmlformats.org/officeDocument/2006/relationships/image" Target="../media/image64.png"/><Relationship Id="rId4" Type="http://schemas.openxmlformats.org/officeDocument/2006/relationships/tags" Target="../tags/tag410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12.svg"/><Relationship Id="rId22" Type="http://schemas.openxmlformats.org/officeDocument/2006/relationships/image" Target="../media/image20.svg"/><Relationship Id="rId27" Type="http://schemas.openxmlformats.org/officeDocument/2006/relationships/image" Target="../media/image62.png"/><Relationship Id="rId30" Type="http://schemas.openxmlformats.org/officeDocument/2006/relationships/image" Target="../media/image66.jpeg"/><Relationship Id="rId35" Type="http://schemas.openxmlformats.org/officeDocument/2006/relationships/image" Target="../media/image56.png"/><Relationship Id="rId8" Type="http://schemas.openxmlformats.org/officeDocument/2006/relationships/tags" Target="../tags/tag414.xml"/><Relationship Id="rId3" Type="http://schemas.openxmlformats.org/officeDocument/2006/relationships/tags" Target="../tags/tag409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92.xml"/><Relationship Id="rId13" Type="http://schemas.openxmlformats.org/officeDocument/2006/relationships/image" Target="../media/image79.png"/><Relationship Id="rId18" Type="http://schemas.openxmlformats.org/officeDocument/2006/relationships/image" Target="../media/image14.svg"/><Relationship Id="rId26" Type="http://schemas.openxmlformats.org/officeDocument/2006/relationships/image" Target="../media/image146.svg"/><Relationship Id="rId3" Type="http://schemas.openxmlformats.org/officeDocument/2006/relationships/tags" Target="../tags/tag417.xml"/><Relationship Id="rId21" Type="http://schemas.openxmlformats.org/officeDocument/2006/relationships/image" Target="../media/image19.png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10.svg"/><Relationship Id="rId17" Type="http://schemas.openxmlformats.org/officeDocument/2006/relationships/image" Target="../media/image13.png"/><Relationship Id="rId25" Type="http://schemas.openxmlformats.org/officeDocument/2006/relationships/image" Target="../media/image145.png"/><Relationship Id="rId2" Type="http://schemas.openxmlformats.org/officeDocument/2006/relationships/tags" Target="../tags/tag416.xml"/><Relationship Id="rId16" Type="http://schemas.openxmlformats.org/officeDocument/2006/relationships/image" Target="../media/image12.svg"/><Relationship Id="rId20" Type="http://schemas.openxmlformats.org/officeDocument/2006/relationships/image" Target="../media/image16.svg"/><Relationship Id="rId1" Type="http://schemas.openxmlformats.org/officeDocument/2006/relationships/tags" Target="../tags/tag415.xml"/><Relationship Id="rId6" Type="http://schemas.openxmlformats.org/officeDocument/2006/relationships/tags" Target="../tags/tag420.xml"/><Relationship Id="rId11" Type="http://schemas.openxmlformats.org/officeDocument/2006/relationships/image" Target="../media/image9.png"/><Relationship Id="rId24" Type="http://schemas.openxmlformats.org/officeDocument/2006/relationships/image" Target="../media/image144.svg"/><Relationship Id="rId5" Type="http://schemas.openxmlformats.org/officeDocument/2006/relationships/tags" Target="../tags/tag419.xml"/><Relationship Id="rId15" Type="http://schemas.openxmlformats.org/officeDocument/2006/relationships/image" Target="../media/image11.png"/><Relationship Id="rId23" Type="http://schemas.openxmlformats.org/officeDocument/2006/relationships/image" Target="../media/image143.png"/><Relationship Id="rId10" Type="http://schemas.openxmlformats.org/officeDocument/2006/relationships/image" Target="../media/image44.svg"/><Relationship Id="rId19" Type="http://schemas.openxmlformats.org/officeDocument/2006/relationships/image" Target="../media/image15.png"/><Relationship Id="rId4" Type="http://schemas.openxmlformats.org/officeDocument/2006/relationships/tags" Target="../tags/tag418.xml"/><Relationship Id="rId9" Type="http://schemas.openxmlformats.org/officeDocument/2006/relationships/image" Target="../media/image43.png"/><Relationship Id="rId14" Type="http://schemas.openxmlformats.org/officeDocument/2006/relationships/hyperlink" Target="https://pixabay.com/fr/loupe-lentille-gris-pictogramme-308581/" TargetMode="External"/><Relationship Id="rId22" Type="http://schemas.openxmlformats.org/officeDocument/2006/relationships/image" Target="../media/image20.sv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2.svg"/><Relationship Id="rId18" Type="http://schemas.openxmlformats.org/officeDocument/2006/relationships/image" Target="../media/image19.png"/><Relationship Id="rId3" Type="http://schemas.openxmlformats.org/officeDocument/2006/relationships/tags" Target="../tags/tag423.xml"/><Relationship Id="rId21" Type="http://schemas.openxmlformats.org/officeDocument/2006/relationships/image" Target="../media/image144.svg"/><Relationship Id="rId7" Type="http://schemas.openxmlformats.org/officeDocument/2006/relationships/image" Target="../media/image44.svg"/><Relationship Id="rId12" Type="http://schemas.openxmlformats.org/officeDocument/2006/relationships/image" Target="../media/image11.png"/><Relationship Id="rId17" Type="http://schemas.openxmlformats.org/officeDocument/2006/relationships/image" Target="../media/image16.svg"/><Relationship Id="rId2" Type="http://schemas.openxmlformats.org/officeDocument/2006/relationships/tags" Target="../tags/tag422.xml"/><Relationship Id="rId16" Type="http://schemas.openxmlformats.org/officeDocument/2006/relationships/image" Target="../media/image15.png"/><Relationship Id="rId20" Type="http://schemas.openxmlformats.org/officeDocument/2006/relationships/image" Target="../media/image143.png"/><Relationship Id="rId1" Type="http://schemas.openxmlformats.org/officeDocument/2006/relationships/tags" Target="../tags/tag421.xml"/><Relationship Id="rId6" Type="http://schemas.openxmlformats.org/officeDocument/2006/relationships/image" Target="../media/image43.png"/><Relationship Id="rId11" Type="http://schemas.openxmlformats.org/officeDocument/2006/relationships/hyperlink" Target="https://pixabay.com/fr/loupe-lentille-gris-pictogramme-308581/" TargetMode="External"/><Relationship Id="rId5" Type="http://schemas.openxmlformats.org/officeDocument/2006/relationships/notesSlide" Target="../notesSlides/notesSlide93.xml"/><Relationship Id="rId15" Type="http://schemas.openxmlformats.org/officeDocument/2006/relationships/image" Target="../media/image14.svg"/><Relationship Id="rId23" Type="http://schemas.openxmlformats.org/officeDocument/2006/relationships/image" Target="../media/image146.svg"/><Relationship Id="rId10" Type="http://schemas.openxmlformats.org/officeDocument/2006/relationships/image" Target="../media/image79.png"/><Relationship Id="rId19" Type="http://schemas.openxmlformats.org/officeDocument/2006/relationships/image" Target="../media/image20.sv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10.svg"/><Relationship Id="rId14" Type="http://schemas.openxmlformats.org/officeDocument/2006/relationships/image" Target="../media/image13.png"/><Relationship Id="rId22" Type="http://schemas.openxmlformats.org/officeDocument/2006/relationships/image" Target="../media/image145.pn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tags" Target="../tags/tag425.xml"/><Relationship Id="rId1" Type="http://schemas.openxmlformats.org/officeDocument/2006/relationships/tags" Target="../tags/tag424.xml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6.svg"/><Relationship Id="rId18" Type="http://schemas.openxmlformats.org/officeDocument/2006/relationships/image" Target="../media/image84.png"/><Relationship Id="rId3" Type="http://schemas.openxmlformats.org/officeDocument/2006/relationships/tags" Target="../tags/tag428.xml"/><Relationship Id="rId21" Type="http://schemas.openxmlformats.org/officeDocument/2006/relationships/image" Target="../media/image149.svg"/><Relationship Id="rId7" Type="http://schemas.openxmlformats.org/officeDocument/2006/relationships/image" Target="../media/image10.svg"/><Relationship Id="rId12" Type="http://schemas.openxmlformats.org/officeDocument/2006/relationships/image" Target="../media/image15.png"/><Relationship Id="rId17" Type="http://schemas.openxmlformats.org/officeDocument/2006/relationships/image" Target="../media/image20.svg"/><Relationship Id="rId2" Type="http://schemas.openxmlformats.org/officeDocument/2006/relationships/tags" Target="../tags/tag427.xml"/><Relationship Id="rId16" Type="http://schemas.openxmlformats.org/officeDocument/2006/relationships/image" Target="../media/image19.png"/><Relationship Id="rId20" Type="http://schemas.openxmlformats.org/officeDocument/2006/relationships/image" Target="../media/image148.png"/><Relationship Id="rId1" Type="http://schemas.openxmlformats.org/officeDocument/2006/relationships/tags" Target="../tags/tag426.xml"/><Relationship Id="rId6" Type="http://schemas.openxmlformats.org/officeDocument/2006/relationships/image" Target="../media/image9.png"/><Relationship Id="rId11" Type="http://schemas.openxmlformats.org/officeDocument/2006/relationships/image" Target="../media/image14.svg"/><Relationship Id="rId5" Type="http://schemas.openxmlformats.org/officeDocument/2006/relationships/notesSlide" Target="../notesSlides/notesSlide95.xml"/><Relationship Id="rId15" Type="http://schemas.openxmlformats.org/officeDocument/2006/relationships/image" Target="../media/image18.svg"/><Relationship Id="rId10" Type="http://schemas.openxmlformats.org/officeDocument/2006/relationships/image" Target="../media/image13.png"/><Relationship Id="rId19" Type="http://schemas.openxmlformats.org/officeDocument/2006/relationships/image" Target="../media/image147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7.png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7.png"/><Relationship Id="rId18" Type="http://schemas.openxmlformats.org/officeDocument/2006/relationships/image" Target="../media/image150.svg"/><Relationship Id="rId3" Type="http://schemas.openxmlformats.org/officeDocument/2006/relationships/tags" Target="../tags/tag431.xml"/><Relationship Id="rId21" Type="http://schemas.openxmlformats.org/officeDocument/2006/relationships/image" Target="../media/image15.png"/><Relationship Id="rId7" Type="http://schemas.openxmlformats.org/officeDocument/2006/relationships/image" Target="../media/image9.png"/><Relationship Id="rId12" Type="http://schemas.openxmlformats.org/officeDocument/2006/relationships/image" Target="../media/image14.svg"/><Relationship Id="rId17" Type="http://schemas.openxmlformats.org/officeDocument/2006/relationships/image" Target="../media/image11.png"/><Relationship Id="rId25" Type="http://schemas.openxmlformats.org/officeDocument/2006/relationships/image" Target="../media/image155.png"/><Relationship Id="rId2" Type="http://schemas.openxmlformats.org/officeDocument/2006/relationships/tags" Target="../tags/tag430.xml"/><Relationship Id="rId16" Type="http://schemas.openxmlformats.org/officeDocument/2006/relationships/image" Target="../media/image20.svg"/><Relationship Id="rId20" Type="http://schemas.openxmlformats.org/officeDocument/2006/relationships/image" Target="../media/image152.svg"/><Relationship Id="rId1" Type="http://schemas.openxmlformats.org/officeDocument/2006/relationships/tags" Target="../tags/tag429.xml"/><Relationship Id="rId6" Type="http://schemas.openxmlformats.org/officeDocument/2006/relationships/notesSlide" Target="../notesSlides/notesSlide97.xml"/><Relationship Id="rId11" Type="http://schemas.openxmlformats.org/officeDocument/2006/relationships/image" Target="../media/image13.png"/><Relationship Id="rId24" Type="http://schemas.openxmlformats.org/officeDocument/2006/relationships/image" Target="../media/image154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9.png"/><Relationship Id="rId23" Type="http://schemas.openxmlformats.org/officeDocument/2006/relationships/image" Target="../media/image153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151.png"/><Relationship Id="rId4" Type="http://schemas.openxmlformats.org/officeDocument/2006/relationships/tags" Target="../tags/tag432.xml"/><Relationship Id="rId9" Type="http://schemas.openxmlformats.org/officeDocument/2006/relationships/image" Target="../media/image79.png"/><Relationship Id="rId14" Type="http://schemas.openxmlformats.org/officeDocument/2006/relationships/image" Target="../media/image18.svg"/><Relationship Id="rId22" Type="http://schemas.openxmlformats.org/officeDocument/2006/relationships/image" Target="../media/image16.svg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159.svg"/><Relationship Id="rId3" Type="http://schemas.openxmlformats.org/officeDocument/2006/relationships/tags" Target="../tags/tag435.xml"/><Relationship Id="rId21" Type="http://schemas.openxmlformats.org/officeDocument/2006/relationships/image" Target="../media/image43.png"/><Relationship Id="rId7" Type="http://schemas.openxmlformats.org/officeDocument/2006/relationships/image" Target="../media/image9.png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158.png"/><Relationship Id="rId2" Type="http://schemas.openxmlformats.org/officeDocument/2006/relationships/tags" Target="../tags/tag434.xml"/><Relationship Id="rId16" Type="http://schemas.openxmlformats.org/officeDocument/2006/relationships/image" Target="../media/image16.svg"/><Relationship Id="rId20" Type="http://schemas.openxmlformats.org/officeDocument/2006/relationships/image" Target="../media/image91.svg"/><Relationship Id="rId1" Type="http://schemas.openxmlformats.org/officeDocument/2006/relationships/tags" Target="../tags/tag433.xml"/><Relationship Id="rId6" Type="http://schemas.openxmlformats.org/officeDocument/2006/relationships/notesSlide" Target="../notesSlides/notesSlide99.xml"/><Relationship Id="rId11" Type="http://schemas.openxmlformats.org/officeDocument/2006/relationships/image" Target="../media/image11.png"/><Relationship Id="rId24" Type="http://schemas.openxmlformats.org/officeDocument/2006/relationships/image" Target="../media/image157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5.png"/><Relationship Id="rId23" Type="http://schemas.openxmlformats.org/officeDocument/2006/relationships/image" Target="../media/image156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90.png"/><Relationship Id="rId4" Type="http://schemas.openxmlformats.org/officeDocument/2006/relationships/tags" Target="../tags/tag436.xml"/><Relationship Id="rId9" Type="http://schemas.openxmlformats.org/officeDocument/2006/relationships/image" Target="../media/image79.png"/><Relationship Id="rId14" Type="http://schemas.openxmlformats.org/officeDocument/2006/relationships/image" Target="../media/image14.svg"/><Relationship Id="rId22" Type="http://schemas.openxmlformats.org/officeDocument/2006/relationships/image" Target="../media/image44.sv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39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9.svg"/><Relationship Id="rId2" Type="http://schemas.openxmlformats.org/officeDocument/2006/relationships/tags" Target="../tags/tag438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37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8.png"/><Relationship Id="rId5" Type="http://schemas.openxmlformats.org/officeDocument/2006/relationships/notesSlide" Target="../notesSlides/notesSlide100.xml"/><Relationship Id="rId15" Type="http://schemas.openxmlformats.org/officeDocument/2006/relationships/image" Target="../media/image16.svg"/><Relationship Id="rId23" Type="http://schemas.openxmlformats.org/officeDocument/2006/relationships/image" Target="../media/image157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pn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42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9.svg"/><Relationship Id="rId2" Type="http://schemas.openxmlformats.org/officeDocument/2006/relationships/tags" Target="../tags/tag441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40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8.png"/><Relationship Id="rId5" Type="http://schemas.openxmlformats.org/officeDocument/2006/relationships/notesSlide" Target="../notesSlides/notesSlide101.xml"/><Relationship Id="rId15" Type="http://schemas.openxmlformats.org/officeDocument/2006/relationships/image" Target="../media/image16.svg"/><Relationship Id="rId23" Type="http://schemas.openxmlformats.org/officeDocument/2006/relationships/image" Target="../media/image157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png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45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9.svg"/><Relationship Id="rId2" Type="http://schemas.openxmlformats.org/officeDocument/2006/relationships/tags" Target="../tags/tag444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43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8.png"/><Relationship Id="rId5" Type="http://schemas.openxmlformats.org/officeDocument/2006/relationships/notesSlide" Target="../notesSlides/notesSlide102.xml"/><Relationship Id="rId15" Type="http://schemas.openxmlformats.org/officeDocument/2006/relationships/image" Target="../media/image16.svg"/><Relationship Id="rId23" Type="http://schemas.openxmlformats.org/officeDocument/2006/relationships/image" Target="../media/image157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png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13" Type="http://schemas.openxmlformats.org/officeDocument/2006/relationships/image" Target="../media/image13.png"/><Relationship Id="rId18" Type="http://schemas.openxmlformats.org/officeDocument/2006/relationships/image" Target="../media/image18.svg"/><Relationship Id="rId26" Type="http://schemas.openxmlformats.org/officeDocument/2006/relationships/image" Target="../media/image159.svg"/><Relationship Id="rId3" Type="http://schemas.openxmlformats.org/officeDocument/2006/relationships/tags" Target="../tags/tag448.xml"/><Relationship Id="rId21" Type="http://schemas.openxmlformats.org/officeDocument/2006/relationships/image" Target="../media/image43.png"/><Relationship Id="rId7" Type="http://schemas.openxmlformats.org/officeDocument/2006/relationships/image" Target="../media/image9.png"/><Relationship Id="rId12" Type="http://schemas.openxmlformats.org/officeDocument/2006/relationships/image" Target="../media/image12.svg"/><Relationship Id="rId17" Type="http://schemas.openxmlformats.org/officeDocument/2006/relationships/image" Target="../media/image17.png"/><Relationship Id="rId25" Type="http://schemas.openxmlformats.org/officeDocument/2006/relationships/image" Target="../media/image158.png"/><Relationship Id="rId2" Type="http://schemas.openxmlformats.org/officeDocument/2006/relationships/tags" Target="../tags/tag447.xml"/><Relationship Id="rId16" Type="http://schemas.openxmlformats.org/officeDocument/2006/relationships/image" Target="../media/image16.svg"/><Relationship Id="rId20" Type="http://schemas.openxmlformats.org/officeDocument/2006/relationships/image" Target="../media/image91.svg"/><Relationship Id="rId1" Type="http://schemas.openxmlformats.org/officeDocument/2006/relationships/tags" Target="../tags/tag446.xml"/><Relationship Id="rId6" Type="http://schemas.openxmlformats.org/officeDocument/2006/relationships/notesSlide" Target="../notesSlides/notesSlide103.xml"/><Relationship Id="rId11" Type="http://schemas.openxmlformats.org/officeDocument/2006/relationships/image" Target="../media/image11.png"/><Relationship Id="rId24" Type="http://schemas.openxmlformats.org/officeDocument/2006/relationships/image" Target="../media/image157.svg"/><Relationship Id="rId5" Type="http://schemas.openxmlformats.org/officeDocument/2006/relationships/slideLayout" Target="../slideLayouts/slideLayout18.xml"/><Relationship Id="rId15" Type="http://schemas.openxmlformats.org/officeDocument/2006/relationships/image" Target="../media/image15.png"/><Relationship Id="rId23" Type="http://schemas.openxmlformats.org/officeDocument/2006/relationships/image" Target="../media/image156.png"/><Relationship Id="rId10" Type="http://schemas.openxmlformats.org/officeDocument/2006/relationships/hyperlink" Target="https://pixabay.com/fr/loupe-lentille-gris-pictogramme-308581/" TargetMode="External"/><Relationship Id="rId19" Type="http://schemas.openxmlformats.org/officeDocument/2006/relationships/image" Target="../media/image90.png"/><Relationship Id="rId4" Type="http://schemas.openxmlformats.org/officeDocument/2006/relationships/tags" Target="../tags/tag449.xml"/><Relationship Id="rId9" Type="http://schemas.openxmlformats.org/officeDocument/2006/relationships/image" Target="../media/image79.png"/><Relationship Id="rId14" Type="http://schemas.openxmlformats.org/officeDocument/2006/relationships/image" Target="../media/image14.svg"/><Relationship Id="rId22" Type="http://schemas.openxmlformats.org/officeDocument/2006/relationships/image" Target="../media/image44.sv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png"/><Relationship Id="rId13" Type="http://schemas.openxmlformats.org/officeDocument/2006/relationships/image" Target="../media/image14.svg"/><Relationship Id="rId18" Type="http://schemas.openxmlformats.org/officeDocument/2006/relationships/image" Target="../media/image90.png"/><Relationship Id="rId3" Type="http://schemas.openxmlformats.org/officeDocument/2006/relationships/tags" Target="../tags/tag452.xml"/><Relationship Id="rId21" Type="http://schemas.openxmlformats.org/officeDocument/2006/relationships/image" Target="../media/image44.svg"/><Relationship Id="rId7" Type="http://schemas.openxmlformats.org/officeDocument/2006/relationships/image" Target="../media/image10.svg"/><Relationship Id="rId12" Type="http://schemas.openxmlformats.org/officeDocument/2006/relationships/image" Target="../media/image13.png"/><Relationship Id="rId17" Type="http://schemas.openxmlformats.org/officeDocument/2006/relationships/image" Target="../media/image18.svg"/><Relationship Id="rId25" Type="http://schemas.openxmlformats.org/officeDocument/2006/relationships/image" Target="../media/image159.svg"/><Relationship Id="rId2" Type="http://schemas.openxmlformats.org/officeDocument/2006/relationships/tags" Target="../tags/tag451.xml"/><Relationship Id="rId16" Type="http://schemas.openxmlformats.org/officeDocument/2006/relationships/image" Target="../media/image17.png"/><Relationship Id="rId20" Type="http://schemas.openxmlformats.org/officeDocument/2006/relationships/image" Target="../media/image43.png"/><Relationship Id="rId1" Type="http://schemas.openxmlformats.org/officeDocument/2006/relationships/tags" Target="../tags/tag450.xml"/><Relationship Id="rId6" Type="http://schemas.openxmlformats.org/officeDocument/2006/relationships/image" Target="../media/image9.png"/><Relationship Id="rId11" Type="http://schemas.openxmlformats.org/officeDocument/2006/relationships/image" Target="../media/image12.svg"/><Relationship Id="rId24" Type="http://schemas.openxmlformats.org/officeDocument/2006/relationships/image" Target="../media/image158.png"/><Relationship Id="rId5" Type="http://schemas.openxmlformats.org/officeDocument/2006/relationships/notesSlide" Target="../notesSlides/notesSlide104.xml"/><Relationship Id="rId15" Type="http://schemas.openxmlformats.org/officeDocument/2006/relationships/image" Target="../media/image16.svg"/><Relationship Id="rId23" Type="http://schemas.openxmlformats.org/officeDocument/2006/relationships/image" Target="../media/image157.svg"/><Relationship Id="rId10" Type="http://schemas.openxmlformats.org/officeDocument/2006/relationships/image" Target="../media/image11.png"/><Relationship Id="rId19" Type="http://schemas.openxmlformats.org/officeDocument/2006/relationships/image" Target="../media/image91.svg"/><Relationship Id="rId4" Type="http://schemas.openxmlformats.org/officeDocument/2006/relationships/slideLayout" Target="../slideLayouts/slideLayout18.xml"/><Relationship Id="rId9" Type="http://schemas.openxmlformats.org/officeDocument/2006/relationships/hyperlink" Target="https://pixabay.com/fr/loupe-lentille-gris-pictogramme-308581/" TargetMode="External"/><Relationship Id="rId14" Type="http://schemas.openxmlformats.org/officeDocument/2006/relationships/image" Target="../media/image15.png"/><Relationship Id="rId22" Type="http://schemas.openxmlformats.org/officeDocument/2006/relationships/image" Target="../media/image156.pn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tags" Target="../tags/tag455.xml"/><Relationship Id="rId7" Type="http://schemas.openxmlformats.org/officeDocument/2006/relationships/slideLayout" Target="../slideLayouts/slideLayout18.xml"/><Relationship Id="rId2" Type="http://schemas.openxmlformats.org/officeDocument/2006/relationships/tags" Target="../tags/tag454.xml"/><Relationship Id="rId1" Type="http://schemas.openxmlformats.org/officeDocument/2006/relationships/tags" Target="../tags/tag453.xml"/><Relationship Id="rId6" Type="http://schemas.openxmlformats.org/officeDocument/2006/relationships/tags" Target="../tags/tag458.xml"/><Relationship Id="rId5" Type="http://schemas.openxmlformats.org/officeDocument/2006/relationships/tags" Target="../tags/tag457.xml"/><Relationship Id="rId4" Type="http://schemas.openxmlformats.org/officeDocument/2006/relationships/tags" Target="../tags/tag456.xml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2.svg"/><Relationship Id="rId18" Type="http://schemas.openxmlformats.org/officeDocument/2006/relationships/image" Target="../media/image17.png"/><Relationship Id="rId26" Type="http://schemas.openxmlformats.org/officeDocument/2006/relationships/image" Target="../media/image156.png"/><Relationship Id="rId3" Type="http://schemas.openxmlformats.org/officeDocument/2006/relationships/tags" Target="../tags/tag461.xml"/><Relationship Id="rId21" Type="http://schemas.openxmlformats.org/officeDocument/2006/relationships/image" Target="../media/image91.svg"/><Relationship Id="rId7" Type="http://schemas.openxmlformats.org/officeDocument/2006/relationships/notesSlide" Target="../notesSlides/notesSlide105.xml"/><Relationship Id="rId12" Type="http://schemas.openxmlformats.org/officeDocument/2006/relationships/image" Target="../media/image11.png"/><Relationship Id="rId17" Type="http://schemas.openxmlformats.org/officeDocument/2006/relationships/image" Target="../media/image16.svg"/><Relationship Id="rId25" Type="http://schemas.openxmlformats.org/officeDocument/2006/relationships/image" Target="../media/image44.svg"/><Relationship Id="rId2" Type="http://schemas.openxmlformats.org/officeDocument/2006/relationships/tags" Target="../tags/tag460.xml"/><Relationship Id="rId16" Type="http://schemas.openxmlformats.org/officeDocument/2006/relationships/image" Target="../media/image15.png"/><Relationship Id="rId20" Type="http://schemas.openxmlformats.org/officeDocument/2006/relationships/image" Target="../media/image90.png"/><Relationship Id="rId29" Type="http://schemas.openxmlformats.org/officeDocument/2006/relationships/image" Target="../media/image159.svg"/><Relationship Id="rId1" Type="http://schemas.openxmlformats.org/officeDocument/2006/relationships/tags" Target="../tags/tag459.xml"/><Relationship Id="rId6" Type="http://schemas.openxmlformats.org/officeDocument/2006/relationships/slideLayout" Target="../slideLayouts/slideLayout18.xml"/><Relationship Id="rId11" Type="http://schemas.openxmlformats.org/officeDocument/2006/relationships/hyperlink" Target="https://pixabay.com/fr/loupe-lentille-gris-pictogramme-308581/" TargetMode="External"/><Relationship Id="rId24" Type="http://schemas.openxmlformats.org/officeDocument/2006/relationships/image" Target="../media/image43.png"/><Relationship Id="rId5" Type="http://schemas.openxmlformats.org/officeDocument/2006/relationships/tags" Target="../tags/tag463.xml"/><Relationship Id="rId15" Type="http://schemas.openxmlformats.org/officeDocument/2006/relationships/image" Target="../media/image14.svg"/><Relationship Id="rId23" Type="http://schemas.openxmlformats.org/officeDocument/2006/relationships/image" Target="../media/image161.svg"/><Relationship Id="rId28" Type="http://schemas.openxmlformats.org/officeDocument/2006/relationships/image" Target="../media/image158.png"/><Relationship Id="rId10" Type="http://schemas.openxmlformats.org/officeDocument/2006/relationships/image" Target="../media/image79.png"/><Relationship Id="rId19" Type="http://schemas.openxmlformats.org/officeDocument/2006/relationships/image" Target="../media/image18.svg"/><Relationship Id="rId4" Type="http://schemas.openxmlformats.org/officeDocument/2006/relationships/tags" Target="../tags/tag462.xml"/><Relationship Id="rId9" Type="http://schemas.openxmlformats.org/officeDocument/2006/relationships/image" Target="../media/image10.svg"/><Relationship Id="rId14" Type="http://schemas.openxmlformats.org/officeDocument/2006/relationships/image" Target="../media/image13.png"/><Relationship Id="rId22" Type="http://schemas.openxmlformats.org/officeDocument/2006/relationships/image" Target="../media/image160.png"/><Relationship Id="rId27" Type="http://schemas.openxmlformats.org/officeDocument/2006/relationships/image" Target="../media/image157.sv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2.svg"/><Relationship Id="rId18" Type="http://schemas.openxmlformats.org/officeDocument/2006/relationships/image" Target="../media/image17.png"/><Relationship Id="rId26" Type="http://schemas.openxmlformats.org/officeDocument/2006/relationships/image" Target="../media/image156.png"/><Relationship Id="rId3" Type="http://schemas.openxmlformats.org/officeDocument/2006/relationships/tags" Target="../tags/tag466.xml"/><Relationship Id="rId21" Type="http://schemas.openxmlformats.org/officeDocument/2006/relationships/image" Target="../media/image91.svg"/><Relationship Id="rId7" Type="http://schemas.openxmlformats.org/officeDocument/2006/relationships/notesSlide" Target="../notesSlides/notesSlide106.xml"/><Relationship Id="rId12" Type="http://schemas.openxmlformats.org/officeDocument/2006/relationships/image" Target="../media/image11.png"/><Relationship Id="rId17" Type="http://schemas.openxmlformats.org/officeDocument/2006/relationships/image" Target="../media/image16.svg"/><Relationship Id="rId25" Type="http://schemas.openxmlformats.org/officeDocument/2006/relationships/image" Target="../media/image44.svg"/><Relationship Id="rId2" Type="http://schemas.openxmlformats.org/officeDocument/2006/relationships/tags" Target="../tags/tag465.xml"/><Relationship Id="rId16" Type="http://schemas.openxmlformats.org/officeDocument/2006/relationships/image" Target="../media/image15.png"/><Relationship Id="rId20" Type="http://schemas.openxmlformats.org/officeDocument/2006/relationships/image" Target="../media/image90.png"/><Relationship Id="rId29" Type="http://schemas.openxmlformats.org/officeDocument/2006/relationships/image" Target="../media/image159.svg"/><Relationship Id="rId1" Type="http://schemas.openxmlformats.org/officeDocument/2006/relationships/tags" Target="../tags/tag464.xml"/><Relationship Id="rId6" Type="http://schemas.openxmlformats.org/officeDocument/2006/relationships/slideLayout" Target="../slideLayouts/slideLayout18.xml"/><Relationship Id="rId11" Type="http://schemas.openxmlformats.org/officeDocument/2006/relationships/hyperlink" Target="https://pixabay.com/fr/loupe-lentille-gris-pictogramme-308581/" TargetMode="External"/><Relationship Id="rId24" Type="http://schemas.openxmlformats.org/officeDocument/2006/relationships/image" Target="../media/image43.png"/><Relationship Id="rId5" Type="http://schemas.openxmlformats.org/officeDocument/2006/relationships/tags" Target="../tags/tag468.xml"/><Relationship Id="rId15" Type="http://schemas.openxmlformats.org/officeDocument/2006/relationships/image" Target="../media/image14.svg"/><Relationship Id="rId23" Type="http://schemas.openxmlformats.org/officeDocument/2006/relationships/image" Target="../media/image161.svg"/><Relationship Id="rId28" Type="http://schemas.openxmlformats.org/officeDocument/2006/relationships/image" Target="../media/image158.png"/><Relationship Id="rId10" Type="http://schemas.openxmlformats.org/officeDocument/2006/relationships/image" Target="../media/image79.png"/><Relationship Id="rId19" Type="http://schemas.openxmlformats.org/officeDocument/2006/relationships/image" Target="../media/image18.svg"/><Relationship Id="rId4" Type="http://schemas.openxmlformats.org/officeDocument/2006/relationships/tags" Target="../tags/tag467.xml"/><Relationship Id="rId9" Type="http://schemas.openxmlformats.org/officeDocument/2006/relationships/image" Target="../media/image10.svg"/><Relationship Id="rId14" Type="http://schemas.openxmlformats.org/officeDocument/2006/relationships/image" Target="../media/image13.png"/><Relationship Id="rId22" Type="http://schemas.openxmlformats.org/officeDocument/2006/relationships/image" Target="../media/image160.png"/><Relationship Id="rId27" Type="http://schemas.openxmlformats.org/officeDocument/2006/relationships/image" Target="../media/image157.sv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14.svg"/><Relationship Id="rId18" Type="http://schemas.openxmlformats.org/officeDocument/2006/relationships/image" Target="../media/image17.png"/><Relationship Id="rId26" Type="http://schemas.openxmlformats.org/officeDocument/2006/relationships/image" Target="../media/image163.svg"/><Relationship Id="rId3" Type="http://schemas.openxmlformats.org/officeDocument/2006/relationships/tags" Target="../tags/tag471.xml"/><Relationship Id="rId21" Type="http://schemas.openxmlformats.org/officeDocument/2006/relationships/image" Target="../media/image91.svg"/><Relationship Id="rId7" Type="http://schemas.openxmlformats.org/officeDocument/2006/relationships/tags" Target="../tags/tag475.xml"/><Relationship Id="rId12" Type="http://schemas.openxmlformats.org/officeDocument/2006/relationships/image" Target="../media/image13.png"/><Relationship Id="rId17" Type="http://schemas.openxmlformats.org/officeDocument/2006/relationships/image" Target="../media/image10.svg"/><Relationship Id="rId25" Type="http://schemas.openxmlformats.org/officeDocument/2006/relationships/image" Target="../media/image88.png"/><Relationship Id="rId2" Type="http://schemas.openxmlformats.org/officeDocument/2006/relationships/tags" Target="../tags/tag470.xml"/><Relationship Id="rId16" Type="http://schemas.openxmlformats.org/officeDocument/2006/relationships/image" Target="../media/image9.png"/><Relationship Id="rId20" Type="http://schemas.openxmlformats.org/officeDocument/2006/relationships/image" Target="../media/image90.png"/><Relationship Id="rId29" Type="http://schemas.openxmlformats.org/officeDocument/2006/relationships/hyperlink" Target="https://pixabay.com/fr/loupe-lentille-gris-pictogramme-308581/" TargetMode="External"/><Relationship Id="rId1" Type="http://schemas.openxmlformats.org/officeDocument/2006/relationships/tags" Target="../tags/tag469.xml"/><Relationship Id="rId6" Type="http://schemas.openxmlformats.org/officeDocument/2006/relationships/tags" Target="../tags/tag474.xml"/><Relationship Id="rId11" Type="http://schemas.openxmlformats.org/officeDocument/2006/relationships/image" Target="../media/image12.svg"/><Relationship Id="rId24" Type="http://schemas.openxmlformats.org/officeDocument/2006/relationships/image" Target="../media/image162.svg"/><Relationship Id="rId5" Type="http://schemas.openxmlformats.org/officeDocument/2006/relationships/tags" Target="../tags/tag473.xml"/><Relationship Id="rId15" Type="http://schemas.openxmlformats.org/officeDocument/2006/relationships/image" Target="../media/image16.svg"/><Relationship Id="rId23" Type="http://schemas.openxmlformats.org/officeDocument/2006/relationships/image" Target="../media/image44.svg"/><Relationship Id="rId28" Type="http://schemas.openxmlformats.org/officeDocument/2006/relationships/image" Target="../media/image79.png"/><Relationship Id="rId10" Type="http://schemas.openxmlformats.org/officeDocument/2006/relationships/image" Target="../media/image11.png"/><Relationship Id="rId19" Type="http://schemas.openxmlformats.org/officeDocument/2006/relationships/image" Target="../media/image18.svg"/><Relationship Id="rId4" Type="http://schemas.openxmlformats.org/officeDocument/2006/relationships/tags" Target="../tags/tag472.xml"/><Relationship Id="rId9" Type="http://schemas.openxmlformats.org/officeDocument/2006/relationships/notesSlide" Target="../notesSlides/notesSlide107.xml"/><Relationship Id="rId14" Type="http://schemas.openxmlformats.org/officeDocument/2006/relationships/image" Target="../media/image15.png"/><Relationship Id="rId22" Type="http://schemas.openxmlformats.org/officeDocument/2006/relationships/image" Target="../media/image43.png"/><Relationship Id="rId27" Type="http://schemas.openxmlformats.org/officeDocument/2006/relationships/image" Target="../media/image89.sv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08.xml"/><Relationship Id="rId13" Type="http://schemas.openxmlformats.org/officeDocument/2006/relationships/image" Target="../media/image15.png"/><Relationship Id="rId18" Type="http://schemas.openxmlformats.org/officeDocument/2006/relationships/image" Target="../media/image18.svg"/><Relationship Id="rId26" Type="http://schemas.openxmlformats.org/officeDocument/2006/relationships/image" Target="../media/image89.svg"/><Relationship Id="rId3" Type="http://schemas.openxmlformats.org/officeDocument/2006/relationships/tags" Target="../tags/tag478.xml"/><Relationship Id="rId21" Type="http://schemas.openxmlformats.org/officeDocument/2006/relationships/image" Target="../media/image43.png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14.svg"/><Relationship Id="rId17" Type="http://schemas.openxmlformats.org/officeDocument/2006/relationships/image" Target="../media/image17.png"/><Relationship Id="rId25" Type="http://schemas.openxmlformats.org/officeDocument/2006/relationships/image" Target="../media/image163.svg"/><Relationship Id="rId2" Type="http://schemas.openxmlformats.org/officeDocument/2006/relationships/tags" Target="../tags/tag477.xml"/><Relationship Id="rId16" Type="http://schemas.openxmlformats.org/officeDocument/2006/relationships/image" Target="../media/image10.svg"/><Relationship Id="rId20" Type="http://schemas.openxmlformats.org/officeDocument/2006/relationships/image" Target="../media/image91.svg"/><Relationship Id="rId29" Type="http://schemas.openxmlformats.org/officeDocument/2006/relationships/image" Target="../media/image164.png"/><Relationship Id="rId1" Type="http://schemas.openxmlformats.org/officeDocument/2006/relationships/tags" Target="../tags/tag476.xml"/><Relationship Id="rId6" Type="http://schemas.openxmlformats.org/officeDocument/2006/relationships/tags" Target="../tags/tag481.xml"/><Relationship Id="rId11" Type="http://schemas.openxmlformats.org/officeDocument/2006/relationships/image" Target="../media/image13.png"/><Relationship Id="rId24" Type="http://schemas.openxmlformats.org/officeDocument/2006/relationships/image" Target="../media/image88.png"/><Relationship Id="rId5" Type="http://schemas.openxmlformats.org/officeDocument/2006/relationships/tags" Target="../tags/tag480.xml"/><Relationship Id="rId15" Type="http://schemas.openxmlformats.org/officeDocument/2006/relationships/image" Target="../media/image9.png"/><Relationship Id="rId23" Type="http://schemas.openxmlformats.org/officeDocument/2006/relationships/image" Target="../media/image162.svg"/><Relationship Id="rId28" Type="http://schemas.openxmlformats.org/officeDocument/2006/relationships/hyperlink" Target="https://pixabay.com/fr/loupe-lentille-gris-pictogramme-308581/" TargetMode="External"/><Relationship Id="rId10" Type="http://schemas.openxmlformats.org/officeDocument/2006/relationships/image" Target="../media/image12.svg"/><Relationship Id="rId19" Type="http://schemas.openxmlformats.org/officeDocument/2006/relationships/image" Target="../media/image90.png"/><Relationship Id="rId4" Type="http://schemas.openxmlformats.org/officeDocument/2006/relationships/tags" Target="../tags/tag479.xml"/><Relationship Id="rId9" Type="http://schemas.openxmlformats.org/officeDocument/2006/relationships/image" Target="../media/image11.png"/><Relationship Id="rId14" Type="http://schemas.openxmlformats.org/officeDocument/2006/relationships/image" Target="../media/image16.svg"/><Relationship Id="rId22" Type="http://schemas.openxmlformats.org/officeDocument/2006/relationships/image" Target="../media/image44.svg"/><Relationship Id="rId27" Type="http://schemas.openxmlformats.org/officeDocument/2006/relationships/image" Target="../media/image79.png"/><Relationship Id="rId30" Type="http://schemas.openxmlformats.org/officeDocument/2006/relationships/image" Target="../media/image165.svg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image" Target="../media/image14.svg"/><Relationship Id="rId18" Type="http://schemas.openxmlformats.org/officeDocument/2006/relationships/image" Target="../media/image17.png"/><Relationship Id="rId26" Type="http://schemas.openxmlformats.org/officeDocument/2006/relationships/image" Target="../media/image163.svg"/><Relationship Id="rId3" Type="http://schemas.openxmlformats.org/officeDocument/2006/relationships/tags" Target="../tags/tag484.xml"/><Relationship Id="rId21" Type="http://schemas.openxmlformats.org/officeDocument/2006/relationships/image" Target="../media/image91.svg"/><Relationship Id="rId7" Type="http://schemas.openxmlformats.org/officeDocument/2006/relationships/tags" Target="../tags/tag488.xml"/><Relationship Id="rId12" Type="http://schemas.openxmlformats.org/officeDocument/2006/relationships/image" Target="../media/image13.png"/><Relationship Id="rId17" Type="http://schemas.openxmlformats.org/officeDocument/2006/relationships/image" Target="../media/image10.svg"/><Relationship Id="rId25" Type="http://schemas.openxmlformats.org/officeDocument/2006/relationships/image" Target="../media/image88.png"/><Relationship Id="rId2" Type="http://schemas.openxmlformats.org/officeDocument/2006/relationships/tags" Target="../tags/tag483.xml"/><Relationship Id="rId16" Type="http://schemas.openxmlformats.org/officeDocument/2006/relationships/image" Target="../media/image9.png"/><Relationship Id="rId20" Type="http://schemas.openxmlformats.org/officeDocument/2006/relationships/image" Target="../media/image90.png"/><Relationship Id="rId29" Type="http://schemas.openxmlformats.org/officeDocument/2006/relationships/hyperlink" Target="https://pixabay.com/fr/loupe-lentille-gris-pictogramme-308581/" TargetMode="External"/><Relationship Id="rId1" Type="http://schemas.openxmlformats.org/officeDocument/2006/relationships/tags" Target="../tags/tag482.xml"/><Relationship Id="rId6" Type="http://schemas.openxmlformats.org/officeDocument/2006/relationships/tags" Target="../tags/tag487.xml"/><Relationship Id="rId11" Type="http://schemas.openxmlformats.org/officeDocument/2006/relationships/image" Target="../media/image12.svg"/><Relationship Id="rId24" Type="http://schemas.openxmlformats.org/officeDocument/2006/relationships/image" Target="../media/image162.svg"/><Relationship Id="rId5" Type="http://schemas.openxmlformats.org/officeDocument/2006/relationships/tags" Target="../tags/tag486.xml"/><Relationship Id="rId15" Type="http://schemas.openxmlformats.org/officeDocument/2006/relationships/image" Target="../media/image16.svg"/><Relationship Id="rId23" Type="http://schemas.openxmlformats.org/officeDocument/2006/relationships/image" Target="../media/image44.svg"/><Relationship Id="rId28" Type="http://schemas.openxmlformats.org/officeDocument/2006/relationships/image" Target="../media/image79.png"/><Relationship Id="rId10" Type="http://schemas.openxmlformats.org/officeDocument/2006/relationships/image" Target="../media/image11.png"/><Relationship Id="rId19" Type="http://schemas.openxmlformats.org/officeDocument/2006/relationships/image" Target="../media/image18.svg"/><Relationship Id="rId4" Type="http://schemas.openxmlformats.org/officeDocument/2006/relationships/tags" Target="../tags/tag485.xml"/><Relationship Id="rId9" Type="http://schemas.openxmlformats.org/officeDocument/2006/relationships/notesSlide" Target="../notesSlides/notesSlide109.xml"/><Relationship Id="rId14" Type="http://schemas.openxmlformats.org/officeDocument/2006/relationships/image" Target="../media/image15.png"/><Relationship Id="rId22" Type="http://schemas.openxmlformats.org/officeDocument/2006/relationships/image" Target="../media/image43.png"/><Relationship Id="rId27" Type="http://schemas.openxmlformats.org/officeDocument/2006/relationships/image" Target="../media/image89.svg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.xml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8.png"/><Relationship Id="rId3" Type="http://schemas.openxmlformats.org/officeDocument/2006/relationships/tags" Target="../tags/tag491.xml"/><Relationship Id="rId7" Type="http://schemas.openxmlformats.org/officeDocument/2006/relationships/image" Target="../media/image167.svg"/><Relationship Id="rId2" Type="http://schemas.openxmlformats.org/officeDocument/2006/relationships/tags" Target="../tags/tag490.xml"/><Relationship Id="rId1" Type="http://schemas.openxmlformats.org/officeDocument/2006/relationships/tags" Target="../tags/tag489.xml"/><Relationship Id="rId6" Type="http://schemas.openxmlformats.org/officeDocument/2006/relationships/image" Target="../media/image166.png"/><Relationship Id="rId11" Type="http://schemas.openxmlformats.org/officeDocument/2006/relationships/image" Target="../media/image78.svg"/><Relationship Id="rId5" Type="http://schemas.openxmlformats.org/officeDocument/2006/relationships/notesSlide" Target="../notesSlides/notesSlide111.xml"/><Relationship Id="rId10" Type="http://schemas.openxmlformats.org/officeDocument/2006/relationships/image" Target="../media/image24.pn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169.svg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3" Type="http://schemas.openxmlformats.org/officeDocument/2006/relationships/tags" Target="../tags/tag494.xml"/><Relationship Id="rId7" Type="http://schemas.openxmlformats.org/officeDocument/2006/relationships/tags" Target="../tags/tag498.xml"/><Relationship Id="rId2" Type="http://schemas.openxmlformats.org/officeDocument/2006/relationships/tags" Target="../tags/tag493.xml"/><Relationship Id="rId1" Type="http://schemas.openxmlformats.org/officeDocument/2006/relationships/tags" Target="../tags/tag492.xml"/><Relationship Id="rId6" Type="http://schemas.openxmlformats.org/officeDocument/2006/relationships/tags" Target="../tags/tag497.xml"/><Relationship Id="rId5" Type="http://schemas.openxmlformats.org/officeDocument/2006/relationships/tags" Target="../tags/tag496.xml"/><Relationship Id="rId4" Type="http://schemas.openxmlformats.org/officeDocument/2006/relationships/tags" Target="../tags/tag495.xml"/><Relationship Id="rId9" Type="http://schemas.openxmlformats.org/officeDocument/2006/relationships/notesSlide" Target="../notesSlides/notesSlide112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499.xml"/><Relationship Id="rId4" Type="http://schemas.openxmlformats.org/officeDocument/2006/relationships/image" Target="../media/image170.png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4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500.xml"/><Relationship Id="rId4" Type="http://schemas.openxmlformats.org/officeDocument/2006/relationships/image" Target="../media/image171.pn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5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501.xml"/><Relationship Id="rId4" Type="http://schemas.openxmlformats.org/officeDocument/2006/relationships/image" Target="../media/image17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 txBox="1">
            <a:spLocks/>
          </p:cNvSpPr>
          <p:nvPr/>
        </p:nvSpPr>
        <p:spPr>
          <a:xfrm>
            <a:off x="487632" y="2132856"/>
            <a:ext cx="8884968" cy="936104"/>
          </a:xfrm>
          <a:prstGeom prst="rect">
            <a:avLst/>
          </a:prstGeom>
        </p:spPr>
        <p:txBody>
          <a:bodyPr/>
          <a:lstStyle>
            <a:lvl1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4572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9144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13716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18288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0" algn="l" defTabSz="914258" eaLnBrk="1" hangingPunct="1">
              <a:buClrTx/>
            </a:pPr>
            <a:r>
              <a:rPr lang="en-US" altLang="ko-KR" b="1" dirty="0">
                <a:solidFill>
                  <a:prstClr val="black">
                    <a:lumMod val="75000"/>
                    <a:lumOff val="25000"/>
                  </a:prstClr>
                </a:solidFill>
                <a:latin typeface="LG스마트체 Regular" pitchFamily="50" charset="-127"/>
                <a:ea typeface="LG스마트체 Regular" panose="020B0600000101010101"/>
              </a:rPr>
              <a:t>UCAP </a:t>
            </a:r>
            <a:r>
              <a:rPr lang="ko-KR" altLang="en-US" b="1" dirty="0">
                <a:solidFill>
                  <a:prstClr val="black">
                    <a:lumMod val="75000"/>
                    <a:lumOff val="25000"/>
                  </a:prstClr>
                </a:solidFill>
                <a:latin typeface="LG스마트체 Regular" pitchFamily="50" charset="-127"/>
                <a:ea typeface="LG스마트체 Regular" panose="020B0600000101010101"/>
              </a:rPr>
              <a:t>메신저 고도화 화면설계</a:t>
            </a:r>
          </a:p>
        </p:txBody>
      </p:sp>
      <p:sp>
        <p:nvSpPr>
          <p:cNvPr id="5" name="부제목 4"/>
          <p:cNvSpPr txBox="1">
            <a:spLocks/>
          </p:cNvSpPr>
          <p:nvPr/>
        </p:nvSpPr>
        <p:spPr>
          <a:xfrm>
            <a:off x="2648744" y="6309320"/>
            <a:ext cx="6934200" cy="350845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258" rtl="0" eaLnBrk="1" fontAlgn="base" latinLnBrk="1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altLang="ko-KR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DATE</a:t>
            </a:r>
            <a:r>
              <a:rPr kumimoji="0" lang="ko-KR" altLang="en-US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 </a:t>
            </a:r>
            <a:r>
              <a:rPr kumimoji="0" lang="en-US" altLang="ko-KR" sz="1400" b="1" i="0" u="none" strike="noStrike" kern="1200" cap="none" spc="-10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: </a:t>
            </a: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srgbClr val="737373"/>
                </a:solidFill>
                <a:effectLst/>
                <a:uLnTx/>
                <a:uFillTx/>
                <a:latin typeface="Arial" pitchFamily="34" charset="0"/>
                <a:ea typeface="LG스마트체 Regular" panose="020B0600000101010101"/>
                <a:cs typeface="Arial" pitchFamily="34" charset="0"/>
              </a:rPr>
              <a:t>2020-05-12</a:t>
            </a:r>
            <a:endParaRPr kumimoji="0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srgbClr val="737373"/>
              </a:solidFill>
              <a:effectLst/>
              <a:uLnTx/>
              <a:uFillTx/>
              <a:latin typeface="Arial" pitchFamily="34" charset="0"/>
              <a:ea typeface="LG스마트체 Regular" panose="020B0600000101010101"/>
              <a:cs typeface="Arial" pitchFamily="34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527057" y="3152393"/>
            <a:ext cx="268740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defTabSz="914258" latinLnBrk="1">
              <a:buClrTx/>
            </a:pPr>
            <a:r>
              <a:rPr lang="en-US" altLang="ko-KR" sz="1800" kern="1200" dirty="0">
                <a:solidFill>
                  <a:prstClr val="black"/>
                </a:solidFill>
                <a:latin typeface="맑은 고딕"/>
                <a:ea typeface="LG스마트체 Regular" panose="020B0600000101010101"/>
                <a:cs typeface="+mn-cs"/>
              </a:rPr>
              <a:t>http://www.lgucap.com/</a:t>
            </a: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LG스마트체 Regular" panose="020B0600000101010101"/>
              <a:cs typeface="+mn-cs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487632" y="3061515"/>
            <a:ext cx="9217896" cy="0"/>
          </a:xfrm>
          <a:prstGeom prst="line">
            <a:avLst/>
          </a:prstGeom>
          <a:ln w="381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10">
            <a:extLst>
              <a:ext uri="{FF2B5EF4-FFF2-40B4-BE49-F238E27FC236}">
                <a16:creationId xmlns:a16="http://schemas.microsoft.com/office/drawing/2014/main" id="{DE1DEA36-F944-46C5-99A6-E4E4500B1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1954982"/>
            <a:ext cx="12954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기업비밀 </a:t>
            </a:r>
            <a:r>
              <a:rPr kumimoji="0" lang="en-US" altLang="ko-KR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II </a:t>
            </a:r>
            <a:r>
              <a:rPr kumimoji="0" lang="ko-KR" altLang="en-US" sz="1200" kern="0" dirty="0">
                <a:solidFill>
                  <a:prstClr val="black"/>
                </a:solidFill>
                <a:latin typeface="맑은 고딕" pitchFamily="50" charset="-127"/>
                <a:ea typeface="LG스마트체 Regular" panose="020B0600000101010101"/>
              </a:rPr>
              <a:t>급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12287BF1-E668-45E0-9EE7-CE390F59C2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971978" y="66836"/>
            <a:ext cx="1733550" cy="45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41996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2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8A8A37E-1E07-46C3-B195-F6995A3711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5480320"/>
              </p:ext>
            </p:extLst>
          </p:nvPr>
        </p:nvGraphicFramePr>
        <p:xfrm>
          <a:off x="324271" y="1260141"/>
          <a:ext cx="9138986" cy="15398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06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19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476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583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1329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프로젝트 명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UCAP 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메신저 고도화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171450" indent="-171450" algn="l" latinLnBrk="1">
                        <a:lnSpc>
                          <a:spcPct val="100000"/>
                        </a:lnSpc>
                        <a:buFont typeface="Wingdings" panose="05000000000000000000" pitchFamily="2" charset="2"/>
                        <a:buChar char="ü"/>
                      </a:pPr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3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산출물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ID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6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버전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1.72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작성일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23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</a:rPr>
                        <a:t>2020.05.12</a:t>
                      </a: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32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산출물명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UCAP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메신저 고도화 화면설계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작성자</a:t>
                      </a: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김주희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6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latinLnBrk="1">
                        <a:lnSpc>
                          <a:spcPct val="100000"/>
                        </a:lnSpc>
                        <a:spcAft>
                          <a:spcPts val="0"/>
                        </a:spcAft>
                        <a:buFont typeface="Wingdings" panose="05000000000000000000" pitchFamily="2" charset="2"/>
                        <a:buNone/>
                      </a:pPr>
                      <a:r>
                        <a:rPr lang="ko-KR" altLang="en-US" sz="1200" b="0" dirty="0">
                          <a:effectLst/>
                          <a:latin typeface="맑은 고딕" panose="020B0503020000020004" pitchFamily="50" charset="-127"/>
                          <a:ea typeface="LG스마트체 Regular" panose="020B0600000101010101"/>
                          <a:cs typeface="Times New Roman"/>
                        </a:rPr>
                        <a:t>강용관</a:t>
                      </a:r>
                      <a:endParaRPr lang="ko-KR" altLang="ko-KR" sz="1200" b="0" dirty="0">
                        <a:effectLst/>
                        <a:latin typeface="맑은 고딕" panose="020B0503020000020004" pitchFamily="50" charset="-127"/>
                        <a:ea typeface="LG스마트체 Regular" panose="020B0600000101010101"/>
                        <a:cs typeface="Times New Roman"/>
                      </a:endParaRPr>
                    </a:p>
                  </a:txBody>
                  <a:tcPr marL="91429" marR="91429" marT="45730" marB="4573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TextBox 1">
            <a:extLst>
              <a:ext uri="{FF2B5EF4-FFF2-40B4-BE49-F238E27FC236}">
                <a16:creationId xmlns:a16="http://schemas.microsoft.com/office/drawing/2014/main" id="{859CD108-F793-4567-B4FE-077B5A7660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783891"/>
            <a:ext cx="1644650" cy="37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"/>
              <a:defRPr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673100" indent="-27305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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맑은 고딕" pitchFamily="50" charset="-127"/>
              <a:buChar char="-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§"/>
              <a:tabLst>
                <a:tab pos="720725" algn="l"/>
              </a:tabLst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eaLnBrk="1" latinLnBrk="0" hangingPunct="1">
              <a:spcBef>
                <a:spcPct val="50000"/>
              </a:spcBef>
              <a:buFont typeface="Wingdings" pitchFamily="2" charset="2"/>
              <a:buChar char="q"/>
            </a:pPr>
            <a:r>
              <a:rPr kumimoji="0" lang="ko-KR" altLang="en-US" sz="1400" b="1" dirty="0">
                <a:solidFill>
                  <a:srgbClr val="000000"/>
                </a:solidFill>
                <a:ea typeface="LG스마트체 Regular" panose="020B0600000101010101"/>
              </a:rPr>
              <a:t>버전 정보</a:t>
            </a:r>
            <a:endParaRPr lang="ko-KR" altLang="en-US" sz="1400" b="1" dirty="0">
              <a:ea typeface="LG스마트체 Regular" panose="020B0600000101010101"/>
            </a:endParaRPr>
          </a:p>
        </p:txBody>
      </p:sp>
      <p:sp>
        <p:nvSpPr>
          <p:cNvPr id="7" name="TextBox 1">
            <a:extLst>
              <a:ext uri="{FF2B5EF4-FFF2-40B4-BE49-F238E27FC236}">
                <a16:creationId xmlns:a16="http://schemas.microsoft.com/office/drawing/2014/main" id="{F6D05093-70F7-4825-9FBA-8D1B388CF1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25" y="2942891"/>
            <a:ext cx="1646238" cy="37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"/>
              <a:defRPr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673100" indent="-27305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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맑은 고딕" pitchFamily="50" charset="-127"/>
              <a:buChar char="-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§"/>
              <a:tabLst>
                <a:tab pos="720725" algn="l"/>
              </a:tabLst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eaLnBrk="1" latinLnBrk="0" hangingPunct="1">
              <a:spcBef>
                <a:spcPct val="50000"/>
              </a:spcBef>
              <a:buFont typeface="Wingdings" pitchFamily="2" charset="2"/>
              <a:buChar char="q"/>
            </a:pPr>
            <a:r>
              <a:rPr lang="ko-KR" altLang="en-US" sz="1400" b="1" dirty="0">
                <a:ea typeface="LG스마트체 Regular" panose="020B0600000101010101"/>
              </a:rPr>
              <a:t>승인 이력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73E8FB82-9A43-40D6-B95B-C8CAC8A7C8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5977291"/>
              </p:ext>
            </p:extLst>
          </p:nvPr>
        </p:nvGraphicFramePr>
        <p:xfrm>
          <a:off x="323849" y="3376279"/>
          <a:ext cx="9139830" cy="23755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3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233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59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 역할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소속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이 </a:t>
                      </a:r>
                      <a:r>
                        <a:rPr lang="ko-KR" altLang="en-US" sz="12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름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승 인 일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서 명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비 고</a:t>
                      </a:r>
                    </a:p>
                  </a:txBody>
                  <a:tcPr marL="91432" marR="91432" marT="45723" marB="457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작성자</a:t>
                      </a: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젬텍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김주희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검토자</a:t>
                      </a: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협력사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수행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59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총괄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LG스마트체 Regular" panose="020B0600000101010101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71998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LG스마트체 Regular" panose="020B0600000101010101"/>
                        <a:cs typeface="+mn-cs"/>
                      </a:endParaRPr>
                    </a:p>
                  </a:txBody>
                  <a:tcPr marL="90000" marR="90000" marT="46800" marB="468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" name="제목 1">
            <a:extLst>
              <a:ext uri="{FF2B5EF4-FFF2-40B4-BE49-F238E27FC236}">
                <a16:creationId xmlns:a16="http://schemas.microsoft.com/office/drawing/2014/main" id="{05E1100A-ADCA-4910-B12C-0A5C0C6D0FE4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버전정보 및 승인이력</a:t>
            </a:r>
          </a:p>
        </p:txBody>
      </p:sp>
    </p:spTree>
    <p:extLst>
      <p:ext uri="{BB962C8B-B14F-4D97-AF65-F5344CB8AC3E}">
        <p14:creationId xmlns:p14="http://schemas.microsoft.com/office/powerpoint/2010/main" val="162756238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0. UX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및 기능 정의</a:t>
            </a:r>
            <a:endParaRPr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202257588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pic>
        <p:nvPicPr>
          <p:cNvPr id="33" name="그림 32">
            <a:extLst>
              <a:ext uri="{FF2B5EF4-FFF2-40B4-BE49-F238E27FC236}">
                <a16:creationId xmlns:a16="http://schemas.microsoft.com/office/drawing/2014/main" id="{1E0AA0E2-740B-45B9-8F7E-B8F03595B0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76279"/>
            <a:ext cx="9699577" cy="63342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112263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49" y="624537"/>
            <a:ext cx="2243185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프레임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 기준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07" name="직사각형 606">
            <a:extLst>
              <a:ext uri="{FF2B5EF4-FFF2-40B4-BE49-F238E27FC236}">
                <a16:creationId xmlns:a16="http://schemas.microsoft.com/office/drawing/2014/main" id="{A57D4184-0ADE-40AC-83C7-670D24F58080}"/>
              </a:ext>
            </a:extLst>
          </p:cNvPr>
          <p:cNvSpPr/>
          <p:nvPr/>
        </p:nvSpPr>
        <p:spPr>
          <a:xfrm>
            <a:off x="211050" y="911547"/>
            <a:ext cx="7240716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헤더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GNB,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 타이틀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 영역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콘텐츠 영역으로 구성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611" name="직선 연결선 610">
            <a:extLst>
              <a:ext uri="{FF2B5EF4-FFF2-40B4-BE49-F238E27FC236}">
                <a16:creationId xmlns:a16="http://schemas.microsoft.com/office/drawing/2014/main" id="{A09D09C5-2CA1-46F3-B664-292799B138C2}"/>
              </a:ext>
            </a:extLst>
          </p:cNvPr>
          <p:cNvCxnSpPr/>
          <p:nvPr/>
        </p:nvCxnSpPr>
        <p:spPr>
          <a:xfrm>
            <a:off x="200024" y="1385335"/>
            <a:ext cx="53386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2" name="직선 연결선 611">
            <a:extLst>
              <a:ext uri="{FF2B5EF4-FFF2-40B4-BE49-F238E27FC236}">
                <a16:creationId xmlns:a16="http://schemas.microsoft.com/office/drawing/2014/main" id="{FD5ED154-71A1-464F-A453-7B6C1B17613E}"/>
              </a:ext>
            </a:extLst>
          </p:cNvPr>
          <p:cNvCxnSpPr/>
          <p:nvPr/>
        </p:nvCxnSpPr>
        <p:spPr>
          <a:xfrm>
            <a:off x="200024" y="1629733"/>
            <a:ext cx="53386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" name="직선 연결선 614">
            <a:extLst>
              <a:ext uri="{FF2B5EF4-FFF2-40B4-BE49-F238E27FC236}">
                <a16:creationId xmlns:a16="http://schemas.microsoft.com/office/drawing/2014/main" id="{BB24F79D-ED20-4534-A11E-1548F906BFBC}"/>
              </a:ext>
            </a:extLst>
          </p:cNvPr>
          <p:cNvCxnSpPr>
            <a:cxnSpLocks/>
          </p:cNvCxnSpPr>
          <p:nvPr/>
        </p:nvCxnSpPr>
        <p:spPr>
          <a:xfrm rot="5400000">
            <a:off x="322767" y="1518855"/>
            <a:ext cx="235840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그룹 2">
            <a:extLst>
              <a:ext uri="{FF2B5EF4-FFF2-40B4-BE49-F238E27FC236}">
                <a16:creationId xmlns:a16="http://schemas.microsoft.com/office/drawing/2014/main" id="{E116DA32-D823-4828-A7F7-3F6CD410E714}"/>
              </a:ext>
            </a:extLst>
          </p:cNvPr>
          <p:cNvGrpSpPr/>
          <p:nvPr/>
        </p:nvGrpSpPr>
        <p:grpSpPr>
          <a:xfrm>
            <a:off x="200024" y="5316491"/>
            <a:ext cx="533860" cy="166061"/>
            <a:chOff x="506540" y="6169853"/>
            <a:chExt cx="651933" cy="202788"/>
          </a:xfrm>
        </p:grpSpPr>
        <p:cxnSp>
          <p:nvCxnSpPr>
            <p:cNvPr id="613" name="직선 연결선 612">
              <a:extLst>
                <a:ext uri="{FF2B5EF4-FFF2-40B4-BE49-F238E27FC236}">
                  <a16:creationId xmlns:a16="http://schemas.microsoft.com/office/drawing/2014/main" id="{18DC53D1-064F-4306-AC7C-07535BBC8A64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4" name="직선 연결선 613">
              <a:extLst>
                <a:ext uri="{FF2B5EF4-FFF2-40B4-BE49-F238E27FC236}">
                  <a16:creationId xmlns:a16="http://schemas.microsoft.com/office/drawing/2014/main" id="{B17F98DE-F0A4-4653-B507-C98A1652D608}"/>
                </a:ext>
              </a:extLst>
            </p:cNvPr>
            <p:cNvCxnSpPr/>
            <p:nvPr/>
          </p:nvCxnSpPr>
          <p:spPr>
            <a:xfrm>
              <a:off x="506540" y="637264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FD4A2FC5-0ACC-4A8C-9BFB-13BEAB381CA3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0430" y="6275934"/>
              <a:ext cx="180000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05054F3C-E072-433B-B455-85F6B8E3099D}"/>
              </a:ext>
            </a:extLst>
          </p:cNvPr>
          <p:cNvGrpSpPr/>
          <p:nvPr/>
        </p:nvGrpSpPr>
        <p:grpSpPr>
          <a:xfrm>
            <a:off x="6948471" y="1657037"/>
            <a:ext cx="533860" cy="224411"/>
            <a:chOff x="506540" y="6169853"/>
            <a:chExt cx="651933" cy="274044"/>
          </a:xfrm>
        </p:grpSpPr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6D8C9A07-FEF3-4E83-BEBB-E976F84BFD81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CAFDD57-63EC-4C11-9F2D-13C87D3B8982}"/>
                </a:ext>
              </a:extLst>
            </p:cNvPr>
            <p:cNvCxnSpPr/>
            <p:nvPr/>
          </p:nvCxnSpPr>
          <p:spPr>
            <a:xfrm>
              <a:off x="506540" y="6443897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6B2AB54-8E27-433F-8EA6-03F53238B60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74430" y="6311934"/>
              <a:ext cx="252000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A4E94898-698E-4A6B-812F-DA5305EAAF0F}"/>
              </a:ext>
            </a:extLst>
          </p:cNvPr>
          <p:cNvCxnSpPr/>
          <p:nvPr/>
        </p:nvCxnSpPr>
        <p:spPr>
          <a:xfrm>
            <a:off x="2701949" y="5473979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3B64440F-11DC-4569-AC6D-830108F647F7}"/>
              </a:ext>
            </a:extLst>
          </p:cNvPr>
          <p:cNvCxnSpPr/>
          <p:nvPr/>
        </p:nvCxnSpPr>
        <p:spPr>
          <a:xfrm>
            <a:off x="922354" y="5473979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8DE157C5-407C-41D5-A038-54CA06A1CD48}"/>
              </a:ext>
            </a:extLst>
          </p:cNvPr>
          <p:cNvCxnSpPr>
            <a:cxnSpLocks/>
          </p:cNvCxnSpPr>
          <p:nvPr/>
        </p:nvCxnSpPr>
        <p:spPr>
          <a:xfrm>
            <a:off x="924888" y="5661288"/>
            <a:ext cx="1768798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D9809BA-F61C-414D-9D9E-5043CAF0A95F}"/>
              </a:ext>
            </a:extLst>
          </p:cNvPr>
          <p:cNvGrpSpPr/>
          <p:nvPr/>
        </p:nvGrpSpPr>
        <p:grpSpPr>
          <a:xfrm>
            <a:off x="6948471" y="1898728"/>
            <a:ext cx="533860" cy="3384875"/>
            <a:chOff x="506540" y="6126552"/>
            <a:chExt cx="651933" cy="4133499"/>
          </a:xfrm>
        </p:grpSpPr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854F81D6-84BD-4DCE-9417-CFE715E74BAC}"/>
                </a:ext>
              </a:extLst>
            </p:cNvPr>
            <p:cNvCxnSpPr/>
            <p:nvPr/>
          </p:nvCxnSpPr>
          <p:spPr>
            <a:xfrm>
              <a:off x="506540" y="1026005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03F5317D-9032-47DE-B749-2CE41CAEEA0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-1265785" y="8192768"/>
              <a:ext cx="4132431" cy="0"/>
            </a:xfrm>
            <a:prstGeom prst="line">
              <a:avLst/>
            </a:prstGeom>
            <a:ln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Google Shape;2187;p25">
            <a:extLst>
              <a:ext uri="{FF2B5EF4-FFF2-40B4-BE49-F238E27FC236}">
                <a16:creationId xmlns:a16="http://schemas.microsoft.com/office/drawing/2014/main" id="{0A6171C6-33B1-4540-A295-015A963114DD}"/>
              </a:ext>
            </a:extLst>
          </p:cNvPr>
          <p:cNvGraphicFramePr/>
          <p:nvPr/>
        </p:nvGraphicFramePr>
        <p:xfrm>
          <a:off x="7572375" y="571500"/>
          <a:ext cx="2200900" cy="23451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n-ea"/>
                          <a:ea typeface="+mn-ea"/>
                        </a:rPr>
                        <a:t>메신저 </a:t>
                      </a:r>
                      <a:r>
                        <a:rPr lang="en-US" altLang="ko-KR" sz="800" b="1" dirty="0">
                          <a:latin typeface="+mn-ea"/>
                          <a:ea typeface="+mn-ea"/>
                        </a:rPr>
                        <a:t>Header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테넌트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BI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프로필 버튼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sz="800" b="1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GNB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동료 대화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조직도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쪽지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회의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통화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+mn-ea"/>
                          <a:cs typeface="Arial"/>
                          <a:sym typeface="Arial"/>
                        </a:rPr>
                        <a:t>GNB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 </a:t>
                      </a:r>
                      <a:r>
                        <a:rPr kumimoji="0" lang="ko-KR" altLang="en-US" sz="8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메뉴명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Arial"/>
                          <a:sym typeface="Arial"/>
                        </a:rPr>
                        <a:t> 노출 영역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 err="1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</a:t>
                      </a: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 콘텐츠 영역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메뉴별로 내용 및 화면구성 상이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981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하단 </a:t>
                      </a:r>
                      <a:r>
                        <a:rPr lang="en-US" altLang="ko-KR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Bar</a:t>
                      </a: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메신저 버전 안내 </a:t>
                      </a:r>
                      <a:endParaRPr lang="en-US" altLang="ko-KR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최신 버전 다운로드 기능 제공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65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kern="1200" cap="none" dirty="0" err="1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</a:t>
                      </a:r>
                      <a:r>
                        <a:rPr lang="ko-KR" altLang="en-US" sz="800" b="1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 목록 영역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kern="1200" cap="none" dirty="0">
                          <a:solidFill>
                            <a:schemeClr val="dk1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메뉴별로 내용 및 화면구성 상이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7030573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5126760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15250"/>
                  </a:ext>
                </a:extLst>
              </a:tr>
            </a:tbl>
          </a:graphicData>
        </a:graphic>
      </p:graphicFrame>
      <p:sp>
        <p:nvSpPr>
          <p:cNvPr id="40" name="TextBox 39">
            <a:extLst>
              <a:ext uri="{FF2B5EF4-FFF2-40B4-BE49-F238E27FC236}">
                <a16:creationId xmlns:a16="http://schemas.microsoft.com/office/drawing/2014/main" id="{83C588AB-1A37-491C-951A-50A0A677EB2C}"/>
              </a:ext>
            </a:extLst>
          </p:cNvPr>
          <p:cNvSpPr txBox="1"/>
          <p:nvPr/>
        </p:nvSpPr>
        <p:spPr>
          <a:xfrm>
            <a:off x="71547" y="5276932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#5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656CC37-9EDD-424A-A0E6-3CD7618BF0E6}"/>
              </a:ext>
            </a:extLst>
          </p:cNvPr>
          <p:cNvSpPr txBox="1"/>
          <p:nvPr/>
        </p:nvSpPr>
        <p:spPr>
          <a:xfrm>
            <a:off x="7172991" y="1696521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10BC52E-E489-411E-A5F4-F137D1E3B4AB}"/>
              </a:ext>
            </a:extLst>
          </p:cNvPr>
          <p:cNvSpPr txBox="1"/>
          <p:nvPr/>
        </p:nvSpPr>
        <p:spPr>
          <a:xfrm>
            <a:off x="7172991" y="1951840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#4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C1730F3D-BBEC-4360-B202-1B0FB12B6A8D}"/>
              </a:ext>
            </a:extLst>
          </p:cNvPr>
          <p:cNvSpPr txBox="1"/>
          <p:nvPr/>
        </p:nvSpPr>
        <p:spPr>
          <a:xfrm>
            <a:off x="948812" y="5445844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#6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FC42341-2C30-4788-957D-8245F83AD8F2}"/>
              </a:ext>
            </a:extLst>
          </p:cNvPr>
          <p:cNvSpPr txBox="1"/>
          <p:nvPr/>
        </p:nvSpPr>
        <p:spPr>
          <a:xfrm>
            <a:off x="98921" y="1375447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2448B2FE-18CC-4A18-9861-F906A5AF6744}"/>
              </a:ext>
            </a:extLst>
          </p:cNvPr>
          <p:cNvCxnSpPr>
            <a:cxnSpLocks/>
          </p:cNvCxnSpPr>
          <p:nvPr/>
        </p:nvCxnSpPr>
        <p:spPr>
          <a:xfrm rot="5400000">
            <a:off x="-1413313" y="3480566"/>
            <a:ext cx="3708000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FCC88481-6AE6-4861-95CA-A1AB571982BF}"/>
              </a:ext>
            </a:extLst>
          </p:cNvPr>
          <p:cNvSpPr txBox="1"/>
          <p:nvPr/>
        </p:nvSpPr>
        <p:spPr>
          <a:xfrm>
            <a:off x="98921" y="1690143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#2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pic>
        <p:nvPicPr>
          <p:cNvPr id="786" name="그림 785">
            <a:extLst>
              <a:ext uri="{FF2B5EF4-FFF2-40B4-BE49-F238E27FC236}">
                <a16:creationId xmlns:a16="http://schemas.microsoft.com/office/drawing/2014/main" id="{82824276-76AB-41B2-A11A-1853805C34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8015" y="1385737"/>
            <a:ext cx="6416869" cy="4106634"/>
          </a:xfrm>
          <a:prstGeom prst="rect">
            <a:avLst/>
          </a:prstGeom>
        </p:spPr>
      </p:pic>
      <p:pic>
        <p:nvPicPr>
          <p:cNvPr id="33" name="Placeholder Photo">
            <a:extLst>
              <a:ext uri="{FF2B5EF4-FFF2-40B4-BE49-F238E27FC236}">
                <a16:creationId xmlns:a16="http://schemas.microsoft.com/office/drawing/2014/main" id="{C0D582E8-36D0-42BB-9866-C650DC67991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44514" y="3778370"/>
            <a:ext cx="508486" cy="31439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62497144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2009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대화창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최소화 시 가변 범위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07" name="직사각형 606">
            <a:extLst>
              <a:ext uri="{FF2B5EF4-FFF2-40B4-BE49-F238E27FC236}">
                <a16:creationId xmlns:a16="http://schemas.microsoft.com/office/drawing/2014/main" id="{A57D4184-0ADE-40AC-83C7-670D24F58080}"/>
              </a:ext>
            </a:extLst>
          </p:cNvPr>
          <p:cNvSpPr/>
          <p:nvPr/>
        </p:nvSpPr>
        <p:spPr>
          <a:xfrm>
            <a:off x="211050" y="911547"/>
            <a:ext cx="72407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콘텐츠 레이어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사이즈 축소 시 채팅창의 가로 사이즈만 가변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 좌측의 목록 영역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처리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높이 사이즈의 최소 축소 기준은 콘텐츠 레이어의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On/Off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에 따라 가변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사이즈 축소 시 가로형 스크롤 지양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스크롤만 노출  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37" name="Google Shape;2187;p25">
            <a:extLst>
              <a:ext uri="{FF2B5EF4-FFF2-40B4-BE49-F238E27FC236}">
                <a16:creationId xmlns:a16="http://schemas.microsoft.com/office/drawing/2014/main" id="{0A6171C6-33B1-4540-A295-015A963114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58307971"/>
              </p:ext>
            </p:extLst>
          </p:nvPr>
        </p:nvGraphicFramePr>
        <p:xfrm>
          <a:off x="7572375" y="571500"/>
          <a:ext cx="2200900" cy="200893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사이즈 고정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사이즈 가변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사이즈 축소 시 고정 노출되는 구성요소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여백의 간격만 축소됨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981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65132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kern="1200" cap="none" dirty="0">
                        <a:solidFill>
                          <a:schemeClr val="dk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7030573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5126760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15250"/>
                  </a:ext>
                </a:extLst>
              </a:tr>
            </a:tbl>
          </a:graphicData>
        </a:graphic>
      </p:graphicFrame>
      <p:grpSp>
        <p:nvGrpSpPr>
          <p:cNvPr id="58" name="그룹 57">
            <a:extLst>
              <a:ext uri="{FF2B5EF4-FFF2-40B4-BE49-F238E27FC236}">
                <a16:creationId xmlns:a16="http://schemas.microsoft.com/office/drawing/2014/main" id="{710BCC2D-2216-4FCC-878D-AA7E141D93D6}"/>
              </a:ext>
            </a:extLst>
          </p:cNvPr>
          <p:cNvGrpSpPr/>
          <p:nvPr/>
        </p:nvGrpSpPr>
        <p:grpSpPr>
          <a:xfrm>
            <a:off x="146458" y="5777845"/>
            <a:ext cx="533860" cy="166061"/>
            <a:chOff x="506540" y="6169853"/>
            <a:chExt cx="651933" cy="202788"/>
          </a:xfrm>
        </p:grpSpPr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68E73502-C023-4E20-9EB5-6D92AD3076BE}"/>
                </a:ext>
              </a:extLst>
            </p:cNvPr>
            <p:cNvCxnSpPr/>
            <p:nvPr/>
          </p:nvCxnSpPr>
          <p:spPr>
            <a:xfrm>
              <a:off x="506540" y="6169853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2F1C53E3-CBB8-4CDD-8541-AFC276B04764}"/>
                </a:ext>
              </a:extLst>
            </p:cNvPr>
            <p:cNvCxnSpPr/>
            <p:nvPr/>
          </p:nvCxnSpPr>
          <p:spPr>
            <a:xfrm>
              <a:off x="506540" y="6372641"/>
              <a:ext cx="651933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DEFD4EA8-65BE-4C59-9A1C-9A51F68739A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0430" y="6275934"/>
              <a:ext cx="18000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52CE5E06-ECC7-4EC1-A4A7-1F9803E5C1B8}"/>
              </a:ext>
            </a:extLst>
          </p:cNvPr>
          <p:cNvCxnSpPr/>
          <p:nvPr/>
        </p:nvCxnSpPr>
        <p:spPr>
          <a:xfrm>
            <a:off x="2648383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4F338FC7-9546-4AE1-ABBA-79168BEFF29A}"/>
              </a:ext>
            </a:extLst>
          </p:cNvPr>
          <p:cNvCxnSpPr/>
          <p:nvPr/>
        </p:nvCxnSpPr>
        <p:spPr>
          <a:xfrm>
            <a:off x="583781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4735A0E1-8B35-486D-B15B-F7A2E60C8146}"/>
              </a:ext>
            </a:extLst>
          </p:cNvPr>
          <p:cNvCxnSpPr>
            <a:cxnSpLocks/>
          </p:cNvCxnSpPr>
          <p:nvPr/>
        </p:nvCxnSpPr>
        <p:spPr>
          <a:xfrm>
            <a:off x="575826" y="6122641"/>
            <a:ext cx="2064294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7A67A9D8-344E-4135-A69F-53DC0679EC3A}"/>
              </a:ext>
            </a:extLst>
          </p:cNvPr>
          <p:cNvCxnSpPr/>
          <p:nvPr/>
        </p:nvCxnSpPr>
        <p:spPr>
          <a:xfrm>
            <a:off x="6994752" y="5935332"/>
            <a:ext cx="0" cy="37461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57C6BF3D-EBD5-4265-8C07-ACBD1BBD2C1B}"/>
              </a:ext>
            </a:extLst>
          </p:cNvPr>
          <p:cNvCxnSpPr>
            <a:cxnSpLocks/>
          </p:cNvCxnSpPr>
          <p:nvPr/>
        </p:nvCxnSpPr>
        <p:spPr>
          <a:xfrm>
            <a:off x="4971714" y="5728060"/>
            <a:ext cx="0" cy="581891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94C6D29E-62DC-49A5-B6E4-4DAB075C4CB6}"/>
              </a:ext>
            </a:extLst>
          </p:cNvPr>
          <p:cNvCxnSpPr>
            <a:cxnSpLocks/>
          </p:cNvCxnSpPr>
          <p:nvPr/>
        </p:nvCxnSpPr>
        <p:spPr>
          <a:xfrm>
            <a:off x="4969697" y="6122641"/>
            <a:ext cx="2016793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14A99856-BF44-4ECA-9F7A-0068E0B2FE2B}"/>
              </a:ext>
            </a:extLst>
          </p:cNvPr>
          <p:cNvCxnSpPr>
            <a:cxnSpLocks/>
          </p:cNvCxnSpPr>
          <p:nvPr/>
        </p:nvCxnSpPr>
        <p:spPr>
          <a:xfrm>
            <a:off x="2642133" y="6122641"/>
            <a:ext cx="2315689" cy="0"/>
          </a:xfrm>
          <a:prstGeom prst="line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3" name="그림 82">
            <a:extLst>
              <a:ext uri="{FF2B5EF4-FFF2-40B4-BE49-F238E27FC236}">
                <a16:creationId xmlns:a16="http://schemas.microsoft.com/office/drawing/2014/main" id="{7C56D11C-B7A1-4561-8825-1925C9CC9EF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9177" y="1847619"/>
            <a:ext cx="6416869" cy="4106634"/>
          </a:xfrm>
          <a:prstGeom prst="rect">
            <a:avLst/>
          </a:prstGeom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FB91CCCA-98B1-4BC1-9419-16E37A7A7A50}"/>
              </a:ext>
            </a:extLst>
          </p:cNvPr>
          <p:cNvSpPr/>
          <p:nvPr/>
        </p:nvSpPr>
        <p:spPr>
          <a:xfrm>
            <a:off x="2190997" y="5237017"/>
            <a:ext cx="4791694" cy="71845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E95E410-EB2C-4D80-A085-BF5AE4B49428}"/>
              </a:ext>
            </a:extLst>
          </p:cNvPr>
          <p:cNvSpPr/>
          <p:nvPr/>
        </p:nvSpPr>
        <p:spPr>
          <a:xfrm>
            <a:off x="5890161" y="1858488"/>
            <a:ext cx="1104588" cy="73627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94B84ADB-2C1C-45C0-BFC8-2FB94B3B0D70}"/>
              </a:ext>
            </a:extLst>
          </p:cNvPr>
          <p:cNvSpPr txBox="1"/>
          <p:nvPr/>
        </p:nvSpPr>
        <p:spPr>
          <a:xfrm>
            <a:off x="38541" y="5759532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D8BF8260-E862-4225-8472-09EEC0C1A8DA}"/>
              </a:ext>
            </a:extLst>
          </p:cNvPr>
          <p:cNvSpPr txBox="1"/>
          <p:nvPr/>
        </p:nvSpPr>
        <p:spPr>
          <a:xfrm>
            <a:off x="1443548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78EEFA9F-9E2F-43D2-A690-CFF8E90F6E4D}"/>
              </a:ext>
            </a:extLst>
          </p:cNvPr>
          <p:cNvSpPr txBox="1"/>
          <p:nvPr/>
        </p:nvSpPr>
        <p:spPr>
          <a:xfrm>
            <a:off x="3682047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#2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7C8D13DF-9804-4CD1-9CD4-1FABA35BF2DD}"/>
              </a:ext>
            </a:extLst>
          </p:cNvPr>
          <p:cNvSpPr txBox="1"/>
          <p:nvPr/>
        </p:nvSpPr>
        <p:spPr>
          <a:xfrm>
            <a:off x="5849294" y="6096195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A7387924-9CA1-4250-AD3A-E11A1F20B16D}"/>
              </a:ext>
            </a:extLst>
          </p:cNvPr>
          <p:cNvSpPr txBox="1"/>
          <p:nvPr/>
        </p:nvSpPr>
        <p:spPr>
          <a:xfrm>
            <a:off x="2100651" y="5211386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D2FAF33C-65DB-4B6A-89E1-E44AF6BC6E83}"/>
              </a:ext>
            </a:extLst>
          </p:cNvPr>
          <p:cNvSpPr txBox="1"/>
          <p:nvPr/>
        </p:nvSpPr>
        <p:spPr>
          <a:xfrm>
            <a:off x="5803877" y="1825957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#3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  <p:pic>
        <p:nvPicPr>
          <p:cNvPr id="27" name="Placeholder Photo">
            <a:extLst>
              <a:ext uri="{FF2B5EF4-FFF2-40B4-BE49-F238E27FC236}">
                <a16:creationId xmlns:a16="http://schemas.microsoft.com/office/drawing/2014/main" id="{08CEAFC1-9BA4-4ED0-9C0A-AA36A0A832F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4622" y="4235814"/>
            <a:ext cx="508486" cy="31439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413698656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2009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일정 분기점 이하로 사이즈 최소화 시 좌측 목록 영역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Off</a:t>
            </a:r>
            <a:endParaRPr kumimoji="1" lang="ko-KR" altLang="en-US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373" name="그림 372">
            <a:extLst>
              <a:ext uri="{FF2B5EF4-FFF2-40B4-BE49-F238E27FC236}">
                <a16:creationId xmlns:a16="http://schemas.microsoft.com/office/drawing/2014/main" id="{A89625CE-C5DA-46C9-9DD5-5521CCB1EB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38971" y="1762081"/>
            <a:ext cx="2988000" cy="4543700"/>
          </a:xfrm>
          <a:prstGeom prst="rect">
            <a:avLst/>
          </a:prstGeom>
        </p:spPr>
      </p:pic>
      <p:cxnSp>
        <p:nvCxnSpPr>
          <p:cNvPr id="377" name="직선 화살표 연결선 376">
            <a:extLst>
              <a:ext uri="{FF2B5EF4-FFF2-40B4-BE49-F238E27FC236}">
                <a16:creationId xmlns:a16="http://schemas.microsoft.com/office/drawing/2014/main" id="{2A16E246-32EB-4689-B652-EAAAB4CBCF47}"/>
              </a:ext>
            </a:extLst>
          </p:cNvPr>
          <p:cNvCxnSpPr>
            <a:cxnSpLocks/>
          </p:cNvCxnSpPr>
          <p:nvPr/>
        </p:nvCxnSpPr>
        <p:spPr>
          <a:xfrm>
            <a:off x="5436787" y="4175011"/>
            <a:ext cx="1046563" cy="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D844709F-D7FE-4F12-BD3C-5C86A3A4B0B1}"/>
              </a:ext>
            </a:extLst>
          </p:cNvPr>
          <p:cNvSpPr/>
          <p:nvPr/>
        </p:nvSpPr>
        <p:spPr>
          <a:xfrm>
            <a:off x="1894479" y="1407233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2DACFFE6-3F63-40E3-B774-794AFE1FCE7A}"/>
              </a:ext>
            </a:extLst>
          </p:cNvPr>
          <p:cNvSpPr/>
          <p:nvPr/>
        </p:nvSpPr>
        <p:spPr>
          <a:xfrm>
            <a:off x="6732521" y="1407233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18BCBC29-2129-477C-B4D4-244DDA700FAA}"/>
              </a:ext>
            </a:extLst>
          </p:cNvPr>
          <p:cNvSpPr/>
          <p:nvPr/>
        </p:nvSpPr>
        <p:spPr>
          <a:xfrm>
            <a:off x="6496376" y="3984511"/>
            <a:ext cx="362156" cy="392700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4CD5085-475B-4E08-B5D0-B0DF370AFA89}"/>
              </a:ext>
            </a:extLst>
          </p:cNvPr>
          <p:cNvGrpSpPr/>
          <p:nvPr/>
        </p:nvGrpSpPr>
        <p:grpSpPr>
          <a:xfrm>
            <a:off x="553071" y="1773546"/>
            <a:ext cx="4883716" cy="4543200"/>
            <a:chOff x="553071" y="1773546"/>
            <a:chExt cx="4883716" cy="4543200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A9771636-C65E-4781-AF0E-A7A90A2F7617}"/>
                </a:ext>
              </a:extLst>
            </p:cNvPr>
            <p:cNvGrpSpPr/>
            <p:nvPr/>
          </p:nvGrpSpPr>
          <p:grpSpPr>
            <a:xfrm>
              <a:off x="553071" y="1773546"/>
              <a:ext cx="4883716" cy="4543200"/>
              <a:chOff x="553071" y="1773546"/>
              <a:chExt cx="4883716" cy="4543200"/>
            </a:xfrm>
          </p:grpSpPr>
          <p:pic>
            <p:nvPicPr>
              <p:cNvPr id="16" name="그림 15">
                <a:extLst>
                  <a:ext uri="{FF2B5EF4-FFF2-40B4-BE49-F238E27FC236}">
                    <a16:creationId xmlns:a16="http://schemas.microsoft.com/office/drawing/2014/main" id="{9EB4748D-4CE7-4305-93F7-C707E98345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53071" y="1773546"/>
                <a:ext cx="4883716" cy="4543200"/>
              </a:xfrm>
              <a:prstGeom prst="rect">
                <a:avLst/>
              </a:prstGeom>
            </p:spPr>
          </p:pic>
          <p:sp>
            <p:nvSpPr>
              <p:cNvPr id="2" name="직사각형 1">
                <a:extLst>
                  <a:ext uri="{FF2B5EF4-FFF2-40B4-BE49-F238E27FC236}">
                    <a16:creationId xmlns:a16="http://schemas.microsoft.com/office/drawing/2014/main" id="{76B67B3F-A636-4247-9031-C620DF42DB34}"/>
                  </a:ext>
                </a:extLst>
              </p:cNvPr>
              <p:cNvSpPr/>
              <p:nvPr/>
            </p:nvSpPr>
            <p:spPr>
              <a:xfrm>
                <a:off x="5172075" y="2390775"/>
                <a:ext cx="200025" cy="1143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Hamburger Button">
              <a:extLst>
                <a:ext uri="{FF2B5EF4-FFF2-40B4-BE49-F238E27FC236}">
                  <a16:creationId xmlns:a16="http://schemas.microsoft.com/office/drawing/2014/main" id="{DE33E64E-8A2B-4CAD-9F0D-92D92C2C5C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208187" y="2414186"/>
              <a:ext cx="144000" cy="85502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9" name="Placeholder Photo">
            <a:extLst>
              <a:ext uri="{FF2B5EF4-FFF2-40B4-BE49-F238E27FC236}">
                <a16:creationId xmlns:a16="http://schemas.microsoft.com/office/drawing/2014/main" id="{E1CD9EB2-1886-48CA-B088-0CE2468AF008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1700" y="4390845"/>
            <a:ext cx="516291" cy="388188"/>
          </a:xfrm>
          <a:prstGeom prst="roundRect">
            <a:avLst/>
          </a:prstGeom>
        </p:spPr>
      </p:pic>
      <p:pic>
        <p:nvPicPr>
          <p:cNvPr id="21" name="Placeholder Photo">
            <a:extLst>
              <a:ext uri="{FF2B5EF4-FFF2-40B4-BE49-F238E27FC236}">
                <a16:creationId xmlns:a16="http://schemas.microsoft.com/office/drawing/2014/main" id="{5239F269-024D-4621-B54B-97478065E52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58697" y="4382219"/>
            <a:ext cx="516291" cy="388188"/>
          </a:xfrm>
          <a:prstGeom prst="roundRect">
            <a:avLst/>
          </a:prstGeom>
        </p:spPr>
      </p:pic>
    </p:spTree>
    <p:extLst>
      <p:ext uri="{BB962C8B-B14F-4D97-AF65-F5344CB8AC3E}">
        <p14:creationId xmlns:p14="http://schemas.microsoft.com/office/powerpoint/2010/main" val="320141759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283695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목록 영역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 목록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상태에서 창을 확대하거나 핸들 버튼 클릭 시 목록 영역 노출</a:t>
            </a: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 노출 시 목록 영역의 가로 사이즈 만큼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채팅창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영역이 우측으로 밀리며 전체 가로 사이즈 확대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9A32863-EBB4-47A5-BEE1-39FCDED8BB88}"/>
              </a:ext>
            </a:extLst>
          </p:cNvPr>
          <p:cNvGrpSpPr/>
          <p:nvPr/>
        </p:nvGrpSpPr>
        <p:grpSpPr>
          <a:xfrm>
            <a:off x="701917" y="1613678"/>
            <a:ext cx="8613533" cy="4951832"/>
            <a:chOff x="535071" y="1613678"/>
            <a:chExt cx="8613533" cy="4951832"/>
          </a:xfrm>
        </p:grpSpPr>
        <p:grpSp>
          <p:nvGrpSpPr>
            <p:cNvPr id="372" name="그룹 371">
              <a:extLst>
                <a:ext uri="{FF2B5EF4-FFF2-40B4-BE49-F238E27FC236}">
                  <a16:creationId xmlns:a16="http://schemas.microsoft.com/office/drawing/2014/main" id="{32B0D1F7-F120-4D1C-9FDA-9AAE7FA25A15}"/>
                </a:ext>
              </a:extLst>
            </p:cNvPr>
            <p:cNvGrpSpPr/>
            <p:nvPr/>
          </p:nvGrpSpPr>
          <p:grpSpPr>
            <a:xfrm>
              <a:off x="535071" y="2010845"/>
              <a:ext cx="8502166" cy="4554665"/>
              <a:chOff x="535071" y="1737795"/>
              <a:chExt cx="8502166" cy="4554665"/>
            </a:xfrm>
          </p:grpSpPr>
          <p:pic>
            <p:nvPicPr>
              <p:cNvPr id="373" name="그림 372">
                <a:extLst>
                  <a:ext uri="{FF2B5EF4-FFF2-40B4-BE49-F238E27FC236}">
                    <a16:creationId xmlns:a16="http://schemas.microsoft.com/office/drawing/2014/main" id="{A89625CE-C5DA-46C9-9DD5-5521CCB1EB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5071" y="1737795"/>
                <a:ext cx="2988000" cy="4543700"/>
              </a:xfrm>
              <a:prstGeom prst="rect">
                <a:avLst/>
              </a:prstGeom>
            </p:spPr>
          </p:pic>
          <p:sp>
            <p:nvSpPr>
              <p:cNvPr id="374" name="타원 373">
                <a:extLst>
                  <a:ext uri="{FF2B5EF4-FFF2-40B4-BE49-F238E27FC236}">
                    <a16:creationId xmlns:a16="http://schemas.microsoft.com/office/drawing/2014/main" id="{E42E8A93-BC3E-4008-99F5-C44924DB0A84}"/>
                  </a:ext>
                </a:extLst>
              </p:cNvPr>
              <p:cNvSpPr/>
              <p:nvPr/>
            </p:nvSpPr>
            <p:spPr>
              <a:xfrm>
                <a:off x="678030" y="3960225"/>
                <a:ext cx="362156" cy="392700"/>
              </a:xfrm>
              <a:prstGeom prst="ellipse">
                <a:avLst/>
              </a:prstGeom>
              <a:noFill/>
              <a:ln w="285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375" name="그림 374">
                <a:extLst>
                  <a:ext uri="{FF2B5EF4-FFF2-40B4-BE49-F238E27FC236}">
                    <a16:creationId xmlns:a16="http://schemas.microsoft.com/office/drawing/2014/main" id="{4C3261A2-33FC-4AFC-BB58-062CC753AF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153521" y="1749260"/>
                <a:ext cx="4883716" cy="4543200"/>
              </a:xfrm>
              <a:prstGeom prst="rect">
                <a:avLst/>
              </a:prstGeom>
            </p:spPr>
          </p:pic>
          <p:sp>
            <p:nvSpPr>
              <p:cNvPr id="376" name="직사각형 375">
                <a:extLst>
                  <a:ext uri="{FF2B5EF4-FFF2-40B4-BE49-F238E27FC236}">
                    <a16:creationId xmlns:a16="http://schemas.microsoft.com/office/drawing/2014/main" id="{FE8D90CA-B863-470E-8D4B-D01F01CCF53C}"/>
                  </a:ext>
                </a:extLst>
              </p:cNvPr>
              <p:cNvSpPr/>
              <p:nvPr/>
            </p:nvSpPr>
            <p:spPr>
              <a:xfrm>
                <a:off x="4473365" y="2312400"/>
                <a:ext cx="1971885" cy="3739150"/>
              </a:xfrm>
              <a:prstGeom prst="rect">
                <a:avLst/>
              </a:prstGeom>
              <a:noFill/>
              <a:ln w="2857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cxnSp>
            <p:nvCxnSpPr>
              <p:cNvPr id="377" name="직선 화살표 연결선 376">
                <a:extLst>
                  <a:ext uri="{FF2B5EF4-FFF2-40B4-BE49-F238E27FC236}">
                    <a16:creationId xmlns:a16="http://schemas.microsoft.com/office/drawing/2014/main" id="{2A16E246-32EB-4689-B652-EAAAB4CBCF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0186" y="4165600"/>
                <a:ext cx="3430214" cy="0"/>
              </a:xfrm>
              <a:prstGeom prst="straightConnector1">
                <a:avLst/>
              </a:prstGeom>
              <a:ln w="381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8" name="직사각형 377">
              <a:extLst>
                <a:ext uri="{FF2B5EF4-FFF2-40B4-BE49-F238E27FC236}">
                  <a16:creationId xmlns:a16="http://schemas.microsoft.com/office/drawing/2014/main" id="{D844709F-D7FE-4F12-BD3C-5C86A3A4B0B1}"/>
                </a:ext>
              </a:extLst>
            </p:cNvPr>
            <p:cNvSpPr/>
            <p:nvPr/>
          </p:nvSpPr>
          <p:spPr>
            <a:xfrm>
              <a:off x="928621" y="1613678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2DACFFE6-3F63-40E3-B774-794AFE1FCE7A}"/>
                </a:ext>
              </a:extLst>
            </p:cNvPr>
            <p:cNvSpPr/>
            <p:nvPr/>
          </p:nvSpPr>
          <p:spPr>
            <a:xfrm>
              <a:off x="4447238" y="1613678"/>
              <a:ext cx="4701366" cy="430887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목록 영역의 핸들 버튼을 클릭하거나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확대 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7031843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43385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상태에서 콘텐츠 레이어 영역 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On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일정 분기점 이하로 사이즈 최소화 시 전체 프레임의 높이 사이즈는 콘텐츠 레이어의 높이에 맞춤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비노출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상태에서 우측 상단의 햄버거 버튼 클릭 시 콘텐츠 레이어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DCF8DF70-9AB2-4E0D-86B6-D712C2EF172A}"/>
              </a:ext>
            </a:extLst>
          </p:cNvPr>
          <p:cNvGrpSpPr/>
          <p:nvPr/>
        </p:nvGrpSpPr>
        <p:grpSpPr>
          <a:xfrm>
            <a:off x="535071" y="1613678"/>
            <a:ext cx="8835859" cy="4950597"/>
            <a:chOff x="535071" y="1613678"/>
            <a:chExt cx="8835859" cy="4950597"/>
          </a:xfrm>
        </p:grpSpPr>
        <p:sp>
          <p:nvSpPr>
            <p:cNvPr id="378" name="직사각형 377">
              <a:extLst>
                <a:ext uri="{FF2B5EF4-FFF2-40B4-BE49-F238E27FC236}">
                  <a16:creationId xmlns:a16="http://schemas.microsoft.com/office/drawing/2014/main" id="{D844709F-D7FE-4F12-BD3C-5C86A3A4B0B1}"/>
                </a:ext>
              </a:extLst>
            </p:cNvPr>
            <p:cNvSpPr/>
            <p:nvPr/>
          </p:nvSpPr>
          <p:spPr>
            <a:xfrm>
              <a:off x="928621" y="1613678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2DACFFE6-3F63-40E3-B774-794AFE1FCE7A}"/>
                </a:ext>
              </a:extLst>
            </p:cNvPr>
            <p:cNvSpPr/>
            <p:nvPr/>
          </p:nvSpPr>
          <p:spPr>
            <a:xfrm>
              <a:off x="5242417" y="1613678"/>
              <a:ext cx="3111008" cy="430887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창 최소화 상태에서 </a:t>
              </a:r>
              <a:r>
                <a:rPr kumimoji="1" lang="ko-KR" altLang="en-US" sz="11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채팅창</a:t>
              </a:r>
              <a:r>
                <a:rPr kumimoji="1" lang="ko-KR" altLang="en-US" sz="11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우측 상단의 햄버거 버튼 클릭 시</a:t>
              </a:r>
              <a:endPara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38ECEFBE-AF53-4B20-8AAB-59F704B23802}"/>
                </a:ext>
              </a:extLst>
            </p:cNvPr>
            <p:cNvGrpSpPr/>
            <p:nvPr/>
          </p:nvGrpSpPr>
          <p:grpSpPr>
            <a:xfrm>
              <a:off x="535071" y="2009610"/>
              <a:ext cx="8835859" cy="4554665"/>
              <a:chOff x="535071" y="1737795"/>
              <a:chExt cx="8835859" cy="4554665"/>
            </a:xfrm>
          </p:grpSpPr>
          <p:pic>
            <p:nvPicPr>
              <p:cNvPr id="23" name="그림 22">
                <a:extLst>
                  <a:ext uri="{FF2B5EF4-FFF2-40B4-BE49-F238E27FC236}">
                    <a16:creationId xmlns:a16="http://schemas.microsoft.com/office/drawing/2014/main" id="{F87650C4-F68D-447D-B307-B6B8369AA02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5071" y="1737795"/>
                <a:ext cx="2988000" cy="4543700"/>
              </a:xfrm>
              <a:prstGeom prst="rect">
                <a:avLst/>
              </a:prstGeom>
            </p:spPr>
          </p:pic>
          <p:grpSp>
            <p:nvGrpSpPr>
              <p:cNvPr id="24" name="그룹 23">
                <a:extLst>
                  <a:ext uri="{FF2B5EF4-FFF2-40B4-BE49-F238E27FC236}">
                    <a16:creationId xmlns:a16="http://schemas.microsoft.com/office/drawing/2014/main" id="{AF8090AE-0D1F-4525-8635-0E64439F0C1E}"/>
                  </a:ext>
                </a:extLst>
              </p:cNvPr>
              <p:cNvGrpSpPr/>
              <p:nvPr/>
            </p:nvGrpSpPr>
            <p:grpSpPr>
              <a:xfrm>
                <a:off x="3091030" y="1749260"/>
                <a:ext cx="6279900" cy="4543200"/>
                <a:chOff x="2961065" y="1749260"/>
                <a:chExt cx="6279900" cy="4543200"/>
              </a:xfrm>
            </p:grpSpPr>
            <p:pic>
              <p:nvPicPr>
                <p:cNvPr id="25" name="그림 24">
                  <a:extLst>
                    <a:ext uri="{FF2B5EF4-FFF2-40B4-BE49-F238E27FC236}">
                      <a16:creationId xmlns:a16="http://schemas.microsoft.com/office/drawing/2014/main" id="{2128A221-F7F6-4D5F-A39D-CC618E1967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4023556" y="1749260"/>
                  <a:ext cx="5217409" cy="4543200"/>
                </a:xfrm>
                <a:prstGeom prst="rect">
                  <a:avLst/>
                </a:prstGeom>
              </p:spPr>
            </p:pic>
            <p:sp>
              <p:nvSpPr>
                <p:cNvPr id="26" name="타원 25">
                  <a:extLst>
                    <a:ext uri="{FF2B5EF4-FFF2-40B4-BE49-F238E27FC236}">
                      <a16:creationId xmlns:a16="http://schemas.microsoft.com/office/drawing/2014/main" id="{9C1C21EC-857E-4C3C-89FB-F3564E5994E1}"/>
                    </a:ext>
                  </a:extLst>
                </p:cNvPr>
                <p:cNvSpPr/>
                <p:nvPr/>
              </p:nvSpPr>
              <p:spPr>
                <a:xfrm>
                  <a:off x="2961065" y="2242550"/>
                  <a:ext cx="362156" cy="392700"/>
                </a:xfrm>
                <a:prstGeom prst="ellipse">
                  <a:avLst/>
                </a:prstGeom>
                <a:noFill/>
                <a:ln w="285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cxnSp>
              <p:nvCxnSpPr>
                <p:cNvPr id="27" name="직선 화살표 연결선 26">
                  <a:extLst>
                    <a:ext uri="{FF2B5EF4-FFF2-40B4-BE49-F238E27FC236}">
                      <a16:creationId xmlns:a16="http://schemas.microsoft.com/office/drawing/2014/main" id="{00F2AAFE-E84B-4302-AB62-1FD5671B3F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340100" y="2451100"/>
                  <a:ext cx="3663950" cy="0"/>
                </a:xfrm>
                <a:prstGeom prst="straightConnector1">
                  <a:avLst/>
                </a:prstGeom>
                <a:ln w="38100"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" name="직사각형 27">
                  <a:extLst>
                    <a:ext uri="{FF2B5EF4-FFF2-40B4-BE49-F238E27FC236}">
                      <a16:creationId xmlns:a16="http://schemas.microsoft.com/office/drawing/2014/main" id="{145A6F1A-D173-46D4-B377-FB9698EA1E06}"/>
                    </a:ext>
                  </a:extLst>
                </p:cNvPr>
                <p:cNvSpPr/>
                <p:nvPr/>
              </p:nvSpPr>
              <p:spPr>
                <a:xfrm>
                  <a:off x="7010400" y="2312400"/>
                  <a:ext cx="2171699" cy="3688350"/>
                </a:xfrm>
                <a:prstGeom prst="rect">
                  <a:avLst/>
                </a:prstGeom>
                <a:noFill/>
                <a:ln w="285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1818712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프레임 정의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4067652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채팅창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 이미지 뷰어 활성화 시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퍼블리싱 이슈 확인 필요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5539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뷰어 활성화 시 모든 이미지는 원본 비율로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가로형 이미지 노출 시 기본 프레임의 가로 사이즈를 기준으로 이미지를 노출시키고 여백은 화이트 컬러 처리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이미지 노출 시 기본 프레임의 세로 사이즈를 기준으로 이미지를 노출시키고 여백은 화이트 컬러 처리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69B827F-4B62-415D-940A-121676453A6E}"/>
              </a:ext>
            </a:extLst>
          </p:cNvPr>
          <p:cNvGrpSpPr/>
          <p:nvPr/>
        </p:nvGrpSpPr>
        <p:grpSpPr>
          <a:xfrm>
            <a:off x="1451468" y="1581749"/>
            <a:ext cx="7052094" cy="4984152"/>
            <a:chOff x="1815745" y="1737606"/>
            <a:chExt cx="6323539" cy="4469237"/>
          </a:xfrm>
        </p:grpSpPr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5B8F53A7-CCF5-445D-B0B8-47319A0239FA}"/>
                </a:ext>
              </a:extLst>
            </p:cNvPr>
            <p:cNvGrpSpPr/>
            <p:nvPr/>
          </p:nvGrpSpPr>
          <p:grpSpPr>
            <a:xfrm>
              <a:off x="3411182" y="1737606"/>
              <a:ext cx="3132664" cy="2186024"/>
              <a:chOff x="5394975" y="1171843"/>
              <a:chExt cx="6980525" cy="4871126"/>
            </a:xfrm>
          </p:grpSpPr>
          <p:pic>
            <p:nvPicPr>
              <p:cNvPr id="23" name="그림 22">
                <a:extLst>
                  <a:ext uri="{FF2B5EF4-FFF2-40B4-BE49-F238E27FC236}">
                    <a16:creationId xmlns:a16="http://schemas.microsoft.com/office/drawing/2014/main" id="{6A6E1F3C-42AA-48F2-B9EB-E6F9DAD2B1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94975" y="1171843"/>
                <a:ext cx="6980525" cy="4871126"/>
              </a:xfrm>
              <a:prstGeom prst="rect">
                <a:avLst/>
              </a:prstGeom>
            </p:spPr>
          </p:pic>
          <p:sp>
            <p:nvSpPr>
              <p:cNvPr id="24" name="Border Outer">
                <a:extLst>
                  <a:ext uri="{FF2B5EF4-FFF2-40B4-BE49-F238E27FC236}">
                    <a16:creationId xmlns:a16="http://schemas.microsoft.com/office/drawing/2014/main" id="{7CFFC78E-7151-4839-AF14-899529F32AC2}"/>
                  </a:ext>
                </a:extLst>
              </p:cNvPr>
              <p:cNvSpPr/>
              <p:nvPr/>
            </p:nvSpPr>
            <p:spPr>
              <a:xfrm>
                <a:off x="5687307" y="1967167"/>
                <a:ext cx="6395861" cy="3607938"/>
              </a:xfrm>
              <a:prstGeom prst="roundRect">
                <a:avLst>
                  <a:gd name="adj" fmla="val 3261"/>
                </a:avLst>
              </a:prstGeom>
              <a:solidFill>
                <a:schemeClr val="bg1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5" name="Image">
                <a:extLst>
                  <a:ext uri="{FF2B5EF4-FFF2-40B4-BE49-F238E27FC236}">
                    <a16:creationId xmlns:a16="http://schemas.microsoft.com/office/drawing/2014/main" id="{C8B363E2-0DCA-402C-BF35-B1AF90C303F0}"/>
                  </a:ext>
                </a:extLst>
              </p:cNvPr>
              <p:cNvGrpSpPr/>
              <p:nvPr/>
            </p:nvGrpSpPr>
            <p:grpSpPr>
              <a:xfrm>
                <a:off x="5687307" y="1967166"/>
                <a:ext cx="6395861" cy="3607937"/>
                <a:chOff x="658817" y="1324374"/>
                <a:chExt cx="2305050" cy="1905000"/>
              </a:xfrm>
              <a:solidFill>
                <a:schemeClr val="bg1">
                  <a:lumMod val="75000"/>
                </a:schemeClr>
              </a:solidFill>
            </p:grpSpPr>
            <p:sp>
              <p:nvSpPr>
                <p:cNvPr id="26" name="Border">
                  <a:extLst>
                    <a:ext uri="{FF2B5EF4-FFF2-40B4-BE49-F238E27FC236}">
                      <a16:creationId xmlns:a16="http://schemas.microsoft.com/office/drawing/2014/main" id="{0023D65E-5D9C-4B64-9DDD-C0A35E0FBA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prstGeom prst="rect">
                  <a:avLst/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" name="Line 2">
                  <a:extLst>
                    <a:ext uri="{FF2B5EF4-FFF2-40B4-BE49-F238E27FC236}">
                      <a16:creationId xmlns:a16="http://schemas.microsoft.com/office/drawing/2014/main" id="{4579CF1D-8C6A-443A-AAD3-51007FF022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0 w 1008112"/>
                    <a:gd name="connsiteY0" fmla="*/ 1008112 h 1008112"/>
                    <a:gd name="connsiteX1" fmla="*/ 1008112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0" y="1008112"/>
                      </a:moveTo>
                      <a:lnTo>
                        <a:pt x="1008112" y="0"/>
                      </a:lnTo>
                    </a:path>
                  </a:pathLst>
                </a:cu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" name="Line 1">
                  <a:extLst>
                    <a:ext uri="{FF2B5EF4-FFF2-40B4-BE49-F238E27FC236}">
                      <a16:creationId xmlns:a16="http://schemas.microsoft.com/office/drawing/2014/main" id="{B1B89B5A-B053-4687-B1BC-00AA130DD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8817" y="1324374"/>
                  <a:ext cx="2305050" cy="1905000"/>
                </a:xfrm>
                <a:custGeom>
                  <a:avLst/>
                  <a:gdLst>
                    <a:gd name="connsiteX0" fmla="*/ 1008112 w 1008112"/>
                    <a:gd name="connsiteY0" fmla="*/ 1008112 h 1008112"/>
                    <a:gd name="connsiteX1" fmla="*/ 0 w 1008112"/>
                    <a:gd name="connsiteY1" fmla="*/ 0 h 1008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112" h="1008112">
                      <a:moveTo>
                        <a:pt x="1008112" y="1008112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11900E95-6245-45C7-9300-15BBC1D59E8D}"/>
                </a:ext>
              </a:extLst>
            </p:cNvPr>
            <p:cNvGrpSpPr/>
            <p:nvPr/>
          </p:nvGrpSpPr>
          <p:grpSpPr>
            <a:xfrm>
              <a:off x="1815745" y="4020819"/>
              <a:ext cx="6323539" cy="2186024"/>
              <a:chOff x="1815745" y="3163569"/>
              <a:chExt cx="6323539" cy="2186024"/>
            </a:xfrm>
          </p:grpSpPr>
          <p:grpSp>
            <p:nvGrpSpPr>
              <p:cNvPr id="15" name="그룹 14">
                <a:extLst>
                  <a:ext uri="{FF2B5EF4-FFF2-40B4-BE49-F238E27FC236}">
                    <a16:creationId xmlns:a16="http://schemas.microsoft.com/office/drawing/2014/main" id="{0802201D-5551-4EE8-8608-E79644360F4D}"/>
                  </a:ext>
                </a:extLst>
              </p:cNvPr>
              <p:cNvGrpSpPr/>
              <p:nvPr/>
            </p:nvGrpSpPr>
            <p:grpSpPr>
              <a:xfrm>
                <a:off x="1815745" y="3163569"/>
                <a:ext cx="3132664" cy="2186024"/>
                <a:chOff x="-1729725" y="1171843"/>
                <a:chExt cx="6980525" cy="4871126"/>
              </a:xfrm>
            </p:grpSpPr>
            <p:pic>
              <p:nvPicPr>
                <p:cNvPr id="16" name="그림 15">
                  <a:extLst>
                    <a:ext uri="{FF2B5EF4-FFF2-40B4-BE49-F238E27FC236}">
                      <a16:creationId xmlns:a16="http://schemas.microsoft.com/office/drawing/2014/main" id="{623B0C2A-0ECC-4C8D-A449-9B87F113D78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-1729725" y="1171843"/>
                  <a:ext cx="6980525" cy="4871126"/>
                </a:xfrm>
                <a:prstGeom prst="rect">
                  <a:avLst/>
                </a:prstGeom>
              </p:spPr>
            </p:pic>
            <p:sp>
              <p:nvSpPr>
                <p:cNvPr id="17" name="Border Outer">
                  <a:extLst>
                    <a:ext uri="{FF2B5EF4-FFF2-40B4-BE49-F238E27FC236}">
                      <a16:creationId xmlns:a16="http://schemas.microsoft.com/office/drawing/2014/main" id="{8D42E6C3-EC1B-4395-BEDE-88692EBA6D76}"/>
                    </a:ext>
                  </a:extLst>
                </p:cNvPr>
                <p:cNvSpPr/>
                <p:nvPr/>
              </p:nvSpPr>
              <p:spPr>
                <a:xfrm>
                  <a:off x="-1437393" y="1967167"/>
                  <a:ext cx="6395861" cy="360793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18" name="Image">
                  <a:extLst>
                    <a:ext uri="{FF2B5EF4-FFF2-40B4-BE49-F238E27FC236}">
                      <a16:creationId xmlns:a16="http://schemas.microsoft.com/office/drawing/2014/main" id="{06649077-D75F-485B-8F3E-1B8350B32AC6}"/>
                    </a:ext>
                  </a:extLst>
                </p:cNvPr>
                <p:cNvGrpSpPr/>
                <p:nvPr/>
              </p:nvGrpSpPr>
              <p:grpSpPr>
                <a:xfrm>
                  <a:off x="-1442861" y="2811349"/>
                  <a:ext cx="6395861" cy="1905000"/>
                  <a:chOff x="658817" y="1324374"/>
                  <a:chExt cx="2305050" cy="1905000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19" name="Border">
                    <a:extLst>
                      <a:ext uri="{FF2B5EF4-FFF2-40B4-BE49-F238E27FC236}">
                        <a16:creationId xmlns:a16="http://schemas.microsoft.com/office/drawing/2014/main" id="{7CA257BA-FADF-44BF-A5B2-FBEA4211AF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" name="Line 2">
                    <a:extLst>
                      <a:ext uri="{FF2B5EF4-FFF2-40B4-BE49-F238E27FC236}">
                        <a16:creationId xmlns:a16="http://schemas.microsoft.com/office/drawing/2014/main" id="{94664BD9-6933-43E4-B335-3A9DDDC7B6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" name="Line 1">
                    <a:extLst>
                      <a:ext uri="{FF2B5EF4-FFF2-40B4-BE49-F238E27FC236}">
                        <a16:creationId xmlns:a16="http://schemas.microsoft.com/office/drawing/2014/main" id="{8CC59513-1DA0-4A67-AE6C-38A2575E8E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9" name="그룹 28">
                <a:extLst>
                  <a:ext uri="{FF2B5EF4-FFF2-40B4-BE49-F238E27FC236}">
                    <a16:creationId xmlns:a16="http://schemas.microsoft.com/office/drawing/2014/main" id="{8B1EDFC9-0EE7-4A49-A65F-1845A3A820CC}"/>
                  </a:ext>
                </a:extLst>
              </p:cNvPr>
              <p:cNvGrpSpPr/>
              <p:nvPr/>
            </p:nvGrpSpPr>
            <p:grpSpPr>
              <a:xfrm>
                <a:off x="5006620" y="3163569"/>
                <a:ext cx="3132664" cy="2186024"/>
                <a:chOff x="-1729725" y="6480443"/>
                <a:chExt cx="6980525" cy="4871126"/>
              </a:xfrm>
            </p:grpSpPr>
            <p:pic>
              <p:nvPicPr>
                <p:cNvPr id="30" name="그림 29">
                  <a:extLst>
                    <a:ext uri="{FF2B5EF4-FFF2-40B4-BE49-F238E27FC236}">
                      <a16:creationId xmlns:a16="http://schemas.microsoft.com/office/drawing/2014/main" id="{41C350F7-CE3C-461D-AA94-5DC590F69F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-1729725" y="6480443"/>
                  <a:ext cx="6980525" cy="4871126"/>
                </a:xfrm>
                <a:prstGeom prst="rect">
                  <a:avLst/>
                </a:prstGeom>
              </p:spPr>
            </p:pic>
            <p:sp>
              <p:nvSpPr>
                <p:cNvPr id="31" name="Border Outer">
                  <a:extLst>
                    <a:ext uri="{FF2B5EF4-FFF2-40B4-BE49-F238E27FC236}">
                      <a16:creationId xmlns:a16="http://schemas.microsoft.com/office/drawing/2014/main" id="{42F3AFAF-921D-42A0-95F9-7F4DF6A9DF05}"/>
                    </a:ext>
                  </a:extLst>
                </p:cNvPr>
                <p:cNvSpPr/>
                <p:nvPr/>
              </p:nvSpPr>
              <p:spPr>
                <a:xfrm>
                  <a:off x="-1437393" y="7275767"/>
                  <a:ext cx="6395861" cy="360793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2" name="Image">
                  <a:extLst>
                    <a:ext uri="{FF2B5EF4-FFF2-40B4-BE49-F238E27FC236}">
                      <a16:creationId xmlns:a16="http://schemas.microsoft.com/office/drawing/2014/main" id="{C3BDBB11-E408-4A0F-937D-3945F55545E5}"/>
                    </a:ext>
                  </a:extLst>
                </p:cNvPr>
                <p:cNvGrpSpPr/>
                <p:nvPr/>
              </p:nvGrpSpPr>
              <p:grpSpPr>
                <a:xfrm>
                  <a:off x="787500" y="7275767"/>
                  <a:ext cx="1946076" cy="3607938"/>
                  <a:chOff x="658817" y="1324374"/>
                  <a:chExt cx="2305050" cy="1905000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33" name="Border">
                    <a:extLst>
                      <a:ext uri="{FF2B5EF4-FFF2-40B4-BE49-F238E27FC236}">
                        <a16:creationId xmlns:a16="http://schemas.microsoft.com/office/drawing/2014/main" id="{D66CFA0C-036B-4E80-8163-2B97094D99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4" name="Line 2">
                    <a:extLst>
                      <a:ext uri="{FF2B5EF4-FFF2-40B4-BE49-F238E27FC236}">
                        <a16:creationId xmlns:a16="http://schemas.microsoft.com/office/drawing/2014/main" id="{01029B60-5212-49A1-99FE-EC5B96B04A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5" name="Line 1">
                    <a:extLst>
                      <a:ext uri="{FF2B5EF4-FFF2-40B4-BE49-F238E27FC236}">
                        <a16:creationId xmlns:a16="http://schemas.microsoft.com/office/drawing/2014/main" id="{DF6C772E-DF09-4C7B-9261-B55DBE7D6C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52AE5BFD-F31B-4178-9526-5CCC2AA36A1C}"/>
              </a:ext>
            </a:extLst>
          </p:cNvPr>
          <p:cNvSpPr/>
          <p:nvPr/>
        </p:nvSpPr>
        <p:spPr>
          <a:xfrm>
            <a:off x="6756767" y="2729982"/>
            <a:ext cx="2200900" cy="430887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이미지의 가로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 비율이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프레임의 비율과 동일한 경우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CA6E15F-36E6-4A62-A0E1-2BCAE976DB91}"/>
              </a:ext>
            </a:extLst>
          </p:cNvPr>
          <p:cNvSpPr/>
          <p:nvPr/>
        </p:nvSpPr>
        <p:spPr>
          <a:xfrm>
            <a:off x="211050" y="4994368"/>
            <a:ext cx="11755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r">
              <a:defRPr/>
            </a:pPr>
            <a:r>
              <a:rPr kumimoji="1" lang="ko-KR" altLang="en-US" sz="11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가로형 이미지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3ED9B94-60EF-40BE-AF65-3470CFADF3B4}"/>
              </a:ext>
            </a:extLst>
          </p:cNvPr>
          <p:cNvSpPr/>
          <p:nvPr/>
        </p:nvSpPr>
        <p:spPr>
          <a:xfrm>
            <a:off x="8542250" y="4994368"/>
            <a:ext cx="11755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세로형 이미지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A637638-9F49-4E07-B25B-BC5F2AFA148B}"/>
              </a:ext>
            </a:extLst>
          </p:cNvPr>
          <p:cNvSpPr/>
          <p:nvPr/>
        </p:nvSpPr>
        <p:spPr>
          <a:xfrm>
            <a:off x="4571244" y="2800690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575C3DF-042E-42F7-9137-746CD6189C0B}"/>
              </a:ext>
            </a:extLst>
          </p:cNvPr>
          <p:cNvSpPr/>
          <p:nvPr/>
        </p:nvSpPr>
        <p:spPr>
          <a:xfrm>
            <a:off x="2760149" y="5302144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EB00A1F-ED76-4AE1-8D12-E20CF51A085C}"/>
              </a:ext>
            </a:extLst>
          </p:cNvPr>
          <p:cNvSpPr/>
          <p:nvPr/>
        </p:nvSpPr>
        <p:spPr>
          <a:xfrm>
            <a:off x="6288932" y="5308388"/>
            <a:ext cx="870751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원본 이미지</a:t>
            </a:r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164679799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메신저 헤더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정의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기본구성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테넌트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또는 메신저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BI,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프로필 버튼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프로필 버튼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클릭 시 메뉴 레이어 노출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AF9DF80-C83E-42A5-9329-4A8D8A03C0F7}"/>
              </a:ext>
            </a:extLst>
          </p:cNvPr>
          <p:cNvGrpSpPr/>
          <p:nvPr/>
        </p:nvGrpSpPr>
        <p:grpSpPr>
          <a:xfrm>
            <a:off x="1134852" y="2096710"/>
            <a:ext cx="3933776" cy="3069517"/>
            <a:chOff x="595057" y="1420435"/>
            <a:chExt cx="3933776" cy="3069517"/>
          </a:xfrm>
        </p:grpSpPr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4801D87A-C26E-4746-A246-7EBD804B9397}"/>
                </a:ext>
              </a:extLst>
            </p:cNvPr>
            <p:cNvGrpSpPr/>
            <p:nvPr/>
          </p:nvGrpSpPr>
          <p:grpSpPr>
            <a:xfrm>
              <a:off x="595057" y="1420435"/>
              <a:ext cx="3933776" cy="3069517"/>
              <a:chOff x="452183" y="1407233"/>
              <a:chExt cx="3933776" cy="3069517"/>
            </a:xfrm>
          </p:grpSpPr>
          <p:sp>
            <p:nvSpPr>
              <p:cNvPr id="70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C5A4858-1949-4A02-BDEF-44F92AB4C057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452183" y="1407234"/>
                <a:ext cx="3933776" cy="384475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1" name="그룹 70">
                <a:extLst>
                  <a:ext uri="{FF2B5EF4-FFF2-40B4-BE49-F238E27FC236}">
                    <a16:creationId xmlns:a16="http://schemas.microsoft.com/office/drawing/2014/main" id="{CCBA58AE-98A7-42CC-898B-D81DDB87C819}"/>
                  </a:ext>
                </a:extLst>
              </p:cNvPr>
              <p:cNvGrpSpPr/>
              <p:nvPr/>
            </p:nvGrpSpPr>
            <p:grpSpPr>
              <a:xfrm>
                <a:off x="3695732" y="1547196"/>
                <a:ext cx="562041" cy="104550"/>
                <a:chOff x="6022613" y="642210"/>
                <a:chExt cx="427038" cy="79437"/>
              </a:xfrm>
            </p:grpSpPr>
            <p:sp>
              <p:nvSpPr>
                <p:cNvPr id="102" name="Minimiz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FB58C4F9-BDD8-4D39-BF8C-0DF60B8DBB7D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6022613" y="677951"/>
                  <a:ext cx="74613" cy="7947"/>
                </a:xfrm>
                <a:prstGeom prst="rect">
                  <a:avLst/>
                </a:prstGeom>
                <a:solidFill>
                  <a:srgbClr val="000000"/>
                </a:solidFill>
                <a:ln w="0">
                  <a:noFill/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" name="Maximiz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FE7FFD67-6687-47E1-AA60-C793F7C123C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99620" y="643793"/>
                  <a:ext cx="73025" cy="76255"/>
                </a:xfrm>
                <a:custGeom>
                  <a:avLst/>
                  <a:gdLst>
                    <a:gd name="T0" fmla="*/ 0 w 282"/>
                    <a:gd name="T1" fmla="*/ 0 h 282"/>
                    <a:gd name="T2" fmla="*/ 0 w 282"/>
                    <a:gd name="T3" fmla="*/ 282 h 282"/>
                    <a:gd name="T4" fmla="*/ 282 w 282"/>
                    <a:gd name="T5" fmla="*/ 282 h 282"/>
                    <a:gd name="T6" fmla="*/ 282 w 282"/>
                    <a:gd name="T7" fmla="*/ 0 h 282"/>
                    <a:gd name="T8" fmla="*/ 0 w 282"/>
                    <a:gd name="T9" fmla="*/ 0 h 282"/>
                    <a:gd name="T10" fmla="*/ 28 w 282"/>
                    <a:gd name="T11" fmla="*/ 28 h 282"/>
                    <a:gd name="T12" fmla="*/ 254 w 282"/>
                    <a:gd name="T13" fmla="*/ 28 h 282"/>
                    <a:gd name="T14" fmla="*/ 254 w 282"/>
                    <a:gd name="T15" fmla="*/ 254 h 282"/>
                    <a:gd name="T16" fmla="*/ 28 w 282"/>
                    <a:gd name="T17" fmla="*/ 254 h 282"/>
                    <a:gd name="T18" fmla="*/ 28 w 282"/>
                    <a:gd name="T19" fmla="*/ 28 h 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2" h="282">
                      <a:moveTo>
                        <a:pt x="0" y="0"/>
                      </a:moveTo>
                      <a:lnTo>
                        <a:pt x="0" y="282"/>
                      </a:lnTo>
                      <a:lnTo>
                        <a:pt x="282" y="282"/>
                      </a:lnTo>
                      <a:lnTo>
                        <a:pt x="282" y="0"/>
                      </a:lnTo>
                      <a:lnTo>
                        <a:pt x="0" y="0"/>
                      </a:lnTo>
                      <a:close/>
                      <a:moveTo>
                        <a:pt x="28" y="28"/>
                      </a:moveTo>
                      <a:lnTo>
                        <a:pt x="254" y="28"/>
                      </a:lnTo>
                      <a:lnTo>
                        <a:pt x="254" y="254"/>
                      </a:lnTo>
                      <a:lnTo>
                        <a:pt x="28" y="254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" name="Close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393AE624-08E8-43F9-817B-7E2DA34A4CE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375038" y="642210"/>
                  <a:ext cx="74613" cy="79437"/>
                </a:xfrm>
                <a:custGeom>
                  <a:avLst/>
                  <a:gdLst>
                    <a:gd name="T0" fmla="*/ 3 w 47"/>
                    <a:gd name="T1" fmla="*/ 0 h 50"/>
                    <a:gd name="T2" fmla="*/ 0 w 47"/>
                    <a:gd name="T3" fmla="*/ 3 h 50"/>
                    <a:gd name="T4" fmla="*/ 20 w 47"/>
                    <a:gd name="T5" fmla="*/ 25 h 50"/>
                    <a:gd name="T6" fmla="*/ 0 w 47"/>
                    <a:gd name="T7" fmla="*/ 46 h 50"/>
                    <a:gd name="T8" fmla="*/ 3 w 47"/>
                    <a:gd name="T9" fmla="*/ 50 h 50"/>
                    <a:gd name="T10" fmla="*/ 23 w 47"/>
                    <a:gd name="T11" fmla="*/ 28 h 50"/>
                    <a:gd name="T12" fmla="*/ 44 w 47"/>
                    <a:gd name="T13" fmla="*/ 49 h 50"/>
                    <a:gd name="T14" fmla="*/ 47 w 47"/>
                    <a:gd name="T15" fmla="*/ 46 h 50"/>
                    <a:gd name="T16" fmla="*/ 27 w 47"/>
                    <a:gd name="T17" fmla="*/ 25 h 50"/>
                    <a:gd name="T18" fmla="*/ 47 w 47"/>
                    <a:gd name="T19" fmla="*/ 3 h 50"/>
                    <a:gd name="T20" fmla="*/ 44 w 47"/>
                    <a:gd name="T21" fmla="*/ 0 h 50"/>
                    <a:gd name="T22" fmla="*/ 24 w 47"/>
                    <a:gd name="T23" fmla="*/ 21 h 50"/>
                    <a:gd name="T24" fmla="*/ 3 w 47"/>
                    <a:gd name="T25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7" h="50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20" y="25"/>
                      </a:lnTo>
                      <a:lnTo>
                        <a:pt x="0" y="46"/>
                      </a:lnTo>
                      <a:lnTo>
                        <a:pt x="3" y="50"/>
                      </a:lnTo>
                      <a:lnTo>
                        <a:pt x="23" y="28"/>
                      </a:lnTo>
                      <a:lnTo>
                        <a:pt x="44" y="49"/>
                      </a:lnTo>
                      <a:lnTo>
                        <a:pt x="47" y="46"/>
                      </a:lnTo>
                      <a:lnTo>
                        <a:pt x="27" y="25"/>
                      </a:lnTo>
                      <a:lnTo>
                        <a:pt x="47" y="3"/>
                      </a:lnTo>
                      <a:lnTo>
                        <a:pt x="44" y="0"/>
                      </a:lnTo>
                      <a:lnTo>
                        <a:pt x="24" y="2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72" name="그래픽 71" descr="사용자">
                <a:extLst>
                  <a:ext uri="{FF2B5EF4-FFF2-40B4-BE49-F238E27FC236}">
                    <a16:creationId xmlns:a16="http://schemas.microsoft.com/office/drawing/2014/main" id="{C2204302-CD0A-4DD7-B716-9AFEC92480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3199327" y="1478067"/>
                <a:ext cx="252000" cy="252000"/>
              </a:xfrm>
              <a:prstGeom prst="rect">
                <a:avLst/>
              </a:prstGeom>
            </p:spPr>
          </p:pic>
          <p:sp>
            <p:nvSpPr>
              <p:cNvPr id="73" name="타원 72">
                <a:extLst>
                  <a:ext uri="{FF2B5EF4-FFF2-40B4-BE49-F238E27FC236}">
                    <a16:creationId xmlns:a16="http://schemas.microsoft.com/office/drawing/2014/main" id="{3C27FEBD-55AB-45E0-8354-CFEAC8DE7E56}"/>
                  </a:ext>
                </a:extLst>
              </p:cNvPr>
              <p:cNvSpPr/>
              <p:nvPr/>
            </p:nvSpPr>
            <p:spPr>
              <a:xfrm>
                <a:off x="3372930" y="1608488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86" name="그룹 85">
                <a:extLst>
                  <a:ext uri="{FF2B5EF4-FFF2-40B4-BE49-F238E27FC236}">
                    <a16:creationId xmlns:a16="http://schemas.microsoft.com/office/drawing/2014/main" id="{31C735FB-FC33-49BB-A6F1-F16791A3416E}"/>
                  </a:ext>
                </a:extLst>
              </p:cNvPr>
              <p:cNvGrpSpPr/>
              <p:nvPr/>
            </p:nvGrpSpPr>
            <p:grpSpPr>
              <a:xfrm>
                <a:off x="553627" y="1463947"/>
                <a:ext cx="1648505" cy="271049"/>
                <a:chOff x="229668" y="651840"/>
                <a:chExt cx="1648505" cy="271049"/>
              </a:xfrm>
            </p:grpSpPr>
            <p:sp>
              <p:nvSpPr>
                <p:cNvPr id="97" name="사각형: 둥근 모서리 96">
                  <a:extLst>
                    <a:ext uri="{FF2B5EF4-FFF2-40B4-BE49-F238E27FC236}">
                      <a16:creationId xmlns:a16="http://schemas.microsoft.com/office/drawing/2014/main" id="{2E701C2B-6A36-46C8-82FF-B7086EE75C4B}"/>
                    </a:ext>
                  </a:extLst>
                </p:cNvPr>
                <p:cNvSpPr/>
                <p:nvPr/>
              </p:nvSpPr>
              <p:spPr>
                <a:xfrm>
                  <a:off x="427905" y="651840"/>
                  <a:ext cx="1450268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UCAP Messenger</a:t>
                  </a:r>
                </a:p>
              </p:txBody>
            </p:sp>
            <p:grpSp>
              <p:nvGrpSpPr>
                <p:cNvPr id="98" name="Image">
                  <a:extLst>
                    <a:ext uri="{FF2B5EF4-FFF2-40B4-BE49-F238E27FC236}">
                      <a16:creationId xmlns:a16="http://schemas.microsoft.com/office/drawing/2014/main" id="{F5894916-ADEA-4110-81EF-1F42A517ECF3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99" name="Border">
                    <a:extLst>
                      <a:ext uri="{FF2B5EF4-FFF2-40B4-BE49-F238E27FC236}">
                        <a16:creationId xmlns:a16="http://schemas.microsoft.com/office/drawing/2014/main" id="{3602F888-02FD-4047-BEC5-E7C5157F0D3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100" name="Line">
                    <a:extLst>
                      <a:ext uri="{FF2B5EF4-FFF2-40B4-BE49-F238E27FC236}">
                        <a16:creationId xmlns:a16="http://schemas.microsoft.com/office/drawing/2014/main" id="{4F3FE4E4-D02F-4E54-9946-087E13EFC7A4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1" name="Line">
                    <a:extLst>
                      <a:ext uri="{FF2B5EF4-FFF2-40B4-BE49-F238E27FC236}">
                        <a16:creationId xmlns:a16="http://schemas.microsoft.com/office/drawing/2014/main" id="{4173E7C3-AB64-478E-AE85-C6A2B447907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87" name="그룹 86">
                <a:extLst>
                  <a:ext uri="{FF2B5EF4-FFF2-40B4-BE49-F238E27FC236}">
                    <a16:creationId xmlns:a16="http://schemas.microsoft.com/office/drawing/2014/main" id="{8167124C-925D-42C8-8648-7665BBDAC708}"/>
                  </a:ext>
                </a:extLst>
              </p:cNvPr>
              <p:cNvGrpSpPr/>
              <p:nvPr/>
            </p:nvGrpSpPr>
            <p:grpSpPr>
              <a:xfrm>
                <a:off x="525563" y="1897131"/>
                <a:ext cx="309754" cy="2436818"/>
                <a:chOff x="263876" y="1192918"/>
                <a:chExt cx="309754" cy="2436818"/>
              </a:xfrm>
              <a:solidFill>
                <a:schemeClr val="bg1">
                  <a:lumMod val="50000"/>
                </a:schemeClr>
              </a:solidFill>
            </p:grpSpPr>
            <p:pic>
              <p:nvPicPr>
                <p:cNvPr id="91" name="그래픽 90" descr="웹 캠">
                  <a:extLst>
                    <a:ext uri="{FF2B5EF4-FFF2-40B4-BE49-F238E27FC236}">
                      <a16:creationId xmlns:a16="http://schemas.microsoft.com/office/drawing/2014/main" id="{177DB691-47BF-43C8-A900-1C2B483C5A7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3876" y="2469157"/>
                  <a:ext cx="309754" cy="309754"/>
                </a:xfrm>
                <a:prstGeom prst="rect">
                  <a:avLst/>
                </a:prstGeom>
              </p:spPr>
            </p:pic>
            <p:pic>
              <p:nvPicPr>
                <p:cNvPr id="92" name="그래픽 91" descr="채팅">
                  <a:extLst>
                    <a:ext uri="{FF2B5EF4-FFF2-40B4-BE49-F238E27FC236}">
                      <a16:creationId xmlns:a16="http://schemas.microsoft.com/office/drawing/2014/main" id="{CFEADEF2-F913-43E6-B873-EADBD38BD48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1618331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3" name="그래픽 92" descr="보내기">
                  <a:extLst>
                    <a:ext uri="{FF2B5EF4-FFF2-40B4-BE49-F238E27FC236}">
                      <a16:creationId xmlns:a16="http://schemas.microsoft.com/office/drawing/2014/main" id="{6D1006E7-EC39-4D60-B643-3B6221EF3D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2905432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4" name="그래픽 93" descr="사용자">
                  <a:extLst>
                    <a:ext uri="{FF2B5EF4-FFF2-40B4-BE49-F238E27FC236}">
                      <a16:creationId xmlns:a16="http://schemas.microsoft.com/office/drawing/2014/main" id="{97C60FDC-F997-4FBF-AA1B-8DEC3B716A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1192918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5" name="그래픽 94" descr="계층 구조형">
                  <a:extLst>
                    <a:ext uri="{FF2B5EF4-FFF2-40B4-BE49-F238E27FC236}">
                      <a16:creationId xmlns:a16="http://schemas.microsoft.com/office/drawing/2014/main" id="{5607EA52-724C-499E-A672-17ABB2F738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2043744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96" name="그래픽 95" descr="스피커 폰">
                  <a:extLst>
                    <a:ext uri="{FF2B5EF4-FFF2-40B4-BE49-F238E27FC236}">
                      <a16:creationId xmlns:a16="http://schemas.microsoft.com/office/drawing/2014/main" id="{58F32E29-EB54-461D-82DE-6B37A4E67E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9307" y="3330844"/>
                  <a:ext cx="298892" cy="298892"/>
                </a:xfrm>
                <a:prstGeom prst="rect">
                  <a:avLst/>
                </a:prstGeom>
              </p:spPr>
            </p:pic>
          </p:grpSp>
          <p:pic>
            <p:nvPicPr>
              <p:cNvPr id="89" name="그래픽 88" descr="채팅">
                <a:extLst>
                  <a:ext uri="{FF2B5EF4-FFF2-40B4-BE49-F238E27FC236}">
                    <a16:creationId xmlns:a16="http://schemas.microsoft.com/office/drawing/2014/main" id="{2B371152-589F-4831-9623-6B8A81379C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26872" y="2340964"/>
                <a:ext cx="298892" cy="298892"/>
              </a:xfrm>
              <a:prstGeom prst="rect">
                <a:avLst/>
              </a:prstGeom>
            </p:spPr>
          </p:pic>
          <p:sp>
            <p:nvSpPr>
              <p:cNvPr id="90" name="Window Frame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87401ADE-B2EE-442C-A2F3-83E5684D33C8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452185" y="1407233"/>
                <a:ext cx="3930890" cy="3069517"/>
              </a:xfrm>
              <a:prstGeom prst="rect">
                <a:avLst/>
              </a:prstGeom>
              <a:noFill/>
              <a:ln w="6350">
                <a:solidFill>
                  <a:srgbClr val="0078D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t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68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           </a:t>
                </a:r>
              </a:p>
            </p:txBody>
          </p:sp>
        </p:grp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B0B1C647-9007-4F7C-9B2F-6D0FCB6DA8C9}"/>
                </a:ext>
              </a:extLst>
            </p:cNvPr>
            <p:cNvSpPr/>
            <p:nvPr/>
          </p:nvSpPr>
          <p:spPr>
            <a:xfrm>
              <a:off x="628650" y="1866900"/>
              <a:ext cx="438150" cy="2590800"/>
            </a:xfrm>
            <a:prstGeom prst="rect">
              <a:avLst/>
            </a:prstGeom>
            <a:solidFill>
              <a:srgbClr val="FFFFFF">
                <a:alpha val="8392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9410ADD-B5F9-49F4-801A-0F92996B7851}"/>
              </a:ext>
            </a:extLst>
          </p:cNvPr>
          <p:cNvSpPr/>
          <p:nvPr/>
        </p:nvSpPr>
        <p:spPr>
          <a:xfrm>
            <a:off x="1136694" y="2101701"/>
            <a:ext cx="3997357" cy="374800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9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8A796DA5-C67D-43EB-9C3E-96597FB6763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331449" y="233534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110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858515FE-A9B6-4D1E-9634-1B142DED5984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ko-KR" altLang="en-US" sz="900" b="1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테넌트</a:t>
              </a: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 또는 메신저 </a:t>
              </a:r>
              <a:r>
                <a:rPr kumimoji="1" lang="en-US" altLang="ko-KR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BI</a:t>
              </a:r>
            </a:p>
          </p:txBody>
        </p:sp>
        <p:sp>
          <p:nvSpPr>
            <p:cNvPr id="111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89EFF856-F771-4E6E-9163-105B8149122D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12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7539329B-8546-4500-8914-DD84377BE8D4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7" name="그림 116">
            <a:extLst>
              <a:ext uri="{FF2B5EF4-FFF2-40B4-BE49-F238E27FC236}">
                <a16:creationId xmlns:a16="http://schemas.microsoft.com/office/drawing/2014/main" id="{32526AA5-3D83-4DB2-BFD7-0BD322B85D49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3069436" y="2533346"/>
            <a:ext cx="2064616" cy="2904538"/>
          </a:xfrm>
          <a:prstGeom prst="rect">
            <a:avLst/>
          </a:prstGeom>
        </p:spPr>
      </p:pic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05369EE0-6019-42F9-BCB5-E9CB3BB21F89}"/>
              </a:ext>
            </a:extLst>
          </p:cNvPr>
          <p:cNvGrpSpPr/>
          <p:nvPr/>
        </p:nvGrpSpPr>
        <p:grpSpPr>
          <a:xfrm>
            <a:off x="5377169" y="2533346"/>
            <a:ext cx="1224000" cy="921590"/>
            <a:chOff x="260929" y="1436435"/>
            <a:chExt cx="1224000" cy="921590"/>
          </a:xfrm>
        </p:grpSpPr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E72C4A53-4863-4E52-BEC2-09BC0D6B184D}"/>
                </a:ext>
              </a:extLst>
            </p:cNvPr>
            <p:cNvSpPr/>
            <p:nvPr/>
          </p:nvSpPr>
          <p:spPr>
            <a:xfrm>
              <a:off x="260929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Default</a:t>
              </a:r>
            </a:p>
          </p:txBody>
        </p:sp>
        <p:grpSp>
          <p:nvGrpSpPr>
            <p:cNvPr id="120" name="그룹 119">
              <a:extLst>
                <a:ext uri="{FF2B5EF4-FFF2-40B4-BE49-F238E27FC236}">
                  <a16:creationId xmlns:a16="http://schemas.microsoft.com/office/drawing/2014/main" id="{EF1295B8-EBEF-495E-9582-FF210C682446}"/>
                </a:ext>
              </a:extLst>
            </p:cNvPr>
            <p:cNvGrpSpPr/>
            <p:nvPr/>
          </p:nvGrpSpPr>
          <p:grpSpPr>
            <a:xfrm>
              <a:off x="628002" y="1868171"/>
              <a:ext cx="489854" cy="489854"/>
              <a:chOff x="1752669" y="2669018"/>
              <a:chExt cx="489854" cy="489854"/>
            </a:xfrm>
          </p:grpSpPr>
          <p:sp>
            <p:nvSpPr>
              <p:cNvPr id="124" name="Oval">
                <a:extLst>
                  <a:ext uri="{FF2B5EF4-FFF2-40B4-BE49-F238E27FC236}">
                    <a16:creationId xmlns:a16="http://schemas.microsoft.com/office/drawing/2014/main" id="{8C2F2955-4881-4D6D-9F20-C3E418DF4210}"/>
                  </a:ext>
                </a:extLst>
              </p:cNvPr>
              <p:cNvSpPr/>
              <p:nvPr/>
            </p:nvSpPr>
            <p:spPr>
              <a:xfrm>
                <a:off x="1752669" y="2669018"/>
                <a:ext cx="489854" cy="489854"/>
              </a:xfrm>
              <a:prstGeom prst="ellipse">
                <a:avLst/>
              </a:prstGeom>
              <a:solidFill>
                <a:srgbClr val="FFFFFF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25" name="그래픽 124" descr="사용자">
                <a:extLst>
                  <a:ext uri="{FF2B5EF4-FFF2-40B4-BE49-F238E27FC236}">
                    <a16:creationId xmlns:a16="http://schemas.microsoft.com/office/drawing/2014/main" id="{1F6DC169-F6B3-42E0-BB96-5F386BE429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871596" y="2787945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0C7201BA-EF8E-494F-BFCC-775CEADDEF1B}"/>
                </a:ext>
              </a:extLst>
            </p:cNvPr>
            <p:cNvGrpSpPr/>
            <p:nvPr/>
          </p:nvGrpSpPr>
          <p:grpSpPr>
            <a:xfrm>
              <a:off x="747435" y="1980026"/>
              <a:ext cx="252000" cy="252000"/>
              <a:chOff x="6341231" y="642332"/>
              <a:chExt cx="252000" cy="252000"/>
            </a:xfrm>
          </p:grpSpPr>
          <p:pic>
            <p:nvPicPr>
              <p:cNvPr id="122" name="그래픽 121" descr="사용자">
                <a:extLst>
                  <a:ext uri="{FF2B5EF4-FFF2-40B4-BE49-F238E27FC236}">
                    <a16:creationId xmlns:a16="http://schemas.microsoft.com/office/drawing/2014/main" id="{81484BC6-A31A-4884-A6DF-958D0692DD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23" name="타원 122">
                <a:extLst>
                  <a:ext uri="{FF2B5EF4-FFF2-40B4-BE49-F238E27FC236}">
                    <a16:creationId xmlns:a16="http://schemas.microsoft.com/office/drawing/2014/main" id="{BE380D54-35D0-48CB-88F7-7B1F44C7B339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E78CDA5D-875F-430D-9790-6EEFFE816E03}"/>
              </a:ext>
            </a:extLst>
          </p:cNvPr>
          <p:cNvGrpSpPr/>
          <p:nvPr/>
        </p:nvGrpSpPr>
        <p:grpSpPr>
          <a:xfrm>
            <a:off x="6579497" y="2533346"/>
            <a:ext cx="1222591" cy="921590"/>
            <a:chOff x="1540423" y="1436435"/>
            <a:chExt cx="1222591" cy="921590"/>
          </a:xfrm>
        </p:grpSpPr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A537FC02-C80D-486E-9502-48A149F45457}"/>
                </a:ext>
              </a:extLst>
            </p:cNvPr>
            <p:cNvSpPr/>
            <p:nvPr/>
          </p:nvSpPr>
          <p:spPr>
            <a:xfrm>
              <a:off x="1540423" y="1436435"/>
              <a:ext cx="1222591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Mouse Over</a:t>
              </a:r>
            </a:p>
          </p:txBody>
        </p: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F3507633-35D3-4C53-BB3E-F20414E7BACA}"/>
                </a:ext>
              </a:extLst>
            </p:cNvPr>
            <p:cNvGrpSpPr/>
            <p:nvPr/>
          </p:nvGrpSpPr>
          <p:grpSpPr>
            <a:xfrm>
              <a:off x="1906791" y="1868171"/>
              <a:ext cx="489854" cy="489854"/>
              <a:chOff x="3031458" y="2706121"/>
              <a:chExt cx="489854" cy="489854"/>
            </a:xfrm>
          </p:grpSpPr>
          <p:sp>
            <p:nvSpPr>
              <p:cNvPr id="132" name="Oval">
                <a:extLst>
                  <a:ext uri="{FF2B5EF4-FFF2-40B4-BE49-F238E27FC236}">
                    <a16:creationId xmlns:a16="http://schemas.microsoft.com/office/drawing/2014/main" id="{E6752C21-5EC4-40F3-A163-9134317F3FD4}"/>
                  </a:ext>
                </a:extLst>
              </p:cNvPr>
              <p:cNvSpPr/>
              <p:nvPr/>
            </p:nvSpPr>
            <p:spPr>
              <a:xfrm>
                <a:off x="3031458" y="2706121"/>
                <a:ext cx="489854" cy="489854"/>
              </a:xfrm>
              <a:prstGeom prst="ellipse">
                <a:avLst/>
              </a:prstGeom>
              <a:solidFill>
                <a:srgbClr val="FFFFFF">
                  <a:lumMod val="9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33" name="그래픽 132" descr="사용자">
                <a:extLst>
                  <a:ext uri="{FF2B5EF4-FFF2-40B4-BE49-F238E27FC236}">
                    <a16:creationId xmlns:a16="http://schemas.microsoft.com/office/drawing/2014/main" id="{F7E3C2DB-43A0-4EF0-949D-E97EA5E1B9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3150385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29" name="그룹 128">
              <a:extLst>
                <a:ext uri="{FF2B5EF4-FFF2-40B4-BE49-F238E27FC236}">
                  <a16:creationId xmlns:a16="http://schemas.microsoft.com/office/drawing/2014/main" id="{5C37BC26-19E5-4D08-A8E1-AF2662F0F184}"/>
                </a:ext>
              </a:extLst>
            </p:cNvPr>
            <p:cNvGrpSpPr/>
            <p:nvPr/>
          </p:nvGrpSpPr>
          <p:grpSpPr>
            <a:xfrm>
              <a:off x="2024033" y="1980026"/>
              <a:ext cx="252000" cy="252000"/>
              <a:chOff x="6341231" y="642332"/>
              <a:chExt cx="252000" cy="252000"/>
            </a:xfrm>
          </p:grpSpPr>
          <p:pic>
            <p:nvPicPr>
              <p:cNvPr id="130" name="그래픽 129" descr="사용자">
                <a:extLst>
                  <a:ext uri="{FF2B5EF4-FFF2-40B4-BE49-F238E27FC236}">
                    <a16:creationId xmlns:a16="http://schemas.microsoft.com/office/drawing/2014/main" id="{2DC57F5B-1683-43AF-BBFD-3AB2F00D96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31" name="타원 130">
                <a:extLst>
                  <a:ext uri="{FF2B5EF4-FFF2-40B4-BE49-F238E27FC236}">
                    <a16:creationId xmlns:a16="http://schemas.microsoft.com/office/drawing/2014/main" id="{47AEE28D-ACC4-4769-A80C-0B19F7C2C66F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80124544-E12B-4AEA-8F9C-9F3A30954E34}"/>
              </a:ext>
            </a:extLst>
          </p:cNvPr>
          <p:cNvGrpSpPr/>
          <p:nvPr/>
        </p:nvGrpSpPr>
        <p:grpSpPr>
          <a:xfrm>
            <a:off x="7780416" y="2533346"/>
            <a:ext cx="1224000" cy="921590"/>
            <a:chOff x="2818507" y="1436435"/>
            <a:chExt cx="1224000" cy="921590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1CD5B460-55CA-4423-BB63-160D4A1710D9}"/>
                </a:ext>
              </a:extLst>
            </p:cNvPr>
            <p:cNvSpPr/>
            <p:nvPr/>
          </p:nvSpPr>
          <p:spPr>
            <a:xfrm>
              <a:off x="2818507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Open</a:t>
              </a:r>
            </a:p>
          </p:txBody>
        </p: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BCD1EC03-B15E-44BB-A8EE-C18A83975E53}"/>
                </a:ext>
              </a:extLst>
            </p:cNvPr>
            <p:cNvGrpSpPr/>
            <p:nvPr/>
          </p:nvGrpSpPr>
          <p:grpSpPr>
            <a:xfrm>
              <a:off x="3185580" y="1868171"/>
              <a:ext cx="489854" cy="489854"/>
              <a:chOff x="4310247" y="2706121"/>
              <a:chExt cx="489854" cy="489854"/>
            </a:xfrm>
          </p:grpSpPr>
          <p:sp>
            <p:nvSpPr>
              <p:cNvPr id="140" name="Oval">
                <a:extLst>
                  <a:ext uri="{FF2B5EF4-FFF2-40B4-BE49-F238E27FC236}">
                    <a16:creationId xmlns:a16="http://schemas.microsoft.com/office/drawing/2014/main" id="{5DDBCBB0-41AD-4F8A-B01B-E8CC52E2B173}"/>
                  </a:ext>
                </a:extLst>
              </p:cNvPr>
              <p:cNvSpPr/>
              <p:nvPr/>
            </p:nvSpPr>
            <p:spPr>
              <a:xfrm>
                <a:off x="4310247" y="2706121"/>
                <a:ext cx="489854" cy="489854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141" name="그래픽 140" descr="사용자">
                <a:extLst>
                  <a:ext uri="{FF2B5EF4-FFF2-40B4-BE49-F238E27FC236}">
                    <a16:creationId xmlns:a16="http://schemas.microsoft.com/office/drawing/2014/main" id="{04F0C55F-3E0C-4DEF-8B54-A27310A4E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4429174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37" name="그룹 136">
              <a:extLst>
                <a:ext uri="{FF2B5EF4-FFF2-40B4-BE49-F238E27FC236}">
                  <a16:creationId xmlns:a16="http://schemas.microsoft.com/office/drawing/2014/main" id="{3B39EF51-38E2-40D0-A318-0079E6BC31FA}"/>
                </a:ext>
              </a:extLst>
            </p:cNvPr>
            <p:cNvGrpSpPr/>
            <p:nvPr/>
          </p:nvGrpSpPr>
          <p:grpSpPr>
            <a:xfrm>
              <a:off x="3304507" y="1987098"/>
              <a:ext cx="252000" cy="252000"/>
              <a:chOff x="6341231" y="642332"/>
              <a:chExt cx="252000" cy="252000"/>
            </a:xfrm>
          </p:grpSpPr>
          <p:pic>
            <p:nvPicPr>
              <p:cNvPr id="138" name="그래픽 137" descr="사용자">
                <a:extLst>
                  <a:ext uri="{FF2B5EF4-FFF2-40B4-BE49-F238E27FC236}">
                    <a16:creationId xmlns:a16="http://schemas.microsoft.com/office/drawing/2014/main" id="{59F46410-56AD-476D-A2E0-6BCA30E77A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39" name="타원 138">
                <a:extLst>
                  <a:ext uri="{FF2B5EF4-FFF2-40B4-BE49-F238E27FC236}">
                    <a16:creationId xmlns:a16="http://schemas.microsoft.com/office/drawing/2014/main" id="{22B32370-A99F-430F-8635-4141464927B1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96345765-52A1-4B1E-A557-25FC5E3F6DE0}"/>
              </a:ext>
            </a:extLst>
          </p:cNvPr>
          <p:cNvSpPr/>
          <p:nvPr/>
        </p:nvSpPr>
        <p:spPr>
          <a:xfrm>
            <a:off x="5557848" y="2184568"/>
            <a:ext cx="3217950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  <p:sp>
        <p:nvSpPr>
          <p:cNvPr id="143" name="Tooltip">
            <a:extLst>
              <a:ext uri="{FF2B5EF4-FFF2-40B4-BE49-F238E27FC236}">
                <a16:creationId xmlns:a16="http://schemas.microsoft.com/office/drawing/2014/main" id="{5A9E7E9C-32AA-4C78-A5E3-1A1BAE64809A}"/>
              </a:ext>
            </a:extLst>
          </p:cNvPr>
          <p:cNvSpPr>
            <a:spLocks/>
          </p:cNvSpPr>
          <p:nvPr/>
        </p:nvSpPr>
        <p:spPr bwMode="auto">
          <a:xfrm>
            <a:off x="6893257" y="3462147"/>
            <a:ext cx="5917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ko-KR" altLang="en-US" sz="700" b="1" kern="0" dirty="0">
                <a:solidFill>
                  <a:prstClr val="white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lang="en-US" altLang="ko-KR" sz="700" b="1" kern="0" dirty="0">
              <a:solidFill>
                <a:prstClr val="white"/>
              </a:solidFill>
              <a:cs typeface="Segoe UI" panose="020B0502040204020203" pitchFamily="34" charset="0"/>
            </a:endParaRPr>
          </a:p>
        </p:txBody>
      </p:sp>
      <p:grpSp>
        <p:nvGrpSpPr>
          <p:cNvPr id="144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5AA7C96A-0D27-4233-80FF-02A515D0BE84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6445349" y="366888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14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CDE5E1E4-A192-4745-968C-C3705C58E577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ko-KR" altLang="en-US" sz="900" dirty="0">
                  <a:solidFill>
                    <a:srgbClr val="464646"/>
                  </a:solidFill>
                  <a:latin typeface="맑은 고딕 (본문)"/>
                  <a:cs typeface="Arial"/>
                </a:rPr>
                <a:t>마우스 </a:t>
              </a:r>
              <a:r>
                <a:rPr kumimoji="1" lang="ko-KR" altLang="en-US" sz="900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오버시</a:t>
              </a:r>
              <a:endParaRPr kumimoji="1" lang="en-US" altLang="ko-KR" sz="900" dirty="0">
                <a:solidFill>
                  <a:srgbClr val="464646"/>
                </a:solidFill>
                <a:latin typeface="맑은 고딕 (본문)"/>
                <a:cs typeface="Arial"/>
              </a:endParaRPr>
            </a:p>
            <a:p>
              <a:pPr lvl="0" algn="ctr">
                <a:defRPr/>
              </a:pPr>
              <a:r>
                <a:rPr kumimoji="1" lang="ko-KR" altLang="en-US" sz="900" dirty="0" err="1">
                  <a:solidFill>
                    <a:srgbClr val="464646"/>
                  </a:solidFill>
                  <a:latin typeface="맑은 고딕 (본문)"/>
                  <a:cs typeface="Arial"/>
                </a:rPr>
                <a:t>버튼명</a:t>
              </a:r>
              <a:r>
                <a:rPr kumimoji="1" lang="ko-KR" altLang="en-US" sz="900" dirty="0">
                  <a:solidFill>
                    <a:srgbClr val="464646"/>
                  </a:solidFill>
                  <a:latin typeface="맑은 고딕 (본문)"/>
                  <a:cs typeface="Arial"/>
                </a:rPr>
                <a:t> 노출</a:t>
              </a:r>
            </a:p>
          </p:txBody>
        </p:sp>
        <p:sp>
          <p:nvSpPr>
            <p:cNvPr id="146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51AC28A3-2419-49F8-B35E-221CC32B7750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147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54D50899-6FF9-407D-9A00-87CE8D8C4476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27BC720B-A3BD-4EC6-AEBD-D85FF23D80F8}"/>
              </a:ext>
            </a:extLst>
          </p:cNvPr>
          <p:cNvGrpSpPr/>
          <p:nvPr/>
        </p:nvGrpSpPr>
        <p:grpSpPr>
          <a:xfrm>
            <a:off x="3289752" y="1571494"/>
            <a:ext cx="1436488" cy="628738"/>
            <a:chOff x="3728005" y="838159"/>
            <a:chExt cx="1436488" cy="628738"/>
          </a:xfrm>
        </p:grpSpPr>
        <p:grpSp>
          <p:nvGrpSpPr>
            <p:cNvPr id="113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590D2333-E393-40A5-BB8C-4CE74387A7A3}"/>
                </a:ext>
              </a:extLst>
            </p:cNvPr>
            <p:cNvGrpSpPr/>
            <p:nvPr>
              <p:custDataLst>
                <p:tags r:id="rId5"/>
              </p:custDataLst>
            </p:nvPr>
          </p:nvGrpSpPr>
          <p:grpSpPr>
            <a:xfrm flipH="1" flipV="1">
              <a:off x="3728005" y="838159"/>
              <a:ext cx="1436488" cy="628738"/>
              <a:chOff x="6106536" y="1688792"/>
              <a:chExt cx="1436488" cy="628738"/>
            </a:xfrm>
            <a:solidFill>
              <a:srgbClr val="FFFFFF"/>
            </a:solidFill>
          </p:grpSpPr>
          <p:sp>
            <p:nvSpPr>
              <p:cNvPr id="114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D1B39655-9011-44B9-9ACF-0F3C5A17961E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>
              <a:xfrm>
                <a:off x="6106536" y="1801906"/>
                <a:ext cx="1436488" cy="515624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defRPr/>
                </a:pPr>
                <a:endPara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endParaRPr>
              </a:p>
            </p:txBody>
          </p:sp>
          <p:sp>
            <p:nvSpPr>
              <p:cNvPr id="115" name="Arrow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711502D2-2552-4186-BD5E-B39C20CC3BE0}"/>
                  </a:ext>
                </a:extLst>
              </p:cNvPr>
              <p:cNvSpPr/>
              <p:nvPr/>
            </p:nvSpPr>
            <p:spPr>
              <a:xfrm>
                <a:off x="6725322" y="1688792"/>
                <a:ext cx="198915" cy="113112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116" name="Gap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C9A1465A-3A89-40D5-A1BE-E93F6E4F90E8}"/>
                  </a:ext>
                </a:extLst>
              </p:cNvPr>
              <p:cNvCxnSpPr/>
              <p:nvPr/>
            </p:nvCxnSpPr>
            <p:spPr>
              <a:xfrm rot="10800000">
                <a:off x="6732703" y="1801904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03329771-3EF6-49BE-AC6C-195C172532C0}"/>
                </a:ext>
              </a:extLst>
            </p:cNvPr>
            <p:cNvSpPr/>
            <p:nvPr/>
          </p:nvSpPr>
          <p:spPr>
            <a:xfrm>
              <a:off x="4045338" y="980555"/>
              <a:ext cx="80182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ea typeface="맑은 고딕" panose="020B0503020000020004" pitchFamily="50" charset="-127"/>
                </a:rPr>
                <a:t>프로필 버튼</a:t>
              </a:r>
            </a:p>
          </p:txBody>
        </p:sp>
      </p:grp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C2C03CFF-3EAF-4D94-AD24-4AA0DD91EEB3}"/>
              </a:ext>
            </a:extLst>
          </p:cNvPr>
          <p:cNvGrpSpPr/>
          <p:nvPr/>
        </p:nvGrpSpPr>
        <p:grpSpPr>
          <a:xfrm>
            <a:off x="613205" y="1466422"/>
            <a:ext cx="1436488" cy="628738"/>
            <a:chOff x="3728005" y="838159"/>
            <a:chExt cx="1436488" cy="628738"/>
          </a:xfrm>
        </p:grpSpPr>
        <p:grpSp>
          <p:nvGrpSpPr>
            <p:cNvPr id="149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21725434-D036-4F95-9421-3F79085C7112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 flipH="1" flipV="1">
              <a:off x="3728005" y="838159"/>
              <a:ext cx="1436488" cy="628738"/>
              <a:chOff x="6106536" y="1688792"/>
              <a:chExt cx="1436488" cy="628738"/>
            </a:xfrm>
            <a:solidFill>
              <a:srgbClr val="FFFFFF"/>
            </a:solidFill>
          </p:grpSpPr>
          <p:sp>
            <p:nvSpPr>
              <p:cNvPr id="151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14788C5D-7C46-4DE6-8084-0A65C9C02B2F}"/>
                  </a:ext>
                </a:extLst>
              </p:cNvPr>
              <p:cNvSpPr/>
              <p:nvPr>
                <p:custDataLst>
                  <p:tags r:id="rId4"/>
                </p:custDataLst>
              </p:nvPr>
            </p:nvSpPr>
            <p:spPr>
              <a:xfrm>
                <a:off x="6106536" y="1801906"/>
                <a:ext cx="1436488" cy="515624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defRPr/>
                </a:pPr>
                <a:endPara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endParaRPr>
              </a:p>
            </p:txBody>
          </p:sp>
          <p:sp>
            <p:nvSpPr>
              <p:cNvPr id="152" name="Arrow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934DBD38-B5BD-48B5-908E-D59594E59D86}"/>
                  </a:ext>
                </a:extLst>
              </p:cNvPr>
              <p:cNvSpPr/>
              <p:nvPr/>
            </p:nvSpPr>
            <p:spPr>
              <a:xfrm>
                <a:off x="6725322" y="1688792"/>
                <a:ext cx="198915" cy="113112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153" name="Gap" descr="&lt;Tags&gt;&lt;SMARTRESIZEANCHORS&gt;Absolute,None,None,None&lt;/SMARTRESIZEANCHORS&gt;&lt;/Tags&gt;">
                <a:extLst>
                  <a:ext uri="{FF2B5EF4-FFF2-40B4-BE49-F238E27FC236}">
                    <a16:creationId xmlns:a16="http://schemas.microsoft.com/office/drawing/2014/main" id="{5A00AA06-7E0C-42E5-ABD4-0011A22A73C8}"/>
                  </a:ext>
                </a:extLst>
              </p:cNvPr>
              <p:cNvCxnSpPr/>
              <p:nvPr/>
            </p:nvCxnSpPr>
            <p:spPr>
              <a:xfrm rot="10800000">
                <a:off x="6732703" y="1801904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4801F236-2767-4901-95CD-A0ABA2223F0A}"/>
                </a:ext>
              </a:extLst>
            </p:cNvPr>
            <p:cNvSpPr/>
            <p:nvPr/>
          </p:nvSpPr>
          <p:spPr>
            <a:xfrm>
              <a:off x="4045339" y="980555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ea typeface="맑은 고딕" panose="020B0503020000020004" pitchFamily="50" charset="-127"/>
                </a:rPr>
                <a:t>메신저 헤더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4593250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GNB</a:t>
            </a:r>
            <a:endParaRPr lang="ko-KR" altLang="en-US" dirty="0">
              <a:solidFill>
                <a:srgbClr val="000000"/>
              </a:solidFill>
              <a:ea typeface="LG스마트체 Regular" panose="020B0600000101010101"/>
            </a:endParaRP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 구성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 시 메뉴명도 함께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선택된 메뉴의 버튼은 브랜드 컬러와 유사한 톤으로 설정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04809C6-2A47-4B97-894E-539A3D07863F}"/>
              </a:ext>
            </a:extLst>
          </p:cNvPr>
          <p:cNvGrpSpPr/>
          <p:nvPr/>
        </p:nvGrpSpPr>
        <p:grpSpPr>
          <a:xfrm>
            <a:off x="595057" y="1765492"/>
            <a:ext cx="3933776" cy="3069517"/>
            <a:chOff x="452183" y="1407233"/>
            <a:chExt cx="3933776" cy="3069517"/>
          </a:xfrm>
        </p:grpSpPr>
        <p:sp>
          <p:nvSpPr>
            <p:cNvPr id="715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71C677B-4770-4709-B3B8-BCEA91AB60EE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452183" y="1407234"/>
              <a:ext cx="3933776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16" name="그룹 715">
              <a:extLst>
                <a:ext uri="{FF2B5EF4-FFF2-40B4-BE49-F238E27FC236}">
                  <a16:creationId xmlns:a16="http://schemas.microsoft.com/office/drawing/2014/main" id="{94E25F95-66DD-47DB-B6C8-FDB9CA00571E}"/>
                </a:ext>
              </a:extLst>
            </p:cNvPr>
            <p:cNvGrpSpPr/>
            <p:nvPr/>
          </p:nvGrpSpPr>
          <p:grpSpPr>
            <a:xfrm>
              <a:off x="3695732" y="1547196"/>
              <a:ext cx="562041" cy="104550"/>
              <a:chOff x="6022613" y="642210"/>
              <a:chExt cx="427038" cy="79437"/>
            </a:xfrm>
          </p:grpSpPr>
          <p:sp>
            <p:nvSpPr>
              <p:cNvPr id="807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0A1E7EA6-2082-47DB-8C3C-EF743DD2D2E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8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E9962743-FE60-406E-AD73-753B99EE4D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9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4138CB50-E655-46B7-A103-C9774564E4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17" name="그래픽 716" descr="사용자">
              <a:extLst>
                <a:ext uri="{FF2B5EF4-FFF2-40B4-BE49-F238E27FC236}">
                  <a16:creationId xmlns:a16="http://schemas.microsoft.com/office/drawing/2014/main" id="{D2E1C33B-018C-4FA8-B8F3-587BB3B69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3199327" y="1478067"/>
              <a:ext cx="252000" cy="252000"/>
            </a:xfrm>
            <a:prstGeom prst="rect">
              <a:avLst/>
            </a:prstGeom>
          </p:spPr>
        </p:pic>
        <p:sp>
          <p:nvSpPr>
            <p:cNvPr id="718" name="타원 717">
              <a:extLst>
                <a:ext uri="{FF2B5EF4-FFF2-40B4-BE49-F238E27FC236}">
                  <a16:creationId xmlns:a16="http://schemas.microsoft.com/office/drawing/2014/main" id="{643CAB08-9721-4261-B686-E92A2A5E7F09}"/>
                </a:ext>
              </a:extLst>
            </p:cNvPr>
            <p:cNvSpPr/>
            <p:nvPr/>
          </p:nvSpPr>
          <p:spPr>
            <a:xfrm>
              <a:off x="3372930" y="1608488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20" name="그룹 719">
              <a:extLst>
                <a:ext uri="{FF2B5EF4-FFF2-40B4-BE49-F238E27FC236}">
                  <a16:creationId xmlns:a16="http://schemas.microsoft.com/office/drawing/2014/main" id="{A5B6FD52-CAA6-48AD-B34B-5FD1718C41D6}"/>
                </a:ext>
              </a:extLst>
            </p:cNvPr>
            <p:cNvGrpSpPr/>
            <p:nvPr/>
          </p:nvGrpSpPr>
          <p:grpSpPr>
            <a:xfrm>
              <a:off x="553627" y="1463947"/>
              <a:ext cx="1648505" cy="271049"/>
              <a:chOff x="229668" y="651840"/>
              <a:chExt cx="1648505" cy="271049"/>
            </a:xfrm>
          </p:grpSpPr>
          <p:sp>
            <p:nvSpPr>
              <p:cNvPr id="802" name="사각형: 둥근 모서리 801">
                <a:extLst>
                  <a:ext uri="{FF2B5EF4-FFF2-40B4-BE49-F238E27FC236}">
                    <a16:creationId xmlns:a16="http://schemas.microsoft.com/office/drawing/2014/main" id="{7D38B5A6-24A5-4078-800F-B9CA8E67D6EF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803" name="Image">
                <a:extLst>
                  <a:ext uri="{FF2B5EF4-FFF2-40B4-BE49-F238E27FC236}">
                    <a16:creationId xmlns:a16="http://schemas.microsoft.com/office/drawing/2014/main" id="{FE9B03EB-CCD1-45CE-992F-329F17525E2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804" name="Border">
                  <a:extLst>
                    <a:ext uri="{FF2B5EF4-FFF2-40B4-BE49-F238E27FC236}">
                      <a16:creationId xmlns:a16="http://schemas.microsoft.com/office/drawing/2014/main" id="{B1E72912-D7F1-46AF-BB47-A8B1789A6E7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805" name="Line">
                  <a:extLst>
                    <a:ext uri="{FF2B5EF4-FFF2-40B4-BE49-F238E27FC236}">
                      <a16:creationId xmlns:a16="http://schemas.microsoft.com/office/drawing/2014/main" id="{BA0C3490-E3D5-497C-974C-F67C3202297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6" name="Line">
                  <a:extLst>
                    <a:ext uri="{FF2B5EF4-FFF2-40B4-BE49-F238E27FC236}">
                      <a16:creationId xmlns:a16="http://schemas.microsoft.com/office/drawing/2014/main" id="{4A73E359-5862-4136-8D70-EE8CADE38F07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21" name="그룹 720">
              <a:extLst>
                <a:ext uri="{FF2B5EF4-FFF2-40B4-BE49-F238E27FC236}">
                  <a16:creationId xmlns:a16="http://schemas.microsoft.com/office/drawing/2014/main" id="{EB009723-30AF-4C04-AB84-0A1D6E30E71C}"/>
                </a:ext>
              </a:extLst>
            </p:cNvPr>
            <p:cNvGrpSpPr/>
            <p:nvPr/>
          </p:nvGrpSpPr>
          <p:grpSpPr>
            <a:xfrm>
              <a:off x="525563" y="1897131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796" name="그래픽 795" descr="웹 캠">
                <a:extLst>
                  <a:ext uri="{FF2B5EF4-FFF2-40B4-BE49-F238E27FC236}">
                    <a16:creationId xmlns:a16="http://schemas.microsoft.com/office/drawing/2014/main" id="{E8C1CD11-583C-4EA7-AB21-46195F6B59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797" name="그래픽 796" descr="채팅">
                <a:extLst>
                  <a:ext uri="{FF2B5EF4-FFF2-40B4-BE49-F238E27FC236}">
                    <a16:creationId xmlns:a16="http://schemas.microsoft.com/office/drawing/2014/main" id="{913D35BC-EC09-405E-8669-79ABB35985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798" name="그래픽 797" descr="보내기">
                <a:extLst>
                  <a:ext uri="{FF2B5EF4-FFF2-40B4-BE49-F238E27FC236}">
                    <a16:creationId xmlns:a16="http://schemas.microsoft.com/office/drawing/2014/main" id="{E804832B-7549-4C28-9AA1-62FA7AC591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799" name="그래픽 798" descr="사용자">
                <a:extLst>
                  <a:ext uri="{FF2B5EF4-FFF2-40B4-BE49-F238E27FC236}">
                    <a16:creationId xmlns:a16="http://schemas.microsoft.com/office/drawing/2014/main" id="{1F5DE698-C7F6-420A-9687-E1C3AF4354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800" name="그래픽 799" descr="계층 구조형">
                <a:extLst>
                  <a:ext uri="{FF2B5EF4-FFF2-40B4-BE49-F238E27FC236}">
                    <a16:creationId xmlns:a16="http://schemas.microsoft.com/office/drawing/2014/main" id="{B9CE4591-0291-4313-9CD3-A159E6C829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801" name="그래픽 800" descr="스피커 폰">
                <a:extLst>
                  <a:ext uri="{FF2B5EF4-FFF2-40B4-BE49-F238E27FC236}">
                    <a16:creationId xmlns:a16="http://schemas.microsoft.com/office/drawing/2014/main" id="{F6B9E6C3-D41D-4867-819C-FD7AF1B59E3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6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723" name="Oval">
              <a:extLst>
                <a:ext uri="{FF2B5EF4-FFF2-40B4-BE49-F238E27FC236}">
                  <a16:creationId xmlns:a16="http://schemas.microsoft.com/office/drawing/2014/main" id="{0A9980E0-0AB4-4B5D-9F6E-FC602B023767}"/>
                </a:ext>
              </a:extLst>
            </p:cNvPr>
            <p:cNvSpPr/>
            <p:nvPr/>
          </p:nvSpPr>
          <p:spPr>
            <a:xfrm>
              <a:off x="491319" y="2304410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24" name="그래픽 723" descr="채팅">
              <a:extLst>
                <a:ext uri="{FF2B5EF4-FFF2-40B4-BE49-F238E27FC236}">
                  <a16:creationId xmlns:a16="http://schemas.microsoft.com/office/drawing/2014/main" id="{1C2ECF65-639F-4D92-AAFD-C2DCCE17F65E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526872" y="2340964"/>
              <a:ext cx="298892" cy="298892"/>
            </a:xfrm>
            <a:prstGeom prst="rect">
              <a:avLst/>
            </a:prstGeom>
          </p:spPr>
        </p:pic>
        <p:sp>
          <p:nvSpPr>
            <p:cNvPr id="888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159993C-0BA1-47A1-ADEE-9D93BE053BD4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452185" y="1407233"/>
              <a:ext cx="3930890" cy="3069517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rPr>
                <a:t>           </a:t>
              </a:r>
            </a:p>
          </p:txBody>
        </p:sp>
      </p:grpSp>
      <p:sp>
        <p:nvSpPr>
          <p:cNvPr id="902" name="직사각형 901">
            <a:extLst>
              <a:ext uri="{FF2B5EF4-FFF2-40B4-BE49-F238E27FC236}">
                <a16:creationId xmlns:a16="http://schemas.microsoft.com/office/drawing/2014/main" id="{8ECD2795-0106-4C8A-98F9-BD23A27D7121}"/>
              </a:ext>
            </a:extLst>
          </p:cNvPr>
          <p:cNvSpPr/>
          <p:nvPr/>
        </p:nvSpPr>
        <p:spPr>
          <a:xfrm>
            <a:off x="590479" y="2147290"/>
            <a:ext cx="415714" cy="2687719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12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C63C5B39-875F-4349-BC32-B17356D44027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80092" y="4853143"/>
            <a:ext cx="1436488" cy="628738"/>
            <a:chOff x="6106536" y="1688792"/>
            <a:chExt cx="1436488" cy="628738"/>
          </a:xfrm>
          <a:solidFill>
            <a:srgbClr val="FFFFFF"/>
          </a:solidFill>
        </p:grpSpPr>
        <p:sp>
          <p:nvSpPr>
            <p:cNvPr id="913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A1B203D0-31AA-45BC-95F6-706A9BB29223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6106536" y="1801906"/>
              <a:ext cx="1436488" cy="515624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kumimoji="1" lang="en-US" altLang="ko-KR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GNB </a:t>
              </a:r>
              <a:r>
                <a:rPr kumimoji="1" lang="ko-KR" altLang="en-US" sz="900" b="1" dirty="0">
                  <a:solidFill>
                    <a:srgbClr val="464646"/>
                  </a:solidFill>
                  <a:latin typeface="맑은 고딕 (본문)"/>
                  <a:cs typeface="Arial"/>
                </a:rPr>
                <a:t>메뉴</a:t>
              </a:r>
            </a:p>
          </p:txBody>
        </p:sp>
        <p:sp>
          <p:nvSpPr>
            <p:cNvPr id="914" name="Arrow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03C0AACD-3141-4AD1-A7E7-33C4E4114B91}"/>
                </a:ext>
              </a:extLst>
            </p:cNvPr>
            <p:cNvSpPr/>
            <p:nvPr/>
          </p:nvSpPr>
          <p:spPr>
            <a:xfrm>
              <a:off x="6725322" y="1688792"/>
              <a:ext cx="198915" cy="113112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915" name="Gap" descr="&lt;Tags&gt;&lt;SMARTRESIZEANCHORS&gt;Absolute,None,None,None&lt;/SMARTRESIZEANCHORS&gt;&lt;/Tags&gt;">
              <a:extLst>
                <a:ext uri="{FF2B5EF4-FFF2-40B4-BE49-F238E27FC236}">
                  <a16:creationId xmlns:a16="http://schemas.microsoft.com/office/drawing/2014/main" id="{E7EAB35A-BBD9-4C88-A5E5-073868408096}"/>
                </a:ext>
              </a:extLst>
            </p:cNvPr>
            <p:cNvCxnSpPr/>
            <p:nvPr/>
          </p:nvCxnSpPr>
          <p:spPr>
            <a:xfrm rot="10800000">
              <a:off x="6732703" y="1801904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6" name="직사각형 915">
            <a:extLst>
              <a:ext uri="{FF2B5EF4-FFF2-40B4-BE49-F238E27FC236}">
                <a16:creationId xmlns:a16="http://schemas.microsoft.com/office/drawing/2014/main" id="{025629CC-33BA-4FE4-9A39-47B2D0E18AD4}"/>
              </a:ext>
            </a:extLst>
          </p:cNvPr>
          <p:cNvSpPr/>
          <p:nvPr/>
        </p:nvSpPr>
        <p:spPr>
          <a:xfrm>
            <a:off x="5308641" y="199266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</a:t>
            </a:r>
          </a:p>
        </p:txBody>
      </p:sp>
      <p:sp>
        <p:nvSpPr>
          <p:cNvPr id="917" name="직사각형 916">
            <a:extLst>
              <a:ext uri="{FF2B5EF4-FFF2-40B4-BE49-F238E27FC236}">
                <a16:creationId xmlns:a16="http://schemas.microsoft.com/office/drawing/2014/main" id="{A71583B8-9E3B-4476-9361-5731F7C1D562}"/>
              </a:ext>
            </a:extLst>
          </p:cNvPr>
          <p:cNvSpPr/>
          <p:nvPr/>
        </p:nvSpPr>
        <p:spPr>
          <a:xfrm>
            <a:off x="6510969" y="1992665"/>
            <a:ext cx="1222591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Mouse Over</a:t>
            </a:r>
          </a:p>
        </p:txBody>
      </p:sp>
      <p:sp>
        <p:nvSpPr>
          <p:cNvPr id="918" name="직사각형 917">
            <a:extLst>
              <a:ext uri="{FF2B5EF4-FFF2-40B4-BE49-F238E27FC236}">
                <a16:creationId xmlns:a16="http://schemas.microsoft.com/office/drawing/2014/main" id="{F421115A-84E1-42A1-BB0A-EB8A6A74426A}"/>
              </a:ext>
            </a:extLst>
          </p:cNvPr>
          <p:cNvSpPr/>
          <p:nvPr/>
        </p:nvSpPr>
        <p:spPr>
          <a:xfrm>
            <a:off x="8198776" y="199266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Selected</a:t>
            </a:r>
          </a:p>
        </p:txBody>
      </p:sp>
      <p:grpSp>
        <p:nvGrpSpPr>
          <p:cNvPr id="920" name="그룹 919">
            <a:extLst>
              <a:ext uri="{FF2B5EF4-FFF2-40B4-BE49-F238E27FC236}">
                <a16:creationId xmlns:a16="http://schemas.microsoft.com/office/drawing/2014/main" id="{F82E9425-E871-4463-8A7A-1CA720966740}"/>
              </a:ext>
            </a:extLst>
          </p:cNvPr>
          <p:cNvGrpSpPr/>
          <p:nvPr/>
        </p:nvGrpSpPr>
        <p:grpSpPr>
          <a:xfrm>
            <a:off x="5675714" y="2388773"/>
            <a:ext cx="489854" cy="489854"/>
            <a:chOff x="1752669" y="2669018"/>
            <a:chExt cx="489854" cy="489854"/>
          </a:xfrm>
        </p:grpSpPr>
        <p:sp>
          <p:nvSpPr>
            <p:cNvPr id="921" name="Oval">
              <a:extLst>
                <a:ext uri="{FF2B5EF4-FFF2-40B4-BE49-F238E27FC236}">
                  <a16:creationId xmlns:a16="http://schemas.microsoft.com/office/drawing/2014/main" id="{689F4826-AABB-4AC5-967C-5EB93EB2E3B2}"/>
                </a:ext>
              </a:extLst>
            </p:cNvPr>
            <p:cNvSpPr/>
            <p:nvPr/>
          </p:nvSpPr>
          <p:spPr>
            <a:xfrm>
              <a:off x="1752669" y="2669018"/>
              <a:ext cx="489854" cy="489854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22" name="그래픽 921" descr="사용자">
              <a:extLst>
                <a:ext uri="{FF2B5EF4-FFF2-40B4-BE49-F238E27FC236}">
                  <a16:creationId xmlns:a16="http://schemas.microsoft.com/office/drawing/2014/main" id="{0AA69BD9-C6FF-460C-A069-C43B98956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1871596" y="2787945"/>
              <a:ext cx="252000" cy="252000"/>
            </a:xfrm>
            <a:prstGeom prst="rect">
              <a:avLst/>
            </a:prstGeom>
          </p:spPr>
        </p:pic>
      </p:grpSp>
      <p:pic>
        <p:nvPicPr>
          <p:cNvPr id="923" name="그래픽 922" descr="사용자">
            <a:extLst>
              <a:ext uri="{FF2B5EF4-FFF2-40B4-BE49-F238E27FC236}">
                <a16:creationId xmlns:a16="http://schemas.microsoft.com/office/drawing/2014/main" id="{38E0C08D-E49A-478F-810B-2BAD7F669D88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5795147" y="2507700"/>
            <a:ext cx="252000" cy="252000"/>
          </a:xfrm>
          <a:prstGeom prst="rect">
            <a:avLst/>
          </a:prstGeom>
        </p:spPr>
      </p:pic>
      <p:grpSp>
        <p:nvGrpSpPr>
          <p:cNvPr id="924" name="그룹 923">
            <a:extLst>
              <a:ext uri="{FF2B5EF4-FFF2-40B4-BE49-F238E27FC236}">
                <a16:creationId xmlns:a16="http://schemas.microsoft.com/office/drawing/2014/main" id="{A74C660E-F21C-4714-9C84-6DAB78136381}"/>
              </a:ext>
            </a:extLst>
          </p:cNvPr>
          <p:cNvGrpSpPr/>
          <p:nvPr/>
        </p:nvGrpSpPr>
        <p:grpSpPr>
          <a:xfrm>
            <a:off x="6877337" y="2388773"/>
            <a:ext cx="489854" cy="489854"/>
            <a:chOff x="3031458" y="2706121"/>
            <a:chExt cx="489854" cy="489854"/>
          </a:xfrm>
        </p:grpSpPr>
        <p:sp>
          <p:nvSpPr>
            <p:cNvPr id="925" name="Oval">
              <a:extLst>
                <a:ext uri="{FF2B5EF4-FFF2-40B4-BE49-F238E27FC236}">
                  <a16:creationId xmlns:a16="http://schemas.microsoft.com/office/drawing/2014/main" id="{DF2439DB-C0A6-4D65-8177-F00884AA709C}"/>
                </a:ext>
              </a:extLst>
            </p:cNvPr>
            <p:cNvSpPr/>
            <p:nvPr/>
          </p:nvSpPr>
          <p:spPr>
            <a:xfrm>
              <a:off x="3031458" y="2706121"/>
              <a:ext cx="489854" cy="48985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26" name="그래픽 925" descr="사용자">
              <a:extLst>
                <a:ext uri="{FF2B5EF4-FFF2-40B4-BE49-F238E27FC236}">
                  <a16:creationId xmlns:a16="http://schemas.microsoft.com/office/drawing/2014/main" id="{A11A0A39-DCA3-4E98-94F9-2EDC179435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3150385" y="2825048"/>
              <a:ext cx="252000" cy="252000"/>
            </a:xfrm>
            <a:prstGeom prst="rect">
              <a:avLst/>
            </a:prstGeom>
          </p:spPr>
        </p:pic>
      </p:grpSp>
      <p:pic>
        <p:nvPicPr>
          <p:cNvPr id="927" name="그래픽 926" descr="사용자">
            <a:extLst>
              <a:ext uri="{FF2B5EF4-FFF2-40B4-BE49-F238E27FC236}">
                <a16:creationId xmlns:a16="http://schemas.microsoft.com/office/drawing/2014/main" id="{8F1B5671-1381-4793-B709-9A93369908CC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6994579" y="2507700"/>
            <a:ext cx="252000" cy="252000"/>
          </a:xfrm>
          <a:prstGeom prst="rect">
            <a:avLst/>
          </a:prstGeom>
        </p:spPr>
      </p:pic>
      <p:grpSp>
        <p:nvGrpSpPr>
          <p:cNvPr id="928" name="그룹 927">
            <a:extLst>
              <a:ext uri="{FF2B5EF4-FFF2-40B4-BE49-F238E27FC236}">
                <a16:creationId xmlns:a16="http://schemas.microsoft.com/office/drawing/2014/main" id="{11E3EFD5-7AD4-4326-B32A-81D116E873DB}"/>
              </a:ext>
            </a:extLst>
          </p:cNvPr>
          <p:cNvGrpSpPr/>
          <p:nvPr/>
        </p:nvGrpSpPr>
        <p:grpSpPr>
          <a:xfrm>
            <a:off x="8565849" y="2388773"/>
            <a:ext cx="489854" cy="489854"/>
            <a:chOff x="4310247" y="2706121"/>
            <a:chExt cx="489854" cy="489854"/>
          </a:xfrm>
          <a:solidFill>
            <a:schemeClr val="bg1">
              <a:lumMod val="85000"/>
            </a:schemeClr>
          </a:solidFill>
        </p:grpSpPr>
        <p:sp>
          <p:nvSpPr>
            <p:cNvPr id="929" name="Oval">
              <a:extLst>
                <a:ext uri="{FF2B5EF4-FFF2-40B4-BE49-F238E27FC236}">
                  <a16:creationId xmlns:a16="http://schemas.microsoft.com/office/drawing/2014/main" id="{F6102CC8-C0F7-4229-81D3-E8F5C85EFCC8}"/>
                </a:ext>
              </a:extLst>
            </p:cNvPr>
            <p:cNvSpPr/>
            <p:nvPr/>
          </p:nvSpPr>
          <p:spPr>
            <a:xfrm>
              <a:off x="4310247" y="2706121"/>
              <a:ext cx="489854" cy="489854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30" name="그래픽 929" descr="사용자">
              <a:extLst>
                <a:ext uri="{FF2B5EF4-FFF2-40B4-BE49-F238E27FC236}">
                  <a16:creationId xmlns:a16="http://schemas.microsoft.com/office/drawing/2014/main" id="{346DB77B-1243-4FC7-B727-CFDD252C0616}"/>
                </a:ext>
              </a:extLst>
            </p:cNvPr>
            <p:cNvPicPr>
              <a:picLocks noChangeAspect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1"/>
                </a:ext>
              </a:extLst>
            </a:blip>
            <a:stretch>
              <a:fillRect/>
            </a:stretch>
          </p:blipFill>
          <p:spPr>
            <a:xfrm>
              <a:off x="4429174" y="2825048"/>
              <a:ext cx="252000" cy="252000"/>
            </a:xfrm>
            <a:prstGeom prst="rect">
              <a:avLst/>
            </a:prstGeom>
          </p:spPr>
        </p:pic>
      </p:grpSp>
      <p:pic>
        <p:nvPicPr>
          <p:cNvPr id="931" name="그래픽 930" descr="사용자">
            <a:extLst>
              <a:ext uri="{FF2B5EF4-FFF2-40B4-BE49-F238E27FC236}">
                <a16:creationId xmlns:a16="http://schemas.microsoft.com/office/drawing/2014/main" id="{F20F3275-FAA8-430F-A6F5-FC3945154698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8684776" y="2507700"/>
            <a:ext cx="252000" cy="252000"/>
          </a:xfrm>
          <a:prstGeom prst="rect">
            <a:avLst/>
          </a:prstGeom>
        </p:spPr>
      </p:pic>
      <p:sp>
        <p:nvSpPr>
          <p:cNvPr id="932" name="Oval">
            <a:extLst>
              <a:ext uri="{FF2B5EF4-FFF2-40B4-BE49-F238E27FC236}">
                <a16:creationId xmlns:a16="http://schemas.microsoft.com/office/drawing/2014/main" id="{9E0A9F89-036B-4ACB-A37A-DE59D5EDB260}"/>
              </a:ext>
            </a:extLst>
          </p:cNvPr>
          <p:cNvSpPr/>
          <p:nvPr/>
        </p:nvSpPr>
        <p:spPr>
          <a:xfrm>
            <a:off x="5675714" y="3030041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33" name="Oval">
            <a:extLst>
              <a:ext uri="{FF2B5EF4-FFF2-40B4-BE49-F238E27FC236}">
                <a16:creationId xmlns:a16="http://schemas.microsoft.com/office/drawing/2014/main" id="{C4D5DDE5-ECD8-496B-A936-896B5A1E8BA7}"/>
              </a:ext>
            </a:extLst>
          </p:cNvPr>
          <p:cNvSpPr/>
          <p:nvPr/>
        </p:nvSpPr>
        <p:spPr>
          <a:xfrm>
            <a:off x="6877337" y="3030041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35" name="그래픽 934" descr="채팅">
            <a:extLst>
              <a:ext uri="{FF2B5EF4-FFF2-40B4-BE49-F238E27FC236}">
                <a16:creationId xmlns:a16="http://schemas.microsoft.com/office/drawing/2014/main" id="{C417AB69-583C-4872-8AFD-5095127157E8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5768687" y="3125522"/>
            <a:ext cx="298892" cy="298892"/>
          </a:xfrm>
          <a:prstGeom prst="rect">
            <a:avLst/>
          </a:prstGeom>
        </p:spPr>
      </p:pic>
      <p:pic>
        <p:nvPicPr>
          <p:cNvPr id="936" name="그래픽 935" descr="채팅">
            <a:extLst>
              <a:ext uri="{FF2B5EF4-FFF2-40B4-BE49-F238E27FC236}">
                <a16:creationId xmlns:a16="http://schemas.microsoft.com/office/drawing/2014/main" id="{15A844CF-5692-4C84-9007-A3D6D45E3263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6974033" y="3125522"/>
            <a:ext cx="298892" cy="298892"/>
          </a:xfrm>
          <a:prstGeom prst="rect">
            <a:avLst/>
          </a:prstGeom>
        </p:spPr>
      </p:pic>
      <p:grpSp>
        <p:nvGrpSpPr>
          <p:cNvPr id="937" name="그룹 936">
            <a:extLst>
              <a:ext uri="{FF2B5EF4-FFF2-40B4-BE49-F238E27FC236}">
                <a16:creationId xmlns:a16="http://schemas.microsoft.com/office/drawing/2014/main" id="{0A95912E-385B-4A70-87C8-26284C18D42B}"/>
              </a:ext>
            </a:extLst>
          </p:cNvPr>
          <p:cNvGrpSpPr/>
          <p:nvPr/>
        </p:nvGrpSpPr>
        <p:grpSpPr>
          <a:xfrm>
            <a:off x="8565849" y="3030041"/>
            <a:ext cx="489854" cy="489854"/>
            <a:chOff x="6016574" y="2668553"/>
            <a:chExt cx="489854" cy="489854"/>
          </a:xfrm>
        </p:grpSpPr>
        <p:sp>
          <p:nvSpPr>
            <p:cNvPr id="938" name="Oval">
              <a:extLst>
                <a:ext uri="{FF2B5EF4-FFF2-40B4-BE49-F238E27FC236}">
                  <a16:creationId xmlns:a16="http://schemas.microsoft.com/office/drawing/2014/main" id="{77CF87D2-00D9-498E-B996-20059343E00F}"/>
                </a:ext>
              </a:extLst>
            </p:cNvPr>
            <p:cNvSpPr/>
            <p:nvPr/>
          </p:nvSpPr>
          <p:spPr>
            <a:xfrm>
              <a:off x="6016574" y="2668553"/>
              <a:ext cx="489854" cy="48985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39" name="그래픽 938" descr="채팅">
              <a:extLst>
                <a:ext uri="{FF2B5EF4-FFF2-40B4-BE49-F238E27FC236}">
                  <a16:creationId xmlns:a16="http://schemas.microsoft.com/office/drawing/2014/main" id="{09FF755F-7BE9-4CE4-9900-3B5A9B223FD4}"/>
                </a:ext>
              </a:extLst>
            </p:cNvPr>
            <p:cNvPicPr>
              <a:picLocks noChangeAspect="1"/>
            </p:cNvPicPr>
            <p:nvPr/>
          </p:nvPicPr>
          <p:blipFill>
            <a:blip r:embed="rId4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5"/>
                </a:ext>
              </a:extLst>
            </a:blip>
            <a:stretch>
              <a:fillRect/>
            </a:stretch>
          </p:blipFill>
          <p:spPr>
            <a:xfrm>
              <a:off x="6105116" y="2764034"/>
              <a:ext cx="298892" cy="298892"/>
            </a:xfrm>
            <a:prstGeom prst="rect">
              <a:avLst/>
            </a:prstGeom>
          </p:spPr>
        </p:pic>
      </p:grpSp>
      <p:sp>
        <p:nvSpPr>
          <p:cNvPr id="940" name="Oval">
            <a:extLst>
              <a:ext uri="{FF2B5EF4-FFF2-40B4-BE49-F238E27FC236}">
                <a16:creationId xmlns:a16="http://schemas.microsoft.com/office/drawing/2014/main" id="{74E8AE84-8EBD-4386-BC19-06D78A7F1239}"/>
              </a:ext>
            </a:extLst>
          </p:cNvPr>
          <p:cNvSpPr/>
          <p:nvPr/>
        </p:nvSpPr>
        <p:spPr>
          <a:xfrm>
            <a:off x="5675714" y="3671309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1" name="Oval">
            <a:extLst>
              <a:ext uri="{FF2B5EF4-FFF2-40B4-BE49-F238E27FC236}">
                <a16:creationId xmlns:a16="http://schemas.microsoft.com/office/drawing/2014/main" id="{7988B124-C318-48BE-ADE5-884A929F7A32}"/>
              </a:ext>
            </a:extLst>
          </p:cNvPr>
          <p:cNvSpPr/>
          <p:nvPr/>
        </p:nvSpPr>
        <p:spPr>
          <a:xfrm>
            <a:off x="6877337" y="3671309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2" name="Oval">
            <a:extLst>
              <a:ext uri="{FF2B5EF4-FFF2-40B4-BE49-F238E27FC236}">
                <a16:creationId xmlns:a16="http://schemas.microsoft.com/office/drawing/2014/main" id="{F364E864-04AB-4332-878A-E3BFD99D14F1}"/>
              </a:ext>
            </a:extLst>
          </p:cNvPr>
          <p:cNvSpPr/>
          <p:nvPr/>
        </p:nvSpPr>
        <p:spPr>
          <a:xfrm>
            <a:off x="8565849" y="3671309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44" name="그래픽 943" descr="계층 구조형">
            <a:extLst>
              <a:ext uri="{FF2B5EF4-FFF2-40B4-BE49-F238E27FC236}">
                <a16:creationId xmlns:a16="http://schemas.microsoft.com/office/drawing/2014/main" id="{B6D3351B-EB71-4549-ADB2-56A2CB636C90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8656662" y="3766790"/>
            <a:ext cx="298892" cy="298892"/>
          </a:xfrm>
          <a:prstGeom prst="rect">
            <a:avLst/>
          </a:prstGeom>
        </p:spPr>
      </p:pic>
      <p:pic>
        <p:nvPicPr>
          <p:cNvPr id="945" name="그래픽 944" descr="계층 구조형">
            <a:extLst>
              <a:ext uri="{FF2B5EF4-FFF2-40B4-BE49-F238E27FC236}">
                <a16:creationId xmlns:a16="http://schemas.microsoft.com/office/drawing/2014/main" id="{B6DC2A82-295B-435B-97B9-99DD2D608B52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5776896" y="3766790"/>
            <a:ext cx="298892" cy="298892"/>
          </a:xfrm>
          <a:prstGeom prst="rect">
            <a:avLst/>
          </a:prstGeom>
        </p:spPr>
      </p:pic>
      <p:pic>
        <p:nvPicPr>
          <p:cNvPr id="946" name="그래픽 945" descr="계층 구조형">
            <a:extLst>
              <a:ext uri="{FF2B5EF4-FFF2-40B4-BE49-F238E27FC236}">
                <a16:creationId xmlns:a16="http://schemas.microsoft.com/office/drawing/2014/main" id="{8DE5CB07-5DC2-402B-B493-9B1A10397D04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6982243" y="3766790"/>
            <a:ext cx="298892" cy="298892"/>
          </a:xfrm>
          <a:prstGeom prst="rect">
            <a:avLst/>
          </a:prstGeom>
        </p:spPr>
      </p:pic>
      <p:sp>
        <p:nvSpPr>
          <p:cNvPr id="947" name="Oval">
            <a:extLst>
              <a:ext uri="{FF2B5EF4-FFF2-40B4-BE49-F238E27FC236}">
                <a16:creationId xmlns:a16="http://schemas.microsoft.com/office/drawing/2014/main" id="{A33CDE1A-1090-4772-B2B2-61584221B19B}"/>
              </a:ext>
            </a:extLst>
          </p:cNvPr>
          <p:cNvSpPr/>
          <p:nvPr/>
        </p:nvSpPr>
        <p:spPr>
          <a:xfrm>
            <a:off x="5675714" y="4312576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8" name="Oval">
            <a:extLst>
              <a:ext uri="{FF2B5EF4-FFF2-40B4-BE49-F238E27FC236}">
                <a16:creationId xmlns:a16="http://schemas.microsoft.com/office/drawing/2014/main" id="{8CF4780D-9C58-4696-8667-F035CAC6D31D}"/>
              </a:ext>
            </a:extLst>
          </p:cNvPr>
          <p:cNvSpPr/>
          <p:nvPr/>
        </p:nvSpPr>
        <p:spPr>
          <a:xfrm>
            <a:off x="6877337" y="4312576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9" name="Oval">
            <a:extLst>
              <a:ext uri="{FF2B5EF4-FFF2-40B4-BE49-F238E27FC236}">
                <a16:creationId xmlns:a16="http://schemas.microsoft.com/office/drawing/2014/main" id="{D6A75D22-D1C5-4FFE-BC8D-7B27FAC64349}"/>
              </a:ext>
            </a:extLst>
          </p:cNvPr>
          <p:cNvSpPr/>
          <p:nvPr/>
        </p:nvSpPr>
        <p:spPr>
          <a:xfrm>
            <a:off x="8565849" y="4312576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951" name="그래픽 950" descr="웹 캠">
            <a:extLst>
              <a:ext uri="{FF2B5EF4-FFF2-40B4-BE49-F238E27FC236}">
                <a16:creationId xmlns:a16="http://schemas.microsoft.com/office/drawing/2014/main" id="{C6EBF49A-DC5F-42A7-95AD-2FFF9545D78B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8650725" y="4402626"/>
            <a:ext cx="309754" cy="309754"/>
          </a:xfrm>
          <a:prstGeom prst="rect">
            <a:avLst/>
          </a:prstGeom>
        </p:spPr>
      </p:pic>
      <p:pic>
        <p:nvPicPr>
          <p:cNvPr id="952" name="그래픽 951" descr="웹 캠">
            <a:extLst>
              <a:ext uri="{FF2B5EF4-FFF2-40B4-BE49-F238E27FC236}">
                <a16:creationId xmlns:a16="http://schemas.microsoft.com/office/drawing/2014/main" id="{15A57121-E5F6-4379-A8DA-C34A53CE3C06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958491" y="4402626"/>
            <a:ext cx="309754" cy="309754"/>
          </a:xfrm>
          <a:prstGeom prst="rect">
            <a:avLst/>
          </a:prstGeom>
        </p:spPr>
      </p:pic>
      <p:pic>
        <p:nvPicPr>
          <p:cNvPr id="953" name="그래픽 952" descr="웹 캠">
            <a:extLst>
              <a:ext uri="{FF2B5EF4-FFF2-40B4-BE49-F238E27FC236}">
                <a16:creationId xmlns:a16="http://schemas.microsoft.com/office/drawing/2014/main" id="{B3C827F3-24F6-43EF-A88D-87232BD0FC14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5765021" y="4402626"/>
            <a:ext cx="309754" cy="309754"/>
          </a:xfrm>
          <a:prstGeom prst="rect">
            <a:avLst/>
          </a:prstGeom>
        </p:spPr>
      </p:pic>
      <p:sp>
        <p:nvSpPr>
          <p:cNvPr id="954" name="직사각형 953">
            <a:extLst>
              <a:ext uri="{FF2B5EF4-FFF2-40B4-BE49-F238E27FC236}">
                <a16:creationId xmlns:a16="http://schemas.microsoft.com/office/drawing/2014/main" id="{CACD4853-FD79-4A02-A42F-92A695D0B196}"/>
              </a:ext>
            </a:extLst>
          </p:cNvPr>
          <p:cNvSpPr/>
          <p:nvPr/>
        </p:nvSpPr>
        <p:spPr>
          <a:xfrm>
            <a:off x="4607642" y="2516478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5" name="직사각형 954">
            <a:extLst>
              <a:ext uri="{FF2B5EF4-FFF2-40B4-BE49-F238E27FC236}">
                <a16:creationId xmlns:a16="http://schemas.microsoft.com/office/drawing/2014/main" id="{8678D768-86FD-462C-AFFA-C9013CF833B7}"/>
              </a:ext>
            </a:extLst>
          </p:cNvPr>
          <p:cNvSpPr/>
          <p:nvPr/>
        </p:nvSpPr>
        <p:spPr>
          <a:xfrm>
            <a:off x="4607642" y="3120090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6" name="직사각형 955">
            <a:extLst>
              <a:ext uri="{FF2B5EF4-FFF2-40B4-BE49-F238E27FC236}">
                <a16:creationId xmlns:a16="http://schemas.microsoft.com/office/drawing/2014/main" id="{11E6B4FF-8B1F-41DF-9656-5C5FC5854842}"/>
              </a:ext>
            </a:extLst>
          </p:cNvPr>
          <p:cNvSpPr/>
          <p:nvPr/>
        </p:nvSpPr>
        <p:spPr>
          <a:xfrm>
            <a:off x="4607642" y="3793125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7" name="직사각형 956">
            <a:extLst>
              <a:ext uri="{FF2B5EF4-FFF2-40B4-BE49-F238E27FC236}">
                <a16:creationId xmlns:a16="http://schemas.microsoft.com/office/drawing/2014/main" id="{6AB999D9-F3D7-4E3A-ACBC-1CDC12F6E875}"/>
              </a:ext>
            </a:extLst>
          </p:cNvPr>
          <p:cNvSpPr/>
          <p:nvPr/>
        </p:nvSpPr>
        <p:spPr>
          <a:xfrm>
            <a:off x="4607642" y="4420422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회의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58" name="Oval">
            <a:extLst>
              <a:ext uri="{FF2B5EF4-FFF2-40B4-BE49-F238E27FC236}">
                <a16:creationId xmlns:a16="http://schemas.microsoft.com/office/drawing/2014/main" id="{0102B836-69A9-4A2D-B79A-3F06FF0248DE}"/>
              </a:ext>
            </a:extLst>
          </p:cNvPr>
          <p:cNvSpPr/>
          <p:nvPr/>
        </p:nvSpPr>
        <p:spPr>
          <a:xfrm>
            <a:off x="5675714" y="4941968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59" name="Oval">
            <a:extLst>
              <a:ext uri="{FF2B5EF4-FFF2-40B4-BE49-F238E27FC236}">
                <a16:creationId xmlns:a16="http://schemas.microsoft.com/office/drawing/2014/main" id="{48919C65-F96B-4096-AAFA-438AEBD0B7AB}"/>
              </a:ext>
            </a:extLst>
          </p:cNvPr>
          <p:cNvSpPr/>
          <p:nvPr/>
        </p:nvSpPr>
        <p:spPr>
          <a:xfrm>
            <a:off x="6877337" y="4941968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0" name="Oval">
            <a:extLst>
              <a:ext uri="{FF2B5EF4-FFF2-40B4-BE49-F238E27FC236}">
                <a16:creationId xmlns:a16="http://schemas.microsoft.com/office/drawing/2014/main" id="{070AA028-93D0-4C0A-B42D-F8F7CE977CEF}"/>
              </a:ext>
            </a:extLst>
          </p:cNvPr>
          <p:cNvSpPr/>
          <p:nvPr/>
        </p:nvSpPr>
        <p:spPr>
          <a:xfrm>
            <a:off x="8565849" y="4941968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1" name="직사각형 960">
            <a:extLst>
              <a:ext uri="{FF2B5EF4-FFF2-40B4-BE49-F238E27FC236}">
                <a16:creationId xmlns:a16="http://schemas.microsoft.com/office/drawing/2014/main" id="{03C2BC0F-EE3E-4C9D-96BC-7FF432C46379}"/>
              </a:ext>
            </a:extLst>
          </p:cNvPr>
          <p:cNvSpPr/>
          <p:nvPr/>
        </p:nvSpPr>
        <p:spPr>
          <a:xfrm>
            <a:off x="4607642" y="5073689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963" name="그래픽 962" descr="보내기">
            <a:extLst>
              <a:ext uri="{FF2B5EF4-FFF2-40B4-BE49-F238E27FC236}">
                <a16:creationId xmlns:a16="http://schemas.microsoft.com/office/drawing/2014/main" id="{B3B38DEE-DB29-4AB7-B63C-797AE76B929B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5765021" y="5037449"/>
            <a:ext cx="298892" cy="298892"/>
          </a:xfrm>
          <a:prstGeom prst="rect">
            <a:avLst/>
          </a:prstGeom>
        </p:spPr>
      </p:pic>
      <p:pic>
        <p:nvPicPr>
          <p:cNvPr id="964" name="그래픽 963" descr="보내기">
            <a:extLst>
              <a:ext uri="{FF2B5EF4-FFF2-40B4-BE49-F238E27FC236}">
                <a16:creationId xmlns:a16="http://schemas.microsoft.com/office/drawing/2014/main" id="{5AE5DF1A-F114-4ABD-A504-53638DC2D47C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964428" y="5037449"/>
            <a:ext cx="298892" cy="298892"/>
          </a:xfrm>
          <a:prstGeom prst="rect">
            <a:avLst/>
          </a:prstGeom>
        </p:spPr>
      </p:pic>
      <p:pic>
        <p:nvPicPr>
          <p:cNvPr id="965" name="그래픽 964" descr="보내기">
            <a:extLst>
              <a:ext uri="{FF2B5EF4-FFF2-40B4-BE49-F238E27FC236}">
                <a16:creationId xmlns:a16="http://schemas.microsoft.com/office/drawing/2014/main" id="{DCF76F2C-4B3F-45B2-8ADB-AED42751B5EE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8661587" y="5037449"/>
            <a:ext cx="298892" cy="298892"/>
          </a:xfrm>
          <a:prstGeom prst="rect">
            <a:avLst/>
          </a:prstGeom>
        </p:spPr>
      </p:pic>
      <p:sp>
        <p:nvSpPr>
          <p:cNvPr id="966" name="Oval">
            <a:extLst>
              <a:ext uri="{FF2B5EF4-FFF2-40B4-BE49-F238E27FC236}">
                <a16:creationId xmlns:a16="http://schemas.microsoft.com/office/drawing/2014/main" id="{BE63CDF0-6C4C-4BDD-8842-4A6C611CFB98}"/>
              </a:ext>
            </a:extLst>
          </p:cNvPr>
          <p:cNvSpPr/>
          <p:nvPr/>
        </p:nvSpPr>
        <p:spPr>
          <a:xfrm>
            <a:off x="5675714" y="5583235"/>
            <a:ext cx="489854" cy="489854"/>
          </a:xfrm>
          <a:prstGeom prst="ellipse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7" name="Oval">
            <a:extLst>
              <a:ext uri="{FF2B5EF4-FFF2-40B4-BE49-F238E27FC236}">
                <a16:creationId xmlns:a16="http://schemas.microsoft.com/office/drawing/2014/main" id="{8EA6D28B-9AA1-478B-854B-91A25EA7361C}"/>
              </a:ext>
            </a:extLst>
          </p:cNvPr>
          <p:cNvSpPr/>
          <p:nvPr/>
        </p:nvSpPr>
        <p:spPr>
          <a:xfrm>
            <a:off x="6877337" y="5583235"/>
            <a:ext cx="489854" cy="489854"/>
          </a:xfrm>
          <a:prstGeom prst="ellipse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8" name="Oval">
            <a:extLst>
              <a:ext uri="{FF2B5EF4-FFF2-40B4-BE49-F238E27FC236}">
                <a16:creationId xmlns:a16="http://schemas.microsoft.com/office/drawing/2014/main" id="{3C3AD966-F280-4A91-B94C-7C398C9656D8}"/>
              </a:ext>
            </a:extLst>
          </p:cNvPr>
          <p:cNvSpPr/>
          <p:nvPr/>
        </p:nvSpPr>
        <p:spPr>
          <a:xfrm>
            <a:off x="8565849" y="5583235"/>
            <a:ext cx="489854" cy="489854"/>
          </a:xfrm>
          <a:prstGeom prst="ellipse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9" name="직사각형 968">
            <a:extLst>
              <a:ext uri="{FF2B5EF4-FFF2-40B4-BE49-F238E27FC236}">
                <a16:creationId xmlns:a16="http://schemas.microsoft.com/office/drawing/2014/main" id="{9E869D8C-DD06-4252-80D2-06C68A76A570}"/>
              </a:ext>
            </a:extLst>
          </p:cNvPr>
          <p:cNvSpPr/>
          <p:nvPr/>
        </p:nvSpPr>
        <p:spPr>
          <a:xfrm>
            <a:off x="4607642" y="5714956"/>
            <a:ext cx="1224000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전화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971" name="그래픽 970" descr="스피커 폰">
            <a:extLst>
              <a:ext uri="{FF2B5EF4-FFF2-40B4-BE49-F238E27FC236}">
                <a16:creationId xmlns:a16="http://schemas.microsoft.com/office/drawing/2014/main" id="{71F611FE-5FBD-41E3-B733-2BA258B0DD5E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5786531" y="5685235"/>
            <a:ext cx="298892" cy="298892"/>
          </a:xfrm>
          <a:prstGeom prst="rect">
            <a:avLst/>
          </a:prstGeom>
        </p:spPr>
      </p:pic>
      <p:pic>
        <p:nvPicPr>
          <p:cNvPr id="972" name="그래픽 971" descr="스피커 폰">
            <a:extLst>
              <a:ext uri="{FF2B5EF4-FFF2-40B4-BE49-F238E27FC236}">
                <a16:creationId xmlns:a16="http://schemas.microsoft.com/office/drawing/2014/main" id="{B494D8A9-98ED-401F-8C4C-71E30DEF21C9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6974063" y="5685235"/>
            <a:ext cx="298892" cy="298892"/>
          </a:xfrm>
          <a:prstGeom prst="rect">
            <a:avLst/>
          </a:prstGeom>
        </p:spPr>
      </p:pic>
      <p:pic>
        <p:nvPicPr>
          <p:cNvPr id="973" name="그래픽 972" descr="스피커 폰">
            <a:extLst>
              <a:ext uri="{FF2B5EF4-FFF2-40B4-BE49-F238E27FC236}">
                <a16:creationId xmlns:a16="http://schemas.microsoft.com/office/drawing/2014/main" id="{FD012DD9-7D4A-4B67-9C6B-8BE3F254F532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8666297" y="5685235"/>
            <a:ext cx="298892" cy="298892"/>
          </a:xfrm>
          <a:prstGeom prst="rect">
            <a:avLst/>
          </a:prstGeom>
        </p:spPr>
      </p:pic>
      <p:grpSp>
        <p:nvGrpSpPr>
          <p:cNvPr id="5" name="그룹 4">
            <a:extLst>
              <a:ext uri="{FF2B5EF4-FFF2-40B4-BE49-F238E27FC236}">
                <a16:creationId xmlns:a16="http://schemas.microsoft.com/office/drawing/2014/main" id="{3CA65F8C-8FFA-4488-B2BF-5008A925BB03}"/>
              </a:ext>
            </a:extLst>
          </p:cNvPr>
          <p:cNvGrpSpPr/>
          <p:nvPr/>
        </p:nvGrpSpPr>
        <p:grpSpPr>
          <a:xfrm>
            <a:off x="7401921" y="2552493"/>
            <a:ext cx="333486" cy="174165"/>
            <a:chOff x="7401921" y="1896885"/>
            <a:chExt cx="333486" cy="174165"/>
          </a:xfrm>
        </p:grpSpPr>
        <p:sp>
          <p:nvSpPr>
            <p:cNvPr id="981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70A2F894-F414-435E-897F-9849EC8B1491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7453021" y="1896885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그룹</a:t>
              </a:r>
            </a:p>
          </p:txBody>
        </p:sp>
        <p:sp>
          <p:nvSpPr>
            <p:cNvPr id="982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E7F13A3-F5F4-43A8-B2C2-3D258ACFCAA4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 rot="16200000">
              <a:off x="7396586" y="1950622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83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0A02A60-BEAA-4475-85F7-6B6577E33AE8}"/>
                </a:ext>
              </a:extLst>
            </p:cNvPr>
            <p:cNvCxnSpPr>
              <a:cxnSpLocks/>
            </p:cNvCxnSpPr>
            <p:nvPr>
              <p:custDataLst>
                <p:tags r:id="rId19"/>
              </p:custDataLst>
            </p:nvPr>
          </p:nvCxnSpPr>
          <p:spPr>
            <a:xfrm rot="5400000">
              <a:off x="7420636" y="1983966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103B0A6A-2A0A-4904-82DC-A191C3B84F55}"/>
              </a:ext>
            </a:extLst>
          </p:cNvPr>
          <p:cNvGrpSpPr/>
          <p:nvPr/>
        </p:nvGrpSpPr>
        <p:grpSpPr>
          <a:xfrm>
            <a:off x="7401921" y="3188649"/>
            <a:ext cx="333486" cy="174165"/>
            <a:chOff x="7401921" y="2533041"/>
            <a:chExt cx="333486" cy="174165"/>
          </a:xfrm>
        </p:grpSpPr>
        <p:sp>
          <p:nvSpPr>
            <p:cNvPr id="985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D2C18302-1373-4179-9E38-0C99E4A4FB8E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7453021" y="2533041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 latinLnBrk="1">
                <a:buClrTx/>
                <a:defRPr/>
              </a:pPr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Arial"/>
                </a:rPr>
                <a:t>대화</a:t>
              </a:r>
            </a:p>
          </p:txBody>
        </p:sp>
        <p:sp>
          <p:nvSpPr>
            <p:cNvPr id="986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812B42D-E8A1-44DE-92B3-63005769B7D0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 rot="16200000">
              <a:off x="7396586" y="2586778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87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EDAA4A6A-12A3-4885-A497-8A8F945D2EDC}"/>
                </a:ext>
              </a:extLst>
            </p:cNvPr>
            <p:cNvCxnSpPr>
              <a:cxnSpLocks/>
            </p:cNvCxnSpPr>
            <p:nvPr>
              <p:custDataLst>
                <p:tags r:id="rId16"/>
              </p:custDataLst>
            </p:nvPr>
          </p:nvCxnSpPr>
          <p:spPr>
            <a:xfrm rot="5400000">
              <a:off x="7420636" y="2620122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9D346787-3E4E-448F-A166-4867DED21993}"/>
              </a:ext>
            </a:extLst>
          </p:cNvPr>
          <p:cNvGrpSpPr/>
          <p:nvPr/>
        </p:nvGrpSpPr>
        <p:grpSpPr>
          <a:xfrm>
            <a:off x="7401921" y="3826340"/>
            <a:ext cx="423231" cy="174165"/>
            <a:chOff x="7401921" y="3170732"/>
            <a:chExt cx="423231" cy="174165"/>
          </a:xfrm>
        </p:grpSpPr>
        <p:sp>
          <p:nvSpPr>
            <p:cNvPr id="993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F074F4F2-ED60-4257-8532-F0FF44D93873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7453021" y="3170732"/>
              <a:ext cx="372131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조직도</a:t>
              </a:r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994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62A58AC6-1A08-4615-AC19-8C919F39895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 rot="16200000">
              <a:off x="7396586" y="3224469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95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47D72F0C-2C3F-4A54-BEAA-176423DE153B}"/>
                </a:ext>
              </a:extLst>
            </p:cNvPr>
            <p:cNvCxnSpPr>
              <a:cxnSpLocks/>
            </p:cNvCxnSpPr>
            <p:nvPr>
              <p:custDataLst>
                <p:tags r:id="rId13"/>
              </p:custDataLst>
            </p:nvPr>
          </p:nvCxnSpPr>
          <p:spPr>
            <a:xfrm rot="5400000">
              <a:off x="7420636" y="3257813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2FC1BD29-4983-48AC-8D11-06EFB999BF8C}"/>
              </a:ext>
            </a:extLst>
          </p:cNvPr>
          <p:cNvGrpSpPr/>
          <p:nvPr/>
        </p:nvGrpSpPr>
        <p:grpSpPr>
          <a:xfrm>
            <a:off x="7401921" y="4473499"/>
            <a:ext cx="333486" cy="174165"/>
            <a:chOff x="7401921" y="3817891"/>
            <a:chExt cx="333486" cy="174165"/>
          </a:xfrm>
        </p:grpSpPr>
        <p:sp>
          <p:nvSpPr>
            <p:cNvPr id="997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9B432C16-15FF-4634-B450-B5F819F40187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7453021" y="3817891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회의</a:t>
              </a:r>
            </a:p>
          </p:txBody>
        </p:sp>
        <p:sp>
          <p:nvSpPr>
            <p:cNvPr id="998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CA95CCB0-889B-4DE1-8FF1-EF595F1A5230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 rot="16200000">
              <a:off x="7396586" y="3871628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999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26A1E6A5-F412-4BA7-BEC5-379CADF47C18}"/>
                </a:ext>
              </a:extLst>
            </p:cNvPr>
            <p:cNvCxnSpPr>
              <a:cxnSpLocks/>
            </p:cNvCxnSpPr>
            <p:nvPr>
              <p:custDataLst>
                <p:tags r:id="rId10"/>
              </p:custDataLst>
            </p:nvPr>
          </p:nvCxnSpPr>
          <p:spPr>
            <a:xfrm rot="5400000">
              <a:off x="7420636" y="3904972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F0CABBB3-4D07-4D10-85BC-6D676DE01484}"/>
              </a:ext>
            </a:extLst>
          </p:cNvPr>
          <p:cNvGrpSpPr/>
          <p:nvPr/>
        </p:nvGrpSpPr>
        <p:grpSpPr>
          <a:xfrm>
            <a:off x="7401921" y="5067802"/>
            <a:ext cx="333486" cy="174165"/>
            <a:chOff x="7401921" y="4412194"/>
            <a:chExt cx="333486" cy="174165"/>
          </a:xfrm>
        </p:grpSpPr>
        <p:sp>
          <p:nvSpPr>
            <p:cNvPr id="1001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6959F475-0F4F-4197-904C-1E1D399D9EF9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7453021" y="4412194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쪽지</a:t>
              </a:r>
            </a:p>
          </p:txBody>
        </p:sp>
        <p:sp>
          <p:nvSpPr>
            <p:cNvPr id="1002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7BD7D18-B903-4A0F-8D48-AEFA6C442ACC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 rot="16200000">
              <a:off x="7396586" y="4465931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1003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766E24F4-A713-4070-AECE-D09AFEEF4BD6}"/>
                </a:ext>
              </a:extLst>
            </p:cNvPr>
            <p:cNvCxnSpPr>
              <a:cxnSpLocks/>
            </p:cNvCxnSpPr>
            <p:nvPr>
              <p:custDataLst>
                <p:tags r:id="rId7"/>
              </p:custDataLst>
            </p:nvPr>
          </p:nvCxnSpPr>
          <p:spPr>
            <a:xfrm rot="5400000">
              <a:off x="7420636" y="4499275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43D1C64E-20B6-4934-874F-13B840B7AC12}"/>
              </a:ext>
            </a:extLst>
          </p:cNvPr>
          <p:cNvGrpSpPr/>
          <p:nvPr/>
        </p:nvGrpSpPr>
        <p:grpSpPr>
          <a:xfrm>
            <a:off x="7401921" y="5725027"/>
            <a:ext cx="333486" cy="174165"/>
            <a:chOff x="7401921" y="5069419"/>
            <a:chExt cx="333486" cy="174165"/>
          </a:xfrm>
        </p:grpSpPr>
        <p:sp>
          <p:nvSpPr>
            <p:cNvPr id="1005" name="Box" descr="&lt;SmartSettings&gt;&lt;SmartResize anchorLeft=&quot;Absolute&quot; anchorTop=&quot;Absolut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D792152B-4C6B-4278-825A-33B63A6EF5BD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7453021" y="5069419"/>
              <a:ext cx="282386" cy="174165"/>
            </a:xfrm>
            <a:prstGeom prst="roundRect">
              <a:avLst>
                <a:gd name="adj" fmla="val 11391"/>
              </a:avLst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45720" tIns="27432" rIns="45720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전화</a:t>
              </a:r>
            </a:p>
          </p:txBody>
        </p:sp>
        <p:sp>
          <p:nvSpPr>
            <p:cNvPr id="1006" name="Arrow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7294FBC-3834-4507-B7A1-E08B265701B0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6200000">
              <a:off x="7396586" y="5123156"/>
              <a:ext cx="77360" cy="66690"/>
            </a:xfrm>
            <a:prstGeom prst="triangle">
              <a:avLst/>
            </a:prstGeom>
            <a:solidFill>
              <a:srgbClr val="FFA7A7"/>
            </a:solidFill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cxnSp>
          <p:nvCxnSpPr>
            <p:cNvPr id="1007" name="Gap" descr="&lt;SmartSettings&gt;&lt;SmartResize anchorLeft=&quot;Absolute&quot; anchorTop=&quot;Non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A4326F4B-500E-4810-BB7A-B0B95329E4EA}"/>
                </a:ext>
              </a:extLst>
            </p:cNvPr>
            <p:cNvCxnSpPr>
              <a:cxnSpLocks/>
            </p:cNvCxnSpPr>
            <p:nvPr>
              <p:custDataLst>
                <p:tags r:id="rId4"/>
              </p:custDataLst>
            </p:nvPr>
          </p:nvCxnSpPr>
          <p:spPr>
            <a:xfrm rot="5400000">
              <a:off x="7420636" y="5156500"/>
              <a:ext cx="64770" cy="0"/>
            </a:xfrm>
            <a:prstGeom prst="line">
              <a:avLst/>
            </a:prstGeom>
            <a:ln>
              <a:noFill/>
            </a:ln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</p:cxnSp>
      </p:grpSp>
      <p:sp>
        <p:nvSpPr>
          <p:cNvPr id="1009" name="직사각형 1008">
            <a:extLst>
              <a:ext uri="{FF2B5EF4-FFF2-40B4-BE49-F238E27FC236}">
                <a16:creationId xmlns:a16="http://schemas.microsoft.com/office/drawing/2014/main" id="{DB491265-EA93-4456-B11B-FB63AF863D79}"/>
              </a:ext>
            </a:extLst>
          </p:cNvPr>
          <p:cNvSpPr/>
          <p:nvPr/>
        </p:nvSpPr>
        <p:spPr>
          <a:xfrm>
            <a:off x="4901994" y="1620618"/>
            <a:ext cx="3217950" cy="24622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</p:spTree>
    <p:extLst>
      <p:ext uri="{BB962C8B-B14F-4D97-AF65-F5344CB8AC3E}">
        <p14:creationId xmlns:p14="http://schemas.microsoft.com/office/powerpoint/2010/main" val="60103352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9" name="Google Shape;2199;p25"/>
          <p:cNvSpPr txBox="1"/>
          <p:nvPr/>
        </p:nvSpPr>
        <p:spPr>
          <a:xfrm>
            <a:off x="452182" y="643467"/>
            <a:ext cx="9108876" cy="744836"/>
          </a:xfrm>
          <a:prstGeom prst="rect">
            <a:avLst/>
          </a:prstGeom>
        </p:spPr>
        <p:txBody>
          <a:bodyPr spcFirstLastPara="1" vert="horz" lIns="91440" tIns="45720" rIns="91440" bIns="45720" rtlCol="0" anchor="ctr" anchorCtr="0">
            <a:normAutofit/>
          </a:bodyPr>
          <a:lstStyle/>
          <a:p>
            <a:pPr lvl="0" algn="ctr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SzPts val="800"/>
              <a:defRPr/>
            </a:pPr>
            <a:r>
              <a:rPr kumimoji="0" lang="ko-KR" altLang="en-US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기본 프레임 정의 </a:t>
            </a:r>
            <a:r>
              <a:rPr kumimoji="0" lang="en-US" altLang="ko-KR" sz="2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+mj-ea"/>
                <a:cs typeface="+mj-cs"/>
                <a:sym typeface="Malgun Gothic"/>
              </a:rPr>
              <a:t>&gt; </a:t>
            </a:r>
            <a:r>
              <a:rPr lang="ko-KR" altLang="en-US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콘텐츠 레이어 </a:t>
            </a:r>
            <a:r>
              <a:rPr lang="en-US" altLang="ko-KR" sz="2900" kern="1200" dirty="0">
                <a:solidFill>
                  <a:schemeClr val="bg1"/>
                </a:solidFill>
                <a:latin typeface="+mj-lt"/>
                <a:ea typeface="+mj-ea"/>
                <a:cs typeface="+mj-cs"/>
                <a:sym typeface="Malgun Gothic"/>
              </a:rPr>
              <a:t>Off</a:t>
            </a:r>
            <a:endParaRPr kumimoji="0" lang="en-US" altLang="ko-KR" sz="2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ea typeface="+mj-ea"/>
              <a:cs typeface="+mj-cs"/>
              <a:sym typeface="Malgun Gothic"/>
            </a:endParaRPr>
          </a:p>
        </p:txBody>
      </p:sp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검색어 입력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테넌트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 동료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메뉴별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내용을 대상으로 검색 기능 제공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최근 검색기록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자동완성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초성검색 기능 제공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D7FB3D73-AC61-4EA6-902E-F4183AEF875D}"/>
              </a:ext>
            </a:extLst>
          </p:cNvPr>
          <p:cNvSpPr/>
          <p:nvPr/>
        </p:nvSpPr>
        <p:spPr>
          <a:xfrm>
            <a:off x="211050" y="1608849"/>
            <a:ext cx="7240716" cy="25391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검색어 입력 기본 정의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DC69C9B6-0906-47B6-A4DA-17EECD17E537}"/>
              </a:ext>
            </a:extLst>
          </p:cNvPr>
          <p:cNvSpPr/>
          <p:nvPr/>
        </p:nvSpPr>
        <p:spPr>
          <a:xfrm>
            <a:off x="2790291" y="1903723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Focus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in(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검색기록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有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42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71C2291-0780-4581-AD2E-E16A2BA3A6E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2896958" y="2453870"/>
            <a:ext cx="1543718" cy="128076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3" name="Selection Overlay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AC26553-35EC-4C51-BAFA-DFAA6CDFE49D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96958" y="3123339"/>
            <a:ext cx="1471384" cy="165672"/>
          </a:xfrm>
          <a:prstGeom prst="rect">
            <a:avLst/>
          </a:prstGeom>
          <a:solidFill>
            <a:schemeClr val="bg1">
              <a:lumMod val="85000"/>
              <a:alpha val="21961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251" name="Text Cursor">
            <a:extLst>
              <a:ext uri="{FF2B5EF4-FFF2-40B4-BE49-F238E27FC236}">
                <a16:creationId xmlns:a16="http://schemas.microsoft.com/office/drawing/2014/main" id="{AF9A35FC-9286-4B7B-B852-9398FB97210B}"/>
              </a:ext>
            </a:extLst>
          </p:cNvPr>
          <p:cNvCxnSpPr/>
          <p:nvPr/>
        </p:nvCxnSpPr>
        <p:spPr>
          <a:xfrm flipV="1">
            <a:off x="2898553" y="2208830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0" name="그룹 269">
            <a:extLst>
              <a:ext uri="{FF2B5EF4-FFF2-40B4-BE49-F238E27FC236}">
                <a16:creationId xmlns:a16="http://schemas.microsoft.com/office/drawing/2014/main" id="{9928CFD7-2C24-4B69-A797-B09A4A3B5CE0}"/>
              </a:ext>
            </a:extLst>
          </p:cNvPr>
          <p:cNvGrpSpPr/>
          <p:nvPr/>
        </p:nvGrpSpPr>
        <p:grpSpPr>
          <a:xfrm>
            <a:off x="2888478" y="2261198"/>
            <a:ext cx="1584000" cy="156928"/>
            <a:chOff x="3498101" y="6393938"/>
            <a:chExt cx="1584000" cy="156928"/>
          </a:xfrm>
        </p:grpSpPr>
        <p:sp>
          <p:nvSpPr>
            <p:cNvPr id="273" name="Search Icon">
              <a:extLst>
                <a:ext uri="{FF2B5EF4-FFF2-40B4-BE49-F238E27FC236}">
                  <a16:creationId xmlns:a16="http://schemas.microsoft.com/office/drawing/2014/main" id="{2DF88B0B-DF1A-4622-B311-3F5FCD8E498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958103" y="6393938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72" name="Line">
              <a:extLst>
                <a:ext uri="{FF2B5EF4-FFF2-40B4-BE49-F238E27FC236}">
                  <a16:creationId xmlns:a16="http://schemas.microsoft.com/office/drawing/2014/main" id="{D979B0DC-935E-489F-8D6F-780A831CB0E4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1584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0" name="Scroll Indicator">
            <a:extLst>
              <a:ext uri="{FF2B5EF4-FFF2-40B4-BE49-F238E27FC236}">
                <a16:creationId xmlns:a16="http://schemas.microsoft.com/office/drawing/2014/main" id="{9C814D22-1D17-4772-888F-8ED63EC97D22}"/>
              </a:ext>
            </a:extLst>
          </p:cNvPr>
          <p:cNvGrpSpPr/>
          <p:nvPr/>
        </p:nvGrpSpPr>
        <p:grpSpPr>
          <a:xfrm>
            <a:off x="4391809" y="2708536"/>
            <a:ext cx="25400" cy="972000"/>
            <a:chOff x="892175" y="1261242"/>
            <a:chExt cx="25400" cy="2264759"/>
          </a:xfrm>
        </p:grpSpPr>
        <p:cxnSp>
          <p:nvCxnSpPr>
            <p:cNvPr id="281" name="Track">
              <a:extLst>
                <a:ext uri="{FF2B5EF4-FFF2-40B4-BE49-F238E27FC236}">
                  <a16:creationId xmlns:a16="http://schemas.microsoft.com/office/drawing/2014/main" id="{E024F16C-5198-4D52-A426-6AFC5C5F4C23}"/>
                </a:ext>
              </a:extLst>
            </p:cNvPr>
            <p:cNvCxnSpPr>
              <a:cxnSpLocks/>
            </p:cNvCxnSpPr>
            <p:nvPr/>
          </p:nvCxnSpPr>
          <p:spPr>
            <a:xfrm>
              <a:off x="904875" y="1261242"/>
              <a:ext cx="0" cy="2264759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Thumb">
              <a:extLst>
                <a:ext uri="{FF2B5EF4-FFF2-40B4-BE49-F238E27FC236}">
                  <a16:creationId xmlns:a16="http://schemas.microsoft.com/office/drawing/2014/main" id="{F53A0364-3E0A-4607-938F-6D4AD9AC9337}"/>
                </a:ext>
              </a:extLst>
            </p:cNvPr>
            <p:cNvSpPr/>
            <p:nvPr/>
          </p:nvSpPr>
          <p:spPr>
            <a:xfrm>
              <a:off x="892175" y="1337526"/>
              <a:ext cx="25400" cy="205887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284" name="Track">
            <a:extLst>
              <a:ext uri="{FF2B5EF4-FFF2-40B4-BE49-F238E27FC236}">
                <a16:creationId xmlns:a16="http://schemas.microsoft.com/office/drawing/2014/main" id="{371BCF43-1546-4A15-8D14-B1C16C8EDD0D}"/>
              </a:ext>
            </a:extLst>
          </p:cNvPr>
          <p:cNvCxnSpPr>
            <a:cxnSpLocks/>
          </p:cNvCxnSpPr>
          <p:nvPr/>
        </p:nvCxnSpPr>
        <p:spPr>
          <a:xfrm flipH="1">
            <a:off x="2911305" y="2668679"/>
            <a:ext cx="1510308" cy="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1AE91517-207B-4C56-A80A-B0E9BC0782D6}"/>
              </a:ext>
            </a:extLst>
          </p:cNvPr>
          <p:cNvGrpSpPr/>
          <p:nvPr/>
        </p:nvGrpSpPr>
        <p:grpSpPr>
          <a:xfrm>
            <a:off x="2895165" y="2684304"/>
            <a:ext cx="1505900" cy="215444"/>
            <a:chOff x="2420712" y="2483258"/>
            <a:chExt cx="1505900" cy="215444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9A31778B-32B2-4F9D-99B1-E44AF9C314E7}"/>
                </a:ext>
              </a:extLst>
            </p:cNvPr>
            <p:cNvSpPr/>
            <p:nvPr/>
          </p:nvSpPr>
          <p:spPr>
            <a:xfrm>
              <a:off x="2420712" y="2483258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프로젝트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88" name="직사각형 287">
              <a:extLst>
                <a:ext uri="{FF2B5EF4-FFF2-40B4-BE49-F238E27FC236}">
                  <a16:creationId xmlns:a16="http://schemas.microsoft.com/office/drawing/2014/main" id="{DD5FBD8B-A52D-4D8F-BC7D-B39E7C3E64F8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53A7F59D-90F2-458B-B997-C9A1DAD4D379}"/>
              </a:ext>
            </a:extLst>
          </p:cNvPr>
          <p:cNvGrpSpPr/>
          <p:nvPr/>
        </p:nvGrpSpPr>
        <p:grpSpPr>
          <a:xfrm>
            <a:off x="2895165" y="2889730"/>
            <a:ext cx="1505900" cy="215444"/>
            <a:chOff x="2420712" y="2483258"/>
            <a:chExt cx="1505900" cy="215444"/>
          </a:xfrm>
        </p:grpSpPr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50745062-2543-4A23-B7F7-7BB6C7D3345A}"/>
                </a:ext>
              </a:extLst>
            </p:cNvPr>
            <p:cNvSpPr/>
            <p:nvPr/>
          </p:nvSpPr>
          <p:spPr>
            <a:xfrm>
              <a:off x="2420712" y="2483258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김주희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403A1471-E813-4C34-935C-E0B3FBEC1EAC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3" name="그룹 292">
            <a:extLst>
              <a:ext uri="{FF2B5EF4-FFF2-40B4-BE49-F238E27FC236}">
                <a16:creationId xmlns:a16="http://schemas.microsoft.com/office/drawing/2014/main" id="{5BB13048-1A30-4FB9-BC06-9414E94058AD}"/>
              </a:ext>
            </a:extLst>
          </p:cNvPr>
          <p:cNvGrpSpPr/>
          <p:nvPr/>
        </p:nvGrpSpPr>
        <p:grpSpPr>
          <a:xfrm>
            <a:off x="2895165" y="3095156"/>
            <a:ext cx="1505900" cy="215444"/>
            <a:chOff x="2420712" y="2483258"/>
            <a:chExt cx="1505900" cy="215444"/>
          </a:xfrm>
        </p:grpSpPr>
        <p:sp>
          <p:nvSpPr>
            <p:cNvPr id="294" name="직사각형 293">
              <a:extLst>
                <a:ext uri="{FF2B5EF4-FFF2-40B4-BE49-F238E27FC236}">
                  <a16:creationId xmlns:a16="http://schemas.microsoft.com/office/drawing/2014/main" id="{4F77D38B-A94A-44AA-A43E-139B69A5FD80}"/>
                </a:ext>
              </a:extLst>
            </p:cNvPr>
            <p:cNvSpPr/>
            <p:nvPr/>
          </p:nvSpPr>
          <p:spPr>
            <a:xfrm>
              <a:off x="2420712" y="2483258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업무보고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5" name="직사각형 294">
              <a:extLst>
                <a:ext uri="{FF2B5EF4-FFF2-40B4-BE49-F238E27FC236}">
                  <a16:creationId xmlns:a16="http://schemas.microsoft.com/office/drawing/2014/main" id="{0E6983C7-56A0-4734-A938-EFF3B1B2F73E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960F3DC7-23E7-4A6D-AD71-4B814AB5F6D1}"/>
              </a:ext>
            </a:extLst>
          </p:cNvPr>
          <p:cNvGrpSpPr/>
          <p:nvPr/>
        </p:nvGrpSpPr>
        <p:grpSpPr>
          <a:xfrm>
            <a:off x="2895165" y="3300582"/>
            <a:ext cx="1505900" cy="215444"/>
            <a:chOff x="2420712" y="2483258"/>
            <a:chExt cx="1505900" cy="215444"/>
          </a:xfrm>
        </p:grpSpPr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43AAC987-4CAD-4EC9-8016-BF0447114238}"/>
                </a:ext>
              </a:extLst>
            </p:cNvPr>
            <p:cNvSpPr/>
            <p:nvPr/>
          </p:nvSpPr>
          <p:spPr>
            <a:xfrm>
              <a:off x="2420712" y="2483258"/>
              <a:ext cx="389850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전략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FA8DC4D5-C80E-4E1C-9422-04A1BCFE4E7E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00" name="그룹 299">
            <a:extLst>
              <a:ext uri="{FF2B5EF4-FFF2-40B4-BE49-F238E27FC236}">
                <a16:creationId xmlns:a16="http://schemas.microsoft.com/office/drawing/2014/main" id="{C14C6E37-2CF4-4484-896D-358A78F70FA3}"/>
              </a:ext>
            </a:extLst>
          </p:cNvPr>
          <p:cNvGrpSpPr/>
          <p:nvPr/>
        </p:nvGrpSpPr>
        <p:grpSpPr>
          <a:xfrm>
            <a:off x="2895165" y="3506009"/>
            <a:ext cx="1505900" cy="215444"/>
            <a:chOff x="2420712" y="2483258"/>
            <a:chExt cx="1505900" cy="215444"/>
          </a:xfrm>
        </p:grpSpPr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61A11D5B-A163-4498-83EA-0200403A10D7}"/>
                </a:ext>
              </a:extLst>
            </p:cNvPr>
            <p:cNvSpPr/>
            <p:nvPr/>
          </p:nvSpPr>
          <p:spPr>
            <a:xfrm>
              <a:off x="2420712" y="2483258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마케팅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3FCDA093-B4F9-4886-B301-C615889A5C16}"/>
                </a:ext>
              </a:extLst>
            </p:cNvPr>
            <p:cNvSpPr/>
            <p:nvPr/>
          </p:nvSpPr>
          <p:spPr>
            <a:xfrm>
              <a:off x="3697062" y="24986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A8C06185-4EAF-4F5C-852A-728BF75E3352}"/>
              </a:ext>
            </a:extLst>
          </p:cNvPr>
          <p:cNvSpPr/>
          <p:nvPr/>
        </p:nvSpPr>
        <p:spPr>
          <a:xfrm>
            <a:off x="2895165" y="2461666"/>
            <a:ext cx="90922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9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최근 검색기록</a:t>
            </a:r>
            <a:endParaRPr lang="en-US" altLang="ko-KR" sz="9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1830BAC3-F7D8-4504-A54D-C92E44750418}"/>
              </a:ext>
            </a:extLst>
          </p:cNvPr>
          <p:cNvGrpSpPr/>
          <p:nvPr/>
        </p:nvGrpSpPr>
        <p:grpSpPr>
          <a:xfrm>
            <a:off x="4575957" y="1903723"/>
            <a:ext cx="1690815" cy="788776"/>
            <a:chOff x="4101504" y="1739821"/>
            <a:chExt cx="1690815" cy="788776"/>
          </a:xfrm>
        </p:grpSpPr>
        <p:sp>
          <p:nvSpPr>
            <p:cNvPr id="30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04F0055-DD51-48AB-9133-35AB52D9EF7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4216799" y="2289969"/>
              <a:ext cx="1543718" cy="23862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07" name="Text Cursor">
              <a:extLst>
                <a:ext uri="{FF2B5EF4-FFF2-40B4-BE49-F238E27FC236}">
                  <a16:creationId xmlns:a16="http://schemas.microsoft.com/office/drawing/2014/main" id="{BD6C8838-AC37-466F-8541-E77D6A5FB9EB}"/>
                </a:ext>
              </a:extLst>
            </p:cNvPr>
            <p:cNvCxnSpPr/>
            <p:nvPr/>
          </p:nvCxnSpPr>
          <p:spPr>
            <a:xfrm flipV="1">
              <a:off x="4218394" y="2044928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C1383E-6603-4FED-BFDB-B85C985CC82A}"/>
                </a:ext>
              </a:extLst>
            </p:cNvPr>
            <p:cNvGrpSpPr/>
            <p:nvPr/>
          </p:nvGrpSpPr>
          <p:grpSpPr>
            <a:xfrm>
              <a:off x="4208319" y="2097296"/>
              <a:ext cx="1584000" cy="156928"/>
              <a:chOff x="3498101" y="6393938"/>
              <a:chExt cx="1584000" cy="156928"/>
            </a:xfrm>
          </p:grpSpPr>
          <p:sp>
            <p:nvSpPr>
              <p:cNvPr id="309" name="Search Icon">
                <a:extLst>
                  <a:ext uri="{FF2B5EF4-FFF2-40B4-BE49-F238E27FC236}">
                    <a16:creationId xmlns:a16="http://schemas.microsoft.com/office/drawing/2014/main" id="{7A492CFA-5B08-464B-BE9E-0CBF2B057A4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10" name="Line">
                <a:extLst>
                  <a:ext uri="{FF2B5EF4-FFF2-40B4-BE49-F238E27FC236}">
                    <a16:creationId xmlns:a16="http://schemas.microsoft.com/office/drawing/2014/main" id="{CE037AC2-7108-4962-A1E5-F1B23B9CC4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3EFD2107-5A5E-4BB5-A358-154C27F57540}"/>
                </a:ext>
              </a:extLst>
            </p:cNvPr>
            <p:cNvSpPr/>
            <p:nvPr/>
          </p:nvSpPr>
          <p:spPr>
            <a:xfrm>
              <a:off x="4215006" y="2297764"/>
              <a:ext cx="154401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 검색기록이 없습니다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364" name="직사각형 363">
              <a:extLst>
                <a:ext uri="{FF2B5EF4-FFF2-40B4-BE49-F238E27FC236}">
                  <a16:creationId xmlns:a16="http://schemas.microsoft.com/office/drawing/2014/main" id="{3EDE36E1-FE29-4FC3-A1E3-E86F402DCB0D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in(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검색기록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無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E21C7185-6F8A-46B7-B104-6E8DD598A5DE}"/>
              </a:ext>
            </a:extLst>
          </p:cNvPr>
          <p:cNvGrpSpPr/>
          <p:nvPr/>
        </p:nvGrpSpPr>
        <p:grpSpPr>
          <a:xfrm>
            <a:off x="2808901" y="4207668"/>
            <a:ext cx="1705928" cy="1985497"/>
            <a:chOff x="2334448" y="3655578"/>
            <a:chExt cx="1705928" cy="1985497"/>
          </a:xfrm>
        </p:grpSpPr>
        <p:sp>
          <p:nvSpPr>
            <p:cNvPr id="331" name="직사각형 330">
              <a:extLst>
                <a:ext uri="{FF2B5EF4-FFF2-40B4-BE49-F238E27FC236}">
                  <a16:creationId xmlns:a16="http://schemas.microsoft.com/office/drawing/2014/main" id="{E1AE5670-FC2E-4605-871E-3BFBD3E4C6BF}"/>
                </a:ext>
              </a:extLst>
            </p:cNvPr>
            <p:cNvSpPr/>
            <p:nvPr/>
          </p:nvSpPr>
          <p:spPr>
            <a:xfrm>
              <a:off x="2367594" y="3655578"/>
              <a:ext cx="1672782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Typing</a:t>
              </a:r>
            </a:p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자동완성 키워드 有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32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669FE4A-538D-44C7-B15B-FD2ACC5CAA3E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2422505" y="4360308"/>
              <a:ext cx="1543718" cy="128076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3" name="Selection Overlay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52A47F3-BE18-4EAF-9426-D6D8C2887C0F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2422505" y="4609671"/>
              <a:ext cx="1471384" cy="165672"/>
            </a:xfrm>
            <a:prstGeom prst="rect">
              <a:avLst/>
            </a:prstGeom>
            <a:solidFill>
              <a:schemeClr val="bg1">
                <a:lumMod val="85000"/>
                <a:alpha val="21961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34" name="Text Cursor">
              <a:extLst>
                <a:ext uri="{FF2B5EF4-FFF2-40B4-BE49-F238E27FC236}">
                  <a16:creationId xmlns:a16="http://schemas.microsoft.com/office/drawing/2014/main" id="{9748F50F-EE70-4401-96DE-3C00804F6E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9380" y="4126485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5" name="그룹 334">
              <a:extLst>
                <a:ext uri="{FF2B5EF4-FFF2-40B4-BE49-F238E27FC236}">
                  <a16:creationId xmlns:a16="http://schemas.microsoft.com/office/drawing/2014/main" id="{EAD51947-1F05-4F2E-93D8-85D599D3C3DC}"/>
                </a:ext>
              </a:extLst>
            </p:cNvPr>
            <p:cNvGrpSpPr/>
            <p:nvPr/>
          </p:nvGrpSpPr>
          <p:grpSpPr>
            <a:xfrm>
              <a:off x="2414025" y="4167636"/>
              <a:ext cx="1584000" cy="156928"/>
              <a:chOff x="3498101" y="6393938"/>
              <a:chExt cx="1584000" cy="156928"/>
            </a:xfrm>
          </p:grpSpPr>
          <p:sp>
            <p:nvSpPr>
              <p:cNvPr id="336" name="Search Icon">
                <a:extLst>
                  <a:ext uri="{FF2B5EF4-FFF2-40B4-BE49-F238E27FC236}">
                    <a16:creationId xmlns:a16="http://schemas.microsoft.com/office/drawing/2014/main" id="{F8BD2B88-BFC1-4106-AE5B-6AFCB595029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37" name="Line">
                <a:extLst>
                  <a:ext uri="{FF2B5EF4-FFF2-40B4-BE49-F238E27FC236}">
                    <a16:creationId xmlns:a16="http://schemas.microsoft.com/office/drawing/2014/main" id="{BA06F4CB-BD24-48F3-8E30-18E1BCFC81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41" name="Track">
              <a:extLst>
                <a:ext uri="{FF2B5EF4-FFF2-40B4-BE49-F238E27FC236}">
                  <a16:creationId xmlns:a16="http://schemas.microsoft.com/office/drawing/2014/main" id="{7721DA37-0339-4C53-8F18-499EB3EB6D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36852" y="4575117"/>
              <a:ext cx="1510308" cy="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F7B31404-3020-4749-AC2E-A1A78396B70F}"/>
                </a:ext>
              </a:extLst>
            </p:cNvPr>
            <p:cNvSpPr/>
            <p:nvPr/>
          </p:nvSpPr>
          <p:spPr>
            <a:xfrm>
              <a:off x="2420712" y="4590742"/>
              <a:ext cx="93166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아키텍쳐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85B8DAF5-4A56-4E58-BE8D-61549828A4FD}"/>
                </a:ext>
              </a:extLst>
            </p:cNvPr>
            <p:cNvSpPr/>
            <p:nvPr/>
          </p:nvSpPr>
          <p:spPr>
            <a:xfrm>
              <a:off x="2420712" y="4796168"/>
              <a:ext cx="92525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ERP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기술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49" name="직사각형 348">
              <a:extLst>
                <a:ext uri="{FF2B5EF4-FFF2-40B4-BE49-F238E27FC236}">
                  <a16:creationId xmlns:a16="http://schemas.microsoft.com/office/drawing/2014/main" id="{7D03F4CA-C847-45AC-8881-B2EC97B9F45E}"/>
                </a:ext>
              </a:extLst>
            </p:cNvPr>
            <p:cNvSpPr/>
            <p:nvPr/>
          </p:nvSpPr>
          <p:spPr>
            <a:xfrm>
              <a:off x="2420712" y="5001594"/>
              <a:ext cx="1136850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사업개발담당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2" name="직사각형 351">
              <a:extLst>
                <a:ext uri="{FF2B5EF4-FFF2-40B4-BE49-F238E27FC236}">
                  <a16:creationId xmlns:a16="http://schemas.microsoft.com/office/drawing/2014/main" id="{95A02B0A-EAA5-47F2-88E5-2592823207AB}"/>
                </a:ext>
              </a:extLst>
            </p:cNvPr>
            <p:cNvSpPr/>
            <p:nvPr/>
          </p:nvSpPr>
          <p:spPr>
            <a:xfrm>
              <a:off x="2420712" y="5207020"/>
              <a:ext cx="69442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</a:t>
              </a: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LAB</a:t>
              </a:r>
            </a:p>
          </p:txBody>
        </p:sp>
        <p:sp>
          <p:nvSpPr>
            <p:cNvPr id="355" name="직사각형 354">
              <a:extLst>
                <a:ext uri="{FF2B5EF4-FFF2-40B4-BE49-F238E27FC236}">
                  <a16:creationId xmlns:a16="http://schemas.microsoft.com/office/drawing/2014/main" id="{85B1E90C-17B5-448F-A30A-221E077A73B4}"/>
                </a:ext>
              </a:extLst>
            </p:cNvPr>
            <p:cNvSpPr/>
            <p:nvPr/>
          </p:nvSpPr>
          <p:spPr>
            <a:xfrm>
              <a:off x="2420712" y="5412447"/>
              <a:ext cx="1034257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사업기획팀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9EBF7AF8-03CB-4F06-85E7-38FAA1FC28FB}"/>
                </a:ext>
              </a:extLst>
            </p:cNvPr>
            <p:cNvSpPr/>
            <p:nvPr/>
          </p:nvSpPr>
          <p:spPr>
            <a:xfrm>
              <a:off x="2420712" y="4375798"/>
              <a:ext cx="70083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AFC </a:t>
              </a:r>
              <a:r>
                <a:rPr lang="ko-KR" altLang="en-US" sz="800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66" name="직사각형 365">
              <a:extLst>
                <a:ext uri="{FF2B5EF4-FFF2-40B4-BE49-F238E27FC236}">
                  <a16:creationId xmlns:a16="http://schemas.microsoft.com/office/drawing/2014/main" id="{027E572B-DCE3-403A-BB87-92D6D148989A}"/>
                </a:ext>
              </a:extLst>
            </p:cNvPr>
            <p:cNvSpPr/>
            <p:nvPr/>
          </p:nvSpPr>
          <p:spPr>
            <a:xfrm>
              <a:off x="2334448" y="4107663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솔루션</a:t>
              </a:r>
              <a:endParaRPr lang="en-US" altLang="ko-KR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grpSp>
          <p:nvGrpSpPr>
            <p:cNvPr id="367" name="Scroll Indicator">
              <a:extLst>
                <a:ext uri="{FF2B5EF4-FFF2-40B4-BE49-F238E27FC236}">
                  <a16:creationId xmlns:a16="http://schemas.microsoft.com/office/drawing/2014/main" id="{6D03430B-A90D-46F0-87C8-4657577B8893}"/>
                </a:ext>
              </a:extLst>
            </p:cNvPr>
            <p:cNvGrpSpPr/>
            <p:nvPr/>
          </p:nvGrpSpPr>
          <p:grpSpPr>
            <a:xfrm>
              <a:off x="3917356" y="4623601"/>
              <a:ext cx="25400" cy="972000"/>
              <a:chOff x="892175" y="1261242"/>
              <a:chExt cx="25400" cy="2264759"/>
            </a:xfrm>
          </p:grpSpPr>
          <p:cxnSp>
            <p:nvCxnSpPr>
              <p:cNvPr id="368" name="Track">
                <a:extLst>
                  <a:ext uri="{FF2B5EF4-FFF2-40B4-BE49-F238E27FC236}">
                    <a16:creationId xmlns:a16="http://schemas.microsoft.com/office/drawing/2014/main" id="{0D7A2B47-B49A-409E-9F0B-A750152DBC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4875" y="1261242"/>
                <a:ext cx="0" cy="2264759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Thumb">
                <a:extLst>
                  <a:ext uri="{FF2B5EF4-FFF2-40B4-BE49-F238E27FC236}">
                    <a16:creationId xmlns:a16="http://schemas.microsoft.com/office/drawing/2014/main" id="{30C62582-173E-49FF-9B65-AA4426D9F032}"/>
                  </a:ext>
                </a:extLst>
              </p:cNvPr>
              <p:cNvSpPr/>
              <p:nvPr/>
            </p:nvSpPr>
            <p:spPr>
              <a:xfrm>
                <a:off x="892175" y="1337526"/>
                <a:ext cx="25400" cy="205887"/>
              </a:xfrm>
              <a:prstGeom prst="roundRect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E7A88F27-F3A1-43DD-B1EF-24FCA642B408}"/>
                </a:ext>
              </a:extLst>
            </p:cNvPr>
            <p:cNvSpPr/>
            <p:nvPr/>
          </p:nvSpPr>
          <p:spPr>
            <a:xfrm>
              <a:off x="3653932" y="41166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8608359-2A6A-4D60-BE0F-C76463FF0AEF}"/>
              </a:ext>
            </a:extLst>
          </p:cNvPr>
          <p:cNvGrpSpPr/>
          <p:nvPr/>
        </p:nvGrpSpPr>
        <p:grpSpPr>
          <a:xfrm>
            <a:off x="4575957" y="4202178"/>
            <a:ext cx="1705928" cy="668986"/>
            <a:chOff x="4101504" y="3650088"/>
            <a:chExt cx="1705928" cy="668986"/>
          </a:xfrm>
        </p:grpSpPr>
        <p:sp>
          <p:nvSpPr>
            <p:cNvPr id="375" name="직사각형 374">
              <a:extLst>
                <a:ext uri="{FF2B5EF4-FFF2-40B4-BE49-F238E27FC236}">
                  <a16:creationId xmlns:a16="http://schemas.microsoft.com/office/drawing/2014/main" id="{0EB00EE5-D4EE-4FEF-A71C-49837F2EDE6B}"/>
                </a:ext>
              </a:extLst>
            </p:cNvPr>
            <p:cNvSpPr/>
            <p:nvPr/>
          </p:nvSpPr>
          <p:spPr>
            <a:xfrm>
              <a:off x="4134650" y="3650088"/>
              <a:ext cx="1672782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Typing</a:t>
              </a:r>
            </a:p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자동완성 키워드 無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cxnSp>
          <p:nvCxnSpPr>
            <p:cNvPr id="378" name="Text Cursor">
              <a:extLst>
                <a:ext uri="{FF2B5EF4-FFF2-40B4-BE49-F238E27FC236}">
                  <a16:creationId xmlns:a16="http://schemas.microsoft.com/office/drawing/2014/main" id="{A68041DC-A3AC-40D6-99F8-81103BBE8C0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89611" y="4120995"/>
              <a:ext cx="0" cy="177800"/>
            </a:xfrm>
            <a:prstGeom prst="line">
              <a:avLst/>
            </a:prstGeom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2601AEB8-C9FB-4D4C-9679-9565AF722206}"/>
                </a:ext>
              </a:extLst>
            </p:cNvPr>
            <p:cNvGrpSpPr/>
            <p:nvPr/>
          </p:nvGrpSpPr>
          <p:grpSpPr>
            <a:xfrm>
              <a:off x="4181081" y="4162146"/>
              <a:ext cx="1584000" cy="156928"/>
              <a:chOff x="3498101" y="6393938"/>
              <a:chExt cx="1584000" cy="156928"/>
            </a:xfrm>
          </p:grpSpPr>
          <p:sp>
            <p:nvSpPr>
              <p:cNvPr id="392" name="Search Icon">
                <a:extLst>
                  <a:ext uri="{FF2B5EF4-FFF2-40B4-BE49-F238E27FC236}">
                    <a16:creationId xmlns:a16="http://schemas.microsoft.com/office/drawing/2014/main" id="{9288D830-E109-43DE-9367-3756D4A228E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5810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97D1641E-84E3-43AA-B484-EBB988E8AF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9CA68FB0-C93A-4016-B9C6-5BF7F1E38B87}"/>
                </a:ext>
              </a:extLst>
            </p:cNvPr>
            <p:cNvSpPr/>
            <p:nvPr/>
          </p:nvSpPr>
          <p:spPr>
            <a:xfrm>
              <a:off x="4101504" y="4102173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8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솔루셔</a:t>
              </a:r>
              <a:endParaRPr lang="en-US" altLang="ko-KR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89" name="직사각형 388">
              <a:extLst>
                <a:ext uri="{FF2B5EF4-FFF2-40B4-BE49-F238E27FC236}">
                  <a16:creationId xmlns:a16="http://schemas.microsoft.com/office/drawing/2014/main" id="{C7397AEE-4B73-47C1-936C-BEC3F3CCF3B7}"/>
                </a:ext>
              </a:extLst>
            </p:cNvPr>
            <p:cNvSpPr/>
            <p:nvPr/>
          </p:nvSpPr>
          <p:spPr>
            <a:xfrm>
              <a:off x="5420988" y="411113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414" name="직사각형 413">
            <a:extLst>
              <a:ext uri="{FF2B5EF4-FFF2-40B4-BE49-F238E27FC236}">
                <a16:creationId xmlns:a16="http://schemas.microsoft.com/office/drawing/2014/main" id="{6C58C055-1A16-401C-8607-D1B6D5BB8AE2}"/>
              </a:ext>
            </a:extLst>
          </p:cNvPr>
          <p:cNvSpPr/>
          <p:nvPr/>
        </p:nvSpPr>
        <p:spPr>
          <a:xfrm>
            <a:off x="6456515" y="4207668"/>
            <a:ext cx="167278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Typing</a:t>
            </a:r>
          </a:p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 키워드 有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15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3CF47CE-57F0-494F-B804-B4038AD56546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6511426" y="4912398"/>
            <a:ext cx="1543718" cy="1280767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8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6" name="Selection Overlay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67D13C3-7CB5-465A-9791-98DEAA14A5DB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6511426" y="5161761"/>
            <a:ext cx="1471384" cy="165672"/>
          </a:xfrm>
          <a:prstGeom prst="rect">
            <a:avLst/>
          </a:prstGeom>
          <a:solidFill>
            <a:schemeClr val="bg1">
              <a:lumMod val="85000"/>
              <a:alpha val="21961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8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17" name="Text Cursor">
            <a:extLst>
              <a:ext uri="{FF2B5EF4-FFF2-40B4-BE49-F238E27FC236}">
                <a16:creationId xmlns:a16="http://schemas.microsoft.com/office/drawing/2014/main" id="{98344717-51F4-4569-ADD3-778794586CB5}"/>
              </a:ext>
            </a:extLst>
          </p:cNvPr>
          <p:cNvCxnSpPr>
            <a:cxnSpLocks/>
          </p:cNvCxnSpPr>
          <p:nvPr/>
        </p:nvCxnSpPr>
        <p:spPr>
          <a:xfrm flipV="1">
            <a:off x="6709759" y="4678575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Line">
            <a:extLst>
              <a:ext uri="{FF2B5EF4-FFF2-40B4-BE49-F238E27FC236}">
                <a16:creationId xmlns:a16="http://schemas.microsoft.com/office/drawing/2014/main" id="{3C1A50EB-5722-4E24-AF45-AF2E113E9617}"/>
              </a:ext>
            </a:extLst>
          </p:cNvPr>
          <p:cNvCxnSpPr>
            <a:cxnSpLocks/>
          </p:cNvCxnSpPr>
          <p:nvPr/>
        </p:nvCxnSpPr>
        <p:spPr>
          <a:xfrm>
            <a:off x="6502946" y="4876654"/>
            <a:ext cx="1584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9" name="Track">
            <a:extLst>
              <a:ext uri="{FF2B5EF4-FFF2-40B4-BE49-F238E27FC236}">
                <a16:creationId xmlns:a16="http://schemas.microsoft.com/office/drawing/2014/main" id="{DD74E88B-F119-4DE9-906A-3EB586ECCC16}"/>
              </a:ext>
            </a:extLst>
          </p:cNvPr>
          <p:cNvCxnSpPr>
            <a:cxnSpLocks/>
          </p:cNvCxnSpPr>
          <p:nvPr/>
        </p:nvCxnSpPr>
        <p:spPr>
          <a:xfrm flipH="1">
            <a:off x="6525773" y="5127207"/>
            <a:ext cx="1510308" cy="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0" name="직사각형 419">
            <a:extLst>
              <a:ext uri="{FF2B5EF4-FFF2-40B4-BE49-F238E27FC236}">
                <a16:creationId xmlns:a16="http://schemas.microsoft.com/office/drawing/2014/main" id="{3A8BE9E6-F611-4087-AB81-44BE6331A222}"/>
              </a:ext>
            </a:extLst>
          </p:cNvPr>
          <p:cNvSpPr/>
          <p:nvPr/>
        </p:nvSpPr>
        <p:spPr>
          <a:xfrm>
            <a:off x="6509633" y="5142832"/>
            <a:ext cx="93166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아키텍쳐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endParaRPr lang="en-US" altLang="ko-KR" sz="800" noProof="1">
              <a:solidFill>
                <a:srgbClr val="FF0000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1" name="직사각형 420">
            <a:extLst>
              <a:ext uri="{FF2B5EF4-FFF2-40B4-BE49-F238E27FC236}">
                <a16:creationId xmlns:a16="http://schemas.microsoft.com/office/drawing/2014/main" id="{8FE56AD0-2F5A-4837-92B3-3779A757B3E0}"/>
              </a:ext>
            </a:extLst>
          </p:cNvPr>
          <p:cNvSpPr/>
          <p:nvPr/>
        </p:nvSpPr>
        <p:spPr>
          <a:xfrm>
            <a:off x="6509633" y="5348258"/>
            <a:ext cx="92525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ERP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기술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2" name="직사각형 421">
            <a:extLst>
              <a:ext uri="{FF2B5EF4-FFF2-40B4-BE49-F238E27FC236}">
                <a16:creationId xmlns:a16="http://schemas.microsoft.com/office/drawing/2014/main" id="{ABDA6714-506C-405E-B5BE-7B9AE9ACF972}"/>
              </a:ext>
            </a:extLst>
          </p:cNvPr>
          <p:cNvSpPr/>
          <p:nvPr/>
        </p:nvSpPr>
        <p:spPr>
          <a:xfrm>
            <a:off x="6509633" y="5553684"/>
            <a:ext cx="1136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사업개발담당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110F6B90-5D93-4DA3-BFDE-70129609308E}"/>
              </a:ext>
            </a:extLst>
          </p:cNvPr>
          <p:cNvSpPr/>
          <p:nvPr/>
        </p:nvSpPr>
        <p:spPr>
          <a:xfrm>
            <a:off x="6509633" y="5759110"/>
            <a:ext cx="69442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LAB</a:t>
            </a: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85D6845B-914E-485D-B2D5-974D0B9A3E69}"/>
              </a:ext>
            </a:extLst>
          </p:cNvPr>
          <p:cNvSpPr/>
          <p:nvPr/>
        </p:nvSpPr>
        <p:spPr>
          <a:xfrm>
            <a:off x="6509633" y="5964537"/>
            <a:ext cx="1034257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사업기획팀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A2C93489-D221-468A-BB34-DC6AD07EC634}"/>
              </a:ext>
            </a:extLst>
          </p:cNvPr>
          <p:cNvSpPr/>
          <p:nvPr/>
        </p:nvSpPr>
        <p:spPr>
          <a:xfrm>
            <a:off x="6509633" y="4927888"/>
            <a:ext cx="70083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AFC </a:t>
            </a:r>
            <a:r>
              <a:rPr lang="ko-KR" altLang="en-US" sz="8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솔루션</a:t>
            </a:r>
            <a:endParaRPr lang="en-US" altLang="ko-KR" sz="800" noProof="1">
              <a:solidFill>
                <a:srgbClr val="FF0000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6" name="직사각형 425">
            <a:extLst>
              <a:ext uri="{FF2B5EF4-FFF2-40B4-BE49-F238E27FC236}">
                <a16:creationId xmlns:a16="http://schemas.microsoft.com/office/drawing/2014/main" id="{C98489DA-4568-4A5F-8E35-E816AA4964F3}"/>
              </a:ext>
            </a:extLst>
          </p:cNvPr>
          <p:cNvSpPr/>
          <p:nvPr/>
        </p:nvSpPr>
        <p:spPr>
          <a:xfrm>
            <a:off x="6423369" y="4659753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ㅅㄹ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429" name="Track">
            <a:extLst>
              <a:ext uri="{FF2B5EF4-FFF2-40B4-BE49-F238E27FC236}">
                <a16:creationId xmlns:a16="http://schemas.microsoft.com/office/drawing/2014/main" id="{AD57A70C-CC05-4D9F-B473-4B3335533027}"/>
              </a:ext>
            </a:extLst>
          </p:cNvPr>
          <p:cNvCxnSpPr>
            <a:cxnSpLocks/>
          </p:cNvCxnSpPr>
          <p:nvPr/>
        </p:nvCxnSpPr>
        <p:spPr>
          <a:xfrm>
            <a:off x="8018977" y="5175691"/>
            <a:ext cx="0" cy="972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3" name="그룹 432">
            <a:extLst>
              <a:ext uri="{FF2B5EF4-FFF2-40B4-BE49-F238E27FC236}">
                <a16:creationId xmlns:a16="http://schemas.microsoft.com/office/drawing/2014/main" id="{934299C5-B1BE-4216-BCB1-8BF8D647A51B}"/>
              </a:ext>
            </a:extLst>
          </p:cNvPr>
          <p:cNvGrpSpPr/>
          <p:nvPr/>
        </p:nvGrpSpPr>
        <p:grpSpPr>
          <a:xfrm>
            <a:off x="6401710" y="1903722"/>
            <a:ext cx="1690815" cy="514403"/>
            <a:chOff x="4101504" y="1739821"/>
            <a:chExt cx="1690815" cy="514403"/>
          </a:xfrm>
        </p:grpSpPr>
        <p:cxnSp>
          <p:nvCxnSpPr>
            <p:cNvPr id="440" name="Line">
              <a:extLst>
                <a:ext uri="{FF2B5EF4-FFF2-40B4-BE49-F238E27FC236}">
                  <a16:creationId xmlns:a16="http://schemas.microsoft.com/office/drawing/2014/main" id="{AC802841-DF3C-4571-A6DB-965F502DC7FF}"/>
                </a:ext>
              </a:extLst>
            </p:cNvPr>
            <p:cNvCxnSpPr>
              <a:cxnSpLocks/>
            </p:cNvCxnSpPr>
            <p:nvPr/>
          </p:nvCxnSpPr>
          <p:spPr>
            <a:xfrm>
              <a:off x="4208319" y="2254224"/>
              <a:ext cx="1584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0B59BF64-B9C0-44DC-92BC-9B56BAC546A6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out</a:t>
              </a: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04CA7096-003B-4CBC-8E3F-6B01B5403D12}"/>
              </a:ext>
            </a:extLst>
          </p:cNvPr>
          <p:cNvSpPr/>
          <p:nvPr/>
        </p:nvSpPr>
        <p:spPr>
          <a:xfrm>
            <a:off x="6408757" y="2209020"/>
            <a:ext cx="59503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업무보고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43" name="Search Icon">
            <a:extLst>
              <a:ext uri="{FF2B5EF4-FFF2-40B4-BE49-F238E27FC236}">
                <a16:creationId xmlns:a16="http://schemas.microsoft.com/office/drawing/2014/main" id="{86C68AA3-3068-4A65-9ABB-7E6220B4638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69298" y="2261438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chemeClr val="bg1">
                  <a:lumMod val="9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29E4C143-CD38-47DD-B656-782EC79B50F8}"/>
              </a:ext>
            </a:extLst>
          </p:cNvPr>
          <p:cNvSpPr/>
          <p:nvPr/>
        </p:nvSpPr>
        <p:spPr>
          <a:xfrm>
            <a:off x="7749203" y="2210423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6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446" name="직사각형 445">
            <a:extLst>
              <a:ext uri="{FF2B5EF4-FFF2-40B4-BE49-F238E27FC236}">
                <a16:creationId xmlns:a16="http://schemas.microsoft.com/office/drawing/2014/main" id="{A4A10C5E-A34D-446D-8D87-BB20E4D72558}"/>
              </a:ext>
            </a:extLst>
          </p:cNvPr>
          <p:cNvSpPr/>
          <p:nvPr/>
        </p:nvSpPr>
        <p:spPr>
          <a:xfrm>
            <a:off x="8197692" y="4202178"/>
            <a:ext cx="167278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Typing</a:t>
            </a:r>
          </a:p>
          <a:p>
            <a:pPr lvl="0"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초성 키워드 無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447" name="Text Cursor">
            <a:extLst>
              <a:ext uri="{FF2B5EF4-FFF2-40B4-BE49-F238E27FC236}">
                <a16:creationId xmlns:a16="http://schemas.microsoft.com/office/drawing/2014/main" id="{864E4058-45E8-47E1-BB7E-0121B622E89B}"/>
              </a:ext>
            </a:extLst>
          </p:cNvPr>
          <p:cNvCxnSpPr>
            <a:cxnSpLocks/>
          </p:cNvCxnSpPr>
          <p:nvPr/>
        </p:nvCxnSpPr>
        <p:spPr>
          <a:xfrm flipV="1">
            <a:off x="8345147" y="4673085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Line">
            <a:extLst>
              <a:ext uri="{FF2B5EF4-FFF2-40B4-BE49-F238E27FC236}">
                <a16:creationId xmlns:a16="http://schemas.microsoft.com/office/drawing/2014/main" id="{9E1409B3-F4CE-435B-8F4A-487D91FAFFB0}"/>
              </a:ext>
            </a:extLst>
          </p:cNvPr>
          <p:cNvCxnSpPr>
            <a:cxnSpLocks/>
          </p:cNvCxnSpPr>
          <p:nvPr/>
        </p:nvCxnSpPr>
        <p:spPr>
          <a:xfrm>
            <a:off x="8244123" y="4871164"/>
            <a:ext cx="1584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3E5EA746-4EDD-4A94-A579-B6C8FE206B59}"/>
              </a:ext>
            </a:extLst>
          </p:cNvPr>
          <p:cNvSpPr/>
          <p:nvPr/>
        </p:nvSpPr>
        <p:spPr>
          <a:xfrm>
            <a:off x="8164546" y="4654263"/>
            <a:ext cx="287258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ko-KR" altLang="en-US" sz="8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ㄹ</a:t>
            </a:r>
            <a:endParaRPr lang="en-US" altLang="ko-KR" sz="800" noProof="1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3CD8E81-E7C7-486D-836E-76369BBE6BF3}"/>
              </a:ext>
            </a:extLst>
          </p:cNvPr>
          <p:cNvGrpSpPr/>
          <p:nvPr/>
        </p:nvGrpSpPr>
        <p:grpSpPr>
          <a:xfrm>
            <a:off x="9484030" y="4663221"/>
            <a:ext cx="331104" cy="184666"/>
            <a:chOff x="9484030" y="4663221"/>
            <a:chExt cx="331104" cy="184666"/>
          </a:xfrm>
        </p:grpSpPr>
        <p:sp>
          <p:nvSpPr>
            <p:cNvPr id="451" name="Search Icon">
              <a:extLst>
                <a:ext uri="{FF2B5EF4-FFF2-40B4-BE49-F238E27FC236}">
                  <a16:creationId xmlns:a16="http://schemas.microsoft.com/office/drawing/2014/main" id="{DD1C9BD2-5ECA-4F3A-8012-AD498C8EE82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704125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0BF8D2C8-EF17-4018-8FBE-76039E4EE766}"/>
                </a:ext>
              </a:extLst>
            </p:cNvPr>
            <p:cNvSpPr/>
            <p:nvPr/>
          </p:nvSpPr>
          <p:spPr>
            <a:xfrm>
              <a:off x="9484030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F8F449D0-0088-462B-AB36-DBAA4A3389AB}"/>
              </a:ext>
            </a:extLst>
          </p:cNvPr>
          <p:cNvSpPr/>
          <p:nvPr/>
        </p:nvSpPr>
        <p:spPr>
          <a:xfrm>
            <a:off x="219957" y="1903723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검색범위 有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8A985AD-6BDC-46F8-BAE4-F341407D7BEB}"/>
              </a:ext>
            </a:extLst>
          </p:cNvPr>
          <p:cNvGrpSpPr/>
          <p:nvPr/>
        </p:nvGrpSpPr>
        <p:grpSpPr>
          <a:xfrm>
            <a:off x="233347" y="2198634"/>
            <a:ext cx="2496825" cy="225640"/>
            <a:chOff x="233347" y="2198634"/>
            <a:chExt cx="2496825" cy="225640"/>
          </a:xfrm>
        </p:grpSpPr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6B06E1CF-E49D-4DF6-9698-979141D5DC55}"/>
                </a:ext>
              </a:extLst>
            </p:cNvPr>
            <p:cNvGrpSpPr/>
            <p:nvPr/>
          </p:nvGrpSpPr>
          <p:grpSpPr>
            <a:xfrm>
              <a:off x="293298" y="2208830"/>
              <a:ext cx="2436874" cy="215444"/>
              <a:chOff x="2753227" y="6341570"/>
              <a:chExt cx="2436874" cy="215444"/>
            </a:xfrm>
          </p:grpSpPr>
          <p:grpSp>
            <p:nvGrpSpPr>
              <p:cNvPr id="6" name="그룹 5">
                <a:extLst>
                  <a:ext uri="{FF2B5EF4-FFF2-40B4-BE49-F238E27FC236}">
                    <a16:creationId xmlns:a16="http://schemas.microsoft.com/office/drawing/2014/main" id="{5E353067-428E-41F8-86B4-E0DD9516A01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907106" cy="215444"/>
                <a:chOff x="3244556" y="6341570"/>
                <a:chExt cx="1907106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85FBA5B-D1FB-445A-8DF4-DD22E9A5A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040653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" name="직사각형 3">
                  <a:extLst>
                    <a:ext uri="{FF2B5EF4-FFF2-40B4-BE49-F238E27FC236}">
                      <a16:creationId xmlns:a16="http://schemas.microsoft.com/office/drawing/2014/main" id="{5598C14B-AE4C-4E2D-AC88-D4A7AAC9A370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264" name="Line">
                <a:extLst>
                  <a:ext uri="{FF2B5EF4-FFF2-40B4-BE49-F238E27FC236}">
                    <a16:creationId xmlns:a16="http://schemas.microsoft.com/office/drawing/2014/main" id="{F29C527F-8B8B-48BE-A1B3-2C09CD3FA7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436874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F32BFF2B-2478-4CFC-86DE-AE9E15F03311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</p:grp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F2CECA16-4F1C-4526-8DC7-7F86B02E8B57}"/>
              </a:ext>
            </a:extLst>
          </p:cNvPr>
          <p:cNvSpPr/>
          <p:nvPr/>
        </p:nvSpPr>
        <p:spPr>
          <a:xfrm>
            <a:off x="219957" y="2705979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Default(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검색범위 無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2B131D2A-C79F-45C1-ABCD-D1EFE65E1728}"/>
              </a:ext>
            </a:extLst>
          </p:cNvPr>
          <p:cNvGrpSpPr/>
          <p:nvPr/>
        </p:nvGrpSpPr>
        <p:grpSpPr>
          <a:xfrm>
            <a:off x="241162" y="3011085"/>
            <a:ext cx="1747138" cy="215444"/>
            <a:chOff x="3442963" y="6341570"/>
            <a:chExt cx="1747138" cy="215444"/>
          </a:xfrm>
        </p:grpSpPr>
        <p:grpSp>
          <p:nvGrpSpPr>
            <p:cNvPr id="126" name="그룹 125">
              <a:extLst>
                <a:ext uri="{FF2B5EF4-FFF2-40B4-BE49-F238E27FC236}">
                  <a16:creationId xmlns:a16="http://schemas.microsoft.com/office/drawing/2014/main" id="{FDC958E9-5194-4605-A072-F89DD2C06955}"/>
                </a:ext>
              </a:extLst>
            </p:cNvPr>
            <p:cNvGrpSpPr/>
            <p:nvPr/>
          </p:nvGrpSpPr>
          <p:grpSpPr>
            <a:xfrm>
              <a:off x="3442963" y="6341570"/>
              <a:ext cx="1708699" cy="215444"/>
              <a:chOff x="3442963" y="6341570"/>
              <a:chExt cx="1708699" cy="215444"/>
            </a:xfrm>
          </p:grpSpPr>
          <p:sp>
            <p:nvSpPr>
              <p:cNvPr id="128" name="Search Icon">
                <a:extLst>
                  <a:ext uri="{FF2B5EF4-FFF2-40B4-BE49-F238E27FC236}">
                    <a16:creationId xmlns:a16="http://schemas.microsoft.com/office/drawing/2014/main" id="{B26C6A7A-FFD3-46FD-BF3E-0B3976904A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9" name="직사각형 128">
                <a:extLst>
                  <a:ext uri="{FF2B5EF4-FFF2-40B4-BE49-F238E27FC236}">
                    <a16:creationId xmlns:a16="http://schemas.microsoft.com/office/drawing/2014/main" id="{CDC19E79-7CE7-4048-A1CB-6D45C8C0FB5E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146065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 또는 멤버 검색</a:t>
                </a:r>
                <a:endParaRPr kumimoji="1" lang="ko-KR" altLang="en-US" sz="1600" kern="1200" dirty="0">
                  <a:solidFill>
                    <a:prstClr val="white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127" name="Line">
              <a:extLst>
                <a:ext uri="{FF2B5EF4-FFF2-40B4-BE49-F238E27FC236}">
                  <a16:creationId xmlns:a16="http://schemas.microsoft.com/office/drawing/2014/main" id="{F84C8FA8-9B49-4EC9-8049-B733DFC84EDA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1692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0" name="Text Cursor">
            <a:extLst>
              <a:ext uri="{FF2B5EF4-FFF2-40B4-BE49-F238E27FC236}">
                <a16:creationId xmlns:a16="http://schemas.microsoft.com/office/drawing/2014/main" id="{CBB45EAE-428A-439A-92A7-D6551BC73BC3}"/>
              </a:ext>
            </a:extLst>
          </p:cNvPr>
          <p:cNvCxnSpPr/>
          <p:nvPr/>
        </p:nvCxnSpPr>
        <p:spPr>
          <a:xfrm flipV="1">
            <a:off x="2898553" y="2959328"/>
            <a:ext cx="0" cy="177800"/>
          </a:xfrm>
          <a:prstGeom prst="line">
            <a:avLst/>
          </a:prstGeom>
          <a:ln w="63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1F6735D0-2B67-4AE8-87F3-A31A3DF058FB}"/>
              </a:ext>
            </a:extLst>
          </p:cNvPr>
          <p:cNvGrpSpPr/>
          <p:nvPr/>
        </p:nvGrpSpPr>
        <p:grpSpPr>
          <a:xfrm>
            <a:off x="7750480" y="4663221"/>
            <a:ext cx="331104" cy="184666"/>
            <a:chOff x="9484030" y="4663221"/>
            <a:chExt cx="331104" cy="184666"/>
          </a:xfrm>
        </p:grpSpPr>
        <p:sp>
          <p:nvSpPr>
            <p:cNvPr id="139" name="Search Icon">
              <a:extLst>
                <a:ext uri="{FF2B5EF4-FFF2-40B4-BE49-F238E27FC236}">
                  <a16:creationId xmlns:a16="http://schemas.microsoft.com/office/drawing/2014/main" id="{5807B947-48B5-4965-A927-CCFC0EE48E2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704125" y="4714236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D07245CD-9B5F-4603-B1C6-D5D01BFB3314}"/>
                </a:ext>
              </a:extLst>
            </p:cNvPr>
            <p:cNvSpPr/>
            <p:nvPr/>
          </p:nvSpPr>
          <p:spPr>
            <a:xfrm>
              <a:off x="9484030" y="466322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141" name="Thumb">
            <a:extLst>
              <a:ext uri="{FF2B5EF4-FFF2-40B4-BE49-F238E27FC236}">
                <a16:creationId xmlns:a16="http://schemas.microsoft.com/office/drawing/2014/main" id="{2794BDD3-27F2-4054-A533-14E2FE3E54D6}"/>
              </a:ext>
            </a:extLst>
          </p:cNvPr>
          <p:cNvSpPr/>
          <p:nvPr/>
        </p:nvSpPr>
        <p:spPr>
          <a:xfrm>
            <a:off x="8006277" y="5208431"/>
            <a:ext cx="25400" cy="88364"/>
          </a:xfrm>
          <a:prstGeom prst="roundRect">
            <a:avLst/>
          </a:prstGeom>
          <a:solidFill>
            <a:schemeClr val="tx1">
              <a:lumMod val="65000"/>
              <a:lumOff val="3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61397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그룹 목록 영역 상단에서 이름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부서명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전화번호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이메일 등으로 임직원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D7FB3D73-AC61-4EA6-902E-F4183AEF875D}"/>
              </a:ext>
            </a:extLst>
          </p:cNvPr>
          <p:cNvSpPr/>
          <p:nvPr/>
        </p:nvSpPr>
        <p:spPr>
          <a:xfrm>
            <a:off x="211050" y="1298890"/>
            <a:ext cx="7240716" cy="25391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통합검색 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임직원 검색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이름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회사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직위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상태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</a:p>
        </p:txBody>
      </p:sp>
    </p:spTree>
    <p:extLst>
      <p:ext uri="{BB962C8B-B14F-4D97-AF65-F5344CB8AC3E}">
        <p14:creationId xmlns:p14="http://schemas.microsoft.com/office/powerpoint/2010/main" val="290599430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72C50804-089D-4532-A15C-D390D69B3462}"/>
              </a:ext>
            </a:extLst>
          </p:cNvPr>
          <p:cNvGrpSpPr/>
          <p:nvPr/>
        </p:nvGrpSpPr>
        <p:grpSpPr>
          <a:xfrm>
            <a:off x="278224" y="1593764"/>
            <a:ext cx="2893322" cy="4473661"/>
            <a:chOff x="219957" y="1593764"/>
            <a:chExt cx="2893322" cy="4473661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62A5F218-BB6A-4D88-AEFF-AC3A0CDB555A}"/>
                </a:ext>
              </a:extLst>
            </p:cNvPr>
            <p:cNvGrpSpPr/>
            <p:nvPr/>
          </p:nvGrpSpPr>
          <p:grpSpPr>
            <a:xfrm>
              <a:off x="219957" y="1593764"/>
              <a:ext cx="2510215" cy="520551"/>
              <a:chOff x="219957" y="1903723"/>
              <a:chExt cx="2510215" cy="520551"/>
            </a:xfrm>
          </p:grpSpPr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F8F449D0-0088-462B-AB36-DBAA4A3389AB}"/>
                  </a:ext>
                </a:extLst>
              </p:cNvPr>
              <p:cNvSpPr/>
              <p:nvPr/>
            </p:nvSpPr>
            <p:spPr>
              <a:xfrm>
                <a:off x="219957" y="1903723"/>
                <a:ext cx="1839037" cy="24622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검색 전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" name="그룹 1">
                <a:extLst>
                  <a:ext uri="{FF2B5EF4-FFF2-40B4-BE49-F238E27FC236}">
                    <a16:creationId xmlns:a16="http://schemas.microsoft.com/office/drawing/2014/main" id="{08A985AD-6BDC-46F8-BAE4-F341407D7BEB}"/>
                  </a:ext>
                </a:extLst>
              </p:cNvPr>
              <p:cNvGrpSpPr/>
              <p:nvPr/>
            </p:nvGrpSpPr>
            <p:grpSpPr>
              <a:xfrm>
                <a:off x="233347" y="2198634"/>
                <a:ext cx="2496825" cy="225640"/>
                <a:chOff x="233347" y="2198634"/>
                <a:chExt cx="2496825" cy="225640"/>
              </a:xfrm>
            </p:grpSpPr>
            <p:grpSp>
              <p:nvGrpSpPr>
                <p:cNvPr id="7" name="그룹 6">
                  <a:extLst>
                    <a:ext uri="{FF2B5EF4-FFF2-40B4-BE49-F238E27FC236}">
                      <a16:creationId xmlns:a16="http://schemas.microsoft.com/office/drawing/2014/main" id="{6B06E1CF-E49D-4DF6-9698-979141D5DC55}"/>
                    </a:ext>
                  </a:extLst>
                </p:cNvPr>
                <p:cNvGrpSpPr/>
                <p:nvPr/>
              </p:nvGrpSpPr>
              <p:grpSpPr>
                <a:xfrm>
                  <a:off x="293298" y="2208830"/>
                  <a:ext cx="2436874" cy="215444"/>
                  <a:chOff x="2753227" y="6341570"/>
                  <a:chExt cx="2436874" cy="215444"/>
                </a:xfrm>
              </p:grpSpPr>
              <p:grpSp>
                <p:nvGrpSpPr>
                  <p:cNvPr id="6" name="그룹 5">
                    <a:extLst>
                      <a:ext uri="{FF2B5EF4-FFF2-40B4-BE49-F238E27FC236}">
                        <a16:creationId xmlns:a16="http://schemas.microsoft.com/office/drawing/2014/main" id="{5E353067-428E-41F8-86B4-E0DD9516A01B}"/>
                      </a:ext>
                    </a:extLst>
                  </p:cNvPr>
                  <p:cNvGrpSpPr/>
                  <p:nvPr/>
                </p:nvGrpSpPr>
                <p:grpSpPr>
                  <a:xfrm>
                    <a:off x="3244556" y="6341570"/>
                    <a:ext cx="1907106" cy="215444"/>
                    <a:chOff x="3244556" y="6341570"/>
                    <a:chExt cx="1907106" cy="215444"/>
                  </a:xfrm>
                </p:grpSpPr>
                <p:sp>
                  <p:nvSpPr>
                    <p:cNvPr id="250" name="Search Icon">
                      <a:extLst>
                        <a:ext uri="{FF2B5EF4-FFF2-40B4-BE49-F238E27FC236}">
                          <a16:creationId xmlns:a16="http://schemas.microsoft.com/office/drawing/2014/main" id="{585FBA5B-D1FB-445A-8DF4-DD22E9A5A77A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040653" y="6393938"/>
                      <a:ext cx="111009" cy="110708"/>
                    </a:xfrm>
                    <a:custGeom>
                      <a:avLst/>
                      <a:gdLst>
                        <a:gd name="T0" fmla="*/ 229 w 617"/>
                        <a:gd name="T1" fmla="*/ 388 h 617"/>
                        <a:gd name="T2" fmla="*/ 70 w 617"/>
                        <a:gd name="T3" fmla="*/ 229 h 617"/>
                        <a:gd name="T4" fmla="*/ 229 w 617"/>
                        <a:gd name="T5" fmla="*/ 70 h 617"/>
                        <a:gd name="T6" fmla="*/ 388 w 617"/>
                        <a:gd name="T7" fmla="*/ 229 h 617"/>
                        <a:gd name="T8" fmla="*/ 229 w 617"/>
                        <a:gd name="T9" fmla="*/ 388 h 617"/>
                        <a:gd name="T10" fmla="*/ 441 w 617"/>
                        <a:gd name="T11" fmla="*/ 388 h 617"/>
                        <a:gd name="T12" fmla="*/ 413 w 617"/>
                        <a:gd name="T13" fmla="*/ 388 h 617"/>
                        <a:gd name="T14" fmla="*/ 403 w 617"/>
                        <a:gd name="T15" fmla="*/ 378 h 617"/>
                        <a:gd name="T16" fmla="*/ 458 w 617"/>
                        <a:gd name="T17" fmla="*/ 229 h 617"/>
                        <a:gd name="T18" fmla="*/ 229 w 617"/>
                        <a:gd name="T19" fmla="*/ 0 h 617"/>
                        <a:gd name="T20" fmla="*/ 0 w 617"/>
                        <a:gd name="T21" fmla="*/ 229 h 617"/>
                        <a:gd name="T22" fmla="*/ 229 w 617"/>
                        <a:gd name="T23" fmla="*/ 458 h 617"/>
                        <a:gd name="T24" fmla="*/ 378 w 617"/>
                        <a:gd name="T25" fmla="*/ 403 h 617"/>
                        <a:gd name="T26" fmla="*/ 388 w 617"/>
                        <a:gd name="T27" fmla="*/ 413 h 617"/>
                        <a:gd name="T28" fmla="*/ 388 w 617"/>
                        <a:gd name="T29" fmla="*/ 441 h 617"/>
                        <a:gd name="T30" fmla="*/ 564 w 617"/>
                        <a:gd name="T31" fmla="*/ 617 h 617"/>
                        <a:gd name="T32" fmla="*/ 617 w 617"/>
                        <a:gd name="T33" fmla="*/ 564 h 617"/>
                        <a:gd name="T34" fmla="*/ 441 w 617"/>
                        <a:gd name="T35" fmla="*/ 388 h 61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</a:cxnLst>
                      <a:rect l="0" t="0" r="r" b="b"/>
                      <a:pathLst>
                        <a:path w="617" h="617">
                          <a:moveTo>
                            <a:pt x="229" y="388"/>
                          </a:moveTo>
                          <a:cubicBezTo>
                            <a:pt x="141" y="388"/>
                            <a:pt x="70" y="317"/>
                            <a:pt x="70" y="229"/>
                          </a:cubicBezTo>
                          <a:cubicBezTo>
                            <a:pt x="70" y="141"/>
                            <a:pt x="141" y="70"/>
                            <a:pt x="229" y="70"/>
                          </a:cubicBezTo>
                          <a:cubicBezTo>
                            <a:pt x="317" y="70"/>
                            <a:pt x="388" y="141"/>
                            <a:pt x="388" y="229"/>
                          </a:cubicBezTo>
                          <a:cubicBezTo>
                            <a:pt x="388" y="317"/>
                            <a:pt x="317" y="388"/>
                            <a:pt x="229" y="388"/>
                          </a:cubicBezTo>
                          <a:moveTo>
                            <a:pt x="441" y="388"/>
                          </a:moveTo>
                          <a:lnTo>
                            <a:pt x="413" y="388"/>
                          </a:lnTo>
                          <a:lnTo>
                            <a:pt x="403" y="378"/>
                          </a:lnTo>
                          <a:cubicBezTo>
                            <a:pt x="438" y="338"/>
                            <a:pt x="458" y="286"/>
                            <a:pt x="458" y="229"/>
                          </a:cubicBezTo>
                          <a:cubicBezTo>
                            <a:pt x="458" y="102"/>
                            <a:pt x="356" y="0"/>
                            <a:pt x="229" y="0"/>
                          </a:cubicBezTo>
                          <a:cubicBezTo>
                            <a:pt x="102" y="0"/>
                            <a:pt x="0" y="102"/>
                            <a:pt x="0" y="229"/>
                          </a:cubicBezTo>
                          <a:cubicBezTo>
                            <a:pt x="0" y="356"/>
                            <a:pt x="102" y="458"/>
                            <a:pt x="229" y="458"/>
                          </a:cubicBezTo>
                          <a:cubicBezTo>
                            <a:pt x="286" y="458"/>
                            <a:pt x="338" y="437"/>
                            <a:pt x="378" y="403"/>
                          </a:cubicBezTo>
                          <a:lnTo>
                            <a:pt x="388" y="413"/>
                          </a:lnTo>
                          <a:lnTo>
                            <a:pt x="388" y="441"/>
                          </a:lnTo>
                          <a:lnTo>
                            <a:pt x="564" y="617"/>
                          </a:lnTo>
                          <a:lnTo>
                            <a:pt x="617" y="564"/>
                          </a:lnTo>
                          <a:lnTo>
                            <a:pt x="441" y="388"/>
                          </a:lnTo>
                          <a:close/>
                        </a:path>
                      </a:pathLst>
                    </a:custGeom>
                    <a:solidFill>
                      <a:srgbClr val="000000">
                        <a:alpha val="54000"/>
                      </a:srgbClr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900">
                        <a:solidFill>
                          <a:schemeClr val="bg1">
                            <a:lumMod val="95000"/>
                          </a:schemeClr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4" name="직사각형 3">
                      <a:extLst>
                        <a:ext uri="{FF2B5EF4-FFF2-40B4-BE49-F238E27FC236}">
                          <a16:creationId xmlns:a16="http://schemas.microsoft.com/office/drawing/2014/main" id="{5598C14B-AE4C-4E2D-AC88-D4A7AAC9A3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556" y="6341570"/>
                      <a:ext cx="1835759" cy="215444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lvl="0" defTabSz="844083" fontAlgn="base" latinLnBrk="1"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defRPr/>
                      </a:pP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이름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부서명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전화번호</a:t>
                      </a:r>
                      <a:r>
                        <a:rPr kumimoji="1" lang="en-US" altLang="ko-KR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prstClr val="white">
                              <a:lumMod val="75000"/>
                            </a:prst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이메일 검색</a:t>
                      </a:r>
                    </a:p>
                  </p:txBody>
                </p:sp>
              </p:grpSp>
              <p:cxnSp>
                <p:nvCxnSpPr>
                  <p:cNvPr id="264" name="Line">
                    <a:extLst>
                      <a:ext uri="{FF2B5EF4-FFF2-40B4-BE49-F238E27FC236}">
                        <a16:creationId xmlns:a16="http://schemas.microsoft.com/office/drawing/2014/main" id="{F29C527F-8B8B-48BE-A1B3-2C09CD3FA7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753227" y="6550866"/>
                    <a:ext cx="2436874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4" name="직사각형 23">
                  <a:extLst>
                    <a:ext uri="{FF2B5EF4-FFF2-40B4-BE49-F238E27FC236}">
                      <a16:creationId xmlns:a16="http://schemas.microsoft.com/office/drawing/2014/main" id="{F32BFF2B-2478-4CFC-86DE-AE9E15F03311}"/>
                    </a:ext>
                  </a:extLst>
                </p:cNvPr>
                <p:cNvSpPr/>
                <p:nvPr/>
              </p:nvSpPr>
              <p:spPr>
                <a:xfrm>
                  <a:off x="233347" y="2198634"/>
                  <a:ext cx="729687" cy="215444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r>
                    <a:rPr kumimoji="1" lang="en-US" altLang="ko-KR" sz="800" b="1" kern="1200" dirty="0">
                      <a:solidFill>
                        <a:prstClr val="black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LG CNS</a:t>
                  </a:r>
                  <a:r>
                    <a:rPr kumimoji="1" lang="en-US" altLang="ko-KR" sz="800" b="1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800" b="1" kern="1200" dirty="0">
                      <a:solidFill>
                        <a:prstClr val="black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▼</a:t>
                  </a:r>
                  <a:r>
                    <a:rPr kumimoji="1" lang="ko-KR" altLang="en-US" sz="800" b="1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 </a:t>
                  </a:r>
                  <a:endParaRPr lang="ko-KR" altLang="en-US" sz="1600" dirty="0"/>
                </a:p>
              </p:txBody>
            </p:sp>
          </p:grpSp>
        </p:grp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C4750C3D-A9A1-4BB1-B066-CF42CC1A0A4B}"/>
                </a:ext>
              </a:extLst>
            </p:cNvPr>
            <p:cNvGrpSpPr/>
            <p:nvPr/>
          </p:nvGrpSpPr>
          <p:grpSpPr>
            <a:xfrm>
              <a:off x="326700" y="1942613"/>
              <a:ext cx="2702616" cy="3492231"/>
              <a:chOff x="326700" y="2252572"/>
              <a:chExt cx="2702616" cy="3492231"/>
            </a:xfrm>
          </p:grpSpPr>
          <p:sp>
            <p:nvSpPr>
              <p:cNvPr id="697" name="직사각형 696">
                <a:extLst>
                  <a:ext uri="{FF2B5EF4-FFF2-40B4-BE49-F238E27FC236}">
                    <a16:creationId xmlns:a16="http://schemas.microsoft.com/office/drawing/2014/main" id="{B7DC5D1C-1206-452C-B269-C68F772313B2}"/>
                  </a:ext>
                </a:extLst>
              </p:cNvPr>
              <p:cNvSpPr/>
              <p:nvPr/>
            </p:nvSpPr>
            <p:spPr>
              <a:xfrm>
                <a:off x="351912" y="2473256"/>
                <a:ext cx="987771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</a:t>
                </a: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/20)</a:t>
                </a:r>
              </a:p>
            </p:txBody>
          </p:sp>
          <p:sp>
            <p:nvSpPr>
              <p:cNvPr id="730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3C4FA32-4462-4B79-9E57-2981B62F2160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2783786" y="2258586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31" name="그룹 730">
                <a:extLst>
                  <a:ext uri="{FF2B5EF4-FFF2-40B4-BE49-F238E27FC236}">
                    <a16:creationId xmlns:a16="http://schemas.microsoft.com/office/drawing/2014/main" id="{DA5F9220-AF10-4388-942A-C8E71BC4B59B}"/>
                  </a:ext>
                </a:extLst>
              </p:cNvPr>
              <p:cNvGrpSpPr/>
              <p:nvPr/>
            </p:nvGrpSpPr>
            <p:grpSpPr>
              <a:xfrm>
                <a:off x="2976892" y="2252572"/>
                <a:ext cx="39506" cy="144000"/>
                <a:chOff x="3198941" y="2371350"/>
                <a:chExt cx="39506" cy="140236"/>
              </a:xfrm>
            </p:grpSpPr>
            <p:sp>
              <p:nvSpPr>
                <p:cNvPr id="732" name="Oval">
                  <a:extLst>
                    <a:ext uri="{FF2B5EF4-FFF2-40B4-BE49-F238E27FC236}">
                      <a16:creationId xmlns:a16="http://schemas.microsoft.com/office/drawing/2014/main" id="{CC9E08FF-61CC-48B5-BFF0-E167CFC8C730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3" name="Oval">
                  <a:extLst>
                    <a:ext uri="{FF2B5EF4-FFF2-40B4-BE49-F238E27FC236}">
                      <a16:creationId xmlns:a16="http://schemas.microsoft.com/office/drawing/2014/main" id="{A86B744B-642F-42FB-8695-791E24845DD3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4" name="Oval">
                  <a:extLst>
                    <a:ext uri="{FF2B5EF4-FFF2-40B4-BE49-F238E27FC236}">
                      <a16:creationId xmlns:a16="http://schemas.microsoft.com/office/drawing/2014/main" id="{E5EE72C0-8D4F-4326-A0A1-4DC1B5BDE457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" name="그룹 9">
                <a:extLst>
                  <a:ext uri="{FF2B5EF4-FFF2-40B4-BE49-F238E27FC236}">
                    <a16:creationId xmlns:a16="http://schemas.microsoft.com/office/drawing/2014/main" id="{7D72F852-D13F-4950-AC11-0498253AE2D1}"/>
                  </a:ext>
                </a:extLst>
              </p:cNvPr>
              <p:cNvGrpSpPr/>
              <p:nvPr/>
            </p:nvGrpSpPr>
            <p:grpSpPr>
              <a:xfrm>
                <a:off x="326700" y="2563861"/>
                <a:ext cx="2702616" cy="3180942"/>
                <a:chOff x="326700" y="2563861"/>
                <a:chExt cx="2702616" cy="3180942"/>
              </a:xfrm>
            </p:grpSpPr>
            <p:sp>
              <p:nvSpPr>
                <p:cNvPr id="695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E50FED72-4777-4AC0-BA2C-866BA94A91F2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7"/>
                  </p:custDataLst>
                </p:nvPr>
              </p:nvSpPr>
              <p:spPr bwMode="auto">
                <a:xfrm rot="10800000">
                  <a:off x="326700" y="2596055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6" name="Hamburger Button">
                  <a:extLst>
                    <a:ext uri="{FF2B5EF4-FFF2-40B4-BE49-F238E27FC236}">
                      <a16:creationId xmlns:a16="http://schemas.microsoft.com/office/drawing/2014/main" id="{9B4E3476-1115-4C09-AF14-470ECD2F6CF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2563861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98" name="그룹 697">
                  <a:extLst>
                    <a:ext uri="{FF2B5EF4-FFF2-40B4-BE49-F238E27FC236}">
                      <a16:creationId xmlns:a16="http://schemas.microsoft.com/office/drawing/2014/main" id="{ADDEE96B-18B5-4906-9B45-C9304E7F337E}"/>
                    </a:ext>
                  </a:extLst>
                </p:cNvPr>
                <p:cNvGrpSpPr/>
                <p:nvPr/>
              </p:nvGrpSpPr>
              <p:grpSpPr>
                <a:xfrm>
                  <a:off x="369458" y="2783733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718" name="직사각형 717">
                    <a:extLst>
                      <a:ext uri="{FF2B5EF4-FFF2-40B4-BE49-F238E27FC236}">
                        <a16:creationId xmlns:a16="http://schemas.microsoft.com/office/drawing/2014/main" id="{65C20114-1F64-4BE6-8A76-1055D0C22700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719" name="Profile Picture">
                    <a:extLst>
                      <a:ext uri="{FF2B5EF4-FFF2-40B4-BE49-F238E27FC236}">
                        <a16:creationId xmlns:a16="http://schemas.microsoft.com/office/drawing/2014/main" id="{69CA15D9-854C-4B15-BA7D-EF987BFAE93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721" name="Background">
                      <a:extLst>
                        <a:ext uri="{FF2B5EF4-FFF2-40B4-BE49-F238E27FC236}">
                          <a16:creationId xmlns:a16="http://schemas.microsoft.com/office/drawing/2014/main" id="{6CAD7983-9B38-4DCD-A4A6-86BC9A67B54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22" name="Profile Icon">
                      <a:extLst>
                        <a:ext uri="{FF2B5EF4-FFF2-40B4-BE49-F238E27FC236}">
                          <a16:creationId xmlns:a16="http://schemas.microsoft.com/office/drawing/2014/main" id="{E8E0A197-9E31-462B-8BB7-A0D7EE5236F6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20" name="직사각형 719">
                    <a:extLst>
                      <a:ext uri="{FF2B5EF4-FFF2-40B4-BE49-F238E27FC236}">
                        <a16:creationId xmlns:a16="http://schemas.microsoft.com/office/drawing/2014/main" id="{B65E33AE-10E8-4EB4-A27C-563000956736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99" name="타원 698">
                  <a:extLst>
                    <a:ext uri="{FF2B5EF4-FFF2-40B4-BE49-F238E27FC236}">
                      <a16:creationId xmlns:a16="http://schemas.microsoft.com/office/drawing/2014/main" id="{D4318AE3-32D3-4A41-8027-0312286D2431}"/>
                    </a:ext>
                  </a:extLst>
                </p:cNvPr>
                <p:cNvSpPr/>
                <p:nvPr/>
              </p:nvSpPr>
              <p:spPr>
                <a:xfrm>
                  <a:off x="344070" y="2790258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700" name="그래픽 699" descr="스마트폰">
                  <a:extLst>
                    <a:ext uri="{FF2B5EF4-FFF2-40B4-BE49-F238E27FC236}">
                      <a16:creationId xmlns:a16="http://schemas.microsoft.com/office/drawing/2014/main" id="{14EB2983-B0C7-4AC2-84FC-ABDDFE3F27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2991733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701" name="그룹 700">
                  <a:extLst>
                    <a:ext uri="{FF2B5EF4-FFF2-40B4-BE49-F238E27FC236}">
                      <a16:creationId xmlns:a16="http://schemas.microsoft.com/office/drawing/2014/main" id="{27EDB428-931A-4DDC-A39D-A03C780BF417}"/>
                    </a:ext>
                  </a:extLst>
                </p:cNvPr>
                <p:cNvGrpSpPr/>
                <p:nvPr/>
              </p:nvGrpSpPr>
              <p:grpSpPr>
                <a:xfrm>
                  <a:off x="2422405" y="2853702"/>
                  <a:ext cx="599713" cy="208878"/>
                  <a:chOff x="2618861" y="1818353"/>
                  <a:chExt cx="599713" cy="208878"/>
                </a:xfrm>
              </p:grpSpPr>
              <p:sp>
                <p:nvSpPr>
                  <p:cNvPr id="716" name="Message">
                    <a:extLst>
                      <a:ext uri="{FF2B5EF4-FFF2-40B4-BE49-F238E27FC236}">
                        <a16:creationId xmlns:a16="http://schemas.microsoft.com/office/drawing/2014/main" id="{C77927AE-8B3A-40AF-9714-2A5BA35C55FE}"/>
                      </a:ext>
                    </a:extLst>
                  </p:cNvPr>
                  <p:cNvSpPr/>
                  <p:nvPr/>
                </p:nvSpPr>
                <p:spPr>
                  <a:xfrm>
                    <a:off x="2618861" y="1818353"/>
                    <a:ext cx="599713" cy="179630"/>
                  </a:xfrm>
                  <a:prstGeom prst="roundRect">
                    <a:avLst>
                      <a:gd name="adj" fmla="val 33718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안녕하세요</a:t>
                    </a:r>
                    <a:r>
                      <a: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!</a:t>
                    </a: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17" name="Tip">
                    <a:extLst>
                      <a:ext uri="{FF2B5EF4-FFF2-40B4-BE49-F238E27FC236}">
                        <a16:creationId xmlns:a16="http://schemas.microsoft.com/office/drawing/2014/main" id="{D1A7373F-3919-4819-B935-8D50F90750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62503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702" name="그룹 701">
                  <a:extLst>
                    <a:ext uri="{FF2B5EF4-FFF2-40B4-BE49-F238E27FC236}">
                      <a16:creationId xmlns:a16="http://schemas.microsoft.com/office/drawing/2014/main" id="{6B8CB1F2-030E-4B70-9FEF-151BEE402B10}"/>
                    </a:ext>
                  </a:extLst>
                </p:cNvPr>
                <p:cNvGrpSpPr/>
                <p:nvPr/>
              </p:nvGrpSpPr>
              <p:grpSpPr>
                <a:xfrm>
                  <a:off x="369458" y="3217182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711" name="직사각형 710">
                    <a:extLst>
                      <a:ext uri="{FF2B5EF4-FFF2-40B4-BE49-F238E27FC236}">
                        <a16:creationId xmlns:a16="http://schemas.microsoft.com/office/drawing/2014/main" id="{315E238E-569B-472B-9A13-4BD8B7E28D0D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712" name="Profile Picture">
                    <a:extLst>
                      <a:ext uri="{FF2B5EF4-FFF2-40B4-BE49-F238E27FC236}">
                        <a16:creationId xmlns:a16="http://schemas.microsoft.com/office/drawing/2014/main" id="{B914498F-C03E-4A54-862E-3EB48B054D49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714" name="Background">
                      <a:extLst>
                        <a:ext uri="{FF2B5EF4-FFF2-40B4-BE49-F238E27FC236}">
                          <a16:creationId xmlns:a16="http://schemas.microsoft.com/office/drawing/2014/main" id="{6E9FF947-8F3D-4143-9B3C-E0E455B9307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15" name="Profile Icon">
                      <a:extLst>
                        <a:ext uri="{FF2B5EF4-FFF2-40B4-BE49-F238E27FC236}">
                          <a16:creationId xmlns:a16="http://schemas.microsoft.com/office/drawing/2014/main" id="{7E2C2028-FDB9-4E61-AF01-5C00B08B2634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13" name="직사각형 712">
                    <a:extLst>
                      <a:ext uri="{FF2B5EF4-FFF2-40B4-BE49-F238E27FC236}">
                        <a16:creationId xmlns:a16="http://schemas.microsoft.com/office/drawing/2014/main" id="{FD0B6CF1-7A05-4C12-BA91-B99EDEC70C18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703" name="타원 702">
                  <a:extLst>
                    <a:ext uri="{FF2B5EF4-FFF2-40B4-BE49-F238E27FC236}">
                      <a16:creationId xmlns:a16="http://schemas.microsoft.com/office/drawing/2014/main" id="{418C1917-0EF6-45F4-BD22-6B850EA27075}"/>
                    </a:ext>
                  </a:extLst>
                </p:cNvPr>
                <p:cNvSpPr/>
                <p:nvPr/>
              </p:nvSpPr>
              <p:spPr>
                <a:xfrm>
                  <a:off x="344070" y="322370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704" name="그래픽 703" descr="스마트폰">
                  <a:extLst>
                    <a:ext uri="{FF2B5EF4-FFF2-40B4-BE49-F238E27FC236}">
                      <a16:creationId xmlns:a16="http://schemas.microsoft.com/office/drawing/2014/main" id="{A963FD23-1114-435D-881B-CA3C80423F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3425182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705" name="그룹 704">
                  <a:extLst>
                    <a:ext uri="{FF2B5EF4-FFF2-40B4-BE49-F238E27FC236}">
                      <a16:creationId xmlns:a16="http://schemas.microsoft.com/office/drawing/2014/main" id="{9BD752A5-FA82-4E80-968C-A0B818A5EC48}"/>
                    </a:ext>
                  </a:extLst>
                </p:cNvPr>
                <p:cNvGrpSpPr/>
                <p:nvPr/>
              </p:nvGrpSpPr>
              <p:grpSpPr>
                <a:xfrm>
                  <a:off x="2075093" y="3239171"/>
                  <a:ext cx="954223" cy="342644"/>
                  <a:chOff x="2264351" y="1684587"/>
                  <a:chExt cx="954223" cy="342644"/>
                </a:xfrm>
              </p:grpSpPr>
              <p:sp>
                <p:nvSpPr>
                  <p:cNvPr id="709" name="Message">
                    <a:extLst>
                      <a:ext uri="{FF2B5EF4-FFF2-40B4-BE49-F238E27FC236}">
                        <a16:creationId xmlns:a16="http://schemas.microsoft.com/office/drawing/2014/main" id="{6801776A-E400-4943-8D53-F51162BDB667}"/>
                      </a:ext>
                    </a:extLst>
                  </p:cNvPr>
                  <p:cNvSpPr/>
                  <p:nvPr/>
                </p:nvSpPr>
                <p:spPr>
                  <a:xfrm>
                    <a:off x="2291612" y="1684587"/>
                    <a:ext cx="926962" cy="313396"/>
                  </a:xfrm>
                  <a:prstGeom prst="roundRect">
                    <a:avLst>
                      <a:gd name="adj" fmla="val 25613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농사꾼이 아닌</a:t>
                    </a:r>
                  </a:p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유목민이 필요해요</a:t>
                    </a:r>
                    <a:r>
                      <a:rPr lang="en-US" altLang="ko-KR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!</a:t>
                    </a:r>
                  </a:p>
                </p:txBody>
              </p:sp>
              <p:sp>
                <p:nvSpPr>
                  <p:cNvPr id="710" name="Tip">
                    <a:extLst>
                      <a:ext uri="{FF2B5EF4-FFF2-40B4-BE49-F238E27FC236}">
                        <a16:creationId xmlns:a16="http://schemas.microsoft.com/office/drawing/2014/main" id="{07544237-91A4-4F4E-A7ED-F2D0BEBB73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26435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706" name="그룹 705">
                  <a:extLst>
                    <a:ext uri="{FF2B5EF4-FFF2-40B4-BE49-F238E27FC236}">
                      <a16:creationId xmlns:a16="http://schemas.microsoft.com/office/drawing/2014/main" id="{020132F4-A996-4927-B0CD-C86AD1626C08}"/>
                    </a:ext>
                  </a:extLst>
                </p:cNvPr>
                <p:cNvGrpSpPr/>
                <p:nvPr/>
              </p:nvGrpSpPr>
              <p:grpSpPr>
                <a:xfrm>
                  <a:off x="741732" y="3243779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707" name="사각형: 둥근 모서리 706">
                    <a:extLst>
                      <a:ext uri="{FF2B5EF4-FFF2-40B4-BE49-F238E27FC236}">
                        <a16:creationId xmlns:a16="http://schemas.microsoft.com/office/drawing/2014/main" id="{CC629300-D83F-4D85-9B8C-5D9D970C1D50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708" name="직사각형 707">
                    <a:extLst>
                      <a:ext uri="{FF2B5EF4-FFF2-40B4-BE49-F238E27FC236}">
                        <a16:creationId xmlns:a16="http://schemas.microsoft.com/office/drawing/2014/main" id="{027306E3-8643-498D-B52C-75BA475DE78A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lvl="0" algn="ctr">
                      <a:defRPr/>
                    </a:pPr>
                    <a:r>
                      <a:rPr lang="ko-KR" altLang="en-US" sz="600" b="1" dirty="0">
                        <a:solidFill>
                          <a:srgbClr val="FFFFFF"/>
                        </a:solidFill>
                        <a:ea typeface="맑은 고딕" panose="020B0503020000020004" pitchFamily="50" charset="-127"/>
                        <a:cs typeface="+mn-cs"/>
                      </a:rPr>
                      <a:t>장기</a:t>
                    </a:r>
                  </a:p>
                </p:txBody>
              </p:sp>
            </p:grpSp>
            <p:sp>
              <p:nvSpPr>
                <p:cNvPr id="600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BFC43CBD-3CFF-491E-84FC-C3FB41039ABB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8"/>
                  </p:custDataLst>
                </p:nvPr>
              </p:nvSpPr>
              <p:spPr bwMode="auto">
                <a:xfrm rot="10800000">
                  <a:off x="326700" y="3784924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1" name="Hamburger Button">
                  <a:extLst>
                    <a:ext uri="{FF2B5EF4-FFF2-40B4-BE49-F238E27FC236}">
                      <a16:creationId xmlns:a16="http://schemas.microsoft.com/office/drawing/2014/main" id="{1044E52E-8F56-45D4-B752-710CC09D628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3752730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2" name="직사각형 601">
                  <a:extLst>
                    <a:ext uri="{FF2B5EF4-FFF2-40B4-BE49-F238E27FC236}">
                      <a16:creationId xmlns:a16="http://schemas.microsoft.com/office/drawing/2014/main" id="{C44990F4-62FC-4D76-861F-6E28286D5ED9}"/>
                    </a:ext>
                  </a:extLst>
                </p:cNvPr>
                <p:cNvSpPr/>
                <p:nvPr/>
              </p:nvSpPr>
              <p:spPr>
                <a:xfrm>
                  <a:off x="351912" y="3662125"/>
                  <a:ext cx="1435008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 err="1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grpSp>
              <p:nvGrpSpPr>
                <p:cNvPr id="603" name="그룹 602">
                  <a:extLst>
                    <a:ext uri="{FF2B5EF4-FFF2-40B4-BE49-F238E27FC236}">
                      <a16:creationId xmlns:a16="http://schemas.microsoft.com/office/drawing/2014/main" id="{F50CD8DF-EA40-411F-AAC8-67253542682C}"/>
                    </a:ext>
                  </a:extLst>
                </p:cNvPr>
                <p:cNvGrpSpPr/>
                <p:nvPr/>
              </p:nvGrpSpPr>
              <p:grpSpPr>
                <a:xfrm>
                  <a:off x="369458" y="3972602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690" name="직사각형 689">
                    <a:extLst>
                      <a:ext uri="{FF2B5EF4-FFF2-40B4-BE49-F238E27FC236}">
                        <a16:creationId xmlns:a16="http://schemas.microsoft.com/office/drawing/2014/main" id="{F433AE4A-0E63-46FF-9DD9-7C8815927BD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691" name="Profile Picture">
                    <a:extLst>
                      <a:ext uri="{FF2B5EF4-FFF2-40B4-BE49-F238E27FC236}">
                        <a16:creationId xmlns:a16="http://schemas.microsoft.com/office/drawing/2014/main" id="{B52EBF28-55E0-461A-B54A-BDF8940FD99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693" name="Background">
                      <a:extLst>
                        <a:ext uri="{FF2B5EF4-FFF2-40B4-BE49-F238E27FC236}">
                          <a16:creationId xmlns:a16="http://schemas.microsoft.com/office/drawing/2014/main" id="{DAB78703-322C-4239-8130-C5D658B7064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94" name="Profile Icon">
                      <a:extLst>
                        <a:ext uri="{FF2B5EF4-FFF2-40B4-BE49-F238E27FC236}">
                          <a16:creationId xmlns:a16="http://schemas.microsoft.com/office/drawing/2014/main" id="{F8123612-87DC-42F9-B9B4-A67B52B805DA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92" name="직사각형 691">
                    <a:extLst>
                      <a:ext uri="{FF2B5EF4-FFF2-40B4-BE49-F238E27FC236}">
                        <a16:creationId xmlns:a16="http://schemas.microsoft.com/office/drawing/2014/main" id="{1F8B6394-19E1-44E5-81B3-C1EA9DCF639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04" name="타원 603">
                  <a:extLst>
                    <a:ext uri="{FF2B5EF4-FFF2-40B4-BE49-F238E27FC236}">
                      <a16:creationId xmlns:a16="http://schemas.microsoft.com/office/drawing/2014/main" id="{5EE81CB4-A9B9-4A3A-8903-218506F57A2A}"/>
                    </a:ext>
                  </a:extLst>
                </p:cNvPr>
                <p:cNvSpPr/>
                <p:nvPr/>
              </p:nvSpPr>
              <p:spPr>
                <a:xfrm>
                  <a:off x="344070" y="3979127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607" name="그래픽 606" descr="스마트폰">
                  <a:extLst>
                    <a:ext uri="{FF2B5EF4-FFF2-40B4-BE49-F238E27FC236}">
                      <a16:creationId xmlns:a16="http://schemas.microsoft.com/office/drawing/2014/main" id="{EF6BAD6A-56DA-4081-A093-98A748D0B03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4180602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608" name="그룹 607">
                  <a:extLst>
                    <a:ext uri="{FF2B5EF4-FFF2-40B4-BE49-F238E27FC236}">
                      <a16:creationId xmlns:a16="http://schemas.microsoft.com/office/drawing/2014/main" id="{8FFE2128-3E1A-443D-BE25-F9D6EBBF2C31}"/>
                    </a:ext>
                  </a:extLst>
                </p:cNvPr>
                <p:cNvGrpSpPr/>
                <p:nvPr/>
              </p:nvGrpSpPr>
              <p:grpSpPr>
                <a:xfrm>
                  <a:off x="2422405" y="4042571"/>
                  <a:ext cx="599713" cy="208878"/>
                  <a:chOff x="2618861" y="1818353"/>
                  <a:chExt cx="599713" cy="208878"/>
                </a:xfrm>
              </p:grpSpPr>
              <p:sp>
                <p:nvSpPr>
                  <p:cNvPr id="688" name="Message">
                    <a:extLst>
                      <a:ext uri="{FF2B5EF4-FFF2-40B4-BE49-F238E27FC236}">
                        <a16:creationId xmlns:a16="http://schemas.microsoft.com/office/drawing/2014/main" id="{3952F28A-3953-4468-9B4B-1A6C2AF2D7E3}"/>
                      </a:ext>
                    </a:extLst>
                  </p:cNvPr>
                  <p:cNvSpPr/>
                  <p:nvPr/>
                </p:nvSpPr>
                <p:spPr>
                  <a:xfrm>
                    <a:off x="2618861" y="1818353"/>
                    <a:ext cx="599713" cy="179630"/>
                  </a:xfrm>
                  <a:prstGeom prst="roundRect">
                    <a:avLst>
                      <a:gd name="adj" fmla="val 33718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안녕하세요</a:t>
                    </a:r>
                    <a:r>
                      <a: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cs typeface="Segoe UI" panose="020B0502040204020203" pitchFamily="34" charset="0"/>
                      </a:rPr>
                      <a:t>!</a:t>
                    </a: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9" name="Tip">
                    <a:extLst>
                      <a:ext uri="{FF2B5EF4-FFF2-40B4-BE49-F238E27FC236}">
                        <a16:creationId xmlns:a16="http://schemas.microsoft.com/office/drawing/2014/main" id="{FE93ECBB-F5AD-4EA1-A8E0-11173D90E6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62503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609" name="그룹 608">
                  <a:extLst>
                    <a:ext uri="{FF2B5EF4-FFF2-40B4-BE49-F238E27FC236}">
                      <a16:creationId xmlns:a16="http://schemas.microsoft.com/office/drawing/2014/main" id="{8A63461E-5F43-4937-BDAD-2D22A8CDD14A}"/>
                    </a:ext>
                  </a:extLst>
                </p:cNvPr>
                <p:cNvGrpSpPr/>
                <p:nvPr/>
              </p:nvGrpSpPr>
              <p:grpSpPr>
                <a:xfrm>
                  <a:off x="369458" y="4406051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683" name="직사각형 682">
                    <a:extLst>
                      <a:ext uri="{FF2B5EF4-FFF2-40B4-BE49-F238E27FC236}">
                        <a16:creationId xmlns:a16="http://schemas.microsoft.com/office/drawing/2014/main" id="{44F25C0E-FD5A-4DEE-B69B-FD85225C1615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684" name="Profile Picture">
                    <a:extLst>
                      <a:ext uri="{FF2B5EF4-FFF2-40B4-BE49-F238E27FC236}">
                        <a16:creationId xmlns:a16="http://schemas.microsoft.com/office/drawing/2014/main" id="{C74A1D85-49E7-4052-BED4-0787CE3CF400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686" name="Background">
                      <a:extLst>
                        <a:ext uri="{FF2B5EF4-FFF2-40B4-BE49-F238E27FC236}">
                          <a16:creationId xmlns:a16="http://schemas.microsoft.com/office/drawing/2014/main" id="{D47F60E6-BE2F-43E9-8D64-48A53F6CF18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87" name="Profile Icon">
                      <a:extLst>
                        <a:ext uri="{FF2B5EF4-FFF2-40B4-BE49-F238E27FC236}">
                          <a16:creationId xmlns:a16="http://schemas.microsoft.com/office/drawing/2014/main" id="{A8368A7A-7AC6-4A32-8742-00AC28EF75C3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endParaRPr lang="en-US" sz="850">
                        <a:solidFill>
                          <a:srgbClr val="000000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85" name="직사각형 684">
                    <a:extLst>
                      <a:ext uri="{FF2B5EF4-FFF2-40B4-BE49-F238E27FC236}">
                        <a16:creationId xmlns:a16="http://schemas.microsoft.com/office/drawing/2014/main" id="{B62F2F24-E754-4F7C-AB1D-3ED42881230C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7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  <a:endPara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10" name="타원 609">
                  <a:extLst>
                    <a:ext uri="{FF2B5EF4-FFF2-40B4-BE49-F238E27FC236}">
                      <a16:creationId xmlns:a16="http://schemas.microsoft.com/office/drawing/2014/main" id="{91BCBF48-6D03-4A7D-8A50-3122070B2131}"/>
                    </a:ext>
                  </a:extLst>
                </p:cNvPr>
                <p:cNvSpPr/>
                <p:nvPr/>
              </p:nvSpPr>
              <p:spPr>
                <a:xfrm>
                  <a:off x="344070" y="441257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pic>
              <p:nvPicPr>
                <p:cNvPr id="611" name="그래픽 610" descr="스마트폰">
                  <a:extLst>
                    <a:ext uri="{FF2B5EF4-FFF2-40B4-BE49-F238E27FC236}">
                      <a16:creationId xmlns:a16="http://schemas.microsoft.com/office/drawing/2014/main" id="{1A26750B-9604-4C3E-8268-4267BBCCC1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3230" y="4614051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612" name="그룹 611">
                  <a:extLst>
                    <a:ext uri="{FF2B5EF4-FFF2-40B4-BE49-F238E27FC236}">
                      <a16:creationId xmlns:a16="http://schemas.microsoft.com/office/drawing/2014/main" id="{9A13C5ED-DBBC-45A2-BCA1-B81A4BF4CDC2}"/>
                    </a:ext>
                  </a:extLst>
                </p:cNvPr>
                <p:cNvGrpSpPr/>
                <p:nvPr/>
              </p:nvGrpSpPr>
              <p:grpSpPr>
                <a:xfrm>
                  <a:off x="2075093" y="4428040"/>
                  <a:ext cx="954223" cy="342644"/>
                  <a:chOff x="2264351" y="1684587"/>
                  <a:chExt cx="954223" cy="342644"/>
                </a:xfrm>
              </p:grpSpPr>
              <p:sp>
                <p:nvSpPr>
                  <p:cNvPr id="681" name="Message">
                    <a:extLst>
                      <a:ext uri="{FF2B5EF4-FFF2-40B4-BE49-F238E27FC236}">
                        <a16:creationId xmlns:a16="http://schemas.microsoft.com/office/drawing/2014/main" id="{0E5C40F5-57B5-4634-8A54-4F0B43AE4CBB}"/>
                      </a:ext>
                    </a:extLst>
                  </p:cNvPr>
                  <p:cNvSpPr/>
                  <p:nvPr/>
                </p:nvSpPr>
                <p:spPr>
                  <a:xfrm>
                    <a:off x="2291612" y="1684587"/>
                    <a:ext cx="926962" cy="313396"/>
                  </a:xfrm>
                  <a:prstGeom prst="roundRect">
                    <a:avLst>
                      <a:gd name="adj" fmla="val 25613"/>
                    </a:avLst>
                  </a:prstGeom>
                  <a:solidFill>
                    <a:srgbClr val="E6E5EB"/>
                  </a:solidFill>
                  <a:ln w="635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none" lIns="45720" tIns="18288" rIns="45720" bIns="18288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농사꾼이 아닌</a:t>
                    </a:r>
                  </a:p>
                  <a:p>
                    <a:pPr lvl="0">
                      <a:buClrTx/>
                      <a:defRPr/>
                    </a:pPr>
                    <a:r>
                      <a:rPr lang="ko-KR" altLang="en-US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유목민이 필요해요</a:t>
                    </a:r>
                    <a:r>
                      <a:rPr lang="en-US" altLang="ko-KR" sz="700" dirty="0">
                        <a:solidFill>
                          <a:srgbClr val="000000"/>
                        </a:solidFill>
                        <a:latin typeface="+mn-ea"/>
                        <a:cs typeface="Segoe UI" panose="020B0502040204020203" pitchFamily="34" charset="0"/>
                      </a:rPr>
                      <a:t>!</a:t>
                    </a:r>
                  </a:p>
                </p:txBody>
              </p:sp>
              <p:sp>
                <p:nvSpPr>
                  <p:cNvPr id="682" name="Tip">
                    <a:extLst>
                      <a:ext uri="{FF2B5EF4-FFF2-40B4-BE49-F238E27FC236}">
                        <a16:creationId xmlns:a16="http://schemas.microsoft.com/office/drawing/2014/main" id="{3E0A5A3D-5EEF-429A-88FF-7CED31AE36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2264351" y="1903406"/>
                    <a:ext cx="93664" cy="123825"/>
                  </a:xfrm>
                  <a:custGeom>
                    <a:avLst/>
                    <a:gdLst>
                      <a:gd name="T0" fmla="*/ 63 w 120"/>
                      <a:gd name="T1" fmla="*/ 0 h 164"/>
                      <a:gd name="T2" fmla="*/ 0 w 120"/>
                      <a:gd name="T3" fmla="*/ 129 h 164"/>
                      <a:gd name="T4" fmla="*/ 120 w 120"/>
                      <a:gd name="T5" fmla="*/ 164 h 164"/>
                      <a:gd name="T6" fmla="*/ 63 w 120"/>
                      <a:gd name="T7" fmla="*/ 75 h 164"/>
                      <a:gd name="T8" fmla="*/ 63 w 120"/>
                      <a:gd name="T9" fmla="*/ 0 h 1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0" h="164">
                        <a:moveTo>
                          <a:pt x="63" y="0"/>
                        </a:moveTo>
                        <a:cubicBezTo>
                          <a:pt x="63" y="52"/>
                          <a:pt x="38" y="99"/>
                          <a:pt x="0" y="129"/>
                        </a:cubicBezTo>
                        <a:cubicBezTo>
                          <a:pt x="35" y="150"/>
                          <a:pt x="76" y="163"/>
                          <a:pt x="120" y="164"/>
                        </a:cubicBezTo>
                        <a:cubicBezTo>
                          <a:pt x="86" y="148"/>
                          <a:pt x="63" y="114"/>
                          <a:pt x="63" y="75"/>
                        </a:cubicBez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E6E5EB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buClrTx/>
                      <a:buFontTx/>
                      <a:buNone/>
                    </a:pPr>
                    <a:endParaRPr lang="en-US">
                      <a:solidFill>
                        <a:prstClr val="black"/>
                      </a:solidFill>
                      <a:latin typeface="맑은 고딕" panose="020F0502020204030204"/>
                    </a:endParaRPr>
                  </a:p>
                </p:txBody>
              </p:sp>
            </p:grpSp>
            <p:grpSp>
              <p:nvGrpSpPr>
                <p:cNvPr id="613" name="그룹 612">
                  <a:extLst>
                    <a:ext uri="{FF2B5EF4-FFF2-40B4-BE49-F238E27FC236}">
                      <a16:creationId xmlns:a16="http://schemas.microsoft.com/office/drawing/2014/main" id="{40ABB502-D268-450D-9DEC-4F21E024752D}"/>
                    </a:ext>
                  </a:extLst>
                </p:cNvPr>
                <p:cNvGrpSpPr/>
                <p:nvPr/>
              </p:nvGrpSpPr>
              <p:grpSpPr>
                <a:xfrm>
                  <a:off x="741732" y="4432648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679" name="사각형: 둥근 모서리 678">
                    <a:extLst>
                      <a:ext uri="{FF2B5EF4-FFF2-40B4-BE49-F238E27FC236}">
                        <a16:creationId xmlns:a16="http://schemas.microsoft.com/office/drawing/2014/main" id="{7D1E61F9-D283-4212-9AAC-A71D611E03D0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chemeClr val="accent4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680" name="직사각형 679">
                    <a:extLst>
                      <a:ext uri="{FF2B5EF4-FFF2-40B4-BE49-F238E27FC236}">
                        <a16:creationId xmlns:a16="http://schemas.microsoft.com/office/drawing/2014/main" id="{9117C86D-9625-49CE-8621-AAC21562FC8C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lvl="0" algn="ctr">
                      <a:defRPr/>
                    </a:pPr>
                    <a:r>
                      <a:rPr lang="ko-KR" altLang="en-US" sz="600" b="1" dirty="0">
                        <a:solidFill>
                          <a:srgbClr val="FFFFFF"/>
                        </a:solidFill>
                        <a:ea typeface="맑은 고딕" panose="020B0503020000020004" pitchFamily="50" charset="-127"/>
                        <a:cs typeface="+mn-cs"/>
                      </a:rPr>
                      <a:t>오전</a:t>
                    </a:r>
                  </a:p>
                </p:txBody>
              </p:sp>
            </p:grpSp>
            <p:sp>
              <p:nvSpPr>
                <p:cNvPr id="615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1BFAE9FF-85CD-4B8A-B5AA-8F14CEEA3845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9"/>
                  </p:custDataLst>
                </p:nvPr>
              </p:nvSpPr>
              <p:spPr bwMode="auto">
                <a:xfrm>
                  <a:off x="326700" y="4973793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6" name="직사각형 615">
                  <a:extLst>
                    <a:ext uri="{FF2B5EF4-FFF2-40B4-BE49-F238E27FC236}">
                      <a16:creationId xmlns:a16="http://schemas.microsoft.com/office/drawing/2014/main" id="{F53B2185-C45B-40DE-A936-6B4F76BBFC7F}"/>
                    </a:ext>
                  </a:extLst>
                </p:cNvPr>
                <p:cNvSpPr/>
                <p:nvPr/>
              </p:nvSpPr>
              <p:spPr>
                <a:xfrm>
                  <a:off x="351912" y="4850994"/>
                  <a:ext cx="782587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기본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637" name="Hamburger Button">
                  <a:extLst>
                    <a:ext uri="{FF2B5EF4-FFF2-40B4-BE49-F238E27FC236}">
                      <a16:creationId xmlns:a16="http://schemas.microsoft.com/office/drawing/2014/main" id="{9AD98EE0-B137-45D7-A333-1C0049FD6C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4941600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6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BDEB6A43-C16C-4998-B94F-D5CED69F1823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0"/>
                  </p:custDataLst>
                </p:nvPr>
              </p:nvSpPr>
              <p:spPr bwMode="auto">
                <a:xfrm>
                  <a:off x="326700" y="5294092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7" name="직사각형 736">
                  <a:extLst>
                    <a:ext uri="{FF2B5EF4-FFF2-40B4-BE49-F238E27FC236}">
                      <a16:creationId xmlns:a16="http://schemas.microsoft.com/office/drawing/2014/main" id="{4AE8F2DD-B2A9-4D02-8A11-7E259A5443A6}"/>
                    </a:ext>
                  </a:extLst>
                </p:cNvPr>
                <p:cNvSpPr/>
                <p:nvPr/>
              </p:nvSpPr>
              <p:spPr>
                <a:xfrm>
                  <a:off x="351912" y="5171293"/>
                  <a:ext cx="1542410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738" name="Hamburger Button">
                  <a:extLst>
                    <a:ext uri="{FF2B5EF4-FFF2-40B4-BE49-F238E27FC236}">
                      <a16:creationId xmlns:a16="http://schemas.microsoft.com/office/drawing/2014/main" id="{2A777672-355C-43B1-9659-C491D9E005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5261899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40" name="Chevron" descr="&lt;SmartSettings&gt;&lt;SmartResize anchorLeft=&quot;None&quot; anchorTop=&quot;Non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FE800E3B-1EB8-4F93-AB8F-5AF07DD1C9BF}"/>
                    </a:ext>
                  </a:extLst>
                </p:cNvPr>
                <p:cNvSpPr>
                  <a:spLocks noChangeAspect="1"/>
                </p:cNvSpPr>
                <p:nvPr>
                  <p:custDataLst>
                    <p:tags r:id="rId11"/>
                  </p:custDataLst>
                </p:nvPr>
              </p:nvSpPr>
              <p:spPr bwMode="auto">
                <a:xfrm>
                  <a:off x="326700" y="5614391"/>
                  <a:ext cx="72000" cy="40696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19050" cap="sq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41" name="직사각형 740">
                  <a:extLst>
                    <a:ext uri="{FF2B5EF4-FFF2-40B4-BE49-F238E27FC236}">
                      <a16:creationId xmlns:a16="http://schemas.microsoft.com/office/drawing/2014/main" id="{0866DD5F-3E5C-4D1A-8D99-17E387B5859E}"/>
                    </a:ext>
                  </a:extLst>
                </p:cNvPr>
                <p:cNvSpPr/>
                <p:nvPr/>
              </p:nvSpPr>
              <p:spPr>
                <a:xfrm>
                  <a:off x="351912" y="5491592"/>
                  <a:ext cx="1090363" cy="25321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 defTabSz="844083" fontAlgn="base" latinLnBrk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b="1" kern="1200" dirty="0" err="1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금요미식회</a:t>
                  </a:r>
                  <a:r>
                    <a:rPr kumimoji="1" lang="ko-KR" altLang="en-US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(</a:t>
                  </a:r>
                  <a:r>
                    <a:rPr kumimoji="1" lang="en-US" altLang="ko-KR" sz="8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17/</a:t>
                  </a:r>
                  <a:r>
                    <a:rPr kumimoji="1" lang="en-US" altLang="ko-KR" sz="800" b="1" kern="1200" dirty="0">
                      <a:solidFill>
                        <a:srgbClr val="595959"/>
                      </a:solidFill>
                      <a:latin typeface="맑은 고딕"/>
                      <a:ea typeface="맑은 고딕" panose="020B0503020000020004" pitchFamily="50" charset="-127"/>
                    </a:rPr>
                    <a:t>20)</a:t>
                  </a:r>
                </a:p>
              </p:txBody>
            </p:sp>
            <p:sp>
              <p:nvSpPr>
                <p:cNvPr id="742" name="Hamburger Button">
                  <a:extLst>
                    <a:ext uri="{FF2B5EF4-FFF2-40B4-BE49-F238E27FC236}">
                      <a16:creationId xmlns:a16="http://schemas.microsoft.com/office/drawing/2014/main" id="{C84158B8-B493-4CA6-BEF8-8283D1CEFF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2902632" y="5582198"/>
                  <a:ext cx="121260" cy="72000"/>
                </a:xfrm>
                <a:custGeom>
                  <a:avLst/>
                  <a:gdLst>
                    <a:gd name="T0" fmla="*/ 0 w 564"/>
                    <a:gd name="T1" fmla="*/ 0 h 310"/>
                    <a:gd name="T2" fmla="*/ 0 w 564"/>
                    <a:gd name="T3" fmla="*/ 28 h 310"/>
                    <a:gd name="T4" fmla="*/ 564 w 564"/>
                    <a:gd name="T5" fmla="*/ 28 h 310"/>
                    <a:gd name="T6" fmla="*/ 564 w 564"/>
                    <a:gd name="T7" fmla="*/ 0 h 310"/>
                    <a:gd name="T8" fmla="*/ 0 w 564"/>
                    <a:gd name="T9" fmla="*/ 0 h 310"/>
                    <a:gd name="T10" fmla="*/ 0 w 564"/>
                    <a:gd name="T11" fmla="*/ 141 h 310"/>
                    <a:gd name="T12" fmla="*/ 0 w 564"/>
                    <a:gd name="T13" fmla="*/ 169 h 310"/>
                    <a:gd name="T14" fmla="*/ 564 w 564"/>
                    <a:gd name="T15" fmla="*/ 169 h 310"/>
                    <a:gd name="T16" fmla="*/ 564 w 564"/>
                    <a:gd name="T17" fmla="*/ 141 h 310"/>
                    <a:gd name="T18" fmla="*/ 0 w 564"/>
                    <a:gd name="T19" fmla="*/ 141 h 310"/>
                    <a:gd name="T20" fmla="*/ 0 w 564"/>
                    <a:gd name="T21" fmla="*/ 282 h 310"/>
                    <a:gd name="T22" fmla="*/ 0 w 564"/>
                    <a:gd name="T23" fmla="*/ 310 h 310"/>
                    <a:gd name="T24" fmla="*/ 564 w 564"/>
                    <a:gd name="T25" fmla="*/ 310 h 310"/>
                    <a:gd name="T26" fmla="*/ 564 w 564"/>
                    <a:gd name="T27" fmla="*/ 282 h 310"/>
                    <a:gd name="T28" fmla="*/ 0 w 564"/>
                    <a:gd name="T29" fmla="*/ 282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64" h="310">
                      <a:moveTo>
                        <a:pt x="0" y="0"/>
                      </a:moveTo>
                      <a:lnTo>
                        <a:pt x="0" y="28"/>
                      </a:lnTo>
                      <a:lnTo>
                        <a:pt x="564" y="28"/>
                      </a:lnTo>
                      <a:lnTo>
                        <a:pt x="564" y="0"/>
                      </a:lnTo>
                      <a:lnTo>
                        <a:pt x="0" y="0"/>
                      </a:lnTo>
                      <a:close/>
                      <a:moveTo>
                        <a:pt x="0" y="141"/>
                      </a:moveTo>
                      <a:lnTo>
                        <a:pt x="0" y="169"/>
                      </a:lnTo>
                      <a:lnTo>
                        <a:pt x="564" y="169"/>
                      </a:lnTo>
                      <a:lnTo>
                        <a:pt x="564" y="141"/>
                      </a:lnTo>
                      <a:lnTo>
                        <a:pt x="0" y="141"/>
                      </a:lnTo>
                      <a:close/>
                      <a:moveTo>
                        <a:pt x="0" y="282"/>
                      </a:moveTo>
                      <a:lnTo>
                        <a:pt x="0" y="310"/>
                      </a:lnTo>
                      <a:lnTo>
                        <a:pt x="564" y="310"/>
                      </a:lnTo>
                      <a:lnTo>
                        <a:pt x="564" y="282"/>
                      </a:lnTo>
                      <a:lnTo>
                        <a:pt x="0" y="282"/>
                      </a:lnTo>
                      <a:close/>
                    </a:path>
                  </a:pathLst>
                </a:custGeom>
                <a:solidFill>
                  <a:srgbClr val="595959"/>
                </a:solidFill>
                <a:ln w="0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328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6734F7DE-F6CE-454B-8ABA-E4F633E55974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226849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333" name="그룹 1332">
              <a:extLst>
                <a:ext uri="{FF2B5EF4-FFF2-40B4-BE49-F238E27FC236}">
                  <a16:creationId xmlns:a16="http://schemas.microsoft.com/office/drawing/2014/main" id="{55944256-4432-4EC5-821E-3B9F087AFA16}"/>
                </a:ext>
              </a:extLst>
            </p:cNvPr>
            <p:cNvGrpSpPr/>
            <p:nvPr/>
          </p:nvGrpSpPr>
          <p:grpSpPr>
            <a:xfrm>
              <a:off x="2547202" y="5493542"/>
              <a:ext cx="492570" cy="492570"/>
              <a:chOff x="7713214" y="2894335"/>
              <a:chExt cx="2132026" cy="2132026"/>
            </a:xfrm>
          </p:grpSpPr>
          <p:sp>
            <p:nvSpPr>
              <p:cNvPr id="1334" name="Oval">
                <a:extLst>
                  <a:ext uri="{FF2B5EF4-FFF2-40B4-BE49-F238E27FC236}">
                    <a16:creationId xmlns:a16="http://schemas.microsoft.com/office/drawing/2014/main" id="{272355AE-C693-4F4D-8CAD-F34749D8F523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35" name="Add User">
                <a:extLst>
                  <a:ext uri="{FF2B5EF4-FFF2-40B4-BE49-F238E27FC236}">
                    <a16:creationId xmlns:a16="http://schemas.microsoft.com/office/drawing/2014/main" id="{1A25BC2A-5DD7-4D7E-A50C-A97BBB76EB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56" name="Scroll Indicator">
              <a:extLst>
                <a:ext uri="{FF2B5EF4-FFF2-40B4-BE49-F238E27FC236}">
                  <a16:creationId xmlns:a16="http://schemas.microsoft.com/office/drawing/2014/main" id="{A4D094BD-DED7-4D58-8109-5B955E6B534B}"/>
                </a:ext>
              </a:extLst>
            </p:cNvPr>
            <p:cNvGrpSpPr/>
            <p:nvPr/>
          </p:nvGrpSpPr>
          <p:grpSpPr>
            <a:xfrm>
              <a:off x="3065900" y="2229318"/>
              <a:ext cx="25400" cy="3816000"/>
              <a:chOff x="892175" y="1261242"/>
              <a:chExt cx="25400" cy="3016250"/>
            </a:xfrm>
          </p:grpSpPr>
          <p:cxnSp>
            <p:nvCxnSpPr>
              <p:cNvPr id="1457" name="Track">
                <a:extLst>
                  <a:ext uri="{FF2B5EF4-FFF2-40B4-BE49-F238E27FC236}">
                    <a16:creationId xmlns:a16="http://schemas.microsoft.com/office/drawing/2014/main" id="{6203D97C-FB6F-41E8-9720-10D38351A7BD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8" name="Thumb">
                <a:extLst>
                  <a:ext uri="{FF2B5EF4-FFF2-40B4-BE49-F238E27FC236}">
                    <a16:creationId xmlns:a16="http://schemas.microsoft.com/office/drawing/2014/main" id="{A2ED8C86-FF9D-4D64-BE5E-66728FB0E3A1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D7424B9-97EB-4ED3-8E74-41C90427DB06}"/>
              </a:ext>
            </a:extLst>
          </p:cNvPr>
          <p:cNvGrpSpPr/>
          <p:nvPr/>
        </p:nvGrpSpPr>
        <p:grpSpPr>
          <a:xfrm>
            <a:off x="3513231" y="1593764"/>
            <a:ext cx="2886430" cy="4473661"/>
            <a:chOff x="3493924" y="1593764"/>
            <a:chExt cx="2886430" cy="4473661"/>
          </a:xfrm>
        </p:grpSpPr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A111EDA6-A7BD-459B-B1A7-DE5864408DEB}"/>
                </a:ext>
              </a:extLst>
            </p:cNvPr>
            <p:cNvGrpSpPr/>
            <p:nvPr/>
          </p:nvGrpSpPr>
          <p:grpSpPr>
            <a:xfrm>
              <a:off x="3515607" y="1593764"/>
              <a:ext cx="2796441" cy="515453"/>
              <a:chOff x="3782307" y="1593764"/>
              <a:chExt cx="2796441" cy="515453"/>
            </a:xfrm>
          </p:grpSpPr>
          <p:grpSp>
            <p:nvGrpSpPr>
              <p:cNvPr id="743" name="그룹 742">
                <a:extLst>
                  <a:ext uri="{FF2B5EF4-FFF2-40B4-BE49-F238E27FC236}">
                    <a16:creationId xmlns:a16="http://schemas.microsoft.com/office/drawing/2014/main" id="{418AC927-02C5-4D75-A5A2-7F1D8EC6063A}"/>
                  </a:ext>
                </a:extLst>
              </p:cNvPr>
              <p:cNvGrpSpPr/>
              <p:nvPr/>
            </p:nvGrpSpPr>
            <p:grpSpPr>
              <a:xfrm>
                <a:off x="3782307" y="1593764"/>
                <a:ext cx="2510215" cy="515453"/>
                <a:chOff x="219957" y="1903723"/>
                <a:chExt cx="2510215" cy="515453"/>
              </a:xfrm>
            </p:grpSpPr>
            <p:sp>
              <p:nvSpPr>
                <p:cNvPr id="744" name="직사각형 743">
                  <a:extLst>
                    <a:ext uri="{FF2B5EF4-FFF2-40B4-BE49-F238E27FC236}">
                      <a16:creationId xmlns:a16="http://schemas.microsoft.com/office/drawing/2014/main" id="{D4E9C8D4-B7C7-48F7-A8D1-55DFDFCA00C5}"/>
                    </a:ext>
                  </a:extLst>
                </p:cNvPr>
                <p:cNvSpPr/>
                <p:nvPr/>
              </p:nvSpPr>
              <p:spPr>
                <a:xfrm>
                  <a:off x="219957" y="1903723"/>
                  <a:ext cx="1839037" cy="246221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검색 후 </a:t>
                  </a:r>
                  <a:r>
                    <a:rPr kumimoji="1" lang="en-US" altLang="ko-KR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| </a:t>
                  </a: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결과 有</a:t>
                  </a:r>
                  <a:endPara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745" name="그룹 744">
                  <a:extLst>
                    <a:ext uri="{FF2B5EF4-FFF2-40B4-BE49-F238E27FC236}">
                      <a16:creationId xmlns:a16="http://schemas.microsoft.com/office/drawing/2014/main" id="{7CF3D588-057E-4371-8D2C-0D115E0E6E20}"/>
                    </a:ext>
                  </a:extLst>
                </p:cNvPr>
                <p:cNvGrpSpPr/>
                <p:nvPr/>
              </p:nvGrpSpPr>
              <p:grpSpPr>
                <a:xfrm>
                  <a:off x="233347" y="2203732"/>
                  <a:ext cx="2496825" cy="215444"/>
                  <a:chOff x="233347" y="2203732"/>
                  <a:chExt cx="2496825" cy="215444"/>
                </a:xfrm>
              </p:grpSpPr>
              <p:grpSp>
                <p:nvGrpSpPr>
                  <p:cNvPr id="746" name="그룹 745">
                    <a:extLst>
                      <a:ext uri="{FF2B5EF4-FFF2-40B4-BE49-F238E27FC236}">
                        <a16:creationId xmlns:a16="http://schemas.microsoft.com/office/drawing/2014/main" id="{1D14889E-30EA-4AFC-8C43-3C56883A8EDC}"/>
                      </a:ext>
                    </a:extLst>
                  </p:cNvPr>
                  <p:cNvGrpSpPr/>
                  <p:nvPr/>
                </p:nvGrpSpPr>
                <p:grpSpPr>
                  <a:xfrm>
                    <a:off x="293298" y="2203732"/>
                    <a:ext cx="2436874" cy="215444"/>
                    <a:chOff x="2753227" y="6336472"/>
                    <a:chExt cx="2436874" cy="215444"/>
                  </a:xfrm>
                </p:grpSpPr>
                <p:sp>
                  <p:nvSpPr>
                    <p:cNvPr id="751" name="직사각형 750">
                      <a:extLst>
                        <a:ext uri="{FF2B5EF4-FFF2-40B4-BE49-F238E27FC236}">
                          <a16:creationId xmlns:a16="http://schemas.microsoft.com/office/drawing/2014/main" id="{0AF5CEF4-6289-4C72-94A1-C80CDCD0FE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556" y="6336472"/>
                      <a:ext cx="492443" cy="215444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lvl="0" defTabSz="844083" fontAlgn="base" latinLnBrk="1"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</a:t>
                      </a:r>
                    </a:p>
                  </p:txBody>
                </p:sp>
                <p:cxnSp>
                  <p:nvCxnSpPr>
                    <p:cNvPr id="749" name="Line">
                      <a:extLst>
                        <a:ext uri="{FF2B5EF4-FFF2-40B4-BE49-F238E27FC236}">
                          <a16:creationId xmlns:a16="http://schemas.microsoft.com/office/drawing/2014/main" id="{0B686A6B-A1ED-4CD6-8EDF-AECCCD23AB4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753227" y="6550866"/>
                      <a:ext cx="2436874" cy="0"/>
                    </a:xfrm>
                    <a:prstGeom prst="line">
                      <a:avLst/>
                    </a:prstGeom>
                    <a:ln w="6350">
                      <a:solidFill>
                        <a:srgbClr val="80808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747" name="직사각형 746">
                    <a:extLst>
                      <a:ext uri="{FF2B5EF4-FFF2-40B4-BE49-F238E27FC236}">
                        <a16:creationId xmlns:a16="http://schemas.microsoft.com/office/drawing/2014/main" id="{8263DE39-0CC4-4945-B3F5-FB6918A89FBF}"/>
                      </a:ext>
                    </a:extLst>
                  </p:cNvPr>
                  <p:cNvSpPr/>
                  <p:nvPr/>
                </p:nvSpPr>
                <p:spPr>
                  <a:xfrm>
                    <a:off x="233347" y="2203732"/>
                    <a:ext cx="729687" cy="215444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r>
                      <a:rPr kumimoji="1" lang="en-US" altLang="ko-KR" sz="800" b="1" kern="1200" dirty="0">
                        <a:solidFill>
                          <a:prstClr val="black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LG CNS</a:t>
                    </a:r>
                    <a:r>
                      <a:rPr kumimoji="1" lang="en-US" altLang="ko-KR" sz="800" b="1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800" b="1" kern="1200" dirty="0">
                        <a:solidFill>
                          <a:prstClr val="black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▼</a:t>
                    </a:r>
                    <a:r>
                      <a:rPr kumimoji="1" lang="ko-KR" altLang="en-US" sz="800" b="1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 </a:t>
                    </a:r>
                    <a:endParaRPr lang="ko-KR" altLang="en-US" sz="1600" dirty="0"/>
                  </a:p>
                </p:txBody>
              </p:sp>
            </p:grpSp>
          </p:grpSp>
          <p:sp>
            <p:nvSpPr>
              <p:cNvPr id="754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CDAF35A-6554-4D5A-9FAA-3BC352FB01C5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4"/>
                </p:custDataLst>
              </p:nvPr>
            </p:nvSpPr>
            <p:spPr bwMode="auto">
              <a:xfrm>
                <a:off x="6346136" y="1948627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55" name="그룹 754">
                <a:extLst>
                  <a:ext uri="{FF2B5EF4-FFF2-40B4-BE49-F238E27FC236}">
                    <a16:creationId xmlns:a16="http://schemas.microsoft.com/office/drawing/2014/main" id="{D54D6D81-C624-4FB8-904E-3289A6AE6558}"/>
                  </a:ext>
                </a:extLst>
              </p:cNvPr>
              <p:cNvGrpSpPr/>
              <p:nvPr/>
            </p:nvGrpSpPr>
            <p:grpSpPr>
              <a:xfrm>
                <a:off x="6539242" y="1942613"/>
                <a:ext cx="39506" cy="144000"/>
                <a:chOff x="3198941" y="2371350"/>
                <a:chExt cx="39506" cy="140236"/>
              </a:xfrm>
            </p:grpSpPr>
            <p:sp>
              <p:nvSpPr>
                <p:cNvPr id="821" name="Oval">
                  <a:extLst>
                    <a:ext uri="{FF2B5EF4-FFF2-40B4-BE49-F238E27FC236}">
                      <a16:creationId xmlns:a16="http://schemas.microsoft.com/office/drawing/2014/main" id="{78B03756-8FF1-4158-896C-DB055DAFBB29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22" name="Oval">
                  <a:extLst>
                    <a:ext uri="{FF2B5EF4-FFF2-40B4-BE49-F238E27FC236}">
                      <a16:creationId xmlns:a16="http://schemas.microsoft.com/office/drawing/2014/main" id="{3B11BA7E-5BED-4681-9DDF-0DACAA29EE8F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23" name="Oval">
                  <a:extLst>
                    <a:ext uri="{FF2B5EF4-FFF2-40B4-BE49-F238E27FC236}">
                      <a16:creationId xmlns:a16="http://schemas.microsoft.com/office/drawing/2014/main" id="{5ABBC0D0-1804-4F7B-B9C2-4D44371E79F9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825" name="직사각형 824">
              <a:extLst>
                <a:ext uri="{FF2B5EF4-FFF2-40B4-BE49-F238E27FC236}">
                  <a16:creationId xmlns:a16="http://schemas.microsoft.com/office/drawing/2014/main" id="{AF64867E-E95A-4AC8-9C81-9209E896C853}"/>
                </a:ext>
              </a:extLst>
            </p:cNvPr>
            <p:cNvSpPr/>
            <p:nvPr/>
          </p:nvSpPr>
          <p:spPr>
            <a:xfrm>
              <a:off x="3493924" y="2165569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‘</a:t>
              </a: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’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에 대한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건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의 검색결과가 있습니다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EC87BD3D-2D0A-4D9F-B769-B70E5473F63E}"/>
                </a:ext>
              </a:extLst>
            </p:cNvPr>
            <p:cNvGrpSpPr/>
            <p:nvPr/>
          </p:nvGrpSpPr>
          <p:grpSpPr>
            <a:xfrm>
              <a:off x="3632006" y="2477592"/>
              <a:ext cx="1539823" cy="3500399"/>
              <a:chOff x="3898706" y="2477592"/>
              <a:chExt cx="1539823" cy="3500399"/>
            </a:xfrm>
          </p:grpSpPr>
          <p:grpSp>
            <p:nvGrpSpPr>
              <p:cNvPr id="27" name="그룹 26">
                <a:extLst>
                  <a:ext uri="{FF2B5EF4-FFF2-40B4-BE49-F238E27FC236}">
                    <a16:creationId xmlns:a16="http://schemas.microsoft.com/office/drawing/2014/main" id="{5EE3BC72-0191-49F1-A9DB-B7BCA9CD1A73}"/>
                  </a:ext>
                </a:extLst>
              </p:cNvPr>
              <p:cNvGrpSpPr/>
              <p:nvPr/>
            </p:nvGrpSpPr>
            <p:grpSpPr>
              <a:xfrm>
                <a:off x="3898706" y="2477592"/>
                <a:ext cx="1259315" cy="377855"/>
                <a:chOff x="3898706" y="2668092"/>
                <a:chExt cx="1259315" cy="377855"/>
              </a:xfrm>
            </p:grpSpPr>
            <p:grpSp>
              <p:nvGrpSpPr>
                <p:cNvPr id="1193" name="그룹 1192">
                  <a:extLst>
                    <a:ext uri="{FF2B5EF4-FFF2-40B4-BE49-F238E27FC236}">
                      <a16:creationId xmlns:a16="http://schemas.microsoft.com/office/drawing/2014/main" id="{F6DF7E1F-5D54-420D-87D7-2A80042FFB0D}"/>
                    </a:ext>
                  </a:extLst>
                </p:cNvPr>
                <p:cNvGrpSpPr/>
                <p:nvPr/>
              </p:nvGrpSpPr>
              <p:grpSpPr>
                <a:xfrm>
                  <a:off x="3924094" y="2668092"/>
                  <a:ext cx="1233927" cy="377855"/>
                  <a:chOff x="11046174" y="4430284"/>
                  <a:chExt cx="1233927" cy="377855"/>
                </a:xfrm>
              </p:grpSpPr>
              <p:sp>
                <p:nvSpPr>
                  <p:cNvPr id="1213" name="직사각형 1212">
                    <a:extLst>
                      <a:ext uri="{FF2B5EF4-FFF2-40B4-BE49-F238E27FC236}">
                        <a16:creationId xmlns:a16="http://schemas.microsoft.com/office/drawing/2014/main" id="{70353D36-A893-44F3-9DEF-F7AFE8683A6A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1214" name="Profile Picture">
                    <a:extLst>
                      <a:ext uri="{FF2B5EF4-FFF2-40B4-BE49-F238E27FC236}">
                        <a16:creationId xmlns:a16="http://schemas.microsoft.com/office/drawing/2014/main" id="{F132B43C-3E34-4071-867E-FED536FFBB87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16" name="Background">
                      <a:extLst>
                        <a:ext uri="{FF2B5EF4-FFF2-40B4-BE49-F238E27FC236}">
                          <a16:creationId xmlns:a16="http://schemas.microsoft.com/office/drawing/2014/main" id="{CBD7D72C-F975-4198-8A50-DD19F13250D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17" name="Profile Icon">
                      <a:extLst>
                        <a:ext uri="{FF2B5EF4-FFF2-40B4-BE49-F238E27FC236}">
                          <a16:creationId xmlns:a16="http://schemas.microsoft.com/office/drawing/2014/main" id="{F5066F1F-E34F-4837-9A77-4263AB1B4E9B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15" name="직사각형 1214">
                    <a:extLst>
                      <a:ext uri="{FF2B5EF4-FFF2-40B4-BE49-F238E27FC236}">
                        <a16:creationId xmlns:a16="http://schemas.microsoft.com/office/drawing/2014/main" id="{F2314D21-23A1-49AC-88EC-502D6B75AF50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팀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1194" name="타원 1193">
                  <a:extLst>
                    <a:ext uri="{FF2B5EF4-FFF2-40B4-BE49-F238E27FC236}">
                      <a16:creationId xmlns:a16="http://schemas.microsoft.com/office/drawing/2014/main" id="{7AD034A4-99DF-408B-BE2E-1A55DBF2BBAF}"/>
                    </a:ext>
                  </a:extLst>
                </p:cNvPr>
                <p:cNvSpPr/>
                <p:nvPr/>
              </p:nvSpPr>
              <p:spPr>
                <a:xfrm>
                  <a:off x="3898706" y="2674617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195" name="그래픽 1194" descr="스마트폰">
                  <a:extLst>
                    <a:ext uri="{FF2B5EF4-FFF2-40B4-BE49-F238E27FC236}">
                      <a16:creationId xmlns:a16="http://schemas.microsoft.com/office/drawing/2014/main" id="{2872EBF1-2B56-484A-8C2C-3F6238FCA6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2876092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6" name="그룹 25">
                <a:extLst>
                  <a:ext uri="{FF2B5EF4-FFF2-40B4-BE49-F238E27FC236}">
                    <a16:creationId xmlns:a16="http://schemas.microsoft.com/office/drawing/2014/main" id="{080F6B21-3EE2-4C49-9671-C1F12976F7B5}"/>
                  </a:ext>
                </a:extLst>
              </p:cNvPr>
              <p:cNvGrpSpPr/>
              <p:nvPr/>
            </p:nvGrpSpPr>
            <p:grpSpPr>
              <a:xfrm>
                <a:off x="3898706" y="2923670"/>
                <a:ext cx="1456467" cy="377855"/>
                <a:chOff x="3898706" y="3101541"/>
                <a:chExt cx="1456467" cy="377855"/>
              </a:xfrm>
            </p:grpSpPr>
            <p:grpSp>
              <p:nvGrpSpPr>
                <p:cNvPr id="1197" name="그룹 1196">
                  <a:extLst>
                    <a:ext uri="{FF2B5EF4-FFF2-40B4-BE49-F238E27FC236}">
                      <a16:creationId xmlns:a16="http://schemas.microsoft.com/office/drawing/2014/main" id="{9B828013-ECF1-4524-8F35-F6E84CF427EA}"/>
                    </a:ext>
                  </a:extLst>
                </p:cNvPr>
                <p:cNvGrpSpPr/>
                <p:nvPr/>
              </p:nvGrpSpPr>
              <p:grpSpPr>
                <a:xfrm>
                  <a:off x="3924094" y="3101541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1206" name="직사각형 1205">
                    <a:extLst>
                      <a:ext uri="{FF2B5EF4-FFF2-40B4-BE49-F238E27FC236}">
                        <a16:creationId xmlns:a16="http://schemas.microsoft.com/office/drawing/2014/main" id="{6224594E-89F0-4770-B422-CFD586BB59F2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1207" name="Profile Picture">
                    <a:extLst>
                      <a:ext uri="{FF2B5EF4-FFF2-40B4-BE49-F238E27FC236}">
                        <a16:creationId xmlns:a16="http://schemas.microsoft.com/office/drawing/2014/main" id="{F85A4AC4-4B18-4A99-BED2-CFF74B198D2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09" name="Background">
                      <a:extLst>
                        <a:ext uri="{FF2B5EF4-FFF2-40B4-BE49-F238E27FC236}">
                          <a16:creationId xmlns:a16="http://schemas.microsoft.com/office/drawing/2014/main" id="{73FBC877-CC25-463C-BADB-D9EC5FD2485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10" name="Profile Icon">
                      <a:extLst>
                        <a:ext uri="{FF2B5EF4-FFF2-40B4-BE49-F238E27FC236}">
                          <a16:creationId xmlns:a16="http://schemas.microsoft.com/office/drawing/2014/main" id="{0BD08FB0-9101-4103-9BE0-FC880F4907C0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08" name="직사각형 1207">
                    <a:extLst>
                      <a:ext uri="{FF2B5EF4-FFF2-40B4-BE49-F238E27FC236}">
                        <a16:creationId xmlns:a16="http://schemas.microsoft.com/office/drawing/2014/main" id="{9059D399-65CC-410A-83AB-ECF1D96E615C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팀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1198" name="타원 1197">
                  <a:extLst>
                    <a:ext uri="{FF2B5EF4-FFF2-40B4-BE49-F238E27FC236}">
                      <a16:creationId xmlns:a16="http://schemas.microsoft.com/office/drawing/2014/main" id="{A8079E1A-078C-4D8B-8294-CB31E35FB3E7}"/>
                    </a:ext>
                  </a:extLst>
                </p:cNvPr>
                <p:cNvSpPr/>
                <p:nvPr/>
              </p:nvSpPr>
              <p:spPr>
                <a:xfrm>
                  <a:off x="3898706" y="310806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199" name="그래픽 1198" descr="스마트폰">
                  <a:extLst>
                    <a:ext uri="{FF2B5EF4-FFF2-40B4-BE49-F238E27FC236}">
                      <a16:creationId xmlns:a16="http://schemas.microsoft.com/office/drawing/2014/main" id="{D6A84D8D-209A-46A5-9DFF-B92AE19894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3309541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01" name="그룹 1200">
                  <a:extLst>
                    <a:ext uri="{FF2B5EF4-FFF2-40B4-BE49-F238E27FC236}">
                      <a16:creationId xmlns:a16="http://schemas.microsoft.com/office/drawing/2014/main" id="{412A211F-E66B-4FC1-9539-DAFAE7646467}"/>
                    </a:ext>
                  </a:extLst>
                </p:cNvPr>
                <p:cNvGrpSpPr/>
                <p:nvPr/>
              </p:nvGrpSpPr>
              <p:grpSpPr>
                <a:xfrm>
                  <a:off x="4296368" y="3128138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1202" name="사각형: 둥근 모서리 1201">
                    <a:extLst>
                      <a:ext uri="{FF2B5EF4-FFF2-40B4-BE49-F238E27FC236}">
                        <a16:creationId xmlns:a16="http://schemas.microsoft.com/office/drawing/2014/main" id="{C91A2220-5E1C-4F68-B023-387E530502C4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03" name="직사각형 1202">
                    <a:extLst>
                      <a:ext uri="{FF2B5EF4-FFF2-40B4-BE49-F238E27FC236}">
                        <a16:creationId xmlns:a16="http://schemas.microsoft.com/office/drawing/2014/main" id="{ABCF1177-6164-4595-AD87-A30FC3410D9B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장기</a:t>
                    </a:r>
                  </a:p>
                </p:txBody>
              </p:sp>
            </p:grpSp>
          </p:grpSp>
          <p:grpSp>
            <p:nvGrpSpPr>
              <p:cNvPr id="25" name="그룹 24">
                <a:extLst>
                  <a:ext uri="{FF2B5EF4-FFF2-40B4-BE49-F238E27FC236}">
                    <a16:creationId xmlns:a16="http://schemas.microsoft.com/office/drawing/2014/main" id="{9EE8DFE1-604B-44E8-A1B2-04BB91EF7035}"/>
                  </a:ext>
                </a:extLst>
              </p:cNvPr>
              <p:cNvGrpSpPr/>
              <p:nvPr/>
            </p:nvGrpSpPr>
            <p:grpSpPr>
              <a:xfrm>
                <a:off x="3898706" y="3369748"/>
                <a:ext cx="1183975" cy="377855"/>
                <a:chOff x="3898706" y="3557476"/>
                <a:chExt cx="1183975" cy="377855"/>
              </a:xfrm>
            </p:grpSpPr>
            <p:grpSp>
              <p:nvGrpSpPr>
                <p:cNvPr id="1221" name="그룹 1220">
                  <a:extLst>
                    <a:ext uri="{FF2B5EF4-FFF2-40B4-BE49-F238E27FC236}">
                      <a16:creationId xmlns:a16="http://schemas.microsoft.com/office/drawing/2014/main" id="{2D721381-9B11-427F-BD40-57B05BBD1FD2}"/>
                    </a:ext>
                  </a:extLst>
                </p:cNvPr>
                <p:cNvGrpSpPr/>
                <p:nvPr/>
              </p:nvGrpSpPr>
              <p:grpSpPr>
                <a:xfrm>
                  <a:off x="3924094" y="3557476"/>
                  <a:ext cx="1158587" cy="377855"/>
                  <a:chOff x="11046174" y="4430284"/>
                  <a:chExt cx="1158587" cy="377855"/>
                </a:xfrm>
              </p:grpSpPr>
              <p:sp>
                <p:nvSpPr>
                  <p:cNvPr id="1222" name="직사각형 1221">
                    <a:extLst>
                      <a:ext uri="{FF2B5EF4-FFF2-40B4-BE49-F238E27FC236}">
                        <a16:creationId xmlns:a16="http://schemas.microsoft.com/office/drawing/2014/main" id="{2A849F77-309F-4204-A503-0F686427003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강용관 책임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grpSp>
                <p:nvGrpSpPr>
                  <p:cNvPr id="1223" name="Profile Picture">
                    <a:extLst>
                      <a:ext uri="{FF2B5EF4-FFF2-40B4-BE49-F238E27FC236}">
                        <a16:creationId xmlns:a16="http://schemas.microsoft.com/office/drawing/2014/main" id="{873B3CB2-0BF9-4BD9-B521-F9491360271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25" name="Background">
                      <a:extLst>
                        <a:ext uri="{FF2B5EF4-FFF2-40B4-BE49-F238E27FC236}">
                          <a16:creationId xmlns:a16="http://schemas.microsoft.com/office/drawing/2014/main" id="{3BB5F260-F703-4C2F-A38E-D04005B34C3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26" name="Profile Icon">
                      <a:extLst>
                        <a:ext uri="{FF2B5EF4-FFF2-40B4-BE49-F238E27FC236}">
                          <a16:creationId xmlns:a16="http://schemas.microsoft.com/office/drawing/2014/main" id="{D643D193-91E8-440E-B8E4-F6F5968A30C9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24" name="직사각형 1223">
                    <a:extLst>
                      <a:ext uri="{FF2B5EF4-FFF2-40B4-BE49-F238E27FC236}">
                        <a16:creationId xmlns:a16="http://schemas.microsoft.com/office/drawing/2014/main" id="{25E5A783-BF48-4631-AC5E-B08DE27D6497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85953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ERP </a:t>
                    </a: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기술</a:t>
                    </a:r>
                  </a:p>
                </p:txBody>
              </p:sp>
            </p:grpSp>
            <p:sp>
              <p:nvSpPr>
                <p:cNvPr id="1227" name="타원 1226">
                  <a:extLst>
                    <a:ext uri="{FF2B5EF4-FFF2-40B4-BE49-F238E27FC236}">
                      <a16:creationId xmlns:a16="http://schemas.microsoft.com/office/drawing/2014/main" id="{8314B6AF-5604-4B73-9BCF-3653D3509D0D}"/>
                    </a:ext>
                  </a:extLst>
                </p:cNvPr>
                <p:cNvSpPr/>
                <p:nvPr/>
              </p:nvSpPr>
              <p:spPr>
                <a:xfrm>
                  <a:off x="3898706" y="356400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28" name="그래픽 1227" descr="스마트폰">
                  <a:extLst>
                    <a:ext uri="{FF2B5EF4-FFF2-40B4-BE49-F238E27FC236}">
                      <a16:creationId xmlns:a16="http://schemas.microsoft.com/office/drawing/2014/main" id="{027E0D18-5B20-42A1-8055-15D3AB9D82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3765476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23" name="그룹 22">
                <a:extLst>
                  <a:ext uri="{FF2B5EF4-FFF2-40B4-BE49-F238E27FC236}">
                    <a16:creationId xmlns:a16="http://schemas.microsoft.com/office/drawing/2014/main" id="{4801C6F6-592C-4EC6-AC17-A99CD75618D8}"/>
                  </a:ext>
                </a:extLst>
              </p:cNvPr>
              <p:cNvGrpSpPr/>
              <p:nvPr/>
            </p:nvGrpSpPr>
            <p:grpSpPr>
              <a:xfrm>
                <a:off x="3898706" y="3815826"/>
                <a:ext cx="1456467" cy="377855"/>
                <a:chOff x="3898706" y="3990925"/>
                <a:chExt cx="1456467" cy="377855"/>
              </a:xfrm>
            </p:grpSpPr>
            <p:grpSp>
              <p:nvGrpSpPr>
                <p:cNvPr id="1232" name="그룹 1231">
                  <a:extLst>
                    <a:ext uri="{FF2B5EF4-FFF2-40B4-BE49-F238E27FC236}">
                      <a16:creationId xmlns:a16="http://schemas.microsoft.com/office/drawing/2014/main" id="{561D7080-1037-45E8-9F90-AD1539C3C55E}"/>
                    </a:ext>
                  </a:extLst>
                </p:cNvPr>
                <p:cNvGrpSpPr/>
                <p:nvPr/>
              </p:nvGrpSpPr>
              <p:grpSpPr>
                <a:xfrm>
                  <a:off x="3924094" y="3990925"/>
                  <a:ext cx="1431079" cy="377855"/>
                  <a:chOff x="11046174" y="4430284"/>
                  <a:chExt cx="1431079" cy="377855"/>
                </a:xfrm>
              </p:grpSpPr>
              <p:sp>
                <p:nvSpPr>
                  <p:cNvPr id="1233" name="직사각형 1232">
                    <a:extLst>
                      <a:ext uri="{FF2B5EF4-FFF2-40B4-BE49-F238E27FC236}">
                        <a16:creationId xmlns:a16="http://schemas.microsoft.com/office/drawing/2014/main" id="{5596A65F-ADF8-4E84-AEEF-252938342A0E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01823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신동인 책임</a:t>
                    </a:r>
                  </a:p>
                </p:txBody>
              </p:sp>
              <p:grpSp>
                <p:nvGrpSpPr>
                  <p:cNvPr id="1234" name="Profile Picture">
                    <a:extLst>
                      <a:ext uri="{FF2B5EF4-FFF2-40B4-BE49-F238E27FC236}">
                        <a16:creationId xmlns:a16="http://schemas.microsoft.com/office/drawing/2014/main" id="{068DC62A-2784-4C2A-ABAF-5B2A49ABDD0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36" name="Background">
                      <a:extLst>
                        <a:ext uri="{FF2B5EF4-FFF2-40B4-BE49-F238E27FC236}">
                          <a16:creationId xmlns:a16="http://schemas.microsoft.com/office/drawing/2014/main" id="{1E7FDF10-9EE1-4A9E-B776-6AD26B66EDD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37" name="Profile Icon">
                      <a:extLst>
                        <a:ext uri="{FF2B5EF4-FFF2-40B4-BE49-F238E27FC236}">
                          <a16:creationId xmlns:a16="http://schemas.microsoft.com/office/drawing/2014/main" id="{EEA15D5B-A2E3-44C4-834E-92DB0B860B01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35" name="직사각형 1234">
                    <a:extLst>
                      <a:ext uri="{FF2B5EF4-FFF2-40B4-BE49-F238E27FC236}">
                        <a16:creationId xmlns:a16="http://schemas.microsoft.com/office/drawing/2014/main" id="{BE1D2094-7F54-469A-8301-24049ADE558B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85953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ERP 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 기술</a:t>
                    </a:r>
                  </a:p>
                </p:txBody>
              </p:sp>
            </p:grpSp>
            <p:sp>
              <p:nvSpPr>
                <p:cNvPr id="1238" name="타원 1237">
                  <a:extLst>
                    <a:ext uri="{FF2B5EF4-FFF2-40B4-BE49-F238E27FC236}">
                      <a16:creationId xmlns:a16="http://schemas.microsoft.com/office/drawing/2014/main" id="{C55544E8-3F70-4758-BB75-A946FB1A75A6}"/>
                    </a:ext>
                  </a:extLst>
                </p:cNvPr>
                <p:cNvSpPr/>
                <p:nvPr/>
              </p:nvSpPr>
              <p:spPr>
                <a:xfrm>
                  <a:off x="3898706" y="3997450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39" name="그래픽 1238" descr="스마트폰">
                  <a:extLst>
                    <a:ext uri="{FF2B5EF4-FFF2-40B4-BE49-F238E27FC236}">
                      <a16:creationId xmlns:a16="http://schemas.microsoft.com/office/drawing/2014/main" id="{908EEB0A-F659-441D-93FD-A679E56FFDE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4198925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43" name="그룹 1242">
                  <a:extLst>
                    <a:ext uri="{FF2B5EF4-FFF2-40B4-BE49-F238E27FC236}">
                      <a16:creationId xmlns:a16="http://schemas.microsoft.com/office/drawing/2014/main" id="{A3B2767D-DC27-4C6A-9DDA-18C34C5D5CB4}"/>
                    </a:ext>
                  </a:extLst>
                </p:cNvPr>
                <p:cNvGrpSpPr/>
                <p:nvPr/>
              </p:nvGrpSpPr>
              <p:grpSpPr>
                <a:xfrm>
                  <a:off x="4296368" y="4017522"/>
                  <a:ext cx="338554" cy="184666"/>
                  <a:chOff x="1063283" y="3697077"/>
                  <a:chExt cx="338554" cy="184666"/>
                </a:xfrm>
              </p:grpSpPr>
              <p:sp>
                <p:nvSpPr>
                  <p:cNvPr id="1244" name="사각형: 둥근 모서리 1243">
                    <a:extLst>
                      <a:ext uri="{FF2B5EF4-FFF2-40B4-BE49-F238E27FC236}">
                        <a16:creationId xmlns:a16="http://schemas.microsoft.com/office/drawing/2014/main" id="{F2EF67DB-D1DE-453D-B986-0A415C6A28F3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EA4737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45" name="직사각형 1244">
                    <a:extLst>
                      <a:ext uri="{FF2B5EF4-FFF2-40B4-BE49-F238E27FC236}">
                        <a16:creationId xmlns:a16="http://schemas.microsoft.com/office/drawing/2014/main" id="{8BAB9F3C-7E22-4F42-9C05-045EED09FBCD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4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장기</a:t>
                    </a:r>
                  </a:p>
                </p:txBody>
              </p:sp>
            </p:grpSp>
          </p:grpSp>
          <p:grpSp>
            <p:nvGrpSpPr>
              <p:cNvPr id="22" name="그룹 21">
                <a:extLst>
                  <a:ext uri="{FF2B5EF4-FFF2-40B4-BE49-F238E27FC236}">
                    <a16:creationId xmlns:a16="http://schemas.microsoft.com/office/drawing/2014/main" id="{D921B0B4-CA34-4B79-99B5-1FAE0863F9FF}"/>
                  </a:ext>
                </a:extLst>
              </p:cNvPr>
              <p:cNvGrpSpPr/>
              <p:nvPr/>
            </p:nvGrpSpPr>
            <p:grpSpPr>
              <a:xfrm>
                <a:off x="3898706" y="4261904"/>
                <a:ext cx="1349083" cy="377855"/>
                <a:chOff x="3898706" y="4487896"/>
                <a:chExt cx="1349083" cy="377855"/>
              </a:xfrm>
            </p:grpSpPr>
            <p:grpSp>
              <p:nvGrpSpPr>
                <p:cNvPr id="1255" name="그룹 1254">
                  <a:extLst>
                    <a:ext uri="{FF2B5EF4-FFF2-40B4-BE49-F238E27FC236}">
                      <a16:creationId xmlns:a16="http://schemas.microsoft.com/office/drawing/2014/main" id="{F3AE6A92-66AA-48A5-8209-A6FD3B0DFBAF}"/>
                    </a:ext>
                  </a:extLst>
                </p:cNvPr>
                <p:cNvGrpSpPr/>
                <p:nvPr/>
              </p:nvGrpSpPr>
              <p:grpSpPr>
                <a:xfrm>
                  <a:off x="3924094" y="4487896"/>
                  <a:ext cx="1323695" cy="377855"/>
                  <a:chOff x="11046174" y="4430284"/>
                  <a:chExt cx="1323695" cy="377855"/>
                </a:xfrm>
              </p:grpSpPr>
              <p:sp>
                <p:nvSpPr>
                  <p:cNvPr id="1256" name="직사각형 1255">
                    <a:extLst>
                      <a:ext uri="{FF2B5EF4-FFF2-40B4-BE49-F238E27FC236}">
                        <a16:creationId xmlns:a16="http://schemas.microsoft.com/office/drawing/2014/main" id="{7EB9B0C5-ED6A-46BA-9E67-E187196D3E5F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김용주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이사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57" name="Profile Picture">
                    <a:extLst>
                      <a:ext uri="{FF2B5EF4-FFF2-40B4-BE49-F238E27FC236}">
                        <a16:creationId xmlns:a16="http://schemas.microsoft.com/office/drawing/2014/main" id="{E135E2CF-D00C-4663-A0C7-486444BDFBA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59" name="Background">
                      <a:extLst>
                        <a:ext uri="{FF2B5EF4-FFF2-40B4-BE49-F238E27FC236}">
                          <a16:creationId xmlns:a16="http://schemas.microsoft.com/office/drawing/2014/main" id="{1AC07C49-531F-4303-AD81-9032FC1D561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60" name="Profile Icon">
                      <a:extLst>
                        <a:ext uri="{FF2B5EF4-FFF2-40B4-BE49-F238E27FC236}">
                          <a16:creationId xmlns:a16="http://schemas.microsoft.com/office/drawing/2014/main" id="{6346EC4F-381F-448A-9BB9-8726589FFA99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58" name="직사각형 1257">
                    <a:extLst>
                      <a:ext uri="{FF2B5EF4-FFF2-40B4-BE49-F238E27FC236}">
                        <a16:creationId xmlns:a16="http://schemas.microsoft.com/office/drawing/2014/main" id="{92F5196F-A38C-4821-9AC3-3A6E11EDCD3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102463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 사업개발담당</a:t>
                    </a:r>
                  </a:p>
                </p:txBody>
              </p:sp>
            </p:grpSp>
            <p:sp>
              <p:nvSpPr>
                <p:cNvPr id="1261" name="타원 1260">
                  <a:extLst>
                    <a:ext uri="{FF2B5EF4-FFF2-40B4-BE49-F238E27FC236}">
                      <a16:creationId xmlns:a16="http://schemas.microsoft.com/office/drawing/2014/main" id="{CA45BF1C-EC3C-4A22-A312-E37890BC2F57}"/>
                    </a:ext>
                  </a:extLst>
                </p:cNvPr>
                <p:cNvSpPr/>
                <p:nvPr/>
              </p:nvSpPr>
              <p:spPr>
                <a:xfrm>
                  <a:off x="3898706" y="449442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62" name="그래픽 1261" descr="스마트폰">
                  <a:extLst>
                    <a:ext uri="{FF2B5EF4-FFF2-40B4-BE49-F238E27FC236}">
                      <a16:creationId xmlns:a16="http://schemas.microsoft.com/office/drawing/2014/main" id="{424AA977-321B-4E19-9B28-24A96E3C89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4695896"/>
                  <a:ext cx="144000" cy="144000"/>
                </a:xfrm>
                <a:prstGeom prst="rect">
                  <a:avLst/>
                </a:prstGeom>
              </p:spPr>
            </p:pic>
          </p:grpSp>
          <p:grpSp>
            <p:nvGrpSpPr>
              <p:cNvPr id="15" name="그룹 14">
                <a:extLst>
                  <a:ext uri="{FF2B5EF4-FFF2-40B4-BE49-F238E27FC236}">
                    <a16:creationId xmlns:a16="http://schemas.microsoft.com/office/drawing/2014/main" id="{4324EB55-C4F8-4F14-B3EE-8BA156559AA6}"/>
                  </a:ext>
                </a:extLst>
              </p:cNvPr>
              <p:cNvGrpSpPr/>
              <p:nvPr/>
            </p:nvGrpSpPr>
            <p:grpSpPr>
              <a:xfrm>
                <a:off x="3898706" y="5154060"/>
                <a:ext cx="1539823" cy="377855"/>
                <a:chOff x="3898706" y="5357183"/>
                <a:chExt cx="1539823" cy="377855"/>
              </a:xfrm>
            </p:grpSpPr>
            <p:grpSp>
              <p:nvGrpSpPr>
                <p:cNvPr id="1266" name="그룹 1265">
                  <a:extLst>
                    <a:ext uri="{FF2B5EF4-FFF2-40B4-BE49-F238E27FC236}">
                      <a16:creationId xmlns:a16="http://schemas.microsoft.com/office/drawing/2014/main" id="{48F1A5FA-8F18-4AFF-A166-D033BEBD99B7}"/>
                    </a:ext>
                  </a:extLst>
                </p:cNvPr>
                <p:cNvGrpSpPr/>
                <p:nvPr/>
              </p:nvGrpSpPr>
              <p:grpSpPr>
                <a:xfrm>
                  <a:off x="3924094" y="5357183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67" name="직사각형 1266">
                    <a:extLst>
                      <a:ext uri="{FF2B5EF4-FFF2-40B4-BE49-F238E27FC236}">
                        <a16:creationId xmlns:a16="http://schemas.microsoft.com/office/drawing/2014/main" id="{4B903194-C009-4A44-B425-26E257809A7B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박병은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책임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68" name="Profile Picture">
                    <a:extLst>
                      <a:ext uri="{FF2B5EF4-FFF2-40B4-BE49-F238E27FC236}">
                        <a16:creationId xmlns:a16="http://schemas.microsoft.com/office/drawing/2014/main" id="{6D426516-AAAC-49CD-A1BC-CC247B543EF4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70" name="Background">
                      <a:extLst>
                        <a:ext uri="{FF2B5EF4-FFF2-40B4-BE49-F238E27FC236}">
                          <a16:creationId xmlns:a16="http://schemas.microsoft.com/office/drawing/2014/main" id="{C4E2FE1C-B1E1-4BC5-9A99-B9CA09EC72A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71" name="Profile Icon">
                      <a:extLst>
                        <a:ext uri="{FF2B5EF4-FFF2-40B4-BE49-F238E27FC236}">
                          <a16:creationId xmlns:a16="http://schemas.microsoft.com/office/drawing/2014/main" id="{AB359B01-3E7D-4DCE-8632-B697DBEB986B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69" name="직사각형 1268">
                    <a:extLst>
                      <a:ext uri="{FF2B5EF4-FFF2-40B4-BE49-F238E27FC236}">
                        <a16:creationId xmlns:a16="http://schemas.microsoft.com/office/drawing/2014/main" id="{822A65AD-898D-4859-B35D-D4972BB14625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65274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</a:t>
                    </a:r>
                    <a:r>
                      <a:rPr kumimoji="1" lang="en-US" altLang="ko-KR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LAB</a:t>
                    </a:r>
                  </a:p>
                </p:txBody>
              </p:sp>
            </p:grpSp>
            <p:sp>
              <p:nvSpPr>
                <p:cNvPr id="1272" name="타원 1271">
                  <a:extLst>
                    <a:ext uri="{FF2B5EF4-FFF2-40B4-BE49-F238E27FC236}">
                      <a16:creationId xmlns:a16="http://schemas.microsoft.com/office/drawing/2014/main" id="{E657F188-F37D-4E43-9931-3C92BA857965}"/>
                    </a:ext>
                  </a:extLst>
                </p:cNvPr>
                <p:cNvSpPr/>
                <p:nvPr/>
              </p:nvSpPr>
              <p:spPr>
                <a:xfrm>
                  <a:off x="3898706" y="5363708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73" name="그래픽 1272" descr="스마트폰">
                  <a:extLst>
                    <a:ext uri="{FF2B5EF4-FFF2-40B4-BE49-F238E27FC236}">
                      <a16:creationId xmlns:a16="http://schemas.microsoft.com/office/drawing/2014/main" id="{E8B37D1A-BCE5-4605-893A-1BF3E3B6C56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5565183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77" name="그룹 1276">
                  <a:extLst>
                    <a:ext uri="{FF2B5EF4-FFF2-40B4-BE49-F238E27FC236}">
                      <a16:creationId xmlns:a16="http://schemas.microsoft.com/office/drawing/2014/main" id="{061349CD-EBBC-44C9-A352-8D3339E58A08}"/>
                    </a:ext>
                  </a:extLst>
                </p:cNvPr>
                <p:cNvGrpSpPr/>
                <p:nvPr/>
              </p:nvGrpSpPr>
              <p:grpSpPr>
                <a:xfrm>
                  <a:off x="4296368" y="5383780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278" name="사각형: 둥근 모서리 1277">
                    <a:extLst>
                      <a:ext uri="{FF2B5EF4-FFF2-40B4-BE49-F238E27FC236}">
                        <a16:creationId xmlns:a16="http://schemas.microsoft.com/office/drawing/2014/main" id="{A616287E-AD83-4974-8708-41498F7DC85D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474B78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79" name="직사각형 1278">
                    <a:extLst>
                      <a:ext uri="{FF2B5EF4-FFF2-40B4-BE49-F238E27FC236}">
                        <a16:creationId xmlns:a16="http://schemas.microsoft.com/office/drawing/2014/main" id="{70490142-BAF3-41B8-AA72-CD442EE29F31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오후</a:t>
                    </a:r>
                  </a:p>
                </p:txBody>
              </p:sp>
            </p:grpSp>
          </p:grpSp>
          <p:grpSp>
            <p:nvGrpSpPr>
              <p:cNvPr id="21" name="그룹 20">
                <a:extLst>
                  <a:ext uri="{FF2B5EF4-FFF2-40B4-BE49-F238E27FC236}">
                    <a16:creationId xmlns:a16="http://schemas.microsoft.com/office/drawing/2014/main" id="{D9BF4AE6-3F92-4A36-8F36-D1A2CBCBDCBE}"/>
                  </a:ext>
                </a:extLst>
              </p:cNvPr>
              <p:cNvGrpSpPr/>
              <p:nvPr/>
            </p:nvGrpSpPr>
            <p:grpSpPr>
              <a:xfrm>
                <a:off x="3898706" y="4707982"/>
                <a:ext cx="1539823" cy="377855"/>
                <a:chOff x="3898706" y="4921345"/>
                <a:chExt cx="1539823" cy="377855"/>
              </a:xfrm>
            </p:grpSpPr>
            <p:grpSp>
              <p:nvGrpSpPr>
                <p:cNvPr id="1280" name="그룹 1279">
                  <a:extLst>
                    <a:ext uri="{FF2B5EF4-FFF2-40B4-BE49-F238E27FC236}">
                      <a16:creationId xmlns:a16="http://schemas.microsoft.com/office/drawing/2014/main" id="{A4885A26-F572-4F33-AD35-83917E432D8D}"/>
                    </a:ext>
                  </a:extLst>
                </p:cNvPr>
                <p:cNvGrpSpPr/>
                <p:nvPr/>
              </p:nvGrpSpPr>
              <p:grpSpPr>
                <a:xfrm>
                  <a:off x="3924094" y="4921345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81" name="직사각형 1280">
                    <a:extLst>
                      <a:ext uri="{FF2B5EF4-FFF2-40B4-BE49-F238E27FC236}">
                        <a16:creationId xmlns:a16="http://schemas.microsoft.com/office/drawing/2014/main" id="{C6586F01-40A6-4547-9CAE-31B64563BFDE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김주화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부장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82" name="Profile Picture">
                    <a:extLst>
                      <a:ext uri="{FF2B5EF4-FFF2-40B4-BE49-F238E27FC236}">
                        <a16:creationId xmlns:a16="http://schemas.microsoft.com/office/drawing/2014/main" id="{B551D914-5331-415C-B088-F0F2257A891C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84" name="Background">
                      <a:extLst>
                        <a:ext uri="{FF2B5EF4-FFF2-40B4-BE49-F238E27FC236}">
                          <a16:creationId xmlns:a16="http://schemas.microsoft.com/office/drawing/2014/main" id="{CDB977CF-4052-4856-9C43-28E9C3F583C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85" name="Profile Icon">
                      <a:extLst>
                        <a:ext uri="{FF2B5EF4-FFF2-40B4-BE49-F238E27FC236}">
                          <a16:creationId xmlns:a16="http://schemas.microsoft.com/office/drawing/2014/main" id="{76D8A74F-0304-4C26-908D-80F52CE8E463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83" name="직사각형 1282">
                    <a:extLst>
                      <a:ext uri="{FF2B5EF4-FFF2-40B4-BE49-F238E27FC236}">
                        <a16:creationId xmlns:a16="http://schemas.microsoft.com/office/drawing/2014/main" id="{4EAE5D66-731A-42B8-8467-506859321737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102463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사업개발담당</a:t>
                    </a:r>
                  </a:p>
                </p:txBody>
              </p:sp>
            </p:grpSp>
            <p:sp>
              <p:nvSpPr>
                <p:cNvPr id="1286" name="타원 1285">
                  <a:extLst>
                    <a:ext uri="{FF2B5EF4-FFF2-40B4-BE49-F238E27FC236}">
                      <a16:creationId xmlns:a16="http://schemas.microsoft.com/office/drawing/2014/main" id="{8D385E67-6197-4367-A6BD-B85337C4B87C}"/>
                    </a:ext>
                  </a:extLst>
                </p:cNvPr>
                <p:cNvSpPr/>
                <p:nvPr/>
              </p:nvSpPr>
              <p:spPr>
                <a:xfrm>
                  <a:off x="3898706" y="4927870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287" name="그래픽 1286" descr="스마트폰">
                  <a:extLst>
                    <a:ext uri="{FF2B5EF4-FFF2-40B4-BE49-F238E27FC236}">
                      <a16:creationId xmlns:a16="http://schemas.microsoft.com/office/drawing/2014/main" id="{D989F5FD-CB96-4452-9B2F-2EE2B67C2E0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5129345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291" name="그룹 1290">
                  <a:extLst>
                    <a:ext uri="{FF2B5EF4-FFF2-40B4-BE49-F238E27FC236}">
                      <a16:creationId xmlns:a16="http://schemas.microsoft.com/office/drawing/2014/main" id="{224EF712-B1D1-4E17-8FBC-4AFA0CAE61E2}"/>
                    </a:ext>
                  </a:extLst>
                </p:cNvPr>
                <p:cNvGrpSpPr/>
                <p:nvPr/>
              </p:nvGrpSpPr>
              <p:grpSpPr>
                <a:xfrm>
                  <a:off x="4296368" y="4947942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292" name="사각형: 둥근 모서리 1291">
                    <a:extLst>
                      <a:ext uri="{FF2B5EF4-FFF2-40B4-BE49-F238E27FC236}">
                        <a16:creationId xmlns:a16="http://schemas.microsoft.com/office/drawing/2014/main" id="{FF5C0800-4C24-4065-AE85-92BCFFA2CC47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0EA58F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293" name="직사각형 1292">
                    <a:extLst>
                      <a:ext uri="{FF2B5EF4-FFF2-40B4-BE49-F238E27FC236}">
                        <a16:creationId xmlns:a16="http://schemas.microsoft.com/office/drawing/2014/main" id="{02C11E4B-007C-4E7F-A1B7-8D997B2C0E34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오전</a:t>
                    </a:r>
                  </a:p>
                </p:txBody>
              </p:sp>
            </p:grpSp>
          </p:grpSp>
          <p:grpSp>
            <p:nvGrpSpPr>
              <p:cNvPr id="14" name="그룹 13">
                <a:extLst>
                  <a:ext uri="{FF2B5EF4-FFF2-40B4-BE49-F238E27FC236}">
                    <a16:creationId xmlns:a16="http://schemas.microsoft.com/office/drawing/2014/main" id="{C7F1D39C-809E-488D-BED7-E2CC9EA47A7F}"/>
                  </a:ext>
                </a:extLst>
              </p:cNvPr>
              <p:cNvGrpSpPr/>
              <p:nvPr/>
            </p:nvGrpSpPr>
            <p:grpSpPr>
              <a:xfrm>
                <a:off x="3898706" y="5600136"/>
                <a:ext cx="1539823" cy="377855"/>
                <a:chOff x="3898706" y="5790636"/>
                <a:chExt cx="1539823" cy="377855"/>
              </a:xfrm>
            </p:grpSpPr>
            <p:grpSp>
              <p:nvGrpSpPr>
                <p:cNvPr id="1294" name="그룹 1293">
                  <a:extLst>
                    <a:ext uri="{FF2B5EF4-FFF2-40B4-BE49-F238E27FC236}">
                      <a16:creationId xmlns:a16="http://schemas.microsoft.com/office/drawing/2014/main" id="{BB4B9033-0A65-474A-B189-8CD612F4C54C}"/>
                    </a:ext>
                  </a:extLst>
                </p:cNvPr>
                <p:cNvGrpSpPr/>
                <p:nvPr/>
              </p:nvGrpSpPr>
              <p:grpSpPr>
                <a:xfrm>
                  <a:off x="3924094" y="5790636"/>
                  <a:ext cx="1514435" cy="377855"/>
                  <a:chOff x="11046174" y="4430284"/>
                  <a:chExt cx="1514435" cy="377855"/>
                </a:xfrm>
              </p:grpSpPr>
              <p:sp>
                <p:nvSpPr>
                  <p:cNvPr id="1295" name="직사각형 1294">
                    <a:extLst>
                      <a:ext uri="{FF2B5EF4-FFF2-40B4-BE49-F238E27FC236}">
                        <a16:creationId xmlns:a16="http://schemas.microsoft.com/office/drawing/2014/main" id="{6681C5F3-4274-4D62-A6CA-7E73162F270C}"/>
                      </a:ext>
                    </a:extLst>
                  </p:cNvPr>
                  <p:cNvSpPr/>
                  <p:nvPr/>
                </p:nvSpPr>
                <p:spPr>
                  <a:xfrm>
                    <a:off x="11675430" y="4430284"/>
                    <a:ext cx="885179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박병준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(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이사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</a:rPr>
                      <a:t>)</a:t>
                    </a:r>
                  </a:p>
                </p:txBody>
              </p:sp>
              <p:grpSp>
                <p:nvGrpSpPr>
                  <p:cNvPr id="1296" name="Profile Picture">
                    <a:extLst>
                      <a:ext uri="{FF2B5EF4-FFF2-40B4-BE49-F238E27FC236}">
                        <a16:creationId xmlns:a16="http://schemas.microsoft.com/office/drawing/2014/main" id="{C6BDC00A-CF04-4C13-870D-4F77225C403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1046174" y="4433132"/>
                    <a:ext cx="336634" cy="336634"/>
                    <a:chOff x="5459192" y="1847688"/>
                    <a:chExt cx="1371600" cy="1371600"/>
                  </a:xfrm>
                </p:grpSpPr>
                <p:sp>
                  <p:nvSpPr>
                    <p:cNvPr id="1298" name="Background">
                      <a:extLst>
                        <a:ext uri="{FF2B5EF4-FFF2-40B4-BE49-F238E27FC236}">
                          <a16:creationId xmlns:a16="http://schemas.microsoft.com/office/drawing/2014/main" id="{71509B0E-1ED3-4EBD-8CFA-C0B6B041D41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1299" name="Profile Icon">
                      <a:extLst>
                        <a:ext uri="{FF2B5EF4-FFF2-40B4-BE49-F238E27FC236}">
                          <a16:creationId xmlns:a16="http://schemas.microsoft.com/office/drawing/2014/main" id="{BF67A1EB-830A-4CD0-AF9C-0190F1D96B0C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1297" name="직사각형 1296">
                    <a:extLst>
                      <a:ext uri="{FF2B5EF4-FFF2-40B4-BE49-F238E27FC236}">
                        <a16:creationId xmlns:a16="http://schemas.microsoft.com/office/drawing/2014/main" id="{53BB37B9-BDBF-4F7F-9CFE-8489002372B3}"/>
                      </a:ext>
                    </a:extLst>
                  </p:cNvPr>
                  <p:cNvSpPr/>
                  <p:nvPr/>
                </p:nvSpPr>
                <p:spPr>
                  <a:xfrm>
                    <a:off x="11345230" y="4608084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b="1" kern="1200" dirty="0">
                        <a:solidFill>
                          <a:srgbClr val="FF0000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솔루션</a:t>
                    </a:r>
                    <a:r>
                      <a:rPr kumimoji="1" lang="ko-KR" altLang="en-US" sz="7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사업기획팀</a:t>
                    </a:r>
                  </a:p>
                </p:txBody>
              </p:sp>
            </p:grpSp>
            <p:sp>
              <p:nvSpPr>
                <p:cNvPr id="1300" name="타원 1299">
                  <a:extLst>
                    <a:ext uri="{FF2B5EF4-FFF2-40B4-BE49-F238E27FC236}">
                      <a16:creationId xmlns:a16="http://schemas.microsoft.com/office/drawing/2014/main" id="{240F9EDF-4829-44CA-B4F1-2DFDFE88EC4E}"/>
                    </a:ext>
                  </a:extLst>
                </p:cNvPr>
                <p:cNvSpPr/>
                <p:nvPr/>
              </p:nvSpPr>
              <p:spPr>
                <a:xfrm>
                  <a:off x="3898706" y="579716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1301" name="그래픽 1300" descr="스마트폰">
                  <a:extLst>
                    <a:ext uri="{FF2B5EF4-FFF2-40B4-BE49-F238E27FC236}">
                      <a16:creationId xmlns:a16="http://schemas.microsoft.com/office/drawing/2014/main" id="{790A2225-C48A-4927-86E7-A26A2F9753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27866" y="6004986"/>
                  <a:ext cx="144000" cy="144000"/>
                </a:xfrm>
                <a:prstGeom prst="rect">
                  <a:avLst/>
                </a:prstGeom>
              </p:spPr>
            </p:pic>
            <p:grpSp>
              <p:nvGrpSpPr>
                <p:cNvPr id="1305" name="그룹 1304">
                  <a:extLst>
                    <a:ext uri="{FF2B5EF4-FFF2-40B4-BE49-F238E27FC236}">
                      <a16:creationId xmlns:a16="http://schemas.microsoft.com/office/drawing/2014/main" id="{2C1E8FFD-4CE9-4053-AC9A-077EACD36158}"/>
                    </a:ext>
                  </a:extLst>
                </p:cNvPr>
                <p:cNvGrpSpPr/>
                <p:nvPr/>
              </p:nvGrpSpPr>
              <p:grpSpPr>
                <a:xfrm>
                  <a:off x="4296368" y="5817233"/>
                  <a:ext cx="338555" cy="184666"/>
                  <a:chOff x="1063283" y="3697077"/>
                  <a:chExt cx="338555" cy="184666"/>
                </a:xfrm>
              </p:grpSpPr>
              <p:sp>
                <p:nvSpPr>
                  <p:cNvPr id="1306" name="사각형: 둥근 모서리 1305">
                    <a:extLst>
                      <a:ext uri="{FF2B5EF4-FFF2-40B4-BE49-F238E27FC236}">
                        <a16:creationId xmlns:a16="http://schemas.microsoft.com/office/drawing/2014/main" id="{F158FC0A-CD77-473E-B05A-84B902DE99C3}"/>
                      </a:ext>
                    </a:extLst>
                  </p:cNvPr>
                  <p:cNvSpPr/>
                  <p:nvPr/>
                </p:nvSpPr>
                <p:spPr>
                  <a:xfrm>
                    <a:off x="1088560" y="3735410"/>
                    <a:ext cx="288000" cy="108000"/>
                  </a:xfrm>
                  <a:prstGeom prst="roundRect">
                    <a:avLst/>
                  </a:prstGeom>
                  <a:solidFill>
                    <a:srgbClr val="FFC000"/>
                  </a:solidFill>
                  <a:ln>
                    <a:noFill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1307" name="직사각형 1306">
                    <a:extLst>
                      <a:ext uri="{FF2B5EF4-FFF2-40B4-BE49-F238E27FC236}">
                        <a16:creationId xmlns:a16="http://schemas.microsoft.com/office/drawing/2014/main" id="{1FA3A006-F570-420A-8633-CC2B721F5E7A}"/>
                      </a:ext>
                    </a:extLst>
                  </p:cNvPr>
                  <p:cNvSpPr/>
                  <p:nvPr/>
                </p:nvSpPr>
                <p:spPr>
                  <a:xfrm>
                    <a:off x="1063283" y="3697077"/>
                    <a:ext cx="338555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ea typeface="맑은 고딕" panose="020B0503020000020004" pitchFamily="50" charset="-127"/>
                      </a:rPr>
                      <a:t>휴직</a:t>
                    </a:r>
                  </a:p>
                </p:txBody>
              </p:sp>
            </p:grpSp>
          </p:grpSp>
        </p:grpSp>
        <p:sp>
          <p:nvSpPr>
            <p:cNvPr id="1329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53E11A1-A8FA-42F9-A775-13F9A20C96F1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3493924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336" name="그룹 1335">
              <a:extLst>
                <a:ext uri="{FF2B5EF4-FFF2-40B4-BE49-F238E27FC236}">
                  <a16:creationId xmlns:a16="http://schemas.microsoft.com/office/drawing/2014/main" id="{BB104710-3917-4741-B4A6-429166D2741D}"/>
                </a:ext>
              </a:extLst>
            </p:cNvPr>
            <p:cNvGrpSpPr/>
            <p:nvPr/>
          </p:nvGrpSpPr>
          <p:grpSpPr>
            <a:xfrm>
              <a:off x="5816032" y="5493542"/>
              <a:ext cx="492570" cy="492570"/>
              <a:chOff x="7713214" y="2894335"/>
              <a:chExt cx="2132026" cy="2132026"/>
            </a:xfrm>
          </p:grpSpPr>
          <p:sp>
            <p:nvSpPr>
              <p:cNvPr id="1337" name="Oval">
                <a:extLst>
                  <a:ext uri="{FF2B5EF4-FFF2-40B4-BE49-F238E27FC236}">
                    <a16:creationId xmlns:a16="http://schemas.microsoft.com/office/drawing/2014/main" id="{24C0A624-F62A-4FA4-BF75-221A7DEED2FA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338" name="Add User">
                <a:extLst>
                  <a:ext uri="{FF2B5EF4-FFF2-40B4-BE49-F238E27FC236}">
                    <a16:creationId xmlns:a16="http://schemas.microsoft.com/office/drawing/2014/main" id="{D76104E3-2C44-442D-8DFB-39551E1DBA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53" name="Scroll Indicator">
              <a:extLst>
                <a:ext uri="{FF2B5EF4-FFF2-40B4-BE49-F238E27FC236}">
                  <a16:creationId xmlns:a16="http://schemas.microsoft.com/office/drawing/2014/main" id="{711B9E6F-1442-446D-B66A-405463B90D20}"/>
                </a:ext>
              </a:extLst>
            </p:cNvPr>
            <p:cNvGrpSpPr/>
            <p:nvPr/>
          </p:nvGrpSpPr>
          <p:grpSpPr>
            <a:xfrm>
              <a:off x="6323450" y="2391243"/>
              <a:ext cx="25400" cy="3636000"/>
              <a:chOff x="892175" y="1261242"/>
              <a:chExt cx="25400" cy="3016250"/>
            </a:xfrm>
          </p:grpSpPr>
          <p:cxnSp>
            <p:nvCxnSpPr>
              <p:cNvPr id="1454" name="Track">
                <a:extLst>
                  <a:ext uri="{FF2B5EF4-FFF2-40B4-BE49-F238E27FC236}">
                    <a16:creationId xmlns:a16="http://schemas.microsoft.com/office/drawing/2014/main" id="{E42E655E-D653-42F7-A656-0C62C0EB80EB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5" name="Thumb">
                <a:extLst>
                  <a:ext uri="{FF2B5EF4-FFF2-40B4-BE49-F238E27FC236}">
                    <a16:creationId xmlns:a16="http://schemas.microsoft.com/office/drawing/2014/main" id="{361D9ADA-D919-4195-A5AA-0A298666C0DF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461" name="그룹 1460">
              <a:extLst>
                <a:ext uri="{FF2B5EF4-FFF2-40B4-BE49-F238E27FC236}">
                  <a16:creationId xmlns:a16="http://schemas.microsoft.com/office/drawing/2014/main" id="{55C8CCCB-5887-42EC-BC1E-349428A824A2}"/>
                </a:ext>
              </a:extLst>
            </p:cNvPr>
            <p:cNvGrpSpPr/>
            <p:nvPr/>
          </p:nvGrpSpPr>
          <p:grpSpPr>
            <a:xfrm>
              <a:off x="5656279" y="1905670"/>
              <a:ext cx="331104" cy="184666"/>
              <a:chOff x="7749203" y="2210423"/>
              <a:chExt cx="331104" cy="184666"/>
            </a:xfrm>
          </p:grpSpPr>
          <p:sp>
            <p:nvSpPr>
              <p:cNvPr id="1462" name="Search Icon">
                <a:extLst>
                  <a:ext uri="{FF2B5EF4-FFF2-40B4-BE49-F238E27FC236}">
                    <a16:creationId xmlns:a16="http://schemas.microsoft.com/office/drawing/2014/main" id="{E66D53E4-F044-425C-9BCF-8E94C865EC9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63" name="직사각형 1462">
                <a:extLst>
                  <a:ext uri="{FF2B5EF4-FFF2-40B4-BE49-F238E27FC236}">
                    <a16:creationId xmlns:a16="http://schemas.microsoft.com/office/drawing/2014/main" id="{FC9C8B96-B0FE-45CA-BC17-815FBED415F4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A2341384-BCC8-4494-9F32-FB83405471EA}"/>
              </a:ext>
            </a:extLst>
          </p:cNvPr>
          <p:cNvGrpSpPr/>
          <p:nvPr/>
        </p:nvGrpSpPr>
        <p:grpSpPr>
          <a:xfrm>
            <a:off x="6741346" y="1593764"/>
            <a:ext cx="2886430" cy="4473661"/>
            <a:chOff x="6683079" y="1593764"/>
            <a:chExt cx="2886430" cy="4473661"/>
          </a:xfrm>
        </p:grpSpPr>
        <p:grpSp>
          <p:nvGrpSpPr>
            <p:cNvPr id="1339" name="그룹 1338">
              <a:extLst>
                <a:ext uri="{FF2B5EF4-FFF2-40B4-BE49-F238E27FC236}">
                  <a16:creationId xmlns:a16="http://schemas.microsoft.com/office/drawing/2014/main" id="{39A4E2D2-399C-4588-8B6B-51D86216294C}"/>
                </a:ext>
              </a:extLst>
            </p:cNvPr>
            <p:cNvGrpSpPr/>
            <p:nvPr/>
          </p:nvGrpSpPr>
          <p:grpSpPr>
            <a:xfrm>
              <a:off x="6704762" y="1593764"/>
              <a:ext cx="2796441" cy="514403"/>
              <a:chOff x="3782307" y="1593764"/>
              <a:chExt cx="2796441" cy="514403"/>
            </a:xfrm>
          </p:grpSpPr>
          <p:grpSp>
            <p:nvGrpSpPr>
              <p:cNvPr id="1340" name="그룹 1339">
                <a:extLst>
                  <a:ext uri="{FF2B5EF4-FFF2-40B4-BE49-F238E27FC236}">
                    <a16:creationId xmlns:a16="http://schemas.microsoft.com/office/drawing/2014/main" id="{D071182E-0A13-4766-8503-6D93CD83BE1A}"/>
                  </a:ext>
                </a:extLst>
              </p:cNvPr>
              <p:cNvGrpSpPr/>
              <p:nvPr/>
            </p:nvGrpSpPr>
            <p:grpSpPr>
              <a:xfrm>
                <a:off x="3782307" y="1593764"/>
                <a:ext cx="2510215" cy="514403"/>
                <a:chOff x="219957" y="1903723"/>
                <a:chExt cx="2510215" cy="514403"/>
              </a:xfrm>
            </p:grpSpPr>
            <p:sp>
              <p:nvSpPr>
                <p:cNvPr id="1346" name="직사각형 1345">
                  <a:extLst>
                    <a:ext uri="{FF2B5EF4-FFF2-40B4-BE49-F238E27FC236}">
                      <a16:creationId xmlns:a16="http://schemas.microsoft.com/office/drawing/2014/main" id="{D9B424AF-8FD0-4B49-BB3A-341681D248E9}"/>
                    </a:ext>
                  </a:extLst>
                </p:cNvPr>
                <p:cNvSpPr/>
                <p:nvPr/>
              </p:nvSpPr>
              <p:spPr>
                <a:xfrm>
                  <a:off x="219957" y="1903723"/>
                  <a:ext cx="1839037" cy="246221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검색 후 </a:t>
                  </a:r>
                  <a:r>
                    <a:rPr kumimoji="1" lang="en-US" altLang="ko-KR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| </a:t>
                  </a: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결과 無</a:t>
                  </a:r>
                  <a:endParaRPr kumimoji="1" lang="en-US" altLang="ko-KR" sz="10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cxnSp>
              <p:nvCxnSpPr>
                <p:cNvPr id="1351" name="Line">
                  <a:extLst>
                    <a:ext uri="{FF2B5EF4-FFF2-40B4-BE49-F238E27FC236}">
                      <a16:creationId xmlns:a16="http://schemas.microsoft.com/office/drawing/2014/main" id="{1F7577A5-C95A-460B-8DD7-421645C3EC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3298" y="2418126"/>
                  <a:ext cx="2436874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41" name="Sort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B5861C2-F8A1-4C94-9545-D086E65DFA86}"/>
                  </a:ext>
                </a:extLst>
              </p:cNvPr>
              <p:cNvSpPr>
                <a:spLocks noChangeAspect="1" noEditPoints="1"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6346136" y="1948627"/>
                <a:ext cx="119299" cy="126000"/>
              </a:xfrm>
              <a:custGeom>
                <a:avLst/>
                <a:gdLst>
                  <a:gd name="T0" fmla="*/ 126 w 499"/>
                  <a:gd name="T1" fmla="*/ 0 h 549"/>
                  <a:gd name="T2" fmla="*/ 0 w 499"/>
                  <a:gd name="T3" fmla="*/ 131 h 549"/>
                  <a:gd name="T4" fmla="*/ 20 w 499"/>
                  <a:gd name="T5" fmla="*/ 150 h 549"/>
                  <a:gd name="T6" fmla="*/ 112 w 499"/>
                  <a:gd name="T7" fmla="*/ 55 h 549"/>
                  <a:gd name="T8" fmla="*/ 112 w 499"/>
                  <a:gd name="T9" fmla="*/ 549 h 549"/>
                  <a:gd name="T10" fmla="*/ 140 w 499"/>
                  <a:gd name="T11" fmla="*/ 549 h 549"/>
                  <a:gd name="T12" fmla="*/ 140 w 499"/>
                  <a:gd name="T13" fmla="*/ 55 h 549"/>
                  <a:gd name="T14" fmla="*/ 232 w 499"/>
                  <a:gd name="T15" fmla="*/ 150 h 549"/>
                  <a:gd name="T16" fmla="*/ 252 w 499"/>
                  <a:gd name="T17" fmla="*/ 131 h 549"/>
                  <a:gd name="T18" fmla="*/ 126 w 499"/>
                  <a:gd name="T19" fmla="*/ 0 h 549"/>
                  <a:gd name="T20" fmla="*/ 359 w 499"/>
                  <a:gd name="T21" fmla="*/ 0 h 549"/>
                  <a:gd name="T22" fmla="*/ 359 w 499"/>
                  <a:gd name="T23" fmla="*/ 494 h 549"/>
                  <a:gd name="T24" fmla="*/ 267 w 499"/>
                  <a:gd name="T25" fmla="*/ 399 h 549"/>
                  <a:gd name="T26" fmla="*/ 247 w 499"/>
                  <a:gd name="T27" fmla="*/ 418 h 549"/>
                  <a:gd name="T28" fmla="*/ 373 w 499"/>
                  <a:gd name="T29" fmla="*/ 549 h 549"/>
                  <a:gd name="T30" fmla="*/ 499 w 499"/>
                  <a:gd name="T31" fmla="*/ 418 h 549"/>
                  <a:gd name="T32" fmla="*/ 479 w 499"/>
                  <a:gd name="T33" fmla="*/ 399 h 549"/>
                  <a:gd name="T34" fmla="*/ 387 w 499"/>
                  <a:gd name="T35" fmla="*/ 494 h 549"/>
                  <a:gd name="T36" fmla="*/ 387 w 499"/>
                  <a:gd name="T37" fmla="*/ 0 h 549"/>
                  <a:gd name="T38" fmla="*/ 359 w 499"/>
                  <a:gd name="T3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9" h="549">
                    <a:moveTo>
                      <a:pt x="126" y="0"/>
                    </a:moveTo>
                    <a:cubicBezTo>
                      <a:pt x="85" y="45"/>
                      <a:pt x="42" y="88"/>
                      <a:pt x="0" y="131"/>
                    </a:cubicBezTo>
                    <a:lnTo>
                      <a:pt x="20" y="150"/>
                    </a:lnTo>
                    <a:lnTo>
                      <a:pt x="112" y="55"/>
                    </a:lnTo>
                    <a:lnTo>
                      <a:pt x="112" y="549"/>
                    </a:lnTo>
                    <a:lnTo>
                      <a:pt x="140" y="549"/>
                    </a:lnTo>
                    <a:lnTo>
                      <a:pt x="140" y="55"/>
                    </a:lnTo>
                    <a:lnTo>
                      <a:pt x="232" y="150"/>
                    </a:lnTo>
                    <a:lnTo>
                      <a:pt x="252" y="131"/>
                    </a:lnTo>
                    <a:cubicBezTo>
                      <a:pt x="210" y="87"/>
                      <a:pt x="168" y="44"/>
                      <a:pt x="126" y="0"/>
                    </a:cubicBezTo>
                    <a:close/>
                    <a:moveTo>
                      <a:pt x="359" y="0"/>
                    </a:moveTo>
                    <a:lnTo>
                      <a:pt x="359" y="494"/>
                    </a:lnTo>
                    <a:lnTo>
                      <a:pt x="267" y="399"/>
                    </a:lnTo>
                    <a:lnTo>
                      <a:pt x="247" y="418"/>
                    </a:lnTo>
                    <a:cubicBezTo>
                      <a:pt x="289" y="462"/>
                      <a:pt x="331" y="505"/>
                      <a:pt x="373" y="549"/>
                    </a:cubicBezTo>
                    <a:cubicBezTo>
                      <a:pt x="414" y="505"/>
                      <a:pt x="457" y="462"/>
                      <a:pt x="499" y="418"/>
                    </a:cubicBezTo>
                    <a:lnTo>
                      <a:pt x="479" y="399"/>
                    </a:lnTo>
                    <a:lnTo>
                      <a:pt x="387" y="494"/>
                    </a:lnTo>
                    <a:lnTo>
                      <a:pt x="387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FFFFFF">
                    <a:lumMod val="50000"/>
                  </a:srgb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342" name="그룹 1341">
                <a:extLst>
                  <a:ext uri="{FF2B5EF4-FFF2-40B4-BE49-F238E27FC236}">
                    <a16:creationId xmlns:a16="http://schemas.microsoft.com/office/drawing/2014/main" id="{4364BDDB-BC55-4832-BEE4-8118F916F98A}"/>
                  </a:ext>
                </a:extLst>
              </p:cNvPr>
              <p:cNvGrpSpPr/>
              <p:nvPr/>
            </p:nvGrpSpPr>
            <p:grpSpPr>
              <a:xfrm>
                <a:off x="6539242" y="1942613"/>
                <a:ext cx="39506" cy="144000"/>
                <a:chOff x="3198941" y="2371350"/>
                <a:chExt cx="39506" cy="140236"/>
              </a:xfrm>
            </p:grpSpPr>
            <p:sp>
              <p:nvSpPr>
                <p:cNvPr id="1343" name="Oval">
                  <a:extLst>
                    <a:ext uri="{FF2B5EF4-FFF2-40B4-BE49-F238E27FC236}">
                      <a16:creationId xmlns:a16="http://schemas.microsoft.com/office/drawing/2014/main" id="{BE41E140-3A16-4B0A-B75C-952F7718BC54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37135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4" name="Oval">
                  <a:extLst>
                    <a:ext uri="{FF2B5EF4-FFF2-40B4-BE49-F238E27FC236}">
                      <a16:creationId xmlns:a16="http://schemas.microsoft.com/office/drawing/2014/main" id="{C5B1D41E-1A0F-4B4B-A939-A9760E3DB0A2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21515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5" name="Oval">
                  <a:extLst>
                    <a:ext uri="{FF2B5EF4-FFF2-40B4-BE49-F238E27FC236}">
                      <a16:creationId xmlns:a16="http://schemas.microsoft.com/office/drawing/2014/main" id="{CA18FBD0-69E6-411E-831B-E8C77C867CBF}"/>
                    </a:ext>
                  </a:extLst>
                </p:cNvPr>
                <p:cNvSpPr/>
                <p:nvPr/>
              </p:nvSpPr>
              <p:spPr>
                <a:xfrm rot="10800000" flipH="1">
                  <a:off x="3198941" y="2471680"/>
                  <a:ext cx="39506" cy="39906"/>
                </a:xfrm>
                <a:prstGeom prst="ellipse">
                  <a:avLst/>
                </a:prstGeom>
                <a:solidFill>
                  <a:srgbClr val="FFFFFF">
                    <a:lumMod val="50000"/>
                  </a:srgbClr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443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3A9392E7-FE29-4EF5-9E2D-5B8F03972086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6683079" y="1843691"/>
              <a:ext cx="2886430" cy="4223734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444" name="그룹 1443">
              <a:extLst>
                <a:ext uri="{FF2B5EF4-FFF2-40B4-BE49-F238E27FC236}">
                  <a16:creationId xmlns:a16="http://schemas.microsoft.com/office/drawing/2014/main" id="{BFD639E3-D34A-49B2-9EF6-36515880B1C3}"/>
                </a:ext>
              </a:extLst>
            </p:cNvPr>
            <p:cNvGrpSpPr/>
            <p:nvPr/>
          </p:nvGrpSpPr>
          <p:grpSpPr>
            <a:xfrm>
              <a:off x="9005187" y="5493542"/>
              <a:ext cx="492570" cy="492570"/>
              <a:chOff x="7713214" y="2894335"/>
              <a:chExt cx="2132026" cy="2132026"/>
            </a:xfrm>
          </p:grpSpPr>
          <p:sp>
            <p:nvSpPr>
              <p:cNvPr id="1445" name="Oval">
                <a:extLst>
                  <a:ext uri="{FF2B5EF4-FFF2-40B4-BE49-F238E27FC236}">
                    <a16:creationId xmlns:a16="http://schemas.microsoft.com/office/drawing/2014/main" id="{81EAEEDA-C47F-405E-A185-2CFF3E67FD9D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446" name="Add User">
                <a:extLst>
                  <a:ext uri="{FF2B5EF4-FFF2-40B4-BE49-F238E27FC236}">
                    <a16:creationId xmlns:a16="http://schemas.microsoft.com/office/drawing/2014/main" id="{FA0D1979-C5C1-4F74-A73C-13007B8AA8D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467" name="그룹 1466">
              <a:extLst>
                <a:ext uri="{FF2B5EF4-FFF2-40B4-BE49-F238E27FC236}">
                  <a16:creationId xmlns:a16="http://schemas.microsoft.com/office/drawing/2014/main" id="{C1531ACB-C201-4045-9C5B-6D1F3B798E30}"/>
                </a:ext>
              </a:extLst>
            </p:cNvPr>
            <p:cNvGrpSpPr/>
            <p:nvPr/>
          </p:nvGrpSpPr>
          <p:grpSpPr>
            <a:xfrm>
              <a:off x="8847154" y="1905670"/>
              <a:ext cx="331104" cy="184666"/>
              <a:chOff x="7749203" y="2210423"/>
              <a:chExt cx="331104" cy="184666"/>
            </a:xfrm>
          </p:grpSpPr>
          <p:sp>
            <p:nvSpPr>
              <p:cNvPr id="1468" name="Search Icon">
                <a:extLst>
                  <a:ext uri="{FF2B5EF4-FFF2-40B4-BE49-F238E27FC236}">
                    <a16:creationId xmlns:a16="http://schemas.microsoft.com/office/drawing/2014/main" id="{DC6E500C-535E-467E-9FD2-BC488C8209A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69" name="직사각형 1468">
                <a:extLst>
                  <a:ext uri="{FF2B5EF4-FFF2-40B4-BE49-F238E27FC236}">
                    <a16:creationId xmlns:a16="http://schemas.microsoft.com/office/drawing/2014/main" id="{F657B1DD-A019-45F6-973A-AEDD58E784C3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" name="그룹 34">
              <a:extLst>
                <a:ext uri="{FF2B5EF4-FFF2-40B4-BE49-F238E27FC236}">
                  <a16:creationId xmlns:a16="http://schemas.microsoft.com/office/drawing/2014/main" id="{19BE1CCA-2FE5-4597-AC08-9E1B9D8ED8F9}"/>
                </a:ext>
              </a:extLst>
            </p:cNvPr>
            <p:cNvGrpSpPr/>
            <p:nvPr/>
          </p:nvGrpSpPr>
          <p:grpSpPr>
            <a:xfrm>
              <a:off x="6683080" y="3470257"/>
              <a:ext cx="2886429" cy="990070"/>
              <a:chOff x="6683080" y="3470257"/>
              <a:chExt cx="2886429" cy="990070"/>
            </a:xfrm>
          </p:grpSpPr>
          <p:grpSp>
            <p:nvGrpSpPr>
              <p:cNvPr id="1484" name="Icons">
                <a:extLst>
                  <a:ext uri="{FF2B5EF4-FFF2-40B4-BE49-F238E27FC236}">
                    <a16:creationId xmlns:a16="http://schemas.microsoft.com/office/drawing/2014/main" id="{1D4D4EBA-193D-4F39-8445-5FC49EDA6692}"/>
                  </a:ext>
                </a:extLst>
              </p:cNvPr>
              <p:cNvGrpSpPr/>
              <p:nvPr/>
            </p:nvGrpSpPr>
            <p:grpSpPr>
              <a:xfrm>
                <a:off x="7765800" y="3470257"/>
                <a:ext cx="711450" cy="617580"/>
                <a:chOff x="773534" y="1669713"/>
                <a:chExt cx="457200" cy="396875"/>
              </a:xfrm>
            </p:grpSpPr>
            <p:sp>
              <p:nvSpPr>
                <p:cNvPr id="1485" name="Info Icon" hidden="1">
                  <a:extLst>
                    <a:ext uri="{FF2B5EF4-FFF2-40B4-BE49-F238E27FC236}">
                      <a16:creationId xmlns:a16="http://schemas.microsoft.com/office/drawing/2014/main" id="{EDA81D0B-F2B6-4E64-ACEC-D63F650BB72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6" name="Warning Icon">
                  <a:extLst>
                    <a:ext uri="{FF2B5EF4-FFF2-40B4-BE49-F238E27FC236}">
                      <a16:creationId xmlns:a16="http://schemas.microsoft.com/office/drawing/2014/main" id="{F4FC1DE9-546A-4BDB-86E0-F7F36ECF75F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7" name="Error Icon" hidden="1">
                  <a:extLst>
                    <a:ext uri="{FF2B5EF4-FFF2-40B4-BE49-F238E27FC236}">
                      <a16:creationId xmlns:a16="http://schemas.microsoft.com/office/drawing/2014/main" id="{2ED4E3DA-5104-4FCF-B413-9AC757D2221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488" name="Question Icon" hidden="1">
                  <a:extLst>
                    <a:ext uri="{FF2B5EF4-FFF2-40B4-BE49-F238E27FC236}">
                      <a16:creationId xmlns:a16="http://schemas.microsoft.com/office/drawing/2014/main" id="{E37033A7-7866-4A79-8850-78C37549DB2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489" name="직사각형 1488">
                <a:extLst>
                  <a:ext uri="{FF2B5EF4-FFF2-40B4-BE49-F238E27FC236}">
                    <a16:creationId xmlns:a16="http://schemas.microsoft.com/office/drawing/2014/main" id="{BC452697-94C6-4986-99BA-B97ED1488102}"/>
                  </a:ext>
                </a:extLst>
              </p:cNvPr>
              <p:cNvSpPr/>
              <p:nvPr/>
            </p:nvSpPr>
            <p:spPr>
              <a:xfrm>
                <a:off x="6683080" y="4229495"/>
                <a:ext cx="2886429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9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검색된 내용이 없습니다</a:t>
                </a:r>
                <a:r>
                  <a:rPr kumimoji="1" lang="en-US" altLang="ko-KR" sz="9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E0EEBC10-9766-4B5C-87ED-61F07F7C3BD3}"/>
              </a:ext>
            </a:extLst>
          </p:cNvPr>
          <p:cNvSpPr/>
          <p:nvPr/>
        </p:nvSpPr>
        <p:spPr>
          <a:xfrm>
            <a:off x="7332027" y="1893773"/>
            <a:ext cx="583814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solution</a:t>
            </a: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B17AEF0A-CC5D-41C2-916E-D2F5FC731E42}"/>
              </a:ext>
            </a:extLst>
          </p:cNvPr>
          <p:cNvSpPr/>
          <p:nvPr/>
        </p:nvSpPr>
        <p:spPr>
          <a:xfrm>
            <a:off x="6779560" y="1893773"/>
            <a:ext cx="736984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B8865B4A-9057-4743-A070-06A4D287314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1BCFE29A-E06F-405D-820E-DEE23CDC3DB3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그룹 목록 영역 상단에서 이름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부서명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전화번호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이메일 등으로 임직원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979701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메뉴의 대화방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좌측의 대화방 목록 영역 상단에서 대화방 이름 또는 대화방 멤버 검색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검색결과가 없는 경우 노출되는 안내 문구는 모든 검색 페이지에 공통 적용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2A5F218-BB6A-4D88-AEFF-AC3A0CDB555A}"/>
              </a:ext>
            </a:extLst>
          </p:cNvPr>
          <p:cNvGrpSpPr/>
          <p:nvPr/>
        </p:nvGrpSpPr>
        <p:grpSpPr>
          <a:xfrm>
            <a:off x="278224" y="1593764"/>
            <a:ext cx="2269341" cy="514403"/>
            <a:chOff x="219957" y="1903723"/>
            <a:chExt cx="2269341" cy="514403"/>
          </a:xfrm>
        </p:grpSpPr>
        <p:sp>
          <p:nvSpPr>
            <p:cNvPr id="461" name="직사각형 460">
              <a:extLst>
                <a:ext uri="{FF2B5EF4-FFF2-40B4-BE49-F238E27FC236}">
                  <a16:creationId xmlns:a16="http://schemas.microsoft.com/office/drawing/2014/main" id="{F8F449D0-0088-462B-AB36-DBAA4A3389AB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 전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08A985AD-6BDC-46F8-BAE4-F341407D7BEB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6B06E1CF-E49D-4DF6-9698-979141D5DC55}"/>
                  </a:ext>
                </a:extLst>
              </p:cNvPr>
              <p:cNvGrpSpPr/>
              <p:nvPr/>
            </p:nvGrpSpPr>
            <p:grpSpPr>
              <a:xfrm>
                <a:off x="293298" y="2261198"/>
                <a:ext cx="2196000" cy="156928"/>
                <a:chOff x="2753227" y="6393938"/>
                <a:chExt cx="2196000" cy="156928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85FBA5B-D1FB-445A-8DF4-DD22E9A5A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790487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264" name="Line">
                  <a:extLst>
                    <a:ext uri="{FF2B5EF4-FFF2-40B4-BE49-F238E27FC236}">
                      <a16:creationId xmlns:a16="http://schemas.microsoft.com/office/drawing/2014/main" id="{F29C527F-8B8B-48BE-A1B3-2C09CD3FA7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196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F32BFF2B-2478-4CFC-86DE-AE9E15F03311}"/>
                  </a:ext>
                </a:extLst>
              </p:cNvPr>
              <p:cNvSpPr/>
              <p:nvPr/>
            </p:nvSpPr>
            <p:spPr>
              <a:xfrm>
                <a:off x="233347" y="2198634"/>
                <a:ext cx="1585690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멤버 검색</a:t>
                </a:r>
              </a:p>
            </p:txBody>
          </p:sp>
        </p:grpSp>
      </p:grp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853C54BD-55CD-4650-81AD-AC3B3951A1F3}"/>
              </a:ext>
            </a:extLst>
          </p:cNvPr>
          <p:cNvSpPr/>
          <p:nvPr/>
        </p:nvSpPr>
        <p:spPr>
          <a:xfrm>
            <a:off x="6763029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후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|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결과 無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29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CEF814F-D669-4ADE-B580-4D406FFD81A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6741346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32" name="그룹 431">
            <a:extLst>
              <a:ext uri="{FF2B5EF4-FFF2-40B4-BE49-F238E27FC236}">
                <a16:creationId xmlns:a16="http://schemas.microsoft.com/office/drawing/2014/main" id="{4381F6E1-D0BE-4BFB-8113-5BC4FA3127E3}"/>
              </a:ext>
            </a:extLst>
          </p:cNvPr>
          <p:cNvGrpSpPr/>
          <p:nvPr/>
        </p:nvGrpSpPr>
        <p:grpSpPr>
          <a:xfrm>
            <a:off x="6741347" y="3470257"/>
            <a:ext cx="2886429" cy="990070"/>
            <a:chOff x="6683080" y="3470257"/>
            <a:chExt cx="2886429" cy="990070"/>
          </a:xfrm>
        </p:grpSpPr>
        <p:grpSp>
          <p:nvGrpSpPr>
            <p:cNvPr id="433" name="Icons">
              <a:extLst>
                <a:ext uri="{FF2B5EF4-FFF2-40B4-BE49-F238E27FC236}">
                  <a16:creationId xmlns:a16="http://schemas.microsoft.com/office/drawing/2014/main" id="{BCA0EF27-4087-418A-A28E-83CEC6E77DB2}"/>
                </a:ext>
              </a:extLst>
            </p:cNvPr>
            <p:cNvGrpSpPr/>
            <p:nvPr/>
          </p:nvGrpSpPr>
          <p:grpSpPr>
            <a:xfrm>
              <a:off x="7765800" y="3470257"/>
              <a:ext cx="711450" cy="617580"/>
              <a:chOff x="773534" y="1669713"/>
              <a:chExt cx="457200" cy="396875"/>
            </a:xfrm>
          </p:grpSpPr>
          <p:sp>
            <p:nvSpPr>
              <p:cNvPr id="435" name="Info Icon" hidden="1">
                <a:extLst>
                  <a:ext uri="{FF2B5EF4-FFF2-40B4-BE49-F238E27FC236}">
                    <a16:creationId xmlns:a16="http://schemas.microsoft.com/office/drawing/2014/main" id="{70FB1279-2F44-4378-8370-9998710895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3697" y="1670507"/>
                <a:ext cx="396875" cy="395287"/>
              </a:xfrm>
              <a:custGeom>
                <a:avLst/>
                <a:gdLst>
                  <a:gd name="T0" fmla="*/ 550 w 1101"/>
                  <a:gd name="T1" fmla="*/ 231 h 1101"/>
                  <a:gd name="T2" fmla="*/ 480 w 1101"/>
                  <a:gd name="T3" fmla="*/ 301 h 1101"/>
                  <a:gd name="T4" fmla="*/ 550 w 1101"/>
                  <a:gd name="T5" fmla="*/ 372 h 1101"/>
                  <a:gd name="T6" fmla="*/ 621 w 1101"/>
                  <a:gd name="T7" fmla="*/ 301 h 1101"/>
                  <a:gd name="T8" fmla="*/ 550 w 1101"/>
                  <a:gd name="T9" fmla="*/ 231 h 1101"/>
                  <a:gd name="T10" fmla="*/ 494 w 1101"/>
                  <a:gd name="T11" fmla="*/ 455 h 1101"/>
                  <a:gd name="T12" fmla="*/ 494 w 1101"/>
                  <a:gd name="T13" fmla="*/ 851 h 1101"/>
                  <a:gd name="T14" fmla="*/ 607 w 1101"/>
                  <a:gd name="T15" fmla="*/ 851 h 1101"/>
                  <a:gd name="T16" fmla="*/ 607 w 1101"/>
                  <a:gd name="T17" fmla="*/ 455 h 1101"/>
                  <a:gd name="T18" fmla="*/ 494 w 1101"/>
                  <a:gd name="T19" fmla="*/ 455 h 1101"/>
                  <a:gd name="T20" fmla="*/ 1101 w 1101"/>
                  <a:gd name="T21" fmla="*/ 551 h 1101"/>
                  <a:gd name="T22" fmla="*/ 550 w 1101"/>
                  <a:gd name="T23" fmla="*/ 1101 h 1101"/>
                  <a:gd name="T24" fmla="*/ 0 w 1101"/>
                  <a:gd name="T25" fmla="*/ 551 h 1101"/>
                  <a:gd name="T26" fmla="*/ 550 w 1101"/>
                  <a:gd name="T27" fmla="*/ 0 h 1101"/>
                  <a:gd name="T28" fmla="*/ 1101 w 1101"/>
                  <a:gd name="T29" fmla="*/ 55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1" h="1101">
                    <a:moveTo>
                      <a:pt x="550" y="231"/>
                    </a:moveTo>
                    <a:cubicBezTo>
                      <a:pt x="511" y="231"/>
                      <a:pt x="480" y="262"/>
                      <a:pt x="480" y="301"/>
                    </a:cubicBezTo>
                    <a:cubicBezTo>
                      <a:pt x="480" y="340"/>
                      <a:pt x="511" y="372"/>
                      <a:pt x="550" y="372"/>
                    </a:cubicBezTo>
                    <a:cubicBezTo>
                      <a:pt x="589" y="372"/>
                      <a:pt x="621" y="340"/>
                      <a:pt x="621" y="301"/>
                    </a:cubicBezTo>
                    <a:cubicBezTo>
                      <a:pt x="621" y="262"/>
                      <a:pt x="589" y="231"/>
                      <a:pt x="550" y="231"/>
                    </a:cubicBezTo>
                    <a:close/>
                    <a:moveTo>
                      <a:pt x="494" y="455"/>
                    </a:moveTo>
                    <a:lnTo>
                      <a:pt x="494" y="851"/>
                    </a:lnTo>
                    <a:lnTo>
                      <a:pt x="607" y="851"/>
                    </a:lnTo>
                    <a:lnTo>
                      <a:pt x="607" y="455"/>
                    </a:lnTo>
                    <a:lnTo>
                      <a:pt x="494" y="455"/>
                    </a:lnTo>
                    <a:close/>
                    <a:moveTo>
                      <a:pt x="1101" y="551"/>
                    </a:moveTo>
                    <a:cubicBezTo>
                      <a:pt x="1101" y="855"/>
                      <a:pt x="854" y="1101"/>
                      <a:pt x="550" y="1101"/>
                    </a:cubicBezTo>
                    <a:cubicBezTo>
                      <a:pt x="247" y="1101"/>
                      <a:pt x="0" y="855"/>
                      <a:pt x="0" y="551"/>
                    </a:cubicBezTo>
                    <a:cubicBezTo>
                      <a:pt x="0" y="247"/>
                      <a:pt x="247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6" name="Warning Icon">
                <a:extLst>
                  <a:ext uri="{FF2B5EF4-FFF2-40B4-BE49-F238E27FC236}">
                    <a16:creationId xmlns:a16="http://schemas.microsoft.com/office/drawing/2014/main" id="{D6DC776C-CA6E-494A-B344-F7FB79F6BED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7" name="Error Icon" hidden="1">
                <a:extLst>
                  <a:ext uri="{FF2B5EF4-FFF2-40B4-BE49-F238E27FC236}">
                    <a16:creationId xmlns:a16="http://schemas.microsoft.com/office/drawing/2014/main" id="{393C6C82-45F8-4195-9FF8-E78F8CF42F6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8" name="Question Icon" hidden="1">
                <a:extLst>
                  <a:ext uri="{FF2B5EF4-FFF2-40B4-BE49-F238E27FC236}">
                    <a16:creationId xmlns:a16="http://schemas.microsoft.com/office/drawing/2014/main" id="{8401CA46-6CB1-41EA-96B6-4BCE370F3BD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34" name="직사각형 433">
              <a:extLst>
                <a:ext uri="{FF2B5EF4-FFF2-40B4-BE49-F238E27FC236}">
                  <a16:creationId xmlns:a16="http://schemas.microsoft.com/office/drawing/2014/main" id="{AD3E08DF-A8BC-4105-96D7-5CD22B0230A6}"/>
                </a:ext>
              </a:extLst>
            </p:cNvPr>
            <p:cNvSpPr/>
            <p:nvPr/>
          </p:nvSpPr>
          <p:spPr>
            <a:xfrm>
              <a:off x="6683080" y="4229495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검색된 내용이 없습니다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28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734F7DE-F6CE-454B-8ABA-E4F633E55974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5116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456" name="Scroll Indicator">
            <a:extLst>
              <a:ext uri="{FF2B5EF4-FFF2-40B4-BE49-F238E27FC236}">
                <a16:creationId xmlns:a16="http://schemas.microsoft.com/office/drawing/2014/main" id="{A4D094BD-DED7-4D58-8109-5B955E6B534B}"/>
              </a:ext>
            </a:extLst>
          </p:cNvPr>
          <p:cNvGrpSpPr/>
          <p:nvPr/>
        </p:nvGrpSpPr>
        <p:grpSpPr>
          <a:xfrm>
            <a:off x="3124167" y="2229318"/>
            <a:ext cx="25400" cy="3816000"/>
            <a:chOff x="892175" y="1261242"/>
            <a:chExt cx="25400" cy="3016250"/>
          </a:xfrm>
        </p:grpSpPr>
        <p:cxnSp>
          <p:nvCxnSpPr>
            <p:cNvPr id="1457" name="Track">
              <a:extLst>
                <a:ext uri="{FF2B5EF4-FFF2-40B4-BE49-F238E27FC236}">
                  <a16:creationId xmlns:a16="http://schemas.microsoft.com/office/drawing/2014/main" id="{6203D97C-FB6F-41E8-9720-10D38351A7BD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8" name="Thumb">
              <a:extLst>
                <a:ext uri="{FF2B5EF4-FFF2-40B4-BE49-F238E27FC236}">
                  <a16:creationId xmlns:a16="http://schemas.microsoft.com/office/drawing/2014/main" id="{A2ED8C86-FF9D-4D64-BE5E-66728FB0E3A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55" name="Export">
            <a:extLst>
              <a:ext uri="{FF2B5EF4-FFF2-40B4-BE49-F238E27FC236}">
                <a16:creationId xmlns:a16="http://schemas.microsoft.com/office/drawing/2014/main" id="{BA95C855-5005-4BC3-8F68-8310F84D015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66835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97" name="직사각형 696">
            <a:extLst>
              <a:ext uri="{FF2B5EF4-FFF2-40B4-BE49-F238E27FC236}">
                <a16:creationId xmlns:a16="http://schemas.microsoft.com/office/drawing/2014/main" id="{B7DC5D1C-1206-452C-B269-C68F772313B2}"/>
              </a:ext>
            </a:extLst>
          </p:cNvPr>
          <p:cNvSpPr/>
          <p:nvPr/>
        </p:nvSpPr>
        <p:spPr>
          <a:xfrm>
            <a:off x="410179" y="216329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6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50FED72-4777-4AC0-BA2C-866BA94A91F2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4967" y="228609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33" name="그룹 532">
            <a:extLst>
              <a:ext uri="{FF2B5EF4-FFF2-40B4-BE49-F238E27FC236}">
                <a16:creationId xmlns:a16="http://schemas.microsoft.com/office/drawing/2014/main" id="{F38CC3F0-67CE-4402-9438-55A8D87CAF85}"/>
              </a:ext>
            </a:extLst>
          </p:cNvPr>
          <p:cNvGrpSpPr/>
          <p:nvPr/>
        </p:nvGrpSpPr>
        <p:grpSpPr>
          <a:xfrm>
            <a:off x="432395" y="2893508"/>
            <a:ext cx="1471172" cy="377855"/>
            <a:chOff x="730167" y="1695906"/>
            <a:chExt cx="1471172" cy="377855"/>
          </a:xfrm>
        </p:grpSpPr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B09BABBD-5183-4A41-84F0-58F21A781586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546" name="Profile Picture">
              <a:extLst>
                <a:ext uri="{FF2B5EF4-FFF2-40B4-BE49-F238E27FC236}">
                  <a16:creationId xmlns:a16="http://schemas.microsoft.com/office/drawing/2014/main" id="{608E39D3-334C-485B-9FED-08F4FE5659B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548" name="Background">
                <a:extLst>
                  <a:ext uri="{FF2B5EF4-FFF2-40B4-BE49-F238E27FC236}">
                    <a16:creationId xmlns:a16="http://schemas.microsoft.com/office/drawing/2014/main" id="{6D45BDB0-C76A-405D-8DF7-4811404D2A3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9" name="Profile Icon">
                <a:extLst>
                  <a:ext uri="{FF2B5EF4-FFF2-40B4-BE49-F238E27FC236}">
                    <a16:creationId xmlns:a16="http://schemas.microsoft.com/office/drawing/2014/main" id="{852B2F4C-0BB3-4DBC-979C-4DCF9E03CA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7" name="직사각형 546">
              <a:extLst>
                <a:ext uri="{FF2B5EF4-FFF2-40B4-BE49-F238E27FC236}">
                  <a16:creationId xmlns:a16="http://schemas.microsoft.com/office/drawing/2014/main" id="{C7775E3D-9F23-484D-A0C5-C8F2DB2544B1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sp>
        <p:nvSpPr>
          <p:cNvPr id="534" name="직사각형 533">
            <a:extLst>
              <a:ext uri="{FF2B5EF4-FFF2-40B4-BE49-F238E27FC236}">
                <a16:creationId xmlns:a16="http://schemas.microsoft.com/office/drawing/2014/main" id="{052EE269-0325-4980-94BE-75A605D46B69}"/>
              </a:ext>
            </a:extLst>
          </p:cNvPr>
          <p:cNvSpPr/>
          <p:nvPr/>
        </p:nvSpPr>
        <p:spPr>
          <a:xfrm>
            <a:off x="2526633" y="290856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536" name="그룹 535">
            <a:extLst>
              <a:ext uri="{FF2B5EF4-FFF2-40B4-BE49-F238E27FC236}">
                <a16:creationId xmlns:a16="http://schemas.microsoft.com/office/drawing/2014/main" id="{8C4E8DF7-2295-4E6E-AB0D-660C8FD10F95}"/>
              </a:ext>
            </a:extLst>
          </p:cNvPr>
          <p:cNvGrpSpPr/>
          <p:nvPr/>
        </p:nvGrpSpPr>
        <p:grpSpPr>
          <a:xfrm>
            <a:off x="731451" y="2456181"/>
            <a:ext cx="829073" cy="377855"/>
            <a:chOff x="1029223" y="2019637"/>
            <a:chExt cx="829073" cy="377855"/>
          </a:xfrm>
        </p:grpSpPr>
        <p:sp>
          <p:nvSpPr>
            <p:cNvPr id="543" name="직사각형 542">
              <a:extLst>
                <a:ext uri="{FF2B5EF4-FFF2-40B4-BE49-F238E27FC236}">
                  <a16:creationId xmlns:a16="http://schemas.microsoft.com/office/drawing/2014/main" id="{F74247D9-7A85-4E12-9579-DA710A63A6BC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544" name="직사각형 543">
              <a:extLst>
                <a:ext uri="{FF2B5EF4-FFF2-40B4-BE49-F238E27FC236}">
                  <a16:creationId xmlns:a16="http://schemas.microsoft.com/office/drawing/2014/main" id="{35581D40-4B45-430C-B321-2748F650E3C3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537" name="그룹 536">
            <a:extLst>
              <a:ext uri="{FF2B5EF4-FFF2-40B4-BE49-F238E27FC236}">
                <a16:creationId xmlns:a16="http://schemas.microsoft.com/office/drawing/2014/main" id="{E975C9A7-9E56-440F-99DA-5B8C6DD18024}"/>
              </a:ext>
            </a:extLst>
          </p:cNvPr>
          <p:cNvGrpSpPr/>
          <p:nvPr/>
        </p:nvGrpSpPr>
        <p:grpSpPr>
          <a:xfrm>
            <a:off x="432395" y="2476791"/>
            <a:ext cx="336634" cy="336634"/>
            <a:chOff x="730167" y="2022485"/>
            <a:chExt cx="336634" cy="336634"/>
          </a:xfrm>
        </p:grpSpPr>
        <p:sp>
          <p:nvSpPr>
            <p:cNvPr id="541" name="Background">
              <a:extLst>
                <a:ext uri="{FF2B5EF4-FFF2-40B4-BE49-F238E27FC236}">
                  <a16:creationId xmlns:a16="http://schemas.microsoft.com/office/drawing/2014/main" id="{AC58EC21-6676-47AC-8071-01C739344D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42" name="그래픽 541" descr="로봇">
              <a:extLst>
                <a:ext uri="{FF2B5EF4-FFF2-40B4-BE49-F238E27FC236}">
                  <a16:creationId xmlns:a16="http://schemas.microsoft.com/office/drawing/2014/main" id="{F05A6ABF-5770-42FF-BB77-16098E6FF8C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538" name="그래픽 537" descr="신호음 장치 음소거">
            <a:extLst>
              <a:ext uri="{FF2B5EF4-FFF2-40B4-BE49-F238E27FC236}">
                <a16:creationId xmlns:a16="http://schemas.microsoft.com/office/drawing/2014/main" id="{DD620DC6-09F5-4C3E-B9B6-48E5BDC4630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46709" y="2495660"/>
            <a:ext cx="151466" cy="151466"/>
          </a:xfrm>
          <a:prstGeom prst="rect">
            <a:avLst/>
          </a:prstGeom>
        </p:spPr>
      </p:pic>
      <p:sp>
        <p:nvSpPr>
          <p:cNvPr id="539" name="직사각형 538">
            <a:extLst>
              <a:ext uri="{FF2B5EF4-FFF2-40B4-BE49-F238E27FC236}">
                <a16:creationId xmlns:a16="http://schemas.microsoft.com/office/drawing/2014/main" id="{7ACD5CED-D54F-4169-9046-556B2EF09086}"/>
              </a:ext>
            </a:extLst>
          </p:cNvPr>
          <p:cNvSpPr/>
          <p:nvPr/>
        </p:nvSpPr>
        <p:spPr>
          <a:xfrm>
            <a:off x="2526633" y="247692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40" name="타원 539">
            <a:extLst>
              <a:ext uri="{FF2B5EF4-FFF2-40B4-BE49-F238E27FC236}">
                <a16:creationId xmlns:a16="http://schemas.microsoft.com/office/drawing/2014/main" id="{C4196647-C6E9-4543-919E-7A0DCEFD42D4}"/>
              </a:ext>
            </a:extLst>
          </p:cNvPr>
          <p:cNvSpPr/>
          <p:nvPr/>
        </p:nvSpPr>
        <p:spPr>
          <a:xfrm>
            <a:off x="2873963" y="265115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9F8BD0A8-EC4D-4B99-903A-EAA418EC8F63}"/>
              </a:ext>
            </a:extLst>
          </p:cNvPr>
          <p:cNvGrpSpPr/>
          <p:nvPr/>
        </p:nvGrpSpPr>
        <p:grpSpPr>
          <a:xfrm>
            <a:off x="384967" y="3353742"/>
            <a:ext cx="2755937" cy="1099364"/>
            <a:chOff x="384967" y="3353742"/>
            <a:chExt cx="2755937" cy="1099364"/>
          </a:xfrm>
        </p:grpSpPr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A114DD21-2454-4DE6-8147-2A73D87D5D3E}"/>
                </a:ext>
              </a:extLst>
            </p:cNvPr>
            <p:cNvSpPr/>
            <p:nvPr/>
          </p:nvSpPr>
          <p:spPr>
            <a:xfrm>
              <a:off x="410179" y="3353742"/>
              <a:ext cx="156805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화요일</a:t>
              </a:r>
            </a:p>
          </p:txBody>
        </p:sp>
        <p:sp>
          <p:nvSpPr>
            <p:cNvPr id="6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AEB09C7-0A64-416C-886C-A846249DF39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rot="10800000">
              <a:off x="384967" y="347654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20" name="직사각형 619">
              <a:extLst>
                <a:ext uri="{FF2B5EF4-FFF2-40B4-BE49-F238E27FC236}">
                  <a16:creationId xmlns:a16="http://schemas.microsoft.com/office/drawing/2014/main" id="{6F82793A-B9E0-4BF6-B519-F8DD37FD29ED}"/>
                </a:ext>
              </a:extLst>
            </p:cNvPr>
            <p:cNvSpPr/>
            <p:nvPr/>
          </p:nvSpPr>
          <p:spPr>
            <a:xfrm>
              <a:off x="2526633" y="4099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623" name="그래픽 622" descr="신호음 장치 음소거">
              <a:extLst>
                <a:ext uri="{FF2B5EF4-FFF2-40B4-BE49-F238E27FC236}">
                  <a16:creationId xmlns:a16="http://schemas.microsoft.com/office/drawing/2014/main" id="{8DBB4F2D-88A1-4138-B091-B557387FC5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237625" y="3686105"/>
              <a:ext cx="151466" cy="151466"/>
            </a:xfrm>
            <a:prstGeom prst="rect">
              <a:avLst/>
            </a:prstGeom>
          </p:spPr>
        </p:pic>
        <p:grpSp>
          <p:nvGrpSpPr>
            <p:cNvPr id="28" name="그룹 27">
              <a:extLst>
                <a:ext uri="{FF2B5EF4-FFF2-40B4-BE49-F238E27FC236}">
                  <a16:creationId xmlns:a16="http://schemas.microsoft.com/office/drawing/2014/main" id="{82EC25B6-812E-4FBA-AC2A-721AFEC86D9B}"/>
                </a:ext>
              </a:extLst>
            </p:cNvPr>
            <p:cNvGrpSpPr/>
            <p:nvPr/>
          </p:nvGrpSpPr>
          <p:grpSpPr>
            <a:xfrm>
              <a:off x="428718" y="3646626"/>
              <a:ext cx="2712186" cy="377855"/>
              <a:chOff x="428718" y="3646626"/>
              <a:chExt cx="2712186" cy="377855"/>
            </a:xfrm>
          </p:grpSpPr>
          <p:sp>
            <p:nvSpPr>
              <p:cNvPr id="624" name="직사각형 623">
                <a:extLst>
                  <a:ext uri="{FF2B5EF4-FFF2-40B4-BE49-F238E27FC236}">
                    <a16:creationId xmlns:a16="http://schemas.microsoft.com/office/drawing/2014/main" id="{4F12BB5F-3AB7-49CD-8B7C-207D201FD062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0" name="그룹 19">
                <a:extLst>
                  <a:ext uri="{FF2B5EF4-FFF2-40B4-BE49-F238E27FC236}">
                    <a16:creationId xmlns:a16="http://schemas.microsoft.com/office/drawing/2014/main" id="{2132B97F-38D2-418B-BFA2-314BC06A5348}"/>
                  </a:ext>
                </a:extLst>
              </p:cNvPr>
              <p:cNvGrpSpPr/>
              <p:nvPr/>
            </p:nvGrpSpPr>
            <p:grpSpPr>
              <a:xfrm>
                <a:off x="428718" y="3646626"/>
                <a:ext cx="2612967" cy="377855"/>
                <a:chOff x="428718" y="3646626"/>
                <a:chExt cx="2612967" cy="377855"/>
              </a:xfrm>
            </p:grpSpPr>
            <p:grpSp>
              <p:nvGrpSpPr>
                <p:cNvPr id="621" name="그룹 620">
                  <a:extLst>
                    <a:ext uri="{FF2B5EF4-FFF2-40B4-BE49-F238E27FC236}">
                      <a16:creationId xmlns:a16="http://schemas.microsoft.com/office/drawing/2014/main" id="{2CC374A1-8003-437B-83C8-71F70F3BAB9A}"/>
                    </a:ext>
                  </a:extLst>
                </p:cNvPr>
                <p:cNvGrpSpPr/>
                <p:nvPr/>
              </p:nvGrpSpPr>
              <p:grpSpPr>
                <a:xfrm>
                  <a:off x="731451" y="3646626"/>
                  <a:ext cx="1364476" cy="377855"/>
                  <a:chOff x="1029223" y="2019637"/>
                  <a:chExt cx="1364476" cy="377855"/>
                </a:xfrm>
              </p:grpSpPr>
              <p:sp>
                <p:nvSpPr>
                  <p:cNvPr id="628" name="직사각형 627">
                    <a:extLst>
                      <a:ext uri="{FF2B5EF4-FFF2-40B4-BE49-F238E27FC236}">
                        <a16:creationId xmlns:a16="http://schemas.microsoft.com/office/drawing/2014/main" id="{48389CFC-224E-43CF-A1B8-5D1FE3F60067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36447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강성현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강희주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김남희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29" name="직사각형 628">
                    <a:extLst>
                      <a:ext uri="{FF2B5EF4-FFF2-40B4-BE49-F238E27FC236}">
                        <a16:creationId xmlns:a16="http://schemas.microsoft.com/office/drawing/2014/main" id="{D0EC4F1F-FF7E-4F6F-946A-75FD8A5EA1CB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[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첨부파일</a:t>
                    </a: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] </a:t>
                    </a:r>
                  </a:p>
                </p:txBody>
              </p:sp>
            </p:grpSp>
            <p:grpSp>
              <p:nvGrpSpPr>
                <p:cNvPr id="642" name="그룹 641">
                  <a:extLst>
                    <a:ext uri="{FF2B5EF4-FFF2-40B4-BE49-F238E27FC236}">
                      <a16:creationId xmlns:a16="http://schemas.microsoft.com/office/drawing/2014/main" id="{6B028DBD-ABE6-4673-BD73-37D6CD979CA0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643" name="그룹 642">
                    <a:extLst>
                      <a:ext uri="{FF2B5EF4-FFF2-40B4-BE49-F238E27FC236}">
                        <a16:creationId xmlns:a16="http://schemas.microsoft.com/office/drawing/2014/main" id="{7A894F93-3A33-4750-AA3C-93698E67560B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645" name="Background">
                      <a:extLst>
                        <a:ext uri="{FF2B5EF4-FFF2-40B4-BE49-F238E27FC236}">
                          <a16:creationId xmlns:a16="http://schemas.microsoft.com/office/drawing/2014/main" id="{4CF0C10F-AA8C-48CD-9D63-E83E46C9A78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46" name="그래픽 645" descr="모임">
                      <a:extLst>
                        <a:ext uri="{FF2B5EF4-FFF2-40B4-BE49-F238E27FC236}">
                          <a16:creationId xmlns:a16="http://schemas.microsoft.com/office/drawing/2014/main" id="{09AFDF06-8341-401A-B533-50C9BE61D36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644" name="타원 643">
                    <a:extLst>
                      <a:ext uri="{FF2B5EF4-FFF2-40B4-BE49-F238E27FC236}">
                        <a16:creationId xmlns:a16="http://schemas.microsoft.com/office/drawing/2014/main" id="{C9CAEBE7-DCC3-4BF9-BA67-B665A288E57F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647" name="직사각형 646">
              <a:extLst>
                <a:ext uri="{FF2B5EF4-FFF2-40B4-BE49-F238E27FC236}">
                  <a16:creationId xmlns:a16="http://schemas.microsoft.com/office/drawing/2014/main" id="{1DB74E7E-BF6A-46F3-9F49-4E132019CF8B}"/>
                </a:ext>
              </a:extLst>
            </p:cNvPr>
            <p:cNvSpPr/>
            <p:nvPr/>
          </p:nvSpPr>
          <p:spPr>
            <a:xfrm>
              <a:off x="1920110" y="3655082"/>
              <a:ext cx="37702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  <p:grpSp>
          <p:nvGrpSpPr>
            <p:cNvPr id="673" name="그룹 672">
              <a:extLst>
                <a:ext uri="{FF2B5EF4-FFF2-40B4-BE49-F238E27FC236}">
                  <a16:creationId xmlns:a16="http://schemas.microsoft.com/office/drawing/2014/main" id="{D5603542-7A86-4315-98EE-D382E3154016}"/>
                </a:ext>
              </a:extLst>
            </p:cNvPr>
            <p:cNvGrpSpPr/>
            <p:nvPr/>
          </p:nvGrpSpPr>
          <p:grpSpPr>
            <a:xfrm>
              <a:off x="428718" y="4093232"/>
              <a:ext cx="2712186" cy="359874"/>
              <a:chOff x="428718" y="3664607"/>
              <a:chExt cx="2712186" cy="359874"/>
            </a:xfrm>
          </p:grpSpPr>
          <p:sp>
            <p:nvSpPr>
              <p:cNvPr id="674" name="직사각형 673">
                <a:extLst>
                  <a:ext uri="{FF2B5EF4-FFF2-40B4-BE49-F238E27FC236}">
                    <a16:creationId xmlns:a16="http://schemas.microsoft.com/office/drawing/2014/main" id="{331672D0-BBC9-4AE6-A355-841CD310A1F2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675" name="그룹 674">
                <a:extLst>
                  <a:ext uri="{FF2B5EF4-FFF2-40B4-BE49-F238E27FC236}">
                    <a16:creationId xmlns:a16="http://schemas.microsoft.com/office/drawing/2014/main" id="{DAA9D991-21CA-4BC5-AC13-2491C2530D6F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59874"/>
                <a:chOff x="428718" y="3664607"/>
                <a:chExt cx="2612967" cy="359874"/>
              </a:xfrm>
            </p:grpSpPr>
            <p:sp>
              <p:nvSpPr>
                <p:cNvPr id="727" name="직사각형 726">
                  <a:extLst>
                    <a:ext uri="{FF2B5EF4-FFF2-40B4-BE49-F238E27FC236}">
                      <a16:creationId xmlns:a16="http://schemas.microsoft.com/office/drawing/2014/main" id="{03B92A3C-0627-4BB6-973D-2CE283CB4FCA}"/>
                    </a:ext>
                  </a:extLst>
                </p:cNvPr>
                <p:cNvSpPr/>
                <p:nvPr/>
              </p:nvSpPr>
              <p:spPr>
                <a:xfrm>
                  <a:off x="731451" y="3824426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계정이 필요하신 분은 신청해 주세요</a:t>
                  </a: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  <p:grpSp>
              <p:nvGrpSpPr>
                <p:cNvPr id="677" name="그룹 676">
                  <a:extLst>
                    <a:ext uri="{FF2B5EF4-FFF2-40B4-BE49-F238E27FC236}">
                      <a16:creationId xmlns:a16="http://schemas.microsoft.com/office/drawing/2014/main" id="{A862AEB1-1D77-42C2-8BA8-B9632E57D581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B5A17D00-05F3-4A99-8F46-EFE71B04CA83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724" name="Background">
                      <a:extLst>
                        <a:ext uri="{FF2B5EF4-FFF2-40B4-BE49-F238E27FC236}">
                          <a16:creationId xmlns:a16="http://schemas.microsoft.com/office/drawing/2014/main" id="{AFAA0F8D-724D-4B28-B8C4-A03BB91C182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725" name="그래픽 724" descr="모임">
                      <a:extLst>
                        <a:ext uri="{FF2B5EF4-FFF2-40B4-BE49-F238E27FC236}">
                          <a16:creationId xmlns:a16="http://schemas.microsoft.com/office/drawing/2014/main" id="{9624AA05-DDB9-4C1D-827A-69286531FD3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723" name="타원 722">
                    <a:extLst>
                      <a:ext uri="{FF2B5EF4-FFF2-40B4-BE49-F238E27FC236}">
                        <a16:creationId xmlns:a16="http://schemas.microsoft.com/office/drawing/2014/main" id="{1E60D517-1E13-48DB-A791-F5D6DD7DB384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A4D2B50F-3747-45C1-AAF3-5D3CC6922C4C}"/>
                </a:ext>
              </a:extLst>
            </p:cNvPr>
            <p:cNvSpPr/>
            <p:nvPr/>
          </p:nvSpPr>
          <p:spPr>
            <a:xfrm>
              <a:off x="731451" y="4075251"/>
              <a:ext cx="161935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</p:grpSp>
      <p:grpSp>
        <p:nvGrpSpPr>
          <p:cNvPr id="770" name="그룹 769">
            <a:extLst>
              <a:ext uri="{FF2B5EF4-FFF2-40B4-BE49-F238E27FC236}">
                <a16:creationId xmlns:a16="http://schemas.microsoft.com/office/drawing/2014/main" id="{914CC379-3A26-43C8-B463-7180C3F52A95}"/>
              </a:ext>
            </a:extLst>
          </p:cNvPr>
          <p:cNvGrpSpPr/>
          <p:nvPr/>
        </p:nvGrpSpPr>
        <p:grpSpPr>
          <a:xfrm>
            <a:off x="384967" y="4544547"/>
            <a:ext cx="2755937" cy="1108066"/>
            <a:chOff x="384967" y="2163297"/>
            <a:chExt cx="2755937" cy="1108066"/>
          </a:xfrm>
        </p:grpSpPr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65C54929-D568-4BE8-8A47-486A1484A51B}"/>
                </a:ext>
              </a:extLst>
            </p:cNvPr>
            <p:cNvSpPr/>
            <p:nvPr/>
          </p:nvSpPr>
          <p:spPr>
            <a:xfrm>
              <a:off x="410179" y="2163297"/>
              <a:ext cx="132600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21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금요일</a:t>
              </a:r>
            </a:p>
          </p:txBody>
        </p:sp>
        <p:sp>
          <p:nvSpPr>
            <p:cNvPr id="77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25C97D8-7525-4113-B520-D2866860926E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rot="10800000">
              <a:off x="384967" y="228609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773" name="그룹 772">
              <a:extLst>
                <a:ext uri="{FF2B5EF4-FFF2-40B4-BE49-F238E27FC236}">
                  <a16:creationId xmlns:a16="http://schemas.microsoft.com/office/drawing/2014/main" id="{31F132F7-59AF-4925-85B4-4666E57E4256}"/>
                </a:ext>
              </a:extLst>
            </p:cNvPr>
            <p:cNvGrpSpPr/>
            <p:nvPr/>
          </p:nvGrpSpPr>
          <p:grpSpPr>
            <a:xfrm>
              <a:off x="432395" y="2893508"/>
              <a:ext cx="829971" cy="377855"/>
              <a:chOff x="730167" y="1695906"/>
              <a:chExt cx="829971" cy="377855"/>
            </a:xfrm>
          </p:grpSpPr>
          <p:sp>
            <p:nvSpPr>
              <p:cNvPr id="784" name="직사각형 783">
                <a:extLst>
                  <a:ext uri="{FF2B5EF4-FFF2-40B4-BE49-F238E27FC236}">
                    <a16:creationId xmlns:a16="http://schemas.microsoft.com/office/drawing/2014/main" id="{BDEAD14D-5216-4848-99E3-48829E275E86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</a:t>
                </a:r>
              </a:p>
            </p:txBody>
          </p:sp>
          <p:grpSp>
            <p:nvGrpSpPr>
              <p:cNvPr id="785" name="Profile Picture">
                <a:extLst>
                  <a:ext uri="{FF2B5EF4-FFF2-40B4-BE49-F238E27FC236}">
                    <a16:creationId xmlns:a16="http://schemas.microsoft.com/office/drawing/2014/main" id="{D674EF77-09C8-4A63-8583-5AD8DC7085F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87" name="Background">
                  <a:extLst>
                    <a:ext uri="{FF2B5EF4-FFF2-40B4-BE49-F238E27FC236}">
                      <a16:creationId xmlns:a16="http://schemas.microsoft.com/office/drawing/2014/main" id="{269961D0-F2A2-4149-91D3-1E74F9067F5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88" name="Profile Icon">
                  <a:extLst>
                    <a:ext uri="{FF2B5EF4-FFF2-40B4-BE49-F238E27FC236}">
                      <a16:creationId xmlns:a16="http://schemas.microsoft.com/office/drawing/2014/main" id="{ECDFCA8B-D320-4C88-BB33-B61F2300438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86" name="직사각형 785">
                <a:extLst>
                  <a:ext uri="{FF2B5EF4-FFF2-40B4-BE49-F238E27FC236}">
                    <a16:creationId xmlns:a16="http://schemas.microsoft.com/office/drawing/2014/main" id="{FE1F214A-BA9C-4D57-8524-6DD4A1D4887A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넵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</a:t>
                </a:r>
              </a:p>
            </p:txBody>
          </p:sp>
        </p:grp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40366642-034F-4BEF-99CC-000BDA888A6D}"/>
                </a:ext>
              </a:extLst>
            </p:cNvPr>
            <p:cNvSpPr/>
            <p:nvPr/>
          </p:nvSpPr>
          <p:spPr>
            <a:xfrm>
              <a:off x="2526633" y="290856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77" name="그래픽 776" descr="신호음 장치 음소거">
              <a:extLst>
                <a:ext uri="{FF2B5EF4-FFF2-40B4-BE49-F238E27FC236}">
                  <a16:creationId xmlns:a16="http://schemas.microsoft.com/office/drawing/2014/main" id="{D382CEBF-A72E-46E6-90C0-83156BA4B6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218115" y="2514748"/>
              <a:ext cx="151466" cy="151466"/>
            </a:xfrm>
            <a:prstGeom prst="rect">
              <a:avLst/>
            </a:prstGeom>
          </p:spPr>
        </p:pic>
        <p:sp>
          <p:nvSpPr>
            <p:cNvPr id="778" name="직사각형 777">
              <a:extLst>
                <a:ext uri="{FF2B5EF4-FFF2-40B4-BE49-F238E27FC236}">
                  <a16:creationId xmlns:a16="http://schemas.microsoft.com/office/drawing/2014/main" id="{FC9F2D7E-4DCA-4458-9175-92132B97F9C4}"/>
                </a:ext>
              </a:extLst>
            </p:cNvPr>
            <p:cNvSpPr/>
            <p:nvPr/>
          </p:nvSpPr>
          <p:spPr>
            <a:xfrm>
              <a:off x="2526633" y="247692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C8D956F1-CD67-4AAA-8B05-DD37EF4D4637}"/>
                </a:ext>
              </a:extLst>
            </p:cNvPr>
            <p:cNvSpPr/>
            <p:nvPr/>
          </p:nvSpPr>
          <p:spPr>
            <a:xfrm>
              <a:off x="2873963" y="265115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grpSp>
        <p:nvGrpSpPr>
          <p:cNvPr id="802" name="그룹 801">
            <a:extLst>
              <a:ext uri="{FF2B5EF4-FFF2-40B4-BE49-F238E27FC236}">
                <a16:creationId xmlns:a16="http://schemas.microsoft.com/office/drawing/2014/main" id="{FADAECA0-4B1B-4159-8C34-50B9AF46490C}"/>
              </a:ext>
            </a:extLst>
          </p:cNvPr>
          <p:cNvGrpSpPr/>
          <p:nvPr/>
        </p:nvGrpSpPr>
        <p:grpSpPr>
          <a:xfrm>
            <a:off x="432395" y="4846133"/>
            <a:ext cx="1977721" cy="377855"/>
            <a:chOff x="730167" y="1695906"/>
            <a:chExt cx="1977721" cy="377855"/>
          </a:xfrm>
        </p:grpSpPr>
        <p:sp>
          <p:nvSpPr>
            <p:cNvPr id="803" name="직사각형 802">
              <a:extLst>
                <a:ext uri="{FF2B5EF4-FFF2-40B4-BE49-F238E27FC236}">
                  <a16:creationId xmlns:a16="http://schemas.microsoft.com/office/drawing/2014/main" id="{98858673-BE63-45A7-AD91-42A47B3A3D2F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804" name="Profile Picture">
              <a:extLst>
                <a:ext uri="{FF2B5EF4-FFF2-40B4-BE49-F238E27FC236}">
                  <a16:creationId xmlns:a16="http://schemas.microsoft.com/office/drawing/2014/main" id="{2E0DC4CB-B963-4ECE-8FEA-1F1FA4EC2CB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806" name="Background">
                <a:extLst>
                  <a:ext uri="{FF2B5EF4-FFF2-40B4-BE49-F238E27FC236}">
                    <a16:creationId xmlns:a16="http://schemas.microsoft.com/office/drawing/2014/main" id="{B4ACF94D-D912-4A96-8EE0-737769F97B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07" name="Profile Icon">
                <a:extLst>
                  <a:ext uri="{FF2B5EF4-FFF2-40B4-BE49-F238E27FC236}">
                    <a16:creationId xmlns:a16="http://schemas.microsoft.com/office/drawing/2014/main" id="{0EDD769B-3BCD-4D5F-939B-1B16C03DF8B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28762A44-069E-46AF-B8ED-B71FD123C153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08" name="그룹 807">
            <a:extLst>
              <a:ext uri="{FF2B5EF4-FFF2-40B4-BE49-F238E27FC236}">
                <a16:creationId xmlns:a16="http://schemas.microsoft.com/office/drawing/2014/main" id="{40F2E2D9-FF13-4498-B373-61410A2B932E}"/>
              </a:ext>
            </a:extLst>
          </p:cNvPr>
          <p:cNvGrpSpPr/>
          <p:nvPr/>
        </p:nvGrpSpPr>
        <p:grpSpPr>
          <a:xfrm>
            <a:off x="2610803" y="5494580"/>
            <a:ext cx="493200" cy="493200"/>
            <a:chOff x="3878255" y="1971928"/>
            <a:chExt cx="2132026" cy="2132026"/>
          </a:xfrm>
        </p:grpSpPr>
        <p:sp>
          <p:nvSpPr>
            <p:cNvPr id="809" name="Oval">
              <a:extLst>
                <a:ext uri="{FF2B5EF4-FFF2-40B4-BE49-F238E27FC236}">
                  <a16:creationId xmlns:a16="http://schemas.microsoft.com/office/drawing/2014/main" id="{632D55F7-0484-44BA-ABF7-07D33BA12A57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10" name="그룹 809">
              <a:extLst>
                <a:ext uri="{FF2B5EF4-FFF2-40B4-BE49-F238E27FC236}">
                  <a16:creationId xmlns:a16="http://schemas.microsoft.com/office/drawing/2014/main" id="{655AEF16-BAC1-4514-B417-0C6829DA77BE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811" name="그래픽 810" descr="음성">
                <a:extLst>
                  <a:ext uri="{FF2B5EF4-FFF2-40B4-BE49-F238E27FC236}">
                    <a16:creationId xmlns:a16="http://schemas.microsoft.com/office/drawing/2014/main" id="{003BE18D-DC16-4C8B-A46B-FA98183B92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812" name="Add Button">
                <a:extLst>
                  <a:ext uri="{FF2B5EF4-FFF2-40B4-BE49-F238E27FC236}">
                    <a16:creationId xmlns:a16="http://schemas.microsoft.com/office/drawing/2014/main" id="{DDCCC540-5786-491A-8228-588D336EB54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813" name="Circle">
                  <a:extLst>
                    <a:ext uri="{FF2B5EF4-FFF2-40B4-BE49-F238E27FC236}">
                      <a16:creationId xmlns:a16="http://schemas.microsoft.com/office/drawing/2014/main" id="{FD0BA887-8BD5-4249-BC7C-C5D031E801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14" name="Add">
                  <a:extLst>
                    <a:ext uri="{FF2B5EF4-FFF2-40B4-BE49-F238E27FC236}">
                      <a16:creationId xmlns:a16="http://schemas.microsoft.com/office/drawing/2014/main" id="{402A98A4-AB46-49B0-8CFE-19A4B5303D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974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F9F55E0-29C8-4540-B65A-1FC408511912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514091" y="1843691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b="1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75" name="Scroll Indicator">
            <a:extLst>
              <a:ext uri="{FF2B5EF4-FFF2-40B4-BE49-F238E27FC236}">
                <a16:creationId xmlns:a16="http://schemas.microsoft.com/office/drawing/2014/main" id="{BC1F9F67-AB7C-4E89-9531-F6B9A6FC719A}"/>
              </a:ext>
            </a:extLst>
          </p:cNvPr>
          <p:cNvGrpSpPr/>
          <p:nvPr/>
        </p:nvGrpSpPr>
        <p:grpSpPr>
          <a:xfrm>
            <a:off x="6353142" y="2229318"/>
            <a:ext cx="25400" cy="3816000"/>
            <a:chOff x="892175" y="1261242"/>
            <a:chExt cx="25400" cy="3016250"/>
          </a:xfrm>
        </p:grpSpPr>
        <p:cxnSp>
          <p:nvCxnSpPr>
            <p:cNvPr id="1048" name="Track">
              <a:extLst>
                <a:ext uri="{FF2B5EF4-FFF2-40B4-BE49-F238E27FC236}">
                  <a16:creationId xmlns:a16="http://schemas.microsoft.com/office/drawing/2014/main" id="{F8ABA1A5-74FA-4711-B2B3-4FF30FE3E9B9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9" name="Thumb">
              <a:extLst>
                <a:ext uri="{FF2B5EF4-FFF2-40B4-BE49-F238E27FC236}">
                  <a16:creationId xmlns:a16="http://schemas.microsoft.com/office/drawing/2014/main" id="{A9D1A557-CBE0-4EE8-9E9D-EDE968FAA81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76" name="Export">
            <a:extLst>
              <a:ext uri="{FF2B5EF4-FFF2-40B4-BE49-F238E27FC236}">
                <a16:creationId xmlns:a16="http://schemas.microsoft.com/office/drawing/2014/main" id="{707C136F-9D04-4C3B-8DC4-03D55CF38B7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95810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77" name="직사각형 976">
            <a:extLst>
              <a:ext uri="{FF2B5EF4-FFF2-40B4-BE49-F238E27FC236}">
                <a16:creationId xmlns:a16="http://schemas.microsoft.com/office/drawing/2014/main" id="{329A9F42-5193-4C90-8205-0507909249E3}"/>
              </a:ext>
            </a:extLst>
          </p:cNvPr>
          <p:cNvSpPr/>
          <p:nvPr/>
        </p:nvSpPr>
        <p:spPr>
          <a:xfrm>
            <a:off x="3639154" y="216329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97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3CBDE14-94A6-49C2-8B60-F1E192A87F22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613942" y="228609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81" name="그룹 980">
            <a:extLst>
              <a:ext uri="{FF2B5EF4-FFF2-40B4-BE49-F238E27FC236}">
                <a16:creationId xmlns:a16="http://schemas.microsoft.com/office/drawing/2014/main" id="{8CB3EE93-49D4-4462-B1CB-97A2F662C14E}"/>
              </a:ext>
            </a:extLst>
          </p:cNvPr>
          <p:cNvGrpSpPr/>
          <p:nvPr/>
        </p:nvGrpSpPr>
        <p:grpSpPr>
          <a:xfrm>
            <a:off x="3960426" y="2456181"/>
            <a:ext cx="841897" cy="377855"/>
            <a:chOff x="1029223" y="2019637"/>
            <a:chExt cx="841897" cy="377855"/>
          </a:xfrm>
        </p:grpSpPr>
        <p:sp>
          <p:nvSpPr>
            <p:cNvPr id="1041" name="직사각형 1040">
              <a:extLst>
                <a:ext uri="{FF2B5EF4-FFF2-40B4-BE49-F238E27FC236}">
                  <a16:creationId xmlns:a16="http://schemas.microsoft.com/office/drawing/2014/main" id="{E8B8EA94-3ED1-4C6F-848D-5E424F35B98D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BOT</a:t>
              </a:r>
            </a:p>
          </p:txBody>
        </p:sp>
        <p:sp>
          <p:nvSpPr>
            <p:cNvPr id="1042" name="직사각형 1041">
              <a:extLst>
                <a:ext uri="{FF2B5EF4-FFF2-40B4-BE49-F238E27FC236}">
                  <a16:creationId xmlns:a16="http://schemas.microsoft.com/office/drawing/2014/main" id="{DB06265D-FDD4-4D0A-ADD1-E2366721B36B}"/>
                </a:ext>
              </a:extLst>
            </p:cNvPr>
            <p:cNvSpPr/>
            <p:nvPr/>
          </p:nvSpPr>
          <p:spPr>
            <a:xfrm>
              <a:off x="1029223" y="2197437"/>
              <a:ext cx="84189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982" name="그룹 981">
            <a:extLst>
              <a:ext uri="{FF2B5EF4-FFF2-40B4-BE49-F238E27FC236}">
                <a16:creationId xmlns:a16="http://schemas.microsoft.com/office/drawing/2014/main" id="{394EDF7D-5B3C-4107-BD73-0C3032B43D88}"/>
              </a:ext>
            </a:extLst>
          </p:cNvPr>
          <p:cNvGrpSpPr/>
          <p:nvPr/>
        </p:nvGrpSpPr>
        <p:grpSpPr>
          <a:xfrm>
            <a:off x="3661370" y="2476791"/>
            <a:ext cx="336634" cy="336634"/>
            <a:chOff x="730167" y="2022485"/>
            <a:chExt cx="336634" cy="336634"/>
          </a:xfrm>
        </p:grpSpPr>
        <p:sp>
          <p:nvSpPr>
            <p:cNvPr id="1039" name="Background">
              <a:extLst>
                <a:ext uri="{FF2B5EF4-FFF2-40B4-BE49-F238E27FC236}">
                  <a16:creationId xmlns:a16="http://schemas.microsoft.com/office/drawing/2014/main" id="{AA836FB4-3537-4B75-A0F7-173C108946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040" name="그래픽 1039" descr="로봇">
              <a:extLst>
                <a:ext uri="{FF2B5EF4-FFF2-40B4-BE49-F238E27FC236}">
                  <a16:creationId xmlns:a16="http://schemas.microsoft.com/office/drawing/2014/main" id="{D26A401D-F0A1-4F19-8205-D4C58014CBA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983" name="그래픽 982" descr="신호음 장치 음소거">
            <a:extLst>
              <a:ext uri="{FF2B5EF4-FFF2-40B4-BE49-F238E27FC236}">
                <a16:creationId xmlns:a16="http://schemas.microsoft.com/office/drawing/2014/main" id="{E52D2F23-932F-4505-A613-49795504E47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675684" y="2495660"/>
            <a:ext cx="151466" cy="151466"/>
          </a:xfrm>
          <a:prstGeom prst="rect">
            <a:avLst/>
          </a:prstGeom>
        </p:spPr>
      </p:pic>
      <p:sp>
        <p:nvSpPr>
          <p:cNvPr id="984" name="직사각형 983">
            <a:extLst>
              <a:ext uri="{FF2B5EF4-FFF2-40B4-BE49-F238E27FC236}">
                <a16:creationId xmlns:a16="http://schemas.microsoft.com/office/drawing/2014/main" id="{FF3691AD-5D80-44E3-93B3-D1DE8E42DC41}"/>
              </a:ext>
            </a:extLst>
          </p:cNvPr>
          <p:cNvSpPr/>
          <p:nvPr/>
        </p:nvSpPr>
        <p:spPr>
          <a:xfrm>
            <a:off x="5744387" y="2476921"/>
            <a:ext cx="62549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5" name="타원 984">
            <a:extLst>
              <a:ext uri="{FF2B5EF4-FFF2-40B4-BE49-F238E27FC236}">
                <a16:creationId xmlns:a16="http://schemas.microsoft.com/office/drawing/2014/main" id="{066FC857-6BAD-4172-961A-EA8DA77BDE5A}"/>
              </a:ext>
            </a:extLst>
          </p:cNvPr>
          <p:cNvSpPr/>
          <p:nvPr/>
        </p:nvSpPr>
        <p:spPr>
          <a:xfrm>
            <a:off x="6102938" y="265115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013" name="직사각형 1012">
            <a:extLst>
              <a:ext uri="{FF2B5EF4-FFF2-40B4-BE49-F238E27FC236}">
                <a16:creationId xmlns:a16="http://schemas.microsoft.com/office/drawing/2014/main" id="{8C1DE785-DF22-470B-8E75-4DCA1473C393}"/>
              </a:ext>
            </a:extLst>
          </p:cNvPr>
          <p:cNvSpPr/>
          <p:nvPr/>
        </p:nvSpPr>
        <p:spPr>
          <a:xfrm>
            <a:off x="3639154" y="298226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1014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848465-E8B2-4505-A614-7D6EEF466B95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613942" y="310506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016" name="그래픽 1015" descr="신호음 장치 음소거">
            <a:extLst>
              <a:ext uri="{FF2B5EF4-FFF2-40B4-BE49-F238E27FC236}">
                <a16:creationId xmlns:a16="http://schemas.microsoft.com/office/drawing/2014/main" id="{DB247F2D-7E28-469F-BF20-45114D2C339A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466600" y="3314630"/>
            <a:ext cx="151466" cy="151466"/>
          </a:xfrm>
          <a:prstGeom prst="rect">
            <a:avLst/>
          </a:prstGeom>
        </p:spPr>
      </p:pic>
      <p:grpSp>
        <p:nvGrpSpPr>
          <p:cNvPr id="1017" name="그룹 1016">
            <a:extLst>
              <a:ext uri="{FF2B5EF4-FFF2-40B4-BE49-F238E27FC236}">
                <a16:creationId xmlns:a16="http://schemas.microsoft.com/office/drawing/2014/main" id="{ACBEB6D3-8340-4772-B975-854782D1BF9D}"/>
              </a:ext>
            </a:extLst>
          </p:cNvPr>
          <p:cNvGrpSpPr/>
          <p:nvPr/>
        </p:nvGrpSpPr>
        <p:grpSpPr>
          <a:xfrm>
            <a:off x="3657693" y="3275151"/>
            <a:ext cx="2712186" cy="377855"/>
            <a:chOff x="428718" y="3646626"/>
            <a:chExt cx="2712186" cy="377855"/>
          </a:xfrm>
        </p:grpSpPr>
        <p:sp>
          <p:nvSpPr>
            <p:cNvPr id="1029" name="직사각형 1028">
              <a:extLst>
                <a:ext uri="{FF2B5EF4-FFF2-40B4-BE49-F238E27FC236}">
                  <a16:creationId xmlns:a16="http://schemas.microsoft.com/office/drawing/2014/main" id="{90D990C2-166A-43D4-9BA7-85C835EE2BAC}"/>
                </a:ext>
              </a:extLst>
            </p:cNvPr>
            <p:cNvSpPr/>
            <p:nvPr/>
          </p:nvSpPr>
          <p:spPr>
            <a:xfrm>
              <a:off x="2515412" y="3667366"/>
              <a:ext cx="62549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30" name="그룹 1029">
              <a:extLst>
                <a:ext uri="{FF2B5EF4-FFF2-40B4-BE49-F238E27FC236}">
                  <a16:creationId xmlns:a16="http://schemas.microsoft.com/office/drawing/2014/main" id="{90A7076F-9B46-4BAC-96C4-B674C482F285}"/>
                </a:ext>
              </a:extLst>
            </p:cNvPr>
            <p:cNvGrpSpPr/>
            <p:nvPr/>
          </p:nvGrpSpPr>
          <p:grpSpPr>
            <a:xfrm>
              <a:off x="428718" y="3646626"/>
              <a:ext cx="2612967" cy="377855"/>
              <a:chOff x="428718" y="3646626"/>
              <a:chExt cx="2612967" cy="377855"/>
            </a:xfrm>
          </p:grpSpPr>
          <p:grpSp>
            <p:nvGrpSpPr>
              <p:cNvPr id="1031" name="그룹 1030">
                <a:extLst>
                  <a:ext uri="{FF2B5EF4-FFF2-40B4-BE49-F238E27FC236}">
                    <a16:creationId xmlns:a16="http://schemas.microsoft.com/office/drawing/2014/main" id="{585F8E3C-1109-44D3-81E5-3E824AE85D06}"/>
                  </a:ext>
                </a:extLst>
              </p:cNvPr>
              <p:cNvGrpSpPr/>
              <p:nvPr/>
            </p:nvGrpSpPr>
            <p:grpSpPr>
              <a:xfrm>
                <a:off x="731451" y="3646626"/>
                <a:ext cx="1383712" cy="377855"/>
                <a:chOff x="1029223" y="2019637"/>
                <a:chExt cx="1383712" cy="377855"/>
              </a:xfrm>
            </p:grpSpPr>
            <p:sp>
              <p:nvSpPr>
                <p:cNvPr id="1037" name="직사각형 1036">
                  <a:extLst>
                    <a:ext uri="{FF2B5EF4-FFF2-40B4-BE49-F238E27FC236}">
                      <a16:creationId xmlns:a16="http://schemas.microsoft.com/office/drawing/2014/main" id="{718BB06E-E3F8-4AA5-B44F-9B9B9418E421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38371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고도화 프로젝트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038" name="직사각형 1037">
                  <a:extLst>
                    <a:ext uri="{FF2B5EF4-FFF2-40B4-BE49-F238E27FC236}">
                      <a16:creationId xmlns:a16="http://schemas.microsoft.com/office/drawing/2014/main" id="{1E6C57BB-BC13-4A1D-8D2A-80A3AC545D16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63991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첨부파일</a:t>
                  </a: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] </a:t>
                  </a:r>
                </a:p>
              </p:txBody>
            </p:sp>
          </p:grpSp>
          <p:grpSp>
            <p:nvGrpSpPr>
              <p:cNvPr id="1032" name="그룹 1031">
                <a:extLst>
                  <a:ext uri="{FF2B5EF4-FFF2-40B4-BE49-F238E27FC236}">
                    <a16:creationId xmlns:a16="http://schemas.microsoft.com/office/drawing/2014/main" id="{47BB38D3-6186-4F9F-BDDD-E5697D59C56F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44482"/>
                <a:chOff x="-1902487" y="4403566"/>
                <a:chExt cx="2612967" cy="344482"/>
              </a:xfrm>
            </p:grpSpPr>
            <p:grpSp>
              <p:nvGrpSpPr>
                <p:cNvPr id="1033" name="그룹 1032">
                  <a:extLst>
                    <a:ext uri="{FF2B5EF4-FFF2-40B4-BE49-F238E27FC236}">
                      <a16:creationId xmlns:a16="http://schemas.microsoft.com/office/drawing/2014/main" id="{5C5EDD51-EB46-4325-900B-6977DCD23853}"/>
                    </a:ext>
                  </a:extLst>
                </p:cNvPr>
                <p:cNvGrpSpPr/>
                <p:nvPr/>
              </p:nvGrpSpPr>
              <p:grpSpPr>
                <a:xfrm>
                  <a:off x="-1902487" y="4403566"/>
                  <a:ext cx="336634" cy="336634"/>
                  <a:chOff x="-1902487" y="4403566"/>
                  <a:chExt cx="336634" cy="336634"/>
                </a:xfrm>
              </p:grpSpPr>
              <p:sp>
                <p:nvSpPr>
                  <p:cNvPr id="1035" name="Background">
                    <a:extLst>
                      <a:ext uri="{FF2B5EF4-FFF2-40B4-BE49-F238E27FC236}">
                        <a16:creationId xmlns:a16="http://schemas.microsoft.com/office/drawing/2014/main" id="{5B069CF0-98AD-41FC-A138-CE1DCB07A3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902487" y="4403566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036" name="그래픽 1035" descr="모임">
                    <a:extLst>
                      <a:ext uri="{FF2B5EF4-FFF2-40B4-BE49-F238E27FC236}">
                        <a16:creationId xmlns:a16="http://schemas.microsoft.com/office/drawing/2014/main" id="{FE0FAC6D-1E4E-4E2D-AB90-33D41FA51C9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1895919" y="4410134"/>
                    <a:ext cx="323498" cy="32349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1034" name="타원 1033">
                  <a:extLst>
                    <a:ext uri="{FF2B5EF4-FFF2-40B4-BE49-F238E27FC236}">
                      <a16:creationId xmlns:a16="http://schemas.microsoft.com/office/drawing/2014/main" id="{42EDCB95-8D98-438D-96AE-ED9437D4A888}"/>
                    </a:ext>
                  </a:extLst>
                </p:cNvPr>
                <p:cNvSpPr/>
                <p:nvPr/>
              </p:nvSpPr>
              <p:spPr>
                <a:xfrm>
                  <a:off x="553354" y="459092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</p:grpSp>
      <p:sp>
        <p:nvSpPr>
          <p:cNvPr id="1018" name="직사각형 1017">
            <a:extLst>
              <a:ext uri="{FF2B5EF4-FFF2-40B4-BE49-F238E27FC236}">
                <a16:creationId xmlns:a16="http://schemas.microsoft.com/office/drawing/2014/main" id="{3961345D-A5EC-4456-B1CF-A051BDCA6B54}"/>
              </a:ext>
            </a:extLst>
          </p:cNvPr>
          <p:cNvSpPr/>
          <p:nvPr/>
        </p:nvSpPr>
        <p:spPr>
          <a:xfrm>
            <a:off x="5149085" y="328360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b="1" dirty="0"/>
          </a:p>
        </p:txBody>
      </p:sp>
      <p:grpSp>
        <p:nvGrpSpPr>
          <p:cNvPr id="1058" name="그룹 1057">
            <a:extLst>
              <a:ext uri="{FF2B5EF4-FFF2-40B4-BE49-F238E27FC236}">
                <a16:creationId xmlns:a16="http://schemas.microsoft.com/office/drawing/2014/main" id="{18EA58AC-9FCD-4EC7-A6EA-F35B0DA91002}"/>
              </a:ext>
            </a:extLst>
          </p:cNvPr>
          <p:cNvGrpSpPr/>
          <p:nvPr/>
        </p:nvGrpSpPr>
        <p:grpSpPr>
          <a:xfrm>
            <a:off x="3535774" y="1593764"/>
            <a:ext cx="2269341" cy="514403"/>
            <a:chOff x="219957" y="1903723"/>
            <a:chExt cx="2269341" cy="514403"/>
          </a:xfrm>
        </p:grpSpPr>
        <p:sp>
          <p:nvSpPr>
            <p:cNvPr id="1059" name="직사각형 1058">
              <a:extLst>
                <a:ext uri="{FF2B5EF4-FFF2-40B4-BE49-F238E27FC236}">
                  <a16:creationId xmlns:a16="http://schemas.microsoft.com/office/drawing/2014/main" id="{95D33C32-3F97-4EB7-ACCE-0CEAC279D6B3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검색 후 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결과 有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60" name="그룹 1059">
              <a:extLst>
                <a:ext uri="{FF2B5EF4-FFF2-40B4-BE49-F238E27FC236}">
                  <a16:creationId xmlns:a16="http://schemas.microsoft.com/office/drawing/2014/main" id="{3DDEAB89-24CB-47C4-8AE6-7387EBE0A2C2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cxnSp>
            <p:nvCxnSpPr>
              <p:cNvPr id="1064" name="Line">
                <a:extLst>
                  <a:ext uri="{FF2B5EF4-FFF2-40B4-BE49-F238E27FC236}">
                    <a16:creationId xmlns:a16="http://schemas.microsoft.com/office/drawing/2014/main" id="{C72334AB-D71C-4E86-B9EC-3DA8C59C10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2" name="직사각형 1061">
                <a:extLst>
                  <a:ext uri="{FF2B5EF4-FFF2-40B4-BE49-F238E27FC236}">
                    <a16:creationId xmlns:a16="http://schemas.microsoft.com/office/drawing/2014/main" id="{2FF6403B-9DF4-476E-9B2D-DCFC56E03369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60382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</a:t>
                </a:r>
                <a:endPara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1067" name="그룹 1066">
            <a:extLst>
              <a:ext uri="{FF2B5EF4-FFF2-40B4-BE49-F238E27FC236}">
                <a16:creationId xmlns:a16="http://schemas.microsoft.com/office/drawing/2014/main" id="{958A3EEB-A9D5-4EA7-BFE2-3732458C1D93}"/>
              </a:ext>
            </a:extLst>
          </p:cNvPr>
          <p:cNvGrpSpPr/>
          <p:nvPr/>
        </p:nvGrpSpPr>
        <p:grpSpPr>
          <a:xfrm>
            <a:off x="5427936" y="1905670"/>
            <a:ext cx="331104" cy="184666"/>
            <a:chOff x="5675586" y="1905670"/>
            <a:chExt cx="331104" cy="184666"/>
          </a:xfrm>
        </p:grpSpPr>
        <p:sp>
          <p:nvSpPr>
            <p:cNvPr id="1068" name="Search Icon">
              <a:extLst>
                <a:ext uri="{FF2B5EF4-FFF2-40B4-BE49-F238E27FC236}">
                  <a16:creationId xmlns:a16="http://schemas.microsoft.com/office/drawing/2014/main" id="{594233BC-907E-4372-86E2-3122D5FB4C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69" name="직사각형 1068">
              <a:extLst>
                <a:ext uri="{FF2B5EF4-FFF2-40B4-BE49-F238E27FC236}">
                  <a16:creationId xmlns:a16="http://schemas.microsoft.com/office/drawing/2014/main" id="{D8338997-1629-4E3F-8A26-938F3F57E70F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1079" name="그룹 1078">
            <a:extLst>
              <a:ext uri="{FF2B5EF4-FFF2-40B4-BE49-F238E27FC236}">
                <a16:creationId xmlns:a16="http://schemas.microsoft.com/office/drawing/2014/main" id="{9CD7D804-AAF0-4D61-B210-0F16E2A28807}"/>
              </a:ext>
            </a:extLst>
          </p:cNvPr>
          <p:cNvGrpSpPr/>
          <p:nvPr/>
        </p:nvGrpSpPr>
        <p:grpSpPr>
          <a:xfrm>
            <a:off x="5831303" y="5493226"/>
            <a:ext cx="493200" cy="493200"/>
            <a:chOff x="3878255" y="1971928"/>
            <a:chExt cx="2132026" cy="2132026"/>
          </a:xfrm>
        </p:grpSpPr>
        <p:sp>
          <p:nvSpPr>
            <p:cNvPr id="1080" name="Oval">
              <a:extLst>
                <a:ext uri="{FF2B5EF4-FFF2-40B4-BE49-F238E27FC236}">
                  <a16:creationId xmlns:a16="http://schemas.microsoft.com/office/drawing/2014/main" id="{994048EB-D16B-40B9-AE7E-2B8019E14ADB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081" name="그룹 1080">
              <a:extLst>
                <a:ext uri="{FF2B5EF4-FFF2-40B4-BE49-F238E27FC236}">
                  <a16:creationId xmlns:a16="http://schemas.microsoft.com/office/drawing/2014/main" id="{C8FA7F2B-FDD0-4DA4-9EB3-99F740EAC888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1082" name="그래픽 1081" descr="음성">
                <a:extLst>
                  <a:ext uri="{FF2B5EF4-FFF2-40B4-BE49-F238E27FC236}">
                    <a16:creationId xmlns:a16="http://schemas.microsoft.com/office/drawing/2014/main" id="{5A0DD8C4-C768-4335-BBF5-D614CDDE05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1083" name="Add Button">
                <a:extLst>
                  <a:ext uri="{FF2B5EF4-FFF2-40B4-BE49-F238E27FC236}">
                    <a16:creationId xmlns:a16="http://schemas.microsoft.com/office/drawing/2014/main" id="{BB2E352A-357D-41DF-AA59-83965D1C3F0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1084" name="Circle">
                  <a:extLst>
                    <a:ext uri="{FF2B5EF4-FFF2-40B4-BE49-F238E27FC236}">
                      <a16:creationId xmlns:a16="http://schemas.microsoft.com/office/drawing/2014/main" id="{4B8CE2A4-E6E6-41D3-B45B-41F862E1CA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85" name="Add">
                  <a:extLst>
                    <a:ext uri="{FF2B5EF4-FFF2-40B4-BE49-F238E27FC236}">
                      <a16:creationId xmlns:a16="http://schemas.microsoft.com/office/drawing/2014/main" id="{CDD79316-EEE6-43BB-97F8-E3C27AA580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1095" name="Export">
            <a:extLst>
              <a:ext uri="{FF2B5EF4-FFF2-40B4-BE49-F238E27FC236}">
                <a16:creationId xmlns:a16="http://schemas.microsoft.com/office/drawing/2014/main" id="{3464CAA4-13A2-4B0A-B759-924241336A9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24785" y="1929913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98" name="그룹 1097">
            <a:extLst>
              <a:ext uri="{FF2B5EF4-FFF2-40B4-BE49-F238E27FC236}">
                <a16:creationId xmlns:a16="http://schemas.microsoft.com/office/drawing/2014/main" id="{9B9F85F0-20A2-4C92-B39B-E215487A5691}"/>
              </a:ext>
            </a:extLst>
          </p:cNvPr>
          <p:cNvGrpSpPr/>
          <p:nvPr/>
        </p:nvGrpSpPr>
        <p:grpSpPr>
          <a:xfrm>
            <a:off x="6778139" y="1888675"/>
            <a:ext cx="2255951" cy="219492"/>
            <a:chOff x="233347" y="2198634"/>
            <a:chExt cx="2255951" cy="219492"/>
          </a:xfrm>
        </p:grpSpPr>
        <p:cxnSp>
          <p:nvCxnSpPr>
            <p:cNvPr id="1099" name="Line">
              <a:extLst>
                <a:ext uri="{FF2B5EF4-FFF2-40B4-BE49-F238E27FC236}">
                  <a16:creationId xmlns:a16="http://schemas.microsoft.com/office/drawing/2014/main" id="{364A2914-2300-4D00-A103-47D4D3EB10ED}"/>
                </a:ext>
              </a:extLst>
            </p:cNvPr>
            <p:cNvCxnSpPr>
              <a:cxnSpLocks/>
            </p:cNvCxnSpPr>
            <p:nvPr/>
          </p:nvCxnSpPr>
          <p:spPr>
            <a:xfrm>
              <a:off x="293298" y="2418126"/>
              <a:ext cx="2196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0" name="직사각형 1099">
              <a:extLst>
                <a:ext uri="{FF2B5EF4-FFF2-40B4-BE49-F238E27FC236}">
                  <a16:creationId xmlns:a16="http://schemas.microsoft.com/office/drawing/2014/main" id="{18FAA588-2F25-4CD3-B9B2-4FDD05E8A3E1}"/>
                </a:ext>
              </a:extLst>
            </p:cNvPr>
            <p:cNvSpPr/>
            <p:nvPr/>
          </p:nvSpPr>
          <p:spPr>
            <a:xfrm>
              <a:off x="233347" y="2198634"/>
              <a:ext cx="460382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UCAP</a:t>
              </a:r>
              <a:endPara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01" name="그룹 1100">
            <a:extLst>
              <a:ext uri="{FF2B5EF4-FFF2-40B4-BE49-F238E27FC236}">
                <a16:creationId xmlns:a16="http://schemas.microsoft.com/office/drawing/2014/main" id="{14CF5CBE-D5FF-4C9D-A057-86A36547266D}"/>
              </a:ext>
            </a:extLst>
          </p:cNvPr>
          <p:cNvGrpSpPr/>
          <p:nvPr/>
        </p:nvGrpSpPr>
        <p:grpSpPr>
          <a:xfrm>
            <a:off x="8656911" y="1905670"/>
            <a:ext cx="331104" cy="184666"/>
            <a:chOff x="5675586" y="1905670"/>
            <a:chExt cx="331104" cy="184666"/>
          </a:xfrm>
        </p:grpSpPr>
        <p:sp>
          <p:nvSpPr>
            <p:cNvPr id="1102" name="Search Icon">
              <a:extLst>
                <a:ext uri="{FF2B5EF4-FFF2-40B4-BE49-F238E27FC236}">
                  <a16:creationId xmlns:a16="http://schemas.microsoft.com/office/drawing/2014/main" id="{9B647CD3-0427-46CC-8A00-D12CD69589E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03" name="직사각형 1102">
              <a:extLst>
                <a:ext uri="{FF2B5EF4-FFF2-40B4-BE49-F238E27FC236}">
                  <a16:creationId xmlns:a16="http://schemas.microsoft.com/office/drawing/2014/main" id="{D614C495-38F9-45C9-AA58-04A747312E57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1111" name="그룹 1110">
            <a:extLst>
              <a:ext uri="{FF2B5EF4-FFF2-40B4-BE49-F238E27FC236}">
                <a16:creationId xmlns:a16="http://schemas.microsoft.com/office/drawing/2014/main" id="{28814511-9B86-448E-B58E-558EEF1F55BF}"/>
              </a:ext>
            </a:extLst>
          </p:cNvPr>
          <p:cNvGrpSpPr/>
          <p:nvPr/>
        </p:nvGrpSpPr>
        <p:grpSpPr>
          <a:xfrm>
            <a:off x="9060221" y="5493226"/>
            <a:ext cx="493200" cy="493200"/>
            <a:chOff x="3878255" y="1971928"/>
            <a:chExt cx="2132026" cy="2132026"/>
          </a:xfrm>
        </p:grpSpPr>
        <p:sp>
          <p:nvSpPr>
            <p:cNvPr id="1112" name="Oval">
              <a:extLst>
                <a:ext uri="{FF2B5EF4-FFF2-40B4-BE49-F238E27FC236}">
                  <a16:creationId xmlns:a16="http://schemas.microsoft.com/office/drawing/2014/main" id="{2D741ECC-F1CD-4460-9C12-2CE65433AF81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113" name="그룹 1112">
              <a:extLst>
                <a:ext uri="{FF2B5EF4-FFF2-40B4-BE49-F238E27FC236}">
                  <a16:creationId xmlns:a16="http://schemas.microsoft.com/office/drawing/2014/main" id="{52FEE2BB-7F13-4D64-8D1D-50C4689760F2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1114" name="그래픽 1113" descr="음성">
                <a:extLst>
                  <a:ext uri="{FF2B5EF4-FFF2-40B4-BE49-F238E27FC236}">
                    <a16:creationId xmlns:a16="http://schemas.microsoft.com/office/drawing/2014/main" id="{585EE34A-2070-4F81-8951-AF4145E921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1115" name="Add Button">
                <a:extLst>
                  <a:ext uri="{FF2B5EF4-FFF2-40B4-BE49-F238E27FC236}">
                    <a16:creationId xmlns:a16="http://schemas.microsoft.com/office/drawing/2014/main" id="{011E5F75-4ADF-48F7-9B76-D093C583616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1116" name="Circle">
                  <a:extLst>
                    <a:ext uri="{FF2B5EF4-FFF2-40B4-BE49-F238E27FC236}">
                      <a16:creationId xmlns:a16="http://schemas.microsoft.com/office/drawing/2014/main" id="{CC71B5AA-D887-4ACD-B5AF-3119264D932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117" name="Add">
                  <a:extLst>
                    <a:ext uri="{FF2B5EF4-FFF2-40B4-BE49-F238E27FC236}">
                      <a16:creationId xmlns:a16="http://schemas.microsoft.com/office/drawing/2014/main" id="{919929B3-AA0F-4275-8C14-4C3AA658F60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27468552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검색</a:t>
            </a:r>
          </a:p>
        </p:txBody>
      </p:sp>
      <p:sp>
        <p:nvSpPr>
          <p:cNvPr id="606" name="직사각형 605">
            <a:extLst>
              <a:ext uri="{FF2B5EF4-FFF2-40B4-BE49-F238E27FC236}">
                <a16:creationId xmlns:a16="http://schemas.microsoft.com/office/drawing/2014/main" id="{B206F839-77F9-46D6-B5CC-B3A0EB084AC0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『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』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메뉴의 대화내용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검색결과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2800BDCC-9CCC-483A-9215-07EE38CCA1E9}"/>
              </a:ext>
            </a:extLst>
          </p:cNvPr>
          <p:cNvSpPr/>
          <p:nvPr/>
        </p:nvSpPr>
        <p:spPr>
          <a:xfrm>
            <a:off x="211050" y="911547"/>
            <a:ext cx="7240716" cy="4001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우측 상단의 검색 버튼 클릭 시 하단으로 검색어 입력 레이어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결과가 없는 경우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안내 문구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F8F449D0-0088-462B-AB36-DBAA4A3389AB}"/>
              </a:ext>
            </a:extLst>
          </p:cNvPr>
          <p:cNvSpPr/>
          <p:nvPr/>
        </p:nvSpPr>
        <p:spPr>
          <a:xfrm>
            <a:off x="278224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73E1603-5800-4907-9944-F7DA6521B96E}"/>
              </a:ext>
            </a:extLst>
          </p:cNvPr>
          <p:cNvGrpSpPr/>
          <p:nvPr/>
        </p:nvGrpSpPr>
        <p:grpSpPr>
          <a:xfrm>
            <a:off x="6498653" y="736603"/>
            <a:ext cx="3224250" cy="769471"/>
            <a:chOff x="6403526" y="755342"/>
            <a:chExt cx="3224250" cy="769471"/>
          </a:xfrm>
        </p:grpSpPr>
        <p:sp>
          <p:nvSpPr>
            <p:cNvPr id="502" name="직사각형 501">
              <a:extLst>
                <a:ext uri="{FF2B5EF4-FFF2-40B4-BE49-F238E27FC236}">
                  <a16:creationId xmlns:a16="http://schemas.microsoft.com/office/drawing/2014/main" id="{0141902B-E280-4C37-8D05-0EF09C3AE204}"/>
                </a:ext>
              </a:extLst>
            </p:cNvPr>
            <p:cNvSpPr/>
            <p:nvPr/>
          </p:nvSpPr>
          <p:spPr>
            <a:xfrm>
              <a:off x="6403526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Default</a:t>
              </a:r>
            </a:p>
          </p:txBody>
        </p:sp>
        <p:sp>
          <p:nvSpPr>
            <p:cNvPr id="507" name="직사각형 506">
              <a:extLst>
                <a:ext uri="{FF2B5EF4-FFF2-40B4-BE49-F238E27FC236}">
                  <a16:creationId xmlns:a16="http://schemas.microsoft.com/office/drawing/2014/main" id="{102F8A62-EEAC-429C-A34A-BB90413766B1}"/>
                </a:ext>
              </a:extLst>
            </p:cNvPr>
            <p:cNvSpPr/>
            <p:nvPr/>
          </p:nvSpPr>
          <p:spPr>
            <a:xfrm>
              <a:off x="7365551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Mouse Over</a:t>
              </a:r>
            </a:p>
          </p:txBody>
        </p:sp>
        <p:sp>
          <p:nvSpPr>
            <p:cNvPr id="516" name="Oval">
              <a:extLst>
                <a:ext uri="{FF2B5EF4-FFF2-40B4-BE49-F238E27FC236}">
                  <a16:creationId xmlns:a16="http://schemas.microsoft.com/office/drawing/2014/main" id="{C366E996-A288-45BD-B29B-E8D8AB53DBCD}"/>
                </a:ext>
              </a:extLst>
            </p:cNvPr>
            <p:cNvSpPr/>
            <p:nvPr/>
          </p:nvSpPr>
          <p:spPr>
            <a:xfrm>
              <a:off x="8868502" y="10219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6" name="Oval">
              <a:extLst>
                <a:ext uri="{FF2B5EF4-FFF2-40B4-BE49-F238E27FC236}">
                  <a16:creationId xmlns:a16="http://schemas.microsoft.com/office/drawing/2014/main" id="{E321A223-EF83-4ED9-AEFA-96A52EE51242}"/>
                </a:ext>
              </a:extLst>
            </p:cNvPr>
            <p:cNvSpPr/>
            <p:nvPr/>
          </p:nvSpPr>
          <p:spPr>
            <a:xfrm>
              <a:off x="6868252" y="1001186"/>
              <a:ext cx="294548" cy="294548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7" name="Search Icon">
              <a:extLst>
                <a:ext uri="{FF2B5EF4-FFF2-40B4-BE49-F238E27FC236}">
                  <a16:creationId xmlns:a16="http://schemas.microsoft.com/office/drawing/2014/main" id="{86A06FF9-94F5-4A9F-8448-EE3E9E491BE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943330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8" name="Oval">
              <a:extLst>
                <a:ext uri="{FF2B5EF4-FFF2-40B4-BE49-F238E27FC236}">
                  <a16:creationId xmlns:a16="http://schemas.microsoft.com/office/drawing/2014/main" id="{4CAE527D-CFE3-4C96-AFC2-C8BE918D8725}"/>
                </a:ext>
              </a:extLst>
            </p:cNvPr>
            <p:cNvSpPr/>
            <p:nvPr/>
          </p:nvSpPr>
          <p:spPr>
            <a:xfrm>
              <a:off x="7830277" y="1001186"/>
              <a:ext cx="294548" cy="294548"/>
            </a:xfrm>
            <a:prstGeom prst="ellipse">
              <a:avLst/>
            </a:prstGeom>
            <a:solidFill>
              <a:srgbClr val="F2F2F2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9" name="Search Icon">
              <a:extLst>
                <a:ext uri="{FF2B5EF4-FFF2-40B4-BE49-F238E27FC236}">
                  <a16:creationId xmlns:a16="http://schemas.microsoft.com/office/drawing/2014/main" id="{F1EB501B-8A90-4398-9AFD-F5B522160AC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05355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14" name="Search Icon">
              <a:extLst>
                <a:ext uri="{FF2B5EF4-FFF2-40B4-BE49-F238E27FC236}">
                  <a16:creationId xmlns:a16="http://schemas.microsoft.com/office/drawing/2014/main" id="{7FFCBEEB-8DB5-4D52-AF84-E175556C88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943580" y="10764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18" name="직사각형 517">
              <a:extLst>
                <a:ext uri="{FF2B5EF4-FFF2-40B4-BE49-F238E27FC236}">
                  <a16:creationId xmlns:a16="http://schemas.microsoft.com/office/drawing/2014/main" id="{2D6ED25A-B88A-466D-9DD2-C841D56797AB}"/>
                </a:ext>
              </a:extLst>
            </p:cNvPr>
            <p:cNvSpPr/>
            <p:nvPr/>
          </p:nvSpPr>
          <p:spPr>
            <a:xfrm>
              <a:off x="8403776" y="755342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Selected</a:t>
              </a:r>
            </a:p>
          </p:txBody>
        </p:sp>
        <p:sp>
          <p:nvSpPr>
            <p:cNvPr id="519" name="Tooltip">
              <a:extLst>
                <a:ext uri="{FF2B5EF4-FFF2-40B4-BE49-F238E27FC236}">
                  <a16:creationId xmlns:a16="http://schemas.microsoft.com/office/drawing/2014/main" id="{F3715DE6-198A-46F9-8107-4656EE43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6818" y="1315525"/>
              <a:ext cx="681469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ko-KR" altLang="en-US" sz="700" b="1" kern="0" dirty="0">
                  <a:solidFill>
                    <a:prstClr val="white"/>
                  </a:solidFill>
                  <a:latin typeface="맑은 고딕" panose="020B0503020000020004" pitchFamily="50" charset="-127"/>
                  <a:cs typeface="Segoe UI" panose="020B0502040204020203" pitchFamily="34" charset="0"/>
                </a:rPr>
                <a:t>대화내용 검색</a:t>
              </a:r>
              <a:endParaRPr lang="en-US" altLang="ko-KR" sz="700" b="1" kern="0" dirty="0">
                <a:solidFill>
                  <a:prstClr val="white"/>
                </a:solidFill>
                <a:cs typeface="Segoe UI" panose="020B0502040204020203" pitchFamily="34" charset="0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65C7254E-0FCF-4902-9C17-9BFAD09CF320}"/>
              </a:ext>
            </a:extLst>
          </p:cNvPr>
          <p:cNvSpPr/>
          <p:nvPr/>
        </p:nvSpPr>
        <p:spPr>
          <a:xfrm>
            <a:off x="5012149" y="1593764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결과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94" name="직사각형 393">
            <a:extLst>
              <a:ext uri="{FF2B5EF4-FFF2-40B4-BE49-F238E27FC236}">
                <a16:creationId xmlns:a16="http://schemas.microsoft.com/office/drawing/2014/main" id="{BAD63BDF-2C51-448C-A482-A8F03147B493}"/>
              </a:ext>
            </a:extLst>
          </p:cNvPr>
          <p:cNvSpPr/>
          <p:nvPr/>
        </p:nvSpPr>
        <p:spPr>
          <a:xfrm>
            <a:off x="288302" y="1850828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18" name="Scroll Indicator">
            <a:extLst>
              <a:ext uri="{FF2B5EF4-FFF2-40B4-BE49-F238E27FC236}">
                <a16:creationId xmlns:a16="http://schemas.microsoft.com/office/drawing/2014/main" id="{60E6C406-7959-42A9-9E45-E68DD675FF52}"/>
              </a:ext>
            </a:extLst>
          </p:cNvPr>
          <p:cNvGrpSpPr/>
          <p:nvPr/>
        </p:nvGrpSpPr>
        <p:grpSpPr>
          <a:xfrm>
            <a:off x="3828574" y="2673297"/>
            <a:ext cx="25400" cy="3168000"/>
            <a:chOff x="892175" y="1261242"/>
            <a:chExt cx="25400" cy="3016250"/>
          </a:xfrm>
        </p:grpSpPr>
        <p:cxnSp>
          <p:nvCxnSpPr>
            <p:cNvPr id="419" name="Track">
              <a:extLst>
                <a:ext uri="{FF2B5EF4-FFF2-40B4-BE49-F238E27FC236}">
                  <a16:creationId xmlns:a16="http://schemas.microsoft.com/office/drawing/2014/main" id="{9D827A3C-45EB-46C4-9291-877C28206E1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0" name="Thumb">
              <a:extLst>
                <a:ext uri="{FF2B5EF4-FFF2-40B4-BE49-F238E27FC236}">
                  <a16:creationId xmlns:a16="http://schemas.microsoft.com/office/drawing/2014/main" id="{5D63FB65-838C-4CF3-B977-9E8B295F6B9E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7" name="그룹 436">
            <a:extLst>
              <a:ext uri="{FF2B5EF4-FFF2-40B4-BE49-F238E27FC236}">
                <a16:creationId xmlns:a16="http://schemas.microsoft.com/office/drawing/2014/main" id="{0633E01F-41E8-4ACF-A0C7-87AC78496D1C}"/>
              </a:ext>
            </a:extLst>
          </p:cNvPr>
          <p:cNvGrpSpPr/>
          <p:nvPr/>
        </p:nvGrpSpPr>
        <p:grpSpPr>
          <a:xfrm>
            <a:off x="371252" y="6373817"/>
            <a:ext cx="1862993" cy="225703"/>
            <a:chOff x="3390211" y="5837215"/>
            <a:chExt cx="1862993" cy="225703"/>
          </a:xfrm>
        </p:grpSpPr>
        <p:pic>
          <p:nvPicPr>
            <p:cNvPr id="438" name="그림 437">
              <a:extLst>
                <a:ext uri="{FF2B5EF4-FFF2-40B4-BE49-F238E27FC236}">
                  <a16:creationId xmlns:a16="http://schemas.microsoft.com/office/drawing/2014/main" id="{887C949C-60BA-4C1C-8E91-195C23927CE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9" name="Attachment">
              <a:extLst>
                <a:ext uri="{FF2B5EF4-FFF2-40B4-BE49-F238E27FC236}">
                  <a16:creationId xmlns:a16="http://schemas.microsoft.com/office/drawing/2014/main" id="{0D301475-AD67-40D6-90CC-A26B99533D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40" name="Medium Icons">
              <a:extLst>
                <a:ext uri="{FF2B5EF4-FFF2-40B4-BE49-F238E27FC236}">
                  <a16:creationId xmlns:a16="http://schemas.microsoft.com/office/drawing/2014/main" id="{717C6CDD-B050-4D70-955E-496C8C9C82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41" name="Crop">
              <a:extLst>
                <a:ext uri="{FF2B5EF4-FFF2-40B4-BE49-F238E27FC236}">
                  <a16:creationId xmlns:a16="http://schemas.microsoft.com/office/drawing/2014/main" id="{49D445B4-783B-4F88-8057-41E650B9FF7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2" name="그래픽 441" descr="채우기 없는 활짝 웃는 얼굴">
              <a:extLst>
                <a:ext uri="{FF2B5EF4-FFF2-40B4-BE49-F238E27FC236}">
                  <a16:creationId xmlns:a16="http://schemas.microsoft.com/office/drawing/2014/main" id="{7DC54A17-64BB-40AD-937C-34BEEBB2D0C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3" name="그래픽 442" descr="전자 메일">
              <a:extLst>
                <a:ext uri="{FF2B5EF4-FFF2-40B4-BE49-F238E27FC236}">
                  <a16:creationId xmlns:a16="http://schemas.microsoft.com/office/drawing/2014/main" id="{2E1AD6B8-78C5-4BFB-B531-7F385965920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4" name="그룹 443">
              <a:extLst>
                <a:ext uri="{FF2B5EF4-FFF2-40B4-BE49-F238E27FC236}">
                  <a16:creationId xmlns:a16="http://schemas.microsoft.com/office/drawing/2014/main" id="{24B959A5-E40C-47FC-89CA-E046ECF6F131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5" name="Text Box">
                <a:extLst>
                  <a:ext uri="{FF2B5EF4-FFF2-40B4-BE49-F238E27FC236}">
                    <a16:creationId xmlns:a16="http://schemas.microsoft.com/office/drawing/2014/main" id="{40A51CE0-9176-4B29-9432-BDF63AE9340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6" name="Add">
                <a:extLst>
                  <a:ext uri="{FF2B5EF4-FFF2-40B4-BE49-F238E27FC236}">
                    <a16:creationId xmlns:a16="http://schemas.microsoft.com/office/drawing/2014/main" id="{C233CDB3-30BA-4610-8E0D-C31B553CB6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47" name="그룹 446">
            <a:extLst>
              <a:ext uri="{FF2B5EF4-FFF2-40B4-BE49-F238E27FC236}">
                <a16:creationId xmlns:a16="http://schemas.microsoft.com/office/drawing/2014/main" id="{03810977-39FB-44FB-A710-6E9676010909}"/>
              </a:ext>
            </a:extLst>
          </p:cNvPr>
          <p:cNvGrpSpPr/>
          <p:nvPr/>
        </p:nvGrpSpPr>
        <p:grpSpPr>
          <a:xfrm>
            <a:off x="362181" y="5953940"/>
            <a:ext cx="3393731" cy="353684"/>
            <a:chOff x="3303952" y="5684291"/>
            <a:chExt cx="6322065" cy="353684"/>
          </a:xfrm>
        </p:grpSpPr>
        <p:cxnSp>
          <p:nvCxnSpPr>
            <p:cNvPr id="449" name="Line">
              <a:extLst>
                <a:ext uri="{FF2B5EF4-FFF2-40B4-BE49-F238E27FC236}">
                  <a16:creationId xmlns:a16="http://schemas.microsoft.com/office/drawing/2014/main" id="{03BACA26-D4A6-4717-806A-B1E3C74C48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Line">
              <a:extLst>
                <a:ext uri="{FF2B5EF4-FFF2-40B4-BE49-F238E27FC236}">
                  <a16:creationId xmlns:a16="http://schemas.microsoft.com/office/drawing/2014/main" id="{BBC757A3-BC91-426D-AB20-47ECC809FC0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3" name="직사각형 452">
            <a:extLst>
              <a:ext uri="{FF2B5EF4-FFF2-40B4-BE49-F238E27FC236}">
                <a16:creationId xmlns:a16="http://schemas.microsoft.com/office/drawing/2014/main" id="{9A8E0F36-F911-435E-91CD-4AF45CBFF8FA}"/>
              </a:ext>
            </a:extLst>
          </p:cNvPr>
          <p:cNvSpPr/>
          <p:nvPr/>
        </p:nvSpPr>
        <p:spPr>
          <a:xfrm>
            <a:off x="364162" y="5924913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54" name="그래픽 453" descr="방향">
            <a:extLst>
              <a:ext uri="{FF2B5EF4-FFF2-40B4-BE49-F238E27FC236}">
                <a16:creationId xmlns:a16="http://schemas.microsoft.com/office/drawing/2014/main" id="{361310B5-2510-4A59-BB33-83EF7AC61A0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488926" y="6019491"/>
            <a:ext cx="244874" cy="244874"/>
          </a:xfrm>
          <a:prstGeom prst="rect">
            <a:avLst/>
          </a:prstGeom>
        </p:spPr>
      </p:pic>
      <p:sp>
        <p:nvSpPr>
          <p:cNvPr id="395" name="TextBox 394">
            <a:extLst>
              <a:ext uri="{FF2B5EF4-FFF2-40B4-BE49-F238E27FC236}">
                <a16:creationId xmlns:a16="http://schemas.microsoft.com/office/drawing/2014/main" id="{32D24842-D08B-43DA-8FEC-D9E1938BF3FD}"/>
              </a:ext>
            </a:extLst>
          </p:cNvPr>
          <p:cNvSpPr txBox="1"/>
          <p:nvPr/>
        </p:nvSpPr>
        <p:spPr>
          <a:xfrm>
            <a:off x="329154" y="1931111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968EC3C2-66E2-4019-98EA-05E1C0278AB2}"/>
              </a:ext>
            </a:extLst>
          </p:cNvPr>
          <p:cNvSpPr/>
          <p:nvPr/>
        </p:nvSpPr>
        <p:spPr>
          <a:xfrm>
            <a:off x="648176" y="1929995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5827E451-3513-4188-A0EE-F93B71C07FB8}"/>
              </a:ext>
            </a:extLst>
          </p:cNvPr>
          <p:cNvGrpSpPr/>
          <p:nvPr/>
        </p:nvGrpSpPr>
        <p:grpSpPr>
          <a:xfrm>
            <a:off x="360785" y="1898402"/>
            <a:ext cx="294018" cy="294018"/>
            <a:chOff x="8012889" y="4125622"/>
            <a:chExt cx="336634" cy="336634"/>
          </a:xfrm>
        </p:grpSpPr>
        <p:sp>
          <p:nvSpPr>
            <p:cNvPr id="398" name="Background">
              <a:extLst>
                <a:ext uri="{FF2B5EF4-FFF2-40B4-BE49-F238E27FC236}">
                  <a16:creationId xmlns:a16="http://schemas.microsoft.com/office/drawing/2014/main" id="{54693C5B-B277-47D3-BF5F-01B3702CF3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99" name="그래픽 398" descr="모임">
              <a:extLst>
                <a:ext uri="{FF2B5EF4-FFF2-40B4-BE49-F238E27FC236}">
                  <a16:creationId xmlns:a16="http://schemas.microsoft.com/office/drawing/2014/main" id="{EDBBE3B3-2B8D-4609-BD8A-9B60FE737B3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sp>
        <p:nvSpPr>
          <p:cNvPr id="455" name="직사각형 454">
            <a:extLst>
              <a:ext uri="{FF2B5EF4-FFF2-40B4-BE49-F238E27FC236}">
                <a16:creationId xmlns:a16="http://schemas.microsoft.com/office/drawing/2014/main" id="{476F5E47-C129-4D57-9350-F5EF43B16D3C}"/>
              </a:ext>
            </a:extLst>
          </p:cNvPr>
          <p:cNvSpPr/>
          <p:nvPr/>
        </p:nvSpPr>
        <p:spPr>
          <a:xfrm flipV="1">
            <a:off x="288302" y="1849510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56" name="그룹 455">
            <a:extLst>
              <a:ext uri="{FF2B5EF4-FFF2-40B4-BE49-F238E27FC236}">
                <a16:creationId xmlns:a16="http://schemas.microsoft.com/office/drawing/2014/main" id="{765DCEEF-ADAD-472D-8369-D4A876896BB1}"/>
              </a:ext>
            </a:extLst>
          </p:cNvPr>
          <p:cNvGrpSpPr/>
          <p:nvPr/>
        </p:nvGrpSpPr>
        <p:grpSpPr>
          <a:xfrm>
            <a:off x="2650374" y="1937411"/>
            <a:ext cx="1055631" cy="216000"/>
            <a:chOff x="6311922" y="1383762"/>
            <a:chExt cx="1055631" cy="216000"/>
          </a:xfrm>
        </p:grpSpPr>
        <p:grpSp>
          <p:nvGrpSpPr>
            <p:cNvPr id="457" name="그룹 456">
              <a:extLst>
                <a:ext uri="{FF2B5EF4-FFF2-40B4-BE49-F238E27FC236}">
                  <a16:creationId xmlns:a16="http://schemas.microsoft.com/office/drawing/2014/main" id="{B68C8E86-A163-482C-A8FD-9033A8360492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463" name="Oval">
                <a:extLst>
                  <a:ext uri="{FF2B5EF4-FFF2-40B4-BE49-F238E27FC236}">
                    <a16:creationId xmlns:a16="http://schemas.microsoft.com/office/drawing/2014/main" id="{46E5F1E4-E109-4D2A-B654-199BA7D76587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4" name="Oval">
                <a:extLst>
                  <a:ext uri="{FF2B5EF4-FFF2-40B4-BE49-F238E27FC236}">
                    <a16:creationId xmlns:a16="http://schemas.microsoft.com/office/drawing/2014/main" id="{87D42626-61C6-4D95-A9FC-C93703D8B885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5" name="Oval">
                <a:extLst>
                  <a:ext uri="{FF2B5EF4-FFF2-40B4-BE49-F238E27FC236}">
                    <a16:creationId xmlns:a16="http://schemas.microsoft.com/office/drawing/2014/main" id="{A43EE0F6-FA79-4A49-9F08-DB7387FC3BD0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58" name="Star">
              <a:extLst>
                <a:ext uri="{FF2B5EF4-FFF2-40B4-BE49-F238E27FC236}">
                  <a16:creationId xmlns:a16="http://schemas.microsoft.com/office/drawing/2014/main" id="{0BF21B09-37DB-4A81-A3E8-23C06C935FA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rgbClr val="FFFFFF">
                  <a:lumMod val="50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59" name="그래픽 458" descr="신호음 장치">
              <a:extLst>
                <a:ext uri="{FF2B5EF4-FFF2-40B4-BE49-F238E27FC236}">
                  <a16:creationId xmlns:a16="http://schemas.microsoft.com/office/drawing/2014/main" id="{EBF842F1-641C-4D3F-B9EC-2A9A76BAA5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60" name="Hamburger Button">
              <a:extLst>
                <a:ext uri="{FF2B5EF4-FFF2-40B4-BE49-F238E27FC236}">
                  <a16:creationId xmlns:a16="http://schemas.microsoft.com/office/drawing/2014/main" id="{71B2A3DF-5B3C-4A75-838D-EE98CBBCDA2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62" name="Search Icon">
              <a:extLst>
                <a:ext uri="{FF2B5EF4-FFF2-40B4-BE49-F238E27FC236}">
                  <a16:creationId xmlns:a16="http://schemas.microsoft.com/office/drawing/2014/main" id="{72BFB60E-937D-429B-8598-F66B7EAD22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55" name="그룹 654">
            <a:extLst>
              <a:ext uri="{FF2B5EF4-FFF2-40B4-BE49-F238E27FC236}">
                <a16:creationId xmlns:a16="http://schemas.microsoft.com/office/drawing/2014/main" id="{8EB64092-5F4D-4FFE-8186-1A7DFD68B905}"/>
              </a:ext>
            </a:extLst>
          </p:cNvPr>
          <p:cNvGrpSpPr/>
          <p:nvPr/>
        </p:nvGrpSpPr>
        <p:grpSpPr>
          <a:xfrm>
            <a:off x="1855892" y="3688271"/>
            <a:ext cx="1936200" cy="667339"/>
            <a:chOff x="5302354" y="2529723"/>
            <a:chExt cx="1936200" cy="667339"/>
          </a:xfrm>
        </p:grpSpPr>
        <p:pic>
          <p:nvPicPr>
            <p:cNvPr id="656" name="그림 655">
              <a:extLst>
                <a:ext uri="{FF2B5EF4-FFF2-40B4-BE49-F238E27FC236}">
                  <a16:creationId xmlns:a16="http://schemas.microsoft.com/office/drawing/2014/main" id="{C2DF07BE-A6B6-4807-8153-A8509008A011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9B27927F-3672-4369-B40E-EFF99F6E230C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8" name="직사각형 657">
              <a:extLst>
                <a:ext uri="{FF2B5EF4-FFF2-40B4-BE49-F238E27FC236}">
                  <a16:creationId xmlns:a16="http://schemas.microsoft.com/office/drawing/2014/main" id="{D7E8253C-1E1D-4EF9-A2FD-C7D79AF1FD90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659" name="그룹 658">
            <a:extLst>
              <a:ext uri="{FF2B5EF4-FFF2-40B4-BE49-F238E27FC236}">
                <a16:creationId xmlns:a16="http://schemas.microsoft.com/office/drawing/2014/main" id="{C70E9224-EB96-47DC-8DD2-6645A3119826}"/>
              </a:ext>
            </a:extLst>
          </p:cNvPr>
          <p:cNvGrpSpPr/>
          <p:nvPr/>
        </p:nvGrpSpPr>
        <p:grpSpPr>
          <a:xfrm>
            <a:off x="2455644" y="4436410"/>
            <a:ext cx="1305119" cy="511020"/>
            <a:chOff x="5902106" y="3594092"/>
            <a:chExt cx="1305119" cy="511020"/>
          </a:xfrm>
        </p:grpSpPr>
        <p:pic>
          <p:nvPicPr>
            <p:cNvPr id="660" name="Picture 2" descr="MS 팀즈 이미지 검색결과">
              <a:extLst>
                <a:ext uri="{FF2B5EF4-FFF2-40B4-BE49-F238E27FC236}">
                  <a16:creationId xmlns:a16="http://schemas.microsoft.com/office/drawing/2014/main" id="{C7520EDF-C362-4501-8A0D-3DC192F762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661" name="그룹 660">
              <a:extLst>
                <a:ext uri="{FF2B5EF4-FFF2-40B4-BE49-F238E27FC236}">
                  <a16:creationId xmlns:a16="http://schemas.microsoft.com/office/drawing/2014/main" id="{F8039C73-394B-44C8-AFDB-F791DF96817E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662" name="직사각형 661">
                <a:extLst>
                  <a:ext uri="{FF2B5EF4-FFF2-40B4-BE49-F238E27FC236}">
                    <a16:creationId xmlns:a16="http://schemas.microsoft.com/office/drawing/2014/main" id="{4AA4C6A8-7719-4E2A-AEA0-52CF75402687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3" name="직사각형 662">
                <a:extLst>
                  <a:ext uri="{FF2B5EF4-FFF2-40B4-BE49-F238E27FC236}">
                    <a16:creationId xmlns:a16="http://schemas.microsoft.com/office/drawing/2014/main" id="{5382CED4-0ECD-4B56-8D7B-ABE8985AD4DC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64" name="그룹 663">
            <a:extLst>
              <a:ext uri="{FF2B5EF4-FFF2-40B4-BE49-F238E27FC236}">
                <a16:creationId xmlns:a16="http://schemas.microsoft.com/office/drawing/2014/main" id="{911CCC16-DD2C-435B-A244-0A6F1ECF4FA9}"/>
              </a:ext>
            </a:extLst>
          </p:cNvPr>
          <p:cNvGrpSpPr/>
          <p:nvPr/>
        </p:nvGrpSpPr>
        <p:grpSpPr>
          <a:xfrm>
            <a:off x="312087" y="2642406"/>
            <a:ext cx="2622217" cy="950743"/>
            <a:chOff x="3350728" y="2024317"/>
            <a:chExt cx="2622217" cy="950743"/>
          </a:xfrm>
        </p:grpSpPr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E91CABFA-D35D-48E3-8CE9-BC8B3ED827D9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666" name="그룹 665">
              <a:extLst>
                <a:ext uri="{FF2B5EF4-FFF2-40B4-BE49-F238E27FC236}">
                  <a16:creationId xmlns:a16="http://schemas.microsoft.com/office/drawing/2014/main" id="{3DE26CD5-50CF-42CC-A78D-2E5C49514E20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669" name="Message">
                <a:extLst>
                  <a:ext uri="{FF2B5EF4-FFF2-40B4-BE49-F238E27FC236}">
                    <a16:creationId xmlns:a16="http://schemas.microsoft.com/office/drawing/2014/main" id="{DD8B578B-911D-4C64-A6BD-0A3E40AD7CE4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670" name="Tip">
                <a:extLst>
                  <a:ext uri="{FF2B5EF4-FFF2-40B4-BE49-F238E27FC236}">
                    <a16:creationId xmlns:a16="http://schemas.microsoft.com/office/drawing/2014/main" id="{BEF396F8-5A56-4BB0-B038-8E1248474CDA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667" name="그림 666">
              <a:extLst>
                <a:ext uri="{FF2B5EF4-FFF2-40B4-BE49-F238E27FC236}">
                  <a16:creationId xmlns:a16="http://schemas.microsoft.com/office/drawing/2014/main" id="{CDA18AD8-026F-4EA2-82E8-FFED2FDB56A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668" name="Line">
              <a:extLst>
                <a:ext uri="{FF2B5EF4-FFF2-40B4-BE49-F238E27FC236}">
                  <a16:creationId xmlns:a16="http://schemas.microsoft.com/office/drawing/2014/main" id="{C4A61CA8-6048-47E3-82CF-A86C515D795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671" name="그룹 670">
            <a:extLst>
              <a:ext uri="{FF2B5EF4-FFF2-40B4-BE49-F238E27FC236}">
                <a16:creationId xmlns:a16="http://schemas.microsoft.com/office/drawing/2014/main" id="{C1860D8D-F87C-49B8-87EE-936AEBDDE27B}"/>
              </a:ext>
            </a:extLst>
          </p:cNvPr>
          <p:cNvGrpSpPr/>
          <p:nvPr/>
        </p:nvGrpSpPr>
        <p:grpSpPr>
          <a:xfrm>
            <a:off x="2900964" y="3292915"/>
            <a:ext cx="614271" cy="336363"/>
            <a:chOff x="5397954" y="3929103"/>
            <a:chExt cx="614271" cy="336363"/>
          </a:xfrm>
        </p:grpSpPr>
        <p:sp>
          <p:nvSpPr>
            <p:cNvPr id="672" name="직사각형 671">
              <a:extLst>
                <a:ext uri="{FF2B5EF4-FFF2-40B4-BE49-F238E27FC236}">
                  <a16:creationId xmlns:a16="http://schemas.microsoft.com/office/drawing/2014/main" id="{348BB868-C46E-4396-AA52-09B95CBD557A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3" name="직사각형 672">
              <a:extLst>
                <a:ext uri="{FF2B5EF4-FFF2-40B4-BE49-F238E27FC236}">
                  <a16:creationId xmlns:a16="http://schemas.microsoft.com/office/drawing/2014/main" id="{A6223CD8-3CDF-4521-80F5-66542340A551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674" name="Picture 6" descr="성조기 마크 이미지 검색결과">
            <a:extLst>
              <a:ext uri="{FF2B5EF4-FFF2-40B4-BE49-F238E27FC236}">
                <a16:creationId xmlns:a16="http://schemas.microsoft.com/office/drawing/2014/main" id="{C2316D09-4E90-4A82-A999-016F112945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0700" y="334274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75" name="Picture 4" descr="태극마크 이미지 검색결과">
            <a:extLst>
              <a:ext uri="{FF2B5EF4-FFF2-40B4-BE49-F238E27FC236}">
                <a16:creationId xmlns:a16="http://schemas.microsoft.com/office/drawing/2014/main" id="{46EE9871-3A9B-4732-84FA-09190A76AAB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63733" y="287522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6" name="그룹 675">
            <a:extLst>
              <a:ext uri="{FF2B5EF4-FFF2-40B4-BE49-F238E27FC236}">
                <a16:creationId xmlns:a16="http://schemas.microsoft.com/office/drawing/2014/main" id="{FAF3C337-FD60-4A3A-970E-96F2D326DF78}"/>
              </a:ext>
            </a:extLst>
          </p:cNvPr>
          <p:cNvGrpSpPr/>
          <p:nvPr/>
        </p:nvGrpSpPr>
        <p:grpSpPr>
          <a:xfrm>
            <a:off x="1611510" y="5010040"/>
            <a:ext cx="2188766" cy="843173"/>
            <a:chOff x="9102258" y="2720366"/>
            <a:chExt cx="1664526" cy="843173"/>
          </a:xfrm>
        </p:grpSpPr>
        <p:sp>
          <p:nvSpPr>
            <p:cNvPr id="677" name="Message">
              <a:extLst>
                <a:ext uri="{FF2B5EF4-FFF2-40B4-BE49-F238E27FC236}">
                  <a16:creationId xmlns:a16="http://schemas.microsoft.com/office/drawing/2014/main" id="{37312FE6-1761-4412-8D0C-4D019CC06A87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678" name="Tip">
              <a:extLst>
                <a:ext uri="{FF2B5EF4-FFF2-40B4-BE49-F238E27FC236}">
                  <a16:creationId xmlns:a16="http://schemas.microsoft.com/office/drawing/2014/main" id="{7FF64871-AB5D-4B8D-A404-8BE8F6508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723" name="Line">
            <a:extLst>
              <a:ext uri="{FF2B5EF4-FFF2-40B4-BE49-F238E27FC236}">
                <a16:creationId xmlns:a16="http://schemas.microsoft.com/office/drawing/2014/main" id="{49F1D08E-F5D8-4330-8BA3-B8B6B1614849}"/>
              </a:ext>
            </a:extLst>
          </p:cNvPr>
          <p:cNvCxnSpPr>
            <a:cxnSpLocks/>
          </p:cNvCxnSpPr>
          <p:nvPr/>
        </p:nvCxnSpPr>
        <p:spPr bwMode="auto">
          <a:xfrm>
            <a:off x="1725101" y="5422802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724" name="Picture 6" descr="성조기 마크 이미지 검색결과">
            <a:extLst>
              <a:ext uri="{FF2B5EF4-FFF2-40B4-BE49-F238E27FC236}">
                <a16:creationId xmlns:a16="http://schemas.microsoft.com/office/drawing/2014/main" id="{2BB89AA7-DF43-4B39-8890-DCF6728F23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014" y="5583962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25" name="Picture 4" descr="태극마크 이미지 검색결과">
            <a:extLst>
              <a:ext uri="{FF2B5EF4-FFF2-40B4-BE49-F238E27FC236}">
                <a16:creationId xmlns:a16="http://schemas.microsoft.com/office/drawing/2014/main" id="{222DF22D-AED1-48C2-9B82-04DC157DD2B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414047" y="5116446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26" name="그룹 725">
            <a:extLst>
              <a:ext uri="{FF2B5EF4-FFF2-40B4-BE49-F238E27FC236}">
                <a16:creationId xmlns:a16="http://schemas.microsoft.com/office/drawing/2014/main" id="{4CC83F23-4FF1-47AD-A5AF-0DE01FE2ECCC}"/>
              </a:ext>
            </a:extLst>
          </p:cNvPr>
          <p:cNvGrpSpPr/>
          <p:nvPr/>
        </p:nvGrpSpPr>
        <p:grpSpPr>
          <a:xfrm>
            <a:off x="1015588" y="5539537"/>
            <a:ext cx="614271" cy="336363"/>
            <a:chOff x="5514008" y="3894430"/>
            <a:chExt cx="614271" cy="336363"/>
          </a:xfrm>
        </p:grpSpPr>
        <p:sp>
          <p:nvSpPr>
            <p:cNvPr id="727" name="직사각형 726">
              <a:extLst>
                <a:ext uri="{FF2B5EF4-FFF2-40B4-BE49-F238E27FC236}">
                  <a16:creationId xmlns:a16="http://schemas.microsoft.com/office/drawing/2014/main" id="{4D8A3F0E-E130-4BBA-BBFA-24CE56AC74C6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8" name="직사각형 727">
              <a:extLst>
                <a:ext uri="{FF2B5EF4-FFF2-40B4-BE49-F238E27FC236}">
                  <a16:creationId xmlns:a16="http://schemas.microsoft.com/office/drawing/2014/main" id="{71572D8E-BA58-44FF-84D0-751D1C0FA600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15EE1C7B-11F5-4ED6-B658-3B5AE481F62C}"/>
              </a:ext>
            </a:extLst>
          </p:cNvPr>
          <p:cNvGrpSpPr/>
          <p:nvPr/>
        </p:nvGrpSpPr>
        <p:grpSpPr>
          <a:xfrm>
            <a:off x="2937552" y="4493133"/>
            <a:ext cx="39506" cy="140236"/>
            <a:chOff x="3334412" y="4749037"/>
            <a:chExt cx="39506" cy="140236"/>
          </a:xfrm>
        </p:grpSpPr>
        <p:sp>
          <p:nvSpPr>
            <p:cNvPr id="735" name="Oval">
              <a:extLst>
                <a:ext uri="{FF2B5EF4-FFF2-40B4-BE49-F238E27FC236}">
                  <a16:creationId xmlns:a16="http://schemas.microsoft.com/office/drawing/2014/main" id="{29BCFEA5-9157-4EF1-BEBF-6EA40E140C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39" name="Oval">
              <a:extLst>
                <a:ext uri="{FF2B5EF4-FFF2-40B4-BE49-F238E27FC236}">
                  <a16:creationId xmlns:a16="http://schemas.microsoft.com/office/drawing/2014/main" id="{1201D250-160D-45E5-80F0-DB3994FE1485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48" name="Oval">
              <a:extLst>
                <a:ext uri="{FF2B5EF4-FFF2-40B4-BE49-F238E27FC236}">
                  <a16:creationId xmlns:a16="http://schemas.microsoft.com/office/drawing/2014/main" id="{FC429299-2CA1-43EB-9BBD-797BC625AF4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50" name="그룹 749">
            <a:extLst>
              <a:ext uri="{FF2B5EF4-FFF2-40B4-BE49-F238E27FC236}">
                <a16:creationId xmlns:a16="http://schemas.microsoft.com/office/drawing/2014/main" id="{00D359A1-243A-4B40-B56A-C28C4E750732}"/>
              </a:ext>
            </a:extLst>
          </p:cNvPr>
          <p:cNvGrpSpPr/>
          <p:nvPr/>
        </p:nvGrpSpPr>
        <p:grpSpPr>
          <a:xfrm>
            <a:off x="2334177" y="3890136"/>
            <a:ext cx="39506" cy="140236"/>
            <a:chOff x="3334412" y="4749037"/>
            <a:chExt cx="39506" cy="140236"/>
          </a:xfrm>
        </p:grpSpPr>
        <p:sp>
          <p:nvSpPr>
            <p:cNvPr id="752" name="Oval">
              <a:extLst>
                <a:ext uri="{FF2B5EF4-FFF2-40B4-BE49-F238E27FC236}">
                  <a16:creationId xmlns:a16="http://schemas.microsoft.com/office/drawing/2014/main" id="{CF47B20B-6548-4BB9-BC4F-8182FC953696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3" name="Oval">
              <a:extLst>
                <a:ext uri="{FF2B5EF4-FFF2-40B4-BE49-F238E27FC236}">
                  <a16:creationId xmlns:a16="http://schemas.microsoft.com/office/drawing/2014/main" id="{C3B34F9A-AB9B-44BE-8055-638A5DF5BD4F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6" name="Oval">
              <a:extLst>
                <a:ext uri="{FF2B5EF4-FFF2-40B4-BE49-F238E27FC236}">
                  <a16:creationId xmlns:a16="http://schemas.microsoft.com/office/drawing/2014/main" id="{31DD7A50-174C-4DF5-9BB6-AC17AAE4E41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57" name="그룹 756">
            <a:extLst>
              <a:ext uri="{FF2B5EF4-FFF2-40B4-BE49-F238E27FC236}">
                <a16:creationId xmlns:a16="http://schemas.microsoft.com/office/drawing/2014/main" id="{26F6A311-2816-4E7D-8B68-82D34A528CEC}"/>
              </a:ext>
            </a:extLst>
          </p:cNvPr>
          <p:cNvGrpSpPr/>
          <p:nvPr/>
        </p:nvGrpSpPr>
        <p:grpSpPr>
          <a:xfrm>
            <a:off x="1493094" y="5378577"/>
            <a:ext cx="39506" cy="140236"/>
            <a:chOff x="3334412" y="4749037"/>
            <a:chExt cx="39506" cy="140236"/>
          </a:xfrm>
        </p:grpSpPr>
        <p:sp>
          <p:nvSpPr>
            <p:cNvPr id="758" name="Oval">
              <a:extLst>
                <a:ext uri="{FF2B5EF4-FFF2-40B4-BE49-F238E27FC236}">
                  <a16:creationId xmlns:a16="http://schemas.microsoft.com/office/drawing/2014/main" id="{F66B506B-5614-4622-A3CE-F6590700FF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59" name="Oval">
              <a:extLst>
                <a:ext uri="{FF2B5EF4-FFF2-40B4-BE49-F238E27FC236}">
                  <a16:creationId xmlns:a16="http://schemas.microsoft.com/office/drawing/2014/main" id="{243E7622-6922-4197-ACE5-DE1C37260DE1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0" name="Oval">
              <a:extLst>
                <a:ext uri="{FF2B5EF4-FFF2-40B4-BE49-F238E27FC236}">
                  <a16:creationId xmlns:a16="http://schemas.microsoft.com/office/drawing/2014/main" id="{D9CFEDC9-1DA8-41A6-9875-122E4DE8477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61" name="그룹 760">
            <a:extLst>
              <a:ext uri="{FF2B5EF4-FFF2-40B4-BE49-F238E27FC236}">
                <a16:creationId xmlns:a16="http://schemas.microsoft.com/office/drawing/2014/main" id="{2D0C84C6-0DB2-4E4E-8DC0-473018A0BD2B}"/>
              </a:ext>
            </a:extLst>
          </p:cNvPr>
          <p:cNvGrpSpPr/>
          <p:nvPr/>
        </p:nvGrpSpPr>
        <p:grpSpPr>
          <a:xfrm>
            <a:off x="2998881" y="3152678"/>
            <a:ext cx="39506" cy="140236"/>
            <a:chOff x="3334412" y="4749037"/>
            <a:chExt cx="39506" cy="140236"/>
          </a:xfrm>
        </p:grpSpPr>
        <p:sp>
          <p:nvSpPr>
            <p:cNvPr id="762" name="Oval">
              <a:extLst>
                <a:ext uri="{FF2B5EF4-FFF2-40B4-BE49-F238E27FC236}">
                  <a16:creationId xmlns:a16="http://schemas.microsoft.com/office/drawing/2014/main" id="{0AF5C54B-9A13-4A15-ADC8-388803B5371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3" name="Oval">
              <a:extLst>
                <a:ext uri="{FF2B5EF4-FFF2-40B4-BE49-F238E27FC236}">
                  <a16:creationId xmlns:a16="http://schemas.microsoft.com/office/drawing/2014/main" id="{4A48C80B-18BD-4B7A-8B9B-F7785C3B2802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4" name="Oval">
              <a:extLst>
                <a:ext uri="{FF2B5EF4-FFF2-40B4-BE49-F238E27FC236}">
                  <a16:creationId xmlns:a16="http://schemas.microsoft.com/office/drawing/2014/main" id="{5FEBCDBE-FE03-484B-9528-3E56118681D7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787" name="Card">
            <a:extLst>
              <a:ext uri="{FF2B5EF4-FFF2-40B4-BE49-F238E27FC236}">
                <a16:creationId xmlns:a16="http://schemas.microsoft.com/office/drawing/2014/main" id="{4C7C4E47-66CE-4516-A9E5-57AB4E941445}"/>
              </a:ext>
            </a:extLst>
          </p:cNvPr>
          <p:cNvSpPr/>
          <p:nvPr/>
        </p:nvSpPr>
        <p:spPr>
          <a:xfrm>
            <a:off x="317459" y="2265317"/>
            <a:ext cx="3548333" cy="356400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9B799238-A0B4-474F-AAF5-B62538AE2CE2}"/>
              </a:ext>
            </a:extLst>
          </p:cNvPr>
          <p:cNvGrpSpPr/>
          <p:nvPr/>
        </p:nvGrpSpPr>
        <p:grpSpPr>
          <a:xfrm>
            <a:off x="332470" y="2324396"/>
            <a:ext cx="3439430" cy="215444"/>
            <a:chOff x="3442963" y="6341570"/>
            <a:chExt cx="3439430" cy="215444"/>
          </a:xfrm>
        </p:grpSpPr>
        <p:grpSp>
          <p:nvGrpSpPr>
            <p:cNvPr id="796" name="그룹 795">
              <a:extLst>
                <a:ext uri="{FF2B5EF4-FFF2-40B4-BE49-F238E27FC236}">
                  <a16:creationId xmlns:a16="http://schemas.microsoft.com/office/drawing/2014/main" id="{68286F16-CC7A-41E6-880D-278E57122FD1}"/>
                </a:ext>
              </a:extLst>
            </p:cNvPr>
            <p:cNvGrpSpPr/>
            <p:nvPr/>
          </p:nvGrpSpPr>
          <p:grpSpPr>
            <a:xfrm>
              <a:off x="3442963" y="6341570"/>
              <a:ext cx="3340014" cy="215444"/>
              <a:chOff x="3442963" y="6341570"/>
              <a:chExt cx="3340014" cy="215444"/>
            </a:xfrm>
          </p:grpSpPr>
          <p:sp>
            <p:nvSpPr>
              <p:cNvPr id="798" name="Search Icon">
                <a:extLst>
                  <a:ext uri="{FF2B5EF4-FFF2-40B4-BE49-F238E27FC236}">
                    <a16:creationId xmlns:a16="http://schemas.microsoft.com/office/drawing/2014/main" id="{BC5272A9-75D3-4301-AA57-B897604D65C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671968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799" name="직사각형 798">
                <a:extLst>
                  <a:ext uri="{FF2B5EF4-FFF2-40B4-BE49-F238E27FC236}">
                    <a16:creationId xmlns:a16="http://schemas.microsoft.com/office/drawing/2014/main" id="{17941AEE-7662-41F4-88D6-45637DB8F658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83708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대화내용 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797" name="Line">
              <a:extLst>
                <a:ext uri="{FF2B5EF4-FFF2-40B4-BE49-F238E27FC236}">
                  <a16:creationId xmlns:a16="http://schemas.microsoft.com/office/drawing/2014/main" id="{CDD3A6C9-2774-453F-9332-A9A337928797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84292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898" name="직사각형 897">
            <a:extLst>
              <a:ext uri="{FF2B5EF4-FFF2-40B4-BE49-F238E27FC236}">
                <a16:creationId xmlns:a16="http://schemas.microsoft.com/office/drawing/2014/main" id="{3EA272D6-9A12-4D84-B1DA-2589B2769CF3}"/>
              </a:ext>
            </a:extLst>
          </p:cNvPr>
          <p:cNvSpPr/>
          <p:nvPr/>
        </p:nvSpPr>
        <p:spPr>
          <a:xfrm>
            <a:off x="5022227" y="1850828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99" name="Scroll Indicator">
            <a:extLst>
              <a:ext uri="{FF2B5EF4-FFF2-40B4-BE49-F238E27FC236}">
                <a16:creationId xmlns:a16="http://schemas.microsoft.com/office/drawing/2014/main" id="{C947580F-66DA-4A66-9294-C35CA4908DBA}"/>
              </a:ext>
            </a:extLst>
          </p:cNvPr>
          <p:cNvGrpSpPr/>
          <p:nvPr/>
        </p:nvGrpSpPr>
        <p:grpSpPr>
          <a:xfrm>
            <a:off x="8562499" y="2673297"/>
            <a:ext cx="25400" cy="3168000"/>
            <a:chOff x="892175" y="1261242"/>
            <a:chExt cx="25400" cy="3016250"/>
          </a:xfrm>
        </p:grpSpPr>
        <p:cxnSp>
          <p:nvCxnSpPr>
            <p:cNvPr id="988" name="Track">
              <a:extLst>
                <a:ext uri="{FF2B5EF4-FFF2-40B4-BE49-F238E27FC236}">
                  <a16:creationId xmlns:a16="http://schemas.microsoft.com/office/drawing/2014/main" id="{3FD5B5F2-7BA8-4382-B9A7-484D571F20C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9" name="Thumb">
              <a:extLst>
                <a:ext uri="{FF2B5EF4-FFF2-40B4-BE49-F238E27FC236}">
                  <a16:creationId xmlns:a16="http://schemas.microsoft.com/office/drawing/2014/main" id="{0E87BA11-24F0-4FB2-94A4-D7FB2B0FA87A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00" name="그룹 899">
            <a:extLst>
              <a:ext uri="{FF2B5EF4-FFF2-40B4-BE49-F238E27FC236}">
                <a16:creationId xmlns:a16="http://schemas.microsoft.com/office/drawing/2014/main" id="{6A9297AF-9BD1-4DDF-8FE4-631976963341}"/>
              </a:ext>
            </a:extLst>
          </p:cNvPr>
          <p:cNvGrpSpPr/>
          <p:nvPr/>
        </p:nvGrpSpPr>
        <p:grpSpPr>
          <a:xfrm>
            <a:off x="5105177" y="6373817"/>
            <a:ext cx="1862993" cy="225703"/>
            <a:chOff x="3390211" y="5837215"/>
            <a:chExt cx="1862993" cy="225703"/>
          </a:xfrm>
        </p:grpSpPr>
        <p:pic>
          <p:nvPicPr>
            <p:cNvPr id="979" name="그림 978">
              <a:extLst>
                <a:ext uri="{FF2B5EF4-FFF2-40B4-BE49-F238E27FC236}">
                  <a16:creationId xmlns:a16="http://schemas.microsoft.com/office/drawing/2014/main" id="{4D0720C9-5B16-4C12-B7F6-B03536E6B78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980" name="Attachment">
              <a:extLst>
                <a:ext uri="{FF2B5EF4-FFF2-40B4-BE49-F238E27FC236}">
                  <a16:creationId xmlns:a16="http://schemas.microsoft.com/office/drawing/2014/main" id="{DE91D70A-D2D7-4921-AF16-FF572F8141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81" name="Medium Icons">
              <a:extLst>
                <a:ext uri="{FF2B5EF4-FFF2-40B4-BE49-F238E27FC236}">
                  <a16:creationId xmlns:a16="http://schemas.microsoft.com/office/drawing/2014/main" id="{7E49A893-8CF3-4F73-8F9E-4369DB1195B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82" name="Crop">
              <a:extLst>
                <a:ext uri="{FF2B5EF4-FFF2-40B4-BE49-F238E27FC236}">
                  <a16:creationId xmlns:a16="http://schemas.microsoft.com/office/drawing/2014/main" id="{99A47E22-C060-4CDC-B714-A5F7C8FFE2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83" name="그래픽 982" descr="채우기 없는 활짝 웃는 얼굴">
              <a:extLst>
                <a:ext uri="{FF2B5EF4-FFF2-40B4-BE49-F238E27FC236}">
                  <a16:creationId xmlns:a16="http://schemas.microsoft.com/office/drawing/2014/main" id="{E2C7C433-C06F-4996-94DD-E21EC6FD360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984" name="그래픽 983" descr="전자 메일">
              <a:extLst>
                <a:ext uri="{FF2B5EF4-FFF2-40B4-BE49-F238E27FC236}">
                  <a16:creationId xmlns:a16="http://schemas.microsoft.com/office/drawing/2014/main" id="{3C8C560E-54C7-4B89-9C87-6657E182EFC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985" name="그룹 984">
              <a:extLst>
                <a:ext uri="{FF2B5EF4-FFF2-40B4-BE49-F238E27FC236}">
                  <a16:creationId xmlns:a16="http://schemas.microsoft.com/office/drawing/2014/main" id="{11BBA837-DF98-45D9-A487-BE82ACDF06B8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986" name="Text Box">
                <a:extLst>
                  <a:ext uri="{FF2B5EF4-FFF2-40B4-BE49-F238E27FC236}">
                    <a16:creationId xmlns:a16="http://schemas.microsoft.com/office/drawing/2014/main" id="{1D258138-60B4-4EC8-BC15-30CAF4258FC7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987" name="Add">
                <a:extLst>
                  <a:ext uri="{FF2B5EF4-FFF2-40B4-BE49-F238E27FC236}">
                    <a16:creationId xmlns:a16="http://schemas.microsoft.com/office/drawing/2014/main" id="{2732CC71-3382-42B8-8982-3F8253C9CE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01" name="그룹 900">
            <a:extLst>
              <a:ext uri="{FF2B5EF4-FFF2-40B4-BE49-F238E27FC236}">
                <a16:creationId xmlns:a16="http://schemas.microsoft.com/office/drawing/2014/main" id="{E48A33FC-B7FB-45FD-A330-005120BF627A}"/>
              </a:ext>
            </a:extLst>
          </p:cNvPr>
          <p:cNvGrpSpPr/>
          <p:nvPr/>
        </p:nvGrpSpPr>
        <p:grpSpPr>
          <a:xfrm>
            <a:off x="5096106" y="5953940"/>
            <a:ext cx="3393731" cy="353684"/>
            <a:chOff x="3303952" y="5684291"/>
            <a:chExt cx="6322065" cy="353684"/>
          </a:xfrm>
        </p:grpSpPr>
        <p:cxnSp>
          <p:nvCxnSpPr>
            <p:cNvPr id="977" name="Line">
              <a:extLst>
                <a:ext uri="{FF2B5EF4-FFF2-40B4-BE49-F238E27FC236}">
                  <a16:creationId xmlns:a16="http://schemas.microsoft.com/office/drawing/2014/main" id="{625C1ED2-9046-4481-8EF8-3BFA15793BE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Line">
              <a:extLst>
                <a:ext uri="{FF2B5EF4-FFF2-40B4-BE49-F238E27FC236}">
                  <a16:creationId xmlns:a16="http://schemas.microsoft.com/office/drawing/2014/main" id="{3B255190-973D-4FC0-8996-055DD7DB5B4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2" name="직사각형 901">
            <a:extLst>
              <a:ext uri="{FF2B5EF4-FFF2-40B4-BE49-F238E27FC236}">
                <a16:creationId xmlns:a16="http://schemas.microsoft.com/office/drawing/2014/main" id="{150F97FB-826E-42A4-B595-F5C1392DED77}"/>
              </a:ext>
            </a:extLst>
          </p:cNvPr>
          <p:cNvSpPr/>
          <p:nvPr/>
        </p:nvSpPr>
        <p:spPr>
          <a:xfrm>
            <a:off x="5098087" y="5924913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903" name="그래픽 902" descr="방향">
            <a:extLst>
              <a:ext uri="{FF2B5EF4-FFF2-40B4-BE49-F238E27FC236}">
                <a16:creationId xmlns:a16="http://schemas.microsoft.com/office/drawing/2014/main" id="{8E0BE182-07C5-4B99-A54B-8A98142AEEC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222851" y="6019491"/>
            <a:ext cx="244874" cy="244874"/>
          </a:xfrm>
          <a:prstGeom prst="rect">
            <a:avLst/>
          </a:prstGeom>
        </p:spPr>
      </p:pic>
      <p:sp>
        <p:nvSpPr>
          <p:cNvPr id="904" name="TextBox 903">
            <a:extLst>
              <a:ext uri="{FF2B5EF4-FFF2-40B4-BE49-F238E27FC236}">
                <a16:creationId xmlns:a16="http://schemas.microsoft.com/office/drawing/2014/main" id="{9FCEDE38-E2DA-4B6C-9275-C5FA9480443F}"/>
              </a:ext>
            </a:extLst>
          </p:cNvPr>
          <p:cNvSpPr txBox="1"/>
          <p:nvPr/>
        </p:nvSpPr>
        <p:spPr>
          <a:xfrm>
            <a:off x="5063079" y="1931111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5" name="직사각형 904">
            <a:extLst>
              <a:ext uri="{FF2B5EF4-FFF2-40B4-BE49-F238E27FC236}">
                <a16:creationId xmlns:a16="http://schemas.microsoft.com/office/drawing/2014/main" id="{BA0A2D14-000C-4E5D-8142-F1A82D1BD368}"/>
              </a:ext>
            </a:extLst>
          </p:cNvPr>
          <p:cNvSpPr/>
          <p:nvPr/>
        </p:nvSpPr>
        <p:spPr>
          <a:xfrm>
            <a:off x="5382101" y="1929995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</a:p>
        </p:txBody>
      </p:sp>
      <p:grpSp>
        <p:nvGrpSpPr>
          <p:cNvPr id="906" name="그룹 905">
            <a:extLst>
              <a:ext uri="{FF2B5EF4-FFF2-40B4-BE49-F238E27FC236}">
                <a16:creationId xmlns:a16="http://schemas.microsoft.com/office/drawing/2014/main" id="{12D5D8B7-2EAE-44D3-BA20-50BF662BB9BE}"/>
              </a:ext>
            </a:extLst>
          </p:cNvPr>
          <p:cNvGrpSpPr/>
          <p:nvPr/>
        </p:nvGrpSpPr>
        <p:grpSpPr>
          <a:xfrm>
            <a:off x="5094710" y="1898402"/>
            <a:ext cx="294018" cy="294018"/>
            <a:chOff x="8012889" y="4125622"/>
            <a:chExt cx="336634" cy="336634"/>
          </a:xfrm>
        </p:grpSpPr>
        <p:sp>
          <p:nvSpPr>
            <p:cNvPr id="975" name="Background">
              <a:extLst>
                <a:ext uri="{FF2B5EF4-FFF2-40B4-BE49-F238E27FC236}">
                  <a16:creationId xmlns:a16="http://schemas.microsoft.com/office/drawing/2014/main" id="{F2CF2EFB-5B50-4328-9F1E-F205CB31B8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76" name="그래픽 975" descr="모임">
              <a:extLst>
                <a:ext uri="{FF2B5EF4-FFF2-40B4-BE49-F238E27FC236}">
                  <a16:creationId xmlns:a16="http://schemas.microsoft.com/office/drawing/2014/main" id="{ADBED09E-1DFE-4CC2-A370-3B4F23BB2FD1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sp>
        <p:nvSpPr>
          <p:cNvPr id="907" name="직사각형 906">
            <a:extLst>
              <a:ext uri="{FF2B5EF4-FFF2-40B4-BE49-F238E27FC236}">
                <a16:creationId xmlns:a16="http://schemas.microsoft.com/office/drawing/2014/main" id="{EA6C756C-0626-45B4-B7EA-EEDC726DE91A}"/>
              </a:ext>
            </a:extLst>
          </p:cNvPr>
          <p:cNvSpPr/>
          <p:nvPr/>
        </p:nvSpPr>
        <p:spPr>
          <a:xfrm flipV="1">
            <a:off x="5022227" y="1849510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908" name="그룹 907">
            <a:extLst>
              <a:ext uri="{FF2B5EF4-FFF2-40B4-BE49-F238E27FC236}">
                <a16:creationId xmlns:a16="http://schemas.microsoft.com/office/drawing/2014/main" id="{BA056B31-BDE9-4B36-B576-1C318C3D684A}"/>
              </a:ext>
            </a:extLst>
          </p:cNvPr>
          <p:cNvGrpSpPr/>
          <p:nvPr/>
        </p:nvGrpSpPr>
        <p:grpSpPr>
          <a:xfrm>
            <a:off x="7588608" y="1937411"/>
            <a:ext cx="851322" cy="216000"/>
            <a:chOff x="6516231" y="1383762"/>
            <a:chExt cx="851322" cy="216000"/>
          </a:xfrm>
        </p:grpSpPr>
        <p:grpSp>
          <p:nvGrpSpPr>
            <p:cNvPr id="967" name="그룹 966">
              <a:extLst>
                <a:ext uri="{FF2B5EF4-FFF2-40B4-BE49-F238E27FC236}">
                  <a16:creationId xmlns:a16="http://schemas.microsoft.com/office/drawing/2014/main" id="{6B5BA47B-0267-4325-B5D2-7F0A7B0766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972" name="Oval">
                <a:extLst>
                  <a:ext uri="{FF2B5EF4-FFF2-40B4-BE49-F238E27FC236}">
                    <a16:creationId xmlns:a16="http://schemas.microsoft.com/office/drawing/2014/main" id="{A7B1013E-325D-405A-86D7-BA539001B8B6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3" name="Oval">
                <a:extLst>
                  <a:ext uri="{FF2B5EF4-FFF2-40B4-BE49-F238E27FC236}">
                    <a16:creationId xmlns:a16="http://schemas.microsoft.com/office/drawing/2014/main" id="{2A430B4C-947C-45EF-AA5D-56631EF251FD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4" name="Oval">
                <a:extLst>
                  <a:ext uri="{FF2B5EF4-FFF2-40B4-BE49-F238E27FC236}">
                    <a16:creationId xmlns:a16="http://schemas.microsoft.com/office/drawing/2014/main" id="{BDF2AB76-B7F2-426B-916F-C799079FF773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968" name="Star">
              <a:extLst>
                <a:ext uri="{FF2B5EF4-FFF2-40B4-BE49-F238E27FC236}">
                  <a16:creationId xmlns:a16="http://schemas.microsoft.com/office/drawing/2014/main" id="{DDE8F60D-C205-40CB-8742-2CA47F5A650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rgbClr val="FFFFFF">
                  <a:lumMod val="50000"/>
                </a:srgb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969" name="그래픽 968" descr="신호음 장치">
              <a:extLst>
                <a:ext uri="{FF2B5EF4-FFF2-40B4-BE49-F238E27FC236}">
                  <a16:creationId xmlns:a16="http://schemas.microsoft.com/office/drawing/2014/main" id="{D917FBF9-FE71-481F-B3DB-0F994EA7F5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970" name="Hamburger Button">
              <a:extLst>
                <a:ext uri="{FF2B5EF4-FFF2-40B4-BE49-F238E27FC236}">
                  <a16:creationId xmlns:a16="http://schemas.microsoft.com/office/drawing/2014/main" id="{E1130369-B162-4A17-B149-C81277DC0C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09" name="그룹 908">
            <a:extLst>
              <a:ext uri="{FF2B5EF4-FFF2-40B4-BE49-F238E27FC236}">
                <a16:creationId xmlns:a16="http://schemas.microsoft.com/office/drawing/2014/main" id="{CE8F7BEF-1F14-4148-AA9F-D95617C0A289}"/>
              </a:ext>
            </a:extLst>
          </p:cNvPr>
          <p:cNvGrpSpPr/>
          <p:nvPr/>
        </p:nvGrpSpPr>
        <p:grpSpPr>
          <a:xfrm>
            <a:off x="6589817" y="3688271"/>
            <a:ext cx="1936200" cy="667339"/>
            <a:chOff x="5302354" y="2529723"/>
            <a:chExt cx="1936200" cy="667339"/>
          </a:xfrm>
        </p:grpSpPr>
        <p:pic>
          <p:nvPicPr>
            <p:cNvPr id="964" name="그림 963">
              <a:extLst>
                <a:ext uri="{FF2B5EF4-FFF2-40B4-BE49-F238E27FC236}">
                  <a16:creationId xmlns:a16="http://schemas.microsoft.com/office/drawing/2014/main" id="{578D05D2-F510-4579-AE39-D0F9E436946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965" name="직사각형 964">
              <a:extLst>
                <a:ext uri="{FF2B5EF4-FFF2-40B4-BE49-F238E27FC236}">
                  <a16:creationId xmlns:a16="http://schemas.microsoft.com/office/drawing/2014/main" id="{49233E54-8470-4EA1-98FA-79CCBD32076F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66" name="직사각형 965">
              <a:extLst>
                <a:ext uri="{FF2B5EF4-FFF2-40B4-BE49-F238E27FC236}">
                  <a16:creationId xmlns:a16="http://schemas.microsoft.com/office/drawing/2014/main" id="{EFF1C9D8-AD91-48AB-8A3C-1DE9A4D9598F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10" name="그룹 909">
            <a:extLst>
              <a:ext uri="{FF2B5EF4-FFF2-40B4-BE49-F238E27FC236}">
                <a16:creationId xmlns:a16="http://schemas.microsoft.com/office/drawing/2014/main" id="{F67FCAFF-128B-49F9-A47C-A715D6D37C0E}"/>
              </a:ext>
            </a:extLst>
          </p:cNvPr>
          <p:cNvGrpSpPr/>
          <p:nvPr/>
        </p:nvGrpSpPr>
        <p:grpSpPr>
          <a:xfrm>
            <a:off x="7189569" y="4436410"/>
            <a:ext cx="1305119" cy="511020"/>
            <a:chOff x="5902106" y="3594092"/>
            <a:chExt cx="1305119" cy="511020"/>
          </a:xfrm>
        </p:grpSpPr>
        <p:pic>
          <p:nvPicPr>
            <p:cNvPr id="960" name="Picture 2" descr="MS 팀즈 이미지 검색결과">
              <a:extLst>
                <a:ext uri="{FF2B5EF4-FFF2-40B4-BE49-F238E27FC236}">
                  <a16:creationId xmlns:a16="http://schemas.microsoft.com/office/drawing/2014/main" id="{FEA1FBDE-C1C8-49EF-88DD-E5B6AAF88D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61" name="그룹 960">
              <a:extLst>
                <a:ext uri="{FF2B5EF4-FFF2-40B4-BE49-F238E27FC236}">
                  <a16:creationId xmlns:a16="http://schemas.microsoft.com/office/drawing/2014/main" id="{7BF152AE-8807-4E71-880C-43CEC58DE827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962" name="직사각형 961">
                <a:extLst>
                  <a:ext uri="{FF2B5EF4-FFF2-40B4-BE49-F238E27FC236}">
                    <a16:creationId xmlns:a16="http://schemas.microsoft.com/office/drawing/2014/main" id="{5C77352E-82FF-45C0-8291-E636D5F4A92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3" name="직사각형 962">
                <a:extLst>
                  <a:ext uri="{FF2B5EF4-FFF2-40B4-BE49-F238E27FC236}">
                    <a16:creationId xmlns:a16="http://schemas.microsoft.com/office/drawing/2014/main" id="{44DA0863-9CBB-4F70-A88F-0627A496884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911" name="그룹 910">
            <a:extLst>
              <a:ext uri="{FF2B5EF4-FFF2-40B4-BE49-F238E27FC236}">
                <a16:creationId xmlns:a16="http://schemas.microsoft.com/office/drawing/2014/main" id="{FB128678-3E41-4A8F-9E7B-7DA368B5B28C}"/>
              </a:ext>
            </a:extLst>
          </p:cNvPr>
          <p:cNvGrpSpPr/>
          <p:nvPr/>
        </p:nvGrpSpPr>
        <p:grpSpPr>
          <a:xfrm>
            <a:off x="5046012" y="2642406"/>
            <a:ext cx="2555960" cy="950743"/>
            <a:chOff x="3350728" y="2024317"/>
            <a:chExt cx="2555960" cy="950743"/>
          </a:xfrm>
        </p:grpSpPr>
        <p:sp>
          <p:nvSpPr>
            <p:cNvPr id="954" name="직사각형 953">
              <a:extLst>
                <a:ext uri="{FF2B5EF4-FFF2-40B4-BE49-F238E27FC236}">
                  <a16:creationId xmlns:a16="http://schemas.microsoft.com/office/drawing/2014/main" id="{B1444AAA-7A30-47AF-BA22-D03B7C8E85ED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955" name="그룹 954">
              <a:extLst>
                <a:ext uri="{FF2B5EF4-FFF2-40B4-BE49-F238E27FC236}">
                  <a16:creationId xmlns:a16="http://schemas.microsoft.com/office/drawing/2014/main" id="{9FDE4071-0C82-4680-88C1-EC6656F214E2}"/>
                </a:ext>
              </a:extLst>
            </p:cNvPr>
            <p:cNvGrpSpPr/>
            <p:nvPr/>
          </p:nvGrpSpPr>
          <p:grpSpPr>
            <a:xfrm>
              <a:off x="3820051" y="2197412"/>
              <a:ext cx="1741921" cy="777648"/>
              <a:chOff x="8495017" y="1854960"/>
              <a:chExt cx="1067182" cy="777648"/>
            </a:xfrm>
          </p:grpSpPr>
          <p:sp>
            <p:nvSpPr>
              <p:cNvPr id="958" name="Message">
                <a:extLst>
                  <a:ext uri="{FF2B5EF4-FFF2-40B4-BE49-F238E27FC236}">
                    <a16:creationId xmlns:a16="http://schemas.microsoft.com/office/drawing/2014/main" id="{B1C67131-ED46-4118-90FC-3D5047AA4AFF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026697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보고서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959" name="Tip">
                <a:extLst>
                  <a:ext uri="{FF2B5EF4-FFF2-40B4-BE49-F238E27FC236}">
                    <a16:creationId xmlns:a16="http://schemas.microsoft.com/office/drawing/2014/main" id="{977DFFD8-B574-4AB5-8941-C447A4EE020E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956" name="그림 955">
              <a:extLst>
                <a:ext uri="{FF2B5EF4-FFF2-40B4-BE49-F238E27FC236}">
                  <a16:creationId xmlns:a16="http://schemas.microsoft.com/office/drawing/2014/main" id="{2C5C0905-CCE2-4E84-83F0-4159D8DA77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957" name="Line">
              <a:extLst>
                <a:ext uri="{FF2B5EF4-FFF2-40B4-BE49-F238E27FC236}">
                  <a16:creationId xmlns:a16="http://schemas.microsoft.com/office/drawing/2014/main" id="{6AC10E1C-8B05-458E-9BF4-E17AE921FCC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912" name="그룹 911">
            <a:extLst>
              <a:ext uri="{FF2B5EF4-FFF2-40B4-BE49-F238E27FC236}">
                <a16:creationId xmlns:a16="http://schemas.microsoft.com/office/drawing/2014/main" id="{FA6AFDDF-6A9F-46FF-98FD-0C6D49F1AF5B}"/>
              </a:ext>
            </a:extLst>
          </p:cNvPr>
          <p:cNvGrpSpPr/>
          <p:nvPr/>
        </p:nvGrpSpPr>
        <p:grpSpPr>
          <a:xfrm>
            <a:off x="7634889" y="3292915"/>
            <a:ext cx="614271" cy="336363"/>
            <a:chOff x="5397954" y="3929103"/>
            <a:chExt cx="614271" cy="336363"/>
          </a:xfrm>
        </p:grpSpPr>
        <p:sp>
          <p:nvSpPr>
            <p:cNvPr id="952" name="직사각형 951">
              <a:extLst>
                <a:ext uri="{FF2B5EF4-FFF2-40B4-BE49-F238E27FC236}">
                  <a16:creationId xmlns:a16="http://schemas.microsoft.com/office/drawing/2014/main" id="{CCA8EB6B-7E31-421C-9BA3-9D7A08AB2D94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53" name="직사각형 952">
              <a:extLst>
                <a:ext uri="{FF2B5EF4-FFF2-40B4-BE49-F238E27FC236}">
                  <a16:creationId xmlns:a16="http://schemas.microsoft.com/office/drawing/2014/main" id="{BB2D9175-18C0-4584-A4E5-A6CDD814652C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913" name="Picture 6" descr="성조기 마크 이미지 검색결과">
            <a:extLst>
              <a:ext uri="{FF2B5EF4-FFF2-40B4-BE49-F238E27FC236}">
                <a16:creationId xmlns:a16="http://schemas.microsoft.com/office/drawing/2014/main" id="{A643E4F0-5FAB-4EEB-9947-60D77BE918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4625" y="334274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4" name="Picture 4" descr="태극마크 이미지 검색결과">
            <a:extLst>
              <a:ext uri="{FF2B5EF4-FFF2-40B4-BE49-F238E27FC236}">
                <a16:creationId xmlns:a16="http://schemas.microsoft.com/office/drawing/2014/main" id="{254D74C4-4610-4FE7-B751-84E9237553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97658" y="287522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15" name="그룹 914">
            <a:extLst>
              <a:ext uri="{FF2B5EF4-FFF2-40B4-BE49-F238E27FC236}">
                <a16:creationId xmlns:a16="http://schemas.microsoft.com/office/drawing/2014/main" id="{34A7B938-D6A8-4BA0-A24C-AB1A85E8FB34}"/>
              </a:ext>
            </a:extLst>
          </p:cNvPr>
          <p:cNvGrpSpPr/>
          <p:nvPr/>
        </p:nvGrpSpPr>
        <p:grpSpPr>
          <a:xfrm>
            <a:off x="6345435" y="5010040"/>
            <a:ext cx="2188766" cy="843173"/>
            <a:chOff x="9102258" y="2720366"/>
            <a:chExt cx="1664526" cy="843173"/>
          </a:xfrm>
        </p:grpSpPr>
        <p:sp>
          <p:nvSpPr>
            <p:cNvPr id="950" name="Message">
              <a:extLst>
                <a:ext uri="{FF2B5EF4-FFF2-40B4-BE49-F238E27FC236}">
                  <a16:creationId xmlns:a16="http://schemas.microsoft.com/office/drawing/2014/main" id="{C82D7290-7136-4E4A-BC94-9332A266B592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보고서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951" name="Tip">
              <a:extLst>
                <a:ext uri="{FF2B5EF4-FFF2-40B4-BE49-F238E27FC236}">
                  <a16:creationId xmlns:a16="http://schemas.microsoft.com/office/drawing/2014/main" id="{6AC05114-6AFB-408B-B30E-C4E5BE7C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916" name="Line">
            <a:extLst>
              <a:ext uri="{FF2B5EF4-FFF2-40B4-BE49-F238E27FC236}">
                <a16:creationId xmlns:a16="http://schemas.microsoft.com/office/drawing/2014/main" id="{25640FCA-66E6-4E59-B561-13B17C43E4A9}"/>
              </a:ext>
            </a:extLst>
          </p:cNvPr>
          <p:cNvCxnSpPr>
            <a:cxnSpLocks/>
          </p:cNvCxnSpPr>
          <p:nvPr/>
        </p:nvCxnSpPr>
        <p:spPr bwMode="auto">
          <a:xfrm>
            <a:off x="6459026" y="5422802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917" name="Picture 6" descr="성조기 마크 이미지 검색결과">
            <a:extLst>
              <a:ext uri="{FF2B5EF4-FFF2-40B4-BE49-F238E27FC236}">
                <a16:creationId xmlns:a16="http://schemas.microsoft.com/office/drawing/2014/main" id="{5DBA16BA-3BD1-4C34-9728-8A059EF353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44939" y="5583962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8" name="Picture 4" descr="태극마크 이미지 검색결과">
            <a:extLst>
              <a:ext uri="{FF2B5EF4-FFF2-40B4-BE49-F238E27FC236}">
                <a16:creationId xmlns:a16="http://schemas.microsoft.com/office/drawing/2014/main" id="{E58B53BD-125B-4776-9BCE-73675CE8261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47972" y="5116446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19" name="그룹 918">
            <a:extLst>
              <a:ext uri="{FF2B5EF4-FFF2-40B4-BE49-F238E27FC236}">
                <a16:creationId xmlns:a16="http://schemas.microsoft.com/office/drawing/2014/main" id="{3D227C5E-D17B-48E6-8441-8D33BF0AE120}"/>
              </a:ext>
            </a:extLst>
          </p:cNvPr>
          <p:cNvGrpSpPr/>
          <p:nvPr/>
        </p:nvGrpSpPr>
        <p:grpSpPr>
          <a:xfrm>
            <a:off x="5749513" y="5539537"/>
            <a:ext cx="614271" cy="336363"/>
            <a:chOff x="5514008" y="3894430"/>
            <a:chExt cx="614271" cy="336363"/>
          </a:xfrm>
        </p:grpSpPr>
        <p:sp>
          <p:nvSpPr>
            <p:cNvPr id="948" name="직사각형 947">
              <a:extLst>
                <a:ext uri="{FF2B5EF4-FFF2-40B4-BE49-F238E27FC236}">
                  <a16:creationId xmlns:a16="http://schemas.microsoft.com/office/drawing/2014/main" id="{F645E268-10AB-4F96-90F6-004F56EB16B0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49" name="직사각형 948">
              <a:extLst>
                <a:ext uri="{FF2B5EF4-FFF2-40B4-BE49-F238E27FC236}">
                  <a16:creationId xmlns:a16="http://schemas.microsoft.com/office/drawing/2014/main" id="{5409CAAF-03F9-4167-9994-3571BADE4773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20" name="그룹 919">
            <a:extLst>
              <a:ext uri="{FF2B5EF4-FFF2-40B4-BE49-F238E27FC236}">
                <a16:creationId xmlns:a16="http://schemas.microsoft.com/office/drawing/2014/main" id="{4092FDD5-C473-4F62-A7B2-3AB7E0074DE8}"/>
              </a:ext>
            </a:extLst>
          </p:cNvPr>
          <p:cNvGrpSpPr/>
          <p:nvPr/>
        </p:nvGrpSpPr>
        <p:grpSpPr>
          <a:xfrm>
            <a:off x="7671477" y="4493133"/>
            <a:ext cx="39506" cy="140236"/>
            <a:chOff x="3334412" y="4749037"/>
            <a:chExt cx="39506" cy="140236"/>
          </a:xfrm>
        </p:grpSpPr>
        <p:sp>
          <p:nvSpPr>
            <p:cNvPr id="945" name="Oval">
              <a:extLst>
                <a:ext uri="{FF2B5EF4-FFF2-40B4-BE49-F238E27FC236}">
                  <a16:creationId xmlns:a16="http://schemas.microsoft.com/office/drawing/2014/main" id="{22912252-9815-42DA-8E37-A9B09B337BB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6" name="Oval">
              <a:extLst>
                <a:ext uri="{FF2B5EF4-FFF2-40B4-BE49-F238E27FC236}">
                  <a16:creationId xmlns:a16="http://schemas.microsoft.com/office/drawing/2014/main" id="{9347BEEA-8F5F-4006-B2E3-61118E52BE0A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7" name="Oval">
              <a:extLst>
                <a:ext uri="{FF2B5EF4-FFF2-40B4-BE49-F238E27FC236}">
                  <a16:creationId xmlns:a16="http://schemas.microsoft.com/office/drawing/2014/main" id="{D2CA601D-190C-4AB1-8969-3494E6294BA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1" name="그룹 920">
            <a:extLst>
              <a:ext uri="{FF2B5EF4-FFF2-40B4-BE49-F238E27FC236}">
                <a16:creationId xmlns:a16="http://schemas.microsoft.com/office/drawing/2014/main" id="{2E5F8A24-20FB-4F6B-90C2-68354E15FFD8}"/>
              </a:ext>
            </a:extLst>
          </p:cNvPr>
          <p:cNvGrpSpPr/>
          <p:nvPr/>
        </p:nvGrpSpPr>
        <p:grpSpPr>
          <a:xfrm>
            <a:off x="7068102" y="3890136"/>
            <a:ext cx="39506" cy="140236"/>
            <a:chOff x="3334412" y="4749037"/>
            <a:chExt cx="39506" cy="140236"/>
          </a:xfrm>
        </p:grpSpPr>
        <p:sp>
          <p:nvSpPr>
            <p:cNvPr id="942" name="Oval">
              <a:extLst>
                <a:ext uri="{FF2B5EF4-FFF2-40B4-BE49-F238E27FC236}">
                  <a16:creationId xmlns:a16="http://schemas.microsoft.com/office/drawing/2014/main" id="{72D00746-F0A6-455B-8B79-D5CC3FC5F14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3" name="Oval">
              <a:extLst>
                <a:ext uri="{FF2B5EF4-FFF2-40B4-BE49-F238E27FC236}">
                  <a16:creationId xmlns:a16="http://schemas.microsoft.com/office/drawing/2014/main" id="{5E7348E8-A99D-4BA9-99AB-7D796B4E9B64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4" name="Oval">
              <a:extLst>
                <a:ext uri="{FF2B5EF4-FFF2-40B4-BE49-F238E27FC236}">
                  <a16:creationId xmlns:a16="http://schemas.microsoft.com/office/drawing/2014/main" id="{CBC54B31-D856-4E0E-A735-3E2623C4629F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2" name="그룹 921">
            <a:extLst>
              <a:ext uri="{FF2B5EF4-FFF2-40B4-BE49-F238E27FC236}">
                <a16:creationId xmlns:a16="http://schemas.microsoft.com/office/drawing/2014/main" id="{99042AAC-FF1D-4CCF-B91C-C54BD024E1C2}"/>
              </a:ext>
            </a:extLst>
          </p:cNvPr>
          <p:cNvGrpSpPr/>
          <p:nvPr/>
        </p:nvGrpSpPr>
        <p:grpSpPr>
          <a:xfrm>
            <a:off x="6227019" y="5378577"/>
            <a:ext cx="39506" cy="140236"/>
            <a:chOff x="3334412" y="4749037"/>
            <a:chExt cx="39506" cy="140236"/>
          </a:xfrm>
        </p:grpSpPr>
        <p:sp>
          <p:nvSpPr>
            <p:cNvPr id="939" name="Oval">
              <a:extLst>
                <a:ext uri="{FF2B5EF4-FFF2-40B4-BE49-F238E27FC236}">
                  <a16:creationId xmlns:a16="http://schemas.microsoft.com/office/drawing/2014/main" id="{FFFAD4F3-21D4-4191-B700-8935A06866E8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0" name="Oval">
              <a:extLst>
                <a:ext uri="{FF2B5EF4-FFF2-40B4-BE49-F238E27FC236}">
                  <a16:creationId xmlns:a16="http://schemas.microsoft.com/office/drawing/2014/main" id="{D916DC66-0AFB-43EE-94C6-440EF3F4041D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41" name="Oval">
              <a:extLst>
                <a:ext uri="{FF2B5EF4-FFF2-40B4-BE49-F238E27FC236}">
                  <a16:creationId xmlns:a16="http://schemas.microsoft.com/office/drawing/2014/main" id="{F8EBECA7-43CD-4AB7-A905-A6E355628B3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23" name="그룹 922">
            <a:extLst>
              <a:ext uri="{FF2B5EF4-FFF2-40B4-BE49-F238E27FC236}">
                <a16:creationId xmlns:a16="http://schemas.microsoft.com/office/drawing/2014/main" id="{22189BA9-B0D0-4153-BF78-4C71A5C3EF93}"/>
              </a:ext>
            </a:extLst>
          </p:cNvPr>
          <p:cNvGrpSpPr/>
          <p:nvPr/>
        </p:nvGrpSpPr>
        <p:grpSpPr>
          <a:xfrm>
            <a:off x="7732806" y="3152678"/>
            <a:ext cx="39506" cy="140236"/>
            <a:chOff x="3334412" y="4749037"/>
            <a:chExt cx="39506" cy="140236"/>
          </a:xfrm>
        </p:grpSpPr>
        <p:sp>
          <p:nvSpPr>
            <p:cNvPr id="936" name="Oval">
              <a:extLst>
                <a:ext uri="{FF2B5EF4-FFF2-40B4-BE49-F238E27FC236}">
                  <a16:creationId xmlns:a16="http://schemas.microsoft.com/office/drawing/2014/main" id="{7AB238A3-497D-464B-BC9E-07CA86D28B31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37" name="Oval">
              <a:extLst>
                <a:ext uri="{FF2B5EF4-FFF2-40B4-BE49-F238E27FC236}">
                  <a16:creationId xmlns:a16="http://schemas.microsoft.com/office/drawing/2014/main" id="{18F8E292-B0C6-41A6-8F05-0CE7C1E61039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38" name="Oval">
              <a:extLst>
                <a:ext uri="{FF2B5EF4-FFF2-40B4-BE49-F238E27FC236}">
                  <a16:creationId xmlns:a16="http://schemas.microsoft.com/office/drawing/2014/main" id="{A6013CCC-480F-4CDB-B547-C66FDA229289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8C26901-9257-48B9-8427-DF42598B061F}"/>
              </a:ext>
            </a:extLst>
          </p:cNvPr>
          <p:cNvGrpSpPr/>
          <p:nvPr/>
        </p:nvGrpSpPr>
        <p:grpSpPr>
          <a:xfrm>
            <a:off x="2524011" y="1908425"/>
            <a:ext cx="294548" cy="294548"/>
            <a:chOff x="9020902" y="1174340"/>
            <a:chExt cx="294548" cy="294548"/>
          </a:xfrm>
        </p:grpSpPr>
        <p:sp>
          <p:nvSpPr>
            <p:cNvPr id="996" name="Oval">
              <a:extLst>
                <a:ext uri="{FF2B5EF4-FFF2-40B4-BE49-F238E27FC236}">
                  <a16:creationId xmlns:a16="http://schemas.microsoft.com/office/drawing/2014/main" id="{1D2D4895-FBE9-4EEA-9E28-E96268528E38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97" name="Search Icon">
              <a:extLst>
                <a:ext uri="{FF2B5EF4-FFF2-40B4-BE49-F238E27FC236}">
                  <a16:creationId xmlns:a16="http://schemas.microsoft.com/office/drawing/2014/main" id="{2739C6F6-E7A2-4249-903B-07FE866DE8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01" name="그룹 1000">
            <a:extLst>
              <a:ext uri="{FF2B5EF4-FFF2-40B4-BE49-F238E27FC236}">
                <a16:creationId xmlns:a16="http://schemas.microsoft.com/office/drawing/2014/main" id="{02EF78FD-C3C1-4ABE-8347-3CCB28A3C27B}"/>
              </a:ext>
            </a:extLst>
          </p:cNvPr>
          <p:cNvGrpSpPr/>
          <p:nvPr/>
        </p:nvGrpSpPr>
        <p:grpSpPr>
          <a:xfrm>
            <a:off x="7277339" y="1908425"/>
            <a:ext cx="294548" cy="294548"/>
            <a:chOff x="9020902" y="1174340"/>
            <a:chExt cx="294548" cy="294548"/>
          </a:xfrm>
        </p:grpSpPr>
        <p:sp>
          <p:nvSpPr>
            <p:cNvPr id="1002" name="Oval">
              <a:extLst>
                <a:ext uri="{FF2B5EF4-FFF2-40B4-BE49-F238E27FC236}">
                  <a16:creationId xmlns:a16="http://schemas.microsoft.com/office/drawing/2014/main" id="{48977DDA-279C-41B8-9495-72FE56BE9DAE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3" name="Search Icon">
              <a:extLst>
                <a:ext uri="{FF2B5EF4-FFF2-40B4-BE49-F238E27FC236}">
                  <a16:creationId xmlns:a16="http://schemas.microsoft.com/office/drawing/2014/main" id="{EAA7D802-1459-4E2C-91C6-0653CCB248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10" name="Card">
            <a:extLst>
              <a:ext uri="{FF2B5EF4-FFF2-40B4-BE49-F238E27FC236}">
                <a16:creationId xmlns:a16="http://schemas.microsoft.com/office/drawing/2014/main" id="{CC24B412-4EEC-4976-8526-8D2772AA716A}"/>
              </a:ext>
            </a:extLst>
          </p:cNvPr>
          <p:cNvSpPr/>
          <p:nvPr/>
        </p:nvSpPr>
        <p:spPr>
          <a:xfrm>
            <a:off x="5051384" y="2265317"/>
            <a:ext cx="3548333" cy="607423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12" name="그룹 1011">
            <a:extLst>
              <a:ext uri="{FF2B5EF4-FFF2-40B4-BE49-F238E27FC236}">
                <a16:creationId xmlns:a16="http://schemas.microsoft.com/office/drawing/2014/main" id="{87B4126E-32B4-49A8-9EA5-209BF6224DAE}"/>
              </a:ext>
            </a:extLst>
          </p:cNvPr>
          <p:cNvGrpSpPr/>
          <p:nvPr/>
        </p:nvGrpSpPr>
        <p:grpSpPr>
          <a:xfrm>
            <a:off x="5066395" y="2324396"/>
            <a:ext cx="3445145" cy="215444"/>
            <a:chOff x="3442963" y="6341570"/>
            <a:chExt cx="3445145" cy="215444"/>
          </a:xfrm>
        </p:grpSpPr>
        <p:sp>
          <p:nvSpPr>
            <p:cNvPr id="1019" name="직사각형 1018">
              <a:extLst>
                <a:ext uri="{FF2B5EF4-FFF2-40B4-BE49-F238E27FC236}">
                  <a16:creationId xmlns:a16="http://schemas.microsoft.com/office/drawing/2014/main" id="{71D636FB-EC3F-4CDF-8905-90C4A6017986}"/>
                </a:ext>
              </a:extLst>
            </p:cNvPr>
            <p:cNvSpPr/>
            <p:nvPr/>
          </p:nvSpPr>
          <p:spPr>
            <a:xfrm>
              <a:off x="3442963" y="6341570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보고서</a:t>
              </a:r>
            </a:p>
          </p:txBody>
        </p:sp>
        <p:cxnSp>
          <p:nvCxnSpPr>
            <p:cNvPr id="1020" name="Line">
              <a:extLst>
                <a:ext uri="{FF2B5EF4-FFF2-40B4-BE49-F238E27FC236}">
                  <a16:creationId xmlns:a16="http://schemas.microsoft.com/office/drawing/2014/main" id="{1D0A1294-5361-45E4-9D70-69B3E941B1CC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90007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1014" name="직사각형 1013">
            <a:extLst>
              <a:ext uri="{FF2B5EF4-FFF2-40B4-BE49-F238E27FC236}">
                <a16:creationId xmlns:a16="http://schemas.microsoft.com/office/drawing/2014/main" id="{11AD766A-9A5C-4DDB-A617-70C29313CE07}"/>
              </a:ext>
            </a:extLst>
          </p:cNvPr>
          <p:cNvSpPr/>
          <p:nvPr/>
        </p:nvSpPr>
        <p:spPr>
          <a:xfrm>
            <a:off x="5051384" y="2583106"/>
            <a:ext cx="264522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보고서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대한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 검색결과가 있습니다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900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15" name="사각형: 둥근 모서리 1014">
            <a:extLst>
              <a:ext uri="{FF2B5EF4-FFF2-40B4-BE49-F238E27FC236}">
                <a16:creationId xmlns:a16="http://schemas.microsoft.com/office/drawing/2014/main" id="{2C350700-510F-49B8-ADBD-2E9D5ED507BE}"/>
              </a:ext>
            </a:extLst>
          </p:cNvPr>
          <p:cNvSpPr/>
          <p:nvPr/>
        </p:nvSpPr>
        <p:spPr>
          <a:xfrm>
            <a:off x="7708965" y="2584222"/>
            <a:ext cx="792000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buFontTx/>
              <a:buNone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/n    </a:t>
            </a:r>
            <a:r>
              <a:rPr kumimoji="1" lang="ko-KR" altLang="en-US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▼△      </a:t>
            </a:r>
            <a:endParaRPr kumimoji="1" lang="ko-KR" altLang="en-US" sz="1800" kern="1200" dirty="0"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021" name="그룹 1020">
            <a:extLst>
              <a:ext uri="{FF2B5EF4-FFF2-40B4-BE49-F238E27FC236}">
                <a16:creationId xmlns:a16="http://schemas.microsoft.com/office/drawing/2014/main" id="{A82D05FC-3551-4E13-87F7-97846F01A8C3}"/>
              </a:ext>
            </a:extLst>
          </p:cNvPr>
          <p:cNvGrpSpPr/>
          <p:nvPr/>
        </p:nvGrpSpPr>
        <p:grpSpPr>
          <a:xfrm>
            <a:off x="7264320" y="2333889"/>
            <a:ext cx="331104" cy="184666"/>
            <a:chOff x="5675586" y="1905670"/>
            <a:chExt cx="331104" cy="184666"/>
          </a:xfrm>
        </p:grpSpPr>
        <p:sp>
          <p:nvSpPr>
            <p:cNvPr id="1022" name="Search Icon">
              <a:extLst>
                <a:ext uri="{FF2B5EF4-FFF2-40B4-BE49-F238E27FC236}">
                  <a16:creationId xmlns:a16="http://schemas.microsoft.com/office/drawing/2014/main" id="{ED059445-DDA0-4EAA-BD97-8E159CF855D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23" name="직사각형 1022">
              <a:extLst>
                <a:ext uri="{FF2B5EF4-FFF2-40B4-BE49-F238E27FC236}">
                  <a16:creationId xmlns:a16="http://schemas.microsoft.com/office/drawing/2014/main" id="{978EA29F-1D00-4D00-8936-62C18EE561A7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F1D484C4-D4B0-4967-9874-B3673537A700}"/>
              </a:ext>
            </a:extLst>
          </p:cNvPr>
          <p:cNvGrpSpPr/>
          <p:nvPr/>
        </p:nvGrpSpPr>
        <p:grpSpPr>
          <a:xfrm>
            <a:off x="7663876" y="2324396"/>
            <a:ext cx="844432" cy="215444"/>
            <a:chOff x="7663876" y="2324396"/>
            <a:chExt cx="844432" cy="215444"/>
          </a:xfrm>
        </p:grpSpPr>
        <p:sp>
          <p:nvSpPr>
            <p:cNvPr id="1018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E2EB706-6E55-472E-BB22-E5DD8CCD41EE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8374905" y="2414030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16" name="직사각형 1015">
              <a:extLst>
                <a:ext uri="{FF2B5EF4-FFF2-40B4-BE49-F238E27FC236}">
                  <a16:creationId xmlns:a16="http://schemas.microsoft.com/office/drawing/2014/main" id="{17F13CC0-D61E-4382-9806-FC09E51A22CE}"/>
                </a:ext>
              </a:extLst>
            </p:cNvPr>
            <p:cNvSpPr/>
            <p:nvPr/>
          </p:nvSpPr>
          <p:spPr>
            <a:xfrm>
              <a:off x="7663876" y="2324396"/>
              <a:ext cx="63190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모든 멤버</a:t>
              </a:r>
              <a:endParaRPr kumimoji="1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cxnSp>
          <p:nvCxnSpPr>
            <p:cNvPr id="1036" name="Line">
              <a:extLst>
                <a:ext uri="{FF2B5EF4-FFF2-40B4-BE49-F238E27FC236}">
                  <a16:creationId xmlns:a16="http://schemas.microsoft.com/office/drawing/2014/main" id="{88102412-B275-4514-AD43-8D1319B76C36}"/>
                </a:ext>
              </a:extLst>
            </p:cNvPr>
            <p:cNvCxnSpPr>
              <a:cxnSpLocks/>
            </p:cNvCxnSpPr>
            <p:nvPr/>
          </p:nvCxnSpPr>
          <p:spPr>
            <a:xfrm>
              <a:off x="7715250" y="2533692"/>
              <a:ext cx="793058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1045" name="직사각형 1044">
            <a:extLst>
              <a:ext uri="{FF2B5EF4-FFF2-40B4-BE49-F238E27FC236}">
                <a16:creationId xmlns:a16="http://schemas.microsoft.com/office/drawing/2014/main" id="{4E55B441-B59C-4F0F-A6B7-1059348DF19E}"/>
              </a:ext>
            </a:extLst>
          </p:cNvPr>
          <p:cNvSpPr/>
          <p:nvPr/>
        </p:nvSpPr>
        <p:spPr>
          <a:xfrm>
            <a:off x="4953000" y="738569"/>
            <a:ext cx="1935301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마우스 오버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</a:t>
            </a:r>
          </a:p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오픈 상태에 따른 버튼 정의</a:t>
            </a: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FC8D1B60-F578-4074-A059-28A546A61A9F}"/>
              </a:ext>
            </a:extLst>
          </p:cNvPr>
          <p:cNvCxnSpPr/>
          <p:nvPr/>
        </p:nvCxnSpPr>
        <p:spPr>
          <a:xfrm>
            <a:off x="6810375" y="676275"/>
            <a:ext cx="0" cy="5715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3EC9094-EF0D-406F-BA89-3D313FAA4387}"/>
              </a:ext>
            </a:extLst>
          </p:cNvPr>
          <p:cNvSpPr/>
          <p:nvPr/>
        </p:nvSpPr>
        <p:spPr>
          <a:xfrm>
            <a:off x="4953000" y="571501"/>
            <a:ext cx="4562475" cy="990600"/>
          </a:xfrm>
          <a:prstGeom prst="rect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048" name="그래픽 1047" descr="반시계 방향으로 굽은 화살표">
            <a:extLst>
              <a:ext uri="{FF2B5EF4-FFF2-40B4-BE49-F238E27FC236}">
                <a16:creationId xmlns:a16="http://schemas.microsoft.com/office/drawing/2014/main" id="{F2C8A0C8-5655-4009-8846-FF8340AFF740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 rot="20234510">
            <a:off x="6862523" y="1264819"/>
            <a:ext cx="660436" cy="660436"/>
          </a:xfrm>
          <a:prstGeom prst="rect">
            <a:avLst/>
          </a:prstGeom>
        </p:spPr>
      </p:pic>
      <p:cxnSp>
        <p:nvCxnSpPr>
          <p:cNvPr id="1050" name="Line">
            <a:extLst>
              <a:ext uri="{FF2B5EF4-FFF2-40B4-BE49-F238E27FC236}">
                <a16:creationId xmlns:a16="http://schemas.microsoft.com/office/drawing/2014/main" id="{73BAF6A3-3F50-4D12-B01E-2BD510BE3403}"/>
              </a:ext>
            </a:extLst>
          </p:cNvPr>
          <p:cNvCxnSpPr>
            <a:cxnSpLocks/>
          </p:cNvCxnSpPr>
          <p:nvPr/>
        </p:nvCxnSpPr>
        <p:spPr>
          <a:xfrm>
            <a:off x="7715250" y="2809917"/>
            <a:ext cx="793058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</a:ln>
          <a:effectLst/>
        </p:spPr>
      </p:cxnSp>
      <p:cxnSp>
        <p:nvCxnSpPr>
          <p:cNvPr id="1051" name="Separator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07EFA7B-D81E-4666-B04F-91776AB2801C}"/>
              </a:ext>
            </a:extLst>
          </p:cNvPr>
          <p:cNvCxnSpPr>
            <a:cxnSpLocks/>
          </p:cNvCxnSpPr>
          <p:nvPr>
            <p:custDataLst>
              <p:tags r:id="rId1"/>
            </p:custDataLst>
          </p:nvPr>
        </p:nvCxnSpPr>
        <p:spPr>
          <a:xfrm>
            <a:off x="7677826" y="2311752"/>
            <a:ext cx="0" cy="19649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8535189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1.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로그인</a:t>
            </a:r>
            <a:endParaRPr dirty="0">
              <a:ea typeface="LG스마트체 Regular" panose="020B0600000101010101"/>
            </a:endParaRPr>
          </a:p>
        </p:txBody>
      </p:sp>
    </p:spTree>
    <p:extLst>
      <p:ext uri="{BB962C8B-B14F-4D97-AF65-F5344CB8AC3E}">
        <p14:creationId xmlns:p14="http://schemas.microsoft.com/office/powerpoint/2010/main" val="46132535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19</a:t>
            </a:fld>
            <a:endParaRPr lang="ko-KR" altLang="en-US" dirty="0"/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로그인 </a:t>
            </a: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Flow </a:t>
            </a:r>
            <a:endParaRPr lang="ko-KR" altLang="en-US" dirty="0">
              <a:solidFill>
                <a:srgbClr val="000000"/>
              </a:solidFill>
              <a:ea typeface="LG스마트체 Regular" panose="020B0600000101010101"/>
            </a:endParaRPr>
          </a:p>
        </p:txBody>
      </p:sp>
      <p:sp>
        <p:nvSpPr>
          <p:cNvPr id="64" name="모서리가 둥근 직사각형 211">
            <a:extLst>
              <a:ext uri="{FF2B5EF4-FFF2-40B4-BE49-F238E27FC236}">
                <a16:creationId xmlns:a16="http://schemas.microsoft.com/office/drawing/2014/main" id="{BAD6D338-FC04-41CB-95C3-F0FD713250A4}"/>
              </a:ext>
            </a:extLst>
          </p:cNvPr>
          <p:cNvSpPr/>
          <p:nvPr/>
        </p:nvSpPr>
        <p:spPr>
          <a:xfrm>
            <a:off x="3097505" y="1868352"/>
            <a:ext cx="1176272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로그인 정보</a:t>
            </a: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입력</a:t>
            </a:r>
          </a:p>
        </p:txBody>
      </p:sp>
      <p:sp>
        <p:nvSpPr>
          <p:cNvPr id="106" name="모서리가 둥근 직사각형 211">
            <a:extLst>
              <a:ext uri="{FF2B5EF4-FFF2-40B4-BE49-F238E27FC236}">
                <a16:creationId xmlns:a16="http://schemas.microsoft.com/office/drawing/2014/main" id="{E6C3B9ED-AA37-4E92-98B5-434D897EC602}"/>
              </a:ext>
            </a:extLst>
          </p:cNvPr>
          <p:cNvSpPr/>
          <p:nvPr/>
        </p:nvSpPr>
        <p:spPr>
          <a:xfrm>
            <a:off x="4617342" y="1397865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아이디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/</a:t>
            </a:r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패스워드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07" name="연결선: 꺾임 106">
            <a:extLst>
              <a:ext uri="{FF2B5EF4-FFF2-40B4-BE49-F238E27FC236}">
                <a16:creationId xmlns:a16="http://schemas.microsoft.com/office/drawing/2014/main" id="{08BAE99E-C7E2-4431-9B8A-A53C43F66522}"/>
              </a:ext>
            </a:extLst>
          </p:cNvPr>
          <p:cNvCxnSpPr/>
          <p:nvPr/>
        </p:nvCxnSpPr>
        <p:spPr>
          <a:xfrm flipV="1">
            <a:off x="4286191" y="1537414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DB3A53DD-95BB-48A9-AFA4-27810ADB0617}"/>
              </a:ext>
            </a:extLst>
          </p:cNvPr>
          <p:cNvCxnSpPr>
            <a:cxnSpLocks/>
          </p:cNvCxnSpPr>
          <p:nvPr/>
        </p:nvCxnSpPr>
        <p:spPr>
          <a:xfrm>
            <a:off x="4286191" y="2168637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63C6DACC-B480-48B3-8073-5BA21304A5B1}"/>
              </a:ext>
            </a:extLst>
          </p:cNvPr>
          <p:cNvSpPr/>
          <p:nvPr/>
        </p:nvSpPr>
        <p:spPr>
          <a:xfrm>
            <a:off x="4269232" y="2149359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189BD147-294F-4D0A-93E0-86952C206F49}"/>
              </a:ext>
            </a:extLst>
          </p:cNvPr>
          <p:cNvSpPr/>
          <p:nvPr/>
        </p:nvSpPr>
        <p:spPr>
          <a:xfrm>
            <a:off x="4181447" y="1647771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117" name="모서리가 둥근 직사각형 211">
            <a:extLst>
              <a:ext uri="{FF2B5EF4-FFF2-40B4-BE49-F238E27FC236}">
                <a16:creationId xmlns:a16="http://schemas.microsoft.com/office/drawing/2014/main" id="{0A67BA90-D01B-42F0-AEEB-9DC108AB78C1}"/>
              </a:ext>
            </a:extLst>
          </p:cNvPr>
          <p:cNvSpPr/>
          <p:nvPr/>
        </p:nvSpPr>
        <p:spPr>
          <a:xfrm>
            <a:off x="4609501" y="1964397"/>
            <a:ext cx="1033078" cy="419720"/>
          </a:xfrm>
          <a:prstGeom prst="roundRect">
            <a:avLst>
              <a:gd name="adj" fmla="val 26532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로그인 완료</a:t>
            </a:r>
          </a:p>
        </p:txBody>
      </p:sp>
      <p:sp>
        <p:nvSpPr>
          <p:cNvPr id="53" name="모서리가 둥근 직사각형 211">
            <a:extLst>
              <a:ext uri="{FF2B5EF4-FFF2-40B4-BE49-F238E27FC236}">
                <a16:creationId xmlns:a16="http://schemas.microsoft.com/office/drawing/2014/main" id="{EC26FAA4-AA73-4D51-8791-B74E60155678}"/>
              </a:ext>
            </a:extLst>
          </p:cNvPr>
          <p:cNvSpPr/>
          <p:nvPr/>
        </p:nvSpPr>
        <p:spPr>
          <a:xfrm>
            <a:off x="3097505" y="2881636"/>
            <a:ext cx="1176272" cy="423836"/>
          </a:xfrm>
          <a:prstGeom prst="roundRect">
            <a:avLst>
              <a:gd name="adj" fmla="val 21503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초기화</a:t>
            </a:r>
          </a:p>
        </p:txBody>
      </p: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656D288D-F649-44BC-9674-5C27BB093D5C}"/>
              </a:ext>
            </a:extLst>
          </p:cNvPr>
          <p:cNvCxnSpPr>
            <a:cxnSpLocks/>
          </p:cNvCxnSpPr>
          <p:nvPr/>
        </p:nvCxnSpPr>
        <p:spPr>
          <a:xfrm>
            <a:off x="4293343" y="309355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모서리가 둥근 직사각형 211">
            <a:extLst>
              <a:ext uri="{FF2B5EF4-FFF2-40B4-BE49-F238E27FC236}">
                <a16:creationId xmlns:a16="http://schemas.microsoft.com/office/drawing/2014/main" id="{80B7D22F-2A52-4FB3-B1D0-C09BE6F1C68F}"/>
              </a:ext>
            </a:extLst>
          </p:cNvPr>
          <p:cNvSpPr/>
          <p:nvPr/>
        </p:nvSpPr>
        <p:spPr>
          <a:xfrm>
            <a:off x="4637547" y="288369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본인인증</a:t>
            </a:r>
          </a:p>
        </p:txBody>
      </p:sp>
      <p:sp>
        <p:nvSpPr>
          <p:cNvPr id="76" name="모서리가 둥근 직사각형 211">
            <a:extLst>
              <a:ext uri="{FF2B5EF4-FFF2-40B4-BE49-F238E27FC236}">
                <a16:creationId xmlns:a16="http://schemas.microsoft.com/office/drawing/2014/main" id="{557B35C4-0CEC-4EC2-83C7-91241058ECEB}"/>
              </a:ext>
            </a:extLst>
          </p:cNvPr>
          <p:cNvSpPr/>
          <p:nvPr/>
        </p:nvSpPr>
        <p:spPr>
          <a:xfrm>
            <a:off x="6008929" y="2370907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아이디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70" name="연결선: 꺾임 69">
            <a:extLst>
              <a:ext uri="{FF2B5EF4-FFF2-40B4-BE49-F238E27FC236}">
                <a16:creationId xmlns:a16="http://schemas.microsoft.com/office/drawing/2014/main" id="{0C164CDA-B58A-46B8-8009-83564788783A}"/>
              </a:ext>
            </a:extLst>
          </p:cNvPr>
          <p:cNvCxnSpPr/>
          <p:nvPr/>
        </p:nvCxnSpPr>
        <p:spPr>
          <a:xfrm flipV="1">
            <a:off x="5677777" y="2510456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3E35FE2A-7997-49B5-9B10-D4DA9FFC82A0}"/>
              </a:ext>
            </a:extLst>
          </p:cNvPr>
          <p:cNvCxnSpPr>
            <a:cxnSpLocks/>
          </p:cNvCxnSpPr>
          <p:nvPr/>
        </p:nvCxnSpPr>
        <p:spPr>
          <a:xfrm>
            <a:off x="5677777" y="3141679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7CE7AE51-BD5B-4E87-B5A0-46A5E0077C94}"/>
              </a:ext>
            </a:extLst>
          </p:cNvPr>
          <p:cNvSpPr/>
          <p:nvPr/>
        </p:nvSpPr>
        <p:spPr>
          <a:xfrm>
            <a:off x="5660818" y="3122401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A5C15517-EEB0-4BAC-9FB8-496012692E53}"/>
              </a:ext>
            </a:extLst>
          </p:cNvPr>
          <p:cNvSpPr/>
          <p:nvPr/>
        </p:nvSpPr>
        <p:spPr>
          <a:xfrm>
            <a:off x="5573033" y="2620813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47C47889-CFE7-46C2-8808-D4CAE4D09C3B}"/>
              </a:ext>
            </a:extLst>
          </p:cNvPr>
          <p:cNvSpPr/>
          <p:nvPr/>
        </p:nvSpPr>
        <p:spPr>
          <a:xfrm>
            <a:off x="6007385" y="3000604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인증코드 발송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670CEA89-74E2-4E71-8308-B510CD0491F8}"/>
              </a:ext>
            </a:extLst>
          </p:cNvPr>
          <p:cNvCxnSpPr>
            <a:cxnSpLocks/>
          </p:cNvCxnSpPr>
          <p:nvPr/>
        </p:nvCxnSpPr>
        <p:spPr>
          <a:xfrm>
            <a:off x="7063576" y="3141679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1BF632C-E212-405E-BA40-79595D14CC35}"/>
              </a:ext>
            </a:extLst>
          </p:cNvPr>
          <p:cNvSpPr/>
          <p:nvPr/>
        </p:nvSpPr>
        <p:spPr>
          <a:xfrm>
            <a:off x="7046617" y="3122401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D46EC8C8-4611-45D2-B549-133455903751}"/>
              </a:ext>
            </a:extLst>
          </p:cNvPr>
          <p:cNvSpPr/>
          <p:nvPr/>
        </p:nvSpPr>
        <p:spPr>
          <a:xfrm>
            <a:off x="7393184" y="3000604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인증완료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86" name="모서리가 둥근 직사각형 211">
            <a:extLst>
              <a:ext uri="{FF2B5EF4-FFF2-40B4-BE49-F238E27FC236}">
                <a16:creationId xmlns:a16="http://schemas.microsoft.com/office/drawing/2014/main" id="{0496C441-605C-4D21-9AF0-507C636A4EF5}"/>
              </a:ext>
            </a:extLst>
          </p:cNvPr>
          <p:cNvSpPr/>
          <p:nvPr/>
        </p:nvSpPr>
        <p:spPr>
          <a:xfrm>
            <a:off x="7427656" y="346275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재설정</a:t>
            </a:r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9116A598-490C-408B-9992-22386A08ED2B}"/>
              </a:ext>
            </a:extLst>
          </p:cNvPr>
          <p:cNvCxnSpPr>
            <a:cxnSpLocks/>
          </p:cNvCxnSpPr>
          <p:nvPr/>
        </p:nvCxnSpPr>
        <p:spPr>
          <a:xfrm rot="5400000">
            <a:off x="7842403" y="3372754"/>
            <a:ext cx="180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직선 화살표 연결선 87">
            <a:extLst>
              <a:ext uri="{FF2B5EF4-FFF2-40B4-BE49-F238E27FC236}">
                <a16:creationId xmlns:a16="http://schemas.microsoft.com/office/drawing/2014/main" id="{D4DD6584-B5CF-4CCD-9792-E36F0672A1B3}"/>
              </a:ext>
            </a:extLst>
          </p:cNvPr>
          <p:cNvCxnSpPr>
            <a:cxnSpLocks/>
          </p:cNvCxnSpPr>
          <p:nvPr/>
        </p:nvCxnSpPr>
        <p:spPr>
          <a:xfrm rot="10800000" flipH="1">
            <a:off x="8474377" y="3672614"/>
            <a:ext cx="198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연결선: 꺾임 90">
            <a:extLst>
              <a:ext uri="{FF2B5EF4-FFF2-40B4-BE49-F238E27FC236}">
                <a16:creationId xmlns:a16="http://schemas.microsoft.com/office/drawing/2014/main" id="{F87DF35B-C9F0-464D-A1B1-AFF10F59A81C}"/>
              </a:ext>
            </a:extLst>
          </p:cNvPr>
          <p:cNvCxnSpPr>
            <a:cxnSpLocks/>
          </p:cNvCxnSpPr>
          <p:nvPr/>
        </p:nvCxnSpPr>
        <p:spPr>
          <a:xfrm rot="5400000">
            <a:off x="8636815" y="3849689"/>
            <a:ext cx="432000" cy="360000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D966A5DF-4299-4DCB-8F89-FEF567FB423B}"/>
              </a:ext>
            </a:extLst>
          </p:cNvPr>
          <p:cNvSpPr/>
          <p:nvPr/>
        </p:nvSpPr>
        <p:spPr>
          <a:xfrm>
            <a:off x="7634859" y="4123352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설정 완료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D28C644D-983D-48D3-BADC-4DA6415404B2}"/>
              </a:ext>
            </a:extLst>
          </p:cNvPr>
          <p:cNvCxnSpPr>
            <a:cxnSpLocks/>
          </p:cNvCxnSpPr>
          <p:nvPr/>
        </p:nvCxnSpPr>
        <p:spPr>
          <a:xfrm flipH="1">
            <a:off x="7310859" y="426442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모서리가 둥근 직사각형 211">
            <a:extLst>
              <a:ext uri="{FF2B5EF4-FFF2-40B4-BE49-F238E27FC236}">
                <a16:creationId xmlns:a16="http://schemas.microsoft.com/office/drawing/2014/main" id="{D03EE7E5-7A16-4872-BA3D-CBF67AF55C43}"/>
              </a:ext>
            </a:extLst>
          </p:cNvPr>
          <p:cNvSpPr/>
          <p:nvPr/>
        </p:nvSpPr>
        <p:spPr>
          <a:xfrm>
            <a:off x="6264249" y="4054567"/>
            <a:ext cx="1033078" cy="419720"/>
          </a:xfrm>
          <a:prstGeom prst="roundRect">
            <a:avLst>
              <a:gd name="adj" fmla="val 26532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초기화 완료</a:t>
            </a:r>
          </a:p>
        </p:txBody>
      </p:sp>
      <p:sp>
        <p:nvSpPr>
          <p:cNvPr id="118" name="모서리가 둥근 직사각형 211">
            <a:extLst>
              <a:ext uri="{FF2B5EF4-FFF2-40B4-BE49-F238E27FC236}">
                <a16:creationId xmlns:a16="http://schemas.microsoft.com/office/drawing/2014/main" id="{9FC3509F-B6C2-42A2-97BA-4E57E29422DB}"/>
              </a:ext>
            </a:extLst>
          </p:cNvPr>
          <p:cNvSpPr/>
          <p:nvPr/>
        </p:nvSpPr>
        <p:spPr>
          <a:xfrm>
            <a:off x="8673075" y="3531539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재입력 </a:t>
            </a:r>
          </a:p>
        </p:txBody>
      </p:sp>
      <p:cxnSp>
        <p:nvCxnSpPr>
          <p:cNvPr id="123" name="직선 화살표 연결선 122">
            <a:extLst>
              <a:ext uri="{FF2B5EF4-FFF2-40B4-BE49-F238E27FC236}">
                <a16:creationId xmlns:a16="http://schemas.microsoft.com/office/drawing/2014/main" id="{5568BBB2-BD36-4C35-8BEF-22453F0A58B8}"/>
              </a:ext>
            </a:extLst>
          </p:cNvPr>
          <p:cNvCxnSpPr>
            <a:cxnSpLocks/>
          </p:cNvCxnSpPr>
          <p:nvPr/>
        </p:nvCxnSpPr>
        <p:spPr>
          <a:xfrm>
            <a:off x="9202998" y="3810229"/>
            <a:ext cx="0" cy="784490"/>
          </a:xfrm>
          <a:prstGeom prst="straightConnector1">
            <a:avLst/>
          </a:prstGeom>
          <a:ln w="12700">
            <a:solidFill>
              <a:srgbClr val="FF0000"/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모서리가 둥근 직사각형 211">
            <a:extLst>
              <a:ext uri="{FF2B5EF4-FFF2-40B4-BE49-F238E27FC236}">
                <a16:creationId xmlns:a16="http://schemas.microsoft.com/office/drawing/2014/main" id="{E75B41D9-5991-47F6-98AC-4785BD5070F8}"/>
              </a:ext>
            </a:extLst>
          </p:cNvPr>
          <p:cNvSpPr/>
          <p:nvPr/>
        </p:nvSpPr>
        <p:spPr>
          <a:xfrm>
            <a:off x="8686459" y="4594719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비밀번호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C29F99B7-DC89-4E2C-A42D-A28CFA211ACE}"/>
              </a:ext>
            </a:extLst>
          </p:cNvPr>
          <p:cNvSpPr/>
          <p:nvPr/>
        </p:nvSpPr>
        <p:spPr>
          <a:xfrm>
            <a:off x="9143286" y="38872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8CBDCA78-9FF4-43C2-B59C-30715A9E1B65}"/>
              </a:ext>
            </a:extLst>
          </p:cNvPr>
          <p:cNvSpPr/>
          <p:nvPr/>
        </p:nvSpPr>
        <p:spPr>
          <a:xfrm>
            <a:off x="8742781" y="404563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128" name="모서리가 둥근 직사각형 211">
            <a:extLst>
              <a:ext uri="{FF2B5EF4-FFF2-40B4-BE49-F238E27FC236}">
                <a16:creationId xmlns:a16="http://schemas.microsoft.com/office/drawing/2014/main" id="{79456CED-7E29-45B1-B780-0DF490DB848A}"/>
              </a:ext>
            </a:extLst>
          </p:cNvPr>
          <p:cNvSpPr/>
          <p:nvPr/>
        </p:nvSpPr>
        <p:spPr>
          <a:xfrm>
            <a:off x="7393184" y="2437330"/>
            <a:ext cx="1033078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인증번호 확인 </a:t>
            </a:r>
            <a:r>
              <a:rPr lang="en-US" altLang="ko-KR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Alert</a:t>
            </a:r>
            <a:endParaRPr lang="ko-KR" altLang="en-US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29" name="연결선: 꺾임 128">
            <a:extLst>
              <a:ext uri="{FF2B5EF4-FFF2-40B4-BE49-F238E27FC236}">
                <a16:creationId xmlns:a16="http://schemas.microsoft.com/office/drawing/2014/main" id="{31FA597D-FF1B-41BE-83B3-362279B94294}"/>
              </a:ext>
            </a:extLst>
          </p:cNvPr>
          <p:cNvCxnSpPr/>
          <p:nvPr/>
        </p:nvCxnSpPr>
        <p:spPr>
          <a:xfrm flipV="1">
            <a:off x="7062032" y="257687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5226C32-7027-4F1C-8599-279A85818904}"/>
              </a:ext>
            </a:extLst>
          </p:cNvPr>
          <p:cNvSpPr/>
          <p:nvPr/>
        </p:nvSpPr>
        <p:spPr>
          <a:xfrm>
            <a:off x="6957288" y="268723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EF32CE23-AE32-475B-97EC-3D20E8163DE7}"/>
              </a:ext>
            </a:extLst>
          </p:cNvPr>
          <p:cNvGrpSpPr/>
          <p:nvPr/>
        </p:nvGrpSpPr>
        <p:grpSpPr>
          <a:xfrm>
            <a:off x="163744" y="5160644"/>
            <a:ext cx="1176272" cy="913602"/>
            <a:chOff x="2339839" y="5080052"/>
            <a:chExt cx="1176272" cy="913602"/>
          </a:xfrm>
        </p:grpSpPr>
        <p:sp>
          <p:nvSpPr>
            <p:cNvPr id="167" name="모서리가 둥근 직사각형 211">
              <a:extLst>
                <a:ext uri="{FF2B5EF4-FFF2-40B4-BE49-F238E27FC236}">
                  <a16:creationId xmlns:a16="http://schemas.microsoft.com/office/drawing/2014/main" id="{D624DC1D-36B2-47BE-AD67-92C6656D75FB}"/>
                </a:ext>
              </a:extLst>
            </p:cNvPr>
            <p:cNvSpPr/>
            <p:nvPr/>
          </p:nvSpPr>
          <p:spPr>
            <a:xfrm>
              <a:off x="2339839" y="5080052"/>
              <a:ext cx="1176272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메신저 재설치</a:t>
              </a:r>
            </a:p>
          </p:txBody>
        </p:sp>
        <p:cxnSp>
          <p:nvCxnSpPr>
            <p:cNvPr id="168" name="직선 화살표 연결선 167">
              <a:extLst>
                <a:ext uri="{FF2B5EF4-FFF2-40B4-BE49-F238E27FC236}">
                  <a16:creationId xmlns:a16="http://schemas.microsoft.com/office/drawing/2014/main" id="{51A20C37-DC07-47AD-B00A-AFCF3483246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2819975" y="5611888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9" name="모서리가 둥근 직사각형 211">
              <a:hlinkClick r:id="rId2" action="ppaction://hlinkpres?slideindex=1&amp;slidetitle="/>
              <a:extLst>
                <a:ext uri="{FF2B5EF4-FFF2-40B4-BE49-F238E27FC236}">
                  <a16:creationId xmlns:a16="http://schemas.microsoft.com/office/drawing/2014/main" id="{01315096-1AB2-4BCD-AEBD-4BA6FBD47703}"/>
                </a:ext>
              </a:extLst>
            </p:cNvPr>
            <p:cNvSpPr/>
            <p:nvPr/>
          </p:nvSpPr>
          <p:spPr>
            <a:xfrm>
              <a:off x="2339839" y="5711504"/>
              <a:ext cx="1176272" cy="282150"/>
            </a:xfrm>
            <a:prstGeom prst="roundRect">
              <a:avLst>
                <a:gd name="adj" fmla="val 10294"/>
              </a:avLst>
            </a:prstGeom>
            <a:ln/>
          </p:spPr>
          <p:style>
            <a:lnRef idx="2">
              <a:schemeClr val="accent5"/>
            </a:lnRef>
            <a:fillRef idx="1">
              <a:schemeClr val="lt1"/>
            </a:fillRef>
            <a:effectRef idx="0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800" b="1" u="sng" dirty="0">
                  <a:solidFill>
                    <a:schemeClr val="accent1"/>
                  </a:solidFill>
                  <a:latin typeface="맑은 고딕" panose="020B0503020000020004" pitchFamily="50" charset="-127"/>
                  <a:cs typeface="Arial"/>
                </a:rPr>
                <a:t>다운로드 페이지 링크</a:t>
              </a:r>
            </a:p>
          </p:txBody>
        </p:sp>
      </p:grpSp>
      <p:sp>
        <p:nvSpPr>
          <p:cNvPr id="175" name="모서리가 둥근 직사각형 211">
            <a:extLst>
              <a:ext uri="{FF2B5EF4-FFF2-40B4-BE49-F238E27FC236}">
                <a16:creationId xmlns:a16="http://schemas.microsoft.com/office/drawing/2014/main" id="{DBA8DA31-DC4C-4CB8-B4E2-B0C0375C6DEA}"/>
              </a:ext>
            </a:extLst>
          </p:cNvPr>
          <p:cNvSpPr/>
          <p:nvPr/>
        </p:nvSpPr>
        <p:spPr>
          <a:xfrm>
            <a:off x="814345" y="2404512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로그인</a:t>
            </a: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65CF7D0D-37F6-413A-BE4D-8E3B5CC3FC4E}"/>
              </a:ext>
            </a:extLst>
          </p:cNvPr>
          <p:cNvGrpSpPr/>
          <p:nvPr/>
        </p:nvGrpSpPr>
        <p:grpSpPr>
          <a:xfrm>
            <a:off x="1986472" y="2077546"/>
            <a:ext cx="1116000" cy="1021305"/>
            <a:chOff x="2104037" y="2077546"/>
            <a:chExt cx="1116000" cy="1021305"/>
          </a:xfrm>
        </p:grpSpPr>
        <p:cxnSp>
          <p:nvCxnSpPr>
            <p:cNvPr id="181" name="연결선: 꺾임 180">
              <a:extLst>
                <a:ext uri="{FF2B5EF4-FFF2-40B4-BE49-F238E27FC236}">
                  <a16:creationId xmlns:a16="http://schemas.microsoft.com/office/drawing/2014/main" id="{F1DBFD54-A4D5-4F71-A8DE-DA09CC1B58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4037" y="2077546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연결선: 꺾임 181">
              <a:extLst>
                <a:ext uri="{FF2B5EF4-FFF2-40B4-BE49-F238E27FC236}">
                  <a16:creationId xmlns:a16="http://schemas.microsoft.com/office/drawing/2014/main" id="{ADB906E8-B70C-4936-8B34-68E686D1EE01}"/>
                </a:ext>
              </a:extLst>
            </p:cNvPr>
            <p:cNvCxnSpPr>
              <a:cxnSpLocks/>
            </p:cNvCxnSpPr>
            <p:nvPr/>
          </p:nvCxnSpPr>
          <p:spPr>
            <a:xfrm>
              <a:off x="2104037" y="2630851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A5958631-5DD6-434D-9ADC-478300821507}"/>
              </a:ext>
            </a:extLst>
          </p:cNvPr>
          <p:cNvGrpSpPr/>
          <p:nvPr/>
        </p:nvGrpSpPr>
        <p:grpSpPr>
          <a:xfrm rot="5400000">
            <a:off x="266808" y="3467303"/>
            <a:ext cx="2267200" cy="1021305"/>
            <a:chOff x="2104037" y="2077546"/>
            <a:chExt cx="1116000" cy="1021305"/>
          </a:xfrm>
        </p:grpSpPr>
        <p:cxnSp>
          <p:nvCxnSpPr>
            <p:cNvPr id="185" name="연결선: 꺾임 184">
              <a:extLst>
                <a:ext uri="{FF2B5EF4-FFF2-40B4-BE49-F238E27FC236}">
                  <a16:creationId xmlns:a16="http://schemas.microsoft.com/office/drawing/2014/main" id="{5D3A011B-2779-4690-8B47-FDD6214A259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4037" y="2077546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연결선: 꺾임 185">
              <a:extLst>
                <a:ext uri="{FF2B5EF4-FFF2-40B4-BE49-F238E27FC236}">
                  <a16:creationId xmlns:a16="http://schemas.microsoft.com/office/drawing/2014/main" id="{3B8F1E13-87D9-4E8B-8318-51D56720C0C6}"/>
                </a:ext>
              </a:extLst>
            </p:cNvPr>
            <p:cNvCxnSpPr>
              <a:cxnSpLocks/>
            </p:cNvCxnSpPr>
            <p:nvPr/>
          </p:nvCxnSpPr>
          <p:spPr>
            <a:xfrm>
              <a:off x="2104037" y="2630851"/>
              <a:ext cx="1116000" cy="468000"/>
            </a:xfrm>
            <a:prstGeom prst="bentConnector3">
              <a:avLst/>
            </a:prstGeom>
            <a:ln w="9525">
              <a:solidFill>
                <a:srgbClr val="7F7F7F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1EEFCFA-A922-4B8E-AF6C-3BE89A2580D6}"/>
              </a:ext>
            </a:extLst>
          </p:cNvPr>
          <p:cNvGrpSpPr/>
          <p:nvPr/>
        </p:nvGrpSpPr>
        <p:grpSpPr>
          <a:xfrm>
            <a:off x="1452991" y="5160644"/>
            <a:ext cx="1176272" cy="913602"/>
            <a:chOff x="2339839" y="5080052"/>
            <a:chExt cx="1176272" cy="913602"/>
          </a:xfrm>
        </p:grpSpPr>
        <p:sp>
          <p:nvSpPr>
            <p:cNvPr id="188" name="모서리가 둥근 직사각형 211">
              <a:extLst>
                <a:ext uri="{FF2B5EF4-FFF2-40B4-BE49-F238E27FC236}">
                  <a16:creationId xmlns:a16="http://schemas.microsoft.com/office/drawing/2014/main" id="{E4C35970-D052-4480-9489-46618584ADD8}"/>
                </a:ext>
              </a:extLst>
            </p:cNvPr>
            <p:cNvSpPr/>
            <p:nvPr/>
          </p:nvSpPr>
          <p:spPr>
            <a:xfrm>
              <a:off x="2339839" y="5080052"/>
              <a:ext cx="1176272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개인정보 처리방침</a:t>
              </a:r>
            </a:p>
          </p:txBody>
        </p:sp>
        <p:cxnSp>
          <p:nvCxnSpPr>
            <p:cNvPr id="189" name="직선 화살표 연결선 188">
              <a:extLst>
                <a:ext uri="{FF2B5EF4-FFF2-40B4-BE49-F238E27FC236}">
                  <a16:creationId xmlns:a16="http://schemas.microsoft.com/office/drawing/2014/main" id="{FACA867F-CE56-4D59-A3A9-95F5A6CD8B9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2819975" y="5611888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모서리가 둥근 직사각형 211">
              <a:hlinkClick r:id="rId2" action="ppaction://hlinkpres?slideindex=1&amp;slidetitle="/>
              <a:extLst>
                <a:ext uri="{FF2B5EF4-FFF2-40B4-BE49-F238E27FC236}">
                  <a16:creationId xmlns:a16="http://schemas.microsoft.com/office/drawing/2014/main" id="{101BB848-BFFD-4C7E-8AB6-FAD5ACBB2308}"/>
                </a:ext>
              </a:extLst>
            </p:cNvPr>
            <p:cNvSpPr/>
            <p:nvPr/>
          </p:nvSpPr>
          <p:spPr>
            <a:xfrm>
              <a:off x="2339839" y="5711504"/>
              <a:ext cx="1176272" cy="282150"/>
            </a:xfrm>
            <a:prstGeom prst="roundRect">
              <a:avLst>
                <a:gd name="adj" fmla="val 10294"/>
              </a:avLst>
            </a:prstGeom>
            <a:ln/>
          </p:spPr>
          <p:style>
            <a:lnRef idx="2">
              <a:schemeClr val="accent5"/>
            </a:lnRef>
            <a:fillRef idx="1">
              <a:schemeClr val="lt1"/>
            </a:fillRef>
            <a:effectRef idx="0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800" b="1" u="sng" dirty="0">
                  <a:solidFill>
                    <a:schemeClr val="accent1"/>
                  </a:solidFill>
                  <a:latin typeface="맑은 고딕" panose="020B0503020000020004" pitchFamily="50" charset="-127"/>
                  <a:cs typeface="Arial"/>
                </a:rPr>
                <a:t>해당 페이지 링크</a:t>
              </a:r>
            </a:p>
          </p:txBody>
        </p:sp>
      </p:grpSp>
      <p:cxnSp>
        <p:nvCxnSpPr>
          <p:cNvPr id="195" name="연결선: 꺾임 194">
            <a:extLst>
              <a:ext uri="{FF2B5EF4-FFF2-40B4-BE49-F238E27FC236}">
                <a16:creationId xmlns:a16="http://schemas.microsoft.com/office/drawing/2014/main" id="{9F6B13D2-D636-46FD-9BFD-0873D7F69532}"/>
              </a:ext>
            </a:extLst>
          </p:cNvPr>
          <p:cNvCxnSpPr>
            <a:cxnSpLocks/>
          </p:cNvCxnSpPr>
          <p:nvPr/>
        </p:nvCxnSpPr>
        <p:spPr>
          <a:xfrm rot="10800000">
            <a:off x="1987957" y="2714370"/>
            <a:ext cx="4248000" cy="1548000"/>
          </a:xfrm>
          <a:prstGeom prst="bentConnector3">
            <a:avLst>
              <a:gd name="adj1" fmla="val 90470"/>
            </a:avLst>
          </a:prstGeom>
          <a:ln w="12700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1F0EFE79-3B18-4905-AFEC-CBCC71EABAEC}"/>
              </a:ext>
            </a:extLst>
          </p:cNvPr>
          <p:cNvGrpSpPr/>
          <p:nvPr/>
        </p:nvGrpSpPr>
        <p:grpSpPr>
          <a:xfrm>
            <a:off x="282580" y="622073"/>
            <a:ext cx="4750655" cy="347550"/>
            <a:chOff x="282580" y="571273"/>
            <a:chExt cx="4750655" cy="347550"/>
          </a:xfrm>
        </p:grpSpPr>
        <p:pic>
          <p:nvPicPr>
            <p:cNvPr id="59" name="그래픽 58" descr="브라유 점자">
              <a:extLst>
                <a:ext uri="{FF2B5EF4-FFF2-40B4-BE49-F238E27FC236}">
                  <a16:creationId xmlns:a16="http://schemas.microsoft.com/office/drawing/2014/main" id="{0A9C8214-FA63-4E4C-A21D-ADBAA56C2FB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EF1C7349-FF97-4BD8-AA3D-773B68D1BB69}"/>
                </a:ext>
              </a:extLst>
            </p:cNvPr>
            <p:cNvSpPr/>
            <p:nvPr/>
          </p:nvSpPr>
          <p:spPr>
            <a:xfrm>
              <a:off x="544506" y="606550"/>
              <a:ext cx="4488729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로그인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비밀번호 초기화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메신저 재설치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·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개인정보 처리방침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2921305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그룹 16">
            <a:extLst>
              <a:ext uri="{FF2B5EF4-FFF2-40B4-BE49-F238E27FC236}">
                <a16:creationId xmlns:a16="http://schemas.microsoft.com/office/drawing/2014/main" id="{36FDD981-806F-4305-9B54-3AA83975A01A}"/>
              </a:ext>
            </a:extLst>
          </p:cNvPr>
          <p:cNvGrpSpPr/>
          <p:nvPr/>
        </p:nvGrpSpPr>
        <p:grpSpPr>
          <a:xfrm>
            <a:off x="128224" y="571499"/>
            <a:ext cx="7401600" cy="5802471"/>
            <a:chOff x="128224" y="572929"/>
            <a:chExt cx="7401600" cy="6177600"/>
          </a:xfrm>
          <a:solidFill>
            <a:schemeClr val="bg1">
              <a:lumMod val="95000"/>
            </a:schemeClr>
          </a:solidFill>
        </p:grpSpPr>
        <p:sp>
          <p:nvSpPr>
            <p:cNvPr id="283" name="Border">
              <a:extLst>
                <a:ext uri="{FF2B5EF4-FFF2-40B4-BE49-F238E27FC236}">
                  <a16:creationId xmlns:a16="http://schemas.microsoft.com/office/drawing/2014/main" id="{2944B01E-4E71-4F43-A19E-3B9CE630E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4" name="Line 2">
              <a:extLst>
                <a:ext uri="{FF2B5EF4-FFF2-40B4-BE49-F238E27FC236}">
                  <a16:creationId xmlns:a16="http://schemas.microsoft.com/office/drawing/2014/main" id="{E4E24168-D35B-4F3A-B8EE-F94BF041A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5" name="Line 1">
              <a:extLst>
                <a:ext uri="{FF2B5EF4-FFF2-40B4-BE49-F238E27FC236}">
                  <a16:creationId xmlns:a16="http://schemas.microsoft.com/office/drawing/2014/main" id="{EF206519-F797-41D4-80E0-F136E1C8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24" y="572929"/>
              <a:ext cx="7401600" cy="6177600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로그인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224" name="그림 223">
            <a:extLst>
              <a:ext uri="{FF2B5EF4-FFF2-40B4-BE49-F238E27FC236}">
                <a16:creationId xmlns:a16="http://schemas.microsoft.com/office/drawing/2014/main" id="{DE2D2641-7514-477A-BCBB-56391B56F9B8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r="6304"/>
          <a:stretch/>
        </p:blipFill>
        <p:spPr>
          <a:xfrm>
            <a:off x="216254" y="651664"/>
            <a:ext cx="1750126" cy="426942"/>
          </a:xfrm>
          <a:prstGeom prst="rect">
            <a:avLst/>
          </a:prstGeom>
        </p:spPr>
      </p:pic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E2DF0570-2A0E-4485-9604-0573245DE2C3}"/>
              </a:ext>
            </a:extLst>
          </p:cNvPr>
          <p:cNvSpPr/>
          <p:nvPr/>
        </p:nvSpPr>
        <p:spPr>
          <a:xfrm>
            <a:off x="1210733" y="2081012"/>
            <a:ext cx="5137945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b="1" dirty="0">
                <a:latin typeface="+mn-ea"/>
                <a:ea typeface="+mn-ea"/>
              </a:rPr>
              <a:t>디지털 </a:t>
            </a:r>
            <a:r>
              <a:rPr lang="en-US" altLang="ko-KR" b="1" dirty="0">
                <a:latin typeface="+mn-ea"/>
                <a:ea typeface="+mn-ea"/>
              </a:rPr>
              <a:t>IT </a:t>
            </a:r>
            <a:r>
              <a:rPr lang="ko-KR" altLang="en-US" b="1" dirty="0">
                <a:latin typeface="+mn-ea"/>
                <a:ea typeface="+mn-ea"/>
              </a:rPr>
              <a:t>신기술로 고객의 비즈니스 혁신을 가능하게 합니다</a:t>
            </a:r>
            <a:r>
              <a:rPr lang="en-US" altLang="ko-KR" b="1" dirty="0">
                <a:latin typeface="+mn-ea"/>
                <a:ea typeface="+mn-ea"/>
              </a:rPr>
              <a:t>.</a:t>
            </a:r>
            <a:endParaRPr lang="ko-KR" altLang="en-US" b="1" dirty="0">
              <a:latin typeface="+mn-ea"/>
              <a:ea typeface="+mn-ea"/>
            </a:endParaRPr>
          </a:p>
        </p:txBody>
      </p:sp>
      <p:sp>
        <p:nvSpPr>
          <p:cNvPr id="230" name="Modal Dialog Overlay">
            <a:extLst>
              <a:ext uri="{FF2B5EF4-FFF2-40B4-BE49-F238E27FC236}">
                <a16:creationId xmlns:a16="http://schemas.microsoft.com/office/drawing/2014/main" id="{4341E11D-E1DF-420E-8C09-D8F8A32104FF}"/>
              </a:ext>
            </a:extLst>
          </p:cNvPr>
          <p:cNvSpPr>
            <a:spLocks/>
          </p:cNvSpPr>
          <p:nvPr/>
        </p:nvSpPr>
        <p:spPr bwMode="auto">
          <a:xfrm>
            <a:off x="1768210" y="2571750"/>
            <a:ext cx="4022990" cy="1628444"/>
          </a:xfrm>
          <a:prstGeom prst="roundRect">
            <a:avLst>
              <a:gd name="adj" fmla="val 10818"/>
            </a:avLst>
          </a:prstGeom>
          <a:solidFill>
            <a:srgbClr val="FFFFFF">
              <a:alpha val="85098"/>
            </a:srgbClr>
          </a:solidFill>
          <a:ln w="6350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173227F4-B6A3-4D74-B6B0-47EF3802AC9E}"/>
              </a:ext>
            </a:extLst>
          </p:cNvPr>
          <p:cNvGrpSpPr/>
          <p:nvPr/>
        </p:nvGrpSpPr>
        <p:grpSpPr>
          <a:xfrm>
            <a:off x="2229905" y="2848368"/>
            <a:ext cx="3098217" cy="241092"/>
            <a:chOff x="2494660" y="3335419"/>
            <a:chExt cx="3098217" cy="241092"/>
          </a:xfrm>
        </p:grpSpPr>
        <p:grpSp>
          <p:nvGrpSpPr>
            <p:cNvPr id="234" name="Drop-Down Box" descr="&lt;SmartSettings&gt;&lt;SmartResize enabled=&quot;True&quot; minWidth=&quot;18&quot; minHeight=&quot;7&quot; /&gt;&lt;/SmartSettings&gt;">
              <a:extLst>
                <a:ext uri="{FF2B5EF4-FFF2-40B4-BE49-F238E27FC236}">
                  <a16:creationId xmlns:a16="http://schemas.microsoft.com/office/drawing/2014/main" id="{27995068-F16E-4682-87E1-7500E35985B9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4224729" y="3335419"/>
              <a:ext cx="1368148" cy="241092"/>
              <a:chOff x="595684" y="1551576"/>
              <a:chExt cx="1368148" cy="241092"/>
            </a:xfrm>
            <a:solidFill>
              <a:srgbClr val="FFFFFF"/>
            </a:solidFill>
          </p:grpSpPr>
          <p:sp>
            <p:nvSpPr>
              <p:cNvPr id="235" name="Text Box" descr="&lt;Tags&gt;&lt;SMARTRESIZEANCHORS&gt;Absolute,Absolute,Absolute,Absolute&lt;/SMARTRESIZEANCHORS&gt;&lt;/Tags&gt;">
                <a:extLst>
                  <a:ext uri="{FF2B5EF4-FFF2-40B4-BE49-F238E27FC236}">
                    <a16:creationId xmlns:a16="http://schemas.microsoft.com/office/drawing/2014/main" id="{BB37E8C5-E03A-4E24-91AA-99ED802F6986}"/>
                  </a:ext>
                </a:extLst>
              </p:cNvPr>
              <p:cNvSpPr/>
              <p:nvPr/>
            </p:nvSpPr>
            <p:spPr>
              <a:xfrm>
                <a:off x="595684" y="1551576"/>
                <a:ext cx="1202158" cy="24109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CNS</a:t>
                </a:r>
              </a:p>
            </p:txBody>
          </p:sp>
          <p:sp>
            <p:nvSpPr>
              <p:cNvPr id="236" name="Arrow Box" descr="&lt;Tags&gt;&lt;SMARTRESIZEANCHORS&gt;Absolute,Absolute,None,Absolute&lt;/SMARTRESIZEANCHORS&gt;&lt;/Tags&gt;">
                <a:extLst>
                  <a:ext uri="{FF2B5EF4-FFF2-40B4-BE49-F238E27FC236}">
                    <a16:creationId xmlns:a16="http://schemas.microsoft.com/office/drawing/2014/main" id="{731A8A01-0EE6-4020-8E18-46ABE59B81A4}"/>
                  </a:ext>
                </a:extLst>
              </p:cNvPr>
              <p:cNvSpPr/>
              <p:nvPr/>
            </p:nvSpPr>
            <p:spPr>
              <a:xfrm>
                <a:off x="1797843" y="1551576"/>
                <a:ext cx="165989" cy="24109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7" name="Arrow Down" descr="&lt;Tags&gt;&lt;SMARTRESIZEANCHORS&gt;None,None,None,Absolute&lt;/SMARTRESIZEANCHORS&gt;&lt;/Tags&gt;">
                <a:extLst>
                  <a:ext uri="{FF2B5EF4-FFF2-40B4-BE49-F238E27FC236}">
                    <a16:creationId xmlns:a16="http://schemas.microsoft.com/office/drawing/2014/main" id="{3EDD989D-D109-4F5B-B5D6-522C22098D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1848833" y="1654034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grpFill/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9" name="Text Box">
              <a:extLst>
                <a:ext uri="{FF2B5EF4-FFF2-40B4-BE49-F238E27FC236}">
                  <a16:creationId xmlns:a16="http://schemas.microsoft.com/office/drawing/2014/main" id="{4F2299D1-45DD-4500-B88B-ED584E2DD5C8}"/>
                </a:ext>
              </a:extLst>
            </p:cNvPr>
            <p:cNvSpPr/>
            <p:nvPr/>
          </p:nvSpPr>
          <p:spPr>
            <a:xfrm>
              <a:off x="2494660" y="3335419"/>
              <a:ext cx="168773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8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아이디</a:t>
              </a:r>
              <a:endParaRPr lang="en-US" sz="900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1" name="Text Box">
            <a:extLst>
              <a:ext uri="{FF2B5EF4-FFF2-40B4-BE49-F238E27FC236}">
                <a16:creationId xmlns:a16="http://schemas.microsoft.com/office/drawing/2014/main" id="{796A8EEA-9D88-4FB6-A64B-9359A3913F30}"/>
              </a:ext>
            </a:extLst>
          </p:cNvPr>
          <p:cNvSpPr/>
          <p:nvPr/>
        </p:nvSpPr>
        <p:spPr>
          <a:xfrm>
            <a:off x="2229905" y="3125723"/>
            <a:ext cx="3099600" cy="24109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900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비밀번호</a:t>
            </a:r>
            <a:endParaRPr lang="en-US" sz="900" dirty="0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2" name="Text Box">
            <a:extLst>
              <a:ext uri="{FF2B5EF4-FFF2-40B4-BE49-F238E27FC236}">
                <a16:creationId xmlns:a16="http://schemas.microsoft.com/office/drawing/2014/main" id="{44FDC8BA-9EE6-4F16-BC7C-A4404D695229}"/>
              </a:ext>
            </a:extLst>
          </p:cNvPr>
          <p:cNvSpPr/>
          <p:nvPr/>
        </p:nvSpPr>
        <p:spPr>
          <a:xfrm>
            <a:off x="2229905" y="3403078"/>
            <a:ext cx="3099600" cy="271869"/>
          </a:xfrm>
          <a:prstGeom prst="rect">
            <a:avLst/>
          </a:prstGeom>
          <a:solidFill>
            <a:srgbClr val="C00000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100" b="1" dirty="0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로그인</a:t>
            </a:r>
            <a:endParaRPr lang="en-US" sz="1100" b="1" dirty="0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E2CA0BBD-D25C-404B-B118-D7B4747D8BC8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229905" y="3711211"/>
            <a:ext cx="896445" cy="212366"/>
            <a:chOff x="554563" y="2592239"/>
            <a:chExt cx="896445" cy="212366"/>
          </a:xfrm>
        </p:grpSpPr>
        <p:sp>
          <p:nvSpPr>
            <p:cNvPr id="246" name="Box">
              <a:extLst>
                <a:ext uri="{FF2B5EF4-FFF2-40B4-BE49-F238E27FC236}">
                  <a16:creationId xmlns:a16="http://schemas.microsoft.com/office/drawing/2014/main" id="{DEC53F31-4F0C-4572-96D0-096F49693F92}"/>
                </a:ext>
              </a:extLst>
            </p:cNvPr>
            <p:cNvSpPr/>
            <p:nvPr/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47" name="Label">
              <a:extLst>
                <a:ext uri="{FF2B5EF4-FFF2-40B4-BE49-F238E27FC236}">
                  <a16:creationId xmlns:a16="http://schemas.microsoft.com/office/drawing/2014/main" id="{1FEE260E-DC10-4236-A6CB-EF368540CBBF}"/>
                </a:ext>
              </a:extLst>
            </p:cNvPr>
            <p:cNvSpPr txBox="1"/>
            <p:nvPr/>
          </p:nvSpPr>
          <p:spPr>
            <a:xfrm>
              <a:off x="686119" y="2592239"/>
              <a:ext cx="764889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아이디 저장</a:t>
              </a:r>
              <a:endParaRPr lang="en-US" sz="9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8" name="Check" hidden="1">
              <a:extLst>
                <a:ext uri="{FF2B5EF4-FFF2-40B4-BE49-F238E27FC236}">
                  <a16:creationId xmlns:a16="http://schemas.microsoft.com/office/drawing/2014/main" id="{8C665611-9A48-4612-884A-92054F4751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A7BF77AD-4112-486D-A0CE-8B9238EC51A1}"/>
              </a:ext>
            </a:extLst>
          </p:cNvPr>
          <p:cNvGrpSpPr/>
          <p:nvPr/>
        </p:nvGrpSpPr>
        <p:grpSpPr>
          <a:xfrm>
            <a:off x="3289808" y="5501586"/>
            <a:ext cx="1375009" cy="687046"/>
            <a:chOff x="3289808" y="5501586"/>
            <a:chExt cx="1375009" cy="687046"/>
          </a:xfrm>
        </p:grpSpPr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0F99B859-24EE-4AA8-86C0-752FD4FE8913}"/>
                </a:ext>
              </a:extLst>
            </p:cNvPr>
            <p:cNvGrpSpPr/>
            <p:nvPr/>
          </p:nvGrpSpPr>
          <p:grpSpPr>
            <a:xfrm>
              <a:off x="3289808" y="5501586"/>
              <a:ext cx="1375009" cy="315898"/>
              <a:chOff x="1733156" y="5827704"/>
              <a:chExt cx="1375009" cy="315898"/>
            </a:xfrm>
          </p:grpSpPr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328FD3E7-86F0-4AAC-B4FF-6BA3CF75EFD5}"/>
                  </a:ext>
                </a:extLst>
              </p:cNvPr>
              <p:cNvSpPr/>
              <p:nvPr/>
            </p:nvSpPr>
            <p:spPr>
              <a:xfrm>
                <a:off x="1980933" y="5862542"/>
                <a:ext cx="1127232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ko-KR" altLang="en-US" sz="1000" b="1" dirty="0">
                    <a:latin typeface="+mn-ea"/>
                    <a:ea typeface="+mn-ea"/>
                  </a:rPr>
                  <a:t>비밀번호 초기화</a:t>
                </a:r>
              </a:p>
            </p:txBody>
          </p:sp>
          <p:grpSp>
            <p:nvGrpSpPr>
              <p:cNvPr id="255" name="그룹 254">
                <a:extLst>
                  <a:ext uri="{FF2B5EF4-FFF2-40B4-BE49-F238E27FC236}">
                    <a16:creationId xmlns:a16="http://schemas.microsoft.com/office/drawing/2014/main" id="{0E9B9DA3-9710-4616-AB3B-7571A1E46E6D}"/>
                  </a:ext>
                </a:extLst>
              </p:cNvPr>
              <p:cNvGrpSpPr/>
              <p:nvPr/>
            </p:nvGrpSpPr>
            <p:grpSpPr>
              <a:xfrm>
                <a:off x="1733156" y="5827704"/>
                <a:ext cx="315898" cy="315898"/>
                <a:chOff x="7051089" y="4394647"/>
                <a:chExt cx="924232" cy="924232"/>
              </a:xfrm>
            </p:grpSpPr>
            <p:sp>
              <p:nvSpPr>
                <p:cNvPr id="256" name="Oval">
                  <a:extLst>
                    <a:ext uri="{FF2B5EF4-FFF2-40B4-BE49-F238E27FC236}">
                      <a16:creationId xmlns:a16="http://schemas.microsoft.com/office/drawing/2014/main" id="{EB687EF6-C805-4972-8EDB-B462F0C6D945}"/>
                    </a:ext>
                  </a:extLst>
                </p:cNvPr>
                <p:cNvSpPr/>
                <p:nvPr/>
              </p:nvSpPr>
              <p:spPr>
                <a:xfrm>
                  <a:off x="7051089" y="4394647"/>
                  <a:ext cx="924232" cy="924232"/>
                </a:xfrm>
                <a:prstGeom prst="ellipse">
                  <a:avLst/>
                </a:prstGeom>
                <a:solidFill>
                  <a:srgbClr val="CB135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0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257" name="그래픽 256" descr="키">
                  <a:extLst>
                    <a:ext uri="{FF2B5EF4-FFF2-40B4-BE49-F238E27FC236}">
                      <a16:creationId xmlns:a16="http://schemas.microsoft.com/office/drawing/2014/main" id="{9000E95A-3117-4F29-93DF-D12E573065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220915" y="4564473"/>
                  <a:ext cx="584580" cy="58458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1564A593-3493-478B-A8F7-C67D729D46F9}"/>
                </a:ext>
              </a:extLst>
            </p:cNvPr>
            <p:cNvGrpSpPr/>
            <p:nvPr/>
          </p:nvGrpSpPr>
          <p:grpSpPr>
            <a:xfrm>
              <a:off x="3289808" y="5872040"/>
              <a:ext cx="1251630" cy="316592"/>
              <a:chOff x="4731258" y="5830208"/>
              <a:chExt cx="1251630" cy="316592"/>
            </a:xfrm>
          </p:grpSpPr>
          <p:sp>
            <p:nvSpPr>
              <p:cNvPr id="263" name="직사각형 262">
                <a:extLst>
                  <a:ext uri="{FF2B5EF4-FFF2-40B4-BE49-F238E27FC236}">
                    <a16:creationId xmlns:a16="http://schemas.microsoft.com/office/drawing/2014/main" id="{D49F6C59-679B-46EE-B794-483D45A1EEA2}"/>
                  </a:ext>
                </a:extLst>
              </p:cNvPr>
              <p:cNvSpPr/>
              <p:nvPr/>
            </p:nvSpPr>
            <p:spPr>
              <a:xfrm>
                <a:off x="4983897" y="5865800"/>
                <a:ext cx="99899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ko-KR" altLang="en-US" sz="1000" b="1" dirty="0">
                    <a:latin typeface="+mn-ea"/>
                    <a:ea typeface="+mn-ea"/>
                  </a:rPr>
                  <a:t>메신저 재설치</a:t>
                </a:r>
              </a:p>
            </p:txBody>
          </p: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8B1EB73A-922B-455C-92FC-E32C47727432}"/>
                  </a:ext>
                </a:extLst>
              </p:cNvPr>
              <p:cNvGrpSpPr/>
              <p:nvPr/>
            </p:nvGrpSpPr>
            <p:grpSpPr>
              <a:xfrm>
                <a:off x="4731258" y="5830208"/>
                <a:ext cx="316592" cy="316592"/>
                <a:chOff x="8130589" y="4394647"/>
                <a:chExt cx="924232" cy="924232"/>
              </a:xfrm>
            </p:grpSpPr>
            <p:sp>
              <p:nvSpPr>
                <p:cNvPr id="271" name="Oval">
                  <a:extLst>
                    <a:ext uri="{FF2B5EF4-FFF2-40B4-BE49-F238E27FC236}">
                      <a16:creationId xmlns:a16="http://schemas.microsoft.com/office/drawing/2014/main" id="{B53B4191-4FDB-4D50-8FD9-89A5F53E6629}"/>
                    </a:ext>
                  </a:extLst>
                </p:cNvPr>
                <p:cNvSpPr/>
                <p:nvPr/>
              </p:nvSpPr>
              <p:spPr>
                <a:xfrm>
                  <a:off x="8130589" y="4394647"/>
                  <a:ext cx="924232" cy="924232"/>
                </a:xfrm>
                <a:prstGeom prst="ellipse">
                  <a:avLst/>
                </a:prstGeom>
                <a:solidFill>
                  <a:srgbClr val="CB135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0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272" name="그래픽 271" descr="다운로드">
                  <a:extLst>
                    <a:ext uri="{FF2B5EF4-FFF2-40B4-BE49-F238E27FC236}">
                      <a16:creationId xmlns:a16="http://schemas.microsoft.com/office/drawing/2014/main" id="{21312969-E19F-4F40-9FDA-136B91FC1D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299618" y="4563676"/>
                  <a:ext cx="586174" cy="58617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76" name="Close Icon">
            <a:extLst>
              <a:ext uri="{FF2B5EF4-FFF2-40B4-BE49-F238E27FC236}">
                <a16:creationId xmlns:a16="http://schemas.microsoft.com/office/drawing/2014/main" id="{68E1101C-8844-4F40-8AD7-844D3B7C7857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7252645" y="653535"/>
            <a:ext cx="153608" cy="164784"/>
          </a:xfrm>
          <a:custGeom>
            <a:avLst/>
            <a:gdLst>
              <a:gd name="T0" fmla="*/ 10 w 55"/>
              <a:gd name="T1" fmla="*/ 0 h 59"/>
              <a:gd name="T2" fmla="*/ 0 w 55"/>
              <a:gd name="T3" fmla="*/ 11 h 59"/>
              <a:gd name="T4" fmla="*/ 18 w 55"/>
              <a:gd name="T5" fmla="*/ 30 h 59"/>
              <a:gd name="T6" fmla="*/ 0 w 55"/>
              <a:gd name="T7" fmla="*/ 48 h 59"/>
              <a:gd name="T8" fmla="*/ 10 w 55"/>
              <a:gd name="T9" fmla="*/ 59 h 59"/>
              <a:gd name="T10" fmla="*/ 28 w 55"/>
              <a:gd name="T11" fmla="*/ 40 h 59"/>
              <a:gd name="T12" fmla="*/ 45 w 55"/>
              <a:gd name="T13" fmla="*/ 59 h 59"/>
              <a:gd name="T14" fmla="*/ 55 w 55"/>
              <a:gd name="T15" fmla="*/ 48 h 59"/>
              <a:gd name="T16" fmla="*/ 37 w 55"/>
              <a:gd name="T17" fmla="*/ 30 h 59"/>
              <a:gd name="T18" fmla="*/ 55 w 55"/>
              <a:gd name="T19" fmla="*/ 11 h 59"/>
              <a:gd name="T20" fmla="*/ 45 w 55"/>
              <a:gd name="T21" fmla="*/ 0 h 59"/>
              <a:gd name="T22" fmla="*/ 28 w 55"/>
              <a:gd name="T23" fmla="*/ 19 h 59"/>
              <a:gd name="T24" fmla="*/ 10 w 55"/>
              <a:gd name="T25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5" h="59">
                <a:moveTo>
                  <a:pt x="10" y="0"/>
                </a:moveTo>
                <a:lnTo>
                  <a:pt x="0" y="11"/>
                </a:lnTo>
                <a:lnTo>
                  <a:pt x="18" y="30"/>
                </a:lnTo>
                <a:lnTo>
                  <a:pt x="0" y="48"/>
                </a:lnTo>
                <a:lnTo>
                  <a:pt x="10" y="59"/>
                </a:lnTo>
                <a:lnTo>
                  <a:pt x="28" y="40"/>
                </a:lnTo>
                <a:lnTo>
                  <a:pt x="45" y="59"/>
                </a:lnTo>
                <a:lnTo>
                  <a:pt x="55" y="48"/>
                </a:lnTo>
                <a:lnTo>
                  <a:pt x="37" y="30"/>
                </a:lnTo>
                <a:lnTo>
                  <a:pt x="55" y="11"/>
                </a:lnTo>
                <a:lnTo>
                  <a:pt x="45" y="0"/>
                </a:lnTo>
                <a:lnTo>
                  <a:pt x="28" y="19"/>
                </a:lnTo>
                <a:lnTo>
                  <a:pt x="1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9DF62E1-0698-4952-BE13-175BD0A83A5D}"/>
              </a:ext>
            </a:extLst>
          </p:cNvPr>
          <p:cNvSpPr/>
          <p:nvPr/>
        </p:nvSpPr>
        <p:spPr>
          <a:xfrm>
            <a:off x="129324" y="6435839"/>
            <a:ext cx="7300762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fontAlgn="ctr" latinLnBrk="1"/>
            <a:r>
              <a:rPr lang="ko-KR" altLang="en-US" sz="900" b="1" dirty="0">
                <a:solidFill>
                  <a:schemeClr val="tx1"/>
                </a:solidFill>
                <a:latin typeface="+mn-ea"/>
                <a:ea typeface="+mn-ea"/>
                <a:hlinkClick r:id="rId11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개인정보 처리방침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  <a:ea typeface="+mn-ea"/>
              </a:rPr>
              <a:t> </a:t>
            </a:r>
            <a:r>
              <a:rPr lang="en-US" altLang="ko-KR" sz="900" dirty="0">
                <a:solidFill>
                  <a:schemeClr val="tx1"/>
                </a:solidFill>
                <a:latin typeface="+mn-ea"/>
                <a:ea typeface="+mn-ea"/>
              </a:rPr>
              <a:t>Copyright ©2019 LG CNS. All right reserved.</a:t>
            </a:r>
          </a:p>
        </p:txBody>
      </p:sp>
      <p:sp>
        <p:nvSpPr>
          <p:cNvPr id="293" name="Google Shape;2374;p26">
            <a:extLst>
              <a:ext uri="{FF2B5EF4-FFF2-40B4-BE49-F238E27FC236}">
                <a16:creationId xmlns:a16="http://schemas.microsoft.com/office/drawing/2014/main" id="{7EC5C023-5736-46A0-BC64-8B39123D3C8E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300" name="Checkbox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99aGpjVXmFohJAvnIRhX2IHZj3aIZ6BTvEQ6361moHc7Zz6Bvjhxl9f64SDimoc/9mAMJ4hAfVk13D+IB+bhwjwRfaWhr6uDe1JkaRFQ7zatFVNULNzMl1Em+qKhn93XsxABSZVsxl2OGqdxK2e73BCvYy/aKo3dfG6pakYL/D7Oh+SbjwdQbvh4/NimZXl+3PHF1lN4yzHrwhzMlEn1eJLlrvOfA4hGsEm8tE0a0lzbp2+m+asxNP83e3NCITjeXVxAfVV11W99dGzrChp0toqXQtjW6nnKRt/NEIHt9Jd3q/uj7vEMY+b9YKszvVR+LFxLsiAiTgplZRZxh0gd/tQjO4Th6cjaI/Ss6dFs6qabFJ6UtqhjAFhvA7nz8RaMWiRGvk14v1we/GAOmLtqy37a9ThwRPTkfOiGQuS9G9UWOElPKurhetry/XVnceewRmYLfPV53nbpFfznGZLp0xInU3bNSQmneRlRdJO3JQJlcj3e+dNpO0jMpl4lG7iMHa9pRvJc5G36S82RtObJLVBhzfa29sMvzonRu2QwQ4VilBdhg8bdT67zWhvLfdKkx5J01/4C+Mv4HEUHP9k0RQkRelnn/VjuSF9fLPOwNO8xyjgWNzGh8azQU3HxpVeZuU6T3+P4bfw3Hrs6aNvANCzjtvnPzfbih5zK5exnyiKMd+6WeWckCmrtz5UcbjYpWGBuTKqnzQVf3BRkEuaunRA3wbYXoaEyPeDI1owqnzfZ/z978CPDhaEI+LqmkdEMArnfVzfsM/xm+vVZqnkYaMVOOrzulqvSOY9ClBDypsAxC6+YO8ZX37VFiVSLe0LSjr4JgRNJUwkfffR+0sf46Am+gK/n1FWBn6wh9Pn9vMNPh0o4QGIBxr+c4ObPBgPmOeG9/HAldkC+xY0oN1D+vH4M2+UQmz6+JNPNuBpnlv0h0dsHFMv9Tv7XvH9DdTzHzY802ypfqvxbAaC1thzI+3Mc8sx4bGc/p5M/qzOc+REbkFh87wHVnhsgKuUEs6zcjWGyDgxGZKRoec9kcETOKSMwy3nzX/6DNDNO9zmGQipYs8tm96y2cagrfu8B415skPSvOeEDoeFDOyWBL4FGW5ocsPXtyLgLQg3OFynmm4a8wZMbx/JD8fOJ19+8c2Hz4VLz/7inV9CfzZttqRUPbs43dCWo+oRAgpora07rDLiTgaeuBOG5wMjmlc5xzLwwB43OQUydX7+2UfWw2ZkP7p7ZEfzdf0xHUDYIkLkjmYdtukDEzTIew7oxiSw0XyRFACejTkP/fFL/h/lZs938xoAAA==&lt;/Code&gt;&lt;CodeSignature&gt;d3kCEg6CNVFi2DvMhF9orNSR8JigTVVnr1qA2qGxMwPGndM9hx5SlO3leKxzALstVHwTTJXX2kvwsxUB1cG0Qf4/Kk7Y93Iss4hkBE2rfol7iCQWS+vXaXYLtrJhhcemPIz0Bza94C3z/zAImSF8yPngEcj5H3c6fcqj4bWdCATNk6iT0WDJhky0sBjiyFo36TcPmNUN86tBx3FRsMeeuTXe/nHKkuGDI6ELGSA2v97RHo3LlQ0EWbYoO8JODgX3HFYwd7t6G/Qfv9jY/ZbP6J8IaSXGbRDUtXTW4m2i3nhgNC2znqNKGFqQHhbJmMxKGKCWLKRTI3/u5FOvu6CngQ==&lt;/CodeSignature&gt;&lt;/SmartOptions&gt;&lt;SmartResize enabled=&quot;True&quot; minWidth=&quot;10&quot; minHeight=&quot;10&quot; /&gt;&lt;/SmartSettings&gt;">
            <a:extLst>
              <a:ext uri="{FF2B5EF4-FFF2-40B4-BE49-F238E27FC236}">
                <a16:creationId xmlns:a16="http://schemas.microsoft.com/office/drawing/2014/main" id="{1C34A9B7-064E-4FCB-ABE5-1DDB542CD00D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4046005" y="3711211"/>
            <a:ext cx="1322844" cy="212366"/>
            <a:chOff x="554563" y="2592239"/>
            <a:chExt cx="1322844" cy="212366"/>
          </a:xfrm>
        </p:grpSpPr>
        <p:sp>
          <p:nvSpPr>
            <p:cNvPr id="301" name="Box">
              <a:extLst>
                <a:ext uri="{FF2B5EF4-FFF2-40B4-BE49-F238E27FC236}">
                  <a16:creationId xmlns:a16="http://schemas.microsoft.com/office/drawing/2014/main" id="{DB29979D-5C17-4BA0-98EB-E50B2D20133D}"/>
                </a:ext>
              </a:extLst>
            </p:cNvPr>
            <p:cNvSpPr/>
            <p:nvPr/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2" name="Label">
              <a:extLst>
                <a:ext uri="{FF2B5EF4-FFF2-40B4-BE49-F238E27FC236}">
                  <a16:creationId xmlns:a16="http://schemas.microsoft.com/office/drawing/2014/main" id="{269B3560-8656-4BBD-89B8-791F0E70C068}"/>
                </a:ext>
              </a:extLst>
            </p:cNvPr>
            <p:cNvSpPr txBox="1"/>
            <p:nvPr/>
          </p:nvSpPr>
          <p:spPr>
            <a:xfrm>
              <a:off x="686119" y="2592239"/>
              <a:ext cx="1191288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latin typeface="맑은 고딕" panose="020B0503020000020004" pitchFamily="50" charset="-127"/>
                  <a:cs typeface="Segoe UI" panose="020B0502040204020203" pitchFamily="34" charset="0"/>
                </a:rPr>
                <a:t>실행 시 자동 로그인</a:t>
              </a:r>
              <a:endParaRPr lang="en-US" altLang="ko-KR" sz="900" dirty="0">
                <a:latin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3" name="Check" hidden="1">
              <a:extLst>
                <a:ext uri="{FF2B5EF4-FFF2-40B4-BE49-F238E27FC236}">
                  <a16:creationId xmlns:a16="http://schemas.microsoft.com/office/drawing/2014/main" id="{CB7235CF-0375-46A3-8580-EF422EAEEC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009242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로그인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비밀번호 초기화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662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비밀번호 재설정 → 비밀번호 초기화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93" name="Google Shape;2374;p26">
            <a:extLst>
              <a:ext uri="{FF2B5EF4-FFF2-40B4-BE49-F238E27FC236}">
                <a16:creationId xmlns:a16="http://schemas.microsoft.com/office/drawing/2014/main" id="{7EC5C023-5736-46A0-BC64-8B39123D3C8E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A5857505-B64C-43A8-A2C7-7859A173C13D}"/>
              </a:ext>
            </a:extLst>
          </p:cNvPr>
          <p:cNvGrpSpPr/>
          <p:nvPr/>
        </p:nvGrpSpPr>
        <p:grpSpPr>
          <a:xfrm>
            <a:off x="334351" y="1616669"/>
            <a:ext cx="3420000" cy="4315480"/>
            <a:chOff x="334351" y="1616669"/>
            <a:chExt cx="3420000" cy="4315480"/>
          </a:xfrm>
        </p:grpSpPr>
        <p:pic>
          <p:nvPicPr>
            <p:cNvPr id="42" name="그림 41">
              <a:extLst>
                <a:ext uri="{FF2B5EF4-FFF2-40B4-BE49-F238E27FC236}">
                  <a16:creationId xmlns:a16="http://schemas.microsoft.com/office/drawing/2014/main" id="{E8DB6337-2E4F-4F1F-B39A-0DB32DCEE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34351" y="1868570"/>
              <a:ext cx="3420000" cy="4063579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5A2DAB97-F7EA-4BD3-90DE-967E337791EE}"/>
                </a:ext>
              </a:extLst>
            </p:cNvPr>
            <p:cNvSpPr/>
            <p:nvPr/>
          </p:nvSpPr>
          <p:spPr>
            <a:xfrm>
              <a:off x="1263301" y="1616669"/>
              <a:ext cx="1562100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본인인증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27BF5487-2BD3-45A2-8CBA-0BC1C989A383}"/>
              </a:ext>
            </a:extLst>
          </p:cNvPr>
          <p:cNvGrpSpPr/>
          <p:nvPr/>
        </p:nvGrpSpPr>
        <p:grpSpPr>
          <a:xfrm>
            <a:off x="3937990" y="1616669"/>
            <a:ext cx="3420000" cy="4300655"/>
            <a:chOff x="3796002" y="1616669"/>
            <a:chExt cx="3420000" cy="4300655"/>
          </a:xfrm>
        </p:grpSpPr>
        <p:pic>
          <p:nvPicPr>
            <p:cNvPr id="43" name="그림 42">
              <a:extLst>
                <a:ext uri="{FF2B5EF4-FFF2-40B4-BE49-F238E27FC236}">
                  <a16:creationId xmlns:a16="http://schemas.microsoft.com/office/drawing/2014/main" id="{6126CE9D-3E94-482C-B5C6-1B6A3557284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796002" y="1862890"/>
              <a:ext cx="3420000" cy="4054434"/>
            </a:xfrm>
            <a:prstGeom prst="rect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</p:pic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6C4E8B09-E568-40AE-8D1C-38C59F291E42}"/>
                </a:ext>
              </a:extLst>
            </p:cNvPr>
            <p:cNvSpPr/>
            <p:nvPr/>
          </p:nvSpPr>
          <p:spPr>
            <a:xfrm>
              <a:off x="4724952" y="1616669"/>
              <a:ext cx="1562100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/>
              <a:r>
                <a:rPr lang="ko-KR" altLang="en-US" sz="10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비밀번호 재설정</a:t>
              </a:r>
            </a:p>
          </p:txBody>
        </p:sp>
      </p:grpSp>
      <p:sp>
        <p:nvSpPr>
          <p:cNvPr id="4" name="직사각형 3">
            <a:extLst>
              <a:ext uri="{FF2B5EF4-FFF2-40B4-BE49-F238E27FC236}">
                <a16:creationId xmlns:a16="http://schemas.microsoft.com/office/drawing/2014/main" id="{B922DED6-82D9-40F6-A00A-D3A9D7D2C5E3}"/>
              </a:ext>
            </a:extLst>
          </p:cNvPr>
          <p:cNvSpPr/>
          <p:nvPr/>
        </p:nvSpPr>
        <p:spPr>
          <a:xfrm>
            <a:off x="334351" y="1862890"/>
            <a:ext cx="7023640" cy="53954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BEC3D93-04FF-4F50-84DF-C056D7D193F8}"/>
              </a:ext>
            </a:extLst>
          </p:cNvPr>
          <p:cNvSpPr txBox="1"/>
          <p:nvPr/>
        </p:nvSpPr>
        <p:spPr>
          <a:xfrm>
            <a:off x="128224" y="1616669"/>
            <a:ext cx="37484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b="1" dirty="0">
                <a:solidFill>
                  <a:srgbClr val="FF0000"/>
                </a:solidFill>
              </a:rPr>
              <a:t>#1</a:t>
            </a:r>
            <a:endParaRPr lang="ko-KR" altLang="en-US" sz="8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375412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2.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그룹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4444503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749507FB-22EA-492D-A21F-B5F1565B1F4E}"/>
              </a:ext>
            </a:extLst>
          </p:cNvPr>
          <p:cNvGrpSpPr/>
          <p:nvPr/>
        </p:nvGrpSpPr>
        <p:grpSpPr>
          <a:xfrm>
            <a:off x="208302" y="622073"/>
            <a:ext cx="3235817" cy="347550"/>
            <a:chOff x="282580" y="571273"/>
            <a:chExt cx="3235817" cy="347550"/>
          </a:xfrm>
        </p:grpSpPr>
        <p:pic>
          <p:nvPicPr>
            <p:cNvPr id="72" name="그래픽 71" descr="브라유 점자">
              <a:extLst>
                <a:ext uri="{FF2B5EF4-FFF2-40B4-BE49-F238E27FC236}">
                  <a16:creationId xmlns:a16="http://schemas.microsoft.com/office/drawing/2014/main" id="{EC411998-EB33-4D6E-973E-99CFB71F5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18BE5A1-4EBA-4A9C-BC86-18F4B348A7E1}"/>
                </a:ext>
              </a:extLst>
            </p:cNvPr>
            <p:cNvSpPr/>
            <p:nvPr/>
          </p:nvSpPr>
          <p:spPr>
            <a:xfrm>
              <a:off x="544506" y="606550"/>
              <a:ext cx="297389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내 검색 기능을 통한 대화상대 추가</a:t>
              </a:r>
            </a:p>
          </p:txBody>
        </p:sp>
      </p:grpSp>
      <p:sp>
        <p:nvSpPr>
          <p:cNvPr id="185" name="모서리가 둥근 직사각형 211">
            <a:extLst>
              <a:ext uri="{FF2B5EF4-FFF2-40B4-BE49-F238E27FC236}">
                <a16:creationId xmlns:a16="http://schemas.microsoft.com/office/drawing/2014/main" id="{22CE7F02-C7AD-4EC1-B4DC-C3ACA1507ACA}"/>
              </a:ext>
            </a:extLst>
          </p:cNvPr>
          <p:cNvSpPr/>
          <p:nvPr/>
        </p:nvSpPr>
        <p:spPr>
          <a:xfrm>
            <a:off x="99488" y="1015653"/>
            <a:ext cx="9598209" cy="3245796"/>
          </a:xfrm>
          <a:prstGeom prst="roundRect">
            <a:avLst>
              <a:gd name="adj" fmla="val 0"/>
            </a:avLst>
          </a:prstGeom>
          <a:noFill/>
          <a:ln w="38100">
            <a:solidFill>
              <a:schemeClr val="tx2">
                <a:lumMod val="60000"/>
                <a:lumOff val="4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766C90B4-6E0C-4BAB-B6FE-1CE4870AE892}"/>
              </a:ext>
            </a:extLst>
          </p:cNvPr>
          <p:cNvGrpSpPr/>
          <p:nvPr/>
        </p:nvGrpSpPr>
        <p:grpSpPr>
          <a:xfrm>
            <a:off x="208302" y="4403581"/>
            <a:ext cx="3598096" cy="347550"/>
            <a:chOff x="282580" y="571273"/>
            <a:chExt cx="3598096" cy="347550"/>
          </a:xfrm>
        </p:grpSpPr>
        <p:pic>
          <p:nvPicPr>
            <p:cNvPr id="251" name="그래픽 250" descr="브라유 점자">
              <a:extLst>
                <a:ext uri="{FF2B5EF4-FFF2-40B4-BE49-F238E27FC236}">
                  <a16:creationId xmlns:a16="http://schemas.microsoft.com/office/drawing/2014/main" id="{D0F494FF-1CA5-49AB-AB3C-44569D1CEE7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1A262396-9147-4CE6-BBDA-84DEB96EB943}"/>
                </a:ext>
              </a:extLst>
            </p:cNvPr>
            <p:cNvSpPr/>
            <p:nvPr/>
          </p:nvSpPr>
          <p:spPr>
            <a:xfrm>
              <a:off x="544506" y="606550"/>
              <a:ext cx="3336170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새 대화상대 추가 버튼을 통한 대화상대 추가</a:t>
              </a:r>
            </a:p>
          </p:txBody>
        </p:sp>
      </p:grpSp>
      <p:sp>
        <p:nvSpPr>
          <p:cNvPr id="253" name="모서리가 둥근 직사각형 211">
            <a:extLst>
              <a:ext uri="{FF2B5EF4-FFF2-40B4-BE49-F238E27FC236}">
                <a16:creationId xmlns:a16="http://schemas.microsoft.com/office/drawing/2014/main" id="{86B462C4-E017-440C-AAAD-3C4CA7C639B5}"/>
              </a:ext>
            </a:extLst>
          </p:cNvPr>
          <p:cNvSpPr/>
          <p:nvPr/>
        </p:nvSpPr>
        <p:spPr>
          <a:xfrm>
            <a:off x="1706485" y="4821614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대화상대 추가 클릭</a:t>
            </a:r>
          </a:p>
        </p:txBody>
      </p:sp>
      <p:cxnSp>
        <p:nvCxnSpPr>
          <p:cNvPr id="254" name="직선 화살표 연결선 253">
            <a:extLst>
              <a:ext uri="{FF2B5EF4-FFF2-40B4-BE49-F238E27FC236}">
                <a16:creationId xmlns:a16="http://schemas.microsoft.com/office/drawing/2014/main" id="{21F5A246-B69C-476F-AAD5-29FACA517E9C}"/>
              </a:ext>
            </a:extLst>
          </p:cNvPr>
          <p:cNvCxnSpPr>
            <a:cxnSpLocks/>
          </p:cNvCxnSpPr>
          <p:nvPr/>
        </p:nvCxnSpPr>
        <p:spPr>
          <a:xfrm>
            <a:off x="1365526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5" name="모서리가 둥근 직사각형 211">
            <a:extLst>
              <a:ext uri="{FF2B5EF4-FFF2-40B4-BE49-F238E27FC236}">
                <a16:creationId xmlns:a16="http://schemas.microsoft.com/office/drawing/2014/main" id="{7FE9F4CB-5955-4F77-AC2F-8D2047A20157}"/>
              </a:ext>
            </a:extLst>
          </p:cNvPr>
          <p:cNvSpPr/>
          <p:nvPr/>
        </p:nvSpPr>
        <p:spPr>
          <a:xfrm>
            <a:off x="208302" y="4821614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cxnSp>
        <p:nvCxnSpPr>
          <p:cNvPr id="256" name="직선 화살표 연결선 255">
            <a:extLst>
              <a:ext uri="{FF2B5EF4-FFF2-40B4-BE49-F238E27FC236}">
                <a16:creationId xmlns:a16="http://schemas.microsoft.com/office/drawing/2014/main" id="{BC8F02AA-2401-4823-BDD8-B59247E68530}"/>
              </a:ext>
            </a:extLst>
          </p:cNvPr>
          <p:cNvCxnSpPr>
            <a:cxnSpLocks/>
          </p:cNvCxnSpPr>
          <p:nvPr/>
        </p:nvCxnSpPr>
        <p:spPr>
          <a:xfrm>
            <a:off x="2762684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7" name="모서리가 둥근 직사각형 211">
            <a:extLst>
              <a:ext uri="{FF2B5EF4-FFF2-40B4-BE49-F238E27FC236}">
                <a16:creationId xmlns:a16="http://schemas.microsoft.com/office/drawing/2014/main" id="{FB41BFA7-455A-47E8-AEFB-1B11BF4E692A}"/>
              </a:ext>
            </a:extLst>
          </p:cNvPr>
          <p:cNvSpPr/>
          <p:nvPr/>
        </p:nvSpPr>
        <p:spPr>
          <a:xfrm>
            <a:off x="3098360" y="4873921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대화상대 추가 팝업</a:t>
            </a:r>
          </a:p>
        </p:txBody>
      </p: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34585A06-D181-4BA1-B399-F1954C75E1EF}"/>
              </a:ext>
            </a:extLst>
          </p:cNvPr>
          <p:cNvGrpSpPr/>
          <p:nvPr/>
        </p:nvGrpSpPr>
        <p:grpSpPr>
          <a:xfrm>
            <a:off x="5548443" y="4515585"/>
            <a:ext cx="1224001" cy="1005318"/>
            <a:chOff x="7128097" y="2934659"/>
            <a:chExt cx="1277718" cy="1429108"/>
          </a:xfrm>
        </p:grpSpPr>
        <p:grpSp>
          <p:nvGrpSpPr>
            <p:cNvPr id="275" name="그룹 274">
              <a:extLst>
                <a:ext uri="{FF2B5EF4-FFF2-40B4-BE49-F238E27FC236}">
                  <a16:creationId xmlns:a16="http://schemas.microsoft.com/office/drawing/2014/main" id="{35BE9F7A-91B7-45B4-B540-08018F166151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7128097" y="3141397"/>
              <a:chExt cx="324000" cy="1021305"/>
            </a:xfrm>
          </p:grpSpPr>
          <p:grpSp>
            <p:nvGrpSpPr>
              <p:cNvPr id="279" name="그룹 278">
                <a:extLst>
                  <a:ext uri="{FF2B5EF4-FFF2-40B4-BE49-F238E27FC236}">
                    <a16:creationId xmlns:a16="http://schemas.microsoft.com/office/drawing/2014/main" id="{1ED1F1AA-5F85-4FF1-8EB7-D13F8484FB8C}"/>
                  </a:ext>
                </a:extLst>
              </p:cNvPr>
              <p:cNvGrpSpPr/>
              <p:nvPr/>
            </p:nvGrpSpPr>
            <p:grpSpPr>
              <a:xfrm>
                <a:off x="7128097" y="3141397"/>
                <a:ext cx="324000" cy="1021305"/>
                <a:chOff x="2104037" y="2077546"/>
                <a:chExt cx="1116000" cy="1021305"/>
              </a:xfrm>
            </p:grpSpPr>
            <p:cxnSp>
              <p:nvCxnSpPr>
                <p:cNvPr id="325" name="연결선: 꺾임 324">
                  <a:extLst>
                    <a:ext uri="{FF2B5EF4-FFF2-40B4-BE49-F238E27FC236}">
                      <a16:creationId xmlns:a16="http://schemas.microsoft.com/office/drawing/2014/main" id="{BD5154C8-58FA-45F7-80D7-C5F0ACA2D63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104037" y="2077546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6" name="연결선: 꺾임 325">
                  <a:extLst>
                    <a:ext uri="{FF2B5EF4-FFF2-40B4-BE49-F238E27FC236}">
                      <a16:creationId xmlns:a16="http://schemas.microsoft.com/office/drawing/2014/main" id="{7A00E371-256A-4B69-AB3C-0A63760911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04037" y="2630851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80" name="직선 화살표 연결선 279">
                <a:extLst>
                  <a:ext uri="{FF2B5EF4-FFF2-40B4-BE49-F238E27FC236}">
                    <a16:creationId xmlns:a16="http://schemas.microsoft.com/office/drawing/2014/main" id="{BE9B243A-29E3-4A12-BBB2-B325DBBF2E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8097" y="3652049"/>
                <a:ext cx="32400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6" name="모서리가 둥근 직사각형 211">
              <a:extLst>
                <a:ext uri="{FF2B5EF4-FFF2-40B4-BE49-F238E27FC236}">
                  <a16:creationId xmlns:a16="http://schemas.microsoft.com/office/drawing/2014/main" id="{9AEE6089-BCA8-4E3E-B861-2BEDBEAEEDBB}"/>
                </a:ext>
              </a:extLst>
            </p:cNvPr>
            <p:cNvSpPr/>
            <p:nvPr/>
          </p:nvSpPr>
          <p:spPr>
            <a:xfrm>
              <a:off x="7472304" y="2934659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그룹에서 선택</a:t>
              </a:r>
            </a:p>
          </p:txBody>
        </p:sp>
        <p:sp>
          <p:nvSpPr>
            <p:cNvPr id="277" name="모서리가 둥근 직사각형 211">
              <a:extLst>
                <a:ext uri="{FF2B5EF4-FFF2-40B4-BE49-F238E27FC236}">
                  <a16:creationId xmlns:a16="http://schemas.microsoft.com/office/drawing/2014/main" id="{75837295-E701-404C-AF2C-7D189B27396D}"/>
                </a:ext>
              </a:extLst>
            </p:cNvPr>
            <p:cNvSpPr/>
            <p:nvPr/>
          </p:nvSpPr>
          <p:spPr>
            <a:xfrm>
              <a:off x="7472304" y="3441866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조직도에서 선택</a:t>
              </a:r>
            </a:p>
          </p:txBody>
        </p:sp>
        <p:sp>
          <p:nvSpPr>
            <p:cNvPr id="278" name="모서리가 둥근 직사각형 211">
              <a:extLst>
                <a:ext uri="{FF2B5EF4-FFF2-40B4-BE49-F238E27FC236}">
                  <a16:creationId xmlns:a16="http://schemas.microsoft.com/office/drawing/2014/main" id="{86A4D7C0-9A08-484F-BACD-C3D3279B9B85}"/>
                </a:ext>
              </a:extLst>
            </p:cNvPr>
            <p:cNvSpPr/>
            <p:nvPr/>
          </p:nvSpPr>
          <p:spPr>
            <a:xfrm>
              <a:off x="7472304" y="3939931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검색을 통한 선택</a:t>
              </a:r>
            </a:p>
          </p:txBody>
        </p:sp>
      </p:grpSp>
      <p:sp>
        <p:nvSpPr>
          <p:cNvPr id="260" name="모서리가 둥근 직사각형 211">
            <a:extLst>
              <a:ext uri="{FF2B5EF4-FFF2-40B4-BE49-F238E27FC236}">
                <a16:creationId xmlns:a16="http://schemas.microsoft.com/office/drawing/2014/main" id="{BDEB3DEC-FF6A-4C8E-965A-9D1FDFC37BD5}"/>
              </a:ext>
            </a:extLst>
          </p:cNvPr>
          <p:cNvSpPr/>
          <p:nvPr/>
        </p:nvSpPr>
        <p:spPr>
          <a:xfrm>
            <a:off x="8253743" y="4859198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sp>
        <p:nvSpPr>
          <p:cNvPr id="261" name="모서리가 둥근 직사각형 211">
            <a:extLst>
              <a:ext uri="{FF2B5EF4-FFF2-40B4-BE49-F238E27FC236}">
                <a16:creationId xmlns:a16="http://schemas.microsoft.com/office/drawing/2014/main" id="{98574D85-6B65-42D4-ABC7-2E8DCF16521B}"/>
              </a:ext>
            </a:extLst>
          </p:cNvPr>
          <p:cNvSpPr/>
          <p:nvPr/>
        </p:nvSpPr>
        <p:spPr>
          <a:xfrm>
            <a:off x="7133178" y="4867523"/>
            <a:ext cx="768975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</a:t>
            </a:r>
          </a:p>
        </p:txBody>
      </p: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07DB6B76-8A37-437A-90F9-899922EB4213}"/>
              </a:ext>
            </a:extLst>
          </p:cNvPr>
          <p:cNvGrpSpPr/>
          <p:nvPr/>
        </p:nvGrpSpPr>
        <p:grpSpPr>
          <a:xfrm>
            <a:off x="6858348" y="4577356"/>
            <a:ext cx="285015" cy="848656"/>
            <a:chOff x="6832143" y="2186686"/>
            <a:chExt cx="443353" cy="1022400"/>
          </a:xfrm>
        </p:grpSpPr>
        <p:sp>
          <p:nvSpPr>
            <p:cNvPr id="273" name="오른쪽 대괄호 272">
              <a:extLst>
                <a:ext uri="{FF2B5EF4-FFF2-40B4-BE49-F238E27FC236}">
                  <a16:creationId xmlns:a16="http://schemas.microsoft.com/office/drawing/2014/main" id="{C49AD7A4-F9C0-4D08-9B74-A737C97EFB11}"/>
                </a:ext>
              </a:extLst>
            </p:cNvPr>
            <p:cNvSpPr/>
            <p:nvPr/>
          </p:nvSpPr>
          <p:spPr>
            <a:xfrm>
              <a:off x="6832143" y="2186686"/>
              <a:ext cx="117631" cy="1022400"/>
            </a:xfrm>
            <a:prstGeom prst="rightBracket">
              <a:avLst/>
            </a:prstGeom>
            <a:ln w="9525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74" name="직선 화살표 연결선 273">
              <a:extLst>
                <a:ext uri="{FF2B5EF4-FFF2-40B4-BE49-F238E27FC236}">
                  <a16:creationId xmlns:a16="http://schemas.microsoft.com/office/drawing/2014/main" id="{DFEC8BFE-4B56-4546-89BC-9C7621C123B1}"/>
                </a:ext>
              </a:extLst>
            </p:cNvPr>
            <p:cNvCxnSpPr>
              <a:cxnSpLocks/>
            </p:cNvCxnSpPr>
            <p:nvPr/>
          </p:nvCxnSpPr>
          <p:spPr>
            <a:xfrm>
              <a:off x="6951496" y="2704800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63" name="직선 화살표 연결선 262">
            <a:extLst>
              <a:ext uri="{FF2B5EF4-FFF2-40B4-BE49-F238E27FC236}">
                <a16:creationId xmlns:a16="http://schemas.microsoft.com/office/drawing/2014/main" id="{9CD43548-AB46-47CA-A8E9-0B52FCC06CE3}"/>
              </a:ext>
            </a:extLst>
          </p:cNvPr>
          <p:cNvCxnSpPr>
            <a:cxnSpLocks/>
          </p:cNvCxnSpPr>
          <p:nvPr/>
        </p:nvCxnSpPr>
        <p:spPr>
          <a:xfrm>
            <a:off x="4142911" y="5033532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모서리가 둥근 직사각형 211">
            <a:extLst>
              <a:ext uri="{FF2B5EF4-FFF2-40B4-BE49-F238E27FC236}">
                <a16:creationId xmlns:a16="http://schemas.microsoft.com/office/drawing/2014/main" id="{BA670E30-4BD6-4A95-A73A-99CC63228799}"/>
              </a:ext>
            </a:extLst>
          </p:cNvPr>
          <p:cNvSpPr/>
          <p:nvPr/>
        </p:nvSpPr>
        <p:spPr>
          <a:xfrm>
            <a:off x="4478587" y="4873921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선택</a:t>
            </a:r>
          </a:p>
        </p:txBody>
      </p:sp>
      <p:cxnSp>
        <p:nvCxnSpPr>
          <p:cNvPr id="266" name="직선 화살표 연결선 265">
            <a:extLst>
              <a:ext uri="{FF2B5EF4-FFF2-40B4-BE49-F238E27FC236}">
                <a16:creationId xmlns:a16="http://schemas.microsoft.com/office/drawing/2014/main" id="{85558638-E1CC-455B-800E-CEE56E12F038}"/>
              </a:ext>
            </a:extLst>
          </p:cNvPr>
          <p:cNvCxnSpPr>
            <a:cxnSpLocks/>
          </p:cNvCxnSpPr>
          <p:nvPr/>
        </p:nvCxnSpPr>
        <p:spPr>
          <a:xfrm>
            <a:off x="7915948" y="5008598"/>
            <a:ext cx="32400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9" name="직선 화살표 연결선 268">
            <a:extLst>
              <a:ext uri="{FF2B5EF4-FFF2-40B4-BE49-F238E27FC236}">
                <a16:creationId xmlns:a16="http://schemas.microsoft.com/office/drawing/2014/main" id="{357C4662-5A93-4A03-8063-7FD21CE8ABAC}"/>
              </a:ext>
            </a:extLst>
          </p:cNvPr>
          <p:cNvCxnSpPr>
            <a:cxnSpLocks/>
          </p:cNvCxnSpPr>
          <p:nvPr/>
        </p:nvCxnSpPr>
        <p:spPr>
          <a:xfrm>
            <a:off x="8896100" y="5141340"/>
            <a:ext cx="0" cy="95354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0" name="모서리가 둥근 직사각형 211">
            <a:extLst>
              <a:ext uri="{FF2B5EF4-FFF2-40B4-BE49-F238E27FC236}">
                <a16:creationId xmlns:a16="http://schemas.microsoft.com/office/drawing/2014/main" id="{8DAEBC73-97DB-406A-800A-93F9E6FCED16}"/>
              </a:ext>
            </a:extLst>
          </p:cNvPr>
          <p:cNvSpPr/>
          <p:nvPr/>
        </p:nvSpPr>
        <p:spPr>
          <a:xfrm>
            <a:off x="8201663" y="6095897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D019E9B5-C17D-4077-8695-09958E3D6219}"/>
              </a:ext>
            </a:extLst>
          </p:cNvPr>
          <p:cNvCxnSpPr>
            <a:cxnSpLocks/>
          </p:cNvCxnSpPr>
          <p:nvPr/>
        </p:nvCxnSpPr>
        <p:spPr>
          <a:xfrm>
            <a:off x="2766177" y="219896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23E191C8-628F-4622-A543-FA2C36E0BB5B}"/>
              </a:ext>
            </a:extLst>
          </p:cNvPr>
          <p:cNvSpPr/>
          <p:nvPr/>
        </p:nvSpPr>
        <p:spPr>
          <a:xfrm>
            <a:off x="2749218" y="216709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3DEF7D11-1F49-4D94-AE72-EAA56C7CA4C0}"/>
              </a:ext>
            </a:extLst>
          </p:cNvPr>
          <p:cNvSpPr/>
          <p:nvPr/>
        </p:nvSpPr>
        <p:spPr>
          <a:xfrm>
            <a:off x="3107024" y="150177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검색결과 없음</a:t>
            </a:r>
            <a:endParaRPr lang="en-US" altLang="ko-KR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안내 문구 노출</a:t>
            </a:r>
          </a:p>
        </p:txBody>
      </p: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77E1D44D-18A5-4C46-A961-28A94621C66B}"/>
              </a:ext>
            </a:extLst>
          </p:cNvPr>
          <p:cNvCxnSpPr/>
          <p:nvPr/>
        </p:nvCxnSpPr>
        <p:spPr>
          <a:xfrm flipV="1">
            <a:off x="2775873" y="164131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C7A33AA-217E-4174-9755-5EC4CD8B568E}"/>
              </a:ext>
            </a:extLst>
          </p:cNvPr>
          <p:cNvSpPr/>
          <p:nvPr/>
        </p:nvSpPr>
        <p:spPr>
          <a:xfrm>
            <a:off x="2671129" y="17516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84" name="모서리가 둥근 직사각형 211">
            <a:extLst>
              <a:ext uri="{FF2B5EF4-FFF2-40B4-BE49-F238E27FC236}">
                <a16:creationId xmlns:a16="http://schemas.microsoft.com/office/drawing/2014/main" id="{A840E8D6-39BC-4D4C-A310-4E94C526C7EA}"/>
              </a:ext>
            </a:extLst>
          </p:cNvPr>
          <p:cNvSpPr/>
          <p:nvPr/>
        </p:nvSpPr>
        <p:spPr>
          <a:xfrm>
            <a:off x="3084984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특정 멤버 프로필</a:t>
            </a:r>
          </a:p>
        </p:txBody>
      </p: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AAD69C61-6ACF-4866-9087-438C7249562E}"/>
              </a:ext>
            </a:extLst>
          </p:cNvPr>
          <p:cNvCxnSpPr>
            <a:cxnSpLocks/>
          </p:cNvCxnSpPr>
          <p:nvPr/>
        </p:nvCxnSpPr>
        <p:spPr>
          <a:xfrm>
            <a:off x="4139517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83C70A33-727C-4AA0-B856-70A0D7596C9D}"/>
              </a:ext>
            </a:extLst>
          </p:cNvPr>
          <p:cNvCxnSpPr>
            <a:cxnSpLocks/>
          </p:cNvCxnSpPr>
          <p:nvPr/>
        </p:nvCxnSpPr>
        <p:spPr>
          <a:xfrm>
            <a:off x="5586129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686977F9-B6F5-445E-BD3B-60C72C875BE2}"/>
              </a:ext>
            </a:extLst>
          </p:cNvPr>
          <p:cNvSpPr/>
          <p:nvPr/>
        </p:nvSpPr>
        <p:spPr>
          <a:xfrm>
            <a:off x="4373480" y="2057886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A47B0BB9-D573-4ECC-9FF9-C74495005651}"/>
              </a:ext>
            </a:extLst>
          </p:cNvPr>
          <p:cNvCxnSpPr>
            <a:cxnSpLocks/>
          </p:cNvCxnSpPr>
          <p:nvPr/>
        </p:nvCxnSpPr>
        <p:spPr>
          <a:xfrm>
            <a:off x="1365526" y="217983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AB696745-8ED2-4D70-B945-E80FF7F6B545}"/>
              </a:ext>
            </a:extLst>
          </p:cNvPr>
          <p:cNvSpPr/>
          <p:nvPr/>
        </p:nvSpPr>
        <p:spPr>
          <a:xfrm>
            <a:off x="208302" y="196791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sp>
        <p:nvSpPr>
          <p:cNvPr id="91" name="설명선: 굽은 선(테두리 및 강조선) 90">
            <a:extLst>
              <a:ext uri="{FF2B5EF4-FFF2-40B4-BE49-F238E27FC236}">
                <a16:creationId xmlns:a16="http://schemas.microsoft.com/office/drawing/2014/main" id="{E0317E63-9AAB-4FD1-BB27-671C3DC69C0E}"/>
              </a:ext>
            </a:extLst>
          </p:cNvPr>
          <p:cNvSpPr/>
          <p:nvPr/>
        </p:nvSpPr>
        <p:spPr>
          <a:xfrm flipH="1">
            <a:off x="4675517" y="1167641"/>
            <a:ext cx="1325612" cy="724249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61126"/>
              <a:gd name="adj6" fmla="val -2971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900" dirty="0"/>
              <a:t>선택한 대화상대 추가된 상태</a:t>
            </a:r>
          </a:p>
        </p:txBody>
      </p:sp>
      <p:sp>
        <p:nvSpPr>
          <p:cNvPr id="92" name="설명선: 굽은 선(테두리 및 강조선) 91">
            <a:extLst>
              <a:ext uri="{FF2B5EF4-FFF2-40B4-BE49-F238E27FC236}">
                <a16:creationId xmlns:a16="http://schemas.microsoft.com/office/drawing/2014/main" id="{C8A31979-C83F-4B99-9559-C58EA410AF20}"/>
              </a:ext>
            </a:extLst>
          </p:cNvPr>
          <p:cNvSpPr/>
          <p:nvPr/>
        </p:nvSpPr>
        <p:spPr>
          <a:xfrm flipH="1">
            <a:off x="388189" y="2584579"/>
            <a:ext cx="1509606" cy="437973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-47654"/>
              <a:gd name="adj6" fmla="val -1838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이름</a:t>
            </a:r>
            <a:r>
              <a:rPr lang="en-US" altLang="ko-KR" sz="900" dirty="0"/>
              <a:t>, </a:t>
            </a:r>
            <a:r>
              <a:rPr lang="ko-KR" altLang="en-US" sz="900" dirty="0"/>
              <a:t>부서</a:t>
            </a:r>
            <a:r>
              <a:rPr lang="en-US" altLang="ko-KR" sz="900" dirty="0"/>
              <a:t>, </a:t>
            </a:r>
            <a:r>
              <a:rPr lang="ko-KR" altLang="en-US" sz="900" dirty="0"/>
              <a:t>전화번호</a:t>
            </a:r>
            <a:r>
              <a:rPr lang="en-US" altLang="ko-KR" sz="900" dirty="0"/>
              <a:t>, </a:t>
            </a:r>
            <a:r>
              <a:rPr lang="ko-KR" altLang="en-US" sz="900" dirty="0"/>
              <a:t>이메일 검색</a:t>
            </a:r>
          </a:p>
        </p:txBody>
      </p:sp>
      <p:cxnSp>
        <p:nvCxnSpPr>
          <p:cNvPr id="4" name="연결선: 꺾임 3">
            <a:extLst>
              <a:ext uri="{FF2B5EF4-FFF2-40B4-BE49-F238E27FC236}">
                <a16:creationId xmlns:a16="http://schemas.microsoft.com/office/drawing/2014/main" id="{1EA6E374-B85E-42BD-8A21-1975508453DB}"/>
              </a:ext>
            </a:extLst>
          </p:cNvPr>
          <p:cNvCxnSpPr>
            <a:cxnSpLocks/>
          </p:cNvCxnSpPr>
          <p:nvPr/>
        </p:nvCxnSpPr>
        <p:spPr>
          <a:xfrm rot="16200000" flipH="1">
            <a:off x="3727522" y="2206580"/>
            <a:ext cx="504000" cy="756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DA1EEDFB-551F-495B-A58B-35DD81204F1A}"/>
              </a:ext>
            </a:extLst>
          </p:cNvPr>
          <p:cNvCxnSpPr>
            <a:cxnSpLocks/>
          </p:cNvCxnSpPr>
          <p:nvPr/>
        </p:nvCxnSpPr>
        <p:spPr>
          <a:xfrm rot="5400000">
            <a:off x="4887954" y="3086515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모서리가 둥근 직사각형 211">
            <a:extLst>
              <a:ext uri="{FF2B5EF4-FFF2-40B4-BE49-F238E27FC236}">
                <a16:creationId xmlns:a16="http://schemas.microsoft.com/office/drawing/2014/main" id="{3F7592BA-39D5-4920-AD84-B9C31BF93CAF}"/>
              </a:ext>
            </a:extLst>
          </p:cNvPr>
          <p:cNvSpPr/>
          <p:nvPr/>
        </p:nvSpPr>
        <p:spPr>
          <a:xfrm>
            <a:off x="4301517" y="3195524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90B8FD4-C16A-4B0A-9A7A-475C44E67E8C}"/>
              </a:ext>
            </a:extLst>
          </p:cNvPr>
          <p:cNvSpPr/>
          <p:nvPr/>
        </p:nvSpPr>
        <p:spPr>
          <a:xfrm>
            <a:off x="135855" y="1123633"/>
            <a:ext cx="49244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신규</a:t>
            </a:r>
            <a:endParaRPr lang="ko-KR" altLang="en-US" dirty="0">
              <a:solidFill>
                <a:srgbClr val="FF0000"/>
              </a:solidFill>
            </a:endParaRPr>
          </a:p>
        </p:txBody>
      </p:sp>
      <p:sp>
        <p:nvSpPr>
          <p:cNvPr id="188" name="모서리가 둥근 직사각형 211">
            <a:extLst>
              <a:ext uri="{FF2B5EF4-FFF2-40B4-BE49-F238E27FC236}">
                <a16:creationId xmlns:a16="http://schemas.microsoft.com/office/drawing/2014/main" id="{52DDA33D-A283-47F0-AD14-B4E40F775107}"/>
              </a:ext>
            </a:extLst>
          </p:cNvPr>
          <p:cNvSpPr/>
          <p:nvPr/>
        </p:nvSpPr>
        <p:spPr>
          <a:xfrm>
            <a:off x="3084984" y="3826301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목록에서 멤버 선택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89" name="연결선: 꺾임 188">
            <a:extLst>
              <a:ext uri="{FF2B5EF4-FFF2-40B4-BE49-F238E27FC236}">
                <a16:creationId xmlns:a16="http://schemas.microsoft.com/office/drawing/2014/main" id="{374AD8C8-6E9F-44A4-8B9D-2E79ABB4378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759681" y="2661268"/>
            <a:ext cx="1836000" cy="792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모서리가 둥근 직사각형 211">
            <a:extLst>
              <a:ext uri="{FF2B5EF4-FFF2-40B4-BE49-F238E27FC236}">
                <a16:creationId xmlns:a16="http://schemas.microsoft.com/office/drawing/2014/main" id="{3B1EC9F3-600C-4906-B984-DB95EBD2CE6F}"/>
              </a:ext>
            </a:extLst>
          </p:cNvPr>
          <p:cNvSpPr/>
          <p:nvPr/>
        </p:nvSpPr>
        <p:spPr>
          <a:xfrm>
            <a:off x="1706485" y="196791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검색</a:t>
            </a:r>
          </a:p>
        </p:txBody>
      </p:sp>
      <p:sp>
        <p:nvSpPr>
          <p:cNvPr id="192" name="모서리가 둥근 직사각형 211">
            <a:extLst>
              <a:ext uri="{FF2B5EF4-FFF2-40B4-BE49-F238E27FC236}">
                <a16:creationId xmlns:a16="http://schemas.microsoft.com/office/drawing/2014/main" id="{B61F6EE6-0C59-4938-8395-A569A352F158}"/>
              </a:ext>
            </a:extLst>
          </p:cNvPr>
          <p:cNvSpPr/>
          <p:nvPr/>
        </p:nvSpPr>
        <p:spPr>
          <a:xfrm>
            <a:off x="5793678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sp>
        <p:nvSpPr>
          <p:cNvPr id="210" name="모서리가 둥근 직사각형 211">
            <a:extLst>
              <a:ext uri="{FF2B5EF4-FFF2-40B4-BE49-F238E27FC236}">
                <a16:creationId xmlns:a16="http://schemas.microsoft.com/office/drawing/2014/main" id="{F0250A36-6D58-44AC-8260-60EE4E6B9CB3}"/>
              </a:ext>
            </a:extLst>
          </p:cNvPr>
          <p:cNvSpPr/>
          <p:nvPr/>
        </p:nvSpPr>
        <p:spPr>
          <a:xfrm>
            <a:off x="4373480" y="2692239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D59532E3-2C39-4B92-BE8B-80DEE281D52D}"/>
              </a:ext>
            </a:extLst>
          </p:cNvPr>
          <p:cNvCxnSpPr>
            <a:cxnSpLocks/>
          </p:cNvCxnSpPr>
          <p:nvPr/>
        </p:nvCxnSpPr>
        <p:spPr>
          <a:xfrm>
            <a:off x="4139517" y="3967376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모서리가 둥근 직사각형 211">
            <a:extLst>
              <a:ext uri="{FF2B5EF4-FFF2-40B4-BE49-F238E27FC236}">
                <a16:creationId xmlns:a16="http://schemas.microsoft.com/office/drawing/2014/main" id="{BB9416B0-F921-487F-916C-C4639C44A2A5}"/>
              </a:ext>
            </a:extLst>
          </p:cNvPr>
          <p:cNvSpPr/>
          <p:nvPr/>
        </p:nvSpPr>
        <p:spPr>
          <a:xfrm>
            <a:off x="4373480" y="3826301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그룹에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 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214" name="연결선: 꺾임 213">
            <a:extLst>
              <a:ext uri="{FF2B5EF4-FFF2-40B4-BE49-F238E27FC236}">
                <a16:creationId xmlns:a16="http://schemas.microsoft.com/office/drawing/2014/main" id="{89490C98-7874-4CB8-930F-F1B35EB18ACF}"/>
              </a:ext>
            </a:extLst>
          </p:cNvPr>
          <p:cNvCxnSpPr>
            <a:cxnSpLocks/>
          </p:cNvCxnSpPr>
          <p:nvPr/>
        </p:nvCxnSpPr>
        <p:spPr>
          <a:xfrm rot="10800000" flipH="1">
            <a:off x="5610742" y="2358451"/>
            <a:ext cx="720000" cy="1620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7" name="직선 화살표 연결선 336">
            <a:extLst>
              <a:ext uri="{FF2B5EF4-FFF2-40B4-BE49-F238E27FC236}">
                <a16:creationId xmlns:a16="http://schemas.microsoft.com/office/drawing/2014/main" id="{94201CA8-D18E-4383-812E-BB6D63FF18E3}"/>
              </a:ext>
            </a:extLst>
          </p:cNvPr>
          <p:cNvCxnSpPr>
            <a:cxnSpLocks/>
          </p:cNvCxnSpPr>
          <p:nvPr/>
        </p:nvCxnSpPr>
        <p:spPr>
          <a:xfrm>
            <a:off x="6828332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" name="모서리가 둥근 직사각형 211">
            <a:extLst>
              <a:ext uri="{FF2B5EF4-FFF2-40B4-BE49-F238E27FC236}">
                <a16:creationId xmlns:a16="http://schemas.microsoft.com/office/drawing/2014/main" id="{EBC3E5AE-5BCB-4483-8A6F-6B74253940EF}"/>
              </a:ext>
            </a:extLst>
          </p:cNvPr>
          <p:cNvSpPr/>
          <p:nvPr/>
        </p:nvSpPr>
        <p:spPr>
          <a:xfrm>
            <a:off x="7044395" y="2042907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A62B00C3-18FF-4582-8BD7-CF6E5B051E61}"/>
              </a:ext>
            </a:extLst>
          </p:cNvPr>
          <p:cNvCxnSpPr>
            <a:cxnSpLocks/>
          </p:cNvCxnSpPr>
          <p:nvPr/>
        </p:nvCxnSpPr>
        <p:spPr>
          <a:xfrm>
            <a:off x="7626367" y="2332579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6" name="모서리가 둥근 직사각형 211">
            <a:extLst>
              <a:ext uri="{FF2B5EF4-FFF2-40B4-BE49-F238E27FC236}">
                <a16:creationId xmlns:a16="http://schemas.microsoft.com/office/drawing/2014/main" id="{4F106753-6267-42D8-B6FD-4274D69EB20D}"/>
              </a:ext>
            </a:extLst>
          </p:cNvPr>
          <p:cNvSpPr/>
          <p:nvPr/>
        </p:nvSpPr>
        <p:spPr>
          <a:xfrm>
            <a:off x="6924203" y="2729260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</p:spTree>
    <p:extLst>
      <p:ext uri="{BB962C8B-B14F-4D97-AF65-F5344CB8AC3E}">
        <p14:creationId xmlns:p14="http://schemas.microsoft.com/office/powerpoint/2010/main" val="59411790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sp>
        <p:nvSpPr>
          <p:cNvPr id="150" name="모서리가 둥근 직사각형 211">
            <a:extLst>
              <a:ext uri="{FF2B5EF4-FFF2-40B4-BE49-F238E27FC236}">
                <a16:creationId xmlns:a16="http://schemas.microsoft.com/office/drawing/2014/main" id="{4E57F262-2F7A-4F9B-BD68-4DCFED694104}"/>
              </a:ext>
            </a:extLst>
          </p:cNvPr>
          <p:cNvSpPr/>
          <p:nvPr/>
        </p:nvSpPr>
        <p:spPr>
          <a:xfrm>
            <a:off x="1540104" y="127118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추가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152" name="직선 화살표 연결선 151">
            <a:extLst>
              <a:ext uri="{FF2B5EF4-FFF2-40B4-BE49-F238E27FC236}">
                <a16:creationId xmlns:a16="http://schemas.microsoft.com/office/drawing/2014/main" id="{86BA5F5B-B92B-4A9B-B30F-BAC82A2473D8}"/>
              </a:ext>
            </a:extLst>
          </p:cNvPr>
          <p:cNvCxnSpPr>
            <a:cxnSpLocks/>
          </p:cNvCxnSpPr>
          <p:nvPr/>
        </p:nvCxnSpPr>
        <p:spPr>
          <a:xfrm>
            <a:off x="1199145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모서리가 둥근 직사각형 211">
            <a:extLst>
              <a:ext uri="{FF2B5EF4-FFF2-40B4-BE49-F238E27FC236}">
                <a16:creationId xmlns:a16="http://schemas.microsoft.com/office/drawing/2014/main" id="{4A855ECF-9D15-49E4-B03E-5BEF30DF042E}"/>
              </a:ext>
            </a:extLst>
          </p:cNvPr>
          <p:cNvSpPr/>
          <p:nvPr/>
        </p:nvSpPr>
        <p:spPr>
          <a:xfrm>
            <a:off x="41921" y="127118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그룹</a:t>
            </a:r>
          </a:p>
        </p:txBody>
      </p:sp>
      <p:cxnSp>
        <p:nvCxnSpPr>
          <p:cNvPr id="154" name="직선 화살표 연결선 153">
            <a:extLst>
              <a:ext uri="{FF2B5EF4-FFF2-40B4-BE49-F238E27FC236}">
                <a16:creationId xmlns:a16="http://schemas.microsoft.com/office/drawing/2014/main" id="{CEA2D31A-633D-475D-971F-7ADED342698E}"/>
              </a:ext>
            </a:extLst>
          </p:cNvPr>
          <p:cNvCxnSpPr>
            <a:cxnSpLocks/>
          </p:cNvCxnSpPr>
          <p:nvPr/>
        </p:nvCxnSpPr>
        <p:spPr>
          <a:xfrm>
            <a:off x="2596303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모서리가 둥근 직사각형 211">
            <a:extLst>
              <a:ext uri="{FF2B5EF4-FFF2-40B4-BE49-F238E27FC236}">
                <a16:creationId xmlns:a16="http://schemas.microsoft.com/office/drawing/2014/main" id="{405D5AAC-B649-42B2-8825-DCC53BCBDB94}"/>
              </a:ext>
            </a:extLst>
          </p:cNvPr>
          <p:cNvSpPr/>
          <p:nvPr/>
        </p:nvSpPr>
        <p:spPr>
          <a:xfrm>
            <a:off x="2931979" y="1323490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추가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팝업</a:t>
            </a:r>
          </a:p>
        </p:txBody>
      </p:sp>
      <p:cxnSp>
        <p:nvCxnSpPr>
          <p:cNvPr id="184" name="직선 화살표 연결선 183">
            <a:extLst>
              <a:ext uri="{FF2B5EF4-FFF2-40B4-BE49-F238E27FC236}">
                <a16:creationId xmlns:a16="http://schemas.microsoft.com/office/drawing/2014/main" id="{F799FEB3-625F-446A-9522-0A51C847303B}"/>
              </a:ext>
            </a:extLst>
          </p:cNvPr>
          <p:cNvCxnSpPr>
            <a:cxnSpLocks/>
          </p:cNvCxnSpPr>
          <p:nvPr/>
        </p:nvCxnSpPr>
        <p:spPr>
          <a:xfrm>
            <a:off x="3976530" y="148310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모서리가 둥근 직사각형 211">
            <a:extLst>
              <a:ext uri="{FF2B5EF4-FFF2-40B4-BE49-F238E27FC236}">
                <a16:creationId xmlns:a16="http://schemas.microsoft.com/office/drawing/2014/main" id="{D2E0BB87-F6C7-4043-85B8-6452F20E0DDB}"/>
              </a:ext>
            </a:extLst>
          </p:cNvPr>
          <p:cNvSpPr/>
          <p:nvPr/>
        </p:nvSpPr>
        <p:spPr>
          <a:xfrm>
            <a:off x="4312206" y="1323490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 err="1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그룹명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grpSp>
        <p:nvGrpSpPr>
          <p:cNvPr id="219" name="그룹 218">
            <a:extLst>
              <a:ext uri="{FF2B5EF4-FFF2-40B4-BE49-F238E27FC236}">
                <a16:creationId xmlns:a16="http://schemas.microsoft.com/office/drawing/2014/main" id="{61F2100D-4E04-414A-95A1-9902B933FC40}"/>
              </a:ext>
            </a:extLst>
          </p:cNvPr>
          <p:cNvGrpSpPr/>
          <p:nvPr/>
        </p:nvGrpSpPr>
        <p:grpSpPr>
          <a:xfrm>
            <a:off x="6762289" y="969993"/>
            <a:ext cx="1224001" cy="1005318"/>
            <a:chOff x="7128097" y="2934659"/>
            <a:chExt cx="1277718" cy="1429108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BD176E92-43C8-4B7D-B23D-A5E6EF402C8D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7128097" y="3141397"/>
              <a:chExt cx="324000" cy="1021305"/>
            </a:xfrm>
          </p:grpSpPr>
          <p:grpSp>
            <p:nvGrpSpPr>
              <p:cNvPr id="224" name="그룹 223">
                <a:extLst>
                  <a:ext uri="{FF2B5EF4-FFF2-40B4-BE49-F238E27FC236}">
                    <a16:creationId xmlns:a16="http://schemas.microsoft.com/office/drawing/2014/main" id="{5B207802-4702-44B2-AC4C-4B3B3D81C581}"/>
                  </a:ext>
                </a:extLst>
              </p:cNvPr>
              <p:cNvGrpSpPr/>
              <p:nvPr/>
            </p:nvGrpSpPr>
            <p:grpSpPr>
              <a:xfrm>
                <a:off x="7128097" y="3141397"/>
                <a:ext cx="324000" cy="1021305"/>
                <a:chOff x="2104037" y="2077546"/>
                <a:chExt cx="1116000" cy="1021305"/>
              </a:xfrm>
            </p:grpSpPr>
            <p:cxnSp>
              <p:nvCxnSpPr>
                <p:cNvPr id="226" name="연결선: 꺾임 225">
                  <a:extLst>
                    <a:ext uri="{FF2B5EF4-FFF2-40B4-BE49-F238E27FC236}">
                      <a16:creationId xmlns:a16="http://schemas.microsoft.com/office/drawing/2014/main" id="{7827D8F0-ADC8-485A-BFC6-9D5CD76F20B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104037" y="2077546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연결선: 꺾임 226">
                  <a:extLst>
                    <a:ext uri="{FF2B5EF4-FFF2-40B4-BE49-F238E27FC236}">
                      <a16:creationId xmlns:a16="http://schemas.microsoft.com/office/drawing/2014/main" id="{2688580F-71E6-45DC-8D97-2B84E394C0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04037" y="2630851"/>
                  <a:ext cx="1116000" cy="468000"/>
                </a:xfrm>
                <a:prstGeom prst="bentConnector3">
                  <a:avLst/>
                </a:prstGeom>
                <a:ln w="9525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25" name="직선 화살표 연결선 224">
                <a:extLst>
                  <a:ext uri="{FF2B5EF4-FFF2-40B4-BE49-F238E27FC236}">
                    <a16:creationId xmlns:a16="http://schemas.microsoft.com/office/drawing/2014/main" id="{5DC08DE6-4539-4DA4-8676-7C605481B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28097" y="3652049"/>
                <a:ext cx="324000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1" name="모서리가 둥근 직사각형 211">
              <a:extLst>
                <a:ext uri="{FF2B5EF4-FFF2-40B4-BE49-F238E27FC236}">
                  <a16:creationId xmlns:a16="http://schemas.microsoft.com/office/drawing/2014/main" id="{20103A14-EC6D-455E-B3C6-0D5798E47CE8}"/>
                </a:ext>
              </a:extLst>
            </p:cNvPr>
            <p:cNvSpPr/>
            <p:nvPr/>
          </p:nvSpPr>
          <p:spPr>
            <a:xfrm>
              <a:off x="7472304" y="2934659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그룹에서 선택</a:t>
              </a:r>
            </a:p>
          </p:txBody>
        </p:sp>
        <p:sp>
          <p:nvSpPr>
            <p:cNvPr id="222" name="모서리가 둥근 직사각형 211">
              <a:extLst>
                <a:ext uri="{FF2B5EF4-FFF2-40B4-BE49-F238E27FC236}">
                  <a16:creationId xmlns:a16="http://schemas.microsoft.com/office/drawing/2014/main" id="{5C8A4244-0D8F-4A9E-8F6E-34A992AB6138}"/>
                </a:ext>
              </a:extLst>
            </p:cNvPr>
            <p:cNvSpPr/>
            <p:nvPr/>
          </p:nvSpPr>
          <p:spPr>
            <a:xfrm>
              <a:off x="7472304" y="3441866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조직도에서 선택</a:t>
              </a:r>
            </a:p>
          </p:txBody>
        </p:sp>
        <p:sp>
          <p:nvSpPr>
            <p:cNvPr id="223" name="모서리가 둥근 직사각형 211">
              <a:extLst>
                <a:ext uri="{FF2B5EF4-FFF2-40B4-BE49-F238E27FC236}">
                  <a16:creationId xmlns:a16="http://schemas.microsoft.com/office/drawing/2014/main" id="{B7C97D92-32F8-4AB8-8B06-8ADB87AD1BF9}"/>
                </a:ext>
              </a:extLst>
            </p:cNvPr>
            <p:cNvSpPr/>
            <p:nvPr/>
          </p:nvSpPr>
          <p:spPr>
            <a:xfrm>
              <a:off x="7472304" y="3939931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검색을 통한 선택</a:t>
              </a:r>
            </a:p>
          </p:txBody>
        </p:sp>
      </p:grpSp>
      <p:grpSp>
        <p:nvGrpSpPr>
          <p:cNvPr id="230" name="그룹 229">
            <a:extLst>
              <a:ext uri="{FF2B5EF4-FFF2-40B4-BE49-F238E27FC236}">
                <a16:creationId xmlns:a16="http://schemas.microsoft.com/office/drawing/2014/main" id="{72377D0A-021B-4A82-AB30-52ADB2BFA932}"/>
              </a:ext>
            </a:extLst>
          </p:cNvPr>
          <p:cNvGrpSpPr/>
          <p:nvPr/>
        </p:nvGrpSpPr>
        <p:grpSpPr>
          <a:xfrm>
            <a:off x="8072194" y="1031764"/>
            <a:ext cx="285015" cy="848656"/>
            <a:chOff x="6832143" y="2186686"/>
            <a:chExt cx="443353" cy="1022400"/>
          </a:xfrm>
        </p:grpSpPr>
        <p:sp>
          <p:nvSpPr>
            <p:cNvPr id="231" name="오른쪽 대괄호 230">
              <a:extLst>
                <a:ext uri="{FF2B5EF4-FFF2-40B4-BE49-F238E27FC236}">
                  <a16:creationId xmlns:a16="http://schemas.microsoft.com/office/drawing/2014/main" id="{57B3F703-21F8-4934-AC78-0713522E73B6}"/>
                </a:ext>
              </a:extLst>
            </p:cNvPr>
            <p:cNvSpPr/>
            <p:nvPr/>
          </p:nvSpPr>
          <p:spPr>
            <a:xfrm>
              <a:off x="6832143" y="2186686"/>
              <a:ext cx="117631" cy="1022400"/>
            </a:xfrm>
            <a:prstGeom prst="rightBracket">
              <a:avLst/>
            </a:prstGeom>
            <a:ln w="9525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32" name="직선 화살표 연결선 231">
              <a:extLst>
                <a:ext uri="{FF2B5EF4-FFF2-40B4-BE49-F238E27FC236}">
                  <a16:creationId xmlns:a16="http://schemas.microsoft.com/office/drawing/2014/main" id="{5DAC6066-1A42-49BF-8143-2DD558620115}"/>
                </a:ext>
              </a:extLst>
            </p:cNvPr>
            <p:cNvCxnSpPr>
              <a:cxnSpLocks/>
            </p:cNvCxnSpPr>
            <p:nvPr/>
          </p:nvCxnSpPr>
          <p:spPr>
            <a:xfrm>
              <a:off x="6951496" y="2704800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33" name="직선 화살표 연결선 232">
            <a:extLst>
              <a:ext uri="{FF2B5EF4-FFF2-40B4-BE49-F238E27FC236}">
                <a16:creationId xmlns:a16="http://schemas.microsoft.com/office/drawing/2014/main" id="{AB77C6CF-F81E-4DCA-9A61-265860791492}"/>
              </a:ext>
            </a:extLst>
          </p:cNvPr>
          <p:cNvCxnSpPr>
            <a:cxnSpLocks/>
          </p:cNvCxnSpPr>
          <p:nvPr/>
        </p:nvCxnSpPr>
        <p:spPr>
          <a:xfrm>
            <a:off x="5356757" y="1487940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4" name="모서리가 둥근 직사각형 211">
            <a:extLst>
              <a:ext uri="{FF2B5EF4-FFF2-40B4-BE49-F238E27FC236}">
                <a16:creationId xmlns:a16="http://schemas.microsoft.com/office/drawing/2014/main" id="{13D5A47A-4ECD-499B-8C28-5C7361712ECE}"/>
              </a:ext>
            </a:extLst>
          </p:cNvPr>
          <p:cNvSpPr/>
          <p:nvPr/>
        </p:nvSpPr>
        <p:spPr>
          <a:xfrm>
            <a:off x="5692433" y="1328329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선택</a:t>
            </a:r>
          </a:p>
        </p:txBody>
      </p:sp>
      <p:sp>
        <p:nvSpPr>
          <p:cNvPr id="240" name="모서리가 둥근 직사각형 211">
            <a:extLst>
              <a:ext uri="{FF2B5EF4-FFF2-40B4-BE49-F238E27FC236}">
                <a16:creationId xmlns:a16="http://schemas.microsoft.com/office/drawing/2014/main" id="{78E4EF9A-45EA-4FCB-8507-74730DAF2CAF}"/>
              </a:ext>
            </a:extLst>
          </p:cNvPr>
          <p:cNvSpPr/>
          <p:nvPr/>
        </p:nvSpPr>
        <p:spPr>
          <a:xfrm>
            <a:off x="8373854" y="1289077"/>
            <a:ext cx="1450078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새로 추가한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248" name="모서리가 둥근 직사각형 211">
            <a:extLst>
              <a:ext uri="{FF2B5EF4-FFF2-40B4-BE49-F238E27FC236}">
                <a16:creationId xmlns:a16="http://schemas.microsoft.com/office/drawing/2014/main" id="{DE05DD21-2C4A-433D-BAC5-0C8CF1D9915E}"/>
              </a:ext>
            </a:extLst>
          </p:cNvPr>
          <p:cNvSpPr/>
          <p:nvPr/>
        </p:nvSpPr>
        <p:spPr>
          <a:xfrm>
            <a:off x="41921" y="2517519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프로필</a:t>
            </a: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0E88DB9B-A164-4405-92E2-930B115EFA62}"/>
              </a:ext>
            </a:extLst>
          </p:cNvPr>
          <p:cNvGrpSpPr/>
          <p:nvPr/>
        </p:nvGrpSpPr>
        <p:grpSpPr>
          <a:xfrm>
            <a:off x="208302" y="622073"/>
            <a:ext cx="2873538" cy="347550"/>
            <a:chOff x="282580" y="571273"/>
            <a:chExt cx="2873538" cy="347550"/>
          </a:xfrm>
        </p:grpSpPr>
        <p:pic>
          <p:nvPicPr>
            <p:cNvPr id="295" name="그래픽 294" descr="브라유 점자">
              <a:extLst>
                <a:ext uri="{FF2B5EF4-FFF2-40B4-BE49-F238E27FC236}">
                  <a16:creationId xmlns:a16="http://schemas.microsoft.com/office/drawing/2014/main" id="{E19FB988-F393-498C-841D-66715EDE44B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2569FB37-3407-4281-A91A-7D1E6F9B7F4E}"/>
                </a:ext>
              </a:extLst>
            </p:cNvPr>
            <p:cNvSpPr/>
            <p:nvPr/>
          </p:nvSpPr>
          <p:spPr>
            <a:xfrm>
              <a:off x="544506" y="606550"/>
              <a:ext cx="261161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새 그룹 추가를 통한 대화상대 추가</a:t>
              </a: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C5593E4C-437B-423E-9D9D-7FD2017F389F}"/>
              </a:ext>
            </a:extLst>
          </p:cNvPr>
          <p:cNvGrpSpPr/>
          <p:nvPr/>
        </p:nvGrpSpPr>
        <p:grpSpPr>
          <a:xfrm>
            <a:off x="208302" y="2062684"/>
            <a:ext cx="1786702" cy="347550"/>
            <a:chOff x="282580" y="571273"/>
            <a:chExt cx="1786702" cy="347550"/>
          </a:xfrm>
        </p:grpSpPr>
        <p:pic>
          <p:nvPicPr>
            <p:cNvPr id="298" name="그래픽 297" descr="브라유 점자">
              <a:extLst>
                <a:ext uri="{FF2B5EF4-FFF2-40B4-BE49-F238E27FC236}">
                  <a16:creationId xmlns:a16="http://schemas.microsoft.com/office/drawing/2014/main" id="{AF8FC22A-EE6F-4A6A-AA99-083A9C5D685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542EC8E1-3129-4E0A-8B9E-6BCB8A7DFAD1}"/>
                </a:ext>
              </a:extLst>
            </p:cNvPr>
            <p:cNvSpPr/>
            <p:nvPr/>
          </p:nvSpPr>
          <p:spPr>
            <a:xfrm>
              <a:off x="544506" y="606550"/>
              <a:ext cx="1524776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프로필을 통한 추가</a:t>
              </a:r>
            </a:p>
          </p:txBody>
        </p:sp>
      </p:grpSp>
      <p:cxnSp>
        <p:nvCxnSpPr>
          <p:cNvPr id="334" name="직선 화살표 연결선 333">
            <a:extLst>
              <a:ext uri="{FF2B5EF4-FFF2-40B4-BE49-F238E27FC236}">
                <a16:creationId xmlns:a16="http://schemas.microsoft.com/office/drawing/2014/main" id="{24E1DA87-9441-4503-9432-5B6FF6E7D925}"/>
              </a:ext>
            </a:extLst>
          </p:cNvPr>
          <p:cNvCxnSpPr>
            <a:cxnSpLocks/>
          </p:cNvCxnSpPr>
          <p:nvPr/>
        </p:nvCxnSpPr>
        <p:spPr>
          <a:xfrm>
            <a:off x="1198824" y="272943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5" name="모서리가 둥근 직사각형 211">
            <a:extLst>
              <a:ext uri="{FF2B5EF4-FFF2-40B4-BE49-F238E27FC236}">
                <a16:creationId xmlns:a16="http://schemas.microsoft.com/office/drawing/2014/main" id="{C93EA720-E484-4EC7-8866-9A715C48E8A1}"/>
              </a:ext>
            </a:extLst>
          </p:cNvPr>
          <p:cNvSpPr/>
          <p:nvPr/>
        </p:nvSpPr>
        <p:spPr>
          <a:xfrm>
            <a:off x="1534500" y="2569826"/>
            <a:ext cx="1033078" cy="29419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 팝업</a:t>
            </a:r>
          </a:p>
        </p:txBody>
      </p:sp>
      <p:cxnSp>
        <p:nvCxnSpPr>
          <p:cNvPr id="336" name="직선 화살표 연결선 335">
            <a:extLst>
              <a:ext uri="{FF2B5EF4-FFF2-40B4-BE49-F238E27FC236}">
                <a16:creationId xmlns:a16="http://schemas.microsoft.com/office/drawing/2014/main" id="{307D43FC-8420-4363-9703-0EF11B140B25}"/>
              </a:ext>
            </a:extLst>
          </p:cNvPr>
          <p:cNvCxnSpPr>
            <a:cxnSpLocks/>
          </p:cNvCxnSpPr>
          <p:nvPr/>
        </p:nvCxnSpPr>
        <p:spPr>
          <a:xfrm>
            <a:off x="2577046" y="2730737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7" name="모서리가 둥근 직사각형 211">
            <a:extLst>
              <a:ext uri="{FF2B5EF4-FFF2-40B4-BE49-F238E27FC236}">
                <a16:creationId xmlns:a16="http://schemas.microsoft.com/office/drawing/2014/main" id="{057703FC-8BFB-4D5F-A3F5-8503DB89171C}"/>
              </a:ext>
            </a:extLst>
          </p:cNvPr>
          <p:cNvSpPr/>
          <p:nvPr/>
        </p:nvSpPr>
        <p:spPr>
          <a:xfrm>
            <a:off x="2897273" y="2589662"/>
            <a:ext cx="150648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프로필에서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338" name="연결선: 꺾임 337">
            <a:extLst>
              <a:ext uri="{FF2B5EF4-FFF2-40B4-BE49-F238E27FC236}">
                <a16:creationId xmlns:a16="http://schemas.microsoft.com/office/drawing/2014/main" id="{1A9AB81F-27A5-44B8-8C3A-F542D5BE0DB5}"/>
              </a:ext>
            </a:extLst>
          </p:cNvPr>
          <p:cNvCxnSpPr>
            <a:cxnSpLocks/>
          </p:cNvCxnSpPr>
          <p:nvPr/>
        </p:nvCxnSpPr>
        <p:spPr>
          <a:xfrm rot="16200000" flipH="1">
            <a:off x="2237051" y="2689416"/>
            <a:ext cx="468000" cy="864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9" name="모서리가 둥근 직사각형 211">
            <a:extLst>
              <a:ext uri="{FF2B5EF4-FFF2-40B4-BE49-F238E27FC236}">
                <a16:creationId xmlns:a16="http://schemas.microsoft.com/office/drawing/2014/main" id="{0E3AE103-37C9-4BC9-84E8-0613BD4C311D}"/>
              </a:ext>
            </a:extLst>
          </p:cNvPr>
          <p:cNvSpPr/>
          <p:nvPr/>
        </p:nvSpPr>
        <p:spPr>
          <a:xfrm>
            <a:off x="2897273" y="3206450"/>
            <a:ext cx="150648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프로필에서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 설정</a:t>
            </a:r>
          </a:p>
        </p:txBody>
      </p:sp>
      <p:cxnSp>
        <p:nvCxnSpPr>
          <p:cNvPr id="340" name="직선 화살표 연결선 339">
            <a:extLst>
              <a:ext uri="{FF2B5EF4-FFF2-40B4-BE49-F238E27FC236}">
                <a16:creationId xmlns:a16="http://schemas.microsoft.com/office/drawing/2014/main" id="{1D453423-ABE1-4693-AB38-AFBCB36BA5A1}"/>
              </a:ext>
            </a:extLst>
          </p:cNvPr>
          <p:cNvCxnSpPr>
            <a:cxnSpLocks/>
          </p:cNvCxnSpPr>
          <p:nvPr/>
        </p:nvCxnSpPr>
        <p:spPr>
          <a:xfrm rot="5400000">
            <a:off x="3601323" y="3603248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1" name="모서리가 둥근 직사각형 211">
            <a:extLst>
              <a:ext uri="{FF2B5EF4-FFF2-40B4-BE49-F238E27FC236}">
                <a16:creationId xmlns:a16="http://schemas.microsoft.com/office/drawing/2014/main" id="{FFC827E3-CE5D-4DD7-BE8B-45DA7F05F4A8}"/>
              </a:ext>
            </a:extLst>
          </p:cNvPr>
          <p:cNvSpPr/>
          <p:nvPr/>
        </p:nvSpPr>
        <p:spPr>
          <a:xfrm>
            <a:off x="3014886" y="3712257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cxnSp>
        <p:nvCxnSpPr>
          <p:cNvPr id="342" name="직선 화살표 연결선 341">
            <a:extLst>
              <a:ext uri="{FF2B5EF4-FFF2-40B4-BE49-F238E27FC236}">
                <a16:creationId xmlns:a16="http://schemas.microsoft.com/office/drawing/2014/main" id="{E8E94C38-797A-4AE8-BA5A-E4512569D21B}"/>
              </a:ext>
            </a:extLst>
          </p:cNvPr>
          <p:cNvCxnSpPr>
            <a:cxnSpLocks/>
          </p:cNvCxnSpPr>
          <p:nvPr/>
        </p:nvCxnSpPr>
        <p:spPr>
          <a:xfrm>
            <a:off x="4397300" y="2730737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3" name="모서리가 둥근 직사각형 211">
            <a:extLst>
              <a:ext uri="{FF2B5EF4-FFF2-40B4-BE49-F238E27FC236}">
                <a16:creationId xmlns:a16="http://schemas.microsoft.com/office/drawing/2014/main" id="{E0F5D03A-BECA-4E24-9AAD-713A944ABA46}"/>
              </a:ext>
            </a:extLst>
          </p:cNvPr>
          <p:cNvSpPr/>
          <p:nvPr/>
        </p:nvSpPr>
        <p:spPr>
          <a:xfrm>
            <a:off x="4615987" y="2589662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cxnSp>
        <p:nvCxnSpPr>
          <p:cNvPr id="394" name="직선 화살표 연결선 393">
            <a:extLst>
              <a:ext uri="{FF2B5EF4-FFF2-40B4-BE49-F238E27FC236}">
                <a16:creationId xmlns:a16="http://schemas.microsoft.com/office/drawing/2014/main" id="{4E6564FC-F232-4084-8220-5F407113E9D5}"/>
              </a:ext>
            </a:extLst>
          </p:cNvPr>
          <p:cNvCxnSpPr>
            <a:cxnSpLocks/>
          </p:cNvCxnSpPr>
          <p:nvPr/>
        </p:nvCxnSpPr>
        <p:spPr>
          <a:xfrm>
            <a:off x="5650641" y="2730737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모서리가 둥근 직사각형 211">
            <a:extLst>
              <a:ext uri="{FF2B5EF4-FFF2-40B4-BE49-F238E27FC236}">
                <a16:creationId xmlns:a16="http://schemas.microsoft.com/office/drawing/2014/main" id="{7605BDFF-D435-4C04-A253-0C512BAF2954}"/>
              </a:ext>
            </a:extLst>
          </p:cNvPr>
          <p:cNvSpPr/>
          <p:nvPr/>
        </p:nvSpPr>
        <p:spPr>
          <a:xfrm>
            <a:off x="5866704" y="2574683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96" name="직선 화살표 연결선 395">
            <a:extLst>
              <a:ext uri="{FF2B5EF4-FFF2-40B4-BE49-F238E27FC236}">
                <a16:creationId xmlns:a16="http://schemas.microsoft.com/office/drawing/2014/main" id="{6CA34261-F4CB-4D66-B2CA-2CB5EBE01249}"/>
              </a:ext>
            </a:extLst>
          </p:cNvPr>
          <p:cNvCxnSpPr>
            <a:cxnSpLocks/>
          </p:cNvCxnSpPr>
          <p:nvPr/>
        </p:nvCxnSpPr>
        <p:spPr>
          <a:xfrm>
            <a:off x="6448676" y="2864355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7" name="모서리가 둥근 직사각형 211">
            <a:extLst>
              <a:ext uri="{FF2B5EF4-FFF2-40B4-BE49-F238E27FC236}">
                <a16:creationId xmlns:a16="http://schemas.microsoft.com/office/drawing/2014/main" id="{B033F2CB-B7F2-4D2A-8401-EF78A01E6D26}"/>
              </a:ext>
            </a:extLst>
          </p:cNvPr>
          <p:cNvSpPr/>
          <p:nvPr/>
        </p:nvSpPr>
        <p:spPr>
          <a:xfrm>
            <a:off x="5746512" y="3261036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grpSp>
        <p:nvGrpSpPr>
          <p:cNvPr id="398" name="그룹 397">
            <a:extLst>
              <a:ext uri="{FF2B5EF4-FFF2-40B4-BE49-F238E27FC236}">
                <a16:creationId xmlns:a16="http://schemas.microsoft.com/office/drawing/2014/main" id="{24E1FE95-A8C0-4188-B0D9-589DD2D411F2}"/>
              </a:ext>
            </a:extLst>
          </p:cNvPr>
          <p:cNvGrpSpPr/>
          <p:nvPr/>
        </p:nvGrpSpPr>
        <p:grpSpPr>
          <a:xfrm>
            <a:off x="110929" y="4757161"/>
            <a:ext cx="9619560" cy="1851506"/>
            <a:chOff x="41921" y="1356008"/>
            <a:chExt cx="9619560" cy="1851506"/>
          </a:xfrm>
        </p:grpSpPr>
        <p:sp>
          <p:nvSpPr>
            <p:cNvPr id="399" name="모서리가 둥근 직사각형 211">
              <a:extLst>
                <a:ext uri="{FF2B5EF4-FFF2-40B4-BE49-F238E27FC236}">
                  <a16:creationId xmlns:a16="http://schemas.microsoft.com/office/drawing/2014/main" id="{BF47DFEC-140D-419A-8272-E999D69E7361}"/>
                </a:ext>
              </a:extLst>
            </p:cNvPr>
            <p:cNvSpPr/>
            <p:nvPr/>
          </p:nvSpPr>
          <p:spPr>
            <a:xfrm>
              <a:off x="1540104" y="1405150"/>
              <a:ext cx="744072" cy="294190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멤버 버튼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클릭</a:t>
              </a:r>
            </a:p>
          </p:txBody>
        </p:sp>
        <p:cxnSp>
          <p:nvCxnSpPr>
            <p:cNvPr id="400" name="직선 화살표 연결선 399">
              <a:extLst>
                <a:ext uri="{FF2B5EF4-FFF2-40B4-BE49-F238E27FC236}">
                  <a16:creationId xmlns:a16="http://schemas.microsoft.com/office/drawing/2014/main" id="{CC89FFA8-4002-4FDA-B6E9-7E42DC4C430C}"/>
                </a:ext>
              </a:extLst>
            </p:cNvPr>
            <p:cNvCxnSpPr>
              <a:cxnSpLocks/>
            </p:cNvCxnSpPr>
            <p:nvPr/>
          </p:nvCxnSpPr>
          <p:spPr>
            <a:xfrm>
              <a:off x="1199145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1" name="모서리가 둥근 직사각형 211">
              <a:extLst>
                <a:ext uri="{FF2B5EF4-FFF2-40B4-BE49-F238E27FC236}">
                  <a16:creationId xmlns:a16="http://schemas.microsoft.com/office/drawing/2014/main" id="{28AC720A-F49A-42D7-9597-0737B0678945}"/>
                </a:ext>
              </a:extLst>
            </p:cNvPr>
            <p:cNvSpPr/>
            <p:nvPr/>
          </p:nvSpPr>
          <p:spPr>
            <a:xfrm>
              <a:off x="41921" y="1356008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대화방</a:t>
              </a:r>
            </a:p>
          </p:txBody>
        </p:sp>
        <p:cxnSp>
          <p:nvCxnSpPr>
            <p:cNvPr id="402" name="직선 화살표 연결선 401">
              <a:extLst>
                <a:ext uri="{FF2B5EF4-FFF2-40B4-BE49-F238E27FC236}">
                  <a16:creationId xmlns:a16="http://schemas.microsoft.com/office/drawing/2014/main" id="{763A3041-4849-489C-A2BC-3D8413CC3B8B}"/>
                </a:ext>
              </a:extLst>
            </p:cNvPr>
            <p:cNvCxnSpPr>
              <a:cxnSpLocks/>
            </p:cNvCxnSpPr>
            <p:nvPr/>
          </p:nvCxnSpPr>
          <p:spPr>
            <a:xfrm>
              <a:off x="2346137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3" name="모서리가 둥근 직사각형 211">
              <a:extLst>
                <a:ext uri="{FF2B5EF4-FFF2-40B4-BE49-F238E27FC236}">
                  <a16:creationId xmlns:a16="http://schemas.microsoft.com/office/drawing/2014/main" id="{443E7CB9-CCF2-4CA0-BDCF-7146A432BB94}"/>
                </a:ext>
              </a:extLst>
            </p:cNvPr>
            <p:cNvSpPr/>
            <p:nvPr/>
          </p:nvSpPr>
          <p:spPr>
            <a:xfrm>
              <a:off x="2586927" y="1408315"/>
              <a:ext cx="747668" cy="29419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멤버 목록 레이어</a:t>
              </a:r>
            </a:p>
          </p:txBody>
        </p:sp>
        <p:cxnSp>
          <p:nvCxnSpPr>
            <p:cNvPr id="404" name="직선 화살표 연결선 403">
              <a:extLst>
                <a:ext uri="{FF2B5EF4-FFF2-40B4-BE49-F238E27FC236}">
                  <a16:creationId xmlns:a16="http://schemas.microsoft.com/office/drawing/2014/main" id="{975F9F33-EC90-4BEA-A545-80E6BCDBAA0C}"/>
                </a:ext>
              </a:extLst>
            </p:cNvPr>
            <p:cNvCxnSpPr>
              <a:cxnSpLocks/>
            </p:cNvCxnSpPr>
            <p:nvPr/>
          </p:nvCxnSpPr>
          <p:spPr>
            <a:xfrm>
              <a:off x="3353424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5" name="모서리가 둥근 직사각형 211">
              <a:extLst>
                <a:ext uri="{FF2B5EF4-FFF2-40B4-BE49-F238E27FC236}">
                  <a16:creationId xmlns:a16="http://schemas.microsoft.com/office/drawing/2014/main" id="{234E4A98-578A-4F26-9B49-E65D13DBCB66}"/>
                </a:ext>
              </a:extLst>
            </p:cNvPr>
            <p:cNvSpPr/>
            <p:nvPr/>
          </p:nvSpPr>
          <p:spPr>
            <a:xfrm>
              <a:off x="3578765" y="1428151"/>
              <a:ext cx="1033079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특정 대화상대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 클릭</a:t>
              </a:r>
            </a:p>
          </p:txBody>
        </p:sp>
        <p:cxnSp>
          <p:nvCxnSpPr>
            <p:cNvPr id="406" name="연결선: 꺾임 405">
              <a:extLst>
                <a:ext uri="{FF2B5EF4-FFF2-40B4-BE49-F238E27FC236}">
                  <a16:creationId xmlns:a16="http://schemas.microsoft.com/office/drawing/2014/main" id="{2D7A4A15-2FB6-43C8-B8C4-633C3FE5B628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2440077" y="2265483"/>
              <a:ext cx="1404000" cy="360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7" name="모서리가 둥근 직사각형 211">
              <a:extLst>
                <a:ext uri="{FF2B5EF4-FFF2-40B4-BE49-F238E27FC236}">
                  <a16:creationId xmlns:a16="http://schemas.microsoft.com/office/drawing/2014/main" id="{D27EADDC-C714-47D4-B027-580065B0CC3C}"/>
                </a:ext>
              </a:extLst>
            </p:cNvPr>
            <p:cNvSpPr/>
            <p:nvPr/>
          </p:nvSpPr>
          <p:spPr>
            <a:xfrm>
              <a:off x="3337221" y="2925364"/>
              <a:ext cx="1274624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목록에서 멤버 선택</a:t>
              </a:r>
              <a:endPara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  <p:cxnSp>
          <p:nvCxnSpPr>
            <p:cNvPr id="408" name="직선 화살표 연결선 407">
              <a:extLst>
                <a:ext uri="{FF2B5EF4-FFF2-40B4-BE49-F238E27FC236}">
                  <a16:creationId xmlns:a16="http://schemas.microsoft.com/office/drawing/2014/main" id="{AC0EA143-992D-491E-80CD-B1288B8D83D3}"/>
                </a:ext>
              </a:extLst>
            </p:cNvPr>
            <p:cNvCxnSpPr>
              <a:cxnSpLocks/>
            </p:cNvCxnSpPr>
            <p:nvPr/>
          </p:nvCxnSpPr>
          <p:spPr>
            <a:xfrm>
              <a:off x="4613439" y="15679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9" name="모서리가 둥근 직사각형 211">
              <a:extLst>
                <a:ext uri="{FF2B5EF4-FFF2-40B4-BE49-F238E27FC236}">
                  <a16:creationId xmlns:a16="http://schemas.microsoft.com/office/drawing/2014/main" id="{8F22ED68-AEAB-4051-8842-8671296085E1}"/>
                </a:ext>
              </a:extLst>
            </p:cNvPr>
            <p:cNvSpPr/>
            <p:nvPr/>
          </p:nvSpPr>
          <p:spPr>
            <a:xfrm>
              <a:off x="4854229" y="1408315"/>
              <a:ext cx="744314" cy="29419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 팝업</a:t>
              </a:r>
            </a:p>
          </p:txBody>
        </p:sp>
        <p:cxnSp>
          <p:nvCxnSpPr>
            <p:cNvPr id="410" name="직선 화살표 연결선 409">
              <a:extLst>
                <a:ext uri="{FF2B5EF4-FFF2-40B4-BE49-F238E27FC236}">
                  <a16:creationId xmlns:a16="http://schemas.microsoft.com/office/drawing/2014/main" id="{0D01FF50-CF7B-49A3-8833-1230B6C8EFE5}"/>
                </a:ext>
              </a:extLst>
            </p:cNvPr>
            <p:cNvCxnSpPr>
              <a:cxnSpLocks/>
            </p:cNvCxnSpPr>
            <p:nvPr/>
          </p:nvCxnSpPr>
          <p:spPr>
            <a:xfrm>
              <a:off x="5594845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모서리가 둥근 직사각형 211">
              <a:extLst>
                <a:ext uri="{FF2B5EF4-FFF2-40B4-BE49-F238E27FC236}">
                  <a16:creationId xmlns:a16="http://schemas.microsoft.com/office/drawing/2014/main" id="{D742ED4D-A770-448A-A470-4B649A9512E1}"/>
                </a:ext>
              </a:extLst>
            </p:cNvPr>
            <p:cNvSpPr/>
            <p:nvPr/>
          </p:nvSpPr>
          <p:spPr>
            <a:xfrm>
              <a:off x="5820186" y="1428151"/>
              <a:ext cx="136561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프로필에서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</a:t>
              </a:r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클릭</a:t>
              </a:r>
            </a:p>
          </p:txBody>
        </p:sp>
        <p:cxnSp>
          <p:nvCxnSpPr>
            <p:cNvPr id="412" name="연결선: 꺾임 411">
              <a:extLst>
                <a:ext uri="{FF2B5EF4-FFF2-40B4-BE49-F238E27FC236}">
                  <a16:creationId xmlns:a16="http://schemas.microsoft.com/office/drawing/2014/main" id="{2569DDFF-1D7B-45F8-802A-DAEAD5347F44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5425885" y="1543880"/>
              <a:ext cx="288000" cy="612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3" name="모서리가 둥근 직사각형 211">
              <a:extLst>
                <a:ext uri="{FF2B5EF4-FFF2-40B4-BE49-F238E27FC236}">
                  <a16:creationId xmlns:a16="http://schemas.microsoft.com/office/drawing/2014/main" id="{30021E63-0DF9-4A75-B6FB-EF2C0CE2A685}"/>
                </a:ext>
              </a:extLst>
            </p:cNvPr>
            <p:cNvSpPr/>
            <p:nvPr/>
          </p:nvSpPr>
          <p:spPr>
            <a:xfrm>
              <a:off x="5871941" y="1844914"/>
              <a:ext cx="150648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프로필에서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즐겨찾기 설정</a:t>
              </a:r>
            </a:p>
          </p:txBody>
        </p:sp>
        <p:cxnSp>
          <p:nvCxnSpPr>
            <p:cNvPr id="414" name="직선 화살표 연결선 413">
              <a:extLst>
                <a:ext uri="{FF2B5EF4-FFF2-40B4-BE49-F238E27FC236}">
                  <a16:creationId xmlns:a16="http://schemas.microsoft.com/office/drawing/2014/main" id="{39F4E6C5-6B2E-4370-89A7-A5DD4CA3D8A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6517184" y="2241712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5" name="모서리가 둥근 직사각형 211">
              <a:extLst>
                <a:ext uri="{FF2B5EF4-FFF2-40B4-BE49-F238E27FC236}">
                  <a16:creationId xmlns:a16="http://schemas.microsoft.com/office/drawing/2014/main" id="{37B9E939-E100-4FA6-A53E-0D61B00970D8}"/>
                </a:ext>
              </a:extLst>
            </p:cNvPr>
            <p:cNvSpPr/>
            <p:nvPr/>
          </p:nvSpPr>
          <p:spPr>
            <a:xfrm>
              <a:off x="5930747" y="2350721"/>
              <a:ext cx="1388874" cy="411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즐겨찾기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그룹에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</a:p>
          </p:txBody>
        </p:sp>
        <p:cxnSp>
          <p:nvCxnSpPr>
            <p:cNvPr id="416" name="직선 화살표 연결선 415">
              <a:extLst>
                <a:ext uri="{FF2B5EF4-FFF2-40B4-BE49-F238E27FC236}">
                  <a16:creationId xmlns:a16="http://schemas.microsoft.com/office/drawing/2014/main" id="{E2B70F22-3C89-4920-8D69-3288A559506C}"/>
                </a:ext>
              </a:extLst>
            </p:cNvPr>
            <p:cNvCxnSpPr>
              <a:cxnSpLocks/>
            </p:cNvCxnSpPr>
            <p:nvPr/>
          </p:nvCxnSpPr>
          <p:spPr>
            <a:xfrm>
              <a:off x="7199440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7" name="모서리가 둥근 직사각형 211">
              <a:extLst>
                <a:ext uri="{FF2B5EF4-FFF2-40B4-BE49-F238E27FC236}">
                  <a16:creationId xmlns:a16="http://schemas.microsoft.com/office/drawing/2014/main" id="{077BA7B7-81B8-4654-ABA8-931CA196A3F7}"/>
                </a:ext>
              </a:extLst>
            </p:cNvPr>
            <p:cNvSpPr/>
            <p:nvPr/>
          </p:nvSpPr>
          <p:spPr>
            <a:xfrm>
              <a:off x="7418127" y="1428151"/>
              <a:ext cx="779266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 선택</a:t>
              </a:r>
              <a:endPara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팝업</a:t>
              </a:r>
            </a:p>
          </p:txBody>
        </p:sp>
        <p:cxnSp>
          <p:nvCxnSpPr>
            <p:cNvPr id="418" name="직선 화살표 연결선 417">
              <a:extLst>
                <a:ext uri="{FF2B5EF4-FFF2-40B4-BE49-F238E27FC236}">
                  <a16:creationId xmlns:a16="http://schemas.microsoft.com/office/drawing/2014/main" id="{C75AFB8D-E5E1-43C6-AF81-A0A5D8F1FEE0}"/>
                </a:ext>
              </a:extLst>
            </p:cNvPr>
            <p:cNvCxnSpPr>
              <a:cxnSpLocks/>
            </p:cNvCxnSpPr>
            <p:nvPr/>
          </p:nvCxnSpPr>
          <p:spPr>
            <a:xfrm>
              <a:off x="8193988" y="1569226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9" name="모서리가 둥근 직사각형 211">
              <a:extLst>
                <a:ext uri="{FF2B5EF4-FFF2-40B4-BE49-F238E27FC236}">
                  <a16:creationId xmlns:a16="http://schemas.microsoft.com/office/drawing/2014/main" id="{3EA05A41-1AFA-4151-8C0E-E46FE7B508EB}"/>
                </a:ext>
              </a:extLst>
            </p:cNvPr>
            <p:cNvSpPr/>
            <p:nvPr/>
          </p:nvSpPr>
          <p:spPr>
            <a:xfrm>
              <a:off x="8410051" y="1413172"/>
              <a:ext cx="1148490" cy="298800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새 그룹 생성 또는 기존 그룹 지정</a:t>
              </a:r>
            </a:p>
          </p:txBody>
        </p:sp>
        <p:cxnSp>
          <p:nvCxnSpPr>
            <p:cNvPr id="420" name="직선 화살표 연결선 419">
              <a:extLst>
                <a:ext uri="{FF2B5EF4-FFF2-40B4-BE49-F238E27FC236}">
                  <a16:creationId xmlns:a16="http://schemas.microsoft.com/office/drawing/2014/main" id="{7D7ABDF5-E555-4493-B6A2-900A5F4ED260}"/>
                </a:ext>
              </a:extLst>
            </p:cNvPr>
            <p:cNvCxnSpPr>
              <a:cxnSpLocks/>
            </p:cNvCxnSpPr>
            <p:nvPr/>
          </p:nvCxnSpPr>
          <p:spPr>
            <a:xfrm>
              <a:off x="8974771" y="1702844"/>
              <a:ext cx="0" cy="393368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모서리가 둥근 직사각형 211">
              <a:extLst>
                <a:ext uri="{FF2B5EF4-FFF2-40B4-BE49-F238E27FC236}">
                  <a16:creationId xmlns:a16="http://schemas.microsoft.com/office/drawing/2014/main" id="{0DD6FB8E-EEA6-478C-A1F6-7FDFAA23AA09}"/>
                </a:ext>
              </a:extLst>
            </p:cNvPr>
            <p:cNvSpPr/>
            <p:nvPr/>
          </p:nvSpPr>
          <p:spPr>
            <a:xfrm>
              <a:off x="8272607" y="2099525"/>
              <a:ext cx="1388874" cy="411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설정한 그룹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에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</a:p>
          </p:txBody>
        </p:sp>
        <p:cxnSp>
          <p:nvCxnSpPr>
            <p:cNvPr id="422" name="직선 화살표 연결선 421">
              <a:extLst>
                <a:ext uri="{FF2B5EF4-FFF2-40B4-BE49-F238E27FC236}">
                  <a16:creationId xmlns:a16="http://schemas.microsoft.com/office/drawing/2014/main" id="{28FFC25D-22C4-4913-8685-94491226A212}"/>
                </a:ext>
              </a:extLst>
            </p:cNvPr>
            <p:cNvCxnSpPr>
              <a:cxnSpLocks/>
            </p:cNvCxnSpPr>
            <p:nvPr/>
          </p:nvCxnSpPr>
          <p:spPr>
            <a:xfrm>
              <a:off x="4638546" y="3066439"/>
              <a:ext cx="216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모서리가 둥근 직사각형 211">
              <a:extLst>
                <a:ext uri="{FF2B5EF4-FFF2-40B4-BE49-F238E27FC236}">
                  <a16:creationId xmlns:a16="http://schemas.microsoft.com/office/drawing/2014/main" id="{9BFCB2ED-BB7C-4132-AF8D-193BB287BB2D}"/>
                </a:ext>
              </a:extLst>
            </p:cNvPr>
            <p:cNvSpPr/>
            <p:nvPr/>
          </p:nvSpPr>
          <p:spPr>
            <a:xfrm>
              <a:off x="4863887" y="2925364"/>
              <a:ext cx="1365617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‘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그룹멤버로 추가</a:t>
              </a:r>
              <a:r>
                <a:rPr lang="en-US" altLang="ko-KR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’</a:t>
              </a:r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 클릭</a:t>
              </a:r>
            </a:p>
          </p:txBody>
        </p:sp>
        <p:cxnSp>
          <p:nvCxnSpPr>
            <p:cNvPr id="424" name="연결선: 꺾임 423">
              <a:extLst>
                <a:ext uri="{FF2B5EF4-FFF2-40B4-BE49-F238E27FC236}">
                  <a16:creationId xmlns:a16="http://schemas.microsoft.com/office/drawing/2014/main" id="{CA724ADA-246D-4F9D-A547-9D53FBDAC3E3}"/>
                </a:ext>
              </a:extLst>
            </p:cNvPr>
            <p:cNvCxnSpPr>
              <a:cxnSpLocks/>
            </p:cNvCxnSpPr>
            <p:nvPr/>
          </p:nvCxnSpPr>
          <p:spPr>
            <a:xfrm rot="10800000" flipH="1">
              <a:off x="6264358" y="1709391"/>
              <a:ext cx="1584000" cy="1404000"/>
            </a:xfrm>
            <a:prstGeom prst="bentConnector2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5" name="그룹 424">
            <a:extLst>
              <a:ext uri="{FF2B5EF4-FFF2-40B4-BE49-F238E27FC236}">
                <a16:creationId xmlns:a16="http://schemas.microsoft.com/office/drawing/2014/main" id="{12E177C7-6E46-4453-B06A-38A0CA82A224}"/>
              </a:ext>
            </a:extLst>
          </p:cNvPr>
          <p:cNvGrpSpPr/>
          <p:nvPr/>
        </p:nvGrpSpPr>
        <p:grpSpPr>
          <a:xfrm>
            <a:off x="208302" y="4298723"/>
            <a:ext cx="2719650" cy="347550"/>
            <a:chOff x="282580" y="571273"/>
            <a:chExt cx="2719650" cy="347550"/>
          </a:xfrm>
        </p:grpSpPr>
        <p:pic>
          <p:nvPicPr>
            <p:cNvPr id="426" name="그래픽 425" descr="브라유 점자">
              <a:extLst>
                <a:ext uri="{FF2B5EF4-FFF2-40B4-BE49-F238E27FC236}">
                  <a16:creationId xmlns:a16="http://schemas.microsoft.com/office/drawing/2014/main" id="{5576DC26-3C67-453C-8D75-7C3959DA278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427" name="직사각형 426">
              <a:extLst>
                <a:ext uri="{FF2B5EF4-FFF2-40B4-BE49-F238E27FC236}">
                  <a16:creationId xmlns:a16="http://schemas.microsoft.com/office/drawing/2014/main" id="{23D2D23E-DE75-48E1-92DD-EF35B33E7586}"/>
                </a:ext>
              </a:extLst>
            </p:cNvPr>
            <p:cNvSpPr/>
            <p:nvPr/>
          </p:nvSpPr>
          <p:spPr>
            <a:xfrm>
              <a:off x="544506" y="606550"/>
              <a:ext cx="2457724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내 멤버 목록을 통한 추가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650511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새 대화상대 추가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749507FB-22EA-492D-A21F-B5F1565B1F4E}"/>
              </a:ext>
            </a:extLst>
          </p:cNvPr>
          <p:cNvGrpSpPr/>
          <p:nvPr/>
        </p:nvGrpSpPr>
        <p:grpSpPr>
          <a:xfrm>
            <a:off x="208302" y="622073"/>
            <a:ext cx="2633088" cy="347550"/>
            <a:chOff x="282580" y="571273"/>
            <a:chExt cx="2633088" cy="347550"/>
          </a:xfrm>
        </p:grpSpPr>
        <p:pic>
          <p:nvPicPr>
            <p:cNvPr id="72" name="그래픽 71" descr="브라유 점자">
              <a:extLst>
                <a:ext uri="{FF2B5EF4-FFF2-40B4-BE49-F238E27FC236}">
                  <a16:creationId xmlns:a16="http://schemas.microsoft.com/office/drawing/2014/main" id="{EC411998-EB33-4D6E-973E-99CFB71F5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18BE5A1-4EBA-4A9C-BC86-18F4B348A7E1}"/>
                </a:ext>
              </a:extLst>
            </p:cNvPr>
            <p:cNvSpPr/>
            <p:nvPr/>
          </p:nvSpPr>
          <p:spPr>
            <a:xfrm>
              <a:off x="544506" y="606550"/>
              <a:ext cx="237116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통합검색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/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조직도를 통한 추가</a:t>
              </a:r>
            </a:p>
          </p:txBody>
        </p:sp>
      </p:grpSp>
      <p:cxnSp>
        <p:nvCxnSpPr>
          <p:cNvPr id="79" name="직선 화살표 연결선 78">
            <a:extLst>
              <a:ext uri="{FF2B5EF4-FFF2-40B4-BE49-F238E27FC236}">
                <a16:creationId xmlns:a16="http://schemas.microsoft.com/office/drawing/2014/main" id="{D019E9B5-C17D-4077-8695-09958E3D6219}"/>
              </a:ext>
            </a:extLst>
          </p:cNvPr>
          <p:cNvCxnSpPr>
            <a:cxnSpLocks/>
          </p:cNvCxnSpPr>
          <p:nvPr/>
        </p:nvCxnSpPr>
        <p:spPr>
          <a:xfrm>
            <a:off x="2947152" y="219896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23E191C8-628F-4622-A543-FA2C36E0BB5B}"/>
              </a:ext>
            </a:extLst>
          </p:cNvPr>
          <p:cNvSpPr/>
          <p:nvPr/>
        </p:nvSpPr>
        <p:spPr>
          <a:xfrm>
            <a:off x="2930193" y="216709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700" b="1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Yes</a:t>
            </a:r>
            <a:endParaRPr lang="ko-KR" altLang="en-US" sz="1050" b="1" dirty="0">
              <a:solidFill>
                <a:schemeClr val="accent1"/>
              </a:solidFill>
            </a:endParaRPr>
          </a:p>
        </p:txBody>
      </p:sp>
      <p:sp>
        <p:nvSpPr>
          <p:cNvPr id="81" name="모서리가 둥근 직사각형 211">
            <a:extLst>
              <a:ext uri="{FF2B5EF4-FFF2-40B4-BE49-F238E27FC236}">
                <a16:creationId xmlns:a16="http://schemas.microsoft.com/office/drawing/2014/main" id="{3DEF7D11-1F49-4D94-AE72-EAA56C7CA4C0}"/>
              </a:ext>
            </a:extLst>
          </p:cNvPr>
          <p:cNvSpPr/>
          <p:nvPr/>
        </p:nvSpPr>
        <p:spPr>
          <a:xfrm>
            <a:off x="3287999" y="150177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검색결과 없음</a:t>
            </a:r>
            <a:endParaRPr lang="en-US" altLang="ko-KR" sz="8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8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안내 문구 노출</a:t>
            </a:r>
          </a:p>
        </p:txBody>
      </p: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77E1D44D-18A5-4C46-A961-28A94621C66B}"/>
              </a:ext>
            </a:extLst>
          </p:cNvPr>
          <p:cNvCxnSpPr/>
          <p:nvPr/>
        </p:nvCxnSpPr>
        <p:spPr>
          <a:xfrm flipV="1">
            <a:off x="2956848" y="164131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ysDash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C7A33AA-217E-4174-9755-5EC4CD8B568E}"/>
              </a:ext>
            </a:extLst>
          </p:cNvPr>
          <p:cNvSpPr/>
          <p:nvPr/>
        </p:nvSpPr>
        <p:spPr>
          <a:xfrm>
            <a:off x="2852104" y="175167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</a:t>
            </a:r>
            <a:endParaRPr lang="ko-KR" altLang="en-US" sz="1050" b="1" dirty="0">
              <a:solidFill>
                <a:srgbClr val="FF0000"/>
              </a:solidFill>
            </a:endParaRPr>
          </a:p>
        </p:txBody>
      </p:sp>
      <p:sp>
        <p:nvSpPr>
          <p:cNvPr id="84" name="모서리가 둥근 직사각형 211">
            <a:extLst>
              <a:ext uri="{FF2B5EF4-FFF2-40B4-BE49-F238E27FC236}">
                <a16:creationId xmlns:a16="http://schemas.microsoft.com/office/drawing/2014/main" id="{A840E8D6-39BC-4D4C-A310-4E94C526C7EA}"/>
              </a:ext>
            </a:extLst>
          </p:cNvPr>
          <p:cNvSpPr/>
          <p:nvPr/>
        </p:nvSpPr>
        <p:spPr>
          <a:xfrm>
            <a:off x="3265959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특정 멤버 프로필</a:t>
            </a:r>
          </a:p>
        </p:txBody>
      </p: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AAD69C61-6ACF-4866-9087-438C7249562E}"/>
              </a:ext>
            </a:extLst>
          </p:cNvPr>
          <p:cNvCxnSpPr>
            <a:cxnSpLocks/>
          </p:cNvCxnSpPr>
          <p:nvPr/>
        </p:nvCxnSpPr>
        <p:spPr>
          <a:xfrm>
            <a:off x="4320492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83C70A33-727C-4AA0-B856-70A0D7596C9D}"/>
              </a:ext>
            </a:extLst>
          </p:cNvPr>
          <p:cNvCxnSpPr>
            <a:cxnSpLocks/>
          </p:cNvCxnSpPr>
          <p:nvPr/>
        </p:nvCxnSpPr>
        <p:spPr>
          <a:xfrm>
            <a:off x="5767104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211">
            <a:extLst>
              <a:ext uri="{FF2B5EF4-FFF2-40B4-BE49-F238E27FC236}">
                <a16:creationId xmlns:a16="http://schemas.microsoft.com/office/drawing/2014/main" id="{686977F9-B6F5-445E-BD3B-60C72C875BE2}"/>
              </a:ext>
            </a:extLst>
          </p:cNvPr>
          <p:cNvSpPr/>
          <p:nvPr/>
        </p:nvSpPr>
        <p:spPr>
          <a:xfrm>
            <a:off x="4554455" y="2057886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클릭</a:t>
            </a:r>
          </a:p>
        </p:txBody>
      </p:sp>
      <p:cxnSp>
        <p:nvCxnSpPr>
          <p:cNvPr id="77" name="직선 화살표 연결선 76">
            <a:extLst>
              <a:ext uri="{FF2B5EF4-FFF2-40B4-BE49-F238E27FC236}">
                <a16:creationId xmlns:a16="http://schemas.microsoft.com/office/drawing/2014/main" id="{A47B0BB9-D573-4ECC-9FF9-C74495005651}"/>
              </a:ext>
            </a:extLst>
          </p:cNvPr>
          <p:cNvCxnSpPr>
            <a:cxnSpLocks/>
          </p:cNvCxnSpPr>
          <p:nvPr/>
        </p:nvCxnSpPr>
        <p:spPr>
          <a:xfrm>
            <a:off x="1546501" y="217983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모서리가 둥근 직사각형 211">
            <a:extLst>
              <a:ext uri="{FF2B5EF4-FFF2-40B4-BE49-F238E27FC236}">
                <a16:creationId xmlns:a16="http://schemas.microsoft.com/office/drawing/2014/main" id="{AB696745-8ED2-4D70-B945-E80FF7F6B545}"/>
              </a:ext>
            </a:extLst>
          </p:cNvPr>
          <p:cNvSpPr/>
          <p:nvPr/>
        </p:nvSpPr>
        <p:spPr>
          <a:xfrm>
            <a:off x="208302" y="1967913"/>
            <a:ext cx="1312390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통합검색</a:t>
            </a:r>
            <a:r>
              <a:rPr lang="en-US" altLang="ko-KR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/</a:t>
            </a:r>
            <a:r>
              <a:rPr lang="ko-KR" altLang="en-US" sz="1000" b="1" dirty="0">
                <a:solidFill>
                  <a:schemeClr val="bg1"/>
                </a:solidFill>
                <a:latin typeface="맑은 고딕" panose="020B0503020000020004" pitchFamily="50" charset="-127"/>
                <a:cs typeface="Arial"/>
              </a:rPr>
              <a:t>조직도</a:t>
            </a:r>
          </a:p>
        </p:txBody>
      </p:sp>
      <p:sp>
        <p:nvSpPr>
          <p:cNvPr id="91" name="설명선: 굽은 선(테두리 및 강조선) 90">
            <a:extLst>
              <a:ext uri="{FF2B5EF4-FFF2-40B4-BE49-F238E27FC236}">
                <a16:creationId xmlns:a16="http://schemas.microsoft.com/office/drawing/2014/main" id="{E0317E63-9AAB-4FD1-BB27-671C3DC69C0E}"/>
              </a:ext>
            </a:extLst>
          </p:cNvPr>
          <p:cNvSpPr/>
          <p:nvPr/>
        </p:nvSpPr>
        <p:spPr>
          <a:xfrm flipH="1">
            <a:off x="4856492" y="1167641"/>
            <a:ext cx="1325612" cy="724249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61126"/>
              <a:gd name="adj6" fmla="val -2971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5725" indent="-85725">
              <a:buFont typeface="Arial" panose="020B0604020202020204" pitchFamily="34" charset="0"/>
              <a:buChar char="•"/>
            </a:pPr>
            <a:r>
              <a:rPr lang="ko-KR" altLang="en-US" sz="900" dirty="0"/>
              <a:t>선택한 대화상대 추가된 상태</a:t>
            </a:r>
          </a:p>
        </p:txBody>
      </p:sp>
      <p:sp>
        <p:nvSpPr>
          <p:cNvPr id="92" name="설명선: 굽은 선(테두리 및 강조선) 91">
            <a:extLst>
              <a:ext uri="{FF2B5EF4-FFF2-40B4-BE49-F238E27FC236}">
                <a16:creationId xmlns:a16="http://schemas.microsoft.com/office/drawing/2014/main" id="{C8A31979-C83F-4B99-9559-C58EA410AF20}"/>
              </a:ext>
            </a:extLst>
          </p:cNvPr>
          <p:cNvSpPr/>
          <p:nvPr/>
        </p:nvSpPr>
        <p:spPr>
          <a:xfrm flipH="1">
            <a:off x="388189" y="1336804"/>
            <a:ext cx="1509606" cy="437973"/>
          </a:xfrm>
          <a:prstGeom prst="accentBorderCallout2">
            <a:avLst>
              <a:gd name="adj1" fmla="val 18750"/>
              <a:gd name="adj2" fmla="val -8333"/>
              <a:gd name="adj3" fmla="val 18750"/>
              <a:gd name="adj4" fmla="val -16667"/>
              <a:gd name="adj5" fmla="val 150252"/>
              <a:gd name="adj6" fmla="val -1964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dirty="0"/>
              <a:t>이름</a:t>
            </a:r>
            <a:r>
              <a:rPr lang="en-US" altLang="ko-KR" sz="900" dirty="0"/>
              <a:t>, </a:t>
            </a:r>
            <a:r>
              <a:rPr lang="ko-KR" altLang="en-US" sz="900" dirty="0"/>
              <a:t>부서</a:t>
            </a:r>
            <a:r>
              <a:rPr lang="en-US" altLang="ko-KR" sz="900" dirty="0"/>
              <a:t>, </a:t>
            </a:r>
            <a:r>
              <a:rPr lang="ko-KR" altLang="en-US" sz="900" dirty="0"/>
              <a:t>전화번호</a:t>
            </a:r>
            <a:r>
              <a:rPr lang="en-US" altLang="ko-KR" sz="900" dirty="0"/>
              <a:t>, </a:t>
            </a:r>
            <a:r>
              <a:rPr lang="ko-KR" altLang="en-US" sz="900" dirty="0"/>
              <a:t>이메일 검색</a:t>
            </a:r>
          </a:p>
        </p:txBody>
      </p:sp>
      <p:cxnSp>
        <p:nvCxnSpPr>
          <p:cNvPr id="4" name="연결선: 꺾임 3">
            <a:extLst>
              <a:ext uri="{FF2B5EF4-FFF2-40B4-BE49-F238E27FC236}">
                <a16:creationId xmlns:a16="http://schemas.microsoft.com/office/drawing/2014/main" id="{1EA6E374-B85E-42BD-8A21-1975508453DB}"/>
              </a:ext>
            </a:extLst>
          </p:cNvPr>
          <p:cNvCxnSpPr>
            <a:cxnSpLocks/>
          </p:cNvCxnSpPr>
          <p:nvPr/>
        </p:nvCxnSpPr>
        <p:spPr>
          <a:xfrm rot="16200000" flipH="1">
            <a:off x="3908497" y="2206580"/>
            <a:ext cx="504000" cy="756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직선 화살표 연결선 113">
            <a:extLst>
              <a:ext uri="{FF2B5EF4-FFF2-40B4-BE49-F238E27FC236}">
                <a16:creationId xmlns:a16="http://schemas.microsoft.com/office/drawing/2014/main" id="{DA1EEDFB-551F-495B-A58B-35DD81204F1A}"/>
              </a:ext>
            </a:extLst>
          </p:cNvPr>
          <p:cNvCxnSpPr>
            <a:cxnSpLocks/>
          </p:cNvCxnSpPr>
          <p:nvPr/>
        </p:nvCxnSpPr>
        <p:spPr>
          <a:xfrm rot="5400000">
            <a:off x="5068929" y="3086515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모서리가 둥근 직사각형 211">
            <a:extLst>
              <a:ext uri="{FF2B5EF4-FFF2-40B4-BE49-F238E27FC236}">
                <a16:creationId xmlns:a16="http://schemas.microsoft.com/office/drawing/2014/main" id="{3F7592BA-39D5-4920-AD84-B9C31BF93CAF}"/>
              </a:ext>
            </a:extLst>
          </p:cNvPr>
          <p:cNvSpPr/>
          <p:nvPr/>
        </p:nvSpPr>
        <p:spPr>
          <a:xfrm>
            <a:off x="4482492" y="3195524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그룹에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188" name="모서리가 둥근 직사각형 211">
            <a:extLst>
              <a:ext uri="{FF2B5EF4-FFF2-40B4-BE49-F238E27FC236}">
                <a16:creationId xmlns:a16="http://schemas.microsoft.com/office/drawing/2014/main" id="{52DDA33D-A283-47F0-AD14-B4E40F775107}"/>
              </a:ext>
            </a:extLst>
          </p:cNvPr>
          <p:cNvSpPr/>
          <p:nvPr/>
        </p:nvSpPr>
        <p:spPr>
          <a:xfrm>
            <a:off x="3265959" y="3826301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목록에서 멤버 선택</a:t>
            </a:r>
            <a:endParaRPr lang="en-US" altLang="ko-KR" sz="9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cxnSp>
        <p:nvCxnSpPr>
          <p:cNvPr id="189" name="연결선: 꺾임 188">
            <a:extLst>
              <a:ext uri="{FF2B5EF4-FFF2-40B4-BE49-F238E27FC236}">
                <a16:creationId xmlns:a16="http://schemas.microsoft.com/office/drawing/2014/main" id="{374AD8C8-6E9F-44A4-8B9D-2E79ABB43784}"/>
              </a:ext>
            </a:extLst>
          </p:cNvPr>
          <p:cNvCxnSpPr>
            <a:cxnSpLocks/>
          </p:cNvCxnSpPr>
          <p:nvPr/>
        </p:nvCxnSpPr>
        <p:spPr>
          <a:xfrm rot="16200000" flipH="1">
            <a:off x="1940656" y="2661268"/>
            <a:ext cx="1836000" cy="792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모서리가 둥근 직사각형 211">
            <a:extLst>
              <a:ext uri="{FF2B5EF4-FFF2-40B4-BE49-F238E27FC236}">
                <a16:creationId xmlns:a16="http://schemas.microsoft.com/office/drawing/2014/main" id="{3B1EC9F3-600C-4906-B984-DB95EBD2CE6F}"/>
              </a:ext>
            </a:extLst>
          </p:cNvPr>
          <p:cNvSpPr/>
          <p:nvPr/>
        </p:nvSpPr>
        <p:spPr>
          <a:xfrm>
            <a:off x="1887460" y="196791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검색</a:t>
            </a:r>
          </a:p>
        </p:txBody>
      </p:sp>
      <p:sp>
        <p:nvSpPr>
          <p:cNvPr id="192" name="모서리가 둥근 직사각형 211">
            <a:extLst>
              <a:ext uri="{FF2B5EF4-FFF2-40B4-BE49-F238E27FC236}">
                <a16:creationId xmlns:a16="http://schemas.microsoft.com/office/drawing/2014/main" id="{B61F6EE6-0C59-4938-8395-A569A352F158}"/>
              </a:ext>
            </a:extLst>
          </p:cNvPr>
          <p:cNvSpPr/>
          <p:nvPr/>
        </p:nvSpPr>
        <p:spPr>
          <a:xfrm>
            <a:off x="5974653" y="2057886"/>
            <a:ext cx="1033078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 선택 팝업</a:t>
            </a:r>
          </a:p>
        </p:txBody>
      </p:sp>
      <p:sp>
        <p:nvSpPr>
          <p:cNvPr id="210" name="모서리가 둥근 직사각형 211">
            <a:extLst>
              <a:ext uri="{FF2B5EF4-FFF2-40B4-BE49-F238E27FC236}">
                <a16:creationId xmlns:a16="http://schemas.microsoft.com/office/drawing/2014/main" id="{F0250A36-6D58-44AC-8260-60EE4E6B9CB3}"/>
              </a:ext>
            </a:extLst>
          </p:cNvPr>
          <p:cNvSpPr/>
          <p:nvPr/>
        </p:nvSpPr>
        <p:spPr>
          <a:xfrm>
            <a:off x="4554455" y="2692239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즐겨찾기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 설정</a:t>
            </a:r>
          </a:p>
        </p:txBody>
      </p: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D59532E3-2C39-4B92-BE8B-80DEE281D52D}"/>
              </a:ext>
            </a:extLst>
          </p:cNvPr>
          <p:cNvCxnSpPr>
            <a:cxnSpLocks/>
          </p:cNvCxnSpPr>
          <p:nvPr/>
        </p:nvCxnSpPr>
        <p:spPr>
          <a:xfrm>
            <a:off x="4320492" y="3967376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모서리가 둥근 직사각형 211">
            <a:extLst>
              <a:ext uri="{FF2B5EF4-FFF2-40B4-BE49-F238E27FC236}">
                <a16:creationId xmlns:a16="http://schemas.microsoft.com/office/drawing/2014/main" id="{BB9416B0-F921-487F-916C-C4639C44A2A5}"/>
              </a:ext>
            </a:extLst>
          </p:cNvPr>
          <p:cNvSpPr/>
          <p:nvPr/>
        </p:nvSpPr>
        <p:spPr>
          <a:xfrm>
            <a:off x="4554455" y="3826301"/>
            <a:ext cx="1212157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그룹에 추가</a:t>
            </a:r>
            <a:r>
              <a:rPr lang="en-US" altLang="ko-KR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 </a:t>
            </a: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클릭</a:t>
            </a:r>
          </a:p>
        </p:txBody>
      </p:sp>
      <p:cxnSp>
        <p:nvCxnSpPr>
          <p:cNvPr id="214" name="연결선: 꺾임 213">
            <a:extLst>
              <a:ext uri="{FF2B5EF4-FFF2-40B4-BE49-F238E27FC236}">
                <a16:creationId xmlns:a16="http://schemas.microsoft.com/office/drawing/2014/main" id="{89490C98-7874-4CB8-930F-F1B35EB18ACF}"/>
              </a:ext>
            </a:extLst>
          </p:cNvPr>
          <p:cNvCxnSpPr>
            <a:cxnSpLocks/>
          </p:cNvCxnSpPr>
          <p:nvPr/>
        </p:nvCxnSpPr>
        <p:spPr>
          <a:xfrm rot="10800000" flipH="1">
            <a:off x="5791717" y="2358451"/>
            <a:ext cx="720000" cy="1620000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7" name="직선 화살표 연결선 336">
            <a:extLst>
              <a:ext uri="{FF2B5EF4-FFF2-40B4-BE49-F238E27FC236}">
                <a16:creationId xmlns:a16="http://schemas.microsoft.com/office/drawing/2014/main" id="{94201CA8-D18E-4383-812E-BB6D63FF18E3}"/>
              </a:ext>
            </a:extLst>
          </p:cNvPr>
          <p:cNvCxnSpPr>
            <a:cxnSpLocks/>
          </p:cNvCxnSpPr>
          <p:nvPr/>
        </p:nvCxnSpPr>
        <p:spPr>
          <a:xfrm>
            <a:off x="7009307" y="2198961"/>
            <a:ext cx="216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" name="모서리가 둥근 직사각형 211">
            <a:extLst>
              <a:ext uri="{FF2B5EF4-FFF2-40B4-BE49-F238E27FC236}">
                <a16:creationId xmlns:a16="http://schemas.microsoft.com/office/drawing/2014/main" id="{EBC3E5AE-5BCB-4483-8A6F-6B74253940EF}"/>
              </a:ext>
            </a:extLst>
          </p:cNvPr>
          <p:cNvSpPr/>
          <p:nvPr/>
        </p:nvSpPr>
        <p:spPr>
          <a:xfrm>
            <a:off x="7225370" y="2042907"/>
            <a:ext cx="1148490" cy="298800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그룹 생성 또는 기존 그룹 지정</a:t>
            </a:r>
          </a:p>
        </p:txBody>
      </p: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A62B00C3-18FF-4582-8BD7-CF6E5B051E61}"/>
              </a:ext>
            </a:extLst>
          </p:cNvPr>
          <p:cNvCxnSpPr>
            <a:cxnSpLocks/>
          </p:cNvCxnSpPr>
          <p:nvPr/>
        </p:nvCxnSpPr>
        <p:spPr>
          <a:xfrm>
            <a:off x="7807342" y="2332579"/>
            <a:ext cx="0" cy="393368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6" name="모서리가 둥근 직사각형 211">
            <a:extLst>
              <a:ext uri="{FF2B5EF4-FFF2-40B4-BE49-F238E27FC236}">
                <a16:creationId xmlns:a16="http://schemas.microsoft.com/office/drawing/2014/main" id="{4F106753-6267-42D8-B6FD-4274D69EB20D}"/>
              </a:ext>
            </a:extLst>
          </p:cNvPr>
          <p:cNvSpPr/>
          <p:nvPr/>
        </p:nvSpPr>
        <p:spPr>
          <a:xfrm>
            <a:off x="7105178" y="2729260"/>
            <a:ext cx="1388874" cy="411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‘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설정한 그룹</a:t>
            </a:r>
            <a:r>
              <a: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’</a:t>
            </a: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에</a:t>
            </a:r>
            <a:endParaRPr lang="en-US" altLang="ko-KR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대화상대 추가 완료</a:t>
            </a:r>
          </a:p>
        </p:txBody>
      </p:sp>
      <p:sp>
        <p:nvSpPr>
          <p:cNvPr id="63" name="모서리가 둥근 직사각형 211">
            <a:extLst>
              <a:ext uri="{FF2B5EF4-FFF2-40B4-BE49-F238E27FC236}">
                <a16:creationId xmlns:a16="http://schemas.microsoft.com/office/drawing/2014/main" id="{28B11B99-C21E-4133-9B6C-0FCBFE10E137}"/>
              </a:ext>
            </a:extLst>
          </p:cNvPr>
          <p:cNvSpPr/>
          <p:nvPr/>
        </p:nvSpPr>
        <p:spPr>
          <a:xfrm>
            <a:off x="99488" y="1015653"/>
            <a:ext cx="9598209" cy="3245796"/>
          </a:xfrm>
          <a:prstGeom prst="roundRect">
            <a:avLst>
              <a:gd name="adj" fmla="val 0"/>
            </a:avLst>
          </a:prstGeom>
          <a:noFill/>
          <a:ln w="38100">
            <a:solidFill>
              <a:schemeClr val="tx2">
                <a:lumMod val="60000"/>
                <a:lumOff val="4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1000" b="1" dirty="0">
              <a:solidFill>
                <a:srgbClr val="000000"/>
              </a:solidFill>
              <a:latin typeface="맑은 고딕" panose="020B0503020000020004" pitchFamily="50" charset="-127"/>
              <a:cs typeface="Arial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21D094F-D943-4FC3-84EC-E23AFD8F7E59}"/>
              </a:ext>
            </a:extLst>
          </p:cNvPr>
          <p:cNvSpPr/>
          <p:nvPr/>
        </p:nvSpPr>
        <p:spPr>
          <a:xfrm>
            <a:off x="9205254" y="1040294"/>
            <a:ext cx="49244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신규</a:t>
            </a:r>
            <a:endParaRPr lang="ko-KR" alt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115071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26</a:t>
            </a:fld>
            <a:endParaRPr lang="ko-KR" altLang="en-US" dirty="0"/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그룹 </a:t>
            </a:r>
            <a:r>
              <a:rPr lang="en-US" altLang="ko-KR" dirty="0">
                <a:solidFill>
                  <a:srgbClr val="000000"/>
                </a:solidFill>
                <a:ea typeface="LG스마트체 Regular" panose="020B0600000101010101"/>
              </a:rPr>
              <a:t>| </a:t>
            </a: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기본화면</a:t>
            </a:r>
          </a:p>
        </p:txBody>
      </p:sp>
      <p:grpSp>
        <p:nvGrpSpPr>
          <p:cNvPr id="434" name="그룹 433">
            <a:extLst>
              <a:ext uri="{FF2B5EF4-FFF2-40B4-BE49-F238E27FC236}">
                <a16:creationId xmlns:a16="http://schemas.microsoft.com/office/drawing/2014/main" id="{286BF058-6472-490B-8F04-00BF85C485FD}"/>
              </a:ext>
            </a:extLst>
          </p:cNvPr>
          <p:cNvGrpSpPr/>
          <p:nvPr/>
        </p:nvGrpSpPr>
        <p:grpSpPr>
          <a:xfrm>
            <a:off x="1252199" y="596676"/>
            <a:ext cx="7401601" cy="6179633"/>
            <a:chOff x="128224" y="571498"/>
            <a:chExt cx="7401601" cy="6179633"/>
          </a:xfrm>
        </p:grpSpPr>
        <p:sp>
          <p:nvSpPr>
            <p:cNvPr id="221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DDA57B-B60D-4931-8407-CA509814B4BB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CC95EB9F-2999-4CC5-95B4-E8F27A6EA48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223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0F5859F7-1198-476D-A3EB-572E80B310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4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45D20D2-330B-4E18-9A26-FDE6AE4992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5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BEC48C5-297C-4DA8-8DAA-916E176639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26" name="직사각형 225">
              <a:extLst>
                <a:ext uri="{FF2B5EF4-FFF2-40B4-BE49-F238E27FC236}">
                  <a16:creationId xmlns:a16="http://schemas.microsoft.com/office/drawing/2014/main" id="{A2A03AA4-DD3B-4800-97D6-C1D987656EF3}"/>
                </a:ext>
              </a:extLst>
            </p:cNvPr>
            <p:cNvSpPr/>
            <p:nvPr/>
          </p:nvSpPr>
          <p:spPr>
            <a:xfrm>
              <a:off x="3230073" y="1312561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2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8B873AB-B5C0-4BA8-BCDF-8950D7C714B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8" name="그룹 227">
              <a:extLst>
                <a:ext uri="{FF2B5EF4-FFF2-40B4-BE49-F238E27FC236}">
                  <a16:creationId xmlns:a16="http://schemas.microsoft.com/office/drawing/2014/main" id="{9841D78B-B107-414C-8A77-EC4FCFDB9479}"/>
                </a:ext>
              </a:extLst>
            </p:cNvPr>
            <p:cNvGrpSpPr/>
            <p:nvPr/>
          </p:nvGrpSpPr>
          <p:grpSpPr>
            <a:xfrm>
              <a:off x="5518998" y="6517501"/>
              <a:ext cx="1961144" cy="200055"/>
              <a:chOff x="4446290" y="3338871"/>
              <a:chExt cx="1961144" cy="200055"/>
            </a:xfrm>
          </p:grpSpPr>
          <p:sp>
            <p:nvSpPr>
              <p:cNvPr id="229" name="직사각형 228">
                <a:extLst>
                  <a:ext uri="{FF2B5EF4-FFF2-40B4-BE49-F238E27FC236}">
                    <a16:creationId xmlns:a16="http://schemas.microsoft.com/office/drawing/2014/main" id="{B7DBFE43-D5A0-481A-8786-B3BDC56FCDC0}"/>
                  </a:ext>
                </a:extLst>
              </p:cNvPr>
              <p:cNvSpPr/>
              <p:nvPr/>
            </p:nvSpPr>
            <p:spPr>
              <a:xfrm>
                <a:off x="4446290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현재 버전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0.0.14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D9095792-43EF-4CC1-8E3B-A0BD71989362}"/>
                  </a:ext>
                </a:extLst>
              </p:cNvPr>
              <p:cNvSpPr/>
              <p:nvPr/>
            </p:nvSpPr>
            <p:spPr>
              <a:xfrm>
                <a:off x="5325063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최신 버</a:t>
                </a: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0.0.11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1" name="Download">
                <a:extLst>
                  <a:ext uri="{FF2B5EF4-FFF2-40B4-BE49-F238E27FC236}">
                    <a16:creationId xmlns:a16="http://schemas.microsoft.com/office/drawing/2014/main" id="{89E0BD32-4CB7-4E34-ADC2-7B555D8FF3B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263434" y="3366899"/>
                <a:ext cx="144000" cy="143998"/>
              </a:xfrm>
              <a:custGeom>
                <a:avLst/>
                <a:gdLst>
                  <a:gd name="T0" fmla="*/ 597 w 1411"/>
                  <a:gd name="T1" fmla="*/ 0 h 1412"/>
                  <a:gd name="T2" fmla="*/ 434 w 1411"/>
                  <a:gd name="T3" fmla="*/ 163 h 1412"/>
                  <a:gd name="T4" fmla="*/ 434 w 1411"/>
                  <a:gd name="T5" fmla="*/ 597 h 1412"/>
                  <a:gd name="T6" fmla="*/ 258 w 1411"/>
                  <a:gd name="T7" fmla="*/ 597 h 1412"/>
                  <a:gd name="T8" fmla="*/ 230 w 1411"/>
                  <a:gd name="T9" fmla="*/ 677 h 1412"/>
                  <a:gd name="T10" fmla="*/ 588 w 1411"/>
                  <a:gd name="T11" fmla="*/ 1033 h 1412"/>
                  <a:gd name="T12" fmla="*/ 826 w 1411"/>
                  <a:gd name="T13" fmla="*/ 1033 h 1412"/>
                  <a:gd name="T14" fmla="*/ 1182 w 1411"/>
                  <a:gd name="T15" fmla="*/ 677 h 1412"/>
                  <a:gd name="T16" fmla="*/ 1157 w 1411"/>
                  <a:gd name="T17" fmla="*/ 597 h 1412"/>
                  <a:gd name="T18" fmla="*/ 977 w 1411"/>
                  <a:gd name="T19" fmla="*/ 597 h 1412"/>
                  <a:gd name="T20" fmla="*/ 977 w 1411"/>
                  <a:gd name="T21" fmla="*/ 163 h 1412"/>
                  <a:gd name="T22" fmla="*/ 814 w 1411"/>
                  <a:gd name="T23" fmla="*/ 0 h 1412"/>
                  <a:gd name="T24" fmla="*/ 597 w 1411"/>
                  <a:gd name="T25" fmla="*/ 0 h 1412"/>
                  <a:gd name="T26" fmla="*/ 0 w 1411"/>
                  <a:gd name="T27" fmla="*/ 1032 h 1412"/>
                  <a:gd name="T28" fmla="*/ 0 w 1411"/>
                  <a:gd name="T29" fmla="*/ 1249 h 1412"/>
                  <a:gd name="T30" fmla="*/ 163 w 1411"/>
                  <a:gd name="T31" fmla="*/ 1412 h 1412"/>
                  <a:gd name="T32" fmla="*/ 1248 w 1411"/>
                  <a:gd name="T33" fmla="*/ 1412 h 1412"/>
                  <a:gd name="T34" fmla="*/ 1411 w 1411"/>
                  <a:gd name="T35" fmla="*/ 1249 h 1412"/>
                  <a:gd name="T36" fmla="*/ 1411 w 1411"/>
                  <a:gd name="T37" fmla="*/ 1032 h 1412"/>
                  <a:gd name="T38" fmla="*/ 1302 w 1411"/>
                  <a:gd name="T39" fmla="*/ 1032 h 1412"/>
                  <a:gd name="T40" fmla="*/ 1302 w 1411"/>
                  <a:gd name="T41" fmla="*/ 1249 h 1412"/>
                  <a:gd name="T42" fmla="*/ 1248 w 1411"/>
                  <a:gd name="T43" fmla="*/ 1303 h 1412"/>
                  <a:gd name="T44" fmla="*/ 163 w 1411"/>
                  <a:gd name="T45" fmla="*/ 1303 h 1412"/>
                  <a:gd name="T46" fmla="*/ 108 w 1411"/>
                  <a:gd name="T47" fmla="*/ 1249 h 1412"/>
                  <a:gd name="T48" fmla="*/ 108 w 1411"/>
                  <a:gd name="T49" fmla="*/ 1032 h 1412"/>
                  <a:gd name="T50" fmla="*/ 0 w 1411"/>
                  <a:gd name="T51" fmla="*/ 103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1" h="1412">
                    <a:moveTo>
                      <a:pt x="597" y="0"/>
                    </a:moveTo>
                    <a:cubicBezTo>
                      <a:pt x="507" y="0"/>
                      <a:pt x="434" y="73"/>
                      <a:pt x="434" y="163"/>
                    </a:cubicBezTo>
                    <a:lnTo>
                      <a:pt x="434" y="597"/>
                    </a:lnTo>
                    <a:lnTo>
                      <a:pt x="258" y="597"/>
                    </a:lnTo>
                    <a:cubicBezTo>
                      <a:pt x="181" y="597"/>
                      <a:pt x="165" y="611"/>
                      <a:pt x="230" y="677"/>
                    </a:cubicBezTo>
                    <a:lnTo>
                      <a:pt x="588" y="1033"/>
                    </a:lnTo>
                    <a:cubicBezTo>
                      <a:pt x="708" y="1153"/>
                      <a:pt x="706" y="1153"/>
                      <a:pt x="826" y="1033"/>
                    </a:cubicBezTo>
                    <a:lnTo>
                      <a:pt x="1182" y="677"/>
                    </a:lnTo>
                    <a:cubicBezTo>
                      <a:pt x="1248" y="611"/>
                      <a:pt x="1226" y="597"/>
                      <a:pt x="1157" y="597"/>
                    </a:cubicBezTo>
                    <a:lnTo>
                      <a:pt x="977" y="597"/>
                    </a:lnTo>
                    <a:lnTo>
                      <a:pt x="977" y="163"/>
                    </a:lnTo>
                    <a:cubicBezTo>
                      <a:pt x="977" y="73"/>
                      <a:pt x="904" y="0"/>
                      <a:pt x="814" y="0"/>
                    </a:cubicBezTo>
                    <a:lnTo>
                      <a:pt x="597" y="0"/>
                    </a:lnTo>
                    <a:close/>
                    <a:moveTo>
                      <a:pt x="0" y="1032"/>
                    </a:moveTo>
                    <a:lnTo>
                      <a:pt x="0" y="1249"/>
                    </a:lnTo>
                    <a:cubicBezTo>
                      <a:pt x="0" y="1339"/>
                      <a:pt x="73" y="1412"/>
                      <a:pt x="163" y="1412"/>
                    </a:cubicBezTo>
                    <a:lnTo>
                      <a:pt x="1248" y="1412"/>
                    </a:lnTo>
                    <a:cubicBezTo>
                      <a:pt x="1338" y="1412"/>
                      <a:pt x="1411" y="1339"/>
                      <a:pt x="1411" y="1249"/>
                    </a:cubicBezTo>
                    <a:lnTo>
                      <a:pt x="1411" y="1032"/>
                    </a:lnTo>
                    <a:lnTo>
                      <a:pt x="1302" y="1032"/>
                    </a:lnTo>
                    <a:lnTo>
                      <a:pt x="1302" y="1249"/>
                    </a:lnTo>
                    <a:cubicBezTo>
                      <a:pt x="1302" y="1279"/>
                      <a:pt x="1278" y="1303"/>
                      <a:pt x="1248" y="1303"/>
                    </a:cubicBezTo>
                    <a:lnTo>
                      <a:pt x="163" y="1303"/>
                    </a:lnTo>
                    <a:cubicBezTo>
                      <a:pt x="133" y="1303"/>
                      <a:pt x="108" y="1279"/>
                      <a:pt x="108" y="1249"/>
                    </a:cubicBezTo>
                    <a:lnTo>
                      <a:pt x="108" y="1032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FD899025-5F7E-421B-B664-5AC6A4D3A3B7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3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8BEF5C9F-CFDF-425B-B1C4-47AD14BCA90B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34" name="그룹 233">
              <a:extLst>
                <a:ext uri="{FF2B5EF4-FFF2-40B4-BE49-F238E27FC236}">
                  <a16:creationId xmlns:a16="http://schemas.microsoft.com/office/drawing/2014/main" id="{CB34AF72-DF1E-4F95-9DFA-E582A416EC9B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2FF3AFEC-7114-4415-89C2-DE606560FA84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237" name="그룹 236">
                  <a:extLst>
                    <a:ext uri="{FF2B5EF4-FFF2-40B4-BE49-F238E27FC236}">
                      <a16:creationId xmlns:a16="http://schemas.microsoft.com/office/drawing/2014/main" id="{B86B2774-0BF7-4C54-B8D4-C21E960A783D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239" name="Search Icon">
                    <a:extLst>
                      <a:ext uri="{FF2B5EF4-FFF2-40B4-BE49-F238E27FC236}">
                        <a16:creationId xmlns:a16="http://schemas.microsoft.com/office/drawing/2014/main" id="{7CA4846E-C67A-4A16-B58F-A7BACB7B496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40" name="직사각형 239">
                    <a:extLst>
                      <a:ext uri="{FF2B5EF4-FFF2-40B4-BE49-F238E27FC236}">
                        <a16:creationId xmlns:a16="http://schemas.microsoft.com/office/drawing/2014/main" id="{73B1404F-95A6-4000-8BA5-1B09BDDB8550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238" name="Line">
                  <a:extLst>
                    <a:ext uri="{FF2B5EF4-FFF2-40B4-BE49-F238E27FC236}">
                      <a16:creationId xmlns:a16="http://schemas.microsoft.com/office/drawing/2014/main" id="{EEE92F7E-FD96-493A-82FA-65E2F76E8F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236" name="직사각형 235">
                <a:extLst>
                  <a:ext uri="{FF2B5EF4-FFF2-40B4-BE49-F238E27FC236}">
                    <a16:creationId xmlns:a16="http://schemas.microsoft.com/office/drawing/2014/main" id="{DD68A4A2-0EA9-443E-9DBB-DEB93C87EBFB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41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9DF201-8545-408F-A14B-0B894705412A}"/>
                </a:ext>
              </a:extLst>
            </p:cNvPr>
            <p:cNvSpPr>
              <a:spLocks noChangeAspect="1" noEditPoints="1"/>
            </p:cNvSpPr>
            <p:nvPr>
              <p:custDataLst>
                <p:tags r:id="rId4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8723E328-FA8E-4F43-B85C-6148FC8F91EE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243" name="Oval">
                <a:extLst>
                  <a:ext uri="{FF2B5EF4-FFF2-40B4-BE49-F238E27FC236}">
                    <a16:creationId xmlns:a16="http://schemas.microsoft.com/office/drawing/2014/main" id="{A39C479C-090F-4C18-BE54-8A89D0552F46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4" name="Oval">
                <a:extLst>
                  <a:ext uri="{FF2B5EF4-FFF2-40B4-BE49-F238E27FC236}">
                    <a16:creationId xmlns:a16="http://schemas.microsoft.com/office/drawing/2014/main" id="{FCB69244-79DF-4E8B-A9F2-C8F9C7EA4F8E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5" name="Oval">
                <a:extLst>
                  <a:ext uri="{FF2B5EF4-FFF2-40B4-BE49-F238E27FC236}">
                    <a16:creationId xmlns:a16="http://schemas.microsoft.com/office/drawing/2014/main" id="{97328B60-8144-42EC-AFAC-731F9873905E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6EC2B554-E15B-47C8-869C-B049E0039494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24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381FC444-22FF-40DE-B39F-4361EAFCE8CC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35395BB6-403D-41FF-AEB0-E8DF275662C2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249" name="직사각형 248">
                <a:extLst>
                  <a:ext uri="{FF2B5EF4-FFF2-40B4-BE49-F238E27FC236}">
                    <a16:creationId xmlns:a16="http://schemas.microsoft.com/office/drawing/2014/main" id="{795F3361-F154-43D8-AB25-28595A432EF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0" name="Profile Picture">
                <a:extLst>
                  <a:ext uri="{FF2B5EF4-FFF2-40B4-BE49-F238E27FC236}">
                    <a16:creationId xmlns:a16="http://schemas.microsoft.com/office/drawing/2014/main" id="{6C608E78-54FC-45FF-91FB-ADD6B7389DD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2" name="Background">
                  <a:extLst>
                    <a:ext uri="{FF2B5EF4-FFF2-40B4-BE49-F238E27FC236}">
                      <a16:creationId xmlns:a16="http://schemas.microsoft.com/office/drawing/2014/main" id="{4D7774E7-F458-4605-A073-BFB959C60C3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3" name="Profile Icon">
                  <a:extLst>
                    <a:ext uri="{FF2B5EF4-FFF2-40B4-BE49-F238E27FC236}">
                      <a16:creationId xmlns:a16="http://schemas.microsoft.com/office/drawing/2014/main" id="{9F25F1FF-15DB-4A1A-A92A-FAE7B822EE2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1" name="직사각형 250">
                <a:extLst>
                  <a:ext uri="{FF2B5EF4-FFF2-40B4-BE49-F238E27FC236}">
                    <a16:creationId xmlns:a16="http://schemas.microsoft.com/office/drawing/2014/main" id="{029C5A83-1E4A-494D-A2F0-B7AACE03315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54" name="타원 253">
              <a:extLst>
                <a:ext uri="{FF2B5EF4-FFF2-40B4-BE49-F238E27FC236}">
                  <a16:creationId xmlns:a16="http://schemas.microsoft.com/office/drawing/2014/main" id="{C4C62E6F-133B-42F5-AD2B-EBB823D0C8E5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55" name="그래픽 254" descr="스마트폰">
              <a:extLst>
                <a:ext uri="{FF2B5EF4-FFF2-40B4-BE49-F238E27FC236}">
                  <a16:creationId xmlns:a16="http://schemas.microsoft.com/office/drawing/2014/main" id="{14DA2E0F-900B-48E7-9CCA-5AC5CEAB544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256" name="그룹 255">
              <a:extLst>
                <a:ext uri="{FF2B5EF4-FFF2-40B4-BE49-F238E27FC236}">
                  <a16:creationId xmlns:a16="http://schemas.microsoft.com/office/drawing/2014/main" id="{91823A6F-D9BE-4709-8AF8-40411D0B02C0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257" name="직사각형 256">
                <a:extLst>
                  <a:ext uri="{FF2B5EF4-FFF2-40B4-BE49-F238E27FC236}">
                    <a16:creationId xmlns:a16="http://schemas.microsoft.com/office/drawing/2014/main" id="{8C4FFB0E-876E-4FCE-A3E7-FEFDCAFB57A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58" name="Profile Picture">
                <a:extLst>
                  <a:ext uri="{FF2B5EF4-FFF2-40B4-BE49-F238E27FC236}">
                    <a16:creationId xmlns:a16="http://schemas.microsoft.com/office/drawing/2014/main" id="{551DC963-DA73-4196-8F13-8F747360CCF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0" name="Background">
                  <a:extLst>
                    <a:ext uri="{FF2B5EF4-FFF2-40B4-BE49-F238E27FC236}">
                      <a16:creationId xmlns:a16="http://schemas.microsoft.com/office/drawing/2014/main" id="{6B1F5E1C-FCD8-4587-AC25-6C2DB6AB15C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1" name="Profile Icon">
                  <a:extLst>
                    <a:ext uri="{FF2B5EF4-FFF2-40B4-BE49-F238E27FC236}">
                      <a16:creationId xmlns:a16="http://schemas.microsoft.com/office/drawing/2014/main" id="{EDF4DAA5-F521-40DF-BF69-6E694D79B81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9" name="직사각형 258">
                <a:extLst>
                  <a:ext uri="{FF2B5EF4-FFF2-40B4-BE49-F238E27FC236}">
                    <a16:creationId xmlns:a16="http://schemas.microsoft.com/office/drawing/2014/main" id="{C0BED6D3-891D-4B89-B9A0-6392CA02A64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2" name="타원 261">
              <a:extLst>
                <a:ext uri="{FF2B5EF4-FFF2-40B4-BE49-F238E27FC236}">
                  <a16:creationId xmlns:a16="http://schemas.microsoft.com/office/drawing/2014/main" id="{C60B69EE-6507-406A-98BB-06B148AF4EFC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63" name="그래픽 262" descr="스마트폰">
              <a:extLst>
                <a:ext uri="{FF2B5EF4-FFF2-40B4-BE49-F238E27FC236}">
                  <a16:creationId xmlns:a16="http://schemas.microsoft.com/office/drawing/2014/main" id="{63028D49-6F06-450E-973E-5A1C36C650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6F379929-76DF-4453-A7AB-74B761E9226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265" name="사각형: 둥근 모서리 264">
                <a:extLst>
                  <a:ext uri="{FF2B5EF4-FFF2-40B4-BE49-F238E27FC236}">
                    <a16:creationId xmlns:a16="http://schemas.microsoft.com/office/drawing/2014/main" id="{061EF91D-5CC3-4734-A7F6-CDD57DF08264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EF907BF4-450B-404A-95C2-500A9746AAAD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26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4DBA9DA-779F-498C-B6BA-CDE999ABA76B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8" name="직사각형 267">
              <a:extLst>
                <a:ext uri="{FF2B5EF4-FFF2-40B4-BE49-F238E27FC236}">
                  <a16:creationId xmlns:a16="http://schemas.microsoft.com/office/drawing/2014/main" id="{E8162D48-07CC-480F-AA35-3C4FA68E9B87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8AE3CE2F-43D8-43E7-B249-9A8B82E0C3D3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270" name="직사각형 269">
                <a:extLst>
                  <a:ext uri="{FF2B5EF4-FFF2-40B4-BE49-F238E27FC236}">
                    <a16:creationId xmlns:a16="http://schemas.microsoft.com/office/drawing/2014/main" id="{619985D6-E3E1-4323-86A3-ADFCA2CF06A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1" name="Profile Picture">
                <a:extLst>
                  <a:ext uri="{FF2B5EF4-FFF2-40B4-BE49-F238E27FC236}">
                    <a16:creationId xmlns:a16="http://schemas.microsoft.com/office/drawing/2014/main" id="{70D71E70-C52A-472C-BE7A-5FD508D74C2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3" name="Background">
                  <a:extLst>
                    <a:ext uri="{FF2B5EF4-FFF2-40B4-BE49-F238E27FC236}">
                      <a16:creationId xmlns:a16="http://schemas.microsoft.com/office/drawing/2014/main" id="{449EA112-1C30-4957-B2F4-69687C5C984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4" name="Profile Icon">
                  <a:extLst>
                    <a:ext uri="{FF2B5EF4-FFF2-40B4-BE49-F238E27FC236}">
                      <a16:creationId xmlns:a16="http://schemas.microsoft.com/office/drawing/2014/main" id="{6A4384A3-6D90-4C9E-9DC5-FEDB6AFDB76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72" name="직사각형 271">
                <a:extLst>
                  <a:ext uri="{FF2B5EF4-FFF2-40B4-BE49-F238E27FC236}">
                    <a16:creationId xmlns:a16="http://schemas.microsoft.com/office/drawing/2014/main" id="{64A060E9-BB25-4B0A-B5F3-3229575D52F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5" name="타원 274">
              <a:extLst>
                <a:ext uri="{FF2B5EF4-FFF2-40B4-BE49-F238E27FC236}">
                  <a16:creationId xmlns:a16="http://schemas.microsoft.com/office/drawing/2014/main" id="{F044A7CC-23C0-4DDF-A80F-CBC02256078C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76" name="그래픽 275" descr="스마트폰">
              <a:extLst>
                <a:ext uri="{FF2B5EF4-FFF2-40B4-BE49-F238E27FC236}">
                  <a16:creationId xmlns:a16="http://schemas.microsoft.com/office/drawing/2014/main" id="{AAA2A948-392E-4C9D-83E9-D0D44CA9B38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6E4FCAB1-8CD3-4CF8-9018-BA94B00DBE2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278" name="직사각형 277">
                <a:extLst>
                  <a:ext uri="{FF2B5EF4-FFF2-40B4-BE49-F238E27FC236}">
                    <a16:creationId xmlns:a16="http://schemas.microsoft.com/office/drawing/2014/main" id="{47F565F2-2C5B-4CD3-97D0-283A1E8DBAC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79" name="Profile Picture">
                <a:extLst>
                  <a:ext uri="{FF2B5EF4-FFF2-40B4-BE49-F238E27FC236}">
                    <a16:creationId xmlns:a16="http://schemas.microsoft.com/office/drawing/2014/main" id="{6C4CF64D-6AA9-402D-B4A0-6D5B8C39212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1" name="Background">
                  <a:extLst>
                    <a:ext uri="{FF2B5EF4-FFF2-40B4-BE49-F238E27FC236}">
                      <a16:creationId xmlns:a16="http://schemas.microsoft.com/office/drawing/2014/main" id="{983F9921-0B2B-4EA3-AC9E-04FF8DD3936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82" name="Profile Icon">
                  <a:extLst>
                    <a:ext uri="{FF2B5EF4-FFF2-40B4-BE49-F238E27FC236}">
                      <a16:creationId xmlns:a16="http://schemas.microsoft.com/office/drawing/2014/main" id="{BEEB9F1E-F7EF-4E73-9348-AABDC416A53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80" name="직사각형 279">
                <a:extLst>
                  <a:ext uri="{FF2B5EF4-FFF2-40B4-BE49-F238E27FC236}">
                    <a16:creationId xmlns:a16="http://schemas.microsoft.com/office/drawing/2014/main" id="{D373FEDD-91C7-4654-A786-F364A62904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83" name="타원 282">
              <a:extLst>
                <a:ext uri="{FF2B5EF4-FFF2-40B4-BE49-F238E27FC236}">
                  <a16:creationId xmlns:a16="http://schemas.microsoft.com/office/drawing/2014/main" id="{1A94625F-3F2D-48C7-9514-4BDB90B6F5DB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84" name="그래픽 283" descr="스마트폰">
              <a:extLst>
                <a:ext uri="{FF2B5EF4-FFF2-40B4-BE49-F238E27FC236}">
                  <a16:creationId xmlns:a16="http://schemas.microsoft.com/office/drawing/2014/main" id="{729DB328-94F8-404D-8B38-557083FA67D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285" name="그룹 284">
              <a:extLst>
                <a:ext uri="{FF2B5EF4-FFF2-40B4-BE49-F238E27FC236}">
                  <a16:creationId xmlns:a16="http://schemas.microsoft.com/office/drawing/2014/main" id="{3B2B79F1-701C-4590-ACDE-10AF04DF2802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286" name="사각형: 둥근 모서리 285">
                <a:extLst>
                  <a:ext uri="{FF2B5EF4-FFF2-40B4-BE49-F238E27FC236}">
                    <a16:creationId xmlns:a16="http://schemas.microsoft.com/office/drawing/2014/main" id="{7C6B00E1-3C21-48CB-8860-AFD6F67364E2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57D7522C-A415-427C-AB91-D3B035761B26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288" name="그룹 287">
              <a:extLst>
                <a:ext uri="{FF2B5EF4-FFF2-40B4-BE49-F238E27FC236}">
                  <a16:creationId xmlns:a16="http://schemas.microsoft.com/office/drawing/2014/main" id="{70DB6987-ADCE-4AB7-B222-3E2A4906BC2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289" name="Message">
                <a:extLst>
                  <a:ext uri="{FF2B5EF4-FFF2-40B4-BE49-F238E27FC236}">
                    <a16:creationId xmlns:a16="http://schemas.microsoft.com/office/drawing/2014/main" id="{30EE2EB3-634F-4BD6-95D4-45C430EE857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90" name="Tip">
                <a:extLst>
                  <a:ext uri="{FF2B5EF4-FFF2-40B4-BE49-F238E27FC236}">
                    <a16:creationId xmlns:a16="http://schemas.microsoft.com/office/drawing/2014/main" id="{34DD40BB-37DE-48F0-8AAF-481D3B0D139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BF80E376-7512-4E26-9CCA-D030C5D047A9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292" name="Message">
                <a:extLst>
                  <a:ext uri="{FF2B5EF4-FFF2-40B4-BE49-F238E27FC236}">
                    <a16:creationId xmlns:a16="http://schemas.microsoft.com/office/drawing/2014/main" id="{187A6878-1C04-4D5C-9559-E873EC1FF5BF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93" name="Tip">
                <a:extLst>
                  <a:ext uri="{FF2B5EF4-FFF2-40B4-BE49-F238E27FC236}">
                    <a16:creationId xmlns:a16="http://schemas.microsoft.com/office/drawing/2014/main" id="{B0E7B208-2D00-41B6-BE70-49BB3AF3D5C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4" name="그룹 293">
              <a:extLst>
                <a:ext uri="{FF2B5EF4-FFF2-40B4-BE49-F238E27FC236}">
                  <a16:creationId xmlns:a16="http://schemas.microsoft.com/office/drawing/2014/main" id="{D101B7C9-0DC9-4EC1-A394-39A222D71FBF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295" name="Message">
                <a:extLst>
                  <a:ext uri="{FF2B5EF4-FFF2-40B4-BE49-F238E27FC236}">
                    <a16:creationId xmlns:a16="http://schemas.microsoft.com/office/drawing/2014/main" id="{AEF1FBEB-197B-4BA8-B65A-B65B9FAFD0D6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96" name="Tip">
                <a:extLst>
                  <a:ext uri="{FF2B5EF4-FFF2-40B4-BE49-F238E27FC236}">
                    <a16:creationId xmlns:a16="http://schemas.microsoft.com/office/drawing/2014/main" id="{934A3484-14EF-42F3-B341-18F37A8093C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F9577B1D-0D0D-4D14-9A3E-DD963D9DC028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298" name="Message">
                <a:extLst>
                  <a:ext uri="{FF2B5EF4-FFF2-40B4-BE49-F238E27FC236}">
                    <a16:creationId xmlns:a16="http://schemas.microsoft.com/office/drawing/2014/main" id="{E39D4113-3B9B-4EB0-B0BB-F5FDA2F77D3B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99" name="Tip">
                <a:extLst>
                  <a:ext uri="{FF2B5EF4-FFF2-40B4-BE49-F238E27FC236}">
                    <a16:creationId xmlns:a16="http://schemas.microsoft.com/office/drawing/2014/main" id="{2288D08A-F3FE-47BC-986C-0D67F7C9F0A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A830E57F-2E70-4184-8216-AB6B69D9A93D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30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5877876-95DE-41FB-84C4-37E2EE056854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2" name="직사각형 301">
                <a:extLst>
                  <a:ext uri="{FF2B5EF4-FFF2-40B4-BE49-F238E27FC236}">
                    <a16:creationId xmlns:a16="http://schemas.microsoft.com/office/drawing/2014/main" id="{043D4C7F-D2A2-4142-B49E-8F773095FDBF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303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F3BF2A4B-A279-436B-BA12-17334DE3891A}"/>
                  </a:ext>
                </a:extLst>
              </p:cNvPr>
              <p:cNvSpPr>
                <a:spLocks noChangeAspect="1"/>
              </p:cNvSpPr>
              <p:nvPr>
                <p:custDataLst>
                  <p:tags r:id="rId8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587A2572-D40D-4BB1-86FF-440396B56644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305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C1005BD-FAFD-42AE-9F00-38C9BAF10D87}"/>
                  </a:ext>
                </a:extLst>
              </p:cNvPr>
              <p:cNvSpPr>
                <a:spLocks noChangeAspect="1"/>
              </p:cNvSpPr>
              <p:nvPr>
                <p:custDataLst>
                  <p:tags r:id="rId9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E0BCACC3-FE48-4D7E-8B4C-3D4FD131E570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307" name="Scroll Indicator">
              <a:extLst>
                <a:ext uri="{FF2B5EF4-FFF2-40B4-BE49-F238E27FC236}">
                  <a16:creationId xmlns:a16="http://schemas.microsoft.com/office/drawing/2014/main" id="{52E3E505-0E91-41D3-9710-297C87EDA755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308" name="Track">
                <a:extLst>
                  <a:ext uri="{FF2B5EF4-FFF2-40B4-BE49-F238E27FC236}">
                    <a16:creationId xmlns:a16="http://schemas.microsoft.com/office/drawing/2014/main" id="{8F2F1F39-6738-4CD1-A018-A8867E686E9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9" name="Thumb">
                <a:extLst>
                  <a:ext uri="{FF2B5EF4-FFF2-40B4-BE49-F238E27FC236}">
                    <a16:creationId xmlns:a16="http://schemas.microsoft.com/office/drawing/2014/main" id="{1DE4AB86-8FC2-4C8B-B174-1E3F8255033F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79B91CFB-0EC2-411F-A281-49451E49E218}"/>
                </a:ext>
              </a:extLst>
            </p:cNvPr>
            <p:cNvGrpSpPr/>
            <p:nvPr/>
          </p:nvGrpSpPr>
          <p:grpSpPr>
            <a:xfrm>
              <a:off x="3222411" y="4051911"/>
              <a:ext cx="4208996" cy="1573635"/>
              <a:chOff x="3222411" y="3375636"/>
              <a:chExt cx="4208996" cy="1573635"/>
            </a:xfrm>
          </p:grpSpPr>
          <p:sp>
            <p:nvSpPr>
              <p:cNvPr id="311" name="사각형: 둥근 모서리 310">
                <a:extLst>
                  <a:ext uri="{FF2B5EF4-FFF2-40B4-BE49-F238E27FC236}">
                    <a16:creationId xmlns:a16="http://schemas.microsoft.com/office/drawing/2014/main" id="{FC079D48-2A7B-4908-A4B6-A26EA21B0DD9}"/>
                  </a:ext>
                </a:extLst>
              </p:cNvPr>
              <p:cNvSpPr/>
              <p:nvPr/>
            </p:nvSpPr>
            <p:spPr>
              <a:xfrm>
                <a:off x="3222411" y="3375636"/>
                <a:ext cx="1403661" cy="279048"/>
              </a:xfrm>
              <a:prstGeom prst="roundRect">
                <a:avLst>
                  <a:gd name="adj" fmla="val 9340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함께 참여중인 대화방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12" name="그룹 311">
                <a:extLst>
                  <a:ext uri="{FF2B5EF4-FFF2-40B4-BE49-F238E27FC236}">
                    <a16:creationId xmlns:a16="http://schemas.microsoft.com/office/drawing/2014/main" id="{66D8FD4C-8AA5-4844-AB0D-86C174A48C95}"/>
                  </a:ext>
                </a:extLst>
              </p:cNvPr>
              <p:cNvGrpSpPr/>
              <p:nvPr/>
            </p:nvGrpSpPr>
            <p:grpSpPr>
              <a:xfrm>
                <a:off x="3367470" y="3700365"/>
                <a:ext cx="4041495" cy="540418"/>
                <a:chOff x="3414974" y="3610018"/>
                <a:chExt cx="4041495" cy="540418"/>
              </a:xfrm>
            </p:grpSpPr>
            <p:grpSp>
              <p:nvGrpSpPr>
                <p:cNvPr id="323" name="Profile Picture">
                  <a:extLst>
                    <a:ext uri="{FF2B5EF4-FFF2-40B4-BE49-F238E27FC236}">
                      <a16:creationId xmlns:a16="http://schemas.microsoft.com/office/drawing/2014/main" id="{BA7D3284-B549-4040-8C47-9214993A0DE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414974" y="366537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9" name="Background">
                    <a:extLst>
                      <a:ext uri="{FF2B5EF4-FFF2-40B4-BE49-F238E27FC236}">
                        <a16:creationId xmlns:a16="http://schemas.microsoft.com/office/drawing/2014/main" id="{B9FFEB15-C028-4DF0-AD19-0FBAE05BE35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BFBFB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30" name="Profile Icon">
                    <a:extLst>
                      <a:ext uri="{FF2B5EF4-FFF2-40B4-BE49-F238E27FC236}">
                        <a16:creationId xmlns:a16="http://schemas.microsoft.com/office/drawing/2014/main" id="{D162E974-C6BF-43A5-9FA9-904A424F6C8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324" name="그룹 323">
                  <a:extLst>
                    <a:ext uri="{FF2B5EF4-FFF2-40B4-BE49-F238E27FC236}">
                      <a16:creationId xmlns:a16="http://schemas.microsoft.com/office/drawing/2014/main" id="{C3CE7F55-A6CC-4034-9F41-CCD140121C69}"/>
                    </a:ext>
                  </a:extLst>
                </p:cNvPr>
                <p:cNvGrpSpPr/>
                <p:nvPr/>
              </p:nvGrpSpPr>
              <p:grpSpPr>
                <a:xfrm>
                  <a:off x="3788796" y="3610018"/>
                  <a:ext cx="3667673" cy="515687"/>
                  <a:chOff x="3788796" y="3386627"/>
                  <a:chExt cx="3667673" cy="515687"/>
                </a:xfrm>
              </p:grpSpPr>
              <p:sp>
                <p:nvSpPr>
                  <p:cNvPr id="326" name="직사각형 325">
                    <a:extLst>
                      <a:ext uri="{FF2B5EF4-FFF2-40B4-BE49-F238E27FC236}">
                        <a16:creationId xmlns:a16="http://schemas.microsoft.com/office/drawing/2014/main" id="{1B32DD1D-8977-4A30-8CF6-FB565A1363C4}"/>
                      </a:ext>
                    </a:extLst>
                  </p:cNvPr>
                  <p:cNvSpPr/>
                  <p:nvPr/>
                </p:nvSpPr>
                <p:spPr>
                  <a:xfrm>
                    <a:off x="3788796" y="3386627"/>
                    <a:ext cx="1027845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UCAP 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메신저 고도화</a:t>
                    </a:r>
                  </a:p>
                </p:txBody>
              </p:sp>
              <p:sp>
                <p:nvSpPr>
                  <p:cNvPr id="327" name="직사각형 326">
                    <a:extLst>
                      <a:ext uri="{FF2B5EF4-FFF2-40B4-BE49-F238E27FC236}">
                        <a16:creationId xmlns:a16="http://schemas.microsoft.com/office/drawing/2014/main" id="{44519699-E1F9-4DDD-A9C0-2390B40D0199}"/>
                      </a:ext>
                    </a:extLst>
                  </p:cNvPr>
                  <p:cNvSpPr/>
                  <p:nvPr/>
                </p:nvSpPr>
                <p:spPr>
                  <a:xfrm>
                    <a:off x="6765254" y="3386627"/>
                    <a:ext cx="691215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오후 </a:t>
                    </a:r>
                    <a:r>
                      <a: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12:47</a:t>
                    </a:r>
                    <a:endParaRPr kumimoji="0" lang="ko-KR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8" name="사각형: 둥근 모서리 327">
                    <a:extLst>
                      <a:ext uri="{FF2B5EF4-FFF2-40B4-BE49-F238E27FC236}">
                        <a16:creationId xmlns:a16="http://schemas.microsoft.com/office/drawing/2014/main" id="{1722D8A3-6995-4315-B5A7-11DD87D7DA7B}"/>
                      </a:ext>
                    </a:extLst>
                  </p:cNvPr>
                  <p:cNvSpPr/>
                  <p:nvPr/>
                </p:nvSpPr>
                <p:spPr>
                  <a:xfrm>
                    <a:off x="5992773" y="3665412"/>
                    <a:ext cx="1403661" cy="236902"/>
                  </a:xfrm>
                  <a:prstGeom prst="roundRect">
                    <a:avLst>
                      <a:gd name="adj" fmla="val 9340"/>
                    </a:avLst>
                  </a:prstGeom>
                  <a:noFill/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lvl="0" indent="0" algn="r" defTabSz="844083" rtl="0" eaLnBrk="1" fontAlgn="base" latinLnBrk="1" hangingPunct="1">
                      <a:lnSpc>
                        <a:spcPct val="15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바로가기</a:t>
                    </a:r>
                    <a:endPara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325" name="직사각형 324">
                  <a:extLst>
                    <a:ext uri="{FF2B5EF4-FFF2-40B4-BE49-F238E27FC236}">
                      <a16:creationId xmlns:a16="http://schemas.microsoft.com/office/drawing/2014/main" id="{175D7A2D-E2B1-4824-BED2-80C881E17A25}"/>
                    </a:ext>
                  </a:extLst>
                </p:cNvPr>
                <p:cNvSpPr/>
                <p:nvPr/>
              </p:nvSpPr>
              <p:spPr>
                <a:xfrm>
                  <a:off x="3794200" y="3811882"/>
                  <a:ext cx="2872194" cy="338554"/>
                </a:xfrm>
                <a:prstGeom prst="rect">
                  <a:avLst/>
                </a:prstGeom>
              </p:spPr>
              <p:txBody>
                <a:bodyPr wrap="square" anchor="t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안녕하세요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개선 고도화 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차 기획안을 메일로 보내 드렸습니다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검토 부탁드립니다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</p:grp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EB70B038-4C47-4546-8D00-87C8B55009EF}"/>
                  </a:ext>
                </a:extLst>
              </p:cNvPr>
              <p:cNvGrpSpPr/>
              <p:nvPr/>
            </p:nvGrpSpPr>
            <p:grpSpPr>
              <a:xfrm>
                <a:off x="3367470" y="4408853"/>
                <a:ext cx="4063937" cy="540418"/>
                <a:chOff x="3414974" y="3610018"/>
                <a:chExt cx="4063937" cy="540418"/>
              </a:xfrm>
            </p:grpSpPr>
            <p:grpSp>
              <p:nvGrpSpPr>
                <p:cNvPr id="315" name="Profile Picture">
                  <a:extLst>
                    <a:ext uri="{FF2B5EF4-FFF2-40B4-BE49-F238E27FC236}">
                      <a16:creationId xmlns:a16="http://schemas.microsoft.com/office/drawing/2014/main" id="{30221A6A-6A77-4254-AD71-5D5AB00A4EE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414974" y="366537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1" name="Background">
                    <a:extLst>
                      <a:ext uri="{FF2B5EF4-FFF2-40B4-BE49-F238E27FC236}">
                        <a16:creationId xmlns:a16="http://schemas.microsoft.com/office/drawing/2014/main" id="{390E69E3-12DE-4762-B364-DE2043FF14A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BFBFB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22" name="Profile Icon">
                    <a:extLst>
                      <a:ext uri="{FF2B5EF4-FFF2-40B4-BE49-F238E27FC236}">
                        <a16:creationId xmlns:a16="http://schemas.microsoft.com/office/drawing/2014/main" id="{59792C67-90F5-44EE-AA95-4B61FA3A1436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316" name="그룹 315">
                  <a:extLst>
                    <a:ext uri="{FF2B5EF4-FFF2-40B4-BE49-F238E27FC236}">
                      <a16:creationId xmlns:a16="http://schemas.microsoft.com/office/drawing/2014/main" id="{9D8BE715-7C3F-4AF5-93BB-96C8CB36A5AB}"/>
                    </a:ext>
                  </a:extLst>
                </p:cNvPr>
                <p:cNvGrpSpPr/>
                <p:nvPr/>
              </p:nvGrpSpPr>
              <p:grpSpPr>
                <a:xfrm>
                  <a:off x="3788796" y="3610018"/>
                  <a:ext cx="3690115" cy="515687"/>
                  <a:chOff x="3788796" y="3386627"/>
                  <a:chExt cx="3690115" cy="515687"/>
                </a:xfrm>
              </p:grpSpPr>
              <p:sp>
                <p:nvSpPr>
                  <p:cNvPr id="318" name="직사각형 317">
                    <a:extLst>
                      <a:ext uri="{FF2B5EF4-FFF2-40B4-BE49-F238E27FC236}">
                        <a16:creationId xmlns:a16="http://schemas.microsoft.com/office/drawing/2014/main" id="{06095880-65FF-4010-8252-CFEB776F6BDD}"/>
                      </a:ext>
                    </a:extLst>
                  </p:cNvPr>
                  <p:cNvSpPr/>
                  <p:nvPr/>
                </p:nvSpPr>
                <p:spPr>
                  <a:xfrm>
                    <a:off x="3788796" y="3386627"/>
                    <a:ext cx="729687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김용주 </a:t>
                    </a: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(</a:t>
                    </a:r>
                    <a:r>
                      <a:rPr kumimoji="1" lang="ko-KR" altLang="en-US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이사</a:t>
                    </a:r>
                    <a:r>
                      <a:rPr kumimoji="1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)</a:t>
                    </a:r>
                    <a:endParaRPr kumimoji="0" lang="ko-KR" altLang="en-US" sz="1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19" name="직사각형 318">
                    <a:extLst>
                      <a:ext uri="{FF2B5EF4-FFF2-40B4-BE49-F238E27FC236}">
                        <a16:creationId xmlns:a16="http://schemas.microsoft.com/office/drawing/2014/main" id="{A29802C7-627D-4B0D-86CA-FEF1B86E7244}"/>
                      </a:ext>
                    </a:extLst>
                  </p:cNvPr>
                  <p:cNvSpPr/>
                  <p:nvPr/>
                </p:nvSpPr>
                <p:spPr>
                  <a:xfrm>
                    <a:off x="6765254" y="3386627"/>
                    <a:ext cx="713657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ko-KR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2020.02.10</a:t>
                    </a:r>
                    <a:endParaRPr kumimoji="0" lang="ko-KR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0" name="사각형: 둥근 모서리 319">
                    <a:extLst>
                      <a:ext uri="{FF2B5EF4-FFF2-40B4-BE49-F238E27FC236}">
                        <a16:creationId xmlns:a16="http://schemas.microsoft.com/office/drawing/2014/main" id="{981130F2-6B2C-47F1-B46E-4D31E574BA1C}"/>
                      </a:ext>
                    </a:extLst>
                  </p:cNvPr>
                  <p:cNvSpPr/>
                  <p:nvPr/>
                </p:nvSpPr>
                <p:spPr>
                  <a:xfrm>
                    <a:off x="5992773" y="3665412"/>
                    <a:ext cx="1403661" cy="236902"/>
                  </a:xfrm>
                  <a:prstGeom prst="roundRect">
                    <a:avLst>
                      <a:gd name="adj" fmla="val 9340"/>
                    </a:avLst>
                  </a:prstGeom>
                  <a:noFill/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lvl="0" indent="0" algn="r" defTabSz="844083" rtl="0" eaLnBrk="1" fontAlgn="base" latinLnBrk="1" hangingPunct="1">
                      <a:lnSpc>
                        <a:spcPct val="15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바로가기</a:t>
                    </a:r>
                    <a:endPara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317" name="직사각형 316">
                  <a:extLst>
                    <a:ext uri="{FF2B5EF4-FFF2-40B4-BE49-F238E27FC236}">
                      <a16:creationId xmlns:a16="http://schemas.microsoft.com/office/drawing/2014/main" id="{72213AEB-864B-45A6-9FC5-07A2CE387A86}"/>
                    </a:ext>
                  </a:extLst>
                </p:cNvPr>
                <p:cNvSpPr/>
                <p:nvPr/>
              </p:nvSpPr>
              <p:spPr>
                <a:xfrm>
                  <a:off x="3794200" y="3811882"/>
                  <a:ext cx="2872194" cy="338554"/>
                </a:xfrm>
                <a:prstGeom prst="rect">
                  <a:avLst/>
                </a:prstGeom>
              </p:spPr>
              <p:txBody>
                <a:bodyPr wrap="square" anchor="t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안녕하세요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개선 고도화 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차 기획안을 메일로 보내 드렸습니다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검토 부탁드립니다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</p:grpSp>
          <p:cxnSp>
            <p:nvCxnSpPr>
              <p:cNvPr id="314" name="직선 연결선 313">
                <a:extLst>
                  <a:ext uri="{FF2B5EF4-FFF2-40B4-BE49-F238E27FC236}">
                    <a16:creationId xmlns:a16="http://schemas.microsoft.com/office/drawing/2014/main" id="{377D43D5-22D7-4479-A52E-9597C96B81C6}"/>
                  </a:ext>
                </a:extLst>
              </p:cNvPr>
              <p:cNvCxnSpPr/>
              <p:nvPr/>
            </p:nvCxnSpPr>
            <p:spPr>
              <a:xfrm>
                <a:off x="3327026" y="4303866"/>
                <a:ext cx="4006800" cy="0"/>
              </a:xfrm>
              <a:prstGeom prst="line">
                <a:avLst/>
              </a:prstGeom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C8571757-E5C3-4C70-876D-D73253BB0DEA}"/>
                </a:ext>
              </a:extLst>
            </p:cNvPr>
            <p:cNvGrpSpPr/>
            <p:nvPr/>
          </p:nvGrpSpPr>
          <p:grpSpPr>
            <a:xfrm>
              <a:off x="158734" y="1028727"/>
              <a:ext cx="372000" cy="2468807"/>
              <a:chOff x="158734" y="1028727"/>
              <a:chExt cx="372000" cy="2468807"/>
            </a:xfrm>
          </p:grpSpPr>
          <p:sp>
            <p:nvSpPr>
              <p:cNvPr id="332" name="Oval">
                <a:extLst>
                  <a:ext uri="{FF2B5EF4-FFF2-40B4-BE49-F238E27FC236}">
                    <a16:creationId xmlns:a16="http://schemas.microsoft.com/office/drawing/2014/main" id="{67CB9ACF-D363-4077-8973-4177A7682A2E}"/>
                  </a:ext>
                </a:extLst>
              </p:cNvPr>
              <p:cNvSpPr/>
              <p:nvPr/>
            </p:nvSpPr>
            <p:spPr>
              <a:xfrm>
                <a:off x="158734" y="1028727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3" name="그래픽 332" descr="사용자">
                <a:extLst>
                  <a:ext uri="{FF2B5EF4-FFF2-40B4-BE49-F238E27FC236}">
                    <a16:creationId xmlns:a16="http://schemas.microsoft.com/office/drawing/2014/main" id="{49E0FD9B-8448-4D37-96B6-2DD1B52C5C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195288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4" name="그래픽 333" descr="웹 캠">
                <a:extLst>
                  <a:ext uri="{FF2B5EF4-FFF2-40B4-BE49-F238E27FC236}">
                    <a16:creationId xmlns:a16="http://schemas.microsoft.com/office/drawing/2014/main" id="{48401A87-89BB-4FA2-8397-5C8CE820AC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189857" y="233695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335" name="그래픽 334" descr="채팅">
                <a:extLst>
                  <a:ext uri="{FF2B5EF4-FFF2-40B4-BE49-F238E27FC236}">
                    <a16:creationId xmlns:a16="http://schemas.microsoft.com/office/drawing/2014/main" id="{38852FBF-07D4-4AE1-92F5-1BF8B1BA83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195288" y="148612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6" name="그래픽 335" descr="보내기">
                <a:extLst>
                  <a:ext uri="{FF2B5EF4-FFF2-40B4-BE49-F238E27FC236}">
                    <a16:creationId xmlns:a16="http://schemas.microsoft.com/office/drawing/2014/main" id="{9AFE9E66-A876-4F59-85F7-6A6FEF613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95288" y="277323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7" name="그래픽 336" descr="계층 구조형">
                <a:extLst>
                  <a:ext uri="{FF2B5EF4-FFF2-40B4-BE49-F238E27FC236}">
                    <a16:creationId xmlns:a16="http://schemas.microsoft.com/office/drawing/2014/main" id="{EDC9864A-EF3B-4D54-A21A-D1091A61AE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195288" y="191154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38" name="그래픽 337" descr="스피커 폰">
                <a:extLst>
                  <a:ext uri="{FF2B5EF4-FFF2-40B4-BE49-F238E27FC236}">
                    <a16:creationId xmlns:a16="http://schemas.microsoft.com/office/drawing/2014/main" id="{6B7EB668-EE06-4981-BD76-C483D3B223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195288" y="3198642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AA12D948-0540-4293-8956-50DFF0B00C3A}"/>
                </a:ext>
              </a:extLst>
            </p:cNvPr>
            <p:cNvSpPr/>
            <p:nvPr/>
          </p:nvSpPr>
          <p:spPr>
            <a:xfrm>
              <a:off x="547579" y="977899"/>
              <a:ext cx="6982246" cy="3346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340" name="그래픽 339" descr="사용자">
              <a:extLst>
                <a:ext uri="{FF2B5EF4-FFF2-40B4-BE49-F238E27FC236}">
                  <a16:creationId xmlns:a16="http://schemas.microsoft.com/office/drawing/2014/main" id="{0107829E-8090-4D66-8C2B-583B9D7463B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341" name="타원 340">
              <a:extLst>
                <a:ext uri="{FF2B5EF4-FFF2-40B4-BE49-F238E27FC236}">
                  <a16:creationId xmlns:a16="http://schemas.microsoft.com/office/drawing/2014/main" id="{9CED6EB6-CC76-4772-9F62-C6870961DC89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222AD1AF-5C2C-4DB0-87D8-71126906092F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343" name="사각형: 둥근 모서리 342">
                <a:extLst>
                  <a:ext uri="{FF2B5EF4-FFF2-40B4-BE49-F238E27FC236}">
                    <a16:creationId xmlns:a16="http://schemas.microsoft.com/office/drawing/2014/main" id="{3773C5C1-13FC-4912-A3A3-BDEABBD1C6E4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344" name="Image">
                <a:extLst>
                  <a:ext uri="{FF2B5EF4-FFF2-40B4-BE49-F238E27FC236}">
                    <a16:creationId xmlns:a16="http://schemas.microsoft.com/office/drawing/2014/main" id="{A7C5D073-71A7-45DD-8F96-F128C98A50C7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345" name="Border">
                  <a:extLst>
                    <a:ext uri="{FF2B5EF4-FFF2-40B4-BE49-F238E27FC236}">
                      <a16:creationId xmlns:a16="http://schemas.microsoft.com/office/drawing/2014/main" id="{44ACF3FD-B884-4231-95B9-78B9BF02F39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346" name="Line">
                  <a:extLst>
                    <a:ext uri="{FF2B5EF4-FFF2-40B4-BE49-F238E27FC236}">
                      <a16:creationId xmlns:a16="http://schemas.microsoft.com/office/drawing/2014/main" id="{D5ADC510-B5F1-4541-ACF1-739FF022AB81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Line">
                  <a:extLst>
                    <a:ext uri="{FF2B5EF4-FFF2-40B4-BE49-F238E27FC236}">
                      <a16:creationId xmlns:a16="http://schemas.microsoft.com/office/drawing/2014/main" id="{325CCD6E-E783-482E-8E4C-F3BBE3C8267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348" name="사각형: 둥근 모서리 347">
              <a:extLst>
                <a:ext uri="{FF2B5EF4-FFF2-40B4-BE49-F238E27FC236}">
                  <a16:creationId xmlns:a16="http://schemas.microsoft.com/office/drawing/2014/main" id="{F9CA26A9-C341-4976-A2D1-371D2D026420}"/>
                </a:ext>
              </a:extLst>
            </p:cNvPr>
            <p:cNvSpPr/>
            <p:nvPr/>
          </p:nvSpPr>
          <p:spPr>
            <a:xfrm>
              <a:off x="540730" y="103093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</a:t>
              </a:r>
              <a:endParaRPr kumimoji="1" lang="ko-KR" alt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49" name="타원 348">
              <a:extLst>
                <a:ext uri="{FF2B5EF4-FFF2-40B4-BE49-F238E27FC236}">
                  <a16:creationId xmlns:a16="http://schemas.microsoft.com/office/drawing/2014/main" id="{EFDD0A2F-3A08-41BF-8BE6-BE6E8DAECD97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0" name="그림 349">
              <a:extLst>
                <a:ext uri="{FF2B5EF4-FFF2-40B4-BE49-F238E27FC236}">
                  <a16:creationId xmlns:a16="http://schemas.microsoft.com/office/drawing/2014/main" id="{DB172E5F-2BDB-4916-91CF-055B29B74784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351" name="그룹 350">
              <a:extLst>
                <a:ext uri="{FF2B5EF4-FFF2-40B4-BE49-F238E27FC236}">
                  <a16:creationId xmlns:a16="http://schemas.microsoft.com/office/drawing/2014/main" id="{E31F8B18-7D1E-488C-92E0-8AF574DAAD06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352" name="Oval">
                <a:extLst>
                  <a:ext uri="{FF2B5EF4-FFF2-40B4-BE49-F238E27FC236}">
                    <a16:creationId xmlns:a16="http://schemas.microsoft.com/office/drawing/2014/main" id="{872B3EB0-8557-48E5-A374-657A358F2CBC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3" name="Add User">
                <a:extLst>
                  <a:ext uri="{FF2B5EF4-FFF2-40B4-BE49-F238E27FC236}">
                    <a16:creationId xmlns:a16="http://schemas.microsoft.com/office/drawing/2014/main" id="{99A426D0-2B4D-44D7-8BC6-B19840E0646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68" name="그룹 367">
              <a:extLst>
                <a:ext uri="{FF2B5EF4-FFF2-40B4-BE49-F238E27FC236}">
                  <a16:creationId xmlns:a16="http://schemas.microsoft.com/office/drawing/2014/main" id="{B53782EC-49B8-4EC1-A73F-6C60905386FE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369" name="그룹 368">
                <a:extLst>
                  <a:ext uri="{FF2B5EF4-FFF2-40B4-BE49-F238E27FC236}">
                    <a16:creationId xmlns:a16="http://schemas.microsoft.com/office/drawing/2014/main" id="{08DF1FDD-BF3D-4DFD-979C-BC1A96FFEF28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377" name="직사각형 376">
                  <a:extLst>
                    <a:ext uri="{FF2B5EF4-FFF2-40B4-BE49-F238E27FC236}">
                      <a16:creationId xmlns:a16="http://schemas.microsoft.com/office/drawing/2014/main" id="{CBAD4DB9-070D-403A-BFCD-E76014F5E690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378" name="Profile Picture">
                  <a:extLst>
                    <a:ext uri="{FF2B5EF4-FFF2-40B4-BE49-F238E27FC236}">
                      <a16:creationId xmlns:a16="http://schemas.microsoft.com/office/drawing/2014/main" id="{466BE42C-8470-444E-AF7C-B3E79325AF6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80" name="Background">
                    <a:extLst>
                      <a:ext uri="{FF2B5EF4-FFF2-40B4-BE49-F238E27FC236}">
                        <a16:creationId xmlns:a16="http://schemas.microsoft.com/office/drawing/2014/main" id="{3DDBEA21-1976-4218-BA20-562F3EE3F6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81" name="Profile Icon">
                    <a:extLst>
                      <a:ext uri="{FF2B5EF4-FFF2-40B4-BE49-F238E27FC236}">
                        <a16:creationId xmlns:a16="http://schemas.microsoft.com/office/drawing/2014/main" id="{72080892-07DE-4FF6-A826-D730E6D3A42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79" name="직사각형 378">
                  <a:extLst>
                    <a:ext uri="{FF2B5EF4-FFF2-40B4-BE49-F238E27FC236}">
                      <a16:creationId xmlns:a16="http://schemas.microsoft.com/office/drawing/2014/main" id="{149EC796-5F26-4A58-83AF-4257735B24C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70" name="타원 369">
                <a:extLst>
                  <a:ext uri="{FF2B5EF4-FFF2-40B4-BE49-F238E27FC236}">
                    <a16:creationId xmlns:a16="http://schemas.microsoft.com/office/drawing/2014/main" id="{639D3BDF-60D6-4B1D-9B4F-34A5FC9F01BF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371" name="그래픽 370" descr="스마트폰">
                <a:extLst>
                  <a:ext uri="{FF2B5EF4-FFF2-40B4-BE49-F238E27FC236}">
                    <a16:creationId xmlns:a16="http://schemas.microsoft.com/office/drawing/2014/main" id="{1CD527BA-1293-4519-8023-4018918A92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372" name="사각형: 둥근 모서리 371">
                <a:extLst>
                  <a:ext uri="{FF2B5EF4-FFF2-40B4-BE49-F238E27FC236}">
                    <a16:creationId xmlns:a16="http://schemas.microsoft.com/office/drawing/2014/main" id="{7B138161-5787-4BF9-A8E7-E508A489EEA2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373" name="그룹 372">
                <a:extLst>
                  <a:ext uri="{FF2B5EF4-FFF2-40B4-BE49-F238E27FC236}">
                    <a16:creationId xmlns:a16="http://schemas.microsoft.com/office/drawing/2014/main" id="{609B07B9-7A54-4B68-8A22-117ACCA5EEEC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375" name="Message">
                  <a:extLst>
                    <a:ext uri="{FF2B5EF4-FFF2-40B4-BE49-F238E27FC236}">
                      <a16:creationId xmlns:a16="http://schemas.microsoft.com/office/drawing/2014/main" id="{70D8DF48-56AC-4B28-9715-CBFEBF73218C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376" name="Tip">
                  <a:extLst>
                    <a:ext uri="{FF2B5EF4-FFF2-40B4-BE49-F238E27FC236}">
                      <a16:creationId xmlns:a16="http://schemas.microsoft.com/office/drawing/2014/main" id="{F4EF8119-6613-4E8E-BC25-2042620622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374" name="직사각형 373">
                <a:extLst>
                  <a:ext uri="{FF2B5EF4-FFF2-40B4-BE49-F238E27FC236}">
                    <a16:creationId xmlns:a16="http://schemas.microsoft.com/office/drawing/2014/main" id="{9373FB5F-D961-4777-AEA8-EADF48894ECB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386" name="그룹 385">
              <a:extLst>
                <a:ext uri="{FF2B5EF4-FFF2-40B4-BE49-F238E27FC236}">
                  <a16:creationId xmlns:a16="http://schemas.microsoft.com/office/drawing/2014/main" id="{36975666-FC5C-493A-90F7-0E3A4BD77130}"/>
                </a:ext>
              </a:extLst>
            </p:cNvPr>
            <p:cNvGrpSpPr/>
            <p:nvPr/>
          </p:nvGrpSpPr>
          <p:grpSpPr>
            <a:xfrm>
              <a:off x="3254356" y="1285480"/>
              <a:ext cx="4210648" cy="2676526"/>
              <a:chOff x="3254356" y="1285480"/>
              <a:chExt cx="4210648" cy="2676526"/>
            </a:xfrm>
          </p:grpSpPr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187F3198-0EC4-49B5-B8AD-BEBDE708B592}"/>
                  </a:ext>
                </a:extLst>
              </p:cNvPr>
              <p:cNvSpPr/>
              <p:nvPr/>
            </p:nvSpPr>
            <p:spPr>
              <a:xfrm>
                <a:off x="3254356" y="1286245"/>
                <a:ext cx="4082965" cy="391441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C88059A-A69D-4E20-B7A4-F5F9E8DFB53F}"/>
                  </a:ext>
                </a:extLst>
              </p:cNvPr>
              <p:cNvSpPr/>
              <p:nvPr/>
            </p:nvSpPr>
            <p:spPr>
              <a:xfrm>
                <a:off x="3267265" y="1347106"/>
                <a:ext cx="4197739" cy="26149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89" name="그룹 388">
                <a:extLst>
                  <a:ext uri="{FF2B5EF4-FFF2-40B4-BE49-F238E27FC236}">
                    <a16:creationId xmlns:a16="http://schemas.microsoft.com/office/drawing/2014/main" id="{F283A29C-BBE5-4548-8C75-2266E5E6BE50}"/>
                  </a:ext>
                </a:extLst>
              </p:cNvPr>
              <p:cNvGrpSpPr/>
              <p:nvPr/>
            </p:nvGrpSpPr>
            <p:grpSpPr>
              <a:xfrm>
                <a:off x="4805547" y="2219151"/>
                <a:ext cx="2490066" cy="947112"/>
                <a:chOff x="1814688" y="1436159"/>
                <a:chExt cx="2490066" cy="947112"/>
              </a:xfrm>
            </p:grpSpPr>
            <p:sp>
              <p:nvSpPr>
                <p:cNvPr id="424" name="직사각형 423">
                  <a:extLst>
                    <a:ext uri="{FF2B5EF4-FFF2-40B4-BE49-F238E27FC236}">
                      <a16:creationId xmlns:a16="http://schemas.microsoft.com/office/drawing/2014/main" id="{8A466568-CA61-447E-A0C1-E3EE8D2509CD}"/>
                    </a:ext>
                  </a:extLst>
                </p:cNvPr>
                <p:cNvSpPr/>
                <p:nvPr/>
              </p:nvSpPr>
              <p:spPr>
                <a:xfrm>
                  <a:off x="2836082" y="1436159"/>
                  <a:ext cx="587020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LG CNS</a:t>
                  </a:r>
                </a:p>
              </p:txBody>
            </p:sp>
            <p:sp>
              <p:nvSpPr>
                <p:cNvPr id="425" name="직사각형 424">
                  <a:extLst>
                    <a:ext uri="{FF2B5EF4-FFF2-40B4-BE49-F238E27FC236}">
                      <a16:creationId xmlns:a16="http://schemas.microsoft.com/office/drawing/2014/main" id="{D81FDA53-F2A6-42CB-9283-038F65E24C8D}"/>
                    </a:ext>
                  </a:extLst>
                </p:cNvPr>
                <p:cNvSpPr/>
                <p:nvPr/>
              </p:nvSpPr>
              <p:spPr>
                <a:xfrm>
                  <a:off x="1814688" y="143615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회사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6" name="직사각형 425">
                  <a:extLst>
                    <a:ext uri="{FF2B5EF4-FFF2-40B4-BE49-F238E27FC236}">
                      <a16:creationId xmlns:a16="http://schemas.microsoft.com/office/drawing/2014/main" id="{33B0FB3C-7147-48C5-9494-B10BA29423AF}"/>
                    </a:ext>
                  </a:extLst>
                </p:cNvPr>
                <p:cNvSpPr/>
                <p:nvPr/>
              </p:nvSpPr>
              <p:spPr>
                <a:xfrm>
                  <a:off x="2836082" y="1615229"/>
                  <a:ext cx="1148071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솔루션팀</a:t>
                  </a:r>
                  <a:endPara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7" name="직사각형 426">
                  <a:extLst>
                    <a:ext uri="{FF2B5EF4-FFF2-40B4-BE49-F238E27FC236}">
                      <a16:creationId xmlns:a16="http://schemas.microsoft.com/office/drawing/2014/main" id="{FF645140-1B33-4313-B0E5-913CE5D1BE28}"/>
                    </a:ext>
                  </a:extLst>
                </p:cNvPr>
                <p:cNvSpPr/>
                <p:nvPr/>
              </p:nvSpPr>
              <p:spPr>
                <a:xfrm>
                  <a:off x="1814688" y="161522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부서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28" name="직사각형 427">
                  <a:extLst>
                    <a:ext uri="{FF2B5EF4-FFF2-40B4-BE49-F238E27FC236}">
                      <a16:creationId xmlns:a16="http://schemas.microsoft.com/office/drawing/2014/main" id="{A299660C-BCA9-42DD-B4DC-F6F84D7CEA16}"/>
                    </a:ext>
                  </a:extLst>
                </p:cNvPr>
                <p:cNvSpPr/>
                <p:nvPr/>
              </p:nvSpPr>
              <p:spPr>
                <a:xfrm>
                  <a:off x="2836082" y="1794299"/>
                  <a:ext cx="1468672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no1tim@cnspartner.com</a:t>
                  </a:r>
                </a:p>
              </p:txBody>
            </p:sp>
            <p:sp>
              <p:nvSpPr>
                <p:cNvPr id="429" name="직사각형 428">
                  <a:extLst>
                    <a:ext uri="{FF2B5EF4-FFF2-40B4-BE49-F238E27FC236}">
                      <a16:creationId xmlns:a16="http://schemas.microsoft.com/office/drawing/2014/main" id="{905E9437-AD5C-4807-AB1E-34A7CA34A0DE}"/>
                    </a:ext>
                  </a:extLst>
                </p:cNvPr>
                <p:cNvSpPr/>
                <p:nvPr/>
              </p:nvSpPr>
              <p:spPr>
                <a:xfrm>
                  <a:off x="1814688" y="1794299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메일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30" name="직사각형 429">
                  <a:extLst>
                    <a:ext uri="{FF2B5EF4-FFF2-40B4-BE49-F238E27FC236}">
                      <a16:creationId xmlns:a16="http://schemas.microsoft.com/office/drawing/2014/main" id="{BC5E6A99-00D3-424F-804C-956109C4AEF8}"/>
                    </a:ext>
                  </a:extLst>
                </p:cNvPr>
                <p:cNvSpPr/>
                <p:nvPr/>
              </p:nvSpPr>
              <p:spPr>
                <a:xfrm>
                  <a:off x="2836082" y="1973369"/>
                  <a:ext cx="232756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-</a:t>
                  </a:r>
                </a:p>
              </p:txBody>
            </p:sp>
            <p:sp>
              <p:nvSpPr>
                <p:cNvPr id="431" name="직사각형 430">
                  <a:extLst>
                    <a:ext uri="{FF2B5EF4-FFF2-40B4-BE49-F238E27FC236}">
                      <a16:creationId xmlns:a16="http://schemas.microsoft.com/office/drawing/2014/main" id="{3FE227DA-08FD-4E03-8F68-EC8809C74689}"/>
                    </a:ext>
                  </a:extLst>
                </p:cNvPr>
                <p:cNvSpPr/>
                <p:nvPr/>
              </p:nvSpPr>
              <p:spPr>
                <a:xfrm>
                  <a:off x="1814688" y="1973369"/>
                  <a:ext cx="53091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사무실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32" name="직사각형 431">
                  <a:extLst>
                    <a:ext uri="{FF2B5EF4-FFF2-40B4-BE49-F238E27FC236}">
                      <a16:creationId xmlns:a16="http://schemas.microsoft.com/office/drawing/2014/main" id="{4F188FDA-0BF5-45DC-9228-69EAE6486104}"/>
                    </a:ext>
                  </a:extLst>
                </p:cNvPr>
                <p:cNvSpPr/>
                <p:nvPr/>
              </p:nvSpPr>
              <p:spPr>
                <a:xfrm>
                  <a:off x="2836082" y="2152439"/>
                  <a:ext cx="105028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010-1234-56785</a:t>
                  </a:r>
                </a:p>
              </p:txBody>
            </p:sp>
            <p:sp>
              <p:nvSpPr>
                <p:cNvPr id="433" name="직사각형 432">
                  <a:extLst>
                    <a:ext uri="{FF2B5EF4-FFF2-40B4-BE49-F238E27FC236}">
                      <a16:creationId xmlns:a16="http://schemas.microsoft.com/office/drawing/2014/main" id="{C13C6F40-3888-4D55-9016-BE87CE8D6A27}"/>
                    </a:ext>
                  </a:extLst>
                </p:cNvPr>
                <p:cNvSpPr/>
                <p:nvPr/>
              </p:nvSpPr>
              <p:spPr>
                <a:xfrm>
                  <a:off x="1814688" y="2152439"/>
                  <a:ext cx="53091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휴대폰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955C1FB6-06CC-4EEF-AF1E-CE1F601B5DAA}"/>
                  </a:ext>
                </a:extLst>
              </p:cNvPr>
              <p:cNvSpPr/>
              <p:nvPr/>
            </p:nvSpPr>
            <p:spPr>
              <a:xfrm>
                <a:off x="3428485" y="3332368"/>
                <a:ext cx="1162540" cy="33855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농사꾼이 아닌</a:t>
                </a:r>
                <a:endPara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유목민이 필요해요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</a:t>
                </a:r>
              </a:p>
            </p:txBody>
          </p:sp>
          <p:grpSp>
            <p:nvGrpSpPr>
              <p:cNvPr id="391" name="Image">
                <a:extLst>
                  <a:ext uri="{FF2B5EF4-FFF2-40B4-BE49-F238E27FC236}">
                    <a16:creationId xmlns:a16="http://schemas.microsoft.com/office/drawing/2014/main" id="{2DB8DD52-984C-4A3A-9912-74FD268B7FD5}"/>
                  </a:ext>
                </a:extLst>
              </p:cNvPr>
              <p:cNvGrpSpPr/>
              <p:nvPr/>
            </p:nvGrpSpPr>
            <p:grpSpPr>
              <a:xfrm>
                <a:off x="3522689" y="2343684"/>
                <a:ext cx="974132" cy="956174"/>
                <a:chOff x="9600101" y="1622168"/>
                <a:chExt cx="1333500" cy="1333500"/>
              </a:xfrm>
            </p:grpSpPr>
            <p:sp>
              <p:nvSpPr>
                <p:cNvPr id="421" name="Border">
                  <a:extLst>
                    <a:ext uri="{FF2B5EF4-FFF2-40B4-BE49-F238E27FC236}">
                      <a16:creationId xmlns:a16="http://schemas.microsoft.com/office/drawing/2014/main" id="{DE7342D5-36B0-4199-88FF-6334BAB4324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422" name="Line">
                  <a:extLst>
                    <a:ext uri="{FF2B5EF4-FFF2-40B4-BE49-F238E27FC236}">
                      <a16:creationId xmlns:a16="http://schemas.microsoft.com/office/drawing/2014/main" id="{2468D172-C032-4249-9BD1-9AFD4CE77DDB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Line">
                  <a:extLst>
                    <a:ext uri="{FF2B5EF4-FFF2-40B4-BE49-F238E27FC236}">
                      <a16:creationId xmlns:a16="http://schemas.microsoft.com/office/drawing/2014/main" id="{864E9F67-D18C-49BB-8F8E-58E1B756C51E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2" name="직사각형 391">
                <a:extLst>
                  <a:ext uri="{FF2B5EF4-FFF2-40B4-BE49-F238E27FC236}">
                    <a16:creationId xmlns:a16="http://schemas.microsoft.com/office/drawing/2014/main" id="{CB54A7E3-A1B2-429F-A8C3-46A55F099B7F}"/>
                  </a:ext>
                </a:extLst>
              </p:cNvPr>
              <p:cNvSpPr/>
              <p:nvPr/>
            </p:nvSpPr>
            <p:spPr>
              <a:xfrm>
                <a:off x="3254356" y="1285480"/>
                <a:ext cx="4082965" cy="391441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cxnSp>
            <p:nvCxnSpPr>
              <p:cNvPr id="393" name="직선 연결선 392">
                <a:extLst>
                  <a:ext uri="{FF2B5EF4-FFF2-40B4-BE49-F238E27FC236}">
                    <a16:creationId xmlns:a16="http://schemas.microsoft.com/office/drawing/2014/main" id="{9DE1E133-FAB5-4E16-AAC4-CB84CEE2983E}"/>
                  </a:ext>
                </a:extLst>
              </p:cNvPr>
              <p:cNvCxnSpPr/>
              <p:nvPr/>
            </p:nvCxnSpPr>
            <p:spPr>
              <a:xfrm>
                <a:off x="3320739" y="1739321"/>
                <a:ext cx="4006800" cy="0"/>
              </a:xfrm>
              <a:prstGeom prst="line">
                <a:avLst/>
              </a:prstGeom>
              <a:ln>
                <a:solidFill>
                  <a:schemeClr val="bg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394" name="직사각형 393">
                <a:extLst>
                  <a:ext uri="{FF2B5EF4-FFF2-40B4-BE49-F238E27FC236}">
                    <a16:creationId xmlns:a16="http://schemas.microsoft.com/office/drawing/2014/main" id="{62103B82-25AC-403D-AA31-870BA74A4027}"/>
                  </a:ext>
                </a:extLst>
              </p:cNvPr>
              <p:cNvSpPr/>
              <p:nvPr/>
            </p:nvSpPr>
            <p:spPr>
              <a:xfrm>
                <a:off x="3286975" y="1422991"/>
                <a:ext cx="2037605" cy="24622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Kang Yong Kwan</a:t>
                </a:r>
              </a:p>
            </p:txBody>
          </p:sp>
          <p:sp>
            <p:nvSpPr>
              <p:cNvPr id="395" name="Close">
                <a:extLst>
                  <a:ext uri="{FF2B5EF4-FFF2-40B4-BE49-F238E27FC236}">
                    <a16:creationId xmlns:a16="http://schemas.microsoft.com/office/drawing/2014/main" id="{D589BC82-16C1-42DF-9024-2219E8F5B3F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98643" y="1387287"/>
                <a:ext cx="215152" cy="217260"/>
              </a:xfrm>
              <a:custGeom>
                <a:avLst/>
                <a:gdLst>
                  <a:gd name="T0" fmla="*/ 333 w 667"/>
                  <a:gd name="T1" fmla="*/ 0 h 667"/>
                  <a:gd name="T2" fmla="*/ 0 w 667"/>
                  <a:gd name="T3" fmla="*/ 334 h 667"/>
                  <a:gd name="T4" fmla="*/ 333 w 667"/>
                  <a:gd name="T5" fmla="*/ 667 h 667"/>
                  <a:gd name="T6" fmla="*/ 667 w 667"/>
                  <a:gd name="T7" fmla="*/ 334 h 667"/>
                  <a:gd name="T8" fmla="*/ 333 w 667"/>
                  <a:gd name="T9" fmla="*/ 0 h 667"/>
                  <a:gd name="T10" fmla="*/ 333 w 667"/>
                  <a:gd name="T11" fmla="*/ 27 h 667"/>
                  <a:gd name="T12" fmla="*/ 640 w 667"/>
                  <a:gd name="T13" fmla="*/ 334 h 667"/>
                  <a:gd name="T14" fmla="*/ 333 w 667"/>
                  <a:gd name="T15" fmla="*/ 640 h 667"/>
                  <a:gd name="T16" fmla="*/ 27 w 667"/>
                  <a:gd name="T17" fmla="*/ 334 h 667"/>
                  <a:gd name="T18" fmla="*/ 333 w 667"/>
                  <a:gd name="T19" fmla="*/ 27 h 667"/>
                  <a:gd name="T20" fmla="*/ 210 w 667"/>
                  <a:gd name="T21" fmla="*/ 200 h 667"/>
                  <a:gd name="T22" fmla="*/ 204 w 667"/>
                  <a:gd name="T23" fmla="*/ 223 h 667"/>
                  <a:gd name="T24" fmla="*/ 314 w 667"/>
                  <a:gd name="T25" fmla="*/ 334 h 667"/>
                  <a:gd name="T26" fmla="*/ 204 w 667"/>
                  <a:gd name="T27" fmla="*/ 444 h 667"/>
                  <a:gd name="T28" fmla="*/ 223 w 667"/>
                  <a:gd name="T29" fmla="*/ 463 h 667"/>
                  <a:gd name="T30" fmla="*/ 333 w 667"/>
                  <a:gd name="T31" fmla="*/ 353 h 667"/>
                  <a:gd name="T32" fmla="*/ 444 w 667"/>
                  <a:gd name="T33" fmla="*/ 463 h 667"/>
                  <a:gd name="T34" fmla="*/ 463 w 667"/>
                  <a:gd name="T35" fmla="*/ 463 h 667"/>
                  <a:gd name="T36" fmla="*/ 463 w 667"/>
                  <a:gd name="T37" fmla="*/ 444 h 667"/>
                  <a:gd name="T38" fmla="*/ 352 w 667"/>
                  <a:gd name="T39" fmla="*/ 334 h 667"/>
                  <a:gd name="T40" fmla="*/ 463 w 667"/>
                  <a:gd name="T41" fmla="*/ 223 h 667"/>
                  <a:gd name="T42" fmla="*/ 452 w 667"/>
                  <a:gd name="T43" fmla="*/ 200 h 667"/>
                  <a:gd name="T44" fmla="*/ 444 w 667"/>
                  <a:gd name="T45" fmla="*/ 204 h 667"/>
                  <a:gd name="T46" fmla="*/ 333 w 667"/>
                  <a:gd name="T47" fmla="*/ 314 h 667"/>
                  <a:gd name="T48" fmla="*/ 223 w 667"/>
                  <a:gd name="T49" fmla="*/ 204 h 667"/>
                  <a:gd name="T50" fmla="*/ 210 w 667"/>
                  <a:gd name="T51" fmla="*/ 2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7" h="667">
                    <a:moveTo>
                      <a:pt x="333" y="0"/>
                    </a:moveTo>
                    <a:cubicBezTo>
                      <a:pt x="149" y="0"/>
                      <a:pt x="0" y="150"/>
                      <a:pt x="0" y="334"/>
                    </a:cubicBezTo>
                    <a:cubicBezTo>
                      <a:pt x="0" y="518"/>
                      <a:pt x="149" y="667"/>
                      <a:pt x="333" y="667"/>
                    </a:cubicBezTo>
                    <a:cubicBezTo>
                      <a:pt x="517" y="667"/>
                      <a:pt x="667" y="518"/>
                      <a:pt x="667" y="334"/>
                    </a:cubicBezTo>
                    <a:cubicBezTo>
                      <a:pt x="667" y="150"/>
                      <a:pt x="517" y="0"/>
                      <a:pt x="333" y="0"/>
                    </a:cubicBezTo>
                    <a:close/>
                    <a:moveTo>
                      <a:pt x="333" y="27"/>
                    </a:moveTo>
                    <a:cubicBezTo>
                      <a:pt x="503" y="27"/>
                      <a:pt x="640" y="164"/>
                      <a:pt x="640" y="334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4"/>
                    </a:cubicBezTo>
                    <a:cubicBezTo>
                      <a:pt x="27" y="164"/>
                      <a:pt x="164" y="27"/>
                      <a:pt x="333" y="27"/>
                    </a:cubicBezTo>
                    <a:close/>
                    <a:moveTo>
                      <a:pt x="210" y="200"/>
                    </a:moveTo>
                    <a:cubicBezTo>
                      <a:pt x="201" y="202"/>
                      <a:pt x="196" y="217"/>
                      <a:pt x="204" y="223"/>
                    </a:cubicBezTo>
                    <a:lnTo>
                      <a:pt x="314" y="334"/>
                    </a:lnTo>
                    <a:lnTo>
                      <a:pt x="204" y="444"/>
                    </a:lnTo>
                    <a:cubicBezTo>
                      <a:pt x="191" y="457"/>
                      <a:pt x="210" y="476"/>
                      <a:pt x="223" y="463"/>
                    </a:cubicBezTo>
                    <a:lnTo>
                      <a:pt x="333" y="353"/>
                    </a:lnTo>
                    <a:lnTo>
                      <a:pt x="444" y="463"/>
                    </a:lnTo>
                    <a:cubicBezTo>
                      <a:pt x="449" y="468"/>
                      <a:pt x="458" y="468"/>
                      <a:pt x="463" y="463"/>
                    </a:cubicBezTo>
                    <a:cubicBezTo>
                      <a:pt x="468" y="458"/>
                      <a:pt x="468" y="449"/>
                      <a:pt x="463" y="444"/>
                    </a:cubicBezTo>
                    <a:lnTo>
                      <a:pt x="352" y="334"/>
                    </a:lnTo>
                    <a:lnTo>
                      <a:pt x="463" y="223"/>
                    </a:lnTo>
                    <a:cubicBezTo>
                      <a:pt x="472" y="214"/>
                      <a:pt x="465" y="198"/>
                      <a:pt x="452" y="200"/>
                    </a:cubicBezTo>
                    <a:cubicBezTo>
                      <a:pt x="449" y="201"/>
                      <a:pt x="446" y="202"/>
                      <a:pt x="444" y="204"/>
                    </a:cubicBezTo>
                    <a:lnTo>
                      <a:pt x="333" y="314"/>
                    </a:lnTo>
                    <a:lnTo>
                      <a:pt x="223" y="204"/>
                    </a:lnTo>
                    <a:cubicBezTo>
                      <a:pt x="219" y="199"/>
                      <a:pt x="213" y="200"/>
                      <a:pt x="210" y="200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8AC1A7E0-352B-4603-853F-40CB6E7148FF}"/>
                  </a:ext>
                </a:extLst>
              </p:cNvPr>
              <p:cNvGrpSpPr/>
              <p:nvPr/>
            </p:nvGrpSpPr>
            <p:grpSpPr>
              <a:xfrm>
                <a:off x="6675131" y="1459443"/>
                <a:ext cx="366191" cy="168389"/>
                <a:chOff x="3684272" y="745462"/>
                <a:chExt cx="366191" cy="168389"/>
              </a:xfrm>
            </p:grpSpPr>
            <p:sp>
              <p:nvSpPr>
                <p:cNvPr id="418" name="User">
                  <a:extLst>
                    <a:ext uri="{FF2B5EF4-FFF2-40B4-BE49-F238E27FC236}">
                      <a16:creationId xmlns:a16="http://schemas.microsoft.com/office/drawing/2014/main" id="{2703E6B2-E8EF-4BF7-9656-C3E4D6FDB4A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684272" y="751925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9" name="Redo">
                  <a:extLst>
                    <a:ext uri="{FF2B5EF4-FFF2-40B4-BE49-F238E27FC236}">
                      <a16:creationId xmlns:a16="http://schemas.microsoft.com/office/drawing/2014/main" id="{9F03AA59-9267-474F-B7AE-C7F24F845B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755340" y="842169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0" name="Star">
                  <a:extLst>
                    <a:ext uri="{FF2B5EF4-FFF2-40B4-BE49-F238E27FC236}">
                      <a16:creationId xmlns:a16="http://schemas.microsoft.com/office/drawing/2014/main" id="{A72B2CFB-A27D-46A5-B3CB-9654371157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889611" y="745462"/>
                  <a:ext cx="160852" cy="154286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9525">
                  <a:solidFill>
                    <a:schemeClr val="bg1">
                      <a:lumMod val="50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7" name="Star">
                <a:extLst>
                  <a:ext uri="{FF2B5EF4-FFF2-40B4-BE49-F238E27FC236}">
                    <a16:creationId xmlns:a16="http://schemas.microsoft.com/office/drawing/2014/main" id="{C20E66B9-4B91-49A9-9B42-FA4C0B35561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882549" y="1455322"/>
                <a:ext cx="155575" cy="149225"/>
              </a:xfrm>
              <a:custGeom>
                <a:avLst/>
                <a:gdLst>
                  <a:gd name="T0" fmla="*/ 670 w 1351"/>
                  <a:gd name="T1" fmla="*/ 3 h 1288"/>
                  <a:gd name="T2" fmla="*/ 626 w 1351"/>
                  <a:gd name="T3" fmla="*/ 33 h 1288"/>
                  <a:gd name="T4" fmla="*/ 448 w 1351"/>
                  <a:gd name="T5" fmla="*/ 393 h 1288"/>
                  <a:gd name="T6" fmla="*/ 49 w 1351"/>
                  <a:gd name="T7" fmla="*/ 450 h 1288"/>
                  <a:gd name="T8" fmla="*/ 6 w 1351"/>
                  <a:gd name="T9" fmla="*/ 488 h 1288"/>
                  <a:gd name="T10" fmla="*/ 20 w 1351"/>
                  <a:gd name="T11" fmla="*/ 544 h 1288"/>
                  <a:gd name="T12" fmla="*/ 307 w 1351"/>
                  <a:gd name="T13" fmla="*/ 825 h 1288"/>
                  <a:gd name="T14" fmla="*/ 239 w 1351"/>
                  <a:gd name="T15" fmla="*/ 1222 h 1288"/>
                  <a:gd name="T16" fmla="*/ 262 w 1351"/>
                  <a:gd name="T17" fmla="*/ 1275 h 1288"/>
                  <a:gd name="T18" fmla="*/ 319 w 1351"/>
                  <a:gd name="T19" fmla="*/ 1278 h 1288"/>
                  <a:gd name="T20" fmla="*/ 675 w 1351"/>
                  <a:gd name="T21" fmla="*/ 1091 h 1288"/>
                  <a:gd name="T22" fmla="*/ 1031 w 1351"/>
                  <a:gd name="T23" fmla="*/ 1278 h 1288"/>
                  <a:gd name="T24" fmla="*/ 1089 w 1351"/>
                  <a:gd name="T25" fmla="*/ 1275 h 1288"/>
                  <a:gd name="T26" fmla="*/ 1111 w 1351"/>
                  <a:gd name="T27" fmla="*/ 1222 h 1288"/>
                  <a:gd name="T28" fmla="*/ 1043 w 1351"/>
                  <a:gd name="T29" fmla="*/ 825 h 1288"/>
                  <a:gd name="T30" fmla="*/ 1330 w 1351"/>
                  <a:gd name="T31" fmla="*/ 544 h 1288"/>
                  <a:gd name="T32" fmla="*/ 1345 w 1351"/>
                  <a:gd name="T33" fmla="*/ 488 h 1288"/>
                  <a:gd name="T34" fmla="*/ 1301 w 1351"/>
                  <a:gd name="T35" fmla="*/ 450 h 1288"/>
                  <a:gd name="T36" fmla="*/ 902 w 1351"/>
                  <a:gd name="T37" fmla="*/ 393 h 1288"/>
                  <a:gd name="T38" fmla="*/ 724 w 1351"/>
                  <a:gd name="T39" fmla="*/ 33 h 1288"/>
                  <a:gd name="T40" fmla="*/ 670 w 1351"/>
                  <a:gd name="T41" fmla="*/ 3 h 1288"/>
                  <a:gd name="T42" fmla="*/ 675 w 1351"/>
                  <a:gd name="T43" fmla="*/ 181 h 1288"/>
                  <a:gd name="T44" fmla="*/ 818 w 1351"/>
                  <a:gd name="T45" fmla="*/ 467 h 1288"/>
                  <a:gd name="T46" fmla="*/ 858 w 1351"/>
                  <a:gd name="T47" fmla="*/ 498 h 1288"/>
                  <a:gd name="T48" fmla="*/ 1175 w 1351"/>
                  <a:gd name="T49" fmla="*/ 544 h 1288"/>
                  <a:gd name="T50" fmla="*/ 946 w 1351"/>
                  <a:gd name="T51" fmla="*/ 768 h 1288"/>
                  <a:gd name="T52" fmla="*/ 930 w 1351"/>
                  <a:gd name="T53" fmla="*/ 815 h 1288"/>
                  <a:gd name="T54" fmla="*/ 984 w 1351"/>
                  <a:gd name="T55" fmla="*/ 1132 h 1288"/>
                  <a:gd name="T56" fmla="*/ 701 w 1351"/>
                  <a:gd name="T57" fmla="*/ 983 h 1288"/>
                  <a:gd name="T58" fmla="*/ 650 w 1351"/>
                  <a:gd name="T59" fmla="*/ 983 h 1288"/>
                  <a:gd name="T60" fmla="*/ 366 w 1351"/>
                  <a:gd name="T61" fmla="*/ 1132 h 1288"/>
                  <a:gd name="T62" fmla="*/ 421 w 1351"/>
                  <a:gd name="T63" fmla="*/ 815 h 1288"/>
                  <a:gd name="T64" fmla="*/ 404 w 1351"/>
                  <a:gd name="T65" fmla="*/ 768 h 1288"/>
                  <a:gd name="T66" fmla="*/ 175 w 1351"/>
                  <a:gd name="T67" fmla="*/ 544 h 1288"/>
                  <a:gd name="T68" fmla="*/ 492 w 1351"/>
                  <a:gd name="T69" fmla="*/ 498 h 1288"/>
                  <a:gd name="T70" fmla="*/ 533 w 1351"/>
                  <a:gd name="T71" fmla="*/ 467 h 1288"/>
                  <a:gd name="T72" fmla="*/ 675 w 1351"/>
                  <a:gd name="T73" fmla="*/ 181 h 1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51" h="1288">
                    <a:moveTo>
                      <a:pt x="670" y="3"/>
                    </a:moveTo>
                    <a:cubicBezTo>
                      <a:pt x="651" y="4"/>
                      <a:pt x="634" y="16"/>
                      <a:pt x="626" y="33"/>
                    </a:cubicBezTo>
                    <a:lnTo>
                      <a:pt x="448" y="393"/>
                    </a:lnTo>
                    <a:lnTo>
                      <a:pt x="49" y="450"/>
                    </a:lnTo>
                    <a:cubicBezTo>
                      <a:pt x="29" y="453"/>
                      <a:pt x="12" y="469"/>
                      <a:pt x="6" y="488"/>
                    </a:cubicBezTo>
                    <a:cubicBezTo>
                      <a:pt x="0" y="507"/>
                      <a:pt x="6" y="530"/>
                      <a:pt x="20" y="544"/>
                    </a:cubicBezTo>
                    <a:lnTo>
                      <a:pt x="307" y="825"/>
                    </a:lnTo>
                    <a:lnTo>
                      <a:pt x="239" y="1222"/>
                    </a:lnTo>
                    <a:cubicBezTo>
                      <a:pt x="236" y="1242"/>
                      <a:pt x="245" y="1263"/>
                      <a:pt x="262" y="1275"/>
                    </a:cubicBezTo>
                    <a:cubicBezTo>
                      <a:pt x="278" y="1286"/>
                      <a:pt x="301" y="1288"/>
                      <a:pt x="319" y="1278"/>
                    </a:cubicBezTo>
                    <a:lnTo>
                      <a:pt x="675" y="1091"/>
                    </a:lnTo>
                    <a:lnTo>
                      <a:pt x="1031" y="1278"/>
                    </a:lnTo>
                    <a:cubicBezTo>
                      <a:pt x="1049" y="1288"/>
                      <a:pt x="1072" y="1286"/>
                      <a:pt x="1089" y="1275"/>
                    </a:cubicBezTo>
                    <a:cubicBezTo>
                      <a:pt x="1105" y="1263"/>
                      <a:pt x="1114" y="1242"/>
                      <a:pt x="1111" y="1222"/>
                    </a:cubicBezTo>
                    <a:lnTo>
                      <a:pt x="1043" y="825"/>
                    </a:lnTo>
                    <a:lnTo>
                      <a:pt x="1330" y="544"/>
                    </a:lnTo>
                    <a:cubicBezTo>
                      <a:pt x="1345" y="530"/>
                      <a:pt x="1351" y="507"/>
                      <a:pt x="1345" y="488"/>
                    </a:cubicBezTo>
                    <a:cubicBezTo>
                      <a:pt x="1339" y="469"/>
                      <a:pt x="1321" y="453"/>
                      <a:pt x="1301" y="450"/>
                    </a:cubicBezTo>
                    <a:lnTo>
                      <a:pt x="902" y="393"/>
                    </a:lnTo>
                    <a:lnTo>
                      <a:pt x="724" y="33"/>
                    </a:lnTo>
                    <a:cubicBezTo>
                      <a:pt x="715" y="13"/>
                      <a:pt x="692" y="0"/>
                      <a:pt x="670" y="3"/>
                    </a:cubicBezTo>
                    <a:close/>
                    <a:moveTo>
                      <a:pt x="675" y="181"/>
                    </a:moveTo>
                    <a:lnTo>
                      <a:pt x="818" y="467"/>
                    </a:lnTo>
                    <a:cubicBezTo>
                      <a:pt x="825" y="483"/>
                      <a:pt x="841" y="495"/>
                      <a:pt x="858" y="498"/>
                    </a:cubicBezTo>
                    <a:lnTo>
                      <a:pt x="1175" y="544"/>
                    </a:lnTo>
                    <a:lnTo>
                      <a:pt x="946" y="768"/>
                    </a:lnTo>
                    <a:cubicBezTo>
                      <a:pt x="934" y="779"/>
                      <a:pt x="927" y="798"/>
                      <a:pt x="930" y="815"/>
                    </a:cubicBezTo>
                    <a:lnTo>
                      <a:pt x="984" y="1132"/>
                    </a:lnTo>
                    <a:lnTo>
                      <a:pt x="701" y="983"/>
                    </a:lnTo>
                    <a:cubicBezTo>
                      <a:pt x="685" y="975"/>
                      <a:pt x="665" y="975"/>
                      <a:pt x="650" y="983"/>
                    </a:cubicBezTo>
                    <a:lnTo>
                      <a:pt x="366" y="1132"/>
                    </a:lnTo>
                    <a:lnTo>
                      <a:pt x="421" y="815"/>
                    </a:lnTo>
                    <a:cubicBezTo>
                      <a:pt x="423" y="798"/>
                      <a:pt x="417" y="779"/>
                      <a:pt x="404" y="768"/>
                    </a:cubicBezTo>
                    <a:lnTo>
                      <a:pt x="175" y="544"/>
                    </a:lnTo>
                    <a:lnTo>
                      <a:pt x="492" y="498"/>
                    </a:lnTo>
                    <a:cubicBezTo>
                      <a:pt x="509" y="495"/>
                      <a:pt x="525" y="483"/>
                      <a:pt x="533" y="467"/>
                    </a:cubicBezTo>
                    <a:lnTo>
                      <a:pt x="675" y="18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23266C3-2EA7-4C1F-AFC7-CB5473349D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923200" y="1894141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99" name="Text Box">
                <a:extLst>
                  <a:ext uri="{FF2B5EF4-FFF2-40B4-BE49-F238E27FC236}">
                    <a16:creationId xmlns:a16="http://schemas.microsoft.com/office/drawing/2014/main" id="{D556AAAB-8EA0-488F-AF21-837734C64109}"/>
                  </a:ext>
                </a:extLst>
              </p:cNvPr>
              <p:cNvSpPr/>
              <p:nvPr/>
            </p:nvSpPr>
            <p:spPr>
              <a:xfrm>
                <a:off x="3401570" y="1838760"/>
                <a:ext cx="3453923" cy="241092"/>
              </a:xfrm>
              <a:prstGeom prst="rect">
                <a:avLst/>
              </a:pr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7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78631975-5E06-4BF3-8DFF-5A117F144E45}"/>
                  </a:ext>
                </a:extLst>
              </p:cNvPr>
              <p:cNvSpPr/>
              <p:nvPr/>
            </p:nvSpPr>
            <p:spPr>
              <a:xfrm>
                <a:off x="3370296" y="1818015"/>
                <a:ext cx="1172116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8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8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  <p:sp>
            <p:nvSpPr>
              <p:cNvPr id="401" name="About">
                <a:extLst>
                  <a:ext uri="{FF2B5EF4-FFF2-40B4-BE49-F238E27FC236}">
                    <a16:creationId xmlns:a16="http://schemas.microsoft.com/office/drawing/2014/main" id="{765C1C34-559C-4CDE-B920-47938BBCB5E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39261" y="1882301"/>
                <a:ext cx="153774" cy="152282"/>
              </a:xfrm>
              <a:custGeom>
                <a:avLst/>
                <a:gdLst>
                  <a:gd name="T0" fmla="*/ 711 w 1417"/>
                  <a:gd name="T1" fmla="*/ 0 h 1405"/>
                  <a:gd name="T2" fmla="*/ 6 w 1417"/>
                  <a:gd name="T3" fmla="*/ 624 h 1405"/>
                  <a:gd name="T4" fmla="*/ 223 w 1417"/>
                  <a:gd name="T5" fmla="*/ 1073 h 1405"/>
                  <a:gd name="T6" fmla="*/ 12 w 1417"/>
                  <a:gd name="T7" fmla="*/ 1337 h 1405"/>
                  <a:gd name="T8" fmla="*/ 549 w 1417"/>
                  <a:gd name="T9" fmla="*/ 1231 h 1405"/>
                  <a:gd name="T10" fmla="*/ 711 w 1417"/>
                  <a:gd name="T11" fmla="*/ 1248 h 1405"/>
                  <a:gd name="T12" fmla="*/ 1417 w 1417"/>
                  <a:gd name="T13" fmla="*/ 624 h 1405"/>
                  <a:gd name="T14" fmla="*/ 711 w 1417"/>
                  <a:gd name="T15" fmla="*/ 0 h 1405"/>
                  <a:gd name="T16" fmla="*/ 816 w 1417"/>
                  <a:gd name="T17" fmla="*/ 945 h 1405"/>
                  <a:gd name="T18" fmla="*/ 671 w 1417"/>
                  <a:gd name="T19" fmla="*/ 984 h 1405"/>
                  <a:gd name="T20" fmla="*/ 546 w 1417"/>
                  <a:gd name="T21" fmla="*/ 882 h 1405"/>
                  <a:gd name="T22" fmla="*/ 610 w 1417"/>
                  <a:gd name="T23" fmla="*/ 590 h 1405"/>
                  <a:gd name="T24" fmla="*/ 495 w 1417"/>
                  <a:gd name="T25" fmla="*/ 555 h 1405"/>
                  <a:gd name="T26" fmla="*/ 506 w 1417"/>
                  <a:gd name="T27" fmla="*/ 511 h 1405"/>
                  <a:gd name="T28" fmla="*/ 651 w 1417"/>
                  <a:gd name="T29" fmla="*/ 472 h 1405"/>
                  <a:gd name="T30" fmla="*/ 773 w 1417"/>
                  <a:gd name="T31" fmla="*/ 574 h 1405"/>
                  <a:gd name="T32" fmla="*/ 709 w 1417"/>
                  <a:gd name="T33" fmla="*/ 866 h 1405"/>
                  <a:gd name="T34" fmla="*/ 766 w 1417"/>
                  <a:gd name="T35" fmla="*/ 915 h 1405"/>
                  <a:gd name="T36" fmla="*/ 827 w 1417"/>
                  <a:gd name="T37" fmla="*/ 901 h 1405"/>
                  <a:gd name="T38" fmla="*/ 816 w 1417"/>
                  <a:gd name="T39" fmla="*/ 945 h 1405"/>
                  <a:gd name="T40" fmla="*/ 741 w 1417"/>
                  <a:gd name="T41" fmla="*/ 390 h 1405"/>
                  <a:gd name="T42" fmla="*/ 644 w 1417"/>
                  <a:gd name="T43" fmla="*/ 300 h 1405"/>
                  <a:gd name="T44" fmla="*/ 741 w 1417"/>
                  <a:gd name="T45" fmla="*/ 210 h 1405"/>
                  <a:gd name="T46" fmla="*/ 837 w 1417"/>
                  <a:gd name="T47" fmla="*/ 300 h 1405"/>
                  <a:gd name="T48" fmla="*/ 741 w 1417"/>
                  <a:gd name="T49" fmla="*/ 390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17" h="1405">
                    <a:moveTo>
                      <a:pt x="711" y="0"/>
                    </a:moveTo>
                    <a:cubicBezTo>
                      <a:pt x="322" y="0"/>
                      <a:pt x="6" y="279"/>
                      <a:pt x="6" y="624"/>
                    </a:cubicBezTo>
                    <a:cubicBezTo>
                      <a:pt x="6" y="801"/>
                      <a:pt x="89" y="960"/>
                      <a:pt x="223" y="1073"/>
                    </a:cubicBezTo>
                    <a:cubicBezTo>
                      <a:pt x="186" y="1229"/>
                      <a:pt x="0" y="1293"/>
                      <a:pt x="12" y="1337"/>
                    </a:cubicBezTo>
                    <a:cubicBezTo>
                      <a:pt x="130" y="1405"/>
                      <a:pt x="446" y="1276"/>
                      <a:pt x="549" y="1231"/>
                    </a:cubicBezTo>
                    <a:cubicBezTo>
                      <a:pt x="601" y="1242"/>
                      <a:pt x="655" y="1248"/>
                      <a:pt x="711" y="1248"/>
                    </a:cubicBezTo>
                    <a:cubicBezTo>
                      <a:pt x="1101" y="1248"/>
                      <a:pt x="1417" y="969"/>
                      <a:pt x="1417" y="624"/>
                    </a:cubicBezTo>
                    <a:cubicBezTo>
                      <a:pt x="1417" y="279"/>
                      <a:pt x="1101" y="0"/>
                      <a:pt x="711" y="0"/>
                    </a:cubicBezTo>
                    <a:close/>
                    <a:moveTo>
                      <a:pt x="816" y="945"/>
                    </a:moveTo>
                    <a:cubicBezTo>
                      <a:pt x="789" y="956"/>
                      <a:pt x="728" y="984"/>
                      <a:pt x="671" y="984"/>
                    </a:cubicBezTo>
                    <a:cubicBezTo>
                      <a:pt x="618" y="984"/>
                      <a:pt x="546" y="960"/>
                      <a:pt x="546" y="882"/>
                    </a:cubicBezTo>
                    <a:cubicBezTo>
                      <a:pt x="546" y="792"/>
                      <a:pt x="610" y="664"/>
                      <a:pt x="610" y="590"/>
                    </a:cubicBezTo>
                    <a:cubicBezTo>
                      <a:pt x="610" y="508"/>
                      <a:pt x="503" y="552"/>
                      <a:pt x="495" y="555"/>
                    </a:cubicBezTo>
                    <a:lnTo>
                      <a:pt x="506" y="511"/>
                    </a:lnTo>
                    <a:cubicBezTo>
                      <a:pt x="532" y="500"/>
                      <a:pt x="595" y="472"/>
                      <a:pt x="651" y="472"/>
                    </a:cubicBezTo>
                    <a:cubicBezTo>
                      <a:pt x="696" y="472"/>
                      <a:pt x="773" y="488"/>
                      <a:pt x="773" y="574"/>
                    </a:cubicBezTo>
                    <a:cubicBezTo>
                      <a:pt x="773" y="659"/>
                      <a:pt x="709" y="797"/>
                      <a:pt x="709" y="866"/>
                    </a:cubicBezTo>
                    <a:cubicBezTo>
                      <a:pt x="709" y="885"/>
                      <a:pt x="707" y="915"/>
                      <a:pt x="766" y="915"/>
                    </a:cubicBezTo>
                    <a:cubicBezTo>
                      <a:pt x="789" y="915"/>
                      <a:pt x="821" y="903"/>
                      <a:pt x="827" y="901"/>
                    </a:cubicBezTo>
                    <a:lnTo>
                      <a:pt x="816" y="945"/>
                    </a:lnTo>
                    <a:close/>
                    <a:moveTo>
                      <a:pt x="741" y="390"/>
                    </a:moveTo>
                    <a:cubicBezTo>
                      <a:pt x="702" y="390"/>
                      <a:pt x="644" y="364"/>
                      <a:pt x="644" y="300"/>
                    </a:cubicBezTo>
                    <a:cubicBezTo>
                      <a:pt x="644" y="236"/>
                      <a:pt x="706" y="210"/>
                      <a:pt x="741" y="210"/>
                    </a:cubicBezTo>
                    <a:cubicBezTo>
                      <a:pt x="781" y="210"/>
                      <a:pt x="837" y="240"/>
                      <a:pt x="837" y="300"/>
                    </a:cubicBezTo>
                    <a:cubicBezTo>
                      <a:pt x="837" y="337"/>
                      <a:pt x="808" y="390"/>
                      <a:pt x="741" y="390"/>
                    </a:cubicBezTo>
                    <a:close/>
                  </a:path>
                </a:pathLst>
              </a:custGeom>
              <a:solidFill>
                <a:srgbClr val="5F5F5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402" name="그룹 401">
                <a:extLst>
                  <a:ext uri="{FF2B5EF4-FFF2-40B4-BE49-F238E27FC236}">
                    <a16:creationId xmlns:a16="http://schemas.microsoft.com/office/drawing/2014/main" id="{EF58BEED-9D1B-47EF-8421-FB5D24C88C86}"/>
                  </a:ext>
                </a:extLst>
              </p:cNvPr>
              <p:cNvGrpSpPr/>
              <p:nvPr/>
            </p:nvGrpSpPr>
            <p:grpSpPr>
              <a:xfrm>
                <a:off x="4927338" y="3443507"/>
                <a:ext cx="2182262" cy="379666"/>
                <a:chOff x="1936479" y="2729526"/>
                <a:chExt cx="2182262" cy="379666"/>
              </a:xfrm>
            </p:grpSpPr>
            <p:grpSp>
              <p:nvGrpSpPr>
                <p:cNvPr id="403" name="그룹 402">
                  <a:extLst>
                    <a:ext uri="{FF2B5EF4-FFF2-40B4-BE49-F238E27FC236}">
                      <a16:creationId xmlns:a16="http://schemas.microsoft.com/office/drawing/2014/main" id="{1432FFFD-E312-4BFD-95D3-92506C8E5825}"/>
                    </a:ext>
                  </a:extLst>
                </p:cNvPr>
                <p:cNvGrpSpPr/>
                <p:nvPr/>
              </p:nvGrpSpPr>
              <p:grpSpPr>
                <a:xfrm>
                  <a:off x="1936479" y="2729526"/>
                  <a:ext cx="379666" cy="379666"/>
                  <a:chOff x="8317111" y="1135558"/>
                  <a:chExt cx="924232" cy="924232"/>
                </a:xfrm>
              </p:grpSpPr>
              <p:sp>
                <p:nvSpPr>
                  <p:cNvPr id="416" name="Oval">
                    <a:extLst>
                      <a:ext uri="{FF2B5EF4-FFF2-40B4-BE49-F238E27FC236}">
                        <a16:creationId xmlns:a16="http://schemas.microsoft.com/office/drawing/2014/main" id="{32FBBFA5-C40C-40B9-A838-BEE072E07B5C}"/>
                      </a:ext>
                    </a:extLst>
                  </p:cNvPr>
                  <p:cNvSpPr/>
                  <p:nvPr/>
                </p:nvSpPr>
                <p:spPr>
                  <a:xfrm>
                    <a:off x="8317111" y="11355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7" name="그래픽 416" descr="음성">
                    <a:extLst>
                      <a:ext uri="{FF2B5EF4-FFF2-40B4-BE49-F238E27FC236}">
                        <a16:creationId xmlns:a16="http://schemas.microsoft.com/office/drawing/2014/main" id="{933FE353-7573-4355-95A0-F4E72B3A524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1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2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6211" y="1277869"/>
                    <a:ext cx="639615" cy="639615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4" name="그룹 403">
                  <a:extLst>
                    <a:ext uri="{FF2B5EF4-FFF2-40B4-BE49-F238E27FC236}">
                      <a16:creationId xmlns:a16="http://schemas.microsoft.com/office/drawing/2014/main" id="{1FBC808E-6C04-4AE4-8124-645B77F0CEEC}"/>
                    </a:ext>
                  </a:extLst>
                </p:cNvPr>
                <p:cNvGrpSpPr/>
                <p:nvPr/>
              </p:nvGrpSpPr>
              <p:grpSpPr>
                <a:xfrm>
                  <a:off x="3739075" y="2729526"/>
                  <a:ext cx="379666" cy="379666"/>
                  <a:chOff x="7528185" y="3895193"/>
                  <a:chExt cx="379666" cy="379666"/>
                </a:xfrm>
              </p:grpSpPr>
              <p:sp>
                <p:nvSpPr>
                  <p:cNvPr id="414" name="Oval">
                    <a:extLst>
                      <a:ext uri="{FF2B5EF4-FFF2-40B4-BE49-F238E27FC236}">
                        <a16:creationId xmlns:a16="http://schemas.microsoft.com/office/drawing/2014/main" id="{D28F7998-6FDE-49BB-AC4C-A93584525231}"/>
                      </a:ext>
                    </a:extLst>
                  </p:cNvPr>
                  <p:cNvSpPr/>
                  <p:nvPr/>
                </p:nvSpPr>
                <p:spPr>
                  <a:xfrm>
                    <a:off x="7528185" y="3895193"/>
                    <a:ext cx="379666" cy="37966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5" name="그래픽 414" descr="웹 캠">
                    <a:extLst>
                      <a:ext uri="{FF2B5EF4-FFF2-40B4-BE49-F238E27FC236}">
                        <a16:creationId xmlns:a16="http://schemas.microsoft.com/office/drawing/2014/main" id="{466AE633-3301-4762-9F90-4011DE43A84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3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592018" y="3959026"/>
                    <a:ext cx="252000" cy="252000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5" name="그룹 404">
                  <a:extLst>
                    <a:ext uri="{FF2B5EF4-FFF2-40B4-BE49-F238E27FC236}">
                      <a16:creationId xmlns:a16="http://schemas.microsoft.com/office/drawing/2014/main" id="{B7BFA3A1-8571-4DDA-93A5-2F4F6D3A805E}"/>
                    </a:ext>
                  </a:extLst>
                </p:cNvPr>
                <p:cNvGrpSpPr/>
                <p:nvPr/>
              </p:nvGrpSpPr>
              <p:grpSpPr>
                <a:xfrm>
                  <a:off x="2388896" y="2729526"/>
                  <a:ext cx="379666" cy="379666"/>
                  <a:chOff x="8317111" y="3624758"/>
                  <a:chExt cx="924232" cy="924232"/>
                </a:xfrm>
              </p:grpSpPr>
              <p:sp>
                <p:nvSpPr>
                  <p:cNvPr id="412" name="Oval">
                    <a:extLst>
                      <a:ext uri="{FF2B5EF4-FFF2-40B4-BE49-F238E27FC236}">
                        <a16:creationId xmlns:a16="http://schemas.microsoft.com/office/drawing/2014/main" id="{85A93D63-ACFB-486E-8BCC-3358F42C3B33}"/>
                      </a:ext>
                    </a:extLst>
                  </p:cNvPr>
                  <p:cNvSpPr/>
                  <p:nvPr/>
                </p:nvSpPr>
                <p:spPr>
                  <a:xfrm>
                    <a:off x="8317111" y="3624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3" name="그래픽 412" descr="보내기">
                    <a:extLst>
                      <a:ext uri="{FF2B5EF4-FFF2-40B4-BE49-F238E27FC236}">
                        <a16:creationId xmlns:a16="http://schemas.microsoft.com/office/drawing/2014/main" id="{16E5546D-E099-43AA-B118-6AC65BE5C11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521022" y="3828669"/>
                    <a:ext cx="516409" cy="516409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6" name="그룹 405">
                  <a:extLst>
                    <a:ext uri="{FF2B5EF4-FFF2-40B4-BE49-F238E27FC236}">
                      <a16:creationId xmlns:a16="http://schemas.microsoft.com/office/drawing/2014/main" id="{76FFBD93-1B34-4E74-AB14-3AB95CF507BD}"/>
                    </a:ext>
                  </a:extLst>
                </p:cNvPr>
                <p:cNvGrpSpPr/>
                <p:nvPr/>
              </p:nvGrpSpPr>
              <p:grpSpPr>
                <a:xfrm>
                  <a:off x="2838942" y="2729526"/>
                  <a:ext cx="379666" cy="379666"/>
                  <a:chOff x="5727769" y="2721864"/>
                  <a:chExt cx="903986" cy="903986"/>
                </a:xfrm>
              </p:grpSpPr>
              <p:sp>
                <p:nvSpPr>
                  <p:cNvPr id="410" name="Oval">
                    <a:extLst>
                      <a:ext uri="{FF2B5EF4-FFF2-40B4-BE49-F238E27FC236}">
                        <a16:creationId xmlns:a16="http://schemas.microsoft.com/office/drawing/2014/main" id="{657F1D04-1942-4EDC-903C-A79B59908E15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11" name="그래픽 410" descr="스마트폰">
                    <a:extLst>
                      <a:ext uri="{FF2B5EF4-FFF2-40B4-BE49-F238E27FC236}">
                        <a16:creationId xmlns:a16="http://schemas.microsoft.com/office/drawing/2014/main" id="{0AD1326A-1F66-4486-A023-B38EE1CECC2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7">
                    <a:extLst>
                      <a:ext uri="{96DAC541-7B7A-43D3-8B79-37D633B846F1}">
                        <asvg:svgBlip xmlns:asvg="http://schemas.microsoft.com/office/drawing/2016/SVG/main" r:embed="rId3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938156" y="2932251"/>
                    <a:ext cx="483212" cy="483212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07" name="그룹 406">
                  <a:extLst>
                    <a:ext uri="{FF2B5EF4-FFF2-40B4-BE49-F238E27FC236}">
                      <a16:creationId xmlns:a16="http://schemas.microsoft.com/office/drawing/2014/main" id="{3C38BE29-F18D-4A3B-BEB4-D9D10404CC6C}"/>
                    </a:ext>
                  </a:extLst>
                </p:cNvPr>
                <p:cNvGrpSpPr/>
                <p:nvPr/>
              </p:nvGrpSpPr>
              <p:grpSpPr>
                <a:xfrm>
                  <a:off x="3288986" y="2729526"/>
                  <a:ext cx="379666" cy="379666"/>
                  <a:chOff x="8317111" y="4767758"/>
                  <a:chExt cx="924232" cy="924232"/>
                </a:xfrm>
              </p:grpSpPr>
              <p:sp>
                <p:nvSpPr>
                  <p:cNvPr id="408" name="Oval">
                    <a:extLst>
                      <a:ext uri="{FF2B5EF4-FFF2-40B4-BE49-F238E27FC236}">
                        <a16:creationId xmlns:a16="http://schemas.microsoft.com/office/drawing/2014/main" id="{6D99D4DF-BB8F-46C9-8ED3-9CFCCC79558F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409" name="그래픽 408" descr="스피커 폰">
                    <a:extLst>
                      <a:ext uri="{FF2B5EF4-FFF2-40B4-BE49-F238E27FC236}">
                        <a16:creationId xmlns:a16="http://schemas.microsoft.com/office/drawing/2014/main" id="{6E81929D-0F28-4B29-A161-2B90BB0F3A2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9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4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54945" y="4905592"/>
                    <a:ext cx="648564" cy="648564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85483C26-A879-440D-858C-2093F8421912}"/>
              </a:ext>
            </a:extLst>
          </p:cNvPr>
          <p:cNvSpPr/>
          <p:nvPr/>
        </p:nvSpPr>
        <p:spPr>
          <a:xfrm>
            <a:off x="1707453" y="1638907"/>
            <a:ext cx="2677123" cy="480732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37392C47-1FDC-43C5-A9C8-99C3EBB70781}"/>
              </a:ext>
            </a:extLst>
          </p:cNvPr>
          <p:cNvSpPr/>
          <p:nvPr/>
        </p:nvSpPr>
        <p:spPr>
          <a:xfrm>
            <a:off x="4405217" y="4036321"/>
            <a:ext cx="4210589" cy="240991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3220123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5164766"/>
              </p:ext>
            </p:extLst>
          </p:nvPr>
        </p:nvGraphicFramePr>
        <p:xfrm>
          <a:off x="7572375" y="571500"/>
          <a:ext cx="2200900" cy="37968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전화번호와 이메일로도 검색이 가능한지 확인 필요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현재는 이름과 부서명으로만 검색 가능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검색 시 검색결과 목록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(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)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정렬 기능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접속한 동료만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88900" marR="0" lvl="0" indent="-889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온라인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오프라인으로 보기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사용자가 설정한 상태 정보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그룹별 대화상대 목록 접기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펼치기 가능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새 대화상대 추가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사용자가 선택한 대화상대에 대한 정보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프로필 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회사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메일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사무실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휴대폰 정보 노출 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사용자가 설정한 그룹 목록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사용자를 그룹에서 삭제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이동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복사 등의 기능 제공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클릭시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회의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쪽지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전화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사용자와 본인이 함께 참여중인 대화방 목록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3D2C3BA-BAD3-4BB2-B9F5-D74610A731C7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886128D3-D826-44B3-8237-A8AC45D0613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72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FBAD5-F86B-46DD-961E-EACBFE5940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EDE7E00-8B58-4697-8830-A45BF483D7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AD2FE8D-3FBA-4EE7-9D56-1F7D4E174D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7CB6B5F6-E3CD-4FDC-8F37-30E4C29B4852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7D2C21-FB74-4FD6-AE30-98E7DF03CA6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59D74AAE-8746-46BA-9394-A4677873E1BF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519EF2FB-C9C4-4792-8735-B7FB9F4D5AE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58823005-F789-47DD-8E4A-BE7BBB5D269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3" name="Download">
              <a:extLst>
                <a:ext uri="{FF2B5EF4-FFF2-40B4-BE49-F238E27FC236}">
                  <a16:creationId xmlns:a16="http://schemas.microsoft.com/office/drawing/2014/main" id="{C18EBD47-1346-4803-9F44-7C0D909AA5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F8F42D2D-6947-4420-81E5-A8F267B53CF3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8236E03-3E70-4C45-99BD-C047575BDDC1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9CA55772-5B52-4A2E-9B48-4F6687B213B2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8A2833DF-11CA-429B-A7C4-AE7DA61913E7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44" name="그룹 243">
                <a:extLst>
                  <a:ext uri="{FF2B5EF4-FFF2-40B4-BE49-F238E27FC236}">
                    <a16:creationId xmlns:a16="http://schemas.microsoft.com/office/drawing/2014/main" id="{187F7ED9-8413-4DAA-AA72-84DBD706781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246" name="Search Icon">
                  <a:extLst>
                    <a:ext uri="{FF2B5EF4-FFF2-40B4-BE49-F238E27FC236}">
                      <a16:creationId xmlns:a16="http://schemas.microsoft.com/office/drawing/2014/main" id="{0B9102FA-E50B-4E21-8506-4CF4290ABA8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5" name="직사각형 254">
                  <a:extLst>
                    <a:ext uri="{FF2B5EF4-FFF2-40B4-BE49-F238E27FC236}">
                      <a16:creationId xmlns:a16="http://schemas.microsoft.com/office/drawing/2014/main" id="{D0AD888D-0F7F-4E04-8ACA-9B111EA17783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5" name="Line">
                <a:extLst>
                  <a:ext uri="{FF2B5EF4-FFF2-40B4-BE49-F238E27FC236}">
                    <a16:creationId xmlns:a16="http://schemas.microsoft.com/office/drawing/2014/main" id="{6F7001C9-9738-407D-A7BF-6F22451E5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6379F193-57E4-465C-8F53-3DFD7C3A94AE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43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E03D685-146D-4C12-BC4A-81482148E167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4" name="직사각형 383">
            <a:extLst>
              <a:ext uri="{FF2B5EF4-FFF2-40B4-BE49-F238E27FC236}">
                <a16:creationId xmlns:a16="http://schemas.microsoft.com/office/drawing/2014/main" id="{A111F613-A071-4D3C-B529-48AF3B81BA89}"/>
              </a:ext>
            </a:extLst>
          </p:cNvPr>
          <p:cNvSpPr/>
          <p:nvPr/>
        </p:nvSpPr>
        <p:spPr>
          <a:xfrm>
            <a:off x="660272" y="2309275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8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D93F35C-A3C8-453D-89A0-8E041C9A26C4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2432074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42E92645-E4E9-4D29-A7B4-E6802C1D84A2}"/>
              </a:ext>
            </a:extLst>
          </p:cNvPr>
          <p:cNvGrpSpPr/>
          <p:nvPr/>
        </p:nvGrpSpPr>
        <p:grpSpPr>
          <a:xfrm>
            <a:off x="677818" y="2619752"/>
            <a:ext cx="1233927" cy="377855"/>
            <a:chOff x="11046174" y="4430284"/>
            <a:chExt cx="1233927" cy="377855"/>
          </a:xfrm>
        </p:grpSpPr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5894D973-CB89-4DDB-B5DE-F5939814FC4D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47" name="Profile Picture">
              <a:extLst>
                <a:ext uri="{FF2B5EF4-FFF2-40B4-BE49-F238E27FC236}">
                  <a16:creationId xmlns:a16="http://schemas.microsoft.com/office/drawing/2014/main" id="{B73B1944-A6FB-4F40-922B-C97494C1CE9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49" name="Background">
                <a:extLst>
                  <a:ext uri="{FF2B5EF4-FFF2-40B4-BE49-F238E27FC236}">
                    <a16:creationId xmlns:a16="http://schemas.microsoft.com/office/drawing/2014/main" id="{CEB51F63-F254-4212-9F37-9E5B79E5951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0" name="Profile Icon">
                <a:extLst>
                  <a:ext uri="{FF2B5EF4-FFF2-40B4-BE49-F238E27FC236}">
                    <a16:creationId xmlns:a16="http://schemas.microsoft.com/office/drawing/2014/main" id="{B68F6443-BFDA-4ABB-920C-7A007A44320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23D44157-FE62-4158-B6CF-6688F977B8B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9" name="타원 388">
            <a:extLst>
              <a:ext uri="{FF2B5EF4-FFF2-40B4-BE49-F238E27FC236}">
                <a16:creationId xmlns:a16="http://schemas.microsoft.com/office/drawing/2014/main" id="{96C2A3F9-DDE8-47FB-B88F-E4241DFC2D73}"/>
              </a:ext>
            </a:extLst>
          </p:cNvPr>
          <p:cNvSpPr/>
          <p:nvPr/>
        </p:nvSpPr>
        <p:spPr>
          <a:xfrm>
            <a:off x="652430" y="2626277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0" name="그래픽 389" descr="스마트폰">
            <a:extLst>
              <a:ext uri="{FF2B5EF4-FFF2-40B4-BE49-F238E27FC236}">
                <a16:creationId xmlns:a16="http://schemas.microsoft.com/office/drawing/2014/main" id="{DCF309C6-9545-4B25-BE5B-0684F10332DE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827752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252F014D-0E41-48D7-A9C4-89884CB05A79}"/>
              </a:ext>
            </a:extLst>
          </p:cNvPr>
          <p:cNvGrpSpPr/>
          <p:nvPr/>
        </p:nvGrpSpPr>
        <p:grpSpPr>
          <a:xfrm>
            <a:off x="677818" y="3053201"/>
            <a:ext cx="1431079" cy="377855"/>
            <a:chOff x="11046174" y="4430284"/>
            <a:chExt cx="1431079" cy="377855"/>
          </a:xfrm>
        </p:grpSpPr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E8B20F66-CD8D-4D50-BA1D-ACE0F7B2E2A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40" name="Profile Picture">
              <a:extLst>
                <a:ext uri="{FF2B5EF4-FFF2-40B4-BE49-F238E27FC236}">
                  <a16:creationId xmlns:a16="http://schemas.microsoft.com/office/drawing/2014/main" id="{98FC5754-1243-4917-8489-3A21CFE4ADE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42" name="Background">
                <a:extLst>
                  <a:ext uri="{FF2B5EF4-FFF2-40B4-BE49-F238E27FC236}">
                    <a16:creationId xmlns:a16="http://schemas.microsoft.com/office/drawing/2014/main" id="{F7FA72F1-C7F0-4DC1-B025-2AD8DDD3EEE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43" name="Profile Icon">
                <a:extLst>
                  <a:ext uri="{FF2B5EF4-FFF2-40B4-BE49-F238E27FC236}">
                    <a16:creationId xmlns:a16="http://schemas.microsoft.com/office/drawing/2014/main" id="{9C08F1D6-821F-4021-8204-1C769A7DBE6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F26DE4FB-A91C-4822-97FF-82FB00811F6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93" name="타원 392">
            <a:extLst>
              <a:ext uri="{FF2B5EF4-FFF2-40B4-BE49-F238E27FC236}">
                <a16:creationId xmlns:a16="http://schemas.microsoft.com/office/drawing/2014/main" id="{96DD42AC-F55C-4BE0-8578-5E67410485A5}"/>
              </a:ext>
            </a:extLst>
          </p:cNvPr>
          <p:cNvSpPr/>
          <p:nvPr/>
        </p:nvSpPr>
        <p:spPr>
          <a:xfrm>
            <a:off x="652430" y="3059726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4" name="그래픽 393" descr="스마트폰">
            <a:extLst>
              <a:ext uri="{FF2B5EF4-FFF2-40B4-BE49-F238E27FC236}">
                <a16:creationId xmlns:a16="http://schemas.microsoft.com/office/drawing/2014/main" id="{1B42C87E-C04D-4846-8D73-1A87D538C5C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261201"/>
            <a:ext cx="144000" cy="144000"/>
          </a:xfrm>
          <a:prstGeom prst="rect">
            <a:avLst/>
          </a:prstGeom>
        </p:spPr>
      </p:pic>
      <p:grpSp>
        <p:nvGrpSpPr>
          <p:cNvPr id="396" name="그룹 395">
            <a:extLst>
              <a:ext uri="{FF2B5EF4-FFF2-40B4-BE49-F238E27FC236}">
                <a16:creationId xmlns:a16="http://schemas.microsoft.com/office/drawing/2014/main" id="{9F5FB150-3DEA-4E59-B9A8-63AEE015F0C7}"/>
              </a:ext>
            </a:extLst>
          </p:cNvPr>
          <p:cNvGrpSpPr/>
          <p:nvPr/>
        </p:nvGrpSpPr>
        <p:grpSpPr>
          <a:xfrm>
            <a:off x="1050092" y="3079798"/>
            <a:ext cx="338554" cy="184666"/>
            <a:chOff x="1063283" y="3697077"/>
            <a:chExt cx="338554" cy="184666"/>
          </a:xfrm>
        </p:grpSpPr>
        <p:sp>
          <p:nvSpPr>
            <p:cNvPr id="435" name="사각형: 둥근 모서리 434">
              <a:extLst>
                <a:ext uri="{FF2B5EF4-FFF2-40B4-BE49-F238E27FC236}">
                  <a16:creationId xmlns:a16="http://schemas.microsoft.com/office/drawing/2014/main" id="{AA623898-490D-4B71-BA89-58932AFEB76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36" name="직사각형 435">
              <a:extLst>
                <a:ext uri="{FF2B5EF4-FFF2-40B4-BE49-F238E27FC236}">
                  <a16:creationId xmlns:a16="http://schemas.microsoft.com/office/drawing/2014/main" id="{B3C647EC-170C-4F6D-A835-A6BFEB807CEA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9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4DE4C4E-644A-4902-B3A4-BCDB9B3FFA2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362094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9" name="직사각형 398">
            <a:extLst>
              <a:ext uri="{FF2B5EF4-FFF2-40B4-BE49-F238E27FC236}">
                <a16:creationId xmlns:a16="http://schemas.microsoft.com/office/drawing/2014/main" id="{FE9AF59D-4019-4E88-874B-67E6B53AA27E}"/>
              </a:ext>
            </a:extLst>
          </p:cNvPr>
          <p:cNvSpPr/>
          <p:nvPr/>
        </p:nvSpPr>
        <p:spPr>
          <a:xfrm>
            <a:off x="660272" y="3498144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5C5E3AC8-A019-4F3C-A1B3-5359969D0154}"/>
              </a:ext>
            </a:extLst>
          </p:cNvPr>
          <p:cNvGrpSpPr/>
          <p:nvPr/>
        </p:nvGrpSpPr>
        <p:grpSpPr>
          <a:xfrm>
            <a:off x="677818" y="3808621"/>
            <a:ext cx="1233927" cy="377855"/>
            <a:chOff x="11046174" y="4430284"/>
            <a:chExt cx="1233927" cy="377855"/>
          </a:xfrm>
        </p:grpSpPr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F8D89BC6-4DA4-42CC-928B-FAF1F748846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31" name="Profile Picture">
              <a:extLst>
                <a:ext uri="{FF2B5EF4-FFF2-40B4-BE49-F238E27FC236}">
                  <a16:creationId xmlns:a16="http://schemas.microsoft.com/office/drawing/2014/main" id="{A847C553-8C1D-4092-9314-84ED9562EFA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33" name="Background">
                <a:extLst>
                  <a:ext uri="{FF2B5EF4-FFF2-40B4-BE49-F238E27FC236}">
                    <a16:creationId xmlns:a16="http://schemas.microsoft.com/office/drawing/2014/main" id="{A5BA4535-6DA5-43CA-B54E-C989F6E1197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34" name="Profile Icon">
                <a:extLst>
                  <a:ext uri="{FF2B5EF4-FFF2-40B4-BE49-F238E27FC236}">
                    <a16:creationId xmlns:a16="http://schemas.microsoft.com/office/drawing/2014/main" id="{68756A46-5132-4844-80EE-7C75809F28B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32" name="직사각형 431">
              <a:extLst>
                <a:ext uri="{FF2B5EF4-FFF2-40B4-BE49-F238E27FC236}">
                  <a16:creationId xmlns:a16="http://schemas.microsoft.com/office/drawing/2014/main" id="{15B745FC-6711-4E72-B7F6-EC738E97CD6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1" name="타원 400">
            <a:extLst>
              <a:ext uri="{FF2B5EF4-FFF2-40B4-BE49-F238E27FC236}">
                <a16:creationId xmlns:a16="http://schemas.microsoft.com/office/drawing/2014/main" id="{12B905AB-E37B-4299-8D3D-2ED4C0A8BD52}"/>
              </a:ext>
            </a:extLst>
          </p:cNvPr>
          <p:cNvSpPr/>
          <p:nvPr/>
        </p:nvSpPr>
        <p:spPr>
          <a:xfrm>
            <a:off x="652430" y="3815146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2" name="그래픽 401" descr="스마트폰">
            <a:extLst>
              <a:ext uri="{FF2B5EF4-FFF2-40B4-BE49-F238E27FC236}">
                <a16:creationId xmlns:a16="http://schemas.microsoft.com/office/drawing/2014/main" id="{746F8861-AAC0-4DBB-B3F4-E4C5CAC90BB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4016621"/>
            <a:ext cx="144000" cy="144000"/>
          </a:xfrm>
          <a:prstGeom prst="rect">
            <a:avLst/>
          </a:prstGeom>
        </p:spPr>
      </p:pic>
      <p:grpSp>
        <p:nvGrpSpPr>
          <p:cNvPr id="404" name="그룹 403">
            <a:extLst>
              <a:ext uri="{FF2B5EF4-FFF2-40B4-BE49-F238E27FC236}">
                <a16:creationId xmlns:a16="http://schemas.microsoft.com/office/drawing/2014/main" id="{8FEC83DD-B2FC-4F04-95E0-864FEF8A1342}"/>
              </a:ext>
            </a:extLst>
          </p:cNvPr>
          <p:cNvGrpSpPr/>
          <p:nvPr/>
        </p:nvGrpSpPr>
        <p:grpSpPr>
          <a:xfrm>
            <a:off x="677818" y="4242070"/>
            <a:ext cx="1431079" cy="377855"/>
            <a:chOff x="11046174" y="4430284"/>
            <a:chExt cx="1431079" cy="377855"/>
          </a:xfrm>
        </p:grpSpPr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7AA668B2-7C6E-4BAC-972A-B373F38B6A4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23" name="Profile Picture">
              <a:extLst>
                <a:ext uri="{FF2B5EF4-FFF2-40B4-BE49-F238E27FC236}">
                  <a16:creationId xmlns:a16="http://schemas.microsoft.com/office/drawing/2014/main" id="{4F873940-F543-4F03-83FA-6BC670F7407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26" name="Background">
                <a:extLst>
                  <a:ext uri="{FF2B5EF4-FFF2-40B4-BE49-F238E27FC236}">
                    <a16:creationId xmlns:a16="http://schemas.microsoft.com/office/drawing/2014/main" id="{C9F1350A-3AA0-41A6-BD61-7FD4822FD50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7" name="Profile Icon">
                <a:extLst>
                  <a:ext uri="{FF2B5EF4-FFF2-40B4-BE49-F238E27FC236}">
                    <a16:creationId xmlns:a16="http://schemas.microsoft.com/office/drawing/2014/main" id="{42E4A229-97EC-4098-9DFF-4D9DB336FBD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485F5E05-4EFC-479C-B8C6-941462A87DB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5" name="타원 404">
            <a:extLst>
              <a:ext uri="{FF2B5EF4-FFF2-40B4-BE49-F238E27FC236}">
                <a16:creationId xmlns:a16="http://schemas.microsoft.com/office/drawing/2014/main" id="{28810A65-C9BF-4054-A012-45EABB148FF2}"/>
              </a:ext>
            </a:extLst>
          </p:cNvPr>
          <p:cNvSpPr/>
          <p:nvPr/>
        </p:nvSpPr>
        <p:spPr>
          <a:xfrm>
            <a:off x="652430" y="424859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6" name="그래픽 405" descr="스마트폰">
            <a:extLst>
              <a:ext uri="{FF2B5EF4-FFF2-40B4-BE49-F238E27FC236}">
                <a16:creationId xmlns:a16="http://schemas.microsoft.com/office/drawing/2014/main" id="{D487FED5-4CA6-4588-BFF0-B65C1625CBE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4450070"/>
            <a:ext cx="144000" cy="144000"/>
          </a:xfrm>
          <a:prstGeom prst="rect">
            <a:avLst/>
          </a:prstGeom>
        </p:spPr>
      </p:pic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E4E06839-5B8A-4438-811A-8536F6DDF09D}"/>
              </a:ext>
            </a:extLst>
          </p:cNvPr>
          <p:cNvGrpSpPr/>
          <p:nvPr/>
        </p:nvGrpSpPr>
        <p:grpSpPr>
          <a:xfrm>
            <a:off x="1050092" y="4268667"/>
            <a:ext cx="338554" cy="184666"/>
            <a:chOff x="1063283" y="3697077"/>
            <a:chExt cx="338554" cy="184666"/>
          </a:xfrm>
        </p:grpSpPr>
        <p:sp>
          <p:nvSpPr>
            <p:cNvPr id="418" name="사각형: 둥근 모서리 417">
              <a:extLst>
                <a:ext uri="{FF2B5EF4-FFF2-40B4-BE49-F238E27FC236}">
                  <a16:creationId xmlns:a16="http://schemas.microsoft.com/office/drawing/2014/main" id="{04B95A37-C08D-44AE-A2E8-4409B7967F53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240FECC9-6949-4488-9526-23D69FD6230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sp>
        <p:nvSpPr>
          <p:cNvPr id="40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255BDE2-980D-4033-89AA-4B97EC19A86B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>
            <a:off x="635060" y="480981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0" name="직사각형 409">
            <a:extLst>
              <a:ext uri="{FF2B5EF4-FFF2-40B4-BE49-F238E27FC236}">
                <a16:creationId xmlns:a16="http://schemas.microsoft.com/office/drawing/2014/main" id="{B18B51B8-CC7F-4E95-BD7B-A965E464A91A}"/>
              </a:ext>
            </a:extLst>
          </p:cNvPr>
          <p:cNvSpPr/>
          <p:nvPr/>
        </p:nvSpPr>
        <p:spPr>
          <a:xfrm>
            <a:off x="660272" y="4687013"/>
            <a:ext cx="782587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기본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4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B36CE1D-E6BE-4512-A809-BC73D41F84C7}"/>
              </a:ext>
            </a:extLst>
          </p:cNvPr>
          <p:cNvSpPr>
            <a:spLocks noChangeAspect="1"/>
          </p:cNvSpPr>
          <p:nvPr>
            <p:custDataLst>
              <p:tags r:id="rId8"/>
            </p:custDataLst>
          </p:nvPr>
        </p:nvSpPr>
        <p:spPr bwMode="auto">
          <a:xfrm>
            <a:off x="635060" y="51301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3" name="직사각형 412">
            <a:extLst>
              <a:ext uri="{FF2B5EF4-FFF2-40B4-BE49-F238E27FC236}">
                <a16:creationId xmlns:a16="http://schemas.microsoft.com/office/drawing/2014/main" id="{4ACEEF36-A62F-4383-B6B5-DB07B5239180}"/>
              </a:ext>
            </a:extLst>
          </p:cNvPr>
          <p:cNvSpPr/>
          <p:nvPr/>
        </p:nvSpPr>
        <p:spPr>
          <a:xfrm>
            <a:off x="660272" y="5007312"/>
            <a:ext cx="1542410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고도화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41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AE33976-4943-4800-B4AF-4B79565DAFB8}"/>
              </a:ext>
            </a:extLst>
          </p:cNvPr>
          <p:cNvSpPr>
            <a:spLocks noChangeAspect="1"/>
          </p:cNvSpPr>
          <p:nvPr>
            <p:custDataLst>
              <p:tags r:id="rId9"/>
            </p:custDataLst>
          </p:nvPr>
        </p:nvSpPr>
        <p:spPr bwMode="auto">
          <a:xfrm>
            <a:off x="635060" y="545041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16" name="직사각형 415">
            <a:extLst>
              <a:ext uri="{FF2B5EF4-FFF2-40B4-BE49-F238E27FC236}">
                <a16:creationId xmlns:a16="http://schemas.microsoft.com/office/drawing/2014/main" id="{41D505B7-4CBF-4329-8653-D11BB500CC1B}"/>
              </a:ext>
            </a:extLst>
          </p:cNvPr>
          <p:cNvSpPr/>
          <p:nvPr/>
        </p:nvSpPr>
        <p:spPr>
          <a:xfrm>
            <a:off x="660272" y="5327611"/>
            <a:ext cx="109036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금요미식회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4F78043-D99D-43B0-BB6C-442CA649C992}"/>
              </a:ext>
            </a:extLst>
          </p:cNvPr>
          <p:cNvGrpSpPr/>
          <p:nvPr/>
        </p:nvGrpSpPr>
        <p:grpSpPr>
          <a:xfrm>
            <a:off x="2193672" y="2689721"/>
            <a:ext cx="954223" cy="1916982"/>
            <a:chOff x="2193672" y="2008180"/>
            <a:chExt cx="954223" cy="1916982"/>
          </a:xfrm>
        </p:grpSpPr>
        <p:grpSp>
          <p:nvGrpSpPr>
            <p:cNvPr id="391" name="그룹 390">
              <a:extLst>
                <a:ext uri="{FF2B5EF4-FFF2-40B4-BE49-F238E27FC236}">
                  <a16:creationId xmlns:a16="http://schemas.microsoft.com/office/drawing/2014/main" id="{1788BF82-55FF-4A7E-A68E-7EDF22C3F8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444" name="Message">
                <a:extLst>
                  <a:ext uri="{FF2B5EF4-FFF2-40B4-BE49-F238E27FC236}">
                    <a16:creationId xmlns:a16="http://schemas.microsoft.com/office/drawing/2014/main" id="{F21D315E-858C-4FDB-A9B0-70F2251A263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45" name="Tip">
                <a:extLst>
                  <a:ext uri="{FF2B5EF4-FFF2-40B4-BE49-F238E27FC236}">
                    <a16:creationId xmlns:a16="http://schemas.microsoft.com/office/drawing/2014/main" id="{EAECE03D-47C3-43FB-9B0A-D7AF62ADC0C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4C016394-CFF8-4F5B-8BC7-439CCC1629EA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437" name="Message">
                <a:extLst>
                  <a:ext uri="{FF2B5EF4-FFF2-40B4-BE49-F238E27FC236}">
                    <a16:creationId xmlns:a16="http://schemas.microsoft.com/office/drawing/2014/main" id="{79FA6F41-5014-4C75-B8A2-9146553EFBE4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438" name="Tip">
                <a:extLst>
                  <a:ext uri="{FF2B5EF4-FFF2-40B4-BE49-F238E27FC236}">
                    <a16:creationId xmlns:a16="http://schemas.microsoft.com/office/drawing/2014/main" id="{7E87D946-7E1D-4DE7-9F12-E450FB33CB5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403" name="그룹 402">
              <a:extLst>
                <a:ext uri="{FF2B5EF4-FFF2-40B4-BE49-F238E27FC236}">
                  <a16:creationId xmlns:a16="http://schemas.microsoft.com/office/drawing/2014/main" id="{E3A54445-EB7A-498B-B34D-47637AE830B5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428" name="Message">
                <a:extLst>
                  <a:ext uri="{FF2B5EF4-FFF2-40B4-BE49-F238E27FC236}">
                    <a16:creationId xmlns:a16="http://schemas.microsoft.com/office/drawing/2014/main" id="{07775CEF-7E29-46CC-A3D0-4881ABA8E82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29" name="Tip">
                <a:extLst>
                  <a:ext uri="{FF2B5EF4-FFF2-40B4-BE49-F238E27FC236}">
                    <a16:creationId xmlns:a16="http://schemas.microsoft.com/office/drawing/2014/main" id="{AAC80EFE-0CCA-4E35-BA29-1883B676567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407" name="그룹 406">
              <a:extLst>
                <a:ext uri="{FF2B5EF4-FFF2-40B4-BE49-F238E27FC236}">
                  <a16:creationId xmlns:a16="http://schemas.microsoft.com/office/drawing/2014/main" id="{4E45AD9A-C5A3-41CF-B8DD-B2BC0E8C7E7D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420" name="Message">
                <a:extLst>
                  <a:ext uri="{FF2B5EF4-FFF2-40B4-BE49-F238E27FC236}">
                    <a16:creationId xmlns:a16="http://schemas.microsoft.com/office/drawing/2014/main" id="{6D17CB5F-8EB0-44C9-91C3-36BBCC11A43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421" name="Tip">
                <a:extLst>
                  <a:ext uri="{FF2B5EF4-FFF2-40B4-BE49-F238E27FC236}">
                    <a16:creationId xmlns:a16="http://schemas.microsoft.com/office/drawing/2014/main" id="{90048A26-FB43-4627-B2AC-08021463AC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452" name="Scroll Indicator">
            <a:extLst>
              <a:ext uri="{FF2B5EF4-FFF2-40B4-BE49-F238E27FC236}">
                <a16:creationId xmlns:a16="http://schemas.microsoft.com/office/drawing/2014/main" id="{F473BA84-720F-4FAE-B4DA-319EC440AF9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53" name="Track">
              <a:extLst>
                <a:ext uri="{FF2B5EF4-FFF2-40B4-BE49-F238E27FC236}">
                  <a16:creationId xmlns:a16="http://schemas.microsoft.com/office/drawing/2014/main" id="{960A2ECD-CA8C-4FB8-BE15-AA718487FC3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4" name="Thumb">
              <a:extLst>
                <a:ext uri="{FF2B5EF4-FFF2-40B4-BE49-F238E27FC236}">
                  <a16:creationId xmlns:a16="http://schemas.microsoft.com/office/drawing/2014/main" id="{CEF74E3B-C96A-47EE-A3C9-59019E803B67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32" name="Google Shape;2188;p25">
            <a:extLst>
              <a:ext uri="{FF2B5EF4-FFF2-40B4-BE49-F238E27FC236}">
                <a16:creationId xmlns:a16="http://schemas.microsoft.com/office/drawing/2014/main" id="{B9D06B72-D0DA-4EA8-B6A5-DD4D38A503F3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33" name="Google Shape;2199;p25">
            <a:extLst>
              <a:ext uri="{FF2B5EF4-FFF2-40B4-BE49-F238E27FC236}">
                <a16:creationId xmlns:a16="http://schemas.microsoft.com/office/drawing/2014/main" id="{E0C1736C-4E99-4D2E-B635-4DB382481F7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74872271-7882-4F63-B365-9A508D95D94D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7ABF4947-EF13-4266-A841-153298E6AFC0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96" name="그래픽 195" descr="사용자">
              <a:extLst>
                <a:ext uri="{FF2B5EF4-FFF2-40B4-BE49-F238E27FC236}">
                  <a16:creationId xmlns:a16="http://schemas.microsoft.com/office/drawing/2014/main" id="{D61D1947-7C92-41A0-B389-C8204199D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39" name="그래픽 538" descr="웹 캠">
              <a:extLst>
                <a:ext uri="{FF2B5EF4-FFF2-40B4-BE49-F238E27FC236}">
                  <a16:creationId xmlns:a16="http://schemas.microsoft.com/office/drawing/2014/main" id="{6F951A0C-030F-47D4-A820-60598F8CF9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40" name="그래픽 539" descr="채팅">
              <a:extLst>
                <a:ext uri="{FF2B5EF4-FFF2-40B4-BE49-F238E27FC236}">
                  <a16:creationId xmlns:a16="http://schemas.microsoft.com/office/drawing/2014/main" id="{21C5F4E9-C165-42C6-99B6-0692F721A8BA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41" name="그래픽 540" descr="보내기">
              <a:extLst>
                <a:ext uri="{FF2B5EF4-FFF2-40B4-BE49-F238E27FC236}">
                  <a16:creationId xmlns:a16="http://schemas.microsoft.com/office/drawing/2014/main" id="{9F07AE84-01C8-486C-8140-18E22473704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42" name="그래픽 541" descr="계층 구조형">
              <a:extLst>
                <a:ext uri="{FF2B5EF4-FFF2-40B4-BE49-F238E27FC236}">
                  <a16:creationId xmlns:a16="http://schemas.microsoft.com/office/drawing/2014/main" id="{F2815F35-3000-4A24-B549-914AAA7248F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43" name="그래픽 542" descr="스피커 폰">
              <a:extLst>
                <a:ext uri="{FF2B5EF4-FFF2-40B4-BE49-F238E27FC236}">
                  <a16:creationId xmlns:a16="http://schemas.microsoft.com/office/drawing/2014/main" id="{EF7F4C37-3761-4B59-B34E-84A1031956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1FC0A5A-0F6A-4EE0-837C-288E27EB433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98" name="그래픽 197" descr="사용자">
            <a:extLst>
              <a:ext uri="{FF2B5EF4-FFF2-40B4-BE49-F238E27FC236}">
                <a16:creationId xmlns:a16="http://schemas.microsoft.com/office/drawing/2014/main" id="{C315C2C1-953B-4225-866F-401D9DC38A6B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204" name="타원 203">
            <a:extLst>
              <a:ext uri="{FF2B5EF4-FFF2-40B4-BE49-F238E27FC236}">
                <a16:creationId xmlns:a16="http://schemas.microsoft.com/office/drawing/2014/main" id="{8A28558E-F3AE-4913-B070-7F13A738DC8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1BA0EA0-DEF2-4C74-9BC7-98C1DF35ECA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206" name="사각형: 둥근 모서리 205">
              <a:extLst>
                <a:ext uri="{FF2B5EF4-FFF2-40B4-BE49-F238E27FC236}">
                  <a16:creationId xmlns:a16="http://schemas.microsoft.com/office/drawing/2014/main" id="{56E481D6-0D85-4D8A-A0FB-891612B087EC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07" name="Image">
              <a:extLst>
                <a:ext uri="{FF2B5EF4-FFF2-40B4-BE49-F238E27FC236}">
                  <a16:creationId xmlns:a16="http://schemas.microsoft.com/office/drawing/2014/main" id="{B23E062C-DBBD-4790-8B33-0AB996A9B3F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08" name="Border">
                <a:extLst>
                  <a:ext uri="{FF2B5EF4-FFF2-40B4-BE49-F238E27FC236}">
                    <a16:creationId xmlns:a16="http://schemas.microsoft.com/office/drawing/2014/main" id="{8FFEE380-92E0-4666-BDC7-6D577F720E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09" name="Line">
                <a:extLst>
                  <a:ext uri="{FF2B5EF4-FFF2-40B4-BE49-F238E27FC236}">
                    <a16:creationId xmlns:a16="http://schemas.microsoft.com/office/drawing/2014/main" id="{16FA29BD-5DED-478E-804F-C0C836C20923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Line">
                <a:extLst>
                  <a:ext uri="{FF2B5EF4-FFF2-40B4-BE49-F238E27FC236}">
                    <a16:creationId xmlns:a16="http://schemas.microsoft.com/office/drawing/2014/main" id="{D0C8049E-C8DD-4521-9EC1-3498ECB6522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1" name="사각형: 둥근 모서리 210">
            <a:extLst>
              <a:ext uri="{FF2B5EF4-FFF2-40B4-BE49-F238E27FC236}">
                <a16:creationId xmlns:a16="http://schemas.microsoft.com/office/drawing/2014/main" id="{18703144-E678-4D03-A797-6CDCCD979AF1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2" name="타원 211">
            <a:extLst>
              <a:ext uri="{FF2B5EF4-FFF2-40B4-BE49-F238E27FC236}">
                <a16:creationId xmlns:a16="http://schemas.microsoft.com/office/drawing/2014/main" id="{ACCB27D9-C837-44E5-8EDE-47AC04219BE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14" name="그림 213">
            <a:extLst>
              <a:ext uri="{FF2B5EF4-FFF2-40B4-BE49-F238E27FC236}">
                <a16:creationId xmlns:a16="http://schemas.microsoft.com/office/drawing/2014/main" id="{71256407-90B8-4C36-B238-77C59B2079BE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215" name="타원 214">
            <a:extLst>
              <a:ext uri="{FF2B5EF4-FFF2-40B4-BE49-F238E27FC236}">
                <a16:creationId xmlns:a16="http://schemas.microsoft.com/office/drawing/2014/main" id="{5F574FC4-1998-43A7-AD11-CA7ABAA021C7}"/>
              </a:ext>
            </a:extLst>
          </p:cNvPr>
          <p:cNvSpPr>
            <a:spLocks noChangeAspect="1"/>
          </p:cNvSpPr>
          <p:nvPr/>
        </p:nvSpPr>
        <p:spPr>
          <a:xfrm>
            <a:off x="433350" y="11638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16" name="타원 215">
            <a:extLst>
              <a:ext uri="{FF2B5EF4-FFF2-40B4-BE49-F238E27FC236}">
                <a16:creationId xmlns:a16="http://schemas.microsoft.com/office/drawing/2014/main" id="{F2D2CEF0-A633-401D-8756-8C8CDB41BD29}"/>
              </a:ext>
            </a:extLst>
          </p:cNvPr>
          <p:cNvSpPr>
            <a:spLocks noChangeAspect="1"/>
          </p:cNvSpPr>
          <p:nvPr/>
        </p:nvSpPr>
        <p:spPr>
          <a:xfrm>
            <a:off x="2797437" y="11720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8CF15607-696D-44C8-B53B-2779953F2733}"/>
              </a:ext>
            </a:extLst>
          </p:cNvPr>
          <p:cNvSpPr>
            <a:spLocks noChangeAspect="1"/>
          </p:cNvSpPr>
          <p:nvPr/>
        </p:nvSpPr>
        <p:spPr>
          <a:xfrm>
            <a:off x="917612" y="41701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39DB7046-5091-4F66-9DBE-B0F58A8B5102}"/>
              </a:ext>
            </a:extLst>
          </p:cNvPr>
          <p:cNvSpPr>
            <a:spLocks noChangeAspect="1"/>
          </p:cNvSpPr>
          <p:nvPr/>
        </p:nvSpPr>
        <p:spPr>
          <a:xfrm>
            <a:off x="438892" y="465122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A9B5CA53-5AE6-441C-BA08-C3105745B8EC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218" name="Oval">
              <a:extLst>
                <a:ext uri="{FF2B5EF4-FFF2-40B4-BE49-F238E27FC236}">
                  <a16:creationId xmlns:a16="http://schemas.microsoft.com/office/drawing/2014/main" id="{EB0BCBC3-0E30-441B-9C28-21A9EFD18C0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9" name="Add User">
              <a:extLst>
                <a:ext uri="{FF2B5EF4-FFF2-40B4-BE49-F238E27FC236}">
                  <a16:creationId xmlns:a16="http://schemas.microsoft.com/office/drawing/2014/main" id="{1D773645-2669-4279-811C-BAC60A89D25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0" name="타원 219">
            <a:extLst>
              <a:ext uri="{FF2B5EF4-FFF2-40B4-BE49-F238E27FC236}">
                <a16:creationId xmlns:a16="http://schemas.microsoft.com/office/drawing/2014/main" id="{216DB860-5C1F-464F-90DB-E2F646FF4634}"/>
              </a:ext>
            </a:extLst>
          </p:cNvPr>
          <p:cNvSpPr>
            <a:spLocks noChangeAspect="1"/>
          </p:cNvSpPr>
          <p:nvPr/>
        </p:nvSpPr>
        <p:spPr>
          <a:xfrm>
            <a:off x="2602746" y="58373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A289A0F1-7D20-4400-9E65-B1F0F69AAA8A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200" name="사각형: 둥근 모서리 199">
              <a:extLst>
                <a:ext uri="{FF2B5EF4-FFF2-40B4-BE49-F238E27FC236}">
                  <a16:creationId xmlns:a16="http://schemas.microsoft.com/office/drawing/2014/main" id="{D0432B47-38A8-49E1-9FAB-190E056EA1DF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01" name="그룹 200">
              <a:extLst>
                <a:ext uri="{FF2B5EF4-FFF2-40B4-BE49-F238E27FC236}">
                  <a16:creationId xmlns:a16="http://schemas.microsoft.com/office/drawing/2014/main" id="{07864AF1-B69D-4C26-8907-8A6BCE3463C5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233" name="Profile Picture">
                <a:extLst>
                  <a:ext uri="{FF2B5EF4-FFF2-40B4-BE49-F238E27FC236}">
                    <a16:creationId xmlns:a16="http://schemas.microsoft.com/office/drawing/2014/main" id="{69741314-0E72-4A5E-9325-DE79C923AD2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9" name="Background">
                  <a:extLst>
                    <a:ext uri="{FF2B5EF4-FFF2-40B4-BE49-F238E27FC236}">
                      <a16:creationId xmlns:a16="http://schemas.microsoft.com/office/drawing/2014/main" id="{F7F8E6D6-E83E-4382-AAF8-7F210425A04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0" name="Profile Icon">
                  <a:extLst>
                    <a:ext uri="{FF2B5EF4-FFF2-40B4-BE49-F238E27FC236}">
                      <a16:creationId xmlns:a16="http://schemas.microsoft.com/office/drawing/2014/main" id="{EDB3D6D1-EC4B-45BE-8CD0-E52F7780CF1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34" name="그룹 233">
                <a:extLst>
                  <a:ext uri="{FF2B5EF4-FFF2-40B4-BE49-F238E27FC236}">
                    <a16:creationId xmlns:a16="http://schemas.microsoft.com/office/drawing/2014/main" id="{678FEBC6-9BCC-42E0-BC59-2337B0C829B9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E5D6A4C7-1BCA-4B4B-B510-5EF85F842301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237" name="직사각형 236">
                  <a:extLst>
                    <a:ext uri="{FF2B5EF4-FFF2-40B4-BE49-F238E27FC236}">
                      <a16:creationId xmlns:a16="http://schemas.microsoft.com/office/drawing/2014/main" id="{72A8FEC1-08A4-46ED-9B5B-0F3BBFE078AD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8" name="사각형: 둥근 모서리 237">
                  <a:extLst>
                    <a:ext uri="{FF2B5EF4-FFF2-40B4-BE49-F238E27FC236}">
                      <a16:creationId xmlns:a16="http://schemas.microsoft.com/office/drawing/2014/main" id="{A2559E3A-E410-4165-A6B2-24858A302868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35" name="직사각형 234">
                <a:extLst>
                  <a:ext uri="{FF2B5EF4-FFF2-40B4-BE49-F238E27FC236}">
                    <a16:creationId xmlns:a16="http://schemas.microsoft.com/office/drawing/2014/main" id="{613BA38C-AFC8-4BF4-ADFC-F19A2CDF6736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BEA0D7F7-B6F2-4175-9B35-E8C4E2022F04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225" name="Profile Picture">
                <a:extLst>
                  <a:ext uri="{FF2B5EF4-FFF2-40B4-BE49-F238E27FC236}">
                    <a16:creationId xmlns:a16="http://schemas.microsoft.com/office/drawing/2014/main" id="{40A073DD-7E43-4C8D-AB85-273D95D27B7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1" name="Background">
                  <a:extLst>
                    <a:ext uri="{FF2B5EF4-FFF2-40B4-BE49-F238E27FC236}">
                      <a16:creationId xmlns:a16="http://schemas.microsoft.com/office/drawing/2014/main" id="{DD413811-E5E6-40D5-BBD3-490AFE0D56E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32" name="Profile Icon">
                  <a:extLst>
                    <a:ext uri="{FF2B5EF4-FFF2-40B4-BE49-F238E27FC236}">
                      <a16:creationId xmlns:a16="http://schemas.microsoft.com/office/drawing/2014/main" id="{BE45CEFD-DB1E-4678-B675-854EEC95EA2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6" name="그룹 225">
                <a:extLst>
                  <a:ext uri="{FF2B5EF4-FFF2-40B4-BE49-F238E27FC236}">
                    <a16:creationId xmlns:a16="http://schemas.microsoft.com/office/drawing/2014/main" id="{7C762937-8708-4736-B68B-7E32FD1EED78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228" name="직사각형 227">
                  <a:extLst>
                    <a:ext uri="{FF2B5EF4-FFF2-40B4-BE49-F238E27FC236}">
                      <a16:creationId xmlns:a16="http://schemas.microsoft.com/office/drawing/2014/main" id="{DF328750-D6D1-4D31-A671-228B25CCADBC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" name="직사각형 228">
                  <a:extLst>
                    <a:ext uri="{FF2B5EF4-FFF2-40B4-BE49-F238E27FC236}">
                      <a16:creationId xmlns:a16="http://schemas.microsoft.com/office/drawing/2014/main" id="{0E31DCBC-B324-422E-8619-B870A628926F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0" name="사각형: 둥근 모서리 229">
                  <a:extLst>
                    <a:ext uri="{FF2B5EF4-FFF2-40B4-BE49-F238E27FC236}">
                      <a16:creationId xmlns:a16="http://schemas.microsoft.com/office/drawing/2014/main" id="{595F2330-C7A5-40C9-AA06-A3B46C1DFAF7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DCEB0937-2FD5-418A-975C-1301735D9E7F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E8D061AF-5BA1-4C8B-A222-581886E0EADE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3E1C1E5C-1177-4D7E-82FF-DA9C249ED9F7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248" name="직사각형 247">
              <a:extLst>
                <a:ext uri="{FF2B5EF4-FFF2-40B4-BE49-F238E27FC236}">
                  <a16:creationId xmlns:a16="http://schemas.microsoft.com/office/drawing/2014/main" id="{38918D81-4DE7-485A-A107-64DBB69535F8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962058D4-3684-4073-B497-0F36369CF4E6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DFFB33BC-EB44-4463-ADCE-11EE19137A04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FF5060F3-9D2F-443C-9F02-A1EF3962F4A0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289" name="직사각형 288">
                <a:extLst>
                  <a:ext uri="{FF2B5EF4-FFF2-40B4-BE49-F238E27FC236}">
                    <a16:creationId xmlns:a16="http://schemas.microsoft.com/office/drawing/2014/main" id="{AB1F89A3-03AF-44AD-A9BB-35976A96C1AF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0" name="직사각형 289">
                <a:extLst>
                  <a:ext uri="{FF2B5EF4-FFF2-40B4-BE49-F238E27FC236}">
                    <a16:creationId xmlns:a16="http://schemas.microsoft.com/office/drawing/2014/main" id="{D179039E-B32A-495F-8FFD-A49CA3999256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1" name="직사각형 290">
                <a:extLst>
                  <a:ext uri="{FF2B5EF4-FFF2-40B4-BE49-F238E27FC236}">
                    <a16:creationId xmlns:a16="http://schemas.microsoft.com/office/drawing/2014/main" id="{BF22BD3A-4434-46D7-B31A-0342CB710B5C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2" name="직사각형 291">
                <a:extLst>
                  <a:ext uri="{FF2B5EF4-FFF2-40B4-BE49-F238E27FC236}">
                    <a16:creationId xmlns:a16="http://schemas.microsoft.com/office/drawing/2014/main" id="{7F09C6B6-C416-4A4B-A498-8EE928D65698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293" name="직사각형 292">
                <a:extLst>
                  <a:ext uri="{FF2B5EF4-FFF2-40B4-BE49-F238E27FC236}">
                    <a16:creationId xmlns:a16="http://schemas.microsoft.com/office/drawing/2014/main" id="{004831A1-E1BE-4F29-BC3B-3A09B13CD18D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4" name="직사각형 293">
                <a:extLst>
                  <a:ext uri="{FF2B5EF4-FFF2-40B4-BE49-F238E27FC236}">
                    <a16:creationId xmlns:a16="http://schemas.microsoft.com/office/drawing/2014/main" id="{2498B105-6B30-48AC-8713-CF81B912C3BE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295" name="직사각형 294">
                <a:extLst>
                  <a:ext uri="{FF2B5EF4-FFF2-40B4-BE49-F238E27FC236}">
                    <a16:creationId xmlns:a16="http://schemas.microsoft.com/office/drawing/2014/main" id="{F2A8C547-552B-4B04-B5C3-77F4BD676972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96" name="직사각형 295">
                <a:extLst>
                  <a:ext uri="{FF2B5EF4-FFF2-40B4-BE49-F238E27FC236}">
                    <a16:creationId xmlns:a16="http://schemas.microsoft.com/office/drawing/2014/main" id="{96389120-A126-426E-B69D-A12391403C6C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297" name="직사각형 296">
                <a:extLst>
                  <a:ext uri="{FF2B5EF4-FFF2-40B4-BE49-F238E27FC236}">
                    <a16:creationId xmlns:a16="http://schemas.microsoft.com/office/drawing/2014/main" id="{A5108F23-8946-4E5D-B693-C4D94FE1F895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51427CF9-C15D-4D70-8896-0EE2772DBF07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252" name="Image">
              <a:extLst>
                <a:ext uri="{FF2B5EF4-FFF2-40B4-BE49-F238E27FC236}">
                  <a16:creationId xmlns:a16="http://schemas.microsoft.com/office/drawing/2014/main" id="{0C531D08-CBE8-41DC-BA71-16492D07B2FB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285" name="Border">
                <a:extLst>
                  <a:ext uri="{FF2B5EF4-FFF2-40B4-BE49-F238E27FC236}">
                    <a16:creationId xmlns:a16="http://schemas.microsoft.com/office/drawing/2014/main" id="{FD894F14-B334-439B-83D6-D9F333C5F19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86" name="Line">
                <a:extLst>
                  <a:ext uri="{FF2B5EF4-FFF2-40B4-BE49-F238E27FC236}">
                    <a16:creationId xmlns:a16="http://schemas.microsoft.com/office/drawing/2014/main" id="{E88A0BA0-40B4-4636-8C44-F9BC657E605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Line">
                <a:extLst>
                  <a:ext uri="{FF2B5EF4-FFF2-40B4-BE49-F238E27FC236}">
                    <a16:creationId xmlns:a16="http://schemas.microsoft.com/office/drawing/2014/main" id="{0A5EF6AD-94F8-40C3-B771-3E89BDD6027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B6F3F3B7-919F-4855-AAC2-1942293B5F30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254" name="직선 연결선 253">
              <a:extLst>
                <a:ext uri="{FF2B5EF4-FFF2-40B4-BE49-F238E27FC236}">
                  <a16:creationId xmlns:a16="http://schemas.microsoft.com/office/drawing/2014/main" id="{C9D05642-956A-4D5D-A825-0C96DAFEB32A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58" name="직사각형 257">
              <a:extLst>
                <a:ext uri="{FF2B5EF4-FFF2-40B4-BE49-F238E27FC236}">
                  <a16:creationId xmlns:a16="http://schemas.microsoft.com/office/drawing/2014/main" id="{5CCAF194-E014-4544-8F9E-C0DC9368B1A0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259" name="Close">
              <a:extLst>
                <a:ext uri="{FF2B5EF4-FFF2-40B4-BE49-F238E27FC236}">
                  <a16:creationId xmlns:a16="http://schemas.microsoft.com/office/drawing/2014/main" id="{B573CE67-938A-4BE9-B241-CA76EFD9E9D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4E56FC84-8F3B-4D59-B289-669C79C5B610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282" name="User">
                <a:extLst>
                  <a:ext uri="{FF2B5EF4-FFF2-40B4-BE49-F238E27FC236}">
                    <a16:creationId xmlns:a16="http://schemas.microsoft.com/office/drawing/2014/main" id="{CB953F63-34C3-4D5D-9FE0-D7103BBAAA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3" name="Redo">
                <a:extLst>
                  <a:ext uri="{FF2B5EF4-FFF2-40B4-BE49-F238E27FC236}">
                    <a16:creationId xmlns:a16="http://schemas.microsoft.com/office/drawing/2014/main" id="{6AFC6A33-10DE-4739-B264-0F7E3AF788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4" name="Star">
                <a:extLst>
                  <a:ext uri="{FF2B5EF4-FFF2-40B4-BE49-F238E27FC236}">
                    <a16:creationId xmlns:a16="http://schemas.microsoft.com/office/drawing/2014/main" id="{76324A38-8EB3-403A-A67E-B7C58F285E7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61" name="Star">
              <a:extLst>
                <a:ext uri="{FF2B5EF4-FFF2-40B4-BE49-F238E27FC236}">
                  <a16:creationId xmlns:a16="http://schemas.microsoft.com/office/drawing/2014/main" id="{2546F0BF-A592-4F8C-9F4A-48A42996599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2" name="Accept">
              <a:extLst>
                <a:ext uri="{FF2B5EF4-FFF2-40B4-BE49-F238E27FC236}">
                  <a16:creationId xmlns:a16="http://schemas.microsoft.com/office/drawing/2014/main" id="{BE754FE9-F3B7-4A46-ABA8-9CF9B1B416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3" name="Text Box">
              <a:extLst>
                <a:ext uri="{FF2B5EF4-FFF2-40B4-BE49-F238E27FC236}">
                  <a16:creationId xmlns:a16="http://schemas.microsoft.com/office/drawing/2014/main" id="{A85DF311-1F59-4CC2-82CA-21C49A5E3915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792D3685-C0FD-4B50-AADB-410A13267F3C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265" name="About">
              <a:extLst>
                <a:ext uri="{FF2B5EF4-FFF2-40B4-BE49-F238E27FC236}">
                  <a16:creationId xmlns:a16="http://schemas.microsoft.com/office/drawing/2014/main" id="{F82E71D5-CBA6-4065-AD61-C6BE1BF8BDD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66" name="그룹 265">
              <a:extLst>
                <a:ext uri="{FF2B5EF4-FFF2-40B4-BE49-F238E27FC236}">
                  <a16:creationId xmlns:a16="http://schemas.microsoft.com/office/drawing/2014/main" id="{5C975AEF-71F5-4565-83A0-4502B2C6CBDA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267" name="그룹 266">
                <a:extLst>
                  <a:ext uri="{FF2B5EF4-FFF2-40B4-BE49-F238E27FC236}">
                    <a16:creationId xmlns:a16="http://schemas.microsoft.com/office/drawing/2014/main" id="{46746019-1D74-45D0-99E2-ADAF494552BF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280" name="Oval">
                  <a:extLst>
                    <a:ext uri="{FF2B5EF4-FFF2-40B4-BE49-F238E27FC236}">
                      <a16:creationId xmlns:a16="http://schemas.microsoft.com/office/drawing/2014/main" id="{87199EC6-83E1-42A4-ABF2-76D2F37E7E7C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81" name="그래픽 280" descr="음성">
                  <a:extLst>
                    <a:ext uri="{FF2B5EF4-FFF2-40B4-BE49-F238E27FC236}">
                      <a16:creationId xmlns:a16="http://schemas.microsoft.com/office/drawing/2014/main" id="{9E6E30AE-F5F0-4C55-813B-9C0FA39550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268" name="그룹 267">
                <a:extLst>
                  <a:ext uri="{FF2B5EF4-FFF2-40B4-BE49-F238E27FC236}">
                    <a16:creationId xmlns:a16="http://schemas.microsoft.com/office/drawing/2014/main" id="{65ABDE30-1C68-4CA9-897A-1C93BD5A884A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278" name="Oval">
                  <a:extLst>
                    <a:ext uri="{FF2B5EF4-FFF2-40B4-BE49-F238E27FC236}">
                      <a16:creationId xmlns:a16="http://schemas.microsoft.com/office/drawing/2014/main" id="{61E61FB9-1F5C-4FBC-87DB-2EA2657223D0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9" name="그래픽 278" descr="웹 캠">
                  <a:extLst>
                    <a:ext uri="{FF2B5EF4-FFF2-40B4-BE49-F238E27FC236}">
                      <a16:creationId xmlns:a16="http://schemas.microsoft.com/office/drawing/2014/main" id="{F4012DD3-2EA9-4A6E-9DB4-C986A056B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269" name="그룹 268">
                <a:extLst>
                  <a:ext uri="{FF2B5EF4-FFF2-40B4-BE49-F238E27FC236}">
                    <a16:creationId xmlns:a16="http://schemas.microsoft.com/office/drawing/2014/main" id="{1F90CC81-B3C9-4B5E-B199-520B0CCE8E28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276" name="Oval">
                  <a:extLst>
                    <a:ext uri="{FF2B5EF4-FFF2-40B4-BE49-F238E27FC236}">
                      <a16:creationId xmlns:a16="http://schemas.microsoft.com/office/drawing/2014/main" id="{83537498-FB57-4E24-AD94-FFC018785155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7" name="그래픽 276" descr="보내기">
                  <a:extLst>
                    <a:ext uri="{FF2B5EF4-FFF2-40B4-BE49-F238E27FC236}">
                      <a16:creationId xmlns:a16="http://schemas.microsoft.com/office/drawing/2014/main" id="{3235E929-7D54-4459-B8A3-028D2B925E8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1F653FDB-1D08-4142-A745-331519474C4F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274" name="Oval">
                  <a:extLst>
                    <a:ext uri="{FF2B5EF4-FFF2-40B4-BE49-F238E27FC236}">
                      <a16:creationId xmlns:a16="http://schemas.microsoft.com/office/drawing/2014/main" id="{D46BD811-607C-4DDF-B886-B854B1964DDB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5" name="그래픽 274" descr="스마트폰">
                  <a:extLst>
                    <a:ext uri="{FF2B5EF4-FFF2-40B4-BE49-F238E27FC236}">
                      <a16:creationId xmlns:a16="http://schemas.microsoft.com/office/drawing/2014/main" id="{507C5650-FDB3-4C78-A9B3-AFF88F717C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7">
                  <a:extLst>
                    <a:ext uri="{96DAC541-7B7A-43D3-8B79-37D633B846F1}">
                      <asvg:svgBlip xmlns:asvg="http://schemas.microsoft.com/office/drawing/2016/SVG/main" r:embed="rId3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271" name="그룹 270">
                <a:extLst>
                  <a:ext uri="{FF2B5EF4-FFF2-40B4-BE49-F238E27FC236}">
                    <a16:creationId xmlns:a16="http://schemas.microsoft.com/office/drawing/2014/main" id="{0714661D-B620-4D6B-8EC0-DFF0FCFFD14C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272" name="Oval">
                  <a:extLst>
                    <a:ext uri="{FF2B5EF4-FFF2-40B4-BE49-F238E27FC236}">
                      <a16:creationId xmlns:a16="http://schemas.microsoft.com/office/drawing/2014/main" id="{A0679640-6458-4F73-B24C-A9818B75B748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273" name="그래픽 272" descr="스피커 폰">
                  <a:extLst>
                    <a:ext uri="{FF2B5EF4-FFF2-40B4-BE49-F238E27FC236}">
                      <a16:creationId xmlns:a16="http://schemas.microsoft.com/office/drawing/2014/main" id="{13FC17CC-97B3-4EFA-BFE2-EF821D1716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98" name="타원 297">
            <a:extLst>
              <a:ext uri="{FF2B5EF4-FFF2-40B4-BE49-F238E27FC236}">
                <a16:creationId xmlns:a16="http://schemas.microsoft.com/office/drawing/2014/main" id="{8557E799-AB52-4F02-8459-F41D0C2FB31D}"/>
              </a:ext>
            </a:extLst>
          </p:cNvPr>
          <p:cNvSpPr>
            <a:spLocks noChangeAspect="1"/>
          </p:cNvSpPr>
          <p:nvPr/>
        </p:nvSpPr>
        <p:spPr>
          <a:xfrm>
            <a:off x="3236937" y="119553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9" name="타원 298">
            <a:extLst>
              <a:ext uri="{FF2B5EF4-FFF2-40B4-BE49-F238E27FC236}">
                <a16:creationId xmlns:a16="http://schemas.microsoft.com/office/drawing/2014/main" id="{11E99653-50A7-4F7C-958B-2BC59A203814}"/>
              </a:ext>
            </a:extLst>
          </p:cNvPr>
          <p:cNvSpPr>
            <a:spLocks noChangeAspect="1"/>
          </p:cNvSpPr>
          <p:nvPr/>
        </p:nvSpPr>
        <p:spPr>
          <a:xfrm>
            <a:off x="6780026" y="134981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0" name="타원 299">
            <a:extLst>
              <a:ext uri="{FF2B5EF4-FFF2-40B4-BE49-F238E27FC236}">
                <a16:creationId xmlns:a16="http://schemas.microsoft.com/office/drawing/2014/main" id="{3839A309-74B4-4ABD-9F3F-1E95330C4CC9}"/>
              </a:ext>
            </a:extLst>
          </p:cNvPr>
          <p:cNvSpPr>
            <a:spLocks noChangeAspect="1"/>
          </p:cNvSpPr>
          <p:nvPr/>
        </p:nvSpPr>
        <p:spPr>
          <a:xfrm>
            <a:off x="3236937" y="32986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9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79619645-9E40-404B-AABC-A8B82DB03CAF}"/>
              </a:ext>
            </a:extLst>
          </p:cNvPr>
          <p:cNvSpPr>
            <a:spLocks noChangeAspect="1"/>
          </p:cNvSpPr>
          <p:nvPr/>
        </p:nvSpPr>
        <p:spPr>
          <a:xfrm>
            <a:off x="4853020" y="331631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8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1930D305-D1BD-4E2E-91BD-797C30E31B71}"/>
              </a:ext>
            </a:extLst>
          </p:cNvPr>
          <p:cNvSpPr/>
          <p:nvPr/>
        </p:nvSpPr>
        <p:spPr>
          <a:xfrm>
            <a:off x="660272" y="1605016"/>
            <a:ext cx="6319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내 프로필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2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87BC146-2155-4E4E-8C9A-8E60828C91A4}"/>
              </a:ext>
            </a:extLst>
          </p:cNvPr>
          <p:cNvSpPr>
            <a:spLocks noChangeAspect="1"/>
          </p:cNvSpPr>
          <p:nvPr>
            <p:custDataLst>
              <p:tags r:id="rId10"/>
            </p:custDataLst>
          </p:nvPr>
        </p:nvSpPr>
        <p:spPr bwMode="auto">
          <a:xfrm rot="10800000">
            <a:off x="635060" y="172781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B02CCC2-121E-4F44-BD9D-38F4E8C4794F}"/>
              </a:ext>
            </a:extLst>
          </p:cNvPr>
          <p:cNvGrpSpPr/>
          <p:nvPr/>
        </p:nvGrpSpPr>
        <p:grpSpPr>
          <a:xfrm>
            <a:off x="677818" y="1915493"/>
            <a:ext cx="1233927" cy="377855"/>
            <a:chOff x="11046174" y="4430284"/>
            <a:chExt cx="1233927" cy="377855"/>
          </a:xfrm>
        </p:grpSpPr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224300BF-FE57-48A7-8CC1-246137B97BED}"/>
                </a:ext>
              </a:extLst>
            </p:cNvPr>
            <p:cNvSpPr/>
            <p:nvPr/>
          </p:nvSpPr>
          <p:spPr>
            <a:xfrm>
              <a:off x="11345230" y="4430284"/>
              <a:ext cx="88517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김주희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차장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56" name="Profile Picture">
              <a:extLst>
                <a:ext uri="{FF2B5EF4-FFF2-40B4-BE49-F238E27FC236}">
                  <a16:creationId xmlns:a16="http://schemas.microsoft.com/office/drawing/2014/main" id="{7E6181FA-E7FD-4F00-98A8-BF56E599DAD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2" name="Background">
                <a:extLst>
                  <a:ext uri="{FF2B5EF4-FFF2-40B4-BE49-F238E27FC236}">
                    <a16:creationId xmlns:a16="http://schemas.microsoft.com/office/drawing/2014/main" id="{2085C0E8-47D4-4CA7-9526-5A3B7244FC1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Profile Icon">
                <a:extLst>
                  <a:ext uri="{FF2B5EF4-FFF2-40B4-BE49-F238E27FC236}">
                    <a16:creationId xmlns:a16="http://schemas.microsoft.com/office/drawing/2014/main" id="{C35C6EBB-183D-45A8-BEC8-A3328B90DB5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B66DE284-3E42-4111-A90D-8DE4AB4E318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4" name="타원 303">
            <a:extLst>
              <a:ext uri="{FF2B5EF4-FFF2-40B4-BE49-F238E27FC236}">
                <a16:creationId xmlns:a16="http://schemas.microsoft.com/office/drawing/2014/main" id="{BCB23E8D-6C5E-432F-B545-1441FCCAA2CB}"/>
              </a:ext>
            </a:extLst>
          </p:cNvPr>
          <p:cNvSpPr/>
          <p:nvPr/>
        </p:nvSpPr>
        <p:spPr>
          <a:xfrm>
            <a:off x="652430" y="1922018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05" name="그래픽 304" descr="스마트폰">
            <a:extLst>
              <a:ext uri="{FF2B5EF4-FFF2-40B4-BE49-F238E27FC236}">
                <a16:creationId xmlns:a16="http://schemas.microsoft.com/office/drawing/2014/main" id="{B4CDE212-0157-4AF9-9E26-797299DE11E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23493"/>
            <a:ext cx="144000" cy="144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039788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28019705"/>
              </p:ext>
            </p:extLst>
          </p:nvPr>
        </p:nvGraphicFramePr>
        <p:xfrm>
          <a:off x="7572375" y="571500"/>
          <a:ext cx="2200900" cy="40762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그룹별 임직원 목록과 선택 버튼이 노출되며 그룹별 일괄 선택 가능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임직원별 프로필 이미지와 임직원명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부서명 정보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각 그룹은 펼치기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접기 가능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Default-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펼침상태</a:t>
                      </a:r>
                      <a:endParaRPr lang="ko-KR" altLang="en-US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그룹 지정 단계로 전환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289D2731-E966-40D2-9862-71D4254E5006}"/>
              </a:ext>
            </a:extLst>
          </p:cNvPr>
          <p:cNvGrpSpPr/>
          <p:nvPr/>
        </p:nvGrpSpPr>
        <p:grpSpPr>
          <a:xfrm>
            <a:off x="584072" y="1319022"/>
            <a:ext cx="6439048" cy="4166991"/>
            <a:chOff x="667189" y="680667"/>
            <a:chExt cx="6439048" cy="4166991"/>
          </a:xfrm>
        </p:grpSpPr>
        <p:sp>
          <p:nvSpPr>
            <p:cNvPr id="346" name="Tile Background">
              <a:extLst>
                <a:ext uri="{FF2B5EF4-FFF2-40B4-BE49-F238E27FC236}">
                  <a16:creationId xmlns:a16="http://schemas.microsoft.com/office/drawing/2014/main" id="{56804BB0-C92B-4A49-8217-CA96D451F7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7189" y="680667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>
                <a:buClrTx/>
                <a:buFontTx/>
                <a:buNone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3D2C242A-5F80-4BAD-8E07-D14EDF0EE3CD}"/>
                </a:ext>
              </a:extLst>
            </p:cNvPr>
            <p:cNvSpPr>
              <a:spLocks noChangeShapeType="1"/>
            </p:cNvSpPr>
            <p:nvPr>
              <p:custDataLst>
                <p:tags r:id="rId5"/>
              </p:custDataLst>
            </p:nvPr>
          </p:nvSpPr>
          <p:spPr bwMode="auto">
            <a:xfrm>
              <a:off x="667190" y="1030559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</a:endParaRPr>
            </a:p>
          </p:txBody>
        </p:sp>
        <p:sp>
          <p:nvSpPr>
            <p:cNvPr id="348" name="사각형: 둥근 모서리 347">
              <a:extLst>
                <a:ext uri="{FF2B5EF4-FFF2-40B4-BE49-F238E27FC236}">
                  <a16:creationId xmlns:a16="http://schemas.microsoft.com/office/drawing/2014/main" id="{CE38DD0B-C6BA-4516-A838-FD773239E915}"/>
                </a:ext>
              </a:extLst>
            </p:cNvPr>
            <p:cNvSpPr/>
            <p:nvPr/>
          </p:nvSpPr>
          <p:spPr>
            <a:xfrm>
              <a:off x="694372" y="1028767"/>
              <a:ext cx="1403661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대화상대 선택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49" name="Close">
              <a:extLst>
                <a:ext uri="{FF2B5EF4-FFF2-40B4-BE49-F238E27FC236}">
                  <a16:creationId xmlns:a16="http://schemas.microsoft.com/office/drawing/2014/main" id="{B90CF863-C42D-4396-9F5D-CDFEF53A39E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0745" y="745390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50" name="그룹 349">
              <a:extLst>
                <a:ext uri="{FF2B5EF4-FFF2-40B4-BE49-F238E27FC236}">
                  <a16:creationId xmlns:a16="http://schemas.microsoft.com/office/drawing/2014/main" id="{973F89C4-84C7-45E6-8562-0D6D507B32D8}"/>
                </a:ext>
              </a:extLst>
            </p:cNvPr>
            <p:cNvGrpSpPr/>
            <p:nvPr/>
          </p:nvGrpSpPr>
          <p:grpSpPr>
            <a:xfrm>
              <a:off x="4925209" y="4552747"/>
              <a:ext cx="813094" cy="242912"/>
              <a:chOff x="5769487" y="5541656"/>
              <a:chExt cx="811221" cy="234170"/>
            </a:xfrm>
          </p:grpSpPr>
          <p:sp>
            <p:nvSpPr>
              <p:cNvPr id="351" name="Flyout">
                <a:extLst>
                  <a:ext uri="{FF2B5EF4-FFF2-40B4-BE49-F238E27FC236}">
                    <a16:creationId xmlns:a16="http://schemas.microsoft.com/office/drawing/2014/main" id="{BB670D45-B6E3-4BFC-B366-7B2808CEDF7C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r>
                  <a:rPr lang="ko-KR" altLang="en-US" sz="800" b="1" noProof="1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2" name="Flyout">
                <a:extLst>
                  <a:ext uri="{FF2B5EF4-FFF2-40B4-BE49-F238E27FC236}">
                    <a16:creationId xmlns:a16="http://schemas.microsoft.com/office/drawing/2014/main" id="{5E65A7A8-8394-46EC-80C3-4920F12E9D99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r>
                  <a:rPr lang="ko-KR" altLang="en-US" sz="800" b="1" noProof="1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3" name="Flyout">
              <a:extLst>
                <a:ext uri="{FF2B5EF4-FFF2-40B4-BE49-F238E27FC236}">
                  <a16:creationId xmlns:a16="http://schemas.microsoft.com/office/drawing/2014/main" id="{D2D75262-F732-46D3-ABA2-66E1C9B382BD}"/>
                </a:ext>
              </a:extLst>
            </p:cNvPr>
            <p:cNvSpPr/>
            <p:nvPr/>
          </p:nvSpPr>
          <p:spPr>
            <a:xfrm>
              <a:off x="5779737" y="4552747"/>
              <a:ext cx="1021732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Tx/>
                <a:buFontTx/>
                <a:buNone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  <p:cxnSp>
          <p:nvCxnSpPr>
            <p:cNvPr id="354" name="Track">
              <a:extLst>
                <a:ext uri="{FF2B5EF4-FFF2-40B4-BE49-F238E27FC236}">
                  <a16:creationId xmlns:a16="http://schemas.microsoft.com/office/drawing/2014/main" id="{5E7F1DB2-1C83-47DF-92D7-9CB7BAE3DCA1}"/>
                </a:ext>
              </a:extLst>
            </p:cNvPr>
            <p:cNvCxnSpPr>
              <a:cxnSpLocks/>
            </p:cNvCxnSpPr>
            <p:nvPr/>
          </p:nvCxnSpPr>
          <p:spPr>
            <a:xfrm>
              <a:off x="4432140" y="2053326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355" name="Thumb">
              <a:extLst>
                <a:ext uri="{FF2B5EF4-FFF2-40B4-BE49-F238E27FC236}">
                  <a16:creationId xmlns:a16="http://schemas.microsoft.com/office/drawing/2014/main" id="{BD3D2DBD-C557-4395-BE17-BC0160C47201}"/>
                </a:ext>
              </a:extLst>
            </p:cNvPr>
            <p:cNvSpPr/>
            <p:nvPr/>
          </p:nvSpPr>
          <p:spPr>
            <a:xfrm>
              <a:off x="4419440" y="2397427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buClrTx/>
                <a:buFontTx/>
                <a:buNone/>
                <a:defRPr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6" name="Text Box">
              <a:extLst>
                <a:ext uri="{FF2B5EF4-FFF2-40B4-BE49-F238E27FC236}">
                  <a16:creationId xmlns:a16="http://schemas.microsoft.com/office/drawing/2014/main" id="{D2AEA76B-23E1-44AB-9D26-C7F5A1EACDA1}"/>
                </a:ext>
              </a:extLst>
            </p:cNvPr>
            <p:cNvSpPr/>
            <p:nvPr/>
          </p:nvSpPr>
          <p:spPr>
            <a:xfrm>
              <a:off x="1012636" y="1649688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57" name="Text Box">
              <a:extLst>
                <a:ext uri="{FF2B5EF4-FFF2-40B4-BE49-F238E27FC236}">
                  <a16:creationId xmlns:a16="http://schemas.microsoft.com/office/drawing/2014/main" id="{270A1129-F2DD-4CB0-8D50-A1B9899BE8F5}"/>
                </a:ext>
              </a:extLst>
            </p:cNvPr>
            <p:cNvSpPr/>
            <p:nvPr/>
          </p:nvSpPr>
          <p:spPr>
            <a:xfrm>
              <a:off x="2797701" y="1649688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8" name="Text Box">
              <a:extLst>
                <a:ext uri="{FF2B5EF4-FFF2-40B4-BE49-F238E27FC236}">
                  <a16:creationId xmlns:a16="http://schemas.microsoft.com/office/drawing/2014/main" id="{85DCF4D2-04D5-428D-9C56-80E3744ACFF4}"/>
                </a:ext>
              </a:extLst>
            </p:cNvPr>
            <p:cNvSpPr/>
            <p:nvPr/>
          </p:nvSpPr>
          <p:spPr>
            <a:xfrm>
              <a:off x="1012635" y="1376638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98934966-6B68-4C94-9504-97AA559B0A8A}"/>
                </a:ext>
              </a:extLst>
            </p:cNvPr>
            <p:cNvGrpSpPr/>
            <p:nvPr/>
          </p:nvGrpSpPr>
          <p:grpSpPr>
            <a:xfrm>
              <a:off x="1071375" y="1491780"/>
              <a:ext cx="3420000" cy="215444"/>
              <a:chOff x="2753227" y="6341570"/>
              <a:chExt cx="3420000" cy="215444"/>
            </a:xfrm>
          </p:grpSpPr>
          <p:grpSp>
            <p:nvGrpSpPr>
              <p:cNvPr id="362" name="그룹 361">
                <a:extLst>
                  <a:ext uri="{FF2B5EF4-FFF2-40B4-BE49-F238E27FC236}">
                    <a16:creationId xmlns:a16="http://schemas.microsoft.com/office/drawing/2014/main" id="{8DBE4491-CED4-441E-8EFC-882D1190705E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64" name="Search Icon">
                  <a:extLst>
                    <a:ext uri="{FF2B5EF4-FFF2-40B4-BE49-F238E27FC236}">
                      <a16:creationId xmlns:a16="http://schemas.microsoft.com/office/drawing/2014/main" id="{8D9705C5-8928-4E6A-AFD8-D40D87737F3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5" name="직사각형 364">
                  <a:extLst>
                    <a:ext uri="{FF2B5EF4-FFF2-40B4-BE49-F238E27FC236}">
                      <a16:creationId xmlns:a16="http://schemas.microsoft.com/office/drawing/2014/main" id="{190475C0-92AB-4318-8259-7E860E024BBE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363" name="Line">
                <a:extLst>
                  <a:ext uri="{FF2B5EF4-FFF2-40B4-BE49-F238E27FC236}">
                    <a16:creationId xmlns:a16="http://schemas.microsoft.com/office/drawing/2014/main" id="{3B8FD985-A153-44EE-B7FA-0AD8FFE574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66" name="직사각형 365">
              <a:extLst>
                <a:ext uri="{FF2B5EF4-FFF2-40B4-BE49-F238E27FC236}">
                  <a16:creationId xmlns:a16="http://schemas.microsoft.com/office/drawing/2014/main" id="{7B0BBB20-F14C-4F18-81DA-ABB346465B19}"/>
                </a:ext>
              </a:extLst>
            </p:cNvPr>
            <p:cNvSpPr/>
            <p:nvPr/>
          </p:nvSpPr>
          <p:spPr>
            <a:xfrm>
              <a:off x="1011424" y="148158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" name="Tab 1">
              <a:extLst>
                <a:ext uri="{FF2B5EF4-FFF2-40B4-BE49-F238E27FC236}">
                  <a16:creationId xmlns:a16="http://schemas.microsoft.com/office/drawing/2014/main" id="{2295FDBD-B5EC-496E-8200-D2D8DC7DE2FD}"/>
                </a:ext>
              </a:extLst>
            </p:cNvPr>
            <p:cNvSpPr/>
            <p:nvPr/>
          </p:nvSpPr>
          <p:spPr>
            <a:xfrm>
              <a:off x="1116903" y="1719012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8" name="Tab 2">
              <a:extLst>
                <a:ext uri="{FF2B5EF4-FFF2-40B4-BE49-F238E27FC236}">
                  <a16:creationId xmlns:a16="http://schemas.microsoft.com/office/drawing/2014/main" id="{D3FE204F-04A9-4F1B-9F2D-F032D3BC5BE9}"/>
                </a:ext>
              </a:extLst>
            </p:cNvPr>
            <p:cNvSpPr/>
            <p:nvPr/>
          </p:nvSpPr>
          <p:spPr>
            <a:xfrm>
              <a:off x="2778308" y="1719012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9" name="Selection">
              <a:extLst>
                <a:ext uri="{FF2B5EF4-FFF2-40B4-BE49-F238E27FC236}">
                  <a16:creationId xmlns:a16="http://schemas.microsoft.com/office/drawing/2014/main" id="{57944032-B4F2-47D4-98C9-84E87F0C1FC3}"/>
                </a:ext>
              </a:extLst>
            </p:cNvPr>
            <p:cNvSpPr/>
            <p:nvPr/>
          </p:nvSpPr>
          <p:spPr>
            <a:xfrm>
              <a:off x="1116903" y="2004762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7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71FA532-6D5C-4168-8D2C-2A0A365D5FA3}"/>
                </a:ext>
              </a:extLst>
            </p:cNvPr>
            <p:cNvSpPr txBox="1"/>
            <p:nvPr/>
          </p:nvSpPr>
          <p:spPr>
            <a:xfrm>
              <a:off x="1197253" y="2079839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ED21F1D1-D2E8-4B05-B313-38A4AEAF2714}"/>
                </a:ext>
              </a:extLst>
            </p:cNvPr>
            <p:cNvSpPr/>
            <p:nvPr/>
          </p:nvSpPr>
          <p:spPr>
            <a:xfrm>
              <a:off x="997782" y="2062912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▲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grpSp>
          <p:nvGrpSpPr>
            <p:cNvPr id="372" name="그룹 371">
              <a:extLst>
                <a:ext uri="{FF2B5EF4-FFF2-40B4-BE49-F238E27FC236}">
                  <a16:creationId xmlns:a16="http://schemas.microsoft.com/office/drawing/2014/main" id="{48939765-2604-467B-AD87-1C7325D20196}"/>
                </a:ext>
              </a:extLst>
            </p:cNvPr>
            <p:cNvGrpSpPr/>
            <p:nvPr/>
          </p:nvGrpSpPr>
          <p:grpSpPr>
            <a:xfrm>
              <a:off x="1649154" y="2078301"/>
              <a:ext cx="2695992" cy="200055"/>
              <a:chOff x="1279186" y="2090508"/>
              <a:chExt cx="2695992" cy="200055"/>
            </a:xfrm>
          </p:grpSpPr>
          <p:sp>
            <p:nvSpPr>
              <p:cNvPr id="373" name="타원 372">
                <a:extLst>
                  <a:ext uri="{FF2B5EF4-FFF2-40B4-BE49-F238E27FC236}">
                    <a16:creationId xmlns:a16="http://schemas.microsoft.com/office/drawing/2014/main" id="{D2EBE700-9CC3-42E7-A72B-CD7323712D1C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76" name="Accept">
                <a:extLst>
                  <a:ext uri="{FF2B5EF4-FFF2-40B4-BE49-F238E27FC236}">
                    <a16:creationId xmlns:a16="http://schemas.microsoft.com/office/drawing/2014/main" id="{05E33A42-8803-4CE8-AF0A-6D9E1E5658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77" name="직사각형 376">
                <a:extLst>
                  <a:ext uri="{FF2B5EF4-FFF2-40B4-BE49-F238E27FC236}">
                    <a16:creationId xmlns:a16="http://schemas.microsoft.com/office/drawing/2014/main" id="{F42D9AFA-1280-4853-AE7C-155AF584C0A8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EB094488-3E19-403F-8EDC-B9BC7C605988}"/>
                </a:ext>
              </a:extLst>
            </p:cNvPr>
            <p:cNvGrpSpPr/>
            <p:nvPr/>
          </p:nvGrpSpPr>
          <p:grpSpPr>
            <a:xfrm>
              <a:off x="1283607" y="232282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730CC852-8986-4E83-8782-1978096933C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31D0E0FF-33B7-4528-9FE2-E5C8995B31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177EE14B-7D91-4B24-9EEF-60370830495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F411FDD3-EBCC-4291-891C-EFE3EC9C24F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E5A76891-E0E2-46CF-ACCC-D3569BE2CA4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38DC8C5C-2C93-4CD6-A2C3-84B588C9581C}"/>
                </a:ext>
              </a:extLst>
            </p:cNvPr>
            <p:cNvGrpSpPr/>
            <p:nvPr/>
          </p:nvGrpSpPr>
          <p:grpSpPr>
            <a:xfrm>
              <a:off x="4201146" y="2444786"/>
              <a:ext cx="144000" cy="144000"/>
              <a:chOff x="3466614" y="2872401"/>
              <a:chExt cx="144000" cy="144000"/>
            </a:xfrm>
          </p:grpSpPr>
          <p:sp>
            <p:nvSpPr>
              <p:cNvPr id="385" name="타원 384">
                <a:extLst>
                  <a:ext uri="{FF2B5EF4-FFF2-40B4-BE49-F238E27FC236}">
                    <a16:creationId xmlns:a16="http://schemas.microsoft.com/office/drawing/2014/main" id="{A2EE5B89-0F5D-4EE0-8EAA-FDEBE86F483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 cap="flat" cmpd="sng" algn="ctr">
                <a:solidFill>
                  <a:srgbClr val="FF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86" name="Accept">
                <a:extLst>
                  <a:ext uri="{FF2B5EF4-FFF2-40B4-BE49-F238E27FC236}">
                    <a16:creationId xmlns:a16="http://schemas.microsoft.com/office/drawing/2014/main" id="{6FF24C6A-5D16-49B4-BA3F-16DB0B583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87" name="그룹 386">
              <a:extLst>
                <a:ext uri="{FF2B5EF4-FFF2-40B4-BE49-F238E27FC236}">
                  <a16:creationId xmlns:a16="http://schemas.microsoft.com/office/drawing/2014/main" id="{60D4AEC5-4565-4BD7-B1EA-DA829CC05563}"/>
                </a:ext>
              </a:extLst>
            </p:cNvPr>
            <p:cNvGrpSpPr/>
            <p:nvPr/>
          </p:nvGrpSpPr>
          <p:grpSpPr>
            <a:xfrm>
              <a:off x="1283607" y="2729763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FDC855B7-1010-4E1C-8DCA-40A328848A7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154F842B-A076-4616-8141-81BA09DEC1C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FF07E8DA-C47A-4037-B738-F7CA9A2E30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53F8176E-559B-4842-A2A2-F5F0FBB5F32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D487BCF7-453E-43B7-86DD-3ECB80C592D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95E9C922-846A-456D-A862-4A5260A15FD2}"/>
                </a:ext>
              </a:extLst>
            </p:cNvPr>
            <p:cNvGrpSpPr/>
            <p:nvPr/>
          </p:nvGrpSpPr>
          <p:grpSpPr>
            <a:xfrm>
              <a:off x="4201145" y="2846690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F2B4EC51-4D61-4E16-B2CB-21F840BC02D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748E73AA-57DC-4BE4-ABCB-292CB92E22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>
                    <a:lumMod val="85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6" name="타원 395">
              <a:extLst>
                <a:ext uri="{FF2B5EF4-FFF2-40B4-BE49-F238E27FC236}">
                  <a16:creationId xmlns:a16="http://schemas.microsoft.com/office/drawing/2014/main" id="{C20A42DB-2737-4A42-93C5-84B9D8EE4C90}"/>
                </a:ext>
              </a:extLst>
            </p:cNvPr>
            <p:cNvSpPr/>
            <p:nvPr/>
          </p:nvSpPr>
          <p:spPr>
            <a:xfrm>
              <a:off x="4201146" y="318011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397" name="Accept">
              <a:extLst>
                <a:ext uri="{FF2B5EF4-FFF2-40B4-BE49-F238E27FC236}">
                  <a16:creationId xmlns:a16="http://schemas.microsoft.com/office/drawing/2014/main" id="{1D19838B-1916-4B8E-9EC5-9AB5C7572A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060" y="321512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C86EF4E-C2E2-4F9D-83D1-4DE34DE0AF5B}"/>
                </a:ext>
              </a:extLst>
            </p:cNvPr>
            <p:cNvSpPr txBox="1"/>
            <p:nvPr/>
          </p:nvSpPr>
          <p:spPr>
            <a:xfrm>
              <a:off x="1197253" y="3153627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399" name="직사각형 398">
              <a:extLst>
                <a:ext uri="{FF2B5EF4-FFF2-40B4-BE49-F238E27FC236}">
                  <a16:creationId xmlns:a16="http://schemas.microsoft.com/office/drawing/2014/main" id="{8172E8CE-A3AF-4637-9157-8EB7D720B44D}"/>
                </a:ext>
              </a:extLst>
            </p:cNvPr>
            <p:cNvSpPr/>
            <p:nvPr/>
          </p:nvSpPr>
          <p:spPr>
            <a:xfrm>
              <a:off x="997782" y="3136700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▲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F88AB7F5-3226-432F-A6C0-B97A23FA1EB2}"/>
                </a:ext>
              </a:extLst>
            </p:cNvPr>
            <p:cNvSpPr/>
            <p:nvPr/>
          </p:nvSpPr>
          <p:spPr>
            <a:xfrm>
              <a:off x="1448111" y="3152089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7FC17AB3-8C6F-43A6-A4DF-655B820D551A}"/>
                </a:ext>
              </a:extLst>
            </p:cNvPr>
            <p:cNvGrpSpPr/>
            <p:nvPr/>
          </p:nvGrpSpPr>
          <p:grpSpPr>
            <a:xfrm>
              <a:off x="1283607" y="3396614"/>
              <a:ext cx="1233927" cy="377855"/>
              <a:chOff x="11046174" y="4430284"/>
              <a:chExt cx="1233927" cy="377855"/>
            </a:xfrm>
          </p:grpSpPr>
          <p:sp>
            <p:nvSpPr>
              <p:cNvPr id="402" name="직사각형 401">
                <a:extLst>
                  <a:ext uri="{FF2B5EF4-FFF2-40B4-BE49-F238E27FC236}">
                    <a16:creationId xmlns:a16="http://schemas.microsoft.com/office/drawing/2014/main" id="{C745A18B-1D23-4293-AB29-005289A3128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03" name="Profile Picture">
                <a:extLst>
                  <a:ext uri="{FF2B5EF4-FFF2-40B4-BE49-F238E27FC236}">
                    <a16:creationId xmlns:a16="http://schemas.microsoft.com/office/drawing/2014/main" id="{972D9A8B-A7DA-4CD9-B425-F4D99D738B1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5" name="Background">
                  <a:extLst>
                    <a:ext uri="{FF2B5EF4-FFF2-40B4-BE49-F238E27FC236}">
                      <a16:creationId xmlns:a16="http://schemas.microsoft.com/office/drawing/2014/main" id="{7872B6C0-A288-4CC6-A759-69E37E8ACAD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6" name="Profile Icon">
                  <a:extLst>
                    <a:ext uri="{FF2B5EF4-FFF2-40B4-BE49-F238E27FC236}">
                      <a16:creationId xmlns:a16="http://schemas.microsoft.com/office/drawing/2014/main" id="{B1954535-2F1F-430A-B2AF-CC96A505B0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04" name="직사각형 403">
                <a:extLst>
                  <a:ext uri="{FF2B5EF4-FFF2-40B4-BE49-F238E27FC236}">
                    <a16:creationId xmlns:a16="http://schemas.microsoft.com/office/drawing/2014/main" id="{A71B1CA4-CD63-4D39-A041-73BC1189A84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07" name="그룹 406">
              <a:extLst>
                <a:ext uri="{FF2B5EF4-FFF2-40B4-BE49-F238E27FC236}">
                  <a16:creationId xmlns:a16="http://schemas.microsoft.com/office/drawing/2014/main" id="{B84CF17D-6777-4833-90FE-5A0795C5CC5B}"/>
                </a:ext>
              </a:extLst>
            </p:cNvPr>
            <p:cNvGrpSpPr/>
            <p:nvPr/>
          </p:nvGrpSpPr>
          <p:grpSpPr>
            <a:xfrm>
              <a:off x="4201146" y="3518574"/>
              <a:ext cx="144000" cy="144000"/>
              <a:chOff x="3466614" y="2872401"/>
              <a:chExt cx="144000" cy="144000"/>
            </a:xfrm>
          </p:grpSpPr>
          <p:sp>
            <p:nvSpPr>
              <p:cNvPr id="408" name="타원 407">
                <a:extLst>
                  <a:ext uri="{FF2B5EF4-FFF2-40B4-BE49-F238E27FC236}">
                    <a16:creationId xmlns:a16="http://schemas.microsoft.com/office/drawing/2014/main" id="{D1A923EB-2EED-4762-8EB6-EFCCCEE978E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 cap="flat" cmpd="sng" algn="ctr">
                <a:solidFill>
                  <a:srgbClr val="FF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09" name="Accept">
                <a:extLst>
                  <a:ext uri="{FF2B5EF4-FFF2-40B4-BE49-F238E27FC236}">
                    <a16:creationId xmlns:a16="http://schemas.microsoft.com/office/drawing/2014/main" id="{BE535DED-4FE3-4A6B-B734-001D7C6AC3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84B85345-B025-4DAA-A01C-CD128C9B7EFD}"/>
                </a:ext>
              </a:extLst>
            </p:cNvPr>
            <p:cNvGrpSpPr/>
            <p:nvPr/>
          </p:nvGrpSpPr>
          <p:grpSpPr>
            <a:xfrm>
              <a:off x="1283607" y="3803551"/>
              <a:ext cx="1233927" cy="377855"/>
              <a:chOff x="11046174" y="4430284"/>
              <a:chExt cx="1233927" cy="377855"/>
            </a:xfrm>
          </p:grpSpPr>
          <p:sp>
            <p:nvSpPr>
              <p:cNvPr id="411" name="직사각형 410">
                <a:extLst>
                  <a:ext uri="{FF2B5EF4-FFF2-40B4-BE49-F238E27FC236}">
                    <a16:creationId xmlns:a16="http://schemas.microsoft.com/office/drawing/2014/main" id="{885FDB20-0EC5-45EB-8357-E28B3D86562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12" name="Profile Picture">
                <a:extLst>
                  <a:ext uri="{FF2B5EF4-FFF2-40B4-BE49-F238E27FC236}">
                    <a16:creationId xmlns:a16="http://schemas.microsoft.com/office/drawing/2014/main" id="{93286897-A505-4081-95F3-461C2D10DD4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4" name="Background">
                  <a:extLst>
                    <a:ext uri="{FF2B5EF4-FFF2-40B4-BE49-F238E27FC236}">
                      <a16:creationId xmlns:a16="http://schemas.microsoft.com/office/drawing/2014/main" id="{AD1CCDF3-6FFC-49F8-86C5-7D15D71D248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ysClr val="window" lastClr="FFFFFF">
                    <a:lumMod val="75000"/>
                  </a:sys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15" name="Profile Icon">
                  <a:extLst>
                    <a:ext uri="{FF2B5EF4-FFF2-40B4-BE49-F238E27FC236}">
                      <a16:creationId xmlns:a16="http://schemas.microsoft.com/office/drawing/2014/main" id="{A4091692-0DD1-4B89-9779-1DE9C82F430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13" name="직사각형 412">
                <a:extLst>
                  <a:ext uri="{FF2B5EF4-FFF2-40B4-BE49-F238E27FC236}">
                    <a16:creationId xmlns:a16="http://schemas.microsoft.com/office/drawing/2014/main" id="{531B85A7-BD76-405E-83C5-48326BD93822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16" name="그룹 415">
              <a:extLst>
                <a:ext uri="{FF2B5EF4-FFF2-40B4-BE49-F238E27FC236}">
                  <a16:creationId xmlns:a16="http://schemas.microsoft.com/office/drawing/2014/main" id="{BB841CFC-4E48-4FE1-B1C0-7F246E01BAB6}"/>
                </a:ext>
              </a:extLst>
            </p:cNvPr>
            <p:cNvGrpSpPr/>
            <p:nvPr/>
          </p:nvGrpSpPr>
          <p:grpSpPr>
            <a:xfrm>
              <a:off x="4201145" y="3920478"/>
              <a:ext cx="144000" cy="144000"/>
              <a:chOff x="3466614" y="2872401"/>
              <a:chExt cx="144000" cy="144000"/>
            </a:xfrm>
          </p:grpSpPr>
          <p:sp>
            <p:nvSpPr>
              <p:cNvPr id="417" name="타원 416">
                <a:extLst>
                  <a:ext uri="{FF2B5EF4-FFF2-40B4-BE49-F238E27FC236}">
                    <a16:creationId xmlns:a16="http://schemas.microsoft.com/office/drawing/2014/main" id="{5F19246A-2AFD-4D92-93B9-7DE5E8E15B6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18" name="Accept">
                <a:extLst>
                  <a:ext uri="{FF2B5EF4-FFF2-40B4-BE49-F238E27FC236}">
                    <a16:creationId xmlns:a16="http://schemas.microsoft.com/office/drawing/2014/main" id="{7C3E8B53-3725-4F72-A224-80EE39525C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6350">
                <a:solidFill>
                  <a:sysClr val="window" lastClr="FFFFFF">
                    <a:lumMod val="85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9" name="타원 418">
              <a:extLst>
                <a:ext uri="{FF2B5EF4-FFF2-40B4-BE49-F238E27FC236}">
                  <a16:creationId xmlns:a16="http://schemas.microsoft.com/office/drawing/2014/main" id="{73E62437-531B-4372-8E43-72D57C90106E}"/>
                </a:ext>
              </a:extLst>
            </p:cNvPr>
            <p:cNvSpPr/>
            <p:nvPr/>
          </p:nvSpPr>
          <p:spPr>
            <a:xfrm>
              <a:off x="4201146" y="4253907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420" name="Accept">
              <a:extLst>
                <a:ext uri="{FF2B5EF4-FFF2-40B4-BE49-F238E27FC236}">
                  <a16:creationId xmlns:a16="http://schemas.microsoft.com/office/drawing/2014/main" id="{2880CC93-3788-4024-9C65-235E509C93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060" y="4288911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1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5C01EDBD-ED79-483C-9A55-3989579AEB5B}"/>
                </a:ext>
              </a:extLst>
            </p:cNvPr>
            <p:cNvSpPr txBox="1"/>
            <p:nvPr/>
          </p:nvSpPr>
          <p:spPr>
            <a:xfrm>
              <a:off x="1197253" y="4227418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130EF612-7D25-40B4-ACD4-3CDFFCE4299D}"/>
                </a:ext>
              </a:extLst>
            </p:cNvPr>
            <p:cNvSpPr/>
            <p:nvPr/>
          </p:nvSpPr>
          <p:spPr>
            <a:xfrm>
              <a:off x="997782" y="4210491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</a:endParaRPr>
            </a:p>
          </p:txBody>
        </p:sp>
        <p:sp>
          <p:nvSpPr>
            <p:cNvPr id="423" name="직사각형 422">
              <a:extLst>
                <a:ext uri="{FF2B5EF4-FFF2-40B4-BE49-F238E27FC236}">
                  <a16:creationId xmlns:a16="http://schemas.microsoft.com/office/drawing/2014/main" id="{52FF19BA-F408-4F4C-B2E6-B4C8C6496FF1}"/>
                </a:ext>
              </a:extLst>
            </p:cNvPr>
            <p:cNvSpPr/>
            <p:nvPr/>
          </p:nvSpPr>
          <p:spPr>
            <a:xfrm>
              <a:off x="2032311" y="4225880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24" name="Text Box">
              <a:extLst>
                <a:ext uri="{FF2B5EF4-FFF2-40B4-BE49-F238E27FC236}">
                  <a16:creationId xmlns:a16="http://schemas.microsoft.com/office/drawing/2014/main" id="{1E2D0F6B-82B9-4A9B-A769-D0F239339272}"/>
                </a:ext>
              </a:extLst>
            </p:cNvPr>
            <p:cNvSpPr/>
            <p:nvPr/>
          </p:nvSpPr>
          <p:spPr>
            <a:xfrm>
              <a:off x="4598269" y="1376638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5" name="Tab 1">
              <a:extLst>
                <a:ext uri="{FF2B5EF4-FFF2-40B4-BE49-F238E27FC236}">
                  <a16:creationId xmlns:a16="http://schemas.microsoft.com/office/drawing/2014/main" id="{7A048DE3-9926-4C3A-A3E6-402D74B62535}"/>
                </a:ext>
              </a:extLst>
            </p:cNvPr>
            <p:cNvSpPr/>
            <p:nvPr/>
          </p:nvSpPr>
          <p:spPr>
            <a:xfrm>
              <a:off x="4869167" y="1406746"/>
              <a:ext cx="1661405" cy="304800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426" name="Selection">
              <a:extLst>
                <a:ext uri="{FF2B5EF4-FFF2-40B4-BE49-F238E27FC236}">
                  <a16:creationId xmlns:a16="http://schemas.microsoft.com/office/drawing/2014/main" id="{B2283677-8315-4E34-A96C-D04752FA3E85}"/>
                </a:ext>
              </a:extLst>
            </p:cNvPr>
            <p:cNvSpPr/>
            <p:nvPr/>
          </p:nvSpPr>
          <p:spPr>
            <a:xfrm>
              <a:off x="4869167" y="1692496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34610B2C-BC44-4117-91E5-7EDFA9EE3A36}"/>
                </a:ext>
              </a:extLst>
            </p:cNvPr>
            <p:cNvGrpSpPr/>
            <p:nvPr/>
          </p:nvGrpSpPr>
          <p:grpSpPr>
            <a:xfrm>
              <a:off x="4756732" y="1813227"/>
              <a:ext cx="1886274" cy="197517"/>
              <a:chOff x="5108887" y="1844606"/>
              <a:chExt cx="1886274" cy="197517"/>
            </a:xfrm>
          </p:grpSpPr>
          <p:grpSp>
            <p:nvGrpSpPr>
              <p:cNvPr id="428" name="그룹 427">
                <a:extLst>
                  <a:ext uri="{FF2B5EF4-FFF2-40B4-BE49-F238E27FC236}">
                    <a16:creationId xmlns:a16="http://schemas.microsoft.com/office/drawing/2014/main" id="{5B3FCBE6-6A46-45FE-ADCB-305A61091BE2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5" name="Title Bar">
                  <a:extLst>
                    <a:ext uri="{FF2B5EF4-FFF2-40B4-BE49-F238E27FC236}">
                      <a16:creationId xmlns:a16="http://schemas.microsoft.com/office/drawing/2014/main" id="{D5314A34-0B1F-4F6B-B801-477CFFF945C4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6" name="Close Button">
                  <a:extLst>
                    <a:ext uri="{FF2B5EF4-FFF2-40B4-BE49-F238E27FC236}">
                      <a16:creationId xmlns:a16="http://schemas.microsoft.com/office/drawing/2014/main" id="{4E64ECCD-70A3-4D3C-803C-9E8B1426637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29" name="그룹 428">
                <a:extLst>
                  <a:ext uri="{FF2B5EF4-FFF2-40B4-BE49-F238E27FC236}">
                    <a16:creationId xmlns:a16="http://schemas.microsoft.com/office/drawing/2014/main" id="{8D1A1408-7FBA-4281-9A0A-048AC201EEAA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3" name="Title Bar">
                  <a:extLst>
                    <a:ext uri="{FF2B5EF4-FFF2-40B4-BE49-F238E27FC236}">
                      <a16:creationId xmlns:a16="http://schemas.microsoft.com/office/drawing/2014/main" id="{0390B7F7-3E1E-401F-8011-74A40F7D8C3B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4" name="Close Button">
                  <a:extLst>
                    <a:ext uri="{FF2B5EF4-FFF2-40B4-BE49-F238E27FC236}">
                      <a16:creationId xmlns:a16="http://schemas.microsoft.com/office/drawing/2014/main" id="{77C56A99-715D-4BCA-A040-6AF7DDF67A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30" name="그룹 429">
                <a:extLst>
                  <a:ext uri="{FF2B5EF4-FFF2-40B4-BE49-F238E27FC236}">
                    <a16:creationId xmlns:a16="http://schemas.microsoft.com/office/drawing/2014/main" id="{A494FE20-ABE0-409A-8C8A-018035D7F27C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31" name="Title Bar">
                  <a:extLst>
                    <a:ext uri="{FF2B5EF4-FFF2-40B4-BE49-F238E27FC236}">
                      <a16:creationId xmlns:a16="http://schemas.microsoft.com/office/drawing/2014/main" id="{1DA022BD-A577-4C31-924E-CCC1DF773A8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2" name="Close Button">
                  <a:extLst>
                    <a:ext uri="{FF2B5EF4-FFF2-40B4-BE49-F238E27FC236}">
                      <a16:creationId xmlns:a16="http://schemas.microsoft.com/office/drawing/2014/main" id="{F4B6EAFB-AE79-40F6-970F-E2C7075AC19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37" name="그룹 436">
              <a:extLst>
                <a:ext uri="{FF2B5EF4-FFF2-40B4-BE49-F238E27FC236}">
                  <a16:creationId xmlns:a16="http://schemas.microsoft.com/office/drawing/2014/main" id="{F78C6591-7162-4084-85D2-5217656A0DE1}"/>
                </a:ext>
              </a:extLst>
            </p:cNvPr>
            <p:cNvGrpSpPr/>
            <p:nvPr/>
          </p:nvGrpSpPr>
          <p:grpSpPr>
            <a:xfrm>
              <a:off x="4756732" y="2081847"/>
              <a:ext cx="1886274" cy="197517"/>
              <a:chOff x="5108887" y="2113225"/>
              <a:chExt cx="1886274" cy="197517"/>
            </a:xfrm>
          </p:grpSpPr>
          <p:grpSp>
            <p:nvGrpSpPr>
              <p:cNvPr id="438" name="그룹 437">
                <a:extLst>
                  <a:ext uri="{FF2B5EF4-FFF2-40B4-BE49-F238E27FC236}">
                    <a16:creationId xmlns:a16="http://schemas.microsoft.com/office/drawing/2014/main" id="{8E5A81D8-E243-4464-8B51-3DBC506C0563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5" name="Title Bar">
                  <a:extLst>
                    <a:ext uri="{FF2B5EF4-FFF2-40B4-BE49-F238E27FC236}">
                      <a16:creationId xmlns:a16="http://schemas.microsoft.com/office/drawing/2014/main" id="{8F1669FC-16E6-45BB-844E-94557D61B44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6" name="Close Button">
                  <a:extLst>
                    <a:ext uri="{FF2B5EF4-FFF2-40B4-BE49-F238E27FC236}">
                      <a16:creationId xmlns:a16="http://schemas.microsoft.com/office/drawing/2014/main" id="{D90F1540-58BF-4AA9-BDBE-930E3AB768E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39" name="그룹 438">
                <a:extLst>
                  <a:ext uri="{FF2B5EF4-FFF2-40B4-BE49-F238E27FC236}">
                    <a16:creationId xmlns:a16="http://schemas.microsoft.com/office/drawing/2014/main" id="{BA4BC77A-8BF2-4B2E-831F-B158C58F2D3A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3" name="Title Bar">
                  <a:extLst>
                    <a:ext uri="{FF2B5EF4-FFF2-40B4-BE49-F238E27FC236}">
                      <a16:creationId xmlns:a16="http://schemas.microsoft.com/office/drawing/2014/main" id="{35769942-A200-460A-B47B-F8B382C6A09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4" name="Close Button">
                  <a:extLst>
                    <a:ext uri="{FF2B5EF4-FFF2-40B4-BE49-F238E27FC236}">
                      <a16:creationId xmlns:a16="http://schemas.microsoft.com/office/drawing/2014/main" id="{F2603B39-F105-44AC-BFA3-3E5FDFBAF1C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40" name="그룹 439">
                <a:extLst>
                  <a:ext uri="{FF2B5EF4-FFF2-40B4-BE49-F238E27FC236}">
                    <a16:creationId xmlns:a16="http://schemas.microsoft.com/office/drawing/2014/main" id="{6BE89C85-EE3F-4CD1-AA2C-9F69E5423E0A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441" name="Title Bar">
                  <a:extLst>
                    <a:ext uri="{FF2B5EF4-FFF2-40B4-BE49-F238E27FC236}">
                      <a16:creationId xmlns:a16="http://schemas.microsoft.com/office/drawing/2014/main" id="{2CEAA6FD-C5AE-4C10-A3FF-C25A462593BC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42" name="Close Button">
                  <a:extLst>
                    <a:ext uri="{FF2B5EF4-FFF2-40B4-BE49-F238E27FC236}">
                      <a16:creationId xmlns:a16="http://schemas.microsoft.com/office/drawing/2014/main" id="{771D3788-D3EE-40E8-80FD-C56E9DF6128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47" name="그룹 446">
              <a:extLst>
                <a:ext uri="{FF2B5EF4-FFF2-40B4-BE49-F238E27FC236}">
                  <a16:creationId xmlns:a16="http://schemas.microsoft.com/office/drawing/2014/main" id="{0D5A759B-A0AA-4F60-A892-8D97228A5629}"/>
                </a:ext>
              </a:extLst>
            </p:cNvPr>
            <p:cNvGrpSpPr/>
            <p:nvPr/>
          </p:nvGrpSpPr>
          <p:grpSpPr>
            <a:xfrm>
              <a:off x="4756732" y="2350466"/>
              <a:ext cx="593858" cy="197517"/>
              <a:chOff x="9330957" y="3233678"/>
              <a:chExt cx="665474" cy="221337"/>
            </a:xfrm>
          </p:grpSpPr>
          <p:sp>
            <p:nvSpPr>
              <p:cNvPr id="448" name="Title Bar">
                <a:extLst>
                  <a:ext uri="{FF2B5EF4-FFF2-40B4-BE49-F238E27FC236}">
                    <a16:creationId xmlns:a16="http://schemas.microsoft.com/office/drawing/2014/main" id="{DD6B869B-36EA-473A-8E04-014A1675E73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49" name="Close Button">
                <a:extLst>
                  <a:ext uri="{FF2B5EF4-FFF2-40B4-BE49-F238E27FC236}">
                    <a16:creationId xmlns:a16="http://schemas.microsoft.com/office/drawing/2014/main" id="{7ABD9193-FAC6-42F3-87AE-04F29DDA2C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C1698B8A-2646-400C-8934-DF3F26C91A73}"/>
                </a:ext>
              </a:extLst>
            </p:cNvPr>
            <p:cNvGrpSpPr/>
            <p:nvPr/>
          </p:nvGrpSpPr>
          <p:grpSpPr>
            <a:xfrm>
              <a:off x="4442032" y="2018089"/>
              <a:ext cx="25400" cy="2412000"/>
              <a:chOff x="4049472" y="2065533"/>
              <a:chExt cx="25400" cy="2268000"/>
            </a:xfrm>
          </p:grpSpPr>
          <p:cxnSp>
            <p:nvCxnSpPr>
              <p:cNvPr id="451" name="Track">
                <a:extLst>
                  <a:ext uri="{FF2B5EF4-FFF2-40B4-BE49-F238E27FC236}">
                    <a16:creationId xmlns:a16="http://schemas.microsoft.com/office/drawing/2014/main" id="{1730EE51-4BE3-4C0A-91DE-35D654EA0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  <a:miter lim="800000"/>
              </a:ln>
              <a:effectLst/>
            </p:spPr>
          </p:cxnSp>
          <p:sp>
            <p:nvSpPr>
              <p:cNvPr id="452" name="Thumb">
                <a:extLst>
                  <a:ext uri="{FF2B5EF4-FFF2-40B4-BE49-F238E27FC236}">
                    <a16:creationId xmlns:a16="http://schemas.microsoft.com/office/drawing/2014/main" id="{830240B3-174B-4228-B869-B19D48F4913B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ysClr val="window" lastClr="FFFFFF">
                  <a:lumMod val="85000"/>
                </a:sys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454" name="타원 453">
            <a:extLst>
              <a:ext uri="{FF2B5EF4-FFF2-40B4-BE49-F238E27FC236}">
                <a16:creationId xmlns:a16="http://schemas.microsoft.com/office/drawing/2014/main" id="{41BBFBB0-8AFA-4392-A0AA-22451A2CFA6B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5" name="타원 454">
            <a:extLst>
              <a:ext uri="{FF2B5EF4-FFF2-40B4-BE49-F238E27FC236}">
                <a16:creationId xmlns:a16="http://schemas.microsoft.com/office/drawing/2014/main" id="{5D53C088-2797-417D-84DE-EAFDBD816615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6" name="타원 455">
            <a:extLst>
              <a:ext uri="{FF2B5EF4-FFF2-40B4-BE49-F238E27FC236}">
                <a16:creationId xmlns:a16="http://schemas.microsoft.com/office/drawing/2014/main" id="{A3CEE3FA-1962-4B52-8B5A-A3B947BD2B21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57" name="그룹 456">
            <a:extLst>
              <a:ext uri="{FF2B5EF4-FFF2-40B4-BE49-F238E27FC236}">
                <a16:creationId xmlns:a16="http://schemas.microsoft.com/office/drawing/2014/main" id="{9BD79794-FE1B-40A6-8829-857D5EF3BC80}"/>
              </a:ext>
            </a:extLst>
          </p:cNvPr>
          <p:cNvGrpSpPr/>
          <p:nvPr/>
        </p:nvGrpSpPr>
        <p:grpSpPr>
          <a:xfrm>
            <a:off x="5930324" y="1128334"/>
            <a:ext cx="2082640" cy="811049"/>
            <a:chOff x="7132589" y="1120075"/>
            <a:chExt cx="2082640" cy="811049"/>
          </a:xfrm>
        </p:grpSpPr>
        <p:sp>
          <p:nvSpPr>
            <p:cNvPr id="458" name="사각형: 둥근 모서리 457">
              <a:extLst>
                <a:ext uri="{FF2B5EF4-FFF2-40B4-BE49-F238E27FC236}">
                  <a16:creationId xmlns:a16="http://schemas.microsoft.com/office/drawing/2014/main" id="{FBEEE58D-8D81-4059-A6E3-3CEAEDB34F38}"/>
                </a:ext>
              </a:extLst>
            </p:cNvPr>
            <p:cNvSpPr/>
            <p:nvPr/>
          </p:nvSpPr>
          <p:spPr>
            <a:xfrm>
              <a:off x="7132589" y="1712709"/>
              <a:ext cx="1403661" cy="218415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grpSp>
          <p:nvGrpSpPr>
            <p:cNvPr id="459" name="Popover" descr="&lt;SmartSettings&gt;&lt;SmartResize enabled=&quot;True&quot; minWidth=&quot;25&quot; minHeight=&quot;15&quot; /&gt;&lt;/SmartSettings&gt;">
              <a:extLst>
                <a:ext uri="{FF2B5EF4-FFF2-40B4-BE49-F238E27FC236}">
                  <a16:creationId xmlns:a16="http://schemas.microsoft.com/office/drawing/2014/main" id="{614D4F6B-50CF-48C0-855C-87082E6E362D}"/>
                </a:ext>
              </a:extLst>
            </p:cNvPr>
            <p:cNvGrpSpPr/>
            <p:nvPr>
              <p:custDataLst>
                <p:tags r:id="rId1"/>
              </p:custDataLst>
            </p:nvPr>
          </p:nvGrpSpPr>
          <p:grpSpPr>
            <a:xfrm>
              <a:off x="7178113" y="1120075"/>
              <a:ext cx="2037116" cy="639283"/>
              <a:chOff x="360940" y="1630307"/>
              <a:chExt cx="2037116" cy="1182867"/>
            </a:xfrm>
            <a:solidFill>
              <a:srgbClr val="FFFFFF"/>
            </a:solidFill>
          </p:grpSpPr>
          <p:sp>
            <p:nvSpPr>
              <p:cNvPr id="462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8297C5A8-0D93-4E56-9218-59B659832952}"/>
                  </a:ext>
                </a:extLst>
              </p:cNvPr>
              <p:cNvSpPr/>
              <p:nvPr>
                <p:custDataLst>
                  <p:tags r:id="rId2"/>
                </p:custDataLst>
              </p:nvPr>
            </p:nvSpPr>
            <p:spPr>
              <a:xfrm>
                <a:off x="360940" y="1630307"/>
                <a:ext cx="2037116" cy="973579"/>
              </a:xfrm>
              <a:prstGeom prst="roundRect">
                <a:avLst>
                  <a:gd name="adj" fmla="val 3078"/>
                </a:avLst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28016" tIns="45720" rIns="128016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Aft>
                    <a:spcPts val="300"/>
                  </a:spcAft>
                </a:pPr>
                <a:r>
                  <a:rPr lang="ko-KR" altLang="en-US" sz="800" b="1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그룹 지정 안내</a:t>
                </a:r>
                <a:endParaRPr lang="en-US" altLang="ko-KR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>
                  <a:spcAft>
                    <a:spcPts val="300"/>
                  </a:spcAft>
                </a:pPr>
                <a:endParaRPr lang="en-US" sz="1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marL="92075" indent="-92075">
                  <a:spcAft>
                    <a:spcPts val="300"/>
                  </a:spcAft>
                  <a:buFont typeface="Arial" panose="020B0604020202020204" pitchFamily="34" charset="0"/>
                  <a:buChar char="•"/>
                </a:pPr>
                <a:r>
                  <a:rPr lang="ko-KR" altLang="en-US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그룹 미선택 시 선택한 동료는 ‘기본’ 그룹으로 자동 배정됩니다</a:t>
                </a:r>
                <a:r>
                  <a:rPr lang="en-US" altLang="ko-KR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  <a:endParaRPr 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63" name="Arrow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D52FC6B7-ACFB-4323-927D-3D7789E71A90}"/>
                  </a:ext>
                </a:extLst>
              </p:cNvPr>
              <p:cNvSpPr/>
              <p:nvPr>
                <p:custDataLst>
                  <p:tags r:id="rId3"/>
                </p:custDataLst>
              </p:nvPr>
            </p:nvSpPr>
            <p:spPr>
              <a:xfrm rot="10800000">
                <a:off x="1280039" y="2603883"/>
                <a:ext cx="198915" cy="209291"/>
              </a:xfrm>
              <a:prstGeom prst="triangle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464" name="Gap" descr="&lt;SmartSettings&gt;&lt;SmartResize anchorLeft=&quot;None&quot; anchorTop=&quot;None&quot; anchorRight=&quot;None&quot; anchorBottom=&quot;Absolute&quot; /&gt;&lt;/SmartSettings&gt;">
                <a:extLst>
                  <a:ext uri="{FF2B5EF4-FFF2-40B4-BE49-F238E27FC236}">
                    <a16:creationId xmlns:a16="http://schemas.microsoft.com/office/drawing/2014/main" id="{C04C1DFF-5EF0-4199-9C6D-A118CFC32F36}"/>
                  </a:ext>
                </a:extLst>
              </p:cNvPr>
              <p:cNvCxnSpPr/>
              <p:nvPr>
                <p:custDataLst>
                  <p:tags r:id="rId4"/>
                </p:custDataLst>
              </p:nvPr>
            </p:nvCxnSpPr>
            <p:spPr>
              <a:xfrm>
                <a:off x="1287423" y="2603883"/>
                <a:ext cx="184150" cy="0"/>
              </a:xfrm>
              <a:prstGeom prst="line">
                <a:avLst/>
              </a:prstGeom>
              <a:grpFill/>
              <a:ln w="6350"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0" name="About">
              <a:extLst>
                <a:ext uri="{FF2B5EF4-FFF2-40B4-BE49-F238E27FC236}">
                  <a16:creationId xmlns:a16="http://schemas.microsoft.com/office/drawing/2014/main" id="{3668A02D-BE85-431C-A7E5-43523EB69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982126" y="174711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C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461" name="Line">
              <a:extLst>
                <a:ext uri="{FF2B5EF4-FFF2-40B4-BE49-F238E27FC236}">
                  <a16:creationId xmlns:a16="http://schemas.microsoft.com/office/drawing/2014/main" id="{5DBF08BF-0BE9-4F60-9C12-834D971D8BAE}"/>
                </a:ext>
              </a:extLst>
            </p:cNvPr>
            <p:cNvCxnSpPr>
              <a:cxnSpLocks/>
            </p:cNvCxnSpPr>
            <p:nvPr/>
          </p:nvCxnSpPr>
          <p:spPr>
            <a:xfrm>
              <a:off x="7216436" y="1329465"/>
              <a:ext cx="198274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34AF822F-9BB9-4CBE-94E0-34F6D6FD2D01}"/>
              </a:ext>
            </a:extLst>
          </p:cNvPr>
          <p:cNvSpPr/>
          <p:nvPr/>
        </p:nvSpPr>
        <p:spPr>
          <a:xfrm>
            <a:off x="974797" y="2724356"/>
            <a:ext cx="3432497" cy="240991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004EE0E0-09DC-4E0E-8F52-C1284AE986AE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5322619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9" name="그룹 478">
            <a:extLst>
              <a:ext uri="{FF2B5EF4-FFF2-40B4-BE49-F238E27FC236}">
                <a16:creationId xmlns:a16="http://schemas.microsoft.com/office/drawing/2014/main" id="{DD0039F1-5DC7-45A5-8BEB-15962D43BCAA}"/>
              </a:ext>
            </a:extLst>
          </p:cNvPr>
          <p:cNvGrpSpPr/>
          <p:nvPr/>
        </p:nvGrpSpPr>
        <p:grpSpPr>
          <a:xfrm>
            <a:off x="585377" y="1323894"/>
            <a:ext cx="6439048" cy="4166991"/>
            <a:chOff x="399771" y="1620196"/>
            <a:chExt cx="6439048" cy="4166991"/>
          </a:xfrm>
        </p:grpSpPr>
        <p:sp>
          <p:nvSpPr>
            <p:cNvPr id="623" name="Tile Background">
              <a:extLst>
                <a:ext uri="{FF2B5EF4-FFF2-40B4-BE49-F238E27FC236}">
                  <a16:creationId xmlns:a16="http://schemas.microsoft.com/office/drawing/2014/main" id="{F1E82D0E-80E8-40AE-9197-409A62C48C5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1620196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새 대화상대 추가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624" name="그룹 623">
              <a:extLst>
                <a:ext uri="{FF2B5EF4-FFF2-40B4-BE49-F238E27FC236}">
                  <a16:creationId xmlns:a16="http://schemas.microsoft.com/office/drawing/2014/main" id="{2CC45CC3-3884-4ACD-91AE-1A56B506F119}"/>
                </a:ext>
              </a:extLst>
            </p:cNvPr>
            <p:cNvGrpSpPr/>
            <p:nvPr/>
          </p:nvGrpSpPr>
          <p:grpSpPr>
            <a:xfrm>
              <a:off x="399772" y="1684919"/>
              <a:ext cx="6421793" cy="4050269"/>
              <a:chOff x="399772" y="1684919"/>
              <a:chExt cx="6421793" cy="4050269"/>
            </a:xfrm>
          </p:grpSpPr>
          <p:sp>
            <p:nvSpPr>
              <p:cNvPr id="625" name="Tile Header Line" descr="&lt;SmartSettings&gt;&lt;SmartResize anchorLeft=&quot;Relative&quot; anchorTop=&quot;Absolute&quot; anchorRight=&quot;Relative&quot; anchorBottom=&quot;None&quot; /&gt;&lt;/SmartSettings&gt;">
                <a:extLst>
                  <a:ext uri="{FF2B5EF4-FFF2-40B4-BE49-F238E27FC236}">
                    <a16:creationId xmlns:a16="http://schemas.microsoft.com/office/drawing/2014/main" id="{AA2CD443-D7E9-4E1D-8668-4B2EEB8F2E5F}"/>
                  </a:ext>
                </a:extLst>
              </p:cNvPr>
              <p:cNvSpPr>
                <a:spLocks noChangeShapeType="1"/>
              </p:cNvSpPr>
              <p:nvPr>
                <p:custDataLst>
                  <p:tags r:id="rId5"/>
                </p:custDataLst>
              </p:nvPr>
            </p:nvSpPr>
            <p:spPr bwMode="auto">
              <a:xfrm>
                <a:off x="399772" y="1970088"/>
                <a:ext cx="6421793" cy="0"/>
              </a:xfrm>
              <a:prstGeom prst="line">
                <a:avLst/>
              </a:prstGeom>
              <a:noFill/>
              <a:ln w="6350" cap="sq">
                <a:solidFill>
                  <a:srgbClr val="D3D3D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626" name="사각형: 둥근 모서리 625">
                <a:extLst>
                  <a:ext uri="{FF2B5EF4-FFF2-40B4-BE49-F238E27FC236}">
                    <a16:creationId xmlns:a16="http://schemas.microsoft.com/office/drawing/2014/main" id="{C26DA274-C822-4356-84E1-5589520606B4}"/>
                  </a:ext>
                </a:extLst>
              </p:cNvPr>
              <p:cNvSpPr/>
              <p:nvPr/>
            </p:nvSpPr>
            <p:spPr>
              <a:xfrm>
                <a:off x="426954" y="1968296"/>
                <a:ext cx="1403661" cy="310710"/>
              </a:xfrm>
              <a:prstGeom prst="roundRect">
                <a:avLst>
                  <a:gd name="adj" fmla="val 9340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105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대화상대 선택</a:t>
                </a:r>
                <a:endPara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7" name="Close">
                <a:extLst>
                  <a:ext uri="{FF2B5EF4-FFF2-40B4-BE49-F238E27FC236}">
                    <a16:creationId xmlns:a16="http://schemas.microsoft.com/office/drawing/2014/main" id="{81DCBA64-5AC1-4EF1-9C74-9C82BC86002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513327" y="1684919"/>
                <a:ext cx="215152" cy="217260"/>
              </a:xfrm>
              <a:custGeom>
                <a:avLst/>
                <a:gdLst>
                  <a:gd name="T0" fmla="*/ 333 w 667"/>
                  <a:gd name="T1" fmla="*/ 0 h 667"/>
                  <a:gd name="T2" fmla="*/ 0 w 667"/>
                  <a:gd name="T3" fmla="*/ 334 h 667"/>
                  <a:gd name="T4" fmla="*/ 333 w 667"/>
                  <a:gd name="T5" fmla="*/ 667 h 667"/>
                  <a:gd name="T6" fmla="*/ 667 w 667"/>
                  <a:gd name="T7" fmla="*/ 334 h 667"/>
                  <a:gd name="T8" fmla="*/ 333 w 667"/>
                  <a:gd name="T9" fmla="*/ 0 h 667"/>
                  <a:gd name="T10" fmla="*/ 333 w 667"/>
                  <a:gd name="T11" fmla="*/ 27 h 667"/>
                  <a:gd name="T12" fmla="*/ 640 w 667"/>
                  <a:gd name="T13" fmla="*/ 334 h 667"/>
                  <a:gd name="T14" fmla="*/ 333 w 667"/>
                  <a:gd name="T15" fmla="*/ 640 h 667"/>
                  <a:gd name="T16" fmla="*/ 27 w 667"/>
                  <a:gd name="T17" fmla="*/ 334 h 667"/>
                  <a:gd name="T18" fmla="*/ 333 w 667"/>
                  <a:gd name="T19" fmla="*/ 27 h 667"/>
                  <a:gd name="T20" fmla="*/ 210 w 667"/>
                  <a:gd name="T21" fmla="*/ 200 h 667"/>
                  <a:gd name="T22" fmla="*/ 204 w 667"/>
                  <a:gd name="T23" fmla="*/ 223 h 667"/>
                  <a:gd name="T24" fmla="*/ 314 w 667"/>
                  <a:gd name="T25" fmla="*/ 334 h 667"/>
                  <a:gd name="T26" fmla="*/ 204 w 667"/>
                  <a:gd name="T27" fmla="*/ 444 h 667"/>
                  <a:gd name="T28" fmla="*/ 223 w 667"/>
                  <a:gd name="T29" fmla="*/ 463 h 667"/>
                  <a:gd name="T30" fmla="*/ 333 w 667"/>
                  <a:gd name="T31" fmla="*/ 353 h 667"/>
                  <a:gd name="T32" fmla="*/ 444 w 667"/>
                  <a:gd name="T33" fmla="*/ 463 h 667"/>
                  <a:gd name="T34" fmla="*/ 463 w 667"/>
                  <a:gd name="T35" fmla="*/ 463 h 667"/>
                  <a:gd name="T36" fmla="*/ 463 w 667"/>
                  <a:gd name="T37" fmla="*/ 444 h 667"/>
                  <a:gd name="T38" fmla="*/ 352 w 667"/>
                  <a:gd name="T39" fmla="*/ 334 h 667"/>
                  <a:gd name="T40" fmla="*/ 463 w 667"/>
                  <a:gd name="T41" fmla="*/ 223 h 667"/>
                  <a:gd name="T42" fmla="*/ 452 w 667"/>
                  <a:gd name="T43" fmla="*/ 200 h 667"/>
                  <a:gd name="T44" fmla="*/ 444 w 667"/>
                  <a:gd name="T45" fmla="*/ 204 h 667"/>
                  <a:gd name="T46" fmla="*/ 333 w 667"/>
                  <a:gd name="T47" fmla="*/ 314 h 667"/>
                  <a:gd name="T48" fmla="*/ 223 w 667"/>
                  <a:gd name="T49" fmla="*/ 204 h 667"/>
                  <a:gd name="T50" fmla="*/ 210 w 667"/>
                  <a:gd name="T51" fmla="*/ 2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7" h="667">
                    <a:moveTo>
                      <a:pt x="333" y="0"/>
                    </a:moveTo>
                    <a:cubicBezTo>
                      <a:pt x="149" y="0"/>
                      <a:pt x="0" y="150"/>
                      <a:pt x="0" y="334"/>
                    </a:cubicBezTo>
                    <a:cubicBezTo>
                      <a:pt x="0" y="518"/>
                      <a:pt x="149" y="667"/>
                      <a:pt x="333" y="667"/>
                    </a:cubicBezTo>
                    <a:cubicBezTo>
                      <a:pt x="517" y="667"/>
                      <a:pt x="667" y="518"/>
                      <a:pt x="667" y="334"/>
                    </a:cubicBezTo>
                    <a:cubicBezTo>
                      <a:pt x="667" y="150"/>
                      <a:pt x="517" y="0"/>
                      <a:pt x="333" y="0"/>
                    </a:cubicBezTo>
                    <a:close/>
                    <a:moveTo>
                      <a:pt x="333" y="27"/>
                    </a:moveTo>
                    <a:cubicBezTo>
                      <a:pt x="503" y="27"/>
                      <a:pt x="640" y="164"/>
                      <a:pt x="640" y="334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4"/>
                    </a:cubicBezTo>
                    <a:cubicBezTo>
                      <a:pt x="27" y="164"/>
                      <a:pt x="164" y="27"/>
                      <a:pt x="333" y="27"/>
                    </a:cubicBezTo>
                    <a:close/>
                    <a:moveTo>
                      <a:pt x="210" y="200"/>
                    </a:moveTo>
                    <a:cubicBezTo>
                      <a:pt x="201" y="202"/>
                      <a:pt x="196" y="217"/>
                      <a:pt x="204" y="223"/>
                    </a:cubicBezTo>
                    <a:lnTo>
                      <a:pt x="314" y="334"/>
                    </a:lnTo>
                    <a:lnTo>
                      <a:pt x="204" y="444"/>
                    </a:lnTo>
                    <a:cubicBezTo>
                      <a:pt x="191" y="457"/>
                      <a:pt x="210" y="476"/>
                      <a:pt x="223" y="463"/>
                    </a:cubicBezTo>
                    <a:lnTo>
                      <a:pt x="333" y="353"/>
                    </a:lnTo>
                    <a:lnTo>
                      <a:pt x="444" y="463"/>
                    </a:lnTo>
                    <a:cubicBezTo>
                      <a:pt x="449" y="468"/>
                      <a:pt x="458" y="468"/>
                      <a:pt x="463" y="463"/>
                    </a:cubicBezTo>
                    <a:cubicBezTo>
                      <a:pt x="468" y="458"/>
                      <a:pt x="468" y="449"/>
                      <a:pt x="463" y="444"/>
                    </a:cubicBezTo>
                    <a:lnTo>
                      <a:pt x="352" y="334"/>
                    </a:lnTo>
                    <a:lnTo>
                      <a:pt x="463" y="223"/>
                    </a:lnTo>
                    <a:cubicBezTo>
                      <a:pt x="472" y="214"/>
                      <a:pt x="465" y="198"/>
                      <a:pt x="452" y="200"/>
                    </a:cubicBezTo>
                    <a:cubicBezTo>
                      <a:pt x="449" y="201"/>
                      <a:pt x="446" y="202"/>
                      <a:pt x="444" y="204"/>
                    </a:cubicBezTo>
                    <a:lnTo>
                      <a:pt x="333" y="314"/>
                    </a:lnTo>
                    <a:lnTo>
                      <a:pt x="223" y="204"/>
                    </a:lnTo>
                    <a:cubicBezTo>
                      <a:pt x="219" y="199"/>
                      <a:pt x="213" y="200"/>
                      <a:pt x="210" y="200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28" name="그룹 627">
                <a:extLst>
                  <a:ext uri="{FF2B5EF4-FFF2-40B4-BE49-F238E27FC236}">
                    <a16:creationId xmlns:a16="http://schemas.microsoft.com/office/drawing/2014/main" id="{FDC1714A-EB23-407D-A11C-EF18343E7A09}"/>
                  </a:ext>
                </a:extLst>
              </p:cNvPr>
              <p:cNvGrpSpPr/>
              <p:nvPr/>
            </p:nvGrpSpPr>
            <p:grpSpPr>
              <a:xfrm>
                <a:off x="4657791" y="5492276"/>
                <a:ext cx="813094" cy="242912"/>
                <a:chOff x="5769487" y="5541656"/>
                <a:chExt cx="811221" cy="234170"/>
              </a:xfrm>
            </p:grpSpPr>
            <p:sp>
              <p:nvSpPr>
                <p:cNvPr id="730" name="Flyout">
                  <a:extLst>
                    <a:ext uri="{FF2B5EF4-FFF2-40B4-BE49-F238E27FC236}">
                      <a16:creationId xmlns:a16="http://schemas.microsoft.com/office/drawing/2014/main" id="{F2DD1496-F8DE-452F-A01A-9A328B8E305A}"/>
                    </a:ext>
                  </a:extLst>
                </p:cNvPr>
                <p:cNvSpPr/>
                <p:nvPr/>
              </p:nvSpPr>
              <p:spPr>
                <a:xfrm>
                  <a:off x="5769487" y="5541656"/>
                  <a:ext cx="385200" cy="234170"/>
                </a:xfrm>
                <a:prstGeom prst="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C2C2C2"/>
                  </a:solidFill>
                  <a:prstDash val="solid"/>
                  <a:miter lim="800000"/>
                </a:ln>
                <a:effectLst/>
              </p:spPr>
              <p:txBody>
                <a:bodyPr wrap="none" lIns="128016" tIns="82296" rIns="128016" bIns="82296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취소</a:t>
                  </a:r>
                  <a:endParaRPr kumimoji="0" lang="en-US" altLang="ko-KR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31" name="Flyout">
                  <a:extLst>
                    <a:ext uri="{FF2B5EF4-FFF2-40B4-BE49-F238E27FC236}">
                      <a16:creationId xmlns:a16="http://schemas.microsoft.com/office/drawing/2014/main" id="{539F4A5E-E895-4F66-B883-01E3EFA64683}"/>
                    </a:ext>
                  </a:extLst>
                </p:cNvPr>
                <p:cNvSpPr/>
                <p:nvPr/>
              </p:nvSpPr>
              <p:spPr>
                <a:xfrm>
                  <a:off x="6196025" y="5541656"/>
                  <a:ext cx="384683" cy="234170"/>
                </a:xfrm>
                <a:prstGeom prst="rect">
                  <a:avLst/>
                </a:prstGeom>
                <a:solidFill>
                  <a:srgbClr val="F2F2F2"/>
                </a:solidFill>
                <a:ln w="6350" cap="flat" cmpd="sng" algn="ctr">
                  <a:solidFill>
                    <a:srgbClr val="C2C2C2"/>
                  </a:solidFill>
                  <a:prstDash val="solid"/>
                  <a:miter lim="800000"/>
                </a:ln>
                <a:effectLst/>
              </p:spPr>
              <p:txBody>
                <a:bodyPr wrap="none" lIns="128016" tIns="82296" rIns="128016" bIns="82296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완료</a:t>
                  </a:r>
                  <a:endParaRPr kumimoji="0" lang="en-US" altLang="ko-KR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29" name="Flyout">
                <a:extLst>
                  <a:ext uri="{FF2B5EF4-FFF2-40B4-BE49-F238E27FC236}">
                    <a16:creationId xmlns:a16="http://schemas.microsoft.com/office/drawing/2014/main" id="{29C7F47B-5E83-4C01-BCA3-255D48DA1FFB}"/>
                  </a:ext>
                </a:extLst>
              </p:cNvPr>
              <p:cNvSpPr/>
              <p:nvPr/>
            </p:nvSpPr>
            <p:spPr>
              <a:xfrm>
                <a:off x="5512319" y="5492276"/>
                <a:ext cx="1021732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그룹 지정 후 완료</a:t>
                </a:r>
              </a:p>
            </p:txBody>
          </p:sp>
          <p:cxnSp>
            <p:nvCxnSpPr>
              <p:cNvPr id="630" name="Track">
                <a:extLst>
                  <a:ext uri="{FF2B5EF4-FFF2-40B4-BE49-F238E27FC236}">
                    <a16:creationId xmlns:a16="http://schemas.microsoft.com/office/drawing/2014/main" id="{7CB94F56-7505-4FF9-BAAF-3205D54CDF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64722" y="2992855"/>
                <a:ext cx="0" cy="2268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631" name="Thumb">
                <a:extLst>
                  <a:ext uri="{FF2B5EF4-FFF2-40B4-BE49-F238E27FC236}">
                    <a16:creationId xmlns:a16="http://schemas.microsoft.com/office/drawing/2014/main" id="{12845873-7A92-4161-9EE6-A14D9762FE1F}"/>
                  </a:ext>
                </a:extLst>
              </p:cNvPr>
              <p:cNvSpPr/>
              <p:nvPr/>
            </p:nvSpPr>
            <p:spPr>
              <a:xfrm>
                <a:off x="4152022" y="3336956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2" name="Text Box">
                <a:extLst>
                  <a:ext uri="{FF2B5EF4-FFF2-40B4-BE49-F238E27FC236}">
                    <a16:creationId xmlns:a16="http://schemas.microsoft.com/office/drawing/2014/main" id="{3C38C668-18E6-4998-B304-C96CBD248A0C}"/>
                  </a:ext>
                </a:extLst>
              </p:cNvPr>
              <p:cNvSpPr/>
              <p:nvPr/>
            </p:nvSpPr>
            <p:spPr>
              <a:xfrm>
                <a:off x="745218" y="2589217"/>
                <a:ext cx="1747492" cy="27062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그룹</a:t>
                </a:r>
                <a:endPara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3" name="Text Box">
                <a:extLst>
                  <a:ext uri="{FF2B5EF4-FFF2-40B4-BE49-F238E27FC236}">
                    <a16:creationId xmlns:a16="http://schemas.microsoft.com/office/drawing/2014/main" id="{8054F3BE-2CB2-453F-8407-D907B537997D}"/>
                  </a:ext>
                </a:extLst>
              </p:cNvPr>
              <p:cNvSpPr/>
              <p:nvPr/>
            </p:nvSpPr>
            <p:spPr>
              <a:xfrm>
                <a:off x="2530283" y="2589217"/>
                <a:ext cx="1747492" cy="27062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900" b="1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조직도</a:t>
                </a:r>
                <a:endParaRPr lang="en-US" altLang="ko-KR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4" name="Text Box">
                <a:extLst>
                  <a:ext uri="{FF2B5EF4-FFF2-40B4-BE49-F238E27FC236}">
                    <a16:creationId xmlns:a16="http://schemas.microsoft.com/office/drawing/2014/main" id="{7A5726E2-7ED0-40CD-A3A2-B0BEF3119504}"/>
                  </a:ext>
                </a:extLst>
              </p:cNvPr>
              <p:cNvSpPr/>
              <p:nvPr/>
            </p:nvSpPr>
            <p:spPr>
              <a:xfrm>
                <a:off x="745217" y="2316167"/>
                <a:ext cx="3531347" cy="312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FC76FA7D-C97F-4FB4-B325-8B80C7A0F45E}"/>
                  </a:ext>
                </a:extLst>
              </p:cNvPr>
              <p:cNvSpPr/>
              <p:nvPr/>
            </p:nvSpPr>
            <p:spPr>
              <a:xfrm>
                <a:off x="5746881" y="2015929"/>
                <a:ext cx="87395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지정 안내</a:t>
                </a:r>
              </a:p>
            </p:txBody>
          </p:sp>
          <p:sp>
            <p:nvSpPr>
              <p:cNvPr id="636" name="About">
                <a:extLst>
                  <a:ext uri="{FF2B5EF4-FFF2-40B4-BE49-F238E27FC236}">
                    <a16:creationId xmlns:a16="http://schemas.microsoft.com/office/drawing/2014/main" id="{99D6ABE9-8A26-4577-93CE-9BC0B007477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574705" y="2055661"/>
                <a:ext cx="153774" cy="152282"/>
              </a:xfrm>
              <a:custGeom>
                <a:avLst/>
                <a:gdLst>
                  <a:gd name="T0" fmla="*/ 711 w 1417"/>
                  <a:gd name="T1" fmla="*/ 0 h 1405"/>
                  <a:gd name="T2" fmla="*/ 6 w 1417"/>
                  <a:gd name="T3" fmla="*/ 624 h 1405"/>
                  <a:gd name="T4" fmla="*/ 223 w 1417"/>
                  <a:gd name="T5" fmla="*/ 1073 h 1405"/>
                  <a:gd name="T6" fmla="*/ 12 w 1417"/>
                  <a:gd name="T7" fmla="*/ 1337 h 1405"/>
                  <a:gd name="T8" fmla="*/ 549 w 1417"/>
                  <a:gd name="T9" fmla="*/ 1231 h 1405"/>
                  <a:gd name="T10" fmla="*/ 711 w 1417"/>
                  <a:gd name="T11" fmla="*/ 1248 h 1405"/>
                  <a:gd name="T12" fmla="*/ 1417 w 1417"/>
                  <a:gd name="T13" fmla="*/ 624 h 1405"/>
                  <a:gd name="T14" fmla="*/ 711 w 1417"/>
                  <a:gd name="T15" fmla="*/ 0 h 1405"/>
                  <a:gd name="T16" fmla="*/ 816 w 1417"/>
                  <a:gd name="T17" fmla="*/ 945 h 1405"/>
                  <a:gd name="T18" fmla="*/ 671 w 1417"/>
                  <a:gd name="T19" fmla="*/ 984 h 1405"/>
                  <a:gd name="T20" fmla="*/ 546 w 1417"/>
                  <a:gd name="T21" fmla="*/ 882 h 1405"/>
                  <a:gd name="T22" fmla="*/ 610 w 1417"/>
                  <a:gd name="T23" fmla="*/ 590 h 1405"/>
                  <a:gd name="T24" fmla="*/ 495 w 1417"/>
                  <a:gd name="T25" fmla="*/ 555 h 1405"/>
                  <a:gd name="T26" fmla="*/ 506 w 1417"/>
                  <a:gd name="T27" fmla="*/ 511 h 1405"/>
                  <a:gd name="T28" fmla="*/ 651 w 1417"/>
                  <a:gd name="T29" fmla="*/ 472 h 1405"/>
                  <a:gd name="T30" fmla="*/ 773 w 1417"/>
                  <a:gd name="T31" fmla="*/ 574 h 1405"/>
                  <a:gd name="T32" fmla="*/ 709 w 1417"/>
                  <a:gd name="T33" fmla="*/ 866 h 1405"/>
                  <a:gd name="T34" fmla="*/ 766 w 1417"/>
                  <a:gd name="T35" fmla="*/ 915 h 1405"/>
                  <a:gd name="T36" fmla="*/ 827 w 1417"/>
                  <a:gd name="T37" fmla="*/ 901 h 1405"/>
                  <a:gd name="T38" fmla="*/ 816 w 1417"/>
                  <a:gd name="T39" fmla="*/ 945 h 1405"/>
                  <a:gd name="T40" fmla="*/ 741 w 1417"/>
                  <a:gd name="T41" fmla="*/ 390 h 1405"/>
                  <a:gd name="T42" fmla="*/ 644 w 1417"/>
                  <a:gd name="T43" fmla="*/ 300 h 1405"/>
                  <a:gd name="T44" fmla="*/ 741 w 1417"/>
                  <a:gd name="T45" fmla="*/ 210 h 1405"/>
                  <a:gd name="T46" fmla="*/ 837 w 1417"/>
                  <a:gd name="T47" fmla="*/ 300 h 1405"/>
                  <a:gd name="T48" fmla="*/ 741 w 1417"/>
                  <a:gd name="T49" fmla="*/ 390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17" h="1405">
                    <a:moveTo>
                      <a:pt x="711" y="0"/>
                    </a:moveTo>
                    <a:cubicBezTo>
                      <a:pt x="322" y="0"/>
                      <a:pt x="6" y="279"/>
                      <a:pt x="6" y="624"/>
                    </a:cubicBezTo>
                    <a:cubicBezTo>
                      <a:pt x="6" y="801"/>
                      <a:pt x="89" y="960"/>
                      <a:pt x="223" y="1073"/>
                    </a:cubicBezTo>
                    <a:cubicBezTo>
                      <a:pt x="186" y="1229"/>
                      <a:pt x="0" y="1293"/>
                      <a:pt x="12" y="1337"/>
                    </a:cubicBezTo>
                    <a:cubicBezTo>
                      <a:pt x="130" y="1405"/>
                      <a:pt x="446" y="1276"/>
                      <a:pt x="549" y="1231"/>
                    </a:cubicBezTo>
                    <a:cubicBezTo>
                      <a:pt x="601" y="1242"/>
                      <a:pt x="655" y="1248"/>
                      <a:pt x="711" y="1248"/>
                    </a:cubicBezTo>
                    <a:cubicBezTo>
                      <a:pt x="1101" y="1248"/>
                      <a:pt x="1417" y="969"/>
                      <a:pt x="1417" y="624"/>
                    </a:cubicBezTo>
                    <a:cubicBezTo>
                      <a:pt x="1417" y="279"/>
                      <a:pt x="1101" y="0"/>
                      <a:pt x="711" y="0"/>
                    </a:cubicBezTo>
                    <a:close/>
                    <a:moveTo>
                      <a:pt x="816" y="945"/>
                    </a:moveTo>
                    <a:cubicBezTo>
                      <a:pt x="789" y="956"/>
                      <a:pt x="728" y="984"/>
                      <a:pt x="671" y="984"/>
                    </a:cubicBezTo>
                    <a:cubicBezTo>
                      <a:pt x="618" y="984"/>
                      <a:pt x="546" y="960"/>
                      <a:pt x="546" y="882"/>
                    </a:cubicBezTo>
                    <a:cubicBezTo>
                      <a:pt x="546" y="792"/>
                      <a:pt x="610" y="664"/>
                      <a:pt x="610" y="590"/>
                    </a:cubicBezTo>
                    <a:cubicBezTo>
                      <a:pt x="610" y="508"/>
                      <a:pt x="503" y="552"/>
                      <a:pt x="495" y="555"/>
                    </a:cubicBezTo>
                    <a:lnTo>
                      <a:pt x="506" y="511"/>
                    </a:lnTo>
                    <a:cubicBezTo>
                      <a:pt x="532" y="500"/>
                      <a:pt x="595" y="472"/>
                      <a:pt x="651" y="472"/>
                    </a:cubicBezTo>
                    <a:cubicBezTo>
                      <a:pt x="696" y="472"/>
                      <a:pt x="773" y="488"/>
                      <a:pt x="773" y="574"/>
                    </a:cubicBezTo>
                    <a:cubicBezTo>
                      <a:pt x="773" y="659"/>
                      <a:pt x="709" y="797"/>
                      <a:pt x="709" y="866"/>
                    </a:cubicBezTo>
                    <a:cubicBezTo>
                      <a:pt x="709" y="885"/>
                      <a:pt x="707" y="915"/>
                      <a:pt x="766" y="915"/>
                    </a:cubicBezTo>
                    <a:cubicBezTo>
                      <a:pt x="789" y="915"/>
                      <a:pt x="821" y="903"/>
                      <a:pt x="827" y="901"/>
                    </a:cubicBezTo>
                    <a:lnTo>
                      <a:pt x="816" y="945"/>
                    </a:lnTo>
                    <a:close/>
                    <a:moveTo>
                      <a:pt x="741" y="390"/>
                    </a:moveTo>
                    <a:cubicBezTo>
                      <a:pt x="702" y="390"/>
                      <a:pt x="644" y="364"/>
                      <a:pt x="644" y="300"/>
                    </a:cubicBezTo>
                    <a:cubicBezTo>
                      <a:pt x="644" y="236"/>
                      <a:pt x="706" y="210"/>
                      <a:pt x="741" y="210"/>
                    </a:cubicBezTo>
                    <a:cubicBezTo>
                      <a:pt x="781" y="210"/>
                      <a:pt x="837" y="240"/>
                      <a:pt x="837" y="300"/>
                    </a:cubicBezTo>
                    <a:cubicBezTo>
                      <a:pt x="837" y="337"/>
                      <a:pt x="808" y="390"/>
                      <a:pt x="741" y="390"/>
                    </a:cubicBezTo>
                    <a:close/>
                  </a:path>
                </a:pathLst>
              </a:custGeom>
              <a:solidFill>
                <a:srgbClr val="5F5F5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37" name="그룹 636">
                <a:extLst>
                  <a:ext uri="{FF2B5EF4-FFF2-40B4-BE49-F238E27FC236}">
                    <a16:creationId xmlns:a16="http://schemas.microsoft.com/office/drawing/2014/main" id="{897ABFA8-B77F-4640-833F-A9E617FA1C08}"/>
                  </a:ext>
                </a:extLst>
              </p:cNvPr>
              <p:cNvGrpSpPr/>
              <p:nvPr/>
            </p:nvGrpSpPr>
            <p:grpSpPr>
              <a:xfrm>
                <a:off x="803957" y="2431309"/>
                <a:ext cx="3420000" cy="215444"/>
                <a:chOff x="2753227" y="6341570"/>
                <a:chExt cx="3420000" cy="215444"/>
              </a:xfrm>
            </p:grpSpPr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AC7F69D6-428A-4434-85F9-3B09A51BB2BC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2873893" cy="215444"/>
                  <a:chOff x="3244556" y="6341570"/>
                  <a:chExt cx="2873893" cy="215444"/>
                </a:xfrm>
              </p:grpSpPr>
              <p:sp>
                <p:nvSpPr>
                  <p:cNvPr id="728" name="Search Icon">
                    <a:extLst>
                      <a:ext uri="{FF2B5EF4-FFF2-40B4-BE49-F238E27FC236}">
                        <a16:creationId xmlns:a16="http://schemas.microsoft.com/office/drawing/2014/main" id="{0077CAF7-76EF-46A3-ADBC-82AFB7AEDBA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007440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solidFill>
                        <a:schemeClr val="bg1">
                          <a:lumMod val="95000"/>
                        </a:schemeClr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29" name="직사각형 728">
                    <a:extLst>
                      <a:ext uri="{FF2B5EF4-FFF2-40B4-BE49-F238E27FC236}">
                        <a16:creationId xmlns:a16="http://schemas.microsoft.com/office/drawing/2014/main" id="{36F70252-D67D-4C54-8B24-B661FA1E0807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835759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kern="1200" dirty="0">
                        <a:solidFill>
                          <a:prstClr val="white">
                            <a:lumMod val="75000"/>
                          </a:prst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 검색</a:t>
                    </a:r>
                  </a:p>
                </p:txBody>
              </p: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6A80362-4E47-4764-9BB6-73D06DE975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3420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7FE9E78D-629D-413B-89E4-2D2DAE6A4ECF}"/>
                  </a:ext>
                </a:extLst>
              </p:cNvPr>
              <p:cNvSpPr/>
              <p:nvPr/>
            </p:nvSpPr>
            <p:spPr>
              <a:xfrm>
                <a:off x="744006" y="2421113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sz="1600" dirty="0"/>
              </a:p>
            </p:txBody>
          </p:sp>
          <p:sp>
            <p:nvSpPr>
              <p:cNvPr id="639" name="Tab 1">
                <a:extLst>
                  <a:ext uri="{FF2B5EF4-FFF2-40B4-BE49-F238E27FC236}">
                    <a16:creationId xmlns:a16="http://schemas.microsoft.com/office/drawing/2014/main" id="{40B84102-04B2-497B-936E-A18D50345D90}"/>
                  </a:ext>
                </a:extLst>
              </p:cNvPr>
              <p:cNvSpPr/>
              <p:nvPr/>
            </p:nvSpPr>
            <p:spPr>
              <a:xfrm>
                <a:off x="849485" y="2658541"/>
                <a:ext cx="1661405" cy="304800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그룹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0" name="Tab 2">
                <a:extLst>
                  <a:ext uri="{FF2B5EF4-FFF2-40B4-BE49-F238E27FC236}">
                    <a16:creationId xmlns:a16="http://schemas.microsoft.com/office/drawing/2014/main" id="{624EBE4C-11AD-473E-B36E-EFEA178A6E24}"/>
                  </a:ext>
                </a:extLst>
              </p:cNvPr>
              <p:cNvSpPr/>
              <p:nvPr/>
            </p:nvSpPr>
            <p:spPr>
              <a:xfrm>
                <a:off x="2510890" y="2658541"/>
                <a:ext cx="1661405" cy="304800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조직도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1" name="Selection">
                <a:extLst>
                  <a:ext uri="{FF2B5EF4-FFF2-40B4-BE49-F238E27FC236}">
                    <a16:creationId xmlns:a16="http://schemas.microsoft.com/office/drawing/2014/main" id="{3D608CE3-70F4-4A54-B698-4C950AC6C19A}"/>
                  </a:ext>
                </a:extLst>
              </p:cNvPr>
              <p:cNvSpPr/>
              <p:nvPr/>
            </p:nvSpPr>
            <p:spPr>
              <a:xfrm>
                <a:off x="849485" y="2944291"/>
                <a:ext cx="1661405" cy="1905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4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139E965F-916D-4B09-B23A-0B92945E8CA0}"/>
                  </a:ext>
                </a:extLst>
              </p:cNvPr>
              <p:cNvSpPr txBox="1"/>
              <p:nvPr/>
            </p:nvSpPr>
            <p:spPr>
              <a:xfrm>
                <a:off x="929835" y="3019368"/>
                <a:ext cx="58695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</a:p>
            </p:txBody>
          </p:sp>
          <p:sp>
            <p:nvSpPr>
              <p:cNvPr id="643" name="직사각형 642">
                <a:extLst>
                  <a:ext uri="{FF2B5EF4-FFF2-40B4-BE49-F238E27FC236}">
                    <a16:creationId xmlns:a16="http://schemas.microsoft.com/office/drawing/2014/main" id="{75C1F991-F503-45AD-AEE0-0780654392F1}"/>
                  </a:ext>
                </a:extLst>
              </p:cNvPr>
              <p:cNvSpPr/>
              <p:nvPr/>
            </p:nvSpPr>
            <p:spPr>
              <a:xfrm>
                <a:off x="730364" y="3002441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grpSp>
            <p:nvGrpSpPr>
              <p:cNvPr id="644" name="그룹 643">
                <a:extLst>
                  <a:ext uri="{FF2B5EF4-FFF2-40B4-BE49-F238E27FC236}">
                    <a16:creationId xmlns:a16="http://schemas.microsoft.com/office/drawing/2014/main" id="{687CDB2B-9D60-4819-BD8A-D481820C327C}"/>
                  </a:ext>
                </a:extLst>
              </p:cNvPr>
              <p:cNvGrpSpPr/>
              <p:nvPr/>
            </p:nvGrpSpPr>
            <p:grpSpPr>
              <a:xfrm>
                <a:off x="1381736" y="3017830"/>
                <a:ext cx="2695992" cy="200055"/>
                <a:chOff x="1279186" y="2090508"/>
                <a:chExt cx="2695992" cy="200055"/>
              </a:xfrm>
            </p:grpSpPr>
            <p:sp>
              <p:nvSpPr>
                <p:cNvPr id="722" name="직사각형 721">
                  <a:extLst>
                    <a:ext uri="{FF2B5EF4-FFF2-40B4-BE49-F238E27FC236}">
                      <a16:creationId xmlns:a16="http://schemas.microsoft.com/office/drawing/2014/main" id="{26F3E180-4D17-4DED-819C-8A93E5A027D6}"/>
                    </a:ext>
                  </a:extLst>
                </p:cNvPr>
                <p:cNvSpPr/>
                <p:nvPr/>
              </p:nvSpPr>
              <p:spPr>
                <a:xfrm>
                  <a:off x="3183091" y="2090508"/>
                  <a:ext cx="684000" cy="200055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 algn="r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7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그룹 선택</a:t>
                  </a:r>
                  <a:endParaRPr kumimoji="1" lang="ko-KR" altLang="en-US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723" name="타원 722">
                  <a:extLst>
                    <a:ext uri="{FF2B5EF4-FFF2-40B4-BE49-F238E27FC236}">
                      <a16:creationId xmlns:a16="http://schemas.microsoft.com/office/drawing/2014/main" id="{9111418C-BC37-49A4-9773-A3327992CE9D}"/>
                    </a:ext>
                  </a:extLst>
                </p:cNvPr>
                <p:cNvSpPr/>
                <p:nvPr/>
              </p:nvSpPr>
              <p:spPr>
                <a:xfrm>
                  <a:off x="3831178" y="2118535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24" name="Accept">
                  <a:extLst>
                    <a:ext uri="{FF2B5EF4-FFF2-40B4-BE49-F238E27FC236}">
                      <a16:creationId xmlns:a16="http://schemas.microsoft.com/office/drawing/2014/main" id="{8FF68B2B-53A4-4B73-B1D3-CBFDEF88A8B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56092" y="2153539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6350">
                  <a:solidFill>
                    <a:srgbClr val="FBE0D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25" name="직사각형 724">
                  <a:extLst>
                    <a:ext uri="{FF2B5EF4-FFF2-40B4-BE49-F238E27FC236}">
                      <a16:creationId xmlns:a16="http://schemas.microsoft.com/office/drawing/2014/main" id="{5A84D1AC-7D3C-47EB-A659-529A7530D7A6}"/>
                    </a:ext>
                  </a:extLst>
                </p:cNvPr>
                <p:cNvSpPr/>
                <p:nvPr/>
              </p:nvSpPr>
              <p:spPr>
                <a:xfrm>
                  <a:off x="1279186" y="2090508"/>
                  <a:ext cx="370939" cy="20005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/>
                  <a:r>
                    <a:rPr kumimoji="1" lang="en-US" altLang="ko-KR" sz="7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2/</a:t>
                  </a:r>
                  <a:r>
                    <a:rPr kumimoji="1" lang="en-US" altLang="ko-KR" sz="7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7</a:t>
                  </a:r>
                  <a:endParaRPr lang="ko-KR" altLang="en-US" dirty="0">
                    <a:solidFill>
                      <a:schemeClr val="tx1"/>
                    </a:solidFill>
                  </a:endParaRPr>
                </a:p>
              </p:txBody>
            </p:sp>
          </p:grpSp>
          <p:grpSp>
            <p:nvGrpSpPr>
              <p:cNvPr id="645" name="그룹 644">
                <a:extLst>
                  <a:ext uri="{FF2B5EF4-FFF2-40B4-BE49-F238E27FC236}">
                    <a16:creationId xmlns:a16="http://schemas.microsoft.com/office/drawing/2014/main" id="{0E70CD1E-CF0A-401A-B9FD-BAEDF933BB39}"/>
                  </a:ext>
                </a:extLst>
              </p:cNvPr>
              <p:cNvGrpSpPr/>
              <p:nvPr/>
            </p:nvGrpSpPr>
            <p:grpSpPr>
              <a:xfrm>
                <a:off x="1016189" y="3262355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17" name="직사각형 716">
                  <a:extLst>
                    <a:ext uri="{FF2B5EF4-FFF2-40B4-BE49-F238E27FC236}">
                      <a16:creationId xmlns:a16="http://schemas.microsoft.com/office/drawing/2014/main" id="{C3E830E5-E4CD-43B4-87BA-B68811ABC8A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18" name="Profile Picture">
                  <a:extLst>
                    <a:ext uri="{FF2B5EF4-FFF2-40B4-BE49-F238E27FC236}">
                      <a16:creationId xmlns:a16="http://schemas.microsoft.com/office/drawing/2014/main" id="{73003377-F672-45DA-9DDA-BEC3D6AFD8D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20" name="Background">
                    <a:extLst>
                      <a:ext uri="{FF2B5EF4-FFF2-40B4-BE49-F238E27FC236}">
                        <a16:creationId xmlns:a16="http://schemas.microsoft.com/office/drawing/2014/main" id="{50E22B74-DA4E-493F-9A2F-01E18BFBF21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21" name="Profile Icon">
                    <a:extLst>
                      <a:ext uri="{FF2B5EF4-FFF2-40B4-BE49-F238E27FC236}">
                        <a16:creationId xmlns:a16="http://schemas.microsoft.com/office/drawing/2014/main" id="{B1FA17D3-10FC-49D4-9F42-33C5546FA73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19" name="직사각형 718">
                  <a:extLst>
                    <a:ext uri="{FF2B5EF4-FFF2-40B4-BE49-F238E27FC236}">
                      <a16:creationId xmlns:a16="http://schemas.microsoft.com/office/drawing/2014/main" id="{8ABB5AC8-7F01-4FFB-AECB-37B45C06553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22D0F860-41A7-476C-8DD9-13D46A6F2CBB}"/>
                  </a:ext>
                </a:extLst>
              </p:cNvPr>
              <p:cNvGrpSpPr/>
              <p:nvPr/>
            </p:nvGrpSpPr>
            <p:grpSpPr>
              <a:xfrm>
                <a:off x="3933728" y="3384315"/>
                <a:ext cx="144000" cy="144000"/>
                <a:chOff x="3466614" y="2872401"/>
                <a:chExt cx="144000" cy="144000"/>
              </a:xfrm>
            </p:grpSpPr>
            <p:sp>
              <p:nvSpPr>
                <p:cNvPr id="715" name="타원 714">
                  <a:extLst>
                    <a:ext uri="{FF2B5EF4-FFF2-40B4-BE49-F238E27FC236}">
                      <a16:creationId xmlns:a16="http://schemas.microsoft.com/office/drawing/2014/main" id="{81F33184-13DD-4EA9-BB33-F73DFA97A6A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16" name="Accept">
                  <a:extLst>
                    <a:ext uri="{FF2B5EF4-FFF2-40B4-BE49-F238E27FC236}">
                      <a16:creationId xmlns:a16="http://schemas.microsoft.com/office/drawing/2014/main" id="{A3C3A152-9611-4F70-A455-E2F2DBA2821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7" name="그룹 646">
                <a:extLst>
                  <a:ext uri="{FF2B5EF4-FFF2-40B4-BE49-F238E27FC236}">
                    <a16:creationId xmlns:a16="http://schemas.microsoft.com/office/drawing/2014/main" id="{8B3F49E8-F236-4435-A791-5709462E6A45}"/>
                  </a:ext>
                </a:extLst>
              </p:cNvPr>
              <p:cNvGrpSpPr/>
              <p:nvPr/>
            </p:nvGrpSpPr>
            <p:grpSpPr>
              <a:xfrm>
                <a:off x="1016189" y="3669292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10" name="직사각형 709">
                  <a:extLst>
                    <a:ext uri="{FF2B5EF4-FFF2-40B4-BE49-F238E27FC236}">
                      <a16:creationId xmlns:a16="http://schemas.microsoft.com/office/drawing/2014/main" id="{876C6E9A-113E-473D-8686-FAA992803E5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11" name="Profile Picture">
                  <a:extLst>
                    <a:ext uri="{FF2B5EF4-FFF2-40B4-BE49-F238E27FC236}">
                      <a16:creationId xmlns:a16="http://schemas.microsoft.com/office/drawing/2014/main" id="{D9D17276-2F94-47B4-8BA4-D10EAA4054A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13" name="Background">
                    <a:extLst>
                      <a:ext uri="{FF2B5EF4-FFF2-40B4-BE49-F238E27FC236}">
                        <a16:creationId xmlns:a16="http://schemas.microsoft.com/office/drawing/2014/main" id="{D715F6ED-EBB2-4E58-A825-21D7410B4B2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14" name="Profile Icon">
                    <a:extLst>
                      <a:ext uri="{FF2B5EF4-FFF2-40B4-BE49-F238E27FC236}">
                        <a16:creationId xmlns:a16="http://schemas.microsoft.com/office/drawing/2014/main" id="{7039C9EE-4E85-4863-8482-B31F18A808D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12" name="직사각형 711">
                  <a:extLst>
                    <a:ext uri="{FF2B5EF4-FFF2-40B4-BE49-F238E27FC236}">
                      <a16:creationId xmlns:a16="http://schemas.microsoft.com/office/drawing/2014/main" id="{9F8671D5-73D7-4272-8A8E-1AF0CFF1A6D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648" name="그룹 647">
                <a:extLst>
                  <a:ext uri="{FF2B5EF4-FFF2-40B4-BE49-F238E27FC236}">
                    <a16:creationId xmlns:a16="http://schemas.microsoft.com/office/drawing/2014/main" id="{60894DF8-9643-4323-88A7-6A837018D40D}"/>
                  </a:ext>
                </a:extLst>
              </p:cNvPr>
              <p:cNvGrpSpPr/>
              <p:nvPr/>
            </p:nvGrpSpPr>
            <p:grpSpPr>
              <a:xfrm>
                <a:off x="3933727" y="3786219"/>
                <a:ext cx="144000" cy="144000"/>
                <a:chOff x="3466614" y="2872401"/>
                <a:chExt cx="144000" cy="144000"/>
              </a:xfrm>
            </p:grpSpPr>
            <p:sp>
              <p:nvSpPr>
                <p:cNvPr id="708" name="타원 707">
                  <a:extLst>
                    <a:ext uri="{FF2B5EF4-FFF2-40B4-BE49-F238E27FC236}">
                      <a16:creationId xmlns:a16="http://schemas.microsoft.com/office/drawing/2014/main" id="{432F9C09-2B49-4B14-83FF-D88A311845C3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09" name="Accept">
                  <a:extLst>
                    <a:ext uri="{FF2B5EF4-FFF2-40B4-BE49-F238E27FC236}">
                      <a16:creationId xmlns:a16="http://schemas.microsoft.com/office/drawing/2014/main" id="{29FD1636-7F18-432B-9DED-05F0B52535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9" name="직사각형 648">
                <a:extLst>
                  <a:ext uri="{FF2B5EF4-FFF2-40B4-BE49-F238E27FC236}">
                    <a16:creationId xmlns:a16="http://schemas.microsoft.com/office/drawing/2014/main" id="{FE8FEE36-7FAD-4920-8FD9-56315C41B483}"/>
                  </a:ext>
                </a:extLst>
              </p:cNvPr>
              <p:cNvSpPr/>
              <p:nvPr/>
            </p:nvSpPr>
            <p:spPr>
              <a:xfrm>
                <a:off x="3285641" y="4091618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 algn="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선택</a:t>
                </a:r>
                <a:endParaRPr kumimoji="1" lang="ko-KR" altLang="en-US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0" name="타원 649">
                <a:extLst>
                  <a:ext uri="{FF2B5EF4-FFF2-40B4-BE49-F238E27FC236}">
                    <a16:creationId xmlns:a16="http://schemas.microsoft.com/office/drawing/2014/main" id="{6CCECCFA-F6EC-458A-B662-BEBE7EEDC5DA}"/>
                  </a:ext>
                </a:extLst>
              </p:cNvPr>
              <p:cNvSpPr/>
              <p:nvPr/>
            </p:nvSpPr>
            <p:spPr>
              <a:xfrm>
                <a:off x="3933728" y="411964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51" name="Accept">
                <a:extLst>
                  <a:ext uri="{FF2B5EF4-FFF2-40B4-BE49-F238E27FC236}">
                    <a16:creationId xmlns:a16="http://schemas.microsoft.com/office/drawing/2014/main" id="{44D3D98A-1369-4E3C-96E5-7DA0219C01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8642" y="415464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9DB1CF3F-71B4-4CC8-94DB-C87AAB0C59D4}"/>
                  </a:ext>
                </a:extLst>
              </p:cNvPr>
              <p:cNvSpPr txBox="1"/>
              <p:nvPr/>
            </p:nvSpPr>
            <p:spPr>
              <a:xfrm>
                <a:off x="929835" y="4093156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</a:t>
                </a:r>
              </a:p>
            </p:txBody>
          </p:sp>
          <p:sp>
            <p:nvSpPr>
              <p:cNvPr id="653" name="직사각형 652">
                <a:extLst>
                  <a:ext uri="{FF2B5EF4-FFF2-40B4-BE49-F238E27FC236}">
                    <a16:creationId xmlns:a16="http://schemas.microsoft.com/office/drawing/2014/main" id="{47BA905E-C21C-4525-903C-A86353A8F410}"/>
                  </a:ext>
                </a:extLst>
              </p:cNvPr>
              <p:cNvSpPr/>
              <p:nvPr/>
            </p:nvSpPr>
            <p:spPr>
              <a:xfrm>
                <a:off x="730364" y="4076229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sp>
            <p:nvSpPr>
              <p:cNvPr id="654" name="직사각형 653">
                <a:extLst>
                  <a:ext uri="{FF2B5EF4-FFF2-40B4-BE49-F238E27FC236}">
                    <a16:creationId xmlns:a16="http://schemas.microsoft.com/office/drawing/2014/main" id="{5C5007FE-2E7A-4E67-940B-62B4A439D188}"/>
                  </a:ext>
                </a:extLst>
              </p:cNvPr>
              <p:cNvSpPr/>
              <p:nvPr/>
            </p:nvSpPr>
            <p:spPr>
              <a:xfrm>
                <a:off x="1180693" y="409161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grpSp>
            <p:nvGrpSpPr>
              <p:cNvPr id="655" name="그룹 654">
                <a:extLst>
                  <a:ext uri="{FF2B5EF4-FFF2-40B4-BE49-F238E27FC236}">
                    <a16:creationId xmlns:a16="http://schemas.microsoft.com/office/drawing/2014/main" id="{B48FEC6A-11C2-40BA-8ED1-88BF87370C3E}"/>
                  </a:ext>
                </a:extLst>
              </p:cNvPr>
              <p:cNvGrpSpPr/>
              <p:nvPr/>
            </p:nvGrpSpPr>
            <p:grpSpPr>
              <a:xfrm>
                <a:off x="1016189" y="4336143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703" name="직사각형 702">
                  <a:extLst>
                    <a:ext uri="{FF2B5EF4-FFF2-40B4-BE49-F238E27FC236}">
                      <a16:creationId xmlns:a16="http://schemas.microsoft.com/office/drawing/2014/main" id="{7B38B7F1-B70E-4B46-A5F5-8ED3BE1E0A68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704" name="Profile Picture">
                  <a:extLst>
                    <a:ext uri="{FF2B5EF4-FFF2-40B4-BE49-F238E27FC236}">
                      <a16:creationId xmlns:a16="http://schemas.microsoft.com/office/drawing/2014/main" id="{A148AA10-B923-42BB-9FE0-6386EDAC5A8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706" name="Background">
                    <a:extLst>
                      <a:ext uri="{FF2B5EF4-FFF2-40B4-BE49-F238E27FC236}">
                        <a16:creationId xmlns:a16="http://schemas.microsoft.com/office/drawing/2014/main" id="{F8A49E13-E5C5-4F27-872A-890CF407D69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Profile Icon">
                    <a:extLst>
                      <a:ext uri="{FF2B5EF4-FFF2-40B4-BE49-F238E27FC236}">
                        <a16:creationId xmlns:a16="http://schemas.microsoft.com/office/drawing/2014/main" id="{A054ADBF-E1CE-4CC8-8A80-02BA0927667E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705" name="직사각형 704">
                  <a:extLst>
                    <a:ext uri="{FF2B5EF4-FFF2-40B4-BE49-F238E27FC236}">
                      <a16:creationId xmlns:a16="http://schemas.microsoft.com/office/drawing/2014/main" id="{069D1076-2F49-4033-8059-67B3CD4923C1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1212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6" name="그룹 655">
                <a:extLst>
                  <a:ext uri="{FF2B5EF4-FFF2-40B4-BE49-F238E27FC236}">
                    <a16:creationId xmlns:a16="http://schemas.microsoft.com/office/drawing/2014/main" id="{BF1ABCC3-9FE2-42D3-9988-62AE5DE5D396}"/>
                  </a:ext>
                </a:extLst>
              </p:cNvPr>
              <p:cNvGrpSpPr/>
              <p:nvPr/>
            </p:nvGrpSpPr>
            <p:grpSpPr>
              <a:xfrm>
                <a:off x="3933728" y="4458103"/>
                <a:ext cx="144000" cy="144000"/>
                <a:chOff x="3466614" y="2872401"/>
                <a:chExt cx="144000" cy="144000"/>
              </a:xfrm>
            </p:grpSpPr>
            <p:sp>
              <p:nvSpPr>
                <p:cNvPr id="701" name="타원 700">
                  <a:extLst>
                    <a:ext uri="{FF2B5EF4-FFF2-40B4-BE49-F238E27FC236}">
                      <a16:creationId xmlns:a16="http://schemas.microsoft.com/office/drawing/2014/main" id="{2354CD78-1212-4A40-B7DA-873E4914E260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02" name="Accept">
                  <a:extLst>
                    <a:ext uri="{FF2B5EF4-FFF2-40B4-BE49-F238E27FC236}">
                      <a16:creationId xmlns:a16="http://schemas.microsoft.com/office/drawing/2014/main" id="{D4640A62-2CBD-4A37-B5AF-6BBACCBD01E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57" name="그룹 656">
                <a:extLst>
                  <a:ext uri="{FF2B5EF4-FFF2-40B4-BE49-F238E27FC236}">
                    <a16:creationId xmlns:a16="http://schemas.microsoft.com/office/drawing/2014/main" id="{CED0CD65-135E-4FFB-BFD4-A4E1B0A7F828}"/>
                  </a:ext>
                </a:extLst>
              </p:cNvPr>
              <p:cNvGrpSpPr/>
              <p:nvPr/>
            </p:nvGrpSpPr>
            <p:grpSpPr>
              <a:xfrm>
                <a:off x="1016189" y="4743080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696" name="직사각형 695">
                  <a:extLst>
                    <a:ext uri="{FF2B5EF4-FFF2-40B4-BE49-F238E27FC236}">
                      <a16:creationId xmlns:a16="http://schemas.microsoft.com/office/drawing/2014/main" id="{DE02C00F-DB65-4379-B053-A21FEA91786F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697" name="Profile Picture">
                  <a:extLst>
                    <a:ext uri="{FF2B5EF4-FFF2-40B4-BE49-F238E27FC236}">
                      <a16:creationId xmlns:a16="http://schemas.microsoft.com/office/drawing/2014/main" id="{6EC7FE8D-3F12-4F9D-AEF3-91CECCDA2B3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99" name="Background">
                    <a:extLst>
                      <a:ext uri="{FF2B5EF4-FFF2-40B4-BE49-F238E27FC236}">
                        <a16:creationId xmlns:a16="http://schemas.microsoft.com/office/drawing/2014/main" id="{1731A811-1169-45F6-9793-02831EB0782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0" name="Profile Icon">
                    <a:extLst>
                      <a:ext uri="{FF2B5EF4-FFF2-40B4-BE49-F238E27FC236}">
                        <a16:creationId xmlns:a16="http://schemas.microsoft.com/office/drawing/2014/main" id="{B6467F4F-5EED-42A3-B7C5-60772DF6262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698" name="직사각형 697">
                  <a:extLst>
                    <a:ext uri="{FF2B5EF4-FFF2-40B4-BE49-F238E27FC236}">
                      <a16:creationId xmlns:a16="http://schemas.microsoft.com/office/drawing/2014/main" id="{FA50755B-764F-43C8-8521-DABEC0924478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700" kern="1200" dirty="0">
                      <a:solidFill>
                        <a:srgbClr val="212121"/>
                      </a:solidFill>
                      <a:latin typeface="맑은 고딕"/>
                      <a:ea typeface="맑은 고딕" panose="020B0503020000020004" pitchFamily="50" charset="-127"/>
                    </a:rPr>
                    <a:t>솔루션팀</a:t>
                  </a:r>
                  <a:endParaRPr kumimoji="1" lang="en-US" altLang="ko-KR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658" name="그룹 657">
                <a:extLst>
                  <a:ext uri="{FF2B5EF4-FFF2-40B4-BE49-F238E27FC236}">
                    <a16:creationId xmlns:a16="http://schemas.microsoft.com/office/drawing/2014/main" id="{A73A3086-A647-42AF-BFAE-52FC4C838990}"/>
                  </a:ext>
                </a:extLst>
              </p:cNvPr>
              <p:cNvGrpSpPr/>
              <p:nvPr/>
            </p:nvGrpSpPr>
            <p:grpSpPr>
              <a:xfrm>
                <a:off x="3933727" y="4860007"/>
                <a:ext cx="144000" cy="144000"/>
                <a:chOff x="3466614" y="2872401"/>
                <a:chExt cx="144000" cy="144000"/>
              </a:xfrm>
            </p:grpSpPr>
            <p:sp>
              <p:nvSpPr>
                <p:cNvPr id="694" name="타원 693">
                  <a:extLst>
                    <a:ext uri="{FF2B5EF4-FFF2-40B4-BE49-F238E27FC236}">
                      <a16:creationId xmlns:a16="http://schemas.microsoft.com/office/drawing/2014/main" id="{9C555A22-5F43-46F9-90A5-994AB62CE4FC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695" name="Accept">
                  <a:extLst>
                    <a:ext uri="{FF2B5EF4-FFF2-40B4-BE49-F238E27FC236}">
                      <a16:creationId xmlns:a16="http://schemas.microsoft.com/office/drawing/2014/main" id="{F38F1675-A466-4792-B632-711AE25A9A2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59" name="직사각형 658">
                <a:extLst>
                  <a:ext uri="{FF2B5EF4-FFF2-40B4-BE49-F238E27FC236}">
                    <a16:creationId xmlns:a16="http://schemas.microsoft.com/office/drawing/2014/main" id="{22408000-017E-4B9F-97AB-64B7E58BD1D9}"/>
                  </a:ext>
                </a:extLst>
              </p:cNvPr>
              <p:cNvSpPr/>
              <p:nvPr/>
            </p:nvSpPr>
            <p:spPr>
              <a:xfrm>
                <a:off x="3285641" y="5165409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 algn="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그룹 선택</a:t>
                </a:r>
                <a:endParaRPr kumimoji="1" lang="ko-KR" altLang="en-US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0" name="타원 659">
                <a:extLst>
                  <a:ext uri="{FF2B5EF4-FFF2-40B4-BE49-F238E27FC236}">
                    <a16:creationId xmlns:a16="http://schemas.microsoft.com/office/drawing/2014/main" id="{057C7534-7E57-4152-9E86-F2DEDDC1D63A}"/>
                  </a:ext>
                </a:extLst>
              </p:cNvPr>
              <p:cNvSpPr/>
              <p:nvPr/>
            </p:nvSpPr>
            <p:spPr>
              <a:xfrm>
                <a:off x="3933728" y="5193436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1" name="Accept">
                <a:extLst>
                  <a:ext uri="{FF2B5EF4-FFF2-40B4-BE49-F238E27FC236}">
                    <a16:creationId xmlns:a16="http://schemas.microsoft.com/office/drawing/2014/main" id="{C6D85CF6-83AB-4138-B445-125BBF67F8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8642" y="522844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B6B76FE1-C7BC-4559-A3C3-BD4BA5568E4B}"/>
                  </a:ext>
                </a:extLst>
              </p:cNvPr>
              <p:cNvSpPr txBox="1"/>
              <p:nvPr/>
            </p:nvSpPr>
            <p:spPr>
              <a:xfrm>
                <a:off x="929835" y="5166947"/>
                <a:ext cx="95244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 </a:t>
                </a:r>
              </a:p>
            </p:txBody>
          </p:sp>
          <p:sp>
            <p:nvSpPr>
              <p:cNvPr id="663" name="직사각형 662">
                <a:extLst>
                  <a:ext uri="{FF2B5EF4-FFF2-40B4-BE49-F238E27FC236}">
                    <a16:creationId xmlns:a16="http://schemas.microsoft.com/office/drawing/2014/main" id="{01690690-F63D-4A05-9C0E-1F97C11A78B7}"/>
                  </a:ext>
                </a:extLst>
              </p:cNvPr>
              <p:cNvSpPr/>
              <p:nvPr/>
            </p:nvSpPr>
            <p:spPr>
              <a:xfrm>
                <a:off x="730364" y="5150020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  <p:sp>
            <p:nvSpPr>
              <p:cNvPr id="664" name="직사각형 663">
                <a:extLst>
                  <a:ext uri="{FF2B5EF4-FFF2-40B4-BE49-F238E27FC236}">
                    <a16:creationId xmlns:a16="http://schemas.microsoft.com/office/drawing/2014/main" id="{96E35A29-7250-48BE-9925-7860E58AD633}"/>
                  </a:ext>
                </a:extLst>
              </p:cNvPr>
              <p:cNvSpPr/>
              <p:nvPr/>
            </p:nvSpPr>
            <p:spPr>
              <a:xfrm>
                <a:off x="1764893" y="5165409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65" name="Text Box">
                <a:extLst>
                  <a:ext uri="{FF2B5EF4-FFF2-40B4-BE49-F238E27FC236}">
                    <a16:creationId xmlns:a16="http://schemas.microsoft.com/office/drawing/2014/main" id="{825EEA20-19A2-404E-8DB2-6EEC96D95569}"/>
                  </a:ext>
                </a:extLst>
              </p:cNvPr>
              <p:cNvSpPr/>
              <p:nvPr/>
            </p:nvSpPr>
            <p:spPr>
              <a:xfrm>
                <a:off x="4330851" y="2316167"/>
                <a:ext cx="2203200" cy="312480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66" name="Tab 1">
                <a:extLst>
                  <a:ext uri="{FF2B5EF4-FFF2-40B4-BE49-F238E27FC236}">
                    <a16:creationId xmlns:a16="http://schemas.microsoft.com/office/drawing/2014/main" id="{37A32596-0387-448C-85CE-CCBE9025E10D}"/>
                  </a:ext>
                </a:extLst>
              </p:cNvPr>
              <p:cNvSpPr/>
              <p:nvPr/>
            </p:nvSpPr>
            <p:spPr>
              <a:xfrm>
                <a:off x="4601749" y="2346275"/>
                <a:ext cx="1661405" cy="3048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선택한 동료 목록 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N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7" name="Selection">
                <a:extLst>
                  <a:ext uri="{FF2B5EF4-FFF2-40B4-BE49-F238E27FC236}">
                    <a16:creationId xmlns:a16="http://schemas.microsoft.com/office/drawing/2014/main" id="{1F356A27-ED4D-45E4-BCE7-CCCC50D1F3D8}"/>
                  </a:ext>
                </a:extLst>
              </p:cNvPr>
              <p:cNvSpPr/>
              <p:nvPr/>
            </p:nvSpPr>
            <p:spPr>
              <a:xfrm>
                <a:off x="4601749" y="2632025"/>
                <a:ext cx="1661405" cy="19050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668" name="그룹 667">
                <a:extLst>
                  <a:ext uri="{FF2B5EF4-FFF2-40B4-BE49-F238E27FC236}">
                    <a16:creationId xmlns:a16="http://schemas.microsoft.com/office/drawing/2014/main" id="{CF54A1C0-30DE-42BD-89DD-900E1B21E9CE}"/>
                  </a:ext>
                </a:extLst>
              </p:cNvPr>
              <p:cNvGrpSpPr/>
              <p:nvPr/>
            </p:nvGrpSpPr>
            <p:grpSpPr>
              <a:xfrm>
                <a:off x="4489314" y="2752756"/>
                <a:ext cx="1886274" cy="197517"/>
                <a:chOff x="5108887" y="1844606"/>
                <a:chExt cx="1886274" cy="197517"/>
              </a:xfrm>
            </p:grpSpPr>
            <p:grpSp>
              <p:nvGrpSpPr>
                <p:cNvPr id="685" name="그룹 684">
                  <a:extLst>
                    <a:ext uri="{FF2B5EF4-FFF2-40B4-BE49-F238E27FC236}">
                      <a16:creationId xmlns:a16="http://schemas.microsoft.com/office/drawing/2014/main" id="{DFED7CBB-181B-46F6-BE22-FFF29B0F14F7}"/>
                    </a:ext>
                  </a:extLst>
                </p:cNvPr>
                <p:cNvGrpSpPr/>
                <p:nvPr/>
              </p:nvGrpSpPr>
              <p:grpSpPr>
                <a:xfrm>
                  <a:off x="6401303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92" name="Title Bar">
                    <a:extLst>
                      <a:ext uri="{FF2B5EF4-FFF2-40B4-BE49-F238E27FC236}">
                        <a16:creationId xmlns:a16="http://schemas.microsoft.com/office/drawing/2014/main" id="{C687FC5B-38BB-4D4D-AFA7-E1E7A15D3BB9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강용관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3" name="Close Button">
                    <a:extLst>
                      <a:ext uri="{FF2B5EF4-FFF2-40B4-BE49-F238E27FC236}">
                        <a16:creationId xmlns:a16="http://schemas.microsoft.com/office/drawing/2014/main" id="{A17DCF76-6438-4FCF-8B1F-22DEAE6DFEC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86" name="그룹 685">
                  <a:extLst>
                    <a:ext uri="{FF2B5EF4-FFF2-40B4-BE49-F238E27FC236}">
                      <a16:creationId xmlns:a16="http://schemas.microsoft.com/office/drawing/2014/main" id="{D6296CE2-BAA2-4C20-8F96-9EC3B2F3CE43}"/>
                    </a:ext>
                  </a:extLst>
                </p:cNvPr>
                <p:cNvGrpSpPr/>
                <p:nvPr/>
              </p:nvGrpSpPr>
              <p:grpSpPr>
                <a:xfrm>
                  <a:off x="5755094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90" name="Title Bar">
                    <a:extLst>
                      <a:ext uri="{FF2B5EF4-FFF2-40B4-BE49-F238E27FC236}">
                        <a16:creationId xmlns:a16="http://schemas.microsoft.com/office/drawing/2014/main" id="{4C2A8A6F-C465-44DF-9691-92275D03BAB3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배기영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1" name="Close Button">
                    <a:extLst>
                      <a:ext uri="{FF2B5EF4-FFF2-40B4-BE49-F238E27FC236}">
                        <a16:creationId xmlns:a16="http://schemas.microsoft.com/office/drawing/2014/main" id="{BEE94391-3C66-413A-8CA2-48403CFAEDD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87" name="그룹 686">
                  <a:extLst>
                    <a:ext uri="{FF2B5EF4-FFF2-40B4-BE49-F238E27FC236}">
                      <a16:creationId xmlns:a16="http://schemas.microsoft.com/office/drawing/2014/main" id="{A3568800-0A05-45D8-B412-ED680B7ED181}"/>
                    </a:ext>
                  </a:extLst>
                </p:cNvPr>
                <p:cNvGrpSpPr/>
                <p:nvPr/>
              </p:nvGrpSpPr>
              <p:grpSpPr>
                <a:xfrm>
                  <a:off x="5108887" y="1844606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8" name="Title Bar">
                    <a:extLst>
                      <a:ext uri="{FF2B5EF4-FFF2-40B4-BE49-F238E27FC236}">
                        <a16:creationId xmlns:a16="http://schemas.microsoft.com/office/drawing/2014/main" id="{6FE436C5-80F5-4F51-8C43-8E2DED0FD0B1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신동인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9" name="Close Button">
                    <a:extLst>
                      <a:ext uri="{FF2B5EF4-FFF2-40B4-BE49-F238E27FC236}">
                        <a16:creationId xmlns:a16="http://schemas.microsoft.com/office/drawing/2014/main" id="{B52B486F-99FF-43DB-8F3D-1A357201BA6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669" name="그룹 668">
                <a:extLst>
                  <a:ext uri="{FF2B5EF4-FFF2-40B4-BE49-F238E27FC236}">
                    <a16:creationId xmlns:a16="http://schemas.microsoft.com/office/drawing/2014/main" id="{48EDA793-4A65-4D5E-AFCC-74513E1A32CF}"/>
                  </a:ext>
                </a:extLst>
              </p:cNvPr>
              <p:cNvGrpSpPr/>
              <p:nvPr/>
            </p:nvGrpSpPr>
            <p:grpSpPr>
              <a:xfrm>
                <a:off x="4489314" y="3021376"/>
                <a:ext cx="1886274" cy="197517"/>
                <a:chOff x="5108887" y="2113225"/>
                <a:chExt cx="1886274" cy="197517"/>
              </a:xfrm>
            </p:grpSpPr>
            <p:grpSp>
              <p:nvGrpSpPr>
                <p:cNvPr id="676" name="그룹 675">
                  <a:extLst>
                    <a:ext uri="{FF2B5EF4-FFF2-40B4-BE49-F238E27FC236}">
                      <a16:creationId xmlns:a16="http://schemas.microsoft.com/office/drawing/2014/main" id="{1156AE42-2F27-4AE7-82D9-CF7A7288E844}"/>
                    </a:ext>
                  </a:extLst>
                </p:cNvPr>
                <p:cNvGrpSpPr/>
                <p:nvPr/>
              </p:nvGrpSpPr>
              <p:grpSpPr>
                <a:xfrm>
                  <a:off x="6401303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3" name="Title Bar">
                    <a:extLst>
                      <a:ext uri="{FF2B5EF4-FFF2-40B4-BE49-F238E27FC236}">
                        <a16:creationId xmlns:a16="http://schemas.microsoft.com/office/drawing/2014/main" id="{619A648D-CDF9-4445-8C13-E9B7108942F4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 err="1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김철주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4" name="Close Button">
                    <a:extLst>
                      <a:ext uri="{FF2B5EF4-FFF2-40B4-BE49-F238E27FC236}">
                        <a16:creationId xmlns:a16="http://schemas.microsoft.com/office/drawing/2014/main" id="{27EA110E-01A2-4BC0-997A-531B3FEB3EB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77" name="그룹 676">
                  <a:extLst>
                    <a:ext uri="{FF2B5EF4-FFF2-40B4-BE49-F238E27FC236}">
                      <a16:creationId xmlns:a16="http://schemas.microsoft.com/office/drawing/2014/main" id="{38ED1DA0-7572-4F6B-A428-756D9D3F0C46}"/>
                    </a:ext>
                  </a:extLst>
                </p:cNvPr>
                <p:cNvGrpSpPr/>
                <p:nvPr/>
              </p:nvGrpSpPr>
              <p:grpSpPr>
                <a:xfrm>
                  <a:off x="5755094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81" name="Title Bar">
                    <a:extLst>
                      <a:ext uri="{FF2B5EF4-FFF2-40B4-BE49-F238E27FC236}">
                        <a16:creationId xmlns:a16="http://schemas.microsoft.com/office/drawing/2014/main" id="{78531A23-E824-40A2-8822-B84C544B1422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박병준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2" name="Close Button">
                    <a:extLst>
                      <a:ext uri="{FF2B5EF4-FFF2-40B4-BE49-F238E27FC236}">
                        <a16:creationId xmlns:a16="http://schemas.microsoft.com/office/drawing/2014/main" id="{B1F77C58-F5FD-448B-845E-F789B7F09A4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78" name="그룹 677">
                  <a:extLst>
                    <a:ext uri="{FF2B5EF4-FFF2-40B4-BE49-F238E27FC236}">
                      <a16:creationId xmlns:a16="http://schemas.microsoft.com/office/drawing/2014/main" id="{E75382A7-3B6F-498D-8A4C-F8B21F0AC612}"/>
                    </a:ext>
                  </a:extLst>
                </p:cNvPr>
                <p:cNvGrpSpPr/>
                <p:nvPr/>
              </p:nvGrpSpPr>
              <p:grpSpPr>
                <a:xfrm>
                  <a:off x="5108887" y="2113225"/>
                  <a:ext cx="593858" cy="197517"/>
                  <a:chOff x="9330957" y="3233678"/>
                  <a:chExt cx="665474" cy="221337"/>
                </a:xfrm>
              </p:grpSpPr>
              <p:sp>
                <p:nvSpPr>
                  <p:cNvPr id="679" name="Title Bar">
                    <a:extLst>
                      <a:ext uri="{FF2B5EF4-FFF2-40B4-BE49-F238E27FC236}">
                        <a16:creationId xmlns:a16="http://schemas.microsoft.com/office/drawing/2014/main" id="{E68FE8DB-77A3-4F42-BB29-4C2C2C845946}"/>
                      </a:ext>
                    </a:extLst>
                  </p:cNvPr>
                  <p:cNvSpPr/>
                  <p:nvPr/>
                </p:nvSpPr>
                <p:spPr>
                  <a:xfrm>
                    <a:off x="9330957" y="3233678"/>
                    <a:ext cx="665474" cy="221337"/>
                  </a:xfrm>
                  <a:prstGeom prst="roundRect">
                    <a:avLst/>
                  </a:prstGeom>
                  <a:solidFill>
                    <a:srgbClr val="FFFFFF"/>
                  </a:solidFill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45720" rIns="252000" bIns="45720" numCol="1" spcCol="0" rtlCol="0" fromWordArt="0" anchor="ctr" anchorCtr="0" forceAA="0" compatLnSpc="1">
                    <a:prstTxWarp prst="textNoShape">
                      <a:avLst/>
                    </a:prstTxWarp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r"/>
                    <a:r>
                      <a:rPr lang="ko-KR" altLang="en-US" sz="700" dirty="0">
                        <a:solidFill>
                          <a:srgbClr val="5F5F5F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김용주</a:t>
                    </a:r>
                    <a:endParaRPr 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80" name="Close Button">
                    <a:extLst>
                      <a:ext uri="{FF2B5EF4-FFF2-40B4-BE49-F238E27FC236}">
                        <a16:creationId xmlns:a16="http://schemas.microsoft.com/office/drawing/2014/main" id="{B55FBC19-E748-43D4-9684-2CFA7A3407A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9785547" y="3296721"/>
                    <a:ext cx="98425" cy="95250"/>
                  </a:xfrm>
                  <a:custGeom>
                    <a:avLst/>
                    <a:gdLst>
                      <a:gd name="T0" fmla="*/ 254 w 254"/>
                      <a:gd name="T1" fmla="*/ 0 h 254"/>
                      <a:gd name="T2" fmla="*/ 0 w 254"/>
                      <a:gd name="T3" fmla="*/ 254 h 254"/>
                      <a:gd name="T4" fmla="*/ 0 w 254"/>
                      <a:gd name="T5" fmla="*/ 0 h 254"/>
                      <a:gd name="T6" fmla="*/ 254 w 254"/>
                      <a:gd name="T7" fmla="*/ 254 h 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54" h="254">
                        <a:moveTo>
                          <a:pt x="254" y="0"/>
                        </a:moveTo>
                        <a:lnTo>
                          <a:pt x="0" y="254"/>
                        </a:lnTo>
                        <a:moveTo>
                          <a:pt x="0" y="0"/>
                        </a:moveTo>
                        <a:lnTo>
                          <a:pt x="254" y="254"/>
                        </a:lnTo>
                      </a:path>
                    </a:pathLst>
                  </a:custGeom>
                  <a:noFill/>
                  <a:ln w="9525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14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670" name="그룹 669">
                <a:extLst>
                  <a:ext uri="{FF2B5EF4-FFF2-40B4-BE49-F238E27FC236}">
                    <a16:creationId xmlns:a16="http://schemas.microsoft.com/office/drawing/2014/main" id="{E4769D9E-8280-4B9C-9F03-AA15AD9240CA}"/>
                  </a:ext>
                </a:extLst>
              </p:cNvPr>
              <p:cNvGrpSpPr/>
              <p:nvPr/>
            </p:nvGrpSpPr>
            <p:grpSpPr>
              <a:xfrm>
                <a:off x="4489314" y="3289995"/>
                <a:ext cx="593858" cy="197517"/>
                <a:chOff x="9330957" y="3233678"/>
                <a:chExt cx="665474" cy="221337"/>
              </a:xfrm>
            </p:grpSpPr>
            <p:sp>
              <p:nvSpPr>
                <p:cNvPr id="674" name="Title Bar">
                  <a:extLst>
                    <a:ext uri="{FF2B5EF4-FFF2-40B4-BE49-F238E27FC236}">
                      <a16:creationId xmlns:a16="http://schemas.microsoft.com/office/drawing/2014/main" id="{56E3E7A6-D96D-42D4-9029-4A8718C242F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김주화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75" name="Close Button">
                  <a:extLst>
                    <a:ext uri="{FF2B5EF4-FFF2-40B4-BE49-F238E27FC236}">
                      <a16:creationId xmlns:a16="http://schemas.microsoft.com/office/drawing/2014/main" id="{97443E51-64F4-495D-ABC1-46EECF14224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71" name="그룹 670">
                <a:extLst>
                  <a:ext uri="{FF2B5EF4-FFF2-40B4-BE49-F238E27FC236}">
                    <a16:creationId xmlns:a16="http://schemas.microsoft.com/office/drawing/2014/main" id="{EF925415-EE30-40BA-8903-66A1D1DFED91}"/>
                  </a:ext>
                </a:extLst>
              </p:cNvPr>
              <p:cNvGrpSpPr/>
              <p:nvPr/>
            </p:nvGrpSpPr>
            <p:grpSpPr>
              <a:xfrm>
                <a:off x="4174614" y="2957618"/>
                <a:ext cx="25400" cy="2412000"/>
                <a:chOff x="4049472" y="2065533"/>
                <a:chExt cx="25400" cy="2268000"/>
              </a:xfrm>
            </p:grpSpPr>
            <p:cxnSp>
              <p:nvCxnSpPr>
                <p:cNvPr id="672" name="Track">
                  <a:extLst>
                    <a:ext uri="{FF2B5EF4-FFF2-40B4-BE49-F238E27FC236}">
                      <a16:creationId xmlns:a16="http://schemas.microsoft.com/office/drawing/2014/main" id="{8628ED6E-1D48-4ED2-8565-A64537C7A6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62172" y="2065533"/>
                  <a:ext cx="0" cy="226800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73" name="Thumb">
                  <a:extLst>
                    <a:ext uri="{FF2B5EF4-FFF2-40B4-BE49-F238E27FC236}">
                      <a16:creationId xmlns:a16="http://schemas.microsoft.com/office/drawing/2014/main" id="{E458E2DB-6945-422B-9DF2-BE32D43E6EC2}"/>
                    </a:ext>
                  </a:extLst>
                </p:cNvPr>
                <p:cNvSpPr/>
                <p:nvPr/>
              </p:nvSpPr>
              <p:spPr>
                <a:xfrm>
                  <a:off x="4049472" y="2409634"/>
                  <a:ext cx="25400" cy="381978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480" name="Tile Background">
            <a:extLst>
              <a:ext uri="{FF2B5EF4-FFF2-40B4-BE49-F238E27FC236}">
                <a16:creationId xmlns:a16="http://schemas.microsoft.com/office/drawing/2014/main" id="{D48CE4EF-99A9-4B53-AF16-22466BDF582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5377" y="1323893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대화상대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8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09D3350E-23B1-40E0-A94B-44A53F9EFF5D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85378" y="1673785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2" name="사각형: 둥근 모서리 481">
            <a:extLst>
              <a:ext uri="{FF2B5EF4-FFF2-40B4-BE49-F238E27FC236}">
                <a16:creationId xmlns:a16="http://schemas.microsoft.com/office/drawing/2014/main" id="{00F24569-3070-4282-88E6-EFDA49AA76BD}"/>
              </a:ext>
            </a:extLst>
          </p:cNvPr>
          <p:cNvSpPr/>
          <p:nvPr/>
        </p:nvSpPr>
        <p:spPr>
          <a:xfrm>
            <a:off x="612560" y="167199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83" name="Close">
            <a:extLst>
              <a:ext uri="{FF2B5EF4-FFF2-40B4-BE49-F238E27FC236}">
                <a16:creationId xmlns:a16="http://schemas.microsoft.com/office/drawing/2014/main" id="{F936D261-5B53-4DEE-A70C-F7FF2C6AD26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98933" y="138861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84" name="Track">
            <a:extLst>
              <a:ext uri="{FF2B5EF4-FFF2-40B4-BE49-F238E27FC236}">
                <a16:creationId xmlns:a16="http://schemas.microsoft.com/office/drawing/2014/main" id="{78DABF6A-471D-4579-9211-BBC5C1EDD180}"/>
              </a:ext>
            </a:extLst>
          </p:cNvPr>
          <p:cNvCxnSpPr>
            <a:cxnSpLocks/>
          </p:cNvCxnSpPr>
          <p:nvPr/>
        </p:nvCxnSpPr>
        <p:spPr>
          <a:xfrm>
            <a:off x="4350328" y="2696552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grpSp>
        <p:nvGrpSpPr>
          <p:cNvPr id="485" name="그룹 484">
            <a:extLst>
              <a:ext uri="{FF2B5EF4-FFF2-40B4-BE49-F238E27FC236}">
                <a16:creationId xmlns:a16="http://schemas.microsoft.com/office/drawing/2014/main" id="{4945051A-AD66-4CA8-A8A0-DE8DCB035F7B}"/>
              </a:ext>
            </a:extLst>
          </p:cNvPr>
          <p:cNvGrpSpPr/>
          <p:nvPr/>
        </p:nvGrpSpPr>
        <p:grpSpPr>
          <a:xfrm>
            <a:off x="930824" y="2292914"/>
            <a:ext cx="3532557" cy="270620"/>
            <a:chOff x="591872" y="1640730"/>
            <a:chExt cx="3532557" cy="203875"/>
          </a:xfrm>
        </p:grpSpPr>
        <p:sp>
          <p:nvSpPr>
            <p:cNvPr id="621" name="Text Box">
              <a:extLst>
                <a:ext uri="{FF2B5EF4-FFF2-40B4-BE49-F238E27FC236}">
                  <a16:creationId xmlns:a16="http://schemas.microsoft.com/office/drawing/2014/main" id="{E646BE8D-6EE3-4B63-8F31-4846F337C900}"/>
                </a:ext>
              </a:extLst>
            </p:cNvPr>
            <p:cNvSpPr/>
            <p:nvPr/>
          </p:nvSpPr>
          <p:spPr>
            <a:xfrm>
              <a:off x="591872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22" name="Text Box">
              <a:extLst>
                <a:ext uri="{FF2B5EF4-FFF2-40B4-BE49-F238E27FC236}">
                  <a16:creationId xmlns:a16="http://schemas.microsoft.com/office/drawing/2014/main" id="{A0B935CC-D938-43B7-A25E-1F7A265DFA2D}"/>
                </a:ext>
              </a:extLst>
            </p:cNvPr>
            <p:cNvSpPr/>
            <p:nvPr/>
          </p:nvSpPr>
          <p:spPr>
            <a:xfrm>
              <a:off x="2376937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86" name="Text Box">
            <a:extLst>
              <a:ext uri="{FF2B5EF4-FFF2-40B4-BE49-F238E27FC236}">
                <a16:creationId xmlns:a16="http://schemas.microsoft.com/office/drawing/2014/main" id="{025AD0B4-02FE-410F-9FDF-58165E8FAA9D}"/>
              </a:ext>
            </a:extLst>
          </p:cNvPr>
          <p:cNvSpPr/>
          <p:nvPr/>
        </p:nvSpPr>
        <p:spPr>
          <a:xfrm>
            <a:off x="930823" y="2019864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ECEE928B-8C5F-40EE-99D1-D4089AD2EFF7}"/>
              </a:ext>
            </a:extLst>
          </p:cNvPr>
          <p:cNvGrpSpPr/>
          <p:nvPr/>
        </p:nvGrpSpPr>
        <p:grpSpPr>
          <a:xfrm>
            <a:off x="5932487" y="1719626"/>
            <a:ext cx="981598" cy="215444"/>
            <a:chOff x="438307" y="4558832"/>
            <a:chExt cx="981598" cy="215444"/>
          </a:xfrm>
        </p:grpSpPr>
        <p:sp>
          <p:nvSpPr>
            <p:cNvPr id="619" name="직사각형 618">
              <a:extLst>
                <a:ext uri="{FF2B5EF4-FFF2-40B4-BE49-F238E27FC236}">
                  <a16:creationId xmlns:a16="http://schemas.microsoft.com/office/drawing/2014/main" id="{8493A887-E751-4442-9280-F353767C53D6}"/>
                </a:ext>
              </a:extLst>
            </p:cNvPr>
            <p:cNvSpPr/>
            <p:nvPr/>
          </p:nvSpPr>
          <p:spPr>
            <a:xfrm>
              <a:off x="438307" y="4558832"/>
              <a:ext cx="873957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sp>
          <p:nvSpPr>
            <p:cNvPr id="620" name="About">
              <a:extLst>
                <a:ext uri="{FF2B5EF4-FFF2-40B4-BE49-F238E27FC236}">
                  <a16:creationId xmlns:a16="http://schemas.microsoft.com/office/drawing/2014/main" id="{E31B31B8-762A-4F86-811F-54A91E01224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266131" y="4598564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88" name="그룹 487">
            <a:extLst>
              <a:ext uri="{FF2B5EF4-FFF2-40B4-BE49-F238E27FC236}">
                <a16:creationId xmlns:a16="http://schemas.microsoft.com/office/drawing/2014/main" id="{F3511B2D-997D-4D13-9FF7-CD000FE844D0}"/>
              </a:ext>
            </a:extLst>
          </p:cNvPr>
          <p:cNvGrpSpPr/>
          <p:nvPr/>
        </p:nvGrpSpPr>
        <p:grpSpPr>
          <a:xfrm>
            <a:off x="929612" y="2124810"/>
            <a:ext cx="3479951" cy="225640"/>
            <a:chOff x="233347" y="2198634"/>
            <a:chExt cx="3479951" cy="225640"/>
          </a:xfrm>
        </p:grpSpPr>
        <p:grpSp>
          <p:nvGrpSpPr>
            <p:cNvPr id="613" name="그룹 612">
              <a:extLst>
                <a:ext uri="{FF2B5EF4-FFF2-40B4-BE49-F238E27FC236}">
                  <a16:creationId xmlns:a16="http://schemas.microsoft.com/office/drawing/2014/main" id="{9E06A3D5-5F18-4D56-957A-163291B3836A}"/>
                </a:ext>
              </a:extLst>
            </p:cNvPr>
            <p:cNvGrpSpPr/>
            <p:nvPr/>
          </p:nvGrpSpPr>
          <p:grpSpPr>
            <a:xfrm>
              <a:off x="293298" y="2208830"/>
              <a:ext cx="3420000" cy="215444"/>
              <a:chOff x="2753227" y="6341570"/>
              <a:chExt cx="3420000" cy="215444"/>
            </a:xfrm>
          </p:grpSpPr>
          <p:grpSp>
            <p:nvGrpSpPr>
              <p:cNvPr id="615" name="그룹 614">
                <a:extLst>
                  <a:ext uri="{FF2B5EF4-FFF2-40B4-BE49-F238E27FC236}">
                    <a16:creationId xmlns:a16="http://schemas.microsoft.com/office/drawing/2014/main" id="{2D0912D8-277D-45A1-8147-A8AB31BFFB88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617" name="Search Icon">
                  <a:extLst>
                    <a:ext uri="{FF2B5EF4-FFF2-40B4-BE49-F238E27FC236}">
                      <a16:creationId xmlns:a16="http://schemas.microsoft.com/office/drawing/2014/main" id="{C36DC71C-D584-4E2C-9EC6-C59A4080DC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8" name="직사각형 617">
                  <a:extLst>
                    <a:ext uri="{FF2B5EF4-FFF2-40B4-BE49-F238E27FC236}">
                      <a16:creationId xmlns:a16="http://schemas.microsoft.com/office/drawing/2014/main" id="{477C382A-B0E9-442F-AA00-7FA45AD9896D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616" name="Line">
                <a:extLst>
                  <a:ext uri="{FF2B5EF4-FFF2-40B4-BE49-F238E27FC236}">
                    <a16:creationId xmlns:a16="http://schemas.microsoft.com/office/drawing/2014/main" id="{5A2430D8-E611-4888-AF2C-CD10A8502B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14" name="직사각형 613">
              <a:extLst>
                <a:ext uri="{FF2B5EF4-FFF2-40B4-BE49-F238E27FC236}">
                  <a16:creationId xmlns:a16="http://schemas.microsoft.com/office/drawing/2014/main" id="{8D8A301D-2C0A-4991-9D5A-F238630C9C55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</p:grpSp>
      <p:sp>
        <p:nvSpPr>
          <p:cNvPr id="489" name="Tab 1">
            <a:extLst>
              <a:ext uri="{FF2B5EF4-FFF2-40B4-BE49-F238E27FC236}">
                <a16:creationId xmlns:a16="http://schemas.microsoft.com/office/drawing/2014/main" id="{39262CA4-9D04-427D-BBB5-3846968C9748}"/>
              </a:ext>
            </a:extLst>
          </p:cNvPr>
          <p:cNvSpPr/>
          <p:nvPr/>
        </p:nvSpPr>
        <p:spPr>
          <a:xfrm>
            <a:off x="1035091" y="2362238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0" name="Tab 2">
            <a:extLst>
              <a:ext uri="{FF2B5EF4-FFF2-40B4-BE49-F238E27FC236}">
                <a16:creationId xmlns:a16="http://schemas.microsoft.com/office/drawing/2014/main" id="{77FE69D8-8C09-483D-A905-C19D3DEF9C7C}"/>
              </a:ext>
            </a:extLst>
          </p:cNvPr>
          <p:cNvSpPr/>
          <p:nvPr/>
        </p:nvSpPr>
        <p:spPr>
          <a:xfrm>
            <a:off x="2696496" y="2362238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1" name="Selection">
            <a:extLst>
              <a:ext uri="{FF2B5EF4-FFF2-40B4-BE49-F238E27FC236}">
                <a16:creationId xmlns:a16="http://schemas.microsoft.com/office/drawing/2014/main" id="{F545D350-605F-4F21-A7E9-67650B73D428}"/>
              </a:ext>
            </a:extLst>
          </p:cNvPr>
          <p:cNvSpPr/>
          <p:nvPr/>
        </p:nvSpPr>
        <p:spPr>
          <a:xfrm>
            <a:off x="2703024" y="2647988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492" name="Text Box">
            <a:extLst>
              <a:ext uri="{FF2B5EF4-FFF2-40B4-BE49-F238E27FC236}">
                <a16:creationId xmlns:a16="http://schemas.microsoft.com/office/drawing/2014/main" id="{B07C287E-6C53-471B-A300-098D06E19AEC}"/>
              </a:ext>
            </a:extLst>
          </p:cNvPr>
          <p:cNvSpPr/>
          <p:nvPr/>
        </p:nvSpPr>
        <p:spPr>
          <a:xfrm>
            <a:off x="4516457" y="2019864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283E48C0-AF65-4D0C-9ADB-4D7C3DA9EF66}"/>
              </a:ext>
            </a:extLst>
          </p:cNvPr>
          <p:cNvGrpSpPr/>
          <p:nvPr/>
        </p:nvGrpSpPr>
        <p:grpSpPr>
          <a:xfrm>
            <a:off x="4787355" y="2049972"/>
            <a:ext cx="1661405" cy="304800"/>
            <a:chOff x="5992573" y="3549219"/>
            <a:chExt cx="1661405" cy="304800"/>
          </a:xfrm>
        </p:grpSpPr>
        <p:sp>
          <p:nvSpPr>
            <p:cNvPr id="611" name="Tab 1">
              <a:extLst>
                <a:ext uri="{FF2B5EF4-FFF2-40B4-BE49-F238E27FC236}">
                  <a16:creationId xmlns:a16="http://schemas.microsoft.com/office/drawing/2014/main" id="{498ECCE3-E854-440F-A9FE-C2BCEC84909F}"/>
                </a:ext>
              </a:extLst>
            </p:cNvPr>
            <p:cNvSpPr/>
            <p:nvPr/>
          </p:nvSpPr>
          <p:spPr>
            <a:xfrm>
              <a:off x="5992573" y="3549219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12" name="Selection">
              <a:extLst>
                <a:ext uri="{FF2B5EF4-FFF2-40B4-BE49-F238E27FC236}">
                  <a16:creationId xmlns:a16="http://schemas.microsoft.com/office/drawing/2014/main" id="{528BBA08-A7A9-40C2-A19E-7EAFE8F37EDF}"/>
                </a:ext>
              </a:extLst>
            </p:cNvPr>
            <p:cNvSpPr/>
            <p:nvPr/>
          </p:nvSpPr>
          <p:spPr>
            <a:xfrm>
              <a:off x="5992573" y="3834969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94" name="그룹 493">
            <a:extLst>
              <a:ext uri="{FF2B5EF4-FFF2-40B4-BE49-F238E27FC236}">
                <a16:creationId xmlns:a16="http://schemas.microsoft.com/office/drawing/2014/main" id="{A28C0C2B-AF59-4609-ACE9-2CB82F88AFF5}"/>
              </a:ext>
            </a:extLst>
          </p:cNvPr>
          <p:cNvGrpSpPr/>
          <p:nvPr/>
        </p:nvGrpSpPr>
        <p:grpSpPr>
          <a:xfrm>
            <a:off x="4674920" y="2456453"/>
            <a:ext cx="1886274" cy="734756"/>
            <a:chOff x="4323884" y="1804269"/>
            <a:chExt cx="1886274" cy="734756"/>
          </a:xfrm>
        </p:grpSpPr>
        <p:grpSp>
          <p:nvGrpSpPr>
            <p:cNvPr id="588" name="그룹 587">
              <a:extLst>
                <a:ext uri="{FF2B5EF4-FFF2-40B4-BE49-F238E27FC236}">
                  <a16:creationId xmlns:a16="http://schemas.microsoft.com/office/drawing/2014/main" id="{6FB0CA28-7B31-49DC-AE7B-21CA497D8ECA}"/>
                </a:ext>
              </a:extLst>
            </p:cNvPr>
            <p:cNvGrpSpPr/>
            <p:nvPr/>
          </p:nvGrpSpPr>
          <p:grpSpPr>
            <a:xfrm>
              <a:off x="4323884" y="1804269"/>
              <a:ext cx="1886274" cy="197517"/>
              <a:chOff x="5108887" y="1844606"/>
              <a:chExt cx="1886274" cy="197517"/>
            </a:xfrm>
          </p:grpSpPr>
          <p:grpSp>
            <p:nvGrpSpPr>
              <p:cNvPr id="602" name="그룹 601">
                <a:extLst>
                  <a:ext uri="{FF2B5EF4-FFF2-40B4-BE49-F238E27FC236}">
                    <a16:creationId xmlns:a16="http://schemas.microsoft.com/office/drawing/2014/main" id="{27788E0E-C412-4FB8-BC56-AD17DC95D578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9" name="Title Bar">
                  <a:extLst>
                    <a:ext uri="{FF2B5EF4-FFF2-40B4-BE49-F238E27FC236}">
                      <a16:creationId xmlns:a16="http://schemas.microsoft.com/office/drawing/2014/main" id="{79DD0B35-45E9-431A-A7E0-A561C48A46FA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0" name="Close Button">
                  <a:extLst>
                    <a:ext uri="{FF2B5EF4-FFF2-40B4-BE49-F238E27FC236}">
                      <a16:creationId xmlns:a16="http://schemas.microsoft.com/office/drawing/2014/main" id="{9E55D2BB-27C0-462B-8783-DE2DB34FD41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3" name="그룹 602">
                <a:extLst>
                  <a:ext uri="{FF2B5EF4-FFF2-40B4-BE49-F238E27FC236}">
                    <a16:creationId xmlns:a16="http://schemas.microsoft.com/office/drawing/2014/main" id="{DAC7FCAA-33E4-443D-BCAE-3CC70B2F53BD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7" name="Title Bar">
                  <a:extLst>
                    <a:ext uri="{FF2B5EF4-FFF2-40B4-BE49-F238E27FC236}">
                      <a16:creationId xmlns:a16="http://schemas.microsoft.com/office/drawing/2014/main" id="{2FB62E10-B4AE-4B16-87C4-096F3E75F4F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8" name="Close Button">
                  <a:extLst>
                    <a:ext uri="{FF2B5EF4-FFF2-40B4-BE49-F238E27FC236}">
                      <a16:creationId xmlns:a16="http://schemas.microsoft.com/office/drawing/2014/main" id="{CCC26FF2-F8AB-4509-8733-EA255A08B1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4" name="그룹 603">
                <a:extLst>
                  <a:ext uri="{FF2B5EF4-FFF2-40B4-BE49-F238E27FC236}">
                    <a16:creationId xmlns:a16="http://schemas.microsoft.com/office/drawing/2014/main" id="{AEEA3D6C-A7FA-4CDE-B347-E0D6B6CF85B9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05" name="Title Bar">
                  <a:extLst>
                    <a:ext uri="{FF2B5EF4-FFF2-40B4-BE49-F238E27FC236}">
                      <a16:creationId xmlns:a16="http://schemas.microsoft.com/office/drawing/2014/main" id="{1167FF68-41E5-44B3-8072-E0089C69981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6" name="Close Button">
                  <a:extLst>
                    <a:ext uri="{FF2B5EF4-FFF2-40B4-BE49-F238E27FC236}">
                      <a16:creationId xmlns:a16="http://schemas.microsoft.com/office/drawing/2014/main" id="{33E34458-0D61-4D93-A302-66A55012339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89" name="그룹 588">
              <a:extLst>
                <a:ext uri="{FF2B5EF4-FFF2-40B4-BE49-F238E27FC236}">
                  <a16:creationId xmlns:a16="http://schemas.microsoft.com/office/drawing/2014/main" id="{B23D8C8C-35E1-41DF-B41E-2489536FACA4}"/>
                </a:ext>
              </a:extLst>
            </p:cNvPr>
            <p:cNvGrpSpPr/>
            <p:nvPr/>
          </p:nvGrpSpPr>
          <p:grpSpPr>
            <a:xfrm>
              <a:off x="4323884" y="2072889"/>
              <a:ext cx="1886274" cy="197517"/>
              <a:chOff x="5108887" y="2113225"/>
              <a:chExt cx="1886274" cy="197517"/>
            </a:xfrm>
          </p:grpSpPr>
          <p:grpSp>
            <p:nvGrpSpPr>
              <p:cNvPr id="593" name="그룹 592">
                <a:extLst>
                  <a:ext uri="{FF2B5EF4-FFF2-40B4-BE49-F238E27FC236}">
                    <a16:creationId xmlns:a16="http://schemas.microsoft.com/office/drawing/2014/main" id="{05FAE335-E11E-4B26-A619-5E9B98FC5B1E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00" name="Title Bar">
                  <a:extLst>
                    <a:ext uri="{FF2B5EF4-FFF2-40B4-BE49-F238E27FC236}">
                      <a16:creationId xmlns:a16="http://schemas.microsoft.com/office/drawing/2014/main" id="{BC7ED857-F0FA-4989-B2E1-0208C5BC3DB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01" name="Close Button">
                  <a:extLst>
                    <a:ext uri="{FF2B5EF4-FFF2-40B4-BE49-F238E27FC236}">
                      <a16:creationId xmlns:a16="http://schemas.microsoft.com/office/drawing/2014/main" id="{AD5A9BF9-A43F-40FB-8BB7-BAD1B845A2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4" name="그룹 593">
                <a:extLst>
                  <a:ext uri="{FF2B5EF4-FFF2-40B4-BE49-F238E27FC236}">
                    <a16:creationId xmlns:a16="http://schemas.microsoft.com/office/drawing/2014/main" id="{CFEF5C48-27EC-4923-913A-47967D35B81E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98" name="Title Bar">
                  <a:extLst>
                    <a:ext uri="{FF2B5EF4-FFF2-40B4-BE49-F238E27FC236}">
                      <a16:creationId xmlns:a16="http://schemas.microsoft.com/office/drawing/2014/main" id="{A1CC4E5A-8D5B-4EAE-B6D1-608A76A1B6F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9" name="Close Button">
                  <a:extLst>
                    <a:ext uri="{FF2B5EF4-FFF2-40B4-BE49-F238E27FC236}">
                      <a16:creationId xmlns:a16="http://schemas.microsoft.com/office/drawing/2014/main" id="{5802C2DC-FAE3-485D-9E2F-67E9E150ED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8CBFC2DE-2FA6-40C7-BD08-433C4D7A6CBE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96" name="Title Bar">
                  <a:extLst>
                    <a:ext uri="{FF2B5EF4-FFF2-40B4-BE49-F238E27FC236}">
                      <a16:creationId xmlns:a16="http://schemas.microsoft.com/office/drawing/2014/main" id="{61B7F9D4-05FF-4AC9-AFC2-3CB3F940F3F8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7" name="Close Button">
                  <a:extLst>
                    <a:ext uri="{FF2B5EF4-FFF2-40B4-BE49-F238E27FC236}">
                      <a16:creationId xmlns:a16="http://schemas.microsoft.com/office/drawing/2014/main" id="{477A20CA-DC12-472C-A5D5-26CFA84E3A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90" name="그룹 589">
              <a:extLst>
                <a:ext uri="{FF2B5EF4-FFF2-40B4-BE49-F238E27FC236}">
                  <a16:creationId xmlns:a16="http://schemas.microsoft.com/office/drawing/2014/main" id="{E2DAFF5B-888E-4180-8B73-F6742B3B7087}"/>
                </a:ext>
              </a:extLst>
            </p:cNvPr>
            <p:cNvGrpSpPr/>
            <p:nvPr/>
          </p:nvGrpSpPr>
          <p:grpSpPr>
            <a:xfrm>
              <a:off x="4323884" y="2341508"/>
              <a:ext cx="593858" cy="197517"/>
              <a:chOff x="9330957" y="3233678"/>
              <a:chExt cx="665474" cy="221337"/>
            </a:xfrm>
          </p:grpSpPr>
          <p:sp>
            <p:nvSpPr>
              <p:cNvPr id="591" name="Title Bar">
                <a:extLst>
                  <a:ext uri="{FF2B5EF4-FFF2-40B4-BE49-F238E27FC236}">
                    <a16:creationId xmlns:a16="http://schemas.microsoft.com/office/drawing/2014/main" id="{70D35FFC-701C-4867-8242-775ABD0D35BE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2" name="Close Button">
                <a:extLst>
                  <a:ext uri="{FF2B5EF4-FFF2-40B4-BE49-F238E27FC236}">
                    <a16:creationId xmlns:a16="http://schemas.microsoft.com/office/drawing/2014/main" id="{CC530A35-78F1-4145-8122-2FE9168FA8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495" name="사각형: 둥근 모서리 494">
            <a:extLst>
              <a:ext uri="{FF2B5EF4-FFF2-40B4-BE49-F238E27FC236}">
                <a16:creationId xmlns:a16="http://schemas.microsoft.com/office/drawing/2014/main" id="{1516A953-2520-4BC7-B628-FC922EDACDEF}"/>
              </a:ext>
            </a:extLst>
          </p:cNvPr>
          <p:cNvSpPr/>
          <p:nvPr/>
        </p:nvSpPr>
        <p:spPr>
          <a:xfrm>
            <a:off x="906406" y="2735189"/>
            <a:ext cx="619559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endParaRPr kumimoji="1" lang="ko-KR" altLang="en-US" sz="800" kern="1200" dirty="0">
              <a:solidFill>
                <a:prstClr val="white">
                  <a:lumMod val="7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ABD3E4D7-C5B6-42F9-A6E2-914E7EA1ECB5}"/>
              </a:ext>
            </a:extLst>
          </p:cNvPr>
          <p:cNvGrpSpPr/>
          <p:nvPr/>
        </p:nvGrpSpPr>
        <p:grpSpPr>
          <a:xfrm>
            <a:off x="4126410" y="4578735"/>
            <a:ext cx="144000" cy="144000"/>
            <a:chOff x="3466614" y="2872401"/>
            <a:chExt cx="144000" cy="144000"/>
          </a:xfrm>
        </p:grpSpPr>
        <p:sp>
          <p:nvSpPr>
            <p:cNvPr id="586" name="타원 585">
              <a:extLst>
                <a:ext uri="{FF2B5EF4-FFF2-40B4-BE49-F238E27FC236}">
                  <a16:creationId xmlns:a16="http://schemas.microsoft.com/office/drawing/2014/main" id="{DE723CDB-76EA-4671-807F-DEB9E756C3D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7" name="Accept">
              <a:extLst>
                <a:ext uri="{FF2B5EF4-FFF2-40B4-BE49-F238E27FC236}">
                  <a16:creationId xmlns:a16="http://schemas.microsoft.com/office/drawing/2014/main" id="{C1925041-EBF3-47C7-A40C-ACAC360FC6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7" name="그룹 496">
            <a:extLst>
              <a:ext uri="{FF2B5EF4-FFF2-40B4-BE49-F238E27FC236}">
                <a16:creationId xmlns:a16="http://schemas.microsoft.com/office/drawing/2014/main" id="{9D7252CB-7B89-45B4-AF69-1F331EA5F445}"/>
              </a:ext>
            </a:extLst>
          </p:cNvPr>
          <p:cNvGrpSpPr/>
          <p:nvPr/>
        </p:nvGrpSpPr>
        <p:grpSpPr>
          <a:xfrm>
            <a:off x="1087663" y="4535319"/>
            <a:ext cx="1591327" cy="230832"/>
            <a:chOff x="781439" y="3095455"/>
            <a:chExt cx="1591327" cy="230832"/>
          </a:xfrm>
        </p:grpSpPr>
        <p:grpSp>
          <p:nvGrpSpPr>
            <p:cNvPr id="582" name="그룹 581">
              <a:extLst>
                <a:ext uri="{FF2B5EF4-FFF2-40B4-BE49-F238E27FC236}">
                  <a16:creationId xmlns:a16="http://schemas.microsoft.com/office/drawing/2014/main" id="{8F69CF22-9032-4086-A20D-C55C2DB89C30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584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43F736B-0577-4CC1-8481-B200C20E2891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AE46CCC-0DA8-47FE-899A-C87DDF4EC79E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583" name="직사각형 582">
              <a:extLst>
                <a:ext uri="{FF2B5EF4-FFF2-40B4-BE49-F238E27FC236}">
                  <a16:creationId xmlns:a16="http://schemas.microsoft.com/office/drawing/2014/main" id="{3DC8BC91-B222-4B67-8D7E-9D69A96B72E7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</p:grp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55848284-ABA7-48CB-B7C4-A06B8B9A8643}"/>
              </a:ext>
            </a:extLst>
          </p:cNvPr>
          <p:cNvGrpSpPr/>
          <p:nvPr/>
        </p:nvGrpSpPr>
        <p:grpSpPr>
          <a:xfrm>
            <a:off x="4126410" y="3292085"/>
            <a:ext cx="144000" cy="144000"/>
            <a:chOff x="3466614" y="2872401"/>
            <a:chExt cx="144000" cy="144000"/>
          </a:xfrm>
        </p:grpSpPr>
        <p:sp>
          <p:nvSpPr>
            <p:cNvPr id="580" name="타원 579">
              <a:extLst>
                <a:ext uri="{FF2B5EF4-FFF2-40B4-BE49-F238E27FC236}">
                  <a16:creationId xmlns:a16="http://schemas.microsoft.com/office/drawing/2014/main" id="{EB465352-9E49-4A35-B23E-DA954E54DFF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1" name="Accept">
              <a:extLst>
                <a:ext uri="{FF2B5EF4-FFF2-40B4-BE49-F238E27FC236}">
                  <a16:creationId xmlns:a16="http://schemas.microsoft.com/office/drawing/2014/main" id="{2BFA3E5D-E40E-4334-B8FC-B40DB95DF2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9632E551-B0F0-4A35-AB3A-F802D9927C7C}"/>
              </a:ext>
            </a:extLst>
          </p:cNvPr>
          <p:cNvGrpSpPr/>
          <p:nvPr/>
        </p:nvGrpSpPr>
        <p:grpSpPr>
          <a:xfrm>
            <a:off x="1063442" y="3248669"/>
            <a:ext cx="1196795" cy="230832"/>
            <a:chOff x="591157" y="2724973"/>
            <a:chExt cx="1196795" cy="230832"/>
          </a:xfrm>
        </p:grpSpPr>
        <p:sp>
          <p:nvSpPr>
            <p:cNvPr id="57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2B32054-1081-4D7D-AFF2-50191E512B08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 err="1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579" name="직사각형 578">
              <a:extLst>
                <a:ext uri="{FF2B5EF4-FFF2-40B4-BE49-F238E27FC236}">
                  <a16:creationId xmlns:a16="http://schemas.microsoft.com/office/drawing/2014/main" id="{3AAC66C2-5952-4DFD-B15A-D3BCC9CEC7BD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500" name="직사각형 499">
            <a:extLst>
              <a:ext uri="{FF2B5EF4-FFF2-40B4-BE49-F238E27FC236}">
                <a16:creationId xmlns:a16="http://schemas.microsoft.com/office/drawing/2014/main" id="{D35631C8-0198-46DB-9555-3F8DC5FE6E6B}"/>
              </a:ext>
            </a:extLst>
          </p:cNvPr>
          <p:cNvSpPr/>
          <p:nvPr/>
        </p:nvSpPr>
        <p:spPr>
          <a:xfrm>
            <a:off x="2443028" y="3264058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sp>
        <p:nvSpPr>
          <p:cNvPr id="501" name="직사각형 500">
            <a:extLst>
              <a:ext uri="{FF2B5EF4-FFF2-40B4-BE49-F238E27FC236}">
                <a16:creationId xmlns:a16="http://schemas.microsoft.com/office/drawing/2014/main" id="{C4B5DBF5-C6D0-470C-B631-854C1F63308E}"/>
              </a:ext>
            </a:extLst>
          </p:cNvPr>
          <p:cNvSpPr/>
          <p:nvPr/>
        </p:nvSpPr>
        <p:spPr>
          <a:xfrm>
            <a:off x="2417380" y="2992316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43EB87D2-9CAB-4F5B-9584-A1AAE53A5B1F}"/>
              </a:ext>
            </a:extLst>
          </p:cNvPr>
          <p:cNvGrpSpPr/>
          <p:nvPr/>
        </p:nvGrpSpPr>
        <p:grpSpPr>
          <a:xfrm>
            <a:off x="944227" y="2984621"/>
            <a:ext cx="1430834" cy="215444"/>
            <a:chOff x="591157" y="2732667"/>
            <a:chExt cx="1430834" cy="215444"/>
          </a:xfrm>
        </p:grpSpPr>
        <p:sp>
          <p:nvSpPr>
            <p:cNvPr id="57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54A1EE3-1120-4FB9-B4A6-DEFB2858B8EA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8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7" name="직사각형 576">
              <a:extLst>
                <a:ext uri="{FF2B5EF4-FFF2-40B4-BE49-F238E27FC236}">
                  <a16:creationId xmlns:a16="http://schemas.microsoft.com/office/drawing/2014/main" id="{1A4E01EC-B983-4DF3-9B7A-F4DBA0310AC9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10B1255B-A64B-40F7-A873-A59FDE823562}"/>
              </a:ext>
            </a:extLst>
          </p:cNvPr>
          <p:cNvGrpSpPr/>
          <p:nvPr/>
        </p:nvGrpSpPr>
        <p:grpSpPr>
          <a:xfrm>
            <a:off x="4126410" y="3020343"/>
            <a:ext cx="144000" cy="144000"/>
            <a:chOff x="3466614" y="2872401"/>
            <a:chExt cx="144000" cy="144000"/>
          </a:xfrm>
        </p:grpSpPr>
        <p:sp>
          <p:nvSpPr>
            <p:cNvPr id="574" name="타원 573">
              <a:extLst>
                <a:ext uri="{FF2B5EF4-FFF2-40B4-BE49-F238E27FC236}">
                  <a16:creationId xmlns:a16="http://schemas.microsoft.com/office/drawing/2014/main" id="{167BE476-EADF-40FF-B10E-628AA45E08A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75" name="Accept">
              <a:extLst>
                <a:ext uri="{FF2B5EF4-FFF2-40B4-BE49-F238E27FC236}">
                  <a16:creationId xmlns:a16="http://schemas.microsoft.com/office/drawing/2014/main" id="{5C3CEEE6-4D09-4673-967E-251AA9644A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5EA4C05D-CDBA-4E26-AB6B-569F60EECAEF}"/>
              </a:ext>
            </a:extLst>
          </p:cNvPr>
          <p:cNvGrpSpPr/>
          <p:nvPr/>
        </p:nvGrpSpPr>
        <p:grpSpPr>
          <a:xfrm>
            <a:off x="4126410" y="3613748"/>
            <a:ext cx="144000" cy="144000"/>
            <a:chOff x="3466614" y="2872401"/>
            <a:chExt cx="144000" cy="144000"/>
          </a:xfrm>
        </p:grpSpPr>
        <p:sp>
          <p:nvSpPr>
            <p:cNvPr id="572" name="타원 571">
              <a:extLst>
                <a:ext uri="{FF2B5EF4-FFF2-40B4-BE49-F238E27FC236}">
                  <a16:creationId xmlns:a16="http://schemas.microsoft.com/office/drawing/2014/main" id="{80CC5FC4-C1BD-46D7-B783-684262DABB9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73" name="Accept">
              <a:extLst>
                <a:ext uri="{FF2B5EF4-FFF2-40B4-BE49-F238E27FC236}">
                  <a16:creationId xmlns:a16="http://schemas.microsoft.com/office/drawing/2014/main" id="{7F1AA915-D976-4C06-A35D-BF626B5F2D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5" name="그룹 504">
            <a:extLst>
              <a:ext uri="{FF2B5EF4-FFF2-40B4-BE49-F238E27FC236}">
                <a16:creationId xmlns:a16="http://schemas.microsoft.com/office/drawing/2014/main" id="{DFAA4290-B7CF-46A6-A367-822EA9F62BEB}"/>
              </a:ext>
            </a:extLst>
          </p:cNvPr>
          <p:cNvGrpSpPr/>
          <p:nvPr/>
        </p:nvGrpSpPr>
        <p:grpSpPr>
          <a:xfrm>
            <a:off x="1359941" y="3528105"/>
            <a:ext cx="1090205" cy="315286"/>
            <a:chOff x="929024" y="2888387"/>
            <a:chExt cx="1090205" cy="315286"/>
          </a:xfrm>
        </p:grpSpPr>
        <p:sp>
          <p:nvSpPr>
            <p:cNvPr id="568" name="직사각형 567">
              <a:extLst>
                <a:ext uri="{FF2B5EF4-FFF2-40B4-BE49-F238E27FC236}">
                  <a16:creationId xmlns:a16="http://schemas.microsoft.com/office/drawing/2014/main" id="{D53999E1-6C07-4592-AC53-2431A55DB08A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D49D5FE2-8547-474F-A1FE-B70351E5FC50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570" name="Background">
                <a:extLst>
                  <a:ext uri="{FF2B5EF4-FFF2-40B4-BE49-F238E27FC236}">
                    <a16:creationId xmlns:a16="http://schemas.microsoft.com/office/drawing/2014/main" id="{4A6C4406-5BB8-41FF-B33C-B7F7A945B58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1" name="Profile Icon">
                <a:extLst>
                  <a:ext uri="{FF2B5EF4-FFF2-40B4-BE49-F238E27FC236}">
                    <a16:creationId xmlns:a16="http://schemas.microsoft.com/office/drawing/2014/main" id="{42950F8C-3D08-4C01-B0BC-7356AA0271A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06" name="그룹 505">
            <a:extLst>
              <a:ext uri="{FF2B5EF4-FFF2-40B4-BE49-F238E27FC236}">
                <a16:creationId xmlns:a16="http://schemas.microsoft.com/office/drawing/2014/main" id="{D2247060-F242-4E8D-83F4-690B9CBD4755}"/>
              </a:ext>
            </a:extLst>
          </p:cNvPr>
          <p:cNvGrpSpPr/>
          <p:nvPr/>
        </p:nvGrpSpPr>
        <p:grpSpPr>
          <a:xfrm>
            <a:off x="944227" y="4255885"/>
            <a:ext cx="1760411" cy="230832"/>
            <a:chOff x="638003" y="2896829"/>
            <a:chExt cx="1760411" cy="230832"/>
          </a:xfrm>
        </p:grpSpPr>
        <p:grpSp>
          <p:nvGrpSpPr>
            <p:cNvPr id="564" name="그룹 563">
              <a:extLst>
                <a:ext uri="{FF2B5EF4-FFF2-40B4-BE49-F238E27FC236}">
                  <a16:creationId xmlns:a16="http://schemas.microsoft.com/office/drawing/2014/main" id="{B17B7FC0-BE16-4339-99F9-69D129AF96AB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566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9A10D9A-394C-49CE-98A8-DDAFF3D14CFF}"/>
                  </a:ext>
                </a:extLst>
              </p:cNvPr>
              <p:cNvSpPr txBox="1"/>
              <p:nvPr>
                <p:custDataLst>
                  <p:tags r:id="rId3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567" name="직사각형 566">
                <a:extLst>
                  <a:ext uri="{FF2B5EF4-FFF2-40B4-BE49-F238E27FC236}">
                    <a16:creationId xmlns:a16="http://schemas.microsoft.com/office/drawing/2014/main" id="{A4EBFFDF-0528-4E9F-BF67-452B332FAF70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9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63EB9E71-3E35-498F-A461-8964E8E2F248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</p:grpSp>
      <p:grpSp>
        <p:nvGrpSpPr>
          <p:cNvPr id="507" name="그룹 506">
            <a:extLst>
              <a:ext uri="{FF2B5EF4-FFF2-40B4-BE49-F238E27FC236}">
                <a16:creationId xmlns:a16="http://schemas.microsoft.com/office/drawing/2014/main" id="{41E5BF20-9671-43CB-A82F-9669C5E94972}"/>
              </a:ext>
            </a:extLst>
          </p:cNvPr>
          <p:cNvGrpSpPr/>
          <p:nvPr/>
        </p:nvGrpSpPr>
        <p:grpSpPr>
          <a:xfrm>
            <a:off x="4126410" y="4299301"/>
            <a:ext cx="144000" cy="144000"/>
            <a:chOff x="3466614" y="2872401"/>
            <a:chExt cx="144000" cy="144000"/>
          </a:xfrm>
        </p:grpSpPr>
        <p:sp>
          <p:nvSpPr>
            <p:cNvPr id="562" name="타원 561">
              <a:extLst>
                <a:ext uri="{FF2B5EF4-FFF2-40B4-BE49-F238E27FC236}">
                  <a16:creationId xmlns:a16="http://schemas.microsoft.com/office/drawing/2014/main" id="{E4B91051-C284-4B2E-8D68-A4E118AC71F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63" name="Accept">
              <a:extLst>
                <a:ext uri="{FF2B5EF4-FFF2-40B4-BE49-F238E27FC236}">
                  <a16:creationId xmlns:a16="http://schemas.microsoft.com/office/drawing/2014/main" id="{B8B6A20F-0653-4235-B59F-D6BAC8215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B184B6D0-4DCF-44E0-8F03-B7707241278E}"/>
              </a:ext>
            </a:extLst>
          </p:cNvPr>
          <p:cNvGrpSpPr/>
          <p:nvPr/>
        </p:nvGrpSpPr>
        <p:grpSpPr>
          <a:xfrm>
            <a:off x="4126410" y="3977638"/>
            <a:ext cx="144000" cy="144000"/>
            <a:chOff x="3466614" y="2872401"/>
            <a:chExt cx="144000" cy="144000"/>
          </a:xfrm>
        </p:grpSpPr>
        <p:sp>
          <p:nvSpPr>
            <p:cNvPr id="560" name="타원 559">
              <a:extLst>
                <a:ext uri="{FF2B5EF4-FFF2-40B4-BE49-F238E27FC236}">
                  <a16:creationId xmlns:a16="http://schemas.microsoft.com/office/drawing/2014/main" id="{2F1B6673-6D13-47E3-934C-5D3BAFA7844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61" name="Accept">
              <a:extLst>
                <a:ext uri="{FF2B5EF4-FFF2-40B4-BE49-F238E27FC236}">
                  <a16:creationId xmlns:a16="http://schemas.microsoft.com/office/drawing/2014/main" id="{6BEFAB34-CE35-47EB-8185-4E0912742B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53AA78AC-A289-4EA1-8AE8-17AEEEEF6D10}"/>
              </a:ext>
            </a:extLst>
          </p:cNvPr>
          <p:cNvGrpSpPr/>
          <p:nvPr/>
        </p:nvGrpSpPr>
        <p:grpSpPr>
          <a:xfrm>
            <a:off x="1359941" y="3891995"/>
            <a:ext cx="1090205" cy="315286"/>
            <a:chOff x="929024" y="2888387"/>
            <a:chExt cx="1090205" cy="315286"/>
          </a:xfrm>
        </p:grpSpPr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B5DE77D2-4317-4A20-823B-C6CE9118546E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57" name="그룹 556">
              <a:extLst>
                <a:ext uri="{FF2B5EF4-FFF2-40B4-BE49-F238E27FC236}">
                  <a16:creationId xmlns:a16="http://schemas.microsoft.com/office/drawing/2014/main" id="{9948A419-95AD-4A28-A98E-7C8A35708D25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558" name="Background">
                <a:extLst>
                  <a:ext uri="{FF2B5EF4-FFF2-40B4-BE49-F238E27FC236}">
                    <a16:creationId xmlns:a16="http://schemas.microsoft.com/office/drawing/2014/main" id="{B0D3B99F-F1BE-4FE7-BD02-2D88AF91B4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9" name="Profile Icon">
                <a:extLst>
                  <a:ext uri="{FF2B5EF4-FFF2-40B4-BE49-F238E27FC236}">
                    <a16:creationId xmlns:a16="http://schemas.microsoft.com/office/drawing/2014/main" id="{90F47B50-E93C-4009-9D4B-B81F119318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AC636D4F-264C-4884-ADA7-12DEDDB9D314}"/>
              </a:ext>
            </a:extLst>
          </p:cNvPr>
          <p:cNvGrpSpPr/>
          <p:nvPr/>
        </p:nvGrpSpPr>
        <p:grpSpPr>
          <a:xfrm>
            <a:off x="4360220" y="2661315"/>
            <a:ext cx="25400" cy="2412000"/>
            <a:chOff x="4049472" y="2065533"/>
            <a:chExt cx="25400" cy="2268000"/>
          </a:xfrm>
        </p:grpSpPr>
        <p:cxnSp>
          <p:nvCxnSpPr>
            <p:cNvPr id="554" name="Track">
              <a:extLst>
                <a:ext uri="{FF2B5EF4-FFF2-40B4-BE49-F238E27FC236}">
                  <a16:creationId xmlns:a16="http://schemas.microsoft.com/office/drawing/2014/main" id="{E3A1F2BB-9670-427C-BB9D-BC72724B7450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5" name="Thumb">
              <a:extLst>
                <a:ext uri="{FF2B5EF4-FFF2-40B4-BE49-F238E27FC236}">
                  <a16:creationId xmlns:a16="http://schemas.microsoft.com/office/drawing/2014/main" id="{83A1F478-4A4F-4ADE-BAE8-2D85E37CC4D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11" name="사각형: 둥근 모서리 510">
            <a:extLst>
              <a:ext uri="{FF2B5EF4-FFF2-40B4-BE49-F238E27FC236}">
                <a16:creationId xmlns:a16="http://schemas.microsoft.com/office/drawing/2014/main" id="{CBFEA904-0247-4156-A6D9-3D1106DEA4CD}"/>
              </a:ext>
            </a:extLst>
          </p:cNvPr>
          <p:cNvSpPr/>
          <p:nvPr/>
        </p:nvSpPr>
        <p:spPr>
          <a:xfrm>
            <a:off x="982601" y="2737511"/>
            <a:ext cx="540000" cy="228600"/>
          </a:xfrm>
          <a:prstGeom prst="roundRect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endParaRPr kumimoji="1" lang="ko-KR" altLang="en-US" sz="700" kern="1200" dirty="0">
              <a:solidFill>
                <a:prstClr val="white">
                  <a:lumMod val="7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3" name="사각형: 둥근 모서리 512">
            <a:extLst>
              <a:ext uri="{FF2B5EF4-FFF2-40B4-BE49-F238E27FC236}">
                <a16:creationId xmlns:a16="http://schemas.microsoft.com/office/drawing/2014/main" id="{9E5ADAAB-D4A8-4527-8C98-A4A9CF3AE02E}"/>
              </a:ext>
            </a:extLst>
          </p:cNvPr>
          <p:cNvSpPr/>
          <p:nvPr/>
        </p:nvSpPr>
        <p:spPr>
          <a:xfrm>
            <a:off x="941256" y="2677982"/>
            <a:ext cx="1828800" cy="210820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514" name="연결선: 꺾임 513">
            <a:extLst>
              <a:ext uri="{FF2B5EF4-FFF2-40B4-BE49-F238E27FC236}">
                <a16:creationId xmlns:a16="http://schemas.microsoft.com/office/drawing/2014/main" id="{7A2F2893-FF5A-4A1A-B30E-BBBF62242028}"/>
              </a:ext>
            </a:extLst>
          </p:cNvPr>
          <p:cNvCxnSpPr>
            <a:stCxn id="513" idx="2"/>
          </p:cNvCxnSpPr>
          <p:nvPr/>
        </p:nvCxnSpPr>
        <p:spPr>
          <a:xfrm rot="16200000" flipH="1">
            <a:off x="4222455" y="2419382"/>
            <a:ext cx="895350" cy="5628949"/>
          </a:xfrm>
          <a:prstGeom prst="bentConnector2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9" name="그룹 518">
            <a:extLst>
              <a:ext uri="{FF2B5EF4-FFF2-40B4-BE49-F238E27FC236}">
                <a16:creationId xmlns:a16="http://schemas.microsoft.com/office/drawing/2014/main" id="{CAB080E1-1A70-42D7-A946-79F2367EE222}"/>
              </a:ext>
            </a:extLst>
          </p:cNvPr>
          <p:cNvGrpSpPr/>
          <p:nvPr/>
        </p:nvGrpSpPr>
        <p:grpSpPr>
          <a:xfrm>
            <a:off x="4843397" y="5201818"/>
            <a:ext cx="813094" cy="242912"/>
            <a:chOff x="5769487" y="5541656"/>
            <a:chExt cx="811221" cy="234170"/>
          </a:xfrm>
        </p:grpSpPr>
        <p:sp>
          <p:nvSpPr>
            <p:cNvPr id="521" name="Flyout">
              <a:extLst>
                <a:ext uri="{FF2B5EF4-FFF2-40B4-BE49-F238E27FC236}">
                  <a16:creationId xmlns:a16="http://schemas.microsoft.com/office/drawing/2014/main" id="{F20A0D79-1615-4277-843A-ED70A398A79D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22" name="Flyout">
              <a:extLst>
                <a:ext uri="{FF2B5EF4-FFF2-40B4-BE49-F238E27FC236}">
                  <a16:creationId xmlns:a16="http://schemas.microsoft.com/office/drawing/2014/main" id="{3EAC500F-A1DC-4460-98F7-26C9B7229988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520" name="Flyout">
            <a:extLst>
              <a:ext uri="{FF2B5EF4-FFF2-40B4-BE49-F238E27FC236}">
                <a16:creationId xmlns:a16="http://schemas.microsoft.com/office/drawing/2014/main" id="{0AF8186E-3235-4C21-975D-B9F189E9D06E}"/>
              </a:ext>
            </a:extLst>
          </p:cNvPr>
          <p:cNvSpPr/>
          <p:nvPr/>
        </p:nvSpPr>
        <p:spPr>
          <a:xfrm>
            <a:off x="5697925" y="5201818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 지정 후 완료</a:t>
            </a:r>
          </a:p>
        </p:txBody>
      </p:sp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98957099"/>
              </p:ext>
            </p:extLst>
          </p:nvPr>
        </p:nvGraphicFramePr>
        <p:xfrm>
          <a:off x="7572375" y="571500"/>
          <a:ext cx="2200900" cy="46858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부서정보 노출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 트리 상단에서 부서정보가 네비게이션 형태로 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특정 부서 클릭 시 해당 부서에 대한 상세 목록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하위 부서 및 임직원 목록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)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노출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부서별 멤버 목록과 선택 버튼이 노출되며 부서별 일괄 선택 가능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직원별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프로필 이미지와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직원명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클릭 시 그룹 지정 단계로 전환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454" name="타원 453">
            <a:extLst>
              <a:ext uri="{FF2B5EF4-FFF2-40B4-BE49-F238E27FC236}">
                <a16:creationId xmlns:a16="http://schemas.microsoft.com/office/drawing/2014/main" id="{41BBFBB0-8AFA-4392-A0AA-22451A2CFA6B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5" name="타원 454">
            <a:extLst>
              <a:ext uri="{FF2B5EF4-FFF2-40B4-BE49-F238E27FC236}">
                <a16:creationId xmlns:a16="http://schemas.microsoft.com/office/drawing/2014/main" id="{5D53C088-2797-417D-84DE-EAFDBD816615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56" name="타원 455">
            <a:extLst>
              <a:ext uri="{FF2B5EF4-FFF2-40B4-BE49-F238E27FC236}">
                <a16:creationId xmlns:a16="http://schemas.microsoft.com/office/drawing/2014/main" id="{A3CEE3FA-1962-4B52-8B5A-A3B947BD2B21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732" name="그룹 731">
            <a:extLst>
              <a:ext uri="{FF2B5EF4-FFF2-40B4-BE49-F238E27FC236}">
                <a16:creationId xmlns:a16="http://schemas.microsoft.com/office/drawing/2014/main" id="{2985071B-B83C-480A-9D76-C4A11B45A8D0}"/>
              </a:ext>
            </a:extLst>
          </p:cNvPr>
          <p:cNvGrpSpPr/>
          <p:nvPr/>
        </p:nvGrpSpPr>
        <p:grpSpPr>
          <a:xfrm>
            <a:off x="7518940" y="3858347"/>
            <a:ext cx="2125745" cy="1913330"/>
            <a:chOff x="6948405" y="3899004"/>
            <a:chExt cx="2125745" cy="1913330"/>
          </a:xfrm>
        </p:grpSpPr>
        <p:sp>
          <p:nvSpPr>
            <p:cNvPr id="733" name="Label" descr="&lt;SmartSettings&gt;&lt;SmartResize anchorLeft=&quot;Absolut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100EC4A8-70DB-468B-835F-E62E740ECF51}"/>
                </a:ext>
              </a:extLst>
            </p:cNvPr>
            <p:cNvSpPr txBox="1"/>
            <p:nvPr>
              <p:custDataLst>
                <p:tags r:id="rId2"/>
              </p:custDataLst>
            </p:nvPr>
          </p:nvSpPr>
          <p:spPr>
            <a:xfrm>
              <a:off x="7023220" y="4003844"/>
              <a:ext cx="532453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LG CNS</a:t>
              </a:r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D39E1667-5D99-4581-A475-4349FFB70CF6}"/>
                </a:ext>
              </a:extLst>
            </p:cNvPr>
            <p:cNvSpPr/>
            <p:nvPr/>
          </p:nvSpPr>
          <p:spPr>
            <a:xfrm>
              <a:off x="8593765" y="4300030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  <p:grpSp>
          <p:nvGrpSpPr>
            <p:cNvPr id="735" name="그룹 734">
              <a:extLst>
                <a:ext uri="{FF2B5EF4-FFF2-40B4-BE49-F238E27FC236}">
                  <a16:creationId xmlns:a16="http://schemas.microsoft.com/office/drawing/2014/main" id="{FD0D711C-D231-4A55-A321-87F9AD2631B9}"/>
                </a:ext>
              </a:extLst>
            </p:cNvPr>
            <p:cNvGrpSpPr/>
            <p:nvPr/>
          </p:nvGrpSpPr>
          <p:grpSpPr>
            <a:xfrm>
              <a:off x="7094964" y="4292335"/>
              <a:ext cx="1299387" cy="215444"/>
              <a:chOff x="591157" y="2732667"/>
              <a:chExt cx="1299387" cy="215444"/>
            </a:xfrm>
          </p:grpSpPr>
          <p:sp>
            <p:nvSpPr>
              <p:cNvPr id="759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36433F13-2203-4E4C-B67F-38CB4ED0AD1F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760" name="직사각형 759">
                <a:extLst>
                  <a:ext uri="{FF2B5EF4-FFF2-40B4-BE49-F238E27FC236}">
                    <a16:creationId xmlns:a16="http://schemas.microsoft.com/office/drawing/2014/main" id="{8FD0CDF2-423F-4A57-90EE-CF4C79B7890B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736" name="그룹 735">
              <a:extLst>
                <a:ext uri="{FF2B5EF4-FFF2-40B4-BE49-F238E27FC236}">
                  <a16:creationId xmlns:a16="http://schemas.microsoft.com/office/drawing/2014/main" id="{258CAEF0-24D0-4EC4-9156-30BF5C1C3A4F}"/>
                </a:ext>
              </a:extLst>
            </p:cNvPr>
            <p:cNvGrpSpPr/>
            <p:nvPr/>
          </p:nvGrpSpPr>
          <p:grpSpPr>
            <a:xfrm>
              <a:off x="7358464" y="5037340"/>
              <a:ext cx="1090205" cy="315286"/>
              <a:chOff x="929024" y="2888387"/>
              <a:chExt cx="1090205" cy="315286"/>
            </a:xfrm>
          </p:grpSpPr>
          <p:sp>
            <p:nvSpPr>
              <p:cNvPr id="755" name="직사각형 754">
                <a:extLst>
                  <a:ext uri="{FF2B5EF4-FFF2-40B4-BE49-F238E27FC236}">
                    <a16:creationId xmlns:a16="http://schemas.microsoft.com/office/drawing/2014/main" id="{5D0730A9-48E4-4E06-9BB1-4CC47A371C20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56" name="그룹 755">
                <a:extLst>
                  <a:ext uri="{FF2B5EF4-FFF2-40B4-BE49-F238E27FC236}">
                    <a16:creationId xmlns:a16="http://schemas.microsoft.com/office/drawing/2014/main" id="{13BEA10F-89C1-4CBB-B898-7546E8F250FA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57" name="Background">
                  <a:extLst>
                    <a:ext uri="{FF2B5EF4-FFF2-40B4-BE49-F238E27FC236}">
                      <a16:creationId xmlns:a16="http://schemas.microsoft.com/office/drawing/2014/main" id="{471F55CC-9930-44E3-92F7-267399B39CC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58" name="Profile Icon">
                  <a:extLst>
                    <a:ext uri="{FF2B5EF4-FFF2-40B4-BE49-F238E27FC236}">
                      <a16:creationId xmlns:a16="http://schemas.microsoft.com/office/drawing/2014/main" id="{B62626A2-970F-4D36-B84E-CF218AEE018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737" name="그룹 736">
              <a:extLst>
                <a:ext uri="{FF2B5EF4-FFF2-40B4-BE49-F238E27FC236}">
                  <a16:creationId xmlns:a16="http://schemas.microsoft.com/office/drawing/2014/main" id="{C34A5F3B-1BFC-4DEA-B048-D68A93D1D44E}"/>
                </a:ext>
              </a:extLst>
            </p:cNvPr>
            <p:cNvGrpSpPr/>
            <p:nvPr/>
          </p:nvGrpSpPr>
          <p:grpSpPr>
            <a:xfrm>
              <a:off x="7358464" y="5385518"/>
              <a:ext cx="1090205" cy="315286"/>
              <a:chOff x="929024" y="2888387"/>
              <a:chExt cx="1090205" cy="315286"/>
            </a:xfrm>
          </p:grpSpPr>
          <p:sp>
            <p:nvSpPr>
              <p:cNvPr id="751" name="직사각형 750">
                <a:extLst>
                  <a:ext uri="{FF2B5EF4-FFF2-40B4-BE49-F238E27FC236}">
                    <a16:creationId xmlns:a16="http://schemas.microsoft.com/office/drawing/2014/main" id="{419E2FEA-749A-43C8-AAEB-8B7AB6AE4722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52" name="그룹 751">
                <a:extLst>
                  <a:ext uri="{FF2B5EF4-FFF2-40B4-BE49-F238E27FC236}">
                    <a16:creationId xmlns:a16="http://schemas.microsoft.com/office/drawing/2014/main" id="{A5224E6D-3818-401E-B53C-88B81E7B924A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53" name="Background">
                  <a:extLst>
                    <a:ext uri="{FF2B5EF4-FFF2-40B4-BE49-F238E27FC236}">
                      <a16:creationId xmlns:a16="http://schemas.microsoft.com/office/drawing/2014/main" id="{AB698737-EE40-4CB3-B7B7-89D920789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54" name="Profile Icon">
                  <a:extLst>
                    <a:ext uri="{FF2B5EF4-FFF2-40B4-BE49-F238E27FC236}">
                      <a16:creationId xmlns:a16="http://schemas.microsoft.com/office/drawing/2014/main" id="{9A8BDA48-7419-4F9D-8C0C-3ADDE2825AC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738" name="그룹 737">
              <a:extLst>
                <a:ext uri="{FF2B5EF4-FFF2-40B4-BE49-F238E27FC236}">
                  <a16:creationId xmlns:a16="http://schemas.microsoft.com/office/drawing/2014/main" id="{AEE6B52E-FE54-45D4-BA87-71F9BBD7C7FF}"/>
                </a:ext>
              </a:extLst>
            </p:cNvPr>
            <p:cNvGrpSpPr/>
            <p:nvPr/>
          </p:nvGrpSpPr>
          <p:grpSpPr>
            <a:xfrm>
              <a:off x="7034220" y="3994827"/>
              <a:ext cx="1947208" cy="230400"/>
              <a:chOff x="452566" y="2070381"/>
              <a:chExt cx="1947208" cy="230400"/>
            </a:xfrm>
          </p:grpSpPr>
          <p:sp>
            <p:nvSpPr>
              <p:cNvPr id="748" name="사각형: 둥근 모서리 747">
                <a:extLst>
                  <a:ext uri="{FF2B5EF4-FFF2-40B4-BE49-F238E27FC236}">
                    <a16:creationId xmlns:a16="http://schemas.microsoft.com/office/drawing/2014/main" id="{6CCC8C0B-8ECD-4C80-A69E-F404F0204ED7}"/>
                  </a:ext>
                </a:extLst>
              </p:cNvPr>
              <p:cNvSpPr/>
              <p:nvPr/>
            </p:nvSpPr>
            <p:spPr>
              <a:xfrm>
                <a:off x="452566" y="2071281"/>
                <a:ext cx="540000" cy="228600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endParaRPr kumimoji="1" lang="ko-KR" altLang="en-US" sz="7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49" name="사각형: 둥근 모서리 748">
                <a:extLst>
                  <a:ext uri="{FF2B5EF4-FFF2-40B4-BE49-F238E27FC236}">
                    <a16:creationId xmlns:a16="http://schemas.microsoft.com/office/drawing/2014/main" id="{88B9A391-0F24-434D-BE3A-329BDC0951B4}"/>
                  </a:ext>
                </a:extLst>
              </p:cNvPr>
              <p:cNvSpPr/>
              <p:nvPr/>
            </p:nvSpPr>
            <p:spPr>
              <a:xfrm>
                <a:off x="1175774" y="2070381"/>
                <a:ext cx="1224000" cy="2304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chemeClr val="bg1">
                    <a:lumMod val="85000"/>
                  </a:schemeClr>
                </a:solidFill>
                <a:prstDash val="solid"/>
              </a:ln>
              <a:effectLst/>
            </p:spPr>
            <p:txBody>
              <a:bodyPr wrap="square" rtlCol="0" anchor="ctr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DT Optimization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사업부</a:t>
                </a:r>
              </a:p>
            </p:txBody>
          </p:sp>
          <p:sp>
            <p:nvSpPr>
              <p:cNvPr id="750" name="Chevron Right">
                <a:extLst>
                  <a:ext uri="{FF2B5EF4-FFF2-40B4-BE49-F238E27FC236}">
                    <a16:creationId xmlns:a16="http://schemas.microsoft.com/office/drawing/2014/main" id="{116B385A-B160-4474-A7D2-18D3CFA5BE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44482" y="2113350"/>
                <a:ext cx="79375" cy="144462"/>
              </a:xfrm>
              <a:custGeom>
                <a:avLst/>
                <a:gdLst>
                  <a:gd name="T0" fmla="*/ 28 w 325"/>
                  <a:gd name="T1" fmla="*/ 0 h 594"/>
                  <a:gd name="T2" fmla="*/ 0 w 325"/>
                  <a:gd name="T3" fmla="*/ 28 h 594"/>
                  <a:gd name="T4" fmla="*/ 269 w 325"/>
                  <a:gd name="T5" fmla="*/ 297 h 594"/>
                  <a:gd name="T6" fmla="*/ 0 w 325"/>
                  <a:gd name="T7" fmla="*/ 566 h 594"/>
                  <a:gd name="T8" fmla="*/ 28 w 325"/>
                  <a:gd name="T9" fmla="*/ 594 h 594"/>
                  <a:gd name="T10" fmla="*/ 325 w 325"/>
                  <a:gd name="T11" fmla="*/ 297 h 594"/>
                  <a:gd name="T12" fmla="*/ 28 w 325"/>
                  <a:gd name="T13" fmla="*/ 0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5" h="594">
                    <a:moveTo>
                      <a:pt x="28" y="0"/>
                    </a:moveTo>
                    <a:lnTo>
                      <a:pt x="0" y="28"/>
                    </a:lnTo>
                    <a:lnTo>
                      <a:pt x="269" y="297"/>
                    </a:lnTo>
                    <a:lnTo>
                      <a:pt x="0" y="566"/>
                    </a:lnTo>
                    <a:lnTo>
                      <a:pt x="28" y="594"/>
                    </a:lnTo>
                    <a:lnTo>
                      <a:pt x="325" y="29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39" name="직사각형 738">
              <a:extLst>
                <a:ext uri="{FF2B5EF4-FFF2-40B4-BE49-F238E27FC236}">
                  <a16:creationId xmlns:a16="http://schemas.microsoft.com/office/drawing/2014/main" id="{E8FBD9E7-905C-4792-83FE-80C75B313298}"/>
                </a:ext>
              </a:extLst>
            </p:cNvPr>
            <p:cNvSpPr/>
            <p:nvPr/>
          </p:nvSpPr>
          <p:spPr>
            <a:xfrm>
              <a:off x="8568117" y="4548365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0B183C21-CEA4-4D67-BBF5-20FD44614514}"/>
                </a:ext>
              </a:extLst>
            </p:cNvPr>
            <p:cNvGrpSpPr/>
            <p:nvPr/>
          </p:nvGrpSpPr>
          <p:grpSpPr>
            <a:xfrm>
              <a:off x="7094964" y="4540670"/>
              <a:ext cx="1299387" cy="215444"/>
              <a:chOff x="591157" y="2732667"/>
              <a:chExt cx="1299387" cy="215444"/>
            </a:xfrm>
          </p:grpSpPr>
          <p:sp>
            <p:nvSpPr>
              <p:cNvPr id="746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C1D938B2-00A6-4261-BEC8-F3609795E92C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747" name="직사각형 746">
                <a:extLst>
                  <a:ext uri="{FF2B5EF4-FFF2-40B4-BE49-F238E27FC236}">
                    <a16:creationId xmlns:a16="http://schemas.microsoft.com/office/drawing/2014/main" id="{A2C63737-6BDA-4646-B69A-5B8A1AC632D8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C9FF8AAD-EA89-4926-961D-260B4181D271}"/>
                </a:ext>
              </a:extLst>
            </p:cNvPr>
            <p:cNvSpPr/>
            <p:nvPr/>
          </p:nvSpPr>
          <p:spPr>
            <a:xfrm>
              <a:off x="8568117" y="4796700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dirty="0"/>
            </a:p>
          </p:txBody>
        </p:sp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1A3DFEED-FE62-4657-8969-32F2FFA42DA3}"/>
                </a:ext>
              </a:extLst>
            </p:cNvPr>
            <p:cNvGrpSpPr/>
            <p:nvPr/>
          </p:nvGrpSpPr>
          <p:grpSpPr>
            <a:xfrm>
              <a:off x="7094964" y="4789005"/>
              <a:ext cx="1196795" cy="215444"/>
              <a:chOff x="591157" y="2732667"/>
              <a:chExt cx="1196795" cy="215444"/>
            </a:xfrm>
          </p:grpSpPr>
          <p:sp>
            <p:nvSpPr>
              <p:cNvPr id="744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87DFBFCC-22CC-4D93-9ADE-2A4928064A8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아키텍쳐</a:t>
                </a:r>
                <a:r>
                  <a:rPr lang="ko-KR" altLang="en-US" sz="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솔루션팀</a:t>
                </a:r>
              </a:p>
            </p:txBody>
          </p:sp>
          <p:sp>
            <p:nvSpPr>
              <p:cNvPr id="745" name="직사각형 744">
                <a:extLst>
                  <a:ext uri="{FF2B5EF4-FFF2-40B4-BE49-F238E27FC236}">
                    <a16:creationId xmlns:a16="http://schemas.microsoft.com/office/drawing/2014/main" id="{B2EC50A7-3BD6-403F-A210-02AD2AE43950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sp>
          <p:nvSpPr>
            <p:cNvPr id="743" name="사각형: 둥근 모서리 742">
              <a:extLst>
                <a:ext uri="{FF2B5EF4-FFF2-40B4-BE49-F238E27FC236}">
                  <a16:creationId xmlns:a16="http://schemas.microsoft.com/office/drawing/2014/main" id="{BFC6CF72-F84D-40E3-A8B5-8C41DB62784C}"/>
                </a:ext>
              </a:extLst>
            </p:cNvPr>
            <p:cNvSpPr/>
            <p:nvPr/>
          </p:nvSpPr>
          <p:spPr>
            <a:xfrm>
              <a:off x="6948405" y="3899004"/>
              <a:ext cx="2125745" cy="1913330"/>
            </a:xfrm>
            <a:prstGeom prst="roundRect">
              <a:avLst>
                <a:gd name="adj" fmla="val 2139"/>
              </a:avLst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96ABD7CC-826A-47F6-9248-B9170B17521F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B90ED9B2-5B21-416E-8BD9-FA65E1537930}"/>
              </a:ext>
            </a:extLst>
          </p:cNvPr>
          <p:cNvSpPr/>
          <p:nvPr/>
        </p:nvSpPr>
        <p:spPr>
          <a:xfrm>
            <a:off x="974797" y="2693330"/>
            <a:ext cx="3432497" cy="2440941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6915452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검색에서 추가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2804675"/>
              </p:ext>
            </p:extLst>
          </p:nvPr>
        </p:nvGraphicFramePr>
        <p:xfrm>
          <a:off x="7572375" y="571500"/>
          <a:ext cx="2200900" cy="40762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검색을 통한 선택 시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검색결과 노출 시 그룹 및 조직도 탭이 숨김 처리됨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검색어 입력 영역에서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 및 조직도 탭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선택한 대화상대가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기본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그룹으로 자동 지정되며 대화상대 추가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그룹 지정 단계로 전환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후에만 버튼 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선택 전에는 버튼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980" name="Tile Background">
            <a:extLst>
              <a:ext uri="{FF2B5EF4-FFF2-40B4-BE49-F238E27FC236}">
                <a16:creationId xmlns:a16="http://schemas.microsoft.com/office/drawing/2014/main" id="{36CC4CF9-8632-46D8-820E-6615EBCF3C2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5097" y="1323893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대화상대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8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16218B77-2B19-44B2-86D1-53146A2668B8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85098" y="1673785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2" name="사각형: 둥근 모서리 981">
            <a:extLst>
              <a:ext uri="{FF2B5EF4-FFF2-40B4-BE49-F238E27FC236}">
                <a16:creationId xmlns:a16="http://schemas.microsoft.com/office/drawing/2014/main" id="{9DB8F86E-7ACF-40B5-B365-5C93707FF9D6}"/>
              </a:ext>
            </a:extLst>
          </p:cNvPr>
          <p:cNvSpPr/>
          <p:nvPr/>
        </p:nvSpPr>
        <p:spPr>
          <a:xfrm>
            <a:off x="612280" y="167199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83" name="Close">
            <a:extLst>
              <a:ext uri="{FF2B5EF4-FFF2-40B4-BE49-F238E27FC236}">
                <a16:creationId xmlns:a16="http://schemas.microsoft.com/office/drawing/2014/main" id="{3262E221-5DA5-49B1-982A-7AD4D1EDAE3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98653" y="138861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84" name="그룹 983">
            <a:extLst>
              <a:ext uri="{FF2B5EF4-FFF2-40B4-BE49-F238E27FC236}">
                <a16:creationId xmlns:a16="http://schemas.microsoft.com/office/drawing/2014/main" id="{1D749F9D-0F0A-4016-9253-EB96CBACCD22}"/>
              </a:ext>
            </a:extLst>
          </p:cNvPr>
          <p:cNvGrpSpPr/>
          <p:nvPr/>
        </p:nvGrpSpPr>
        <p:grpSpPr>
          <a:xfrm>
            <a:off x="4843117" y="5195973"/>
            <a:ext cx="813094" cy="242912"/>
            <a:chOff x="5769487" y="5541656"/>
            <a:chExt cx="811221" cy="234170"/>
          </a:xfrm>
        </p:grpSpPr>
        <p:sp>
          <p:nvSpPr>
            <p:cNvPr id="1078" name="Flyout">
              <a:extLst>
                <a:ext uri="{FF2B5EF4-FFF2-40B4-BE49-F238E27FC236}">
                  <a16:creationId xmlns:a16="http://schemas.microsoft.com/office/drawing/2014/main" id="{53385EE8-270F-4430-A1E1-92EDE9A6EA59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079" name="Flyout">
              <a:extLst>
                <a:ext uri="{FF2B5EF4-FFF2-40B4-BE49-F238E27FC236}">
                  <a16:creationId xmlns:a16="http://schemas.microsoft.com/office/drawing/2014/main" id="{E2B7E811-99F8-472A-8FA0-77F3062B0A80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985" name="Flyout">
            <a:extLst>
              <a:ext uri="{FF2B5EF4-FFF2-40B4-BE49-F238E27FC236}">
                <a16:creationId xmlns:a16="http://schemas.microsoft.com/office/drawing/2014/main" id="{887472DB-BF8D-49AA-A411-A36FFF033CAC}"/>
              </a:ext>
            </a:extLst>
          </p:cNvPr>
          <p:cNvSpPr/>
          <p:nvPr/>
        </p:nvSpPr>
        <p:spPr>
          <a:xfrm>
            <a:off x="5697645" y="5195973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 지정 후 완료</a:t>
            </a:r>
          </a:p>
        </p:txBody>
      </p:sp>
      <p:cxnSp>
        <p:nvCxnSpPr>
          <p:cNvPr id="986" name="Track">
            <a:extLst>
              <a:ext uri="{FF2B5EF4-FFF2-40B4-BE49-F238E27FC236}">
                <a16:creationId xmlns:a16="http://schemas.microsoft.com/office/drawing/2014/main" id="{C4FADD3F-2985-485C-AA55-D8310393E9B7}"/>
              </a:ext>
            </a:extLst>
          </p:cNvPr>
          <p:cNvCxnSpPr>
            <a:cxnSpLocks/>
          </p:cNvCxnSpPr>
          <p:nvPr/>
        </p:nvCxnSpPr>
        <p:spPr>
          <a:xfrm>
            <a:off x="4350048" y="2396832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987" name="Text Box">
            <a:extLst>
              <a:ext uri="{FF2B5EF4-FFF2-40B4-BE49-F238E27FC236}">
                <a16:creationId xmlns:a16="http://schemas.microsoft.com/office/drawing/2014/main" id="{3822F9DE-A9E4-47BA-9443-2CDAEF883E36}"/>
              </a:ext>
            </a:extLst>
          </p:cNvPr>
          <p:cNvSpPr/>
          <p:nvPr/>
        </p:nvSpPr>
        <p:spPr>
          <a:xfrm>
            <a:off x="930544" y="2292914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88" name="Text Box">
            <a:extLst>
              <a:ext uri="{FF2B5EF4-FFF2-40B4-BE49-F238E27FC236}">
                <a16:creationId xmlns:a16="http://schemas.microsoft.com/office/drawing/2014/main" id="{1E08721E-12FA-45E0-BBC9-D4522BE83E6D}"/>
              </a:ext>
            </a:extLst>
          </p:cNvPr>
          <p:cNvSpPr/>
          <p:nvPr/>
        </p:nvSpPr>
        <p:spPr>
          <a:xfrm>
            <a:off x="2715609" y="2292914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조직도</a:t>
            </a:r>
            <a:endParaRPr lang="en-US" altLang="ko-KR" sz="900" b="1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89" name="Text Box">
            <a:extLst>
              <a:ext uri="{FF2B5EF4-FFF2-40B4-BE49-F238E27FC236}">
                <a16:creationId xmlns:a16="http://schemas.microsoft.com/office/drawing/2014/main" id="{5E60989D-A00E-4EBC-B964-BE4FCA39F6FB}"/>
              </a:ext>
            </a:extLst>
          </p:cNvPr>
          <p:cNvSpPr/>
          <p:nvPr/>
        </p:nvSpPr>
        <p:spPr>
          <a:xfrm>
            <a:off x="930543" y="2019864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90" name="직사각형 989">
            <a:extLst>
              <a:ext uri="{FF2B5EF4-FFF2-40B4-BE49-F238E27FC236}">
                <a16:creationId xmlns:a16="http://schemas.microsoft.com/office/drawing/2014/main" id="{6E51FB73-E78A-4C39-9CD2-A825DEB92E32}"/>
              </a:ext>
            </a:extLst>
          </p:cNvPr>
          <p:cNvSpPr/>
          <p:nvPr/>
        </p:nvSpPr>
        <p:spPr>
          <a:xfrm>
            <a:off x="5932207" y="1719626"/>
            <a:ext cx="8739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그룹 지정 안내</a:t>
            </a:r>
          </a:p>
        </p:txBody>
      </p:sp>
      <p:sp>
        <p:nvSpPr>
          <p:cNvPr id="991" name="About">
            <a:extLst>
              <a:ext uri="{FF2B5EF4-FFF2-40B4-BE49-F238E27FC236}">
                <a16:creationId xmlns:a16="http://schemas.microsoft.com/office/drawing/2014/main" id="{807B081D-E1C1-41B2-8633-74D8018C165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60031" y="1759358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992" name="그룹 991">
            <a:extLst>
              <a:ext uri="{FF2B5EF4-FFF2-40B4-BE49-F238E27FC236}">
                <a16:creationId xmlns:a16="http://schemas.microsoft.com/office/drawing/2014/main" id="{7F1C6378-41BC-4760-B480-2B8DF3DEB001}"/>
              </a:ext>
            </a:extLst>
          </p:cNvPr>
          <p:cNvGrpSpPr/>
          <p:nvPr/>
        </p:nvGrpSpPr>
        <p:grpSpPr>
          <a:xfrm>
            <a:off x="989283" y="2135006"/>
            <a:ext cx="3420000" cy="215444"/>
            <a:chOff x="2753227" y="6341570"/>
            <a:chExt cx="3420000" cy="215444"/>
          </a:xfrm>
        </p:grpSpPr>
        <p:grpSp>
          <p:nvGrpSpPr>
            <p:cNvPr id="1074" name="그룹 1073">
              <a:extLst>
                <a:ext uri="{FF2B5EF4-FFF2-40B4-BE49-F238E27FC236}">
                  <a16:creationId xmlns:a16="http://schemas.microsoft.com/office/drawing/2014/main" id="{12765568-3EA9-4853-A3C7-C41BF48E5006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1076" name="Search Icon">
                <a:extLst>
                  <a:ext uri="{FF2B5EF4-FFF2-40B4-BE49-F238E27FC236}">
                    <a16:creationId xmlns:a16="http://schemas.microsoft.com/office/drawing/2014/main" id="{F4ACCD1A-368B-4855-BBEA-522524C54F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77" name="직사각형 1076">
                <a:extLst>
                  <a:ext uri="{FF2B5EF4-FFF2-40B4-BE49-F238E27FC236}">
                    <a16:creationId xmlns:a16="http://schemas.microsoft.com/office/drawing/2014/main" id="{B12EF8C5-BE7B-413E-AFFA-B8CA8EB95E4B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492443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솔루션</a:t>
                </a:r>
              </a:p>
            </p:txBody>
          </p:sp>
        </p:grpSp>
        <p:cxnSp>
          <p:nvCxnSpPr>
            <p:cNvPr id="1075" name="Line">
              <a:extLst>
                <a:ext uri="{FF2B5EF4-FFF2-40B4-BE49-F238E27FC236}">
                  <a16:creationId xmlns:a16="http://schemas.microsoft.com/office/drawing/2014/main" id="{6797E581-DCAC-4C7F-9565-B1DB1CBA637F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3" name="직사각형 992">
            <a:extLst>
              <a:ext uri="{FF2B5EF4-FFF2-40B4-BE49-F238E27FC236}">
                <a16:creationId xmlns:a16="http://schemas.microsoft.com/office/drawing/2014/main" id="{68026F40-5A47-4A6F-89A7-0F9802AE9017}"/>
              </a:ext>
            </a:extLst>
          </p:cNvPr>
          <p:cNvSpPr/>
          <p:nvPr/>
        </p:nvSpPr>
        <p:spPr>
          <a:xfrm>
            <a:off x="929332" y="2124810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grpSp>
        <p:nvGrpSpPr>
          <p:cNvPr id="994" name="그룹 993">
            <a:extLst>
              <a:ext uri="{FF2B5EF4-FFF2-40B4-BE49-F238E27FC236}">
                <a16:creationId xmlns:a16="http://schemas.microsoft.com/office/drawing/2014/main" id="{CE9B0CAA-7EFF-4C39-ABC9-87284DB432B4}"/>
              </a:ext>
            </a:extLst>
          </p:cNvPr>
          <p:cNvGrpSpPr/>
          <p:nvPr/>
        </p:nvGrpSpPr>
        <p:grpSpPr>
          <a:xfrm>
            <a:off x="3470967" y="2421807"/>
            <a:ext cx="792087" cy="200055"/>
            <a:chOff x="3183091" y="2090508"/>
            <a:chExt cx="792087" cy="200055"/>
          </a:xfrm>
        </p:grpSpPr>
        <p:sp>
          <p:nvSpPr>
            <p:cNvPr id="1071" name="직사각형 1070">
              <a:extLst>
                <a:ext uri="{FF2B5EF4-FFF2-40B4-BE49-F238E27FC236}">
                  <a16:creationId xmlns:a16="http://schemas.microsoft.com/office/drawing/2014/main" id="{4D385A8C-0570-44A0-93E3-F877472F8368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72" name="타원 1071">
              <a:extLst>
                <a:ext uri="{FF2B5EF4-FFF2-40B4-BE49-F238E27FC236}">
                  <a16:creationId xmlns:a16="http://schemas.microsoft.com/office/drawing/2014/main" id="{28837C8B-E501-4226-8260-C04552A1DABB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3" name="Accept">
              <a:extLst>
                <a:ext uri="{FF2B5EF4-FFF2-40B4-BE49-F238E27FC236}">
                  <a16:creationId xmlns:a16="http://schemas.microsoft.com/office/drawing/2014/main" id="{BCA1F60F-1085-4809-B5FF-7A850F8635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95" name="Text Box">
            <a:extLst>
              <a:ext uri="{FF2B5EF4-FFF2-40B4-BE49-F238E27FC236}">
                <a16:creationId xmlns:a16="http://schemas.microsoft.com/office/drawing/2014/main" id="{47EBFAB6-BCFA-4E5F-8FD2-F7A26BD15B8D}"/>
              </a:ext>
            </a:extLst>
          </p:cNvPr>
          <p:cNvSpPr/>
          <p:nvPr/>
        </p:nvSpPr>
        <p:spPr>
          <a:xfrm>
            <a:off x="4516177" y="2019864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996" name="Tab 1">
            <a:extLst>
              <a:ext uri="{FF2B5EF4-FFF2-40B4-BE49-F238E27FC236}">
                <a16:creationId xmlns:a16="http://schemas.microsoft.com/office/drawing/2014/main" id="{E437899F-3D45-47AB-A103-6EBD07FFDD48}"/>
              </a:ext>
            </a:extLst>
          </p:cNvPr>
          <p:cNvSpPr/>
          <p:nvPr/>
        </p:nvSpPr>
        <p:spPr>
          <a:xfrm>
            <a:off x="4787075" y="2049972"/>
            <a:ext cx="1661405" cy="3048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선택한 대화상대 목록 </a:t>
            </a:r>
            <a:r>
              <a:rPr lang="en-US" altLang="ko-KR" sz="8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97" name="Selection">
            <a:extLst>
              <a:ext uri="{FF2B5EF4-FFF2-40B4-BE49-F238E27FC236}">
                <a16:creationId xmlns:a16="http://schemas.microsoft.com/office/drawing/2014/main" id="{693680CC-FFD5-4295-A215-A4026563ECE6}"/>
              </a:ext>
            </a:extLst>
          </p:cNvPr>
          <p:cNvSpPr/>
          <p:nvPr/>
        </p:nvSpPr>
        <p:spPr>
          <a:xfrm>
            <a:off x="4787075" y="2335722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998" name="그룹 997">
            <a:extLst>
              <a:ext uri="{FF2B5EF4-FFF2-40B4-BE49-F238E27FC236}">
                <a16:creationId xmlns:a16="http://schemas.microsoft.com/office/drawing/2014/main" id="{2A4EE022-09D9-4E24-8589-7ADFEEE9FF5A}"/>
              </a:ext>
            </a:extLst>
          </p:cNvPr>
          <p:cNvGrpSpPr/>
          <p:nvPr/>
        </p:nvGrpSpPr>
        <p:grpSpPr>
          <a:xfrm>
            <a:off x="4674640" y="2456453"/>
            <a:ext cx="1886274" cy="197517"/>
            <a:chOff x="5108887" y="1844606"/>
            <a:chExt cx="1886274" cy="197517"/>
          </a:xfrm>
        </p:grpSpPr>
        <p:grpSp>
          <p:nvGrpSpPr>
            <p:cNvPr id="1062" name="그룹 1061">
              <a:extLst>
                <a:ext uri="{FF2B5EF4-FFF2-40B4-BE49-F238E27FC236}">
                  <a16:creationId xmlns:a16="http://schemas.microsoft.com/office/drawing/2014/main" id="{74D25734-4E6B-4B18-84C0-6ECE7D1BC076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1069" name="Title Bar">
                <a:extLst>
                  <a:ext uri="{FF2B5EF4-FFF2-40B4-BE49-F238E27FC236}">
                    <a16:creationId xmlns:a16="http://schemas.microsoft.com/office/drawing/2014/main" id="{EBD09A8D-1516-4D63-B43B-E6A1A0C5E803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70" name="Close Button">
                <a:extLst>
                  <a:ext uri="{FF2B5EF4-FFF2-40B4-BE49-F238E27FC236}">
                    <a16:creationId xmlns:a16="http://schemas.microsoft.com/office/drawing/2014/main" id="{3C6B2180-D185-46A0-9E48-766CFA5F8D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63" name="그룹 1062">
              <a:extLst>
                <a:ext uri="{FF2B5EF4-FFF2-40B4-BE49-F238E27FC236}">
                  <a16:creationId xmlns:a16="http://schemas.microsoft.com/office/drawing/2014/main" id="{6D592EDF-6812-498A-85D1-1C1E55DEB292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1067" name="Title Bar">
                <a:extLst>
                  <a:ext uri="{FF2B5EF4-FFF2-40B4-BE49-F238E27FC236}">
                    <a16:creationId xmlns:a16="http://schemas.microsoft.com/office/drawing/2014/main" id="{5DD6F57C-CB14-4682-9787-1D32400E4325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8" name="Close Button">
                <a:extLst>
                  <a:ext uri="{FF2B5EF4-FFF2-40B4-BE49-F238E27FC236}">
                    <a16:creationId xmlns:a16="http://schemas.microsoft.com/office/drawing/2014/main" id="{1F78D963-F3E8-4761-B8CF-0C9BFC77E9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64" name="그룹 1063">
              <a:extLst>
                <a:ext uri="{FF2B5EF4-FFF2-40B4-BE49-F238E27FC236}">
                  <a16:creationId xmlns:a16="http://schemas.microsoft.com/office/drawing/2014/main" id="{7D606CBF-8B74-4879-8BDD-6C9BD257A9C7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1065" name="Title Bar">
                <a:extLst>
                  <a:ext uri="{FF2B5EF4-FFF2-40B4-BE49-F238E27FC236}">
                    <a16:creationId xmlns:a16="http://schemas.microsoft.com/office/drawing/2014/main" id="{1BD213B0-AC67-45A4-9CAC-4D889664BDE3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6" name="Close Button">
                <a:extLst>
                  <a:ext uri="{FF2B5EF4-FFF2-40B4-BE49-F238E27FC236}">
                    <a16:creationId xmlns:a16="http://schemas.microsoft.com/office/drawing/2014/main" id="{D6524E02-FAC2-4AF8-B13E-58005415FA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99" name="그룹 998">
            <a:extLst>
              <a:ext uri="{FF2B5EF4-FFF2-40B4-BE49-F238E27FC236}">
                <a16:creationId xmlns:a16="http://schemas.microsoft.com/office/drawing/2014/main" id="{10ED0656-D2CA-4952-BEC2-B5109604417D}"/>
              </a:ext>
            </a:extLst>
          </p:cNvPr>
          <p:cNvGrpSpPr/>
          <p:nvPr/>
        </p:nvGrpSpPr>
        <p:grpSpPr>
          <a:xfrm>
            <a:off x="4674640" y="2725073"/>
            <a:ext cx="1886274" cy="197517"/>
            <a:chOff x="5108887" y="2113225"/>
            <a:chExt cx="1886274" cy="197517"/>
          </a:xfrm>
        </p:grpSpPr>
        <p:grpSp>
          <p:nvGrpSpPr>
            <p:cNvPr id="1053" name="그룹 1052">
              <a:extLst>
                <a:ext uri="{FF2B5EF4-FFF2-40B4-BE49-F238E27FC236}">
                  <a16:creationId xmlns:a16="http://schemas.microsoft.com/office/drawing/2014/main" id="{20AA2804-627C-4126-949F-5A5DA8CE49ED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1060" name="Title Bar">
                <a:extLst>
                  <a:ext uri="{FF2B5EF4-FFF2-40B4-BE49-F238E27FC236}">
                    <a16:creationId xmlns:a16="http://schemas.microsoft.com/office/drawing/2014/main" id="{2B341107-3015-444E-A190-89CFD1DE4EB8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61" name="Close Button">
                <a:extLst>
                  <a:ext uri="{FF2B5EF4-FFF2-40B4-BE49-F238E27FC236}">
                    <a16:creationId xmlns:a16="http://schemas.microsoft.com/office/drawing/2014/main" id="{9E549F89-AC5E-4E16-BA6A-444570931B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54" name="그룹 1053">
              <a:extLst>
                <a:ext uri="{FF2B5EF4-FFF2-40B4-BE49-F238E27FC236}">
                  <a16:creationId xmlns:a16="http://schemas.microsoft.com/office/drawing/2014/main" id="{B527DA8E-CE89-4B60-AF84-8995C3C28135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1058" name="Title Bar">
                <a:extLst>
                  <a:ext uri="{FF2B5EF4-FFF2-40B4-BE49-F238E27FC236}">
                    <a16:creationId xmlns:a16="http://schemas.microsoft.com/office/drawing/2014/main" id="{EC92130C-2862-4A08-9B08-22876F6F5167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59" name="Close Button">
                <a:extLst>
                  <a:ext uri="{FF2B5EF4-FFF2-40B4-BE49-F238E27FC236}">
                    <a16:creationId xmlns:a16="http://schemas.microsoft.com/office/drawing/2014/main" id="{F2CCBDFA-9471-4244-BE2A-7113A4B85F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55" name="그룹 1054">
              <a:extLst>
                <a:ext uri="{FF2B5EF4-FFF2-40B4-BE49-F238E27FC236}">
                  <a16:creationId xmlns:a16="http://schemas.microsoft.com/office/drawing/2014/main" id="{A8DA7922-0F08-4D4F-8A4D-E7E4836CEFFD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1056" name="Title Bar">
                <a:extLst>
                  <a:ext uri="{FF2B5EF4-FFF2-40B4-BE49-F238E27FC236}">
                    <a16:creationId xmlns:a16="http://schemas.microsoft.com/office/drawing/2014/main" id="{39F9664A-D382-460E-9B74-1DE98EFD1DB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57" name="Close Button">
                <a:extLst>
                  <a:ext uri="{FF2B5EF4-FFF2-40B4-BE49-F238E27FC236}">
                    <a16:creationId xmlns:a16="http://schemas.microsoft.com/office/drawing/2014/main" id="{AE0488DA-B5B4-414A-86C3-7247DA7982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000" name="그룹 999">
            <a:extLst>
              <a:ext uri="{FF2B5EF4-FFF2-40B4-BE49-F238E27FC236}">
                <a16:creationId xmlns:a16="http://schemas.microsoft.com/office/drawing/2014/main" id="{6A1A7568-85F1-4A7E-B06B-F3DCFAF456A8}"/>
              </a:ext>
            </a:extLst>
          </p:cNvPr>
          <p:cNvGrpSpPr/>
          <p:nvPr/>
        </p:nvGrpSpPr>
        <p:grpSpPr>
          <a:xfrm>
            <a:off x="4674640" y="2993692"/>
            <a:ext cx="593858" cy="197517"/>
            <a:chOff x="9330957" y="3233678"/>
            <a:chExt cx="665474" cy="221337"/>
          </a:xfrm>
        </p:grpSpPr>
        <p:sp>
          <p:nvSpPr>
            <p:cNvPr id="1051" name="Title Bar">
              <a:extLst>
                <a:ext uri="{FF2B5EF4-FFF2-40B4-BE49-F238E27FC236}">
                  <a16:creationId xmlns:a16="http://schemas.microsoft.com/office/drawing/2014/main" id="{9228BFE0-72D9-4E2E-982C-B23E904DE5B0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김주화</a:t>
              </a:r>
              <a:endParaRPr lang="en-US" sz="7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52" name="Close Button">
              <a:extLst>
                <a:ext uri="{FF2B5EF4-FFF2-40B4-BE49-F238E27FC236}">
                  <a16:creationId xmlns:a16="http://schemas.microsoft.com/office/drawing/2014/main" id="{6D1FE911-1220-43D0-B0B8-2815E561EF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01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05B3153-73EA-4041-8324-1D106D134023}"/>
              </a:ext>
            </a:extLst>
          </p:cNvPr>
          <p:cNvSpPr txBox="1"/>
          <p:nvPr/>
        </p:nvSpPr>
        <p:spPr>
          <a:xfrm>
            <a:off x="932281" y="2423345"/>
            <a:ext cx="668709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검색결과 </a:t>
            </a:r>
            <a:r>
              <a:rPr lang="en-US" altLang="ko-KR" sz="8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  <a:endParaRPr lang="ko-KR" altLang="en-US" sz="800" b="1" dirty="0">
              <a:solidFill>
                <a:srgbClr val="FF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02" name="그룹 1001">
            <a:extLst>
              <a:ext uri="{FF2B5EF4-FFF2-40B4-BE49-F238E27FC236}">
                <a16:creationId xmlns:a16="http://schemas.microsoft.com/office/drawing/2014/main" id="{3DEADB54-598A-46C5-AFF3-974C69DDF2CB}"/>
              </a:ext>
            </a:extLst>
          </p:cNvPr>
          <p:cNvGrpSpPr/>
          <p:nvPr/>
        </p:nvGrpSpPr>
        <p:grpSpPr>
          <a:xfrm>
            <a:off x="4359940" y="2661315"/>
            <a:ext cx="25400" cy="2412000"/>
            <a:chOff x="4049472" y="2065533"/>
            <a:chExt cx="25400" cy="2268000"/>
          </a:xfrm>
        </p:grpSpPr>
        <p:cxnSp>
          <p:nvCxnSpPr>
            <p:cNvPr id="1049" name="Track">
              <a:extLst>
                <a:ext uri="{FF2B5EF4-FFF2-40B4-BE49-F238E27FC236}">
                  <a16:creationId xmlns:a16="http://schemas.microsoft.com/office/drawing/2014/main" id="{61AFF9FA-93FE-4B2B-A789-28EE22719FBE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0" name="Thumb">
              <a:extLst>
                <a:ext uri="{FF2B5EF4-FFF2-40B4-BE49-F238E27FC236}">
                  <a16:creationId xmlns:a16="http://schemas.microsoft.com/office/drawing/2014/main" id="{48C176CA-E4F8-448A-A309-464687D3DCA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03" name="그룹 1002">
            <a:extLst>
              <a:ext uri="{FF2B5EF4-FFF2-40B4-BE49-F238E27FC236}">
                <a16:creationId xmlns:a16="http://schemas.microsoft.com/office/drawing/2014/main" id="{048702B4-E3D0-452F-8D33-10937FBE62F6}"/>
              </a:ext>
            </a:extLst>
          </p:cNvPr>
          <p:cNvGrpSpPr/>
          <p:nvPr/>
        </p:nvGrpSpPr>
        <p:grpSpPr>
          <a:xfrm>
            <a:off x="4126458" y="2784682"/>
            <a:ext cx="144000" cy="144000"/>
            <a:chOff x="3466614" y="2872401"/>
            <a:chExt cx="144000" cy="144000"/>
          </a:xfrm>
        </p:grpSpPr>
        <p:sp>
          <p:nvSpPr>
            <p:cNvPr id="1047" name="타원 1046">
              <a:extLst>
                <a:ext uri="{FF2B5EF4-FFF2-40B4-BE49-F238E27FC236}">
                  <a16:creationId xmlns:a16="http://schemas.microsoft.com/office/drawing/2014/main" id="{F2CAB631-9EED-42E4-877E-5AB32702DBB5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48" name="Accept">
              <a:extLst>
                <a:ext uri="{FF2B5EF4-FFF2-40B4-BE49-F238E27FC236}">
                  <a16:creationId xmlns:a16="http://schemas.microsoft.com/office/drawing/2014/main" id="{1DAF1954-470D-4FEC-B4C6-DD01B1A542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04" name="그룹 1003">
            <a:extLst>
              <a:ext uri="{FF2B5EF4-FFF2-40B4-BE49-F238E27FC236}">
                <a16:creationId xmlns:a16="http://schemas.microsoft.com/office/drawing/2014/main" id="{86D0F694-F460-4C5A-A878-A7607B9E8360}"/>
              </a:ext>
            </a:extLst>
          </p:cNvPr>
          <p:cNvGrpSpPr/>
          <p:nvPr/>
        </p:nvGrpSpPr>
        <p:grpSpPr>
          <a:xfrm>
            <a:off x="1064907" y="2667755"/>
            <a:ext cx="1233927" cy="377855"/>
            <a:chOff x="11046174" y="4430284"/>
            <a:chExt cx="1233927" cy="377855"/>
          </a:xfrm>
        </p:grpSpPr>
        <p:sp>
          <p:nvSpPr>
            <p:cNvPr id="1042" name="직사각형 1041">
              <a:extLst>
                <a:ext uri="{FF2B5EF4-FFF2-40B4-BE49-F238E27FC236}">
                  <a16:creationId xmlns:a16="http://schemas.microsoft.com/office/drawing/2014/main" id="{C5A9CDC2-434D-4C0D-A032-B7584806CF61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43" name="Profile Picture">
              <a:extLst>
                <a:ext uri="{FF2B5EF4-FFF2-40B4-BE49-F238E27FC236}">
                  <a16:creationId xmlns:a16="http://schemas.microsoft.com/office/drawing/2014/main" id="{355B55A7-A5C2-4B9E-BF2E-F6621271106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45" name="Background">
                <a:extLst>
                  <a:ext uri="{FF2B5EF4-FFF2-40B4-BE49-F238E27FC236}">
                    <a16:creationId xmlns:a16="http://schemas.microsoft.com/office/drawing/2014/main" id="{82569E30-3A1D-4E03-92B8-8A32A7235B8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46" name="Profile Icon">
                <a:extLst>
                  <a:ext uri="{FF2B5EF4-FFF2-40B4-BE49-F238E27FC236}">
                    <a16:creationId xmlns:a16="http://schemas.microsoft.com/office/drawing/2014/main" id="{3959C7DB-7255-43B4-B898-100D52CF7BE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44" name="직사각형 1043">
              <a:extLst>
                <a:ext uri="{FF2B5EF4-FFF2-40B4-BE49-F238E27FC236}">
                  <a16:creationId xmlns:a16="http://schemas.microsoft.com/office/drawing/2014/main" id="{EA292C90-2C23-4ED5-9B27-5341B3569B3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005" name="그룹 1004">
            <a:extLst>
              <a:ext uri="{FF2B5EF4-FFF2-40B4-BE49-F238E27FC236}">
                <a16:creationId xmlns:a16="http://schemas.microsoft.com/office/drawing/2014/main" id="{0BD08F39-FBAB-4CE6-8946-C193F69A78C1}"/>
              </a:ext>
            </a:extLst>
          </p:cNvPr>
          <p:cNvGrpSpPr/>
          <p:nvPr/>
        </p:nvGrpSpPr>
        <p:grpSpPr>
          <a:xfrm>
            <a:off x="1064907" y="3088294"/>
            <a:ext cx="1233927" cy="377855"/>
            <a:chOff x="11046174" y="4430284"/>
            <a:chExt cx="1233927" cy="377855"/>
          </a:xfrm>
        </p:grpSpPr>
        <p:sp>
          <p:nvSpPr>
            <p:cNvPr id="1037" name="직사각형 1036">
              <a:extLst>
                <a:ext uri="{FF2B5EF4-FFF2-40B4-BE49-F238E27FC236}">
                  <a16:creationId xmlns:a16="http://schemas.microsoft.com/office/drawing/2014/main" id="{9F0BB306-CCE4-4DAF-A2B4-9850C29127B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배기영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38" name="Profile Picture">
              <a:extLst>
                <a:ext uri="{FF2B5EF4-FFF2-40B4-BE49-F238E27FC236}">
                  <a16:creationId xmlns:a16="http://schemas.microsoft.com/office/drawing/2014/main" id="{C4AF7D01-EDEE-4D00-8E93-D539B72FE5D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40" name="Background">
                <a:extLst>
                  <a:ext uri="{FF2B5EF4-FFF2-40B4-BE49-F238E27FC236}">
                    <a16:creationId xmlns:a16="http://schemas.microsoft.com/office/drawing/2014/main" id="{B2E9797C-7797-471A-95C2-E1AB463FD37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41" name="Profile Icon">
                <a:extLst>
                  <a:ext uri="{FF2B5EF4-FFF2-40B4-BE49-F238E27FC236}">
                    <a16:creationId xmlns:a16="http://schemas.microsoft.com/office/drawing/2014/main" id="{CFFB14A3-D757-44BD-A915-2E3712DF03A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39" name="직사각형 1038">
              <a:extLst>
                <a:ext uri="{FF2B5EF4-FFF2-40B4-BE49-F238E27FC236}">
                  <a16:creationId xmlns:a16="http://schemas.microsoft.com/office/drawing/2014/main" id="{CB8F9459-244D-433F-A07F-36931BBCC53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06" name="그룹 1005">
            <a:extLst>
              <a:ext uri="{FF2B5EF4-FFF2-40B4-BE49-F238E27FC236}">
                <a16:creationId xmlns:a16="http://schemas.microsoft.com/office/drawing/2014/main" id="{B6C48CDA-0341-4EFF-8B14-26D57F12FBEE}"/>
              </a:ext>
            </a:extLst>
          </p:cNvPr>
          <p:cNvGrpSpPr/>
          <p:nvPr/>
        </p:nvGrpSpPr>
        <p:grpSpPr>
          <a:xfrm>
            <a:off x="4126458" y="3205221"/>
            <a:ext cx="144000" cy="144000"/>
            <a:chOff x="3466614" y="2872401"/>
            <a:chExt cx="144000" cy="144000"/>
          </a:xfrm>
        </p:grpSpPr>
        <p:sp>
          <p:nvSpPr>
            <p:cNvPr id="1035" name="타원 1034">
              <a:extLst>
                <a:ext uri="{FF2B5EF4-FFF2-40B4-BE49-F238E27FC236}">
                  <a16:creationId xmlns:a16="http://schemas.microsoft.com/office/drawing/2014/main" id="{15EF96A4-3C2F-4B07-B33A-1AFEA11281B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36" name="Accept">
              <a:extLst>
                <a:ext uri="{FF2B5EF4-FFF2-40B4-BE49-F238E27FC236}">
                  <a16:creationId xmlns:a16="http://schemas.microsoft.com/office/drawing/2014/main" id="{1A6CE240-7D68-45E5-B660-63C4A77E3B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07" name="그룹 1006">
            <a:extLst>
              <a:ext uri="{FF2B5EF4-FFF2-40B4-BE49-F238E27FC236}">
                <a16:creationId xmlns:a16="http://schemas.microsoft.com/office/drawing/2014/main" id="{16D6942F-9F60-4617-8863-49009CB91485}"/>
              </a:ext>
            </a:extLst>
          </p:cNvPr>
          <p:cNvGrpSpPr/>
          <p:nvPr/>
        </p:nvGrpSpPr>
        <p:grpSpPr>
          <a:xfrm>
            <a:off x="4126458" y="3625760"/>
            <a:ext cx="144000" cy="144000"/>
            <a:chOff x="3466614" y="2872401"/>
            <a:chExt cx="144000" cy="144000"/>
          </a:xfrm>
        </p:grpSpPr>
        <p:sp>
          <p:nvSpPr>
            <p:cNvPr id="1033" name="타원 1032">
              <a:extLst>
                <a:ext uri="{FF2B5EF4-FFF2-40B4-BE49-F238E27FC236}">
                  <a16:creationId xmlns:a16="http://schemas.microsoft.com/office/drawing/2014/main" id="{1F4E9605-4BA8-4F5E-BCC0-AE1B9E83CF0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34" name="Accept">
              <a:extLst>
                <a:ext uri="{FF2B5EF4-FFF2-40B4-BE49-F238E27FC236}">
                  <a16:creationId xmlns:a16="http://schemas.microsoft.com/office/drawing/2014/main" id="{4A186F01-E53A-440D-AB66-8A8038A7C1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08" name="그룹 1007">
            <a:extLst>
              <a:ext uri="{FF2B5EF4-FFF2-40B4-BE49-F238E27FC236}">
                <a16:creationId xmlns:a16="http://schemas.microsoft.com/office/drawing/2014/main" id="{15E128D6-ACC9-451F-8999-5BB702B32525}"/>
              </a:ext>
            </a:extLst>
          </p:cNvPr>
          <p:cNvGrpSpPr/>
          <p:nvPr/>
        </p:nvGrpSpPr>
        <p:grpSpPr>
          <a:xfrm>
            <a:off x="1064907" y="3508833"/>
            <a:ext cx="1233927" cy="377855"/>
            <a:chOff x="11046174" y="4430284"/>
            <a:chExt cx="1233927" cy="377855"/>
          </a:xfrm>
        </p:grpSpPr>
        <p:sp>
          <p:nvSpPr>
            <p:cNvPr id="1028" name="직사각형 1027">
              <a:extLst>
                <a:ext uri="{FF2B5EF4-FFF2-40B4-BE49-F238E27FC236}">
                  <a16:creationId xmlns:a16="http://schemas.microsoft.com/office/drawing/2014/main" id="{C2C7E8E8-C714-4A69-BA9F-ACCD0079989D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29" name="Profile Picture">
              <a:extLst>
                <a:ext uri="{FF2B5EF4-FFF2-40B4-BE49-F238E27FC236}">
                  <a16:creationId xmlns:a16="http://schemas.microsoft.com/office/drawing/2014/main" id="{64177866-0679-427C-80A0-3B67E4001FD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31" name="Background">
                <a:extLst>
                  <a:ext uri="{FF2B5EF4-FFF2-40B4-BE49-F238E27FC236}">
                    <a16:creationId xmlns:a16="http://schemas.microsoft.com/office/drawing/2014/main" id="{12570562-8676-4158-834E-9BD4625DC6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32" name="Profile Icon">
                <a:extLst>
                  <a:ext uri="{FF2B5EF4-FFF2-40B4-BE49-F238E27FC236}">
                    <a16:creationId xmlns:a16="http://schemas.microsoft.com/office/drawing/2014/main" id="{0B1A1483-7ACC-4D40-B7CF-21DD0F8506D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30" name="직사각형 1029">
              <a:extLst>
                <a:ext uri="{FF2B5EF4-FFF2-40B4-BE49-F238E27FC236}">
                  <a16:creationId xmlns:a16="http://schemas.microsoft.com/office/drawing/2014/main" id="{5278228C-3681-4C39-A309-0DFE6C1E2C9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09" name="그룹 1008">
            <a:extLst>
              <a:ext uri="{FF2B5EF4-FFF2-40B4-BE49-F238E27FC236}">
                <a16:creationId xmlns:a16="http://schemas.microsoft.com/office/drawing/2014/main" id="{02281649-0D65-4D9C-9BB3-C80048B68C4C}"/>
              </a:ext>
            </a:extLst>
          </p:cNvPr>
          <p:cNvGrpSpPr/>
          <p:nvPr/>
        </p:nvGrpSpPr>
        <p:grpSpPr>
          <a:xfrm>
            <a:off x="1064907" y="3929372"/>
            <a:ext cx="1233927" cy="377855"/>
            <a:chOff x="11046174" y="4430284"/>
            <a:chExt cx="1233927" cy="377855"/>
          </a:xfrm>
        </p:grpSpPr>
        <p:sp>
          <p:nvSpPr>
            <p:cNvPr id="1023" name="직사각형 1022">
              <a:extLst>
                <a:ext uri="{FF2B5EF4-FFF2-40B4-BE49-F238E27FC236}">
                  <a16:creationId xmlns:a16="http://schemas.microsoft.com/office/drawing/2014/main" id="{E669E133-FCC5-414C-8A3D-DED28BF47C5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24" name="Profile Picture">
              <a:extLst>
                <a:ext uri="{FF2B5EF4-FFF2-40B4-BE49-F238E27FC236}">
                  <a16:creationId xmlns:a16="http://schemas.microsoft.com/office/drawing/2014/main" id="{BE9DAFD9-4C1E-4EB1-81A5-0E82DCDD044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26" name="Background">
                <a:extLst>
                  <a:ext uri="{FF2B5EF4-FFF2-40B4-BE49-F238E27FC236}">
                    <a16:creationId xmlns:a16="http://schemas.microsoft.com/office/drawing/2014/main" id="{BD314A54-3D8B-40D5-B9C9-F4A46F6970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27" name="Profile Icon">
                <a:extLst>
                  <a:ext uri="{FF2B5EF4-FFF2-40B4-BE49-F238E27FC236}">
                    <a16:creationId xmlns:a16="http://schemas.microsoft.com/office/drawing/2014/main" id="{2B8518A0-4F21-480D-A047-04523BB991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25" name="직사각형 1024">
              <a:extLst>
                <a:ext uri="{FF2B5EF4-FFF2-40B4-BE49-F238E27FC236}">
                  <a16:creationId xmlns:a16="http://schemas.microsoft.com/office/drawing/2014/main" id="{8349760D-BB06-4A37-8A9F-5E04CA247BA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10" name="그룹 1009">
            <a:extLst>
              <a:ext uri="{FF2B5EF4-FFF2-40B4-BE49-F238E27FC236}">
                <a16:creationId xmlns:a16="http://schemas.microsoft.com/office/drawing/2014/main" id="{DB3D3B3F-1B53-498C-A607-9EB9E07011FC}"/>
              </a:ext>
            </a:extLst>
          </p:cNvPr>
          <p:cNvGrpSpPr/>
          <p:nvPr/>
        </p:nvGrpSpPr>
        <p:grpSpPr>
          <a:xfrm>
            <a:off x="4126458" y="4046299"/>
            <a:ext cx="144000" cy="144000"/>
            <a:chOff x="3466614" y="2872401"/>
            <a:chExt cx="144000" cy="144000"/>
          </a:xfrm>
        </p:grpSpPr>
        <p:sp>
          <p:nvSpPr>
            <p:cNvPr id="1021" name="타원 1020">
              <a:extLst>
                <a:ext uri="{FF2B5EF4-FFF2-40B4-BE49-F238E27FC236}">
                  <a16:creationId xmlns:a16="http://schemas.microsoft.com/office/drawing/2014/main" id="{D0A4C543-A944-48DB-9826-4B232CD2283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22" name="Accept">
              <a:extLst>
                <a:ext uri="{FF2B5EF4-FFF2-40B4-BE49-F238E27FC236}">
                  <a16:creationId xmlns:a16="http://schemas.microsoft.com/office/drawing/2014/main" id="{7BC35821-C136-4B6E-9BBD-465F280A4E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11" name="그룹 1010">
            <a:extLst>
              <a:ext uri="{FF2B5EF4-FFF2-40B4-BE49-F238E27FC236}">
                <a16:creationId xmlns:a16="http://schemas.microsoft.com/office/drawing/2014/main" id="{3911A966-A56E-4FA6-B867-D14288FBD89F}"/>
              </a:ext>
            </a:extLst>
          </p:cNvPr>
          <p:cNvGrpSpPr/>
          <p:nvPr/>
        </p:nvGrpSpPr>
        <p:grpSpPr>
          <a:xfrm>
            <a:off x="4126458" y="4466839"/>
            <a:ext cx="144000" cy="144000"/>
            <a:chOff x="3466614" y="2872401"/>
            <a:chExt cx="144000" cy="144000"/>
          </a:xfrm>
        </p:grpSpPr>
        <p:sp>
          <p:nvSpPr>
            <p:cNvPr id="1019" name="타원 1018">
              <a:extLst>
                <a:ext uri="{FF2B5EF4-FFF2-40B4-BE49-F238E27FC236}">
                  <a16:creationId xmlns:a16="http://schemas.microsoft.com/office/drawing/2014/main" id="{EA841B8B-8D4A-4873-8D3B-0A2A7ADA35B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20" name="Accept">
              <a:extLst>
                <a:ext uri="{FF2B5EF4-FFF2-40B4-BE49-F238E27FC236}">
                  <a16:creationId xmlns:a16="http://schemas.microsoft.com/office/drawing/2014/main" id="{1893D168-04A0-45EC-A346-60718E9789D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12" name="그룹 1011">
            <a:extLst>
              <a:ext uri="{FF2B5EF4-FFF2-40B4-BE49-F238E27FC236}">
                <a16:creationId xmlns:a16="http://schemas.microsoft.com/office/drawing/2014/main" id="{CE79BB9B-F44D-46A2-A9E9-A1E508771FB5}"/>
              </a:ext>
            </a:extLst>
          </p:cNvPr>
          <p:cNvGrpSpPr/>
          <p:nvPr/>
        </p:nvGrpSpPr>
        <p:grpSpPr>
          <a:xfrm>
            <a:off x="1064907" y="4349912"/>
            <a:ext cx="1233927" cy="377855"/>
            <a:chOff x="11046174" y="4430284"/>
            <a:chExt cx="1233927" cy="377855"/>
          </a:xfrm>
        </p:grpSpPr>
        <p:sp>
          <p:nvSpPr>
            <p:cNvPr id="1014" name="직사각형 1013">
              <a:extLst>
                <a:ext uri="{FF2B5EF4-FFF2-40B4-BE49-F238E27FC236}">
                  <a16:creationId xmlns:a16="http://schemas.microsoft.com/office/drawing/2014/main" id="{401EDB54-5B91-46B5-99A2-B7354D3118F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박병준 이사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015" name="Profile Picture">
              <a:extLst>
                <a:ext uri="{FF2B5EF4-FFF2-40B4-BE49-F238E27FC236}">
                  <a16:creationId xmlns:a16="http://schemas.microsoft.com/office/drawing/2014/main" id="{F796BB43-A8D3-44EA-A7B2-48829E994F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017" name="Background">
                <a:extLst>
                  <a:ext uri="{FF2B5EF4-FFF2-40B4-BE49-F238E27FC236}">
                    <a16:creationId xmlns:a16="http://schemas.microsoft.com/office/drawing/2014/main" id="{4CC12E49-6D85-4FCC-8701-EC56B9634E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18" name="Profile Icon">
                <a:extLst>
                  <a:ext uri="{FF2B5EF4-FFF2-40B4-BE49-F238E27FC236}">
                    <a16:creationId xmlns:a16="http://schemas.microsoft.com/office/drawing/2014/main" id="{614D0158-886C-43A0-9486-147CF9B304A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16" name="직사각형 1015">
              <a:extLst>
                <a:ext uri="{FF2B5EF4-FFF2-40B4-BE49-F238E27FC236}">
                  <a16:creationId xmlns:a16="http://schemas.microsoft.com/office/drawing/2014/main" id="{82E54BE8-7643-4285-9AB0-42F7F8B6BA9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솔루션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013" name="직사각형 1012">
            <a:extLst>
              <a:ext uri="{FF2B5EF4-FFF2-40B4-BE49-F238E27FC236}">
                <a16:creationId xmlns:a16="http://schemas.microsoft.com/office/drawing/2014/main" id="{4D8C4061-367E-4A99-99A3-056345716C30}"/>
              </a:ext>
            </a:extLst>
          </p:cNvPr>
          <p:cNvSpPr/>
          <p:nvPr/>
        </p:nvSpPr>
        <p:spPr>
          <a:xfrm>
            <a:off x="4004866" y="2142977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1080" name="타원 1079">
            <a:extLst>
              <a:ext uri="{FF2B5EF4-FFF2-40B4-BE49-F238E27FC236}">
                <a16:creationId xmlns:a16="http://schemas.microsoft.com/office/drawing/2014/main" id="{A7A16063-2571-4EA8-8BC3-5E47DD089776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81" name="타원 1080">
            <a:extLst>
              <a:ext uri="{FF2B5EF4-FFF2-40B4-BE49-F238E27FC236}">
                <a16:creationId xmlns:a16="http://schemas.microsoft.com/office/drawing/2014/main" id="{83421821-9A08-4D8F-B826-23983540412B}"/>
              </a:ext>
            </a:extLst>
          </p:cNvPr>
          <p:cNvSpPr>
            <a:spLocks noChangeAspect="1"/>
          </p:cNvSpPr>
          <p:nvPr/>
        </p:nvSpPr>
        <p:spPr>
          <a:xfrm>
            <a:off x="5200467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82" name="타원 1081">
            <a:extLst>
              <a:ext uri="{FF2B5EF4-FFF2-40B4-BE49-F238E27FC236}">
                <a16:creationId xmlns:a16="http://schemas.microsoft.com/office/drawing/2014/main" id="{B94C10F6-8256-4FAC-BDAD-3F1541035B98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19CB7EC5-F099-4013-AF30-5F7B12BA9358}"/>
              </a:ext>
            </a:extLst>
          </p:cNvPr>
          <p:cNvSpPr/>
          <p:nvPr/>
        </p:nvSpPr>
        <p:spPr>
          <a:xfrm>
            <a:off x="940719" y="2629610"/>
            <a:ext cx="3489293" cy="2504661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D0F579A-6E51-4A22-8B52-45B89B5F499A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2065094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선택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66405591"/>
              </p:ext>
            </p:extLst>
          </p:nvPr>
        </p:nvGraphicFramePr>
        <p:xfrm>
          <a:off x="7572375" y="571500"/>
          <a:ext cx="2200900" cy="47274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검색을 통한 선택 시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검색결과 노출 시 그룹 및 조직도 탭이 숨김 처리됨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검색어 입력 영역에서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 및 조직도 탭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b="1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인풋박스 정의</a:t>
                      </a:r>
                      <a:endParaRPr kumimoji="1" lang="en-US" altLang="ko-KR" sz="8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인풋박스 라벨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박스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완료 버튼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전 가이드 문구 흐릿하게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후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노출되고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, x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인풋박스 초기화되며 그룹 목록 화면으로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텍스트 입력 시 글자 수에 대한 정보 노출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171450" lvl="0" indent="-171450">
                        <a:buFontTx/>
                        <a:buChar char="-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완료 버튼 클릭 시 저장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및 소속부서 그룹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 설정 그룹 목록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중복 선택 가능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선택한 대화상대가 지정한 그룹의 멤버로 그룹 추가 및 멤버 선택 완료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그룹을 추가하거나 기존 그룹을 지정한 후에만 버튼 활성화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AB7BE500-4B3C-4255-8D0B-CF6D6233EA6D}"/>
              </a:ext>
            </a:extLst>
          </p:cNvPr>
          <p:cNvGrpSpPr/>
          <p:nvPr/>
        </p:nvGrpSpPr>
        <p:grpSpPr>
          <a:xfrm>
            <a:off x="590760" y="1324615"/>
            <a:ext cx="6439048" cy="4166991"/>
            <a:chOff x="399771" y="2017762"/>
            <a:chExt cx="6439048" cy="4166991"/>
          </a:xfrm>
        </p:grpSpPr>
        <p:sp>
          <p:nvSpPr>
            <p:cNvPr id="333" name="Tile Background">
              <a:extLst>
                <a:ext uri="{FF2B5EF4-FFF2-40B4-BE49-F238E27FC236}">
                  <a16:creationId xmlns:a16="http://schemas.microsoft.com/office/drawing/2014/main" id="{B05625BE-1760-47A9-A241-D3BD45E4F4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33333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새 대화상대 추가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4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3025326D-18C6-4484-8115-2706F35F9D21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5" name="사각형: 둥근 모서리 334">
              <a:extLst>
                <a:ext uri="{FF2B5EF4-FFF2-40B4-BE49-F238E27FC236}">
                  <a16:creationId xmlns:a16="http://schemas.microsoft.com/office/drawing/2014/main" id="{5A73092D-1C11-420C-B886-C3DA45423F70}"/>
                </a:ext>
              </a:extLst>
            </p:cNvPr>
            <p:cNvSpPr/>
            <p:nvPr/>
          </p:nvSpPr>
          <p:spPr>
            <a:xfrm>
              <a:off x="426954" y="2365862"/>
              <a:ext cx="1403661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그룹 선택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36" name="Close">
              <a:extLst>
                <a:ext uri="{FF2B5EF4-FFF2-40B4-BE49-F238E27FC236}">
                  <a16:creationId xmlns:a16="http://schemas.microsoft.com/office/drawing/2014/main" id="{8A4AF57D-44F3-4181-A20B-59421DF72C0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7" name="Text Box">
              <a:extLst>
                <a:ext uri="{FF2B5EF4-FFF2-40B4-BE49-F238E27FC236}">
                  <a16:creationId xmlns:a16="http://schemas.microsoft.com/office/drawing/2014/main" id="{AB2D0A68-8F1F-481E-9444-E0A249AE06F8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8" name="Text Box">
              <a:extLst>
                <a:ext uri="{FF2B5EF4-FFF2-40B4-BE49-F238E27FC236}">
                  <a16:creationId xmlns:a16="http://schemas.microsoft.com/office/drawing/2014/main" id="{6FEF915E-D763-47A2-9D82-A68507C958B8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9" name="Text Box">
              <a:extLst>
                <a:ext uri="{FF2B5EF4-FFF2-40B4-BE49-F238E27FC236}">
                  <a16:creationId xmlns:a16="http://schemas.microsoft.com/office/drawing/2014/main" id="{64771149-C404-4DB2-A832-2F89CBEC25EB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A058C401-D12C-4D69-AAC3-9AB7E4AC1DAB}"/>
                </a:ext>
              </a:extLst>
            </p:cNvPr>
            <p:cNvSpPr/>
            <p:nvPr/>
          </p:nvSpPr>
          <p:spPr>
            <a:xfrm>
              <a:off x="5746881" y="2413495"/>
              <a:ext cx="873957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지정 안내</a:t>
              </a:r>
            </a:p>
          </p:txBody>
        </p:sp>
        <p:sp>
          <p:nvSpPr>
            <p:cNvPr id="341" name="About">
              <a:extLst>
                <a:ext uri="{FF2B5EF4-FFF2-40B4-BE49-F238E27FC236}">
                  <a16:creationId xmlns:a16="http://schemas.microsoft.com/office/drawing/2014/main" id="{0233C2B0-9BCF-4ED4-8390-F6C3C1A297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74705" y="2453227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35DC3CF6-E121-4F73-B6B8-AA820E5FC682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405" name="그룹 404">
                <a:extLst>
                  <a:ext uri="{FF2B5EF4-FFF2-40B4-BE49-F238E27FC236}">
                    <a16:creationId xmlns:a16="http://schemas.microsoft.com/office/drawing/2014/main" id="{A6CEA456-AE07-4A39-9BA7-25C4BE12421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407" name="Search Icon">
                  <a:extLst>
                    <a:ext uri="{FF2B5EF4-FFF2-40B4-BE49-F238E27FC236}">
                      <a16:creationId xmlns:a16="http://schemas.microsoft.com/office/drawing/2014/main" id="{EC8E2520-2AB2-4D47-817B-EEAC35AABD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8" name="직사각형 407">
                  <a:extLst>
                    <a:ext uri="{FF2B5EF4-FFF2-40B4-BE49-F238E27FC236}">
                      <a16:creationId xmlns:a16="http://schemas.microsoft.com/office/drawing/2014/main" id="{4D435463-F2E5-47B2-B359-7607F19B1EFE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솔루션</a:t>
                  </a:r>
                </a:p>
              </p:txBody>
            </p:sp>
          </p:grpSp>
          <p:cxnSp>
            <p:nvCxnSpPr>
              <p:cNvPr id="406" name="Line">
                <a:extLst>
                  <a:ext uri="{FF2B5EF4-FFF2-40B4-BE49-F238E27FC236}">
                    <a16:creationId xmlns:a16="http://schemas.microsoft.com/office/drawing/2014/main" id="{68DC24A4-21B2-4E74-9A32-D718CE82F5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95D7A3C5-A0C4-48A7-8D5F-B0C7D39796BD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344" name="Text Box">
              <a:extLst>
                <a:ext uri="{FF2B5EF4-FFF2-40B4-BE49-F238E27FC236}">
                  <a16:creationId xmlns:a16="http://schemas.microsoft.com/office/drawing/2014/main" id="{32892DE6-AB3C-4F59-AD58-3A248EC4F161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45" name="Tab 1">
              <a:extLst>
                <a:ext uri="{FF2B5EF4-FFF2-40B4-BE49-F238E27FC236}">
                  <a16:creationId xmlns:a16="http://schemas.microsoft.com/office/drawing/2014/main" id="{62364E9A-22E8-4C34-9278-E737DBDFAED5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6" name="Selection">
              <a:extLst>
                <a:ext uri="{FF2B5EF4-FFF2-40B4-BE49-F238E27FC236}">
                  <a16:creationId xmlns:a16="http://schemas.microsoft.com/office/drawing/2014/main" id="{06E1B07C-F300-4580-B01A-1461CFCC9F1F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178B5989-F386-4C3A-80E7-379312EFB862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D7A320B8-96E6-4D8E-A7CB-8F0C25291F4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03" name="Title Bar">
                  <a:extLst>
                    <a:ext uri="{FF2B5EF4-FFF2-40B4-BE49-F238E27FC236}">
                      <a16:creationId xmlns:a16="http://schemas.microsoft.com/office/drawing/2014/main" id="{78538179-A794-46F7-9B78-FD9FB2FB043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4" name="Close Button">
                  <a:extLst>
                    <a:ext uri="{FF2B5EF4-FFF2-40B4-BE49-F238E27FC236}">
                      <a16:creationId xmlns:a16="http://schemas.microsoft.com/office/drawing/2014/main" id="{CAC7110C-F519-4DBB-A443-99B1B04A9B9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97" name="그룹 396">
                <a:extLst>
                  <a:ext uri="{FF2B5EF4-FFF2-40B4-BE49-F238E27FC236}">
                    <a16:creationId xmlns:a16="http://schemas.microsoft.com/office/drawing/2014/main" id="{3C8B16E0-D2F1-4D16-846D-9E1AF9A525AB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401" name="Title Bar">
                  <a:extLst>
                    <a:ext uri="{FF2B5EF4-FFF2-40B4-BE49-F238E27FC236}">
                      <a16:creationId xmlns:a16="http://schemas.microsoft.com/office/drawing/2014/main" id="{64BDA9BC-D558-452D-9C3D-F01B97A683DF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2" name="Close Button">
                  <a:extLst>
                    <a:ext uri="{FF2B5EF4-FFF2-40B4-BE49-F238E27FC236}">
                      <a16:creationId xmlns:a16="http://schemas.microsoft.com/office/drawing/2014/main" id="{A7A4D778-DB94-4331-8D82-0352AC75EED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98" name="그룹 397">
                <a:extLst>
                  <a:ext uri="{FF2B5EF4-FFF2-40B4-BE49-F238E27FC236}">
                    <a16:creationId xmlns:a16="http://schemas.microsoft.com/office/drawing/2014/main" id="{81B6664D-B372-41CC-B589-59FC06B81471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99" name="Title Bar">
                  <a:extLst>
                    <a:ext uri="{FF2B5EF4-FFF2-40B4-BE49-F238E27FC236}">
                      <a16:creationId xmlns:a16="http://schemas.microsoft.com/office/drawing/2014/main" id="{CAFDAD4C-F2EB-4D03-90F3-F04AB6995FE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0" name="Close Button">
                  <a:extLst>
                    <a:ext uri="{FF2B5EF4-FFF2-40B4-BE49-F238E27FC236}">
                      <a16:creationId xmlns:a16="http://schemas.microsoft.com/office/drawing/2014/main" id="{4C92ACAD-93B7-4173-97DB-CD209C22E67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34C1D234-6DC5-4EEE-B0D6-8D2258C2FE6C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387" name="그룹 386">
                <a:extLst>
                  <a:ext uri="{FF2B5EF4-FFF2-40B4-BE49-F238E27FC236}">
                    <a16:creationId xmlns:a16="http://schemas.microsoft.com/office/drawing/2014/main" id="{2BFDBAC9-896E-4334-A75E-A3C5258231FC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94" name="Title Bar">
                  <a:extLst>
                    <a:ext uri="{FF2B5EF4-FFF2-40B4-BE49-F238E27FC236}">
                      <a16:creationId xmlns:a16="http://schemas.microsoft.com/office/drawing/2014/main" id="{2E2D929C-1E11-4472-BDD1-FAA56825D42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5" name="Close Button">
                  <a:extLst>
                    <a:ext uri="{FF2B5EF4-FFF2-40B4-BE49-F238E27FC236}">
                      <a16:creationId xmlns:a16="http://schemas.microsoft.com/office/drawing/2014/main" id="{DDF2F9FC-014B-4589-84C8-A5183F05BAB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88" name="그룹 387">
                <a:extLst>
                  <a:ext uri="{FF2B5EF4-FFF2-40B4-BE49-F238E27FC236}">
                    <a16:creationId xmlns:a16="http://schemas.microsoft.com/office/drawing/2014/main" id="{7B182188-FF65-4AD6-8A68-D3534C9457AB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92" name="Title Bar">
                  <a:extLst>
                    <a:ext uri="{FF2B5EF4-FFF2-40B4-BE49-F238E27FC236}">
                      <a16:creationId xmlns:a16="http://schemas.microsoft.com/office/drawing/2014/main" id="{C20837E6-C816-488C-AAC2-99CE1CD01BDB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3" name="Close Button">
                  <a:extLst>
                    <a:ext uri="{FF2B5EF4-FFF2-40B4-BE49-F238E27FC236}">
                      <a16:creationId xmlns:a16="http://schemas.microsoft.com/office/drawing/2014/main" id="{EF7BB90F-EF00-4CEA-8A1B-C7D10FA5BC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89" name="그룹 388">
                <a:extLst>
                  <a:ext uri="{FF2B5EF4-FFF2-40B4-BE49-F238E27FC236}">
                    <a16:creationId xmlns:a16="http://schemas.microsoft.com/office/drawing/2014/main" id="{EC5463C7-9C64-4B5E-B610-269ECB3D1382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90" name="Title Bar">
                  <a:extLst>
                    <a:ext uri="{FF2B5EF4-FFF2-40B4-BE49-F238E27FC236}">
                      <a16:creationId xmlns:a16="http://schemas.microsoft.com/office/drawing/2014/main" id="{F64564AD-0D5C-4F92-A6B1-B3B15A0202A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1" name="Close Button">
                  <a:extLst>
                    <a:ext uri="{FF2B5EF4-FFF2-40B4-BE49-F238E27FC236}">
                      <a16:creationId xmlns:a16="http://schemas.microsoft.com/office/drawing/2014/main" id="{03882B03-89F3-441B-93BA-2799B2136BB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49" name="그룹 348">
              <a:extLst>
                <a:ext uri="{FF2B5EF4-FFF2-40B4-BE49-F238E27FC236}">
                  <a16:creationId xmlns:a16="http://schemas.microsoft.com/office/drawing/2014/main" id="{CD0B602C-9BA3-4E09-BC63-F48BAF2DC6AC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385" name="Title Bar">
                <a:extLst>
                  <a:ext uri="{FF2B5EF4-FFF2-40B4-BE49-F238E27FC236}">
                    <a16:creationId xmlns:a16="http://schemas.microsoft.com/office/drawing/2014/main" id="{4E260DAA-B12B-42E2-8AEA-CC8728B6969F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6" name="Close Button">
                <a:extLst>
                  <a:ext uri="{FF2B5EF4-FFF2-40B4-BE49-F238E27FC236}">
                    <a16:creationId xmlns:a16="http://schemas.microsoft.com/office/drawing/2014/main" id="{E7E62094-A2DC-466D-8423-F8ADC94A63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64216A62-EEDC-4BAA-9675-C43A8AA3FDC1}"/>
                </a:ext>
              </a:extLst>
            </p:cNvPr>
            <p:cNvSpPr/>
            <p:nvPr/>
          </p:nvSpPr>
          <p:spPr>
            <a:xfrm>
              <a:off x="3819540" y="28368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grpSp>
          <p:nvGrpSpPr>
            <p:cNvPr id="351" name="그룹 350">
              <a:extLst>
                <a:ext uri="{FF2B5EF4-FFF2-40B4-BE49-F238E27FC236}">
                  <a16:creationId xmlns:a16="http://schemas.microsoft.com/office/drawing/2014/main" id="{4FA07084-BDB6-48C2-8B6E-BD0287D2E984}"/>
                </a:ext>
              </a:extLst>
            </p:cNvPr>
            <p:cNvGrpSpPr/>
            <p:nvPr/>
          </p:nvGrpSpPr>
          <p:grpSpPr>
            <a:xfrm>
              <a:off x="724363" y="3132793"/>
              <a:ext cx="3475651" cy="230832"/>
              <a:chOff x="524373" y="1770630"/>
              <a:chExt cx="3475651" cy="230832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44D67596-D7F8-43F8-B6BF-4F9AD70B3973}"/>
                  </a:ext>
                </a:extLst>
              </p:cNvPr>
              <p:cNvSpPr/>
              <p:nvPr/>
            </p:nvSpPr>
            <p:spPr>
              <a:xfrm>
                <a:off x="524373" y="1770630"/>
                <a:ext cx="84189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새 그룹 추가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그룹 379">
                <a:extLst>
                  <a:ext uri="{FF2B5EF4-FFF2-40B4-BE49-F238E27FC236}">
                    <a16:creationId xmlns:a16="http://schemas.microsoft.com/office/drawing/2014/main" id="{9AFDD0E5-5277-4744-BECF-2A6BC4DC9842}"/>
                  </a:ext>
                </a:extLst>
              </p:cNvPr>
              <p:cNvGrpSpPr/>
              <p:nvPr/>
            </p:nvGrpSpPr>
            <p:grpSpPr>
              <a:xfrm>
                <a:off x="1513806" y="1771746"/>
                <a:ext cx="2486218" cy="228600"/>
                <a:chOff x="1513806" y="2019396"/>
                <a:chExt cx="2486218" cy="228600"/>
              </a:xfrm>
            </p:grpSpPr>
            <p:grpSp>
              <p:nvGrpSpPr>
                <p:cNvPr id="381" name="그룹 380">
                  <a:extLst>
                    <a:ext uri="{FF2B5EF4-FFF2-40B4-BE49-F238E27FC236}">
                      <a16:creationId xmlns:a16="http://schemas.microsoft.com/office/drawing/2014/main" id="{2F2ED0DE-4744-4ACE-83C9-11D2D4A85D7E}"/>
                    </a:ext>
                  </a:extLst>
                </p:cNvPr>
                <p:cNvGrpSpPr/>
                <p:nvPr/>
              </p:nvGrpSpPr>
              <p:grpSpPr>
                <a:xfrm>
                  <a:off x="1513806" y="2019396"/>
                  <a:ext cx="2350553" cy="228600"/>
                  <a:chOff x="1513806" y="1795524"/>
                  <a:chExt cx="2350553" cy="228600"/>
                </a:xfrm>
              </p:grpSpPr>
              <p:sp>
                <p:nvSpPr>
                  <p:cNvPr id="383" name="사각형: 둥근 모서리 382">
                    <a:extLst>
                      <a:ext uri="{FF2B5EF4-FFF2-40B4-BE49-F238E27FC236}">
                        <a16:creationId xmlns:a16="http://schemas.microsoft.com/office/drawing/2014/main" id="{55F26B63-58A1-4CAA-B845-3125B4CC1014}"/>
                      </a:ext>
                    </a:extLst>
                  </p:cNvPr>
                  <p:cNvSpPr/>
                  <p:nvPr/>
                </p:nvSpPr>
                <p:spPr>
                  <a:xfrm>
                    <a:off x="1513806" y="1795524"/>
                    <a:ext cx="2324950" cy="228600"/>
                  </a:xfrm>
                  <a:prstGeom prst="roundRect">
                    <a:avLst/>
                  </a:prstGeom>
                  <a:solidFill>
                    <a:sysClr val="window" lastClr="FFFFFF"/>
                  </a:solidFill>
                  <a:ln w="3175" cap="flat" cmpd="sng" algn="ctr">
                    <a:solidFill>
                      <a:srgbClr val="B4B4B4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그룹 이름을 입력하세요</a:t>
                    </a:r>
                    <a:r>
                      <a:rPr kumimoji="1" lang="en-US" altLang="ko-KR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.</a:t>
                    </a:r>
                    <a:endParaRPr kumimoji="1" lang="ko-KR" altLang="en-US" sz="1800" kern="1200" dirty="0">
                      <a:solidFill>
                        <a:schemeClr val="bg1">
                          <a:lumMod val="7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84" name="직사각형 383">
                    <a:extLst>
                      <a:ext uri="{FF2B5EF4-FFF2-40B4-BE49-F238E27FC236}">
                        <a16:creationId xmlns:a16="http://schemas.microsoft.com/office/drawing/2014/main" id="{0C614681-BB28-4FEF-9C85-50D9343A0BDC}"/>
                      </a:ext>
                    </a:extLst>
                  </p:cNvPr>
                  <p:cNvSpPr/>
                  <p:nvPr/>
                </p:nvSpPr>
                <p:spPr>
                  <a:xfrm>
                    <a:off x="3634809" y="1816061"/>
                    <a:ext cx="229550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>
                      <a:spcAft>
                        <a:spcPts val="200"/>
                      </a:spcAft>
                    </a:pPr>
                    <a:r>
                      <a:rPr lang="en-US" altLang="ko-KR" sz="600" noProof="1">
                        <a:solidFill>
                          <a:prstClr val="black"/>
                        </a:solidFill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X</a:t>
                    </a:r>
                  </a:p>
                </p:txBody>
              </p:sp>
            </p:grpSp>
            <p:sp>
              <p:nvSpPr>
                <p:cNvPr id="382" name="Accept">
                  <a:extLst>
                    <a:ext uri="{FF2B5EF4-FFF2-40B4-BE49-F238E27FC236}">
                      <a16:creationId xmlns:a16="http://schemas.microsoft.com/office/drawing/2014/main" id="{56C3A178-CD44-446F-BC88-C4783498E0B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72224" y="2076985"/>
                  <a:ext cx="127800" cy="11342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242247F6-A807-4611-ADA5-3981D59F9ADA}"/>
                </a:ext>
              </a:extLst>
            </p:cNvPr>
            <p:cNvGrpSpPr/>
            <p:nvPr/>
          </p:nvGrpSpPr>
          <p:grpSpPr>
            <a:xfrm>
              <a:off x="1643766" y="3378696"/>
              <a:ext cx="2470422" cy="215444"/>
              <a:chOff x="1443776" y="2079288"/>
              <a:chExt cx="2470422" cy="215444"/>
            </a:xfrm>
          </p:grpSpPr>
          <p:sp>
            <p:nvSpPr>
              <p:cNvPr id="377" name="직사각형 376">
                <a:extLst>
                  <a:ext uri="{FF2B5EF4-FFF2-40B4-BE49-F238E27FC236}">
                    <a16:creationId xmlns:a16="http://schemas.microsoft.com/office/drawing/2014/main" id="{4F80242B-5EBF-403E-9A41-65A30439E1ED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378" name="직사각형 377">
                <a:extLst>
                  <a:ext uri="{FF2B5EF4-FFF2-40B4-BE49-F238E27FC236}">
                    <a16:creationId xmlns:a16="http://schemas.microsoft.com/office/drawing/2014/main" id="{95E63E4B-D15F-4C88-87C9-FA5F3FB063D5}"/>
                  </a:ext>
                </a:extLst>
              </p:cNvPr>
              <p:cNvSpPr/>
              <p:nvPr/>
            </p:nvSpPr>
            <p:spPr>
              <a:xfrm>
                <a:off x="3417075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4E7A0E5F-E98B-4678-B745-FD698419FC2A}"/>
                </a:ext>
              </a:extLst>
            </p:cNvPr>
            <p:cNvGrpSpPr/>
            <p:nvPr/>
          </p:nvGrpSpPr>
          <p:grpSpPr>
            <a:xfrm>
              <a:off x="730927" y="3732313"/>
              <a:ext cx="3498926" cy="1338694"/>
              <a:chOff x="524373" y="2027903"/>
              <a:chExt cx="3498926" cy="1338694"/>
            </a:xfrm>
          </p:grpSpPr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6724B389-96D7-41A3-9B8C-8E845C34C305}"/>
                  </a:ext>
                </a:extLst>
              </p:cNvPr>
              <p:cNvSpPr/>
              <p:nvPr/>
            </p:nvSpPr>
            <p:spPr>
              <a:xfrm>
                <a:off x="524373" y="2027903"/>
                <a:ext cx="95731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기존 그룹 지정</a:t>
                </a:r>
              </a:p>
            </p:txBody>
          </p:sp>
          <p:sp>
            <p:nvSpPr>
              <p:cNvPr id="358" name="직사각형 357">
                <a:extLst>
                  <a:ext uri="{FF2B5EF4-FFF2-40B4-BE49-F238E27FC236}">
                    <a16:creationId xmlns:a16="http://schemas.microsoft.com/office/drawing/2014/main" id="{AF609C7E-4351-4A2E-9D18-3A74A172F61D}"/>
                  </a:ext>
                </a:extLst>
              </p:cNvPr>
              <p:cNvSpPr/>
              <p:nvPr/>
            </p:nvSpPr>
            <p:spPr>
              <a:xfrm>
                <a:off x="539942" y="2263645"/>
                <a:ext cx="59503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59" name="직사각형 358">
                <a:extLst>
                  <a:ext uri="{FF2B5EF4-FFF2-40B4-BE49-F238E27FC236}">
                    <a16:creationId xmlns:a16="http://schemas.microsoft.com/office/drawing/2014/main" id="{C5BCA034-C35E-4852-80E4-19CC1246FF06}"/>
                  </a:ext>
                </a:extLst>
              </p:cNvPr>
              <p:cNvSpPr/>
              <p:nvPr/>
            </p:nvSpPr>
            <p:spPr>
              <a:xfrm>
                <a:off x="539942" y="2485522"/>
                <a:ext cx="38985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endPara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0" name="직사각형 359">
                <a:extLst>
                  <a:ext uri="{FF2B5EF4-FFF2-40B4-BE49-F238E27FC236}">
                    <a16:creationId xmlns:a16="http://schemas.microsoft.com/office/drawing/2014/main" id="{3A6B5F52-7E4C-4FA9-B73B-6DC7B82F0A27}"/>
                  </a:ext>
                </a:extLst>
              </p:cNvPr>
              <p:cNvSpPr/>
              <p:nvPr/>
            </p:nvSpPr>
            <p:spPr>
              <a:xfrm>
                <a:off x="539942" y="2707399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61" name="직사각형 360">
                <a:extLst>
                  <a:ext uri="{FF2B5EF4-FFF2-40B4-BE49-F238E27FC236}">
                    <a16:creationId xmlns:a16="http://schemas.microsoft.com/office/drawing/2014/main" id="{7D41BDCD-8EC7-464E-BF67-F7412D8B3601}"/>
                  </a:ext>
                </a:extLst>
              </p:cNvPr>
              <p:cNvSpPr/>
              <p:nvPr/>
            </p:nvSpPr>
            <p:spPr>
              <a:xfrm>
                <a:off x="539942" y="2929276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62" name="직사각형 361">
                <a:extLst>
                  <a:ext uri="{FF2B5EF4-FFF2-40B4-BE49-F238E27FC236}">
                    <a16:creationId xmlns:a16="http://schemas.microsoft.com/office/drawing/2014/main" id="{5B6C938D-7BAB-4AFC-A7A8-EB386E852A75}"/>
                  </a:ext>
                </a:extLst>
              </p:cNvPr>
              <p:cNvSpPr/>
              <p:nvPr/>
            </p:nvSpPr>
            <p:spPr>
              <a:xfrm>
                <a:off x="539942" y="3151153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63" name="그룹 362">
                <a:extLst>
                  <a:ext uri="{FF2B5EF4-FFF2-40B4-BE49-F238E27FC236}">
                    <a16:creationId xmlns:a16="http://schemas.microsoft.com/office/drawing/2014/main" id="{B57D3197-408F-4D50-B6FD-5016093441C7}"/>
                  </a:ext>
                </a:extLst>
              </p:cNvPr>
              <p:cNvGrpSpPr/>
              <p:nvPr/>
            </p:nvGrpSpPr>
            <p:grpSpPr>
              <a:xfrm>
                <a:off x="3879299" y="2299367"/>
                <a:ext cx="144000" cy="144000"/>
                <a:chOff x="3466614" y="2872401"/>
                <a:chExt cx="144000" cy="144000"/>
              </a:xfrm>
            </p:grpSpPr>
            <p:sp>
              <p:nvSpPr>
                <p:cNvPr id="375" name="타원 374">
                  <a:extLst>
                    <a:ext uri="{FF2B5EF4-FFF2-40B4-BE49-F238E27FC236}">
                      <a16:creationId xmlns:a16="http://schemas.microsoft.com/office/drawing/2014/main" id="{04BE8491-B4A9-4796-8AEC-20AC2B487791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6" name="Accept">
                  <a:extLst>
                    <a:ext uri="{FF2B5EF4-FFF2-40B4-BE49-F238E27FC236}">
                      <a16:creationId xmlns:a16="http://schemas.microsoft.com/office/drawing/2014/main" id="{6BE6FEFB-7615-4F92-8ABF-8DD3A7E5A30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EB5A4CBF-154C-4B8B-8868-2F24A72C9395}"/>
                  </a:ext>
                </a:extLst>
              </p:cNvPr>
              <p:cNvSpPr/>
              <p:nvPr/>
            </p:nvSpPr>
            <p:spPr>
              <a:xfrm>
                <a:off x="3879299" y="252124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65" name="Accept">
                <a:extLst>
                  <a:ext uri="{FF2B5EF4-FFF2-40B4-BE49-F238E27FC236}">
                    <a16:creationId xmlns:a16="http://schemas.microsoft.com/office/drawing/2014/main" id="{24A8C55A-B1A3-42FB-9932-111F4A3888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4213" y="256106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66" name="그룹 365">
                <a:extLst>
                  <a:ext uri="{FF2B5EF4-FFF2-40B4-BE49-F238E27FC236}">
                    <a16:creationId xmlns:a16="http://schemas.microsoft.com/office/drawing/2014/main" id="{9DCA6BD2-72AC-464F-9378-D24DF60E321C}"/>
                  </a:ext>
                </a:extLst>
              </p:cNvPr>
              <p:cNvGrpSpPr/>
              <p:nvPr/>
            </p:nvGrpSpPr>
            <p:grpSpPr>
              <a:xfrm>
                <a:off x="3879299" y="2743121"/>
                <a:ext cx="144000" cy="144000"/>
                <a:chOff x="3466614" y="2872401"/>
                <a:chExt cx="144000" cy="144000"/>
              </a:xfrm>
            </p:grpSpPr>
            <p:sp>
              <p:nvSpPr>
                <p:cNvPr id="373" name="타원 372">
                  <a:extLst>
                    <a:ext uri="{FF2B5EF4-FFF2-40B4-BE49-F238E27FC236}">
                      <a16:creationId xmlns:a16="http://schemas.microsoft.com/office/drawing/2014/main" id="{C3400C53-FE49-4377-8719-121E0274CA78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4" name="Accept">
                  <a:extLst>
                    <a:ext uri="{FF2B5EF4-FFF2-40B4-BE49-F238E27FC236}">
                      <a16:creationId xmlns:a16="http://schemas.microsoft.com/office/drawing/2014/main" id="{4F1D93CC-3876-4949-91B3-6B36927E2D2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67" name="그룹 366">
                <a:extLst>
                  <a:ext uri="{FF2B5EF4-FFF2-40B4-BE49-F238E27FC236}">
                    <a16:creationId xmlns:a16="http://schemas.microsoft.com/office/drawing/2014/main" id="{0D6A24F9-E27E-440A-A6E5-9C19EE6912E3}"/>
                  </a:ext>
                </a:extLst>
              </p:cNvPr>
              <p:cNvGrpSpPr/>
              <p:nvPr/>
            </p:nvGrpSpPr>
            <p:grpSpPr>
              <a:xfrm>
                <a:off x="3879299" y="2964998"/>
                <a:ext cx="144000" cy="144000"/>
                <a:chOff x="3466614" y="2872401"/>
                <a:chExt cx="144000" cy="144000"/>
              </a:xfrm>
            </p:grpSpPr>
            <p:sp>
              <p:nvSpPr>
                <p:cNvPr id="371" name="타원 370">
                  <a:extLst>
                    <a:ext uri="{FF2B5EF4-FFF2-40B4-BE49-F238E27FC236}">
                      <a16:creationId xmlns:a16="http://schemas.microsoft.com/office/drawing/2014/main" id="{130E87BA-83AC-4FDF-84B2-536053767D2A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2" name="Accept">
                  <a:extLst>
                    <a:ext uri="{FF2B5EF4-FFF2-40B4-BE49-F238E27FC236}">
                      <a16:creationId xmlns:a16="http://schemas.microsoft.com/office/drawing/2014/main" id="{4FF01A41-54BE-4609-A6A2-B0B6330A1E4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68" name="그룹 367">
                <a:extLst>
                  <a:ext uri="{FF2B5EF4-FFF2-40B4-BE49-F238E27FC236}">
                    <a16:creationId xmlns:a16="http://schemas.microsoft.com/office/drawing/2014/main" id="{1CBA590C-6BEF-4147-956A-EBD9241E2190}"/>
                  </a:ext>
                </a:extLst>
              </p:cNvPr>
              <p:cNvGrpSpPr/>
              <p:nvPr/>
            </p:nvGrpSpPr>
            <p:grpSpPr>
              <a:xfrm>
                <a:off x="3879299" y="3186875"/>
                <a:ext cx="144000" cy="144000"/>
                <a:chOff x="3466614" y="2872401"/>
                <a:chExt cx="144000" cy="144000"/>
              </a:xfrm>
            </p:grpSpPr>
            <p:sp>
              <p:nvSpPr>
                <p:cNvPr id="369" name="타원 368">
                  <a:extLst>
                    <a:ext uri="{FF2B5EF4-FFF2-40B4-BE49-F238E27FC236}">
                      <a16:creationId xmlns:a16="http://schemas.microsoft.com/office/drawing/2014/main" id="{A1564F11-368F-4ABB-BB5A-FA68BD5554B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70" name="Accept">
                  <a:extLst>
                    <a:ext uri="{FF2B5EF4-FFF2-40B4-BE49-F238E27FC236}">
                      <a16:creationId xmlns:a16="http://schemas.microsoft.com/office/drawing/2014/main" id="{48578804-00AE-44E8-B735-0F7D0981770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54" name="그룹 353">
              <a:extLst>
                <a:ext uri="{FF2B5EF4-FFF2-40B4-BE49-F238E27FC236}">
                  <a16:creationId xmlns:a16="http://schemas.microsoft.com/office/drawing/2014/main" id="{CFAD6AE3-D423-4C77-B32C-6AEDDE6441ED}"/>
                </a:ext>
              </a:extLst>
            </p:cNvPr>
            <p:cNvGrpSpPr/>
            <p:nvPr/>
          </p:nvGrpSpPr>
          <p:grpSpPr>
            <a:xfrm>
              <a:off x="5085312" y="5889841"/>
              <a:ext cx="1448737" cy="242912"/>
              <a:chOff x="6061044" y="4435962"/>
              <a:chExt cx="1445401" cy="242912"/>
            </a:xfrm>
          </p:grpSpPr>
          <p:sp>
            <p:nvSpPr>
              <p:cNvPr id="355" name="Flyout">
                <a:extLst>
                  <a:ext uri="{FF2B5EF4-FFF2-40B4-BE49-F238E27FC236}">
                    <a16:creationId xmlns:a16="http://schemas.microsoft.com/office/drawing/2014/main" id="{6D80EEF8-A77A-4ACF-9949-82E3752BD6BC}"/>
                  </a:ext>
                </a:extLst>
              </p:cNvPr>
              <p:cNvSpPr/>
              <p:nvPr/>
            </p:nvSpPr>
            <p:spPr>
              <a:xfrm>
                <a:off x="6061044" y="4435962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취소</a:t>
                </a:r>
                <a:endPara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56" name="Flyout">
                <a:extLst>
                  <a:ext uri="{FF2B5EF4-FFF2-40B4-BE49-F238E27FC236}">
                    <a16:creationId xmlns:a16="http://schemas.microsoft.com/office/drawing/2014/main" id="{9D927388-0B81-4C47-9C4B-977788A0013A}"/>
                  </a:ext>
                </a:extLst>
              </p:cNvPr>
              <p:cNvSpPr/>
              <p:nvPr/>
            </p:nvSpPr>
            <p:spPr>
              <a:xfrm>
                <a:off x="6487066" y="4435962"/>
                <a:ext cx="1019379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b="1" noProof="1">
                    <a:solidFill>
                      <a:srgbClr val="FFFFFF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대화상대 추가 완료</a:t>
                </a:r>
                <a:endPara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83" name="타원 82">
            <a:extLst>
              <a:ext uri="{FF2B5EF4-FFF2-40B4-BE49-F238E27FC236}">
                <a16:creationId xmlns:a16="http://schemas.microsoft.com/office/drawing/2014/main" id="{DE36D850-FE1F-4956-B8A2-BD62003BC067}"/>
              </a:ext>
            </a:extLst>
          </p:cNvPr>
          <p:cNvSpPr>
            <a:spLocks noChangeAspect="1"/>
          </p:cNvSpPr>
          <p:nvPr/>
        </p:nvSpPr>
        <p:spPr>
          <a:xfrm>
            <a:off x="843321" y="1968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C5C62ED-FC3B-4AF2-9568-0642C4AA612D}"/>
              </a:ext>
            </a:extLst>
          </p:cNvPr>
          <p:cNvSpPr>
            <a:spLocks noChangeAspect="1"/>
          </p:cNvSpPr>
          <p:nvPr/>
        </p:nvSpPr>
        <p:spPr>
          <a:xfrm>
            <a:off x="5614535" y="50938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DC4E8DD8-BCBF-4D3A-8A26-118B98050610}"/>
              </a:ext>
            </a:extLst>
          </p:cNvPr>
          <p:cNvSpPr>
            <a:spLocks noChangeAspect="1"/>
          </p:cNvSpPr>
          <p:nvPr/>
        </p:nvSpPr>
        <p:spPr>
          <a:xfrm>
            <a:off x="814996" y="23807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79890D71-463E-43AD-B389-0C41B645F52F}"/>
              </a:ext>
            </a:extLst>
          </p:cNvPr>
          <p:cNvSpPr>
            <a:spLocks noChangeAspect="1"/>
          </p:cNvSpPr>
          <p:nvPr/>
        </p:nvSpPr>
        <p:spPr>
          <a:xfrm>
            <a:off x="814996" y="302772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377E4B60-D45E-4242-85FB-03715A614D83}"/>
              </a:ext>
            </a:extLst>
          </p:cNvPr>
          <p:cNvSpPr/>
          <p:nvPr/>
        </p:nvSpPr>
        <p:spPr>
          <a:xfrm>
            <a:off x="940719" y="3248676"/>
            <a:ext cx="3489293" cy="188559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D08171D8-9948-4097-904A-63472755BE2D}"/>
              </a:ext>
            </a:extLst>
          </p:cNvPr>
          <p:cNvSpPr/>
          <p:nvPr/>
        </p:nvSpPr>
        <p:spPr>
          <a:xfrm>
            <a:off x="4547205" y="2374032"/>
            <a:ext cx="2154610" cy="27602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5866302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63D50AF-B1BA-4B67-AF9E-C8AC1D59332A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1F38889F-530F-460B-8D64-27719BA05939}"/>
              </a:ext>
            </a:extLst>
          </p:cNvPr>
          <p:cNvGrpSpPr/>
          <p:nvPr/>
        </p:nvGrpSpPr>
        <p:grpSpPr>
          <a:xfrm>
            <a:off x="246425" y="1146163"/>
            <a:ext cx="2945662" cy="4555898"/>
            <a:chOff x="246425" y="671710"/>
            <a:chExt cx="6439048" cy="4555898"/>
          </a:xfrm>
        </p:grpSpPr>
        <p:sp>
          <p:nvSpPr>
            <p:cNvPr id="284" name="Tile Background">
              <a:extLst>
                <a:ext uri="{FF2B5EF4-FFF2-40B4-BE49-F238E27FC236}">
                  <a16:creationId xmlns:a16="http://schemas.microsoft.com/office/drawing/2014/main" id="{D0EC138D-27A2-4288-898C-C1787951E0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5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73B8927-368F-4FE1-95FB-2A99E1292616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287" name="Close">
            <a:extLst>
              <a:ext uri="{FF2B5EF4-FFF2-40B4-BE49-F238E27FC236}">
                <a16:creationId xmlns:a16="http://schemas.microsoft.com/office/drawing/2014/main" id="{33171406-8CFC-4D67-80B1-525A9D91F1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88" name="그룹 287">
            <a:extLst>
              <a:ext uri="{FF2B5EF4-FFF2-40B4-BE49-F238E27FC236}">
                <a16:creationId xmlns:a16="http://schemas.microsoft.com/office/drawing/2014/main" id="{D327FC8C-F00E-4A13-8666-8ADA75811DF4}"/>
              </a:ext>
            </a:extLst>
          </p:cNvPr>
          <p:cNvGrpSpPr/>
          <p:nvPr/>
        </p:nvGrpSpPr>
        <p:grpSpPr>
          <a:xfrm>
            <a:off x="2977128" y="1976944"/>
            <a:ext cx="25400" cy="2736000"/>
            <a:chOff x="4049472" y="2065533"/>
            <a:chExt cx="25400" cy="2268000"/>
          </a:xfrm>
        </p:grpSpPr>
        <p:cxnSp>
          <p:nvCxnSpPr>
            <p:cNvPr id="294" name="Track">
              <a:extLst>
                <a:ext uri="{FF2B5EF4-FFF2-40B4-BE49-F238E27FC236}">
                  <a16:creationId xmlns:a16="http://schemas.microsoft.com/office/drawing/2014/main" id="{96AF9618-F735-4113-B377-BD6DDCE8D8DB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Thumb">
              <a:extLst>
                <a:ext uri="{FF2B5EF4-FFF2-40B4-BE49-F238E27FC236}">
                  <a16:creationId xmlns:a16="http://schemas.microsoft.com/office/drawing/2014/main" id="{ABCF3293-270C-4BDB-B2BB-21069D2ECA2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91C42B5B-5B96-48C7-B046-AE4594667698}"/>
              </a:ext>
            </a:extLst>
          </p:cNvPr>
          <p:cNvSpPr/>
          <p:nvPr/>
        </p:nvSpPr>
        <p:spPr>
          <a:xfrm>
            <a:off x="246425" y="4928111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 </a:t>
            </a:r>
            <a:r>
              <a:rPr kumimoji="1" lang="en-US" altLang="ko-KR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kumimoji="1" lang="ko-KR" altLang="en-US" sz="18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7" name="사각형: 둥근 모서리 296">
            <a:extLst>
              <a:ext uri="{FF2B5EF4-FFF2-40B4-BE49-F238E27FC236}">
                <a16:creationId xmlns:a16="http://schemas.microsoft.com/office/drawing/2014/main" id="{E84E20E4-B0A6-4C2B-BA98-903620D74962}"/>
              </a:ext>
            </a:extLst>
          </p:cNvPr>
          <p:cNvSpPr/>
          <p:nvPr/>
        </p:nvSpPr>
        <p:spPr>
          <a:xfrm flipV="1">
            <a:off x="2904802" y="4862811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aphicFrame>
        <p:nvGraphicFramePr>
          <p:cNvPr id="298" name="표 4">
            <a:extLst>
              <a:ext uri="{FF2B5EF4-FFF2-40B4-BE49-F238E27FC236}">
                <a16:creationId xmlns:a16="http://schemas.microsoft.com/office/drawing/2014/main" id="{9E22EB6E-ECFB-4B95-BA98-78BAF79D6F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0770251"/>
              </p:ext>
            </p:extLst>
          </p:nvPr>
        </p:nvGraphicFramePr>
        <p:xfrm>
          <a:off x="381538" y="1589076"/>
          <a:ext cx="2675436" cy="3222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ko-KR" altLang="en-US" sz="900" b="1" dirty="0">
                        <a:solidFill>
                          <a:srgbClr val="FFFF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952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F0EF3CD-F320-4F92-93B7-42F9380EA25A}"/>
              </a:ext>
            </a:extLst>
          </p:cNvPr>
          <p:cNvGrpSpPr/>
          <p:nvPr/>
        </p:nvGrpSpPr>
        <p:grpSpPr>
          <a:xfrm>
            <a:off x="1190071" y="5230423"/>
            <a:ext cx="1871939" cy="242912"/>
            <a:chOff x="5634506" y="4435962"/>
            <a:chExt cx="1871939" cy="242912"/>
          </a:xfrm>
        </p:grpSpPr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0DFF2C3D-84C1-45B5-B5F3-38BBE6501463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314" name="Flyout">
                <a:extLst>
                  <a:ext uri="{FF2B5EF4-FFF2-40B4-BE49-F238E27FC236}">
                    <a16:creationId xmlns:a16="http://schemas.microsoft.com/office/drawing/2014/main" id="{C37A8B52-F0CB-4369-B574-77F7101498E2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6" name="Flyout">
                <a:extLst>
                  <a:ext uri="{FF2B5EF4-FFF2-40B4-BE49-F238E27FC236}">
                    <a16:creationId xmlns:a16="http://schemas.microsoft.com/office/drawing/2014/main" id="{CF113D75-8C58-423E-A460-2C4FA963165D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016BF078-1800-41E4-A388-EDABF14B8117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D50D7582-5A2E-49A2-A749-0B45614BFB8C}"/>
              </a:ext>
            </a:extLst>
          </p:cNvPr>
          <p:cNvGrpSpPr/>
          <p:nvPr/>
        </p:nvGrpSpPr>
        <p:grpSpPr>
          <a:xfrm>
            <a:off x="465835" y="1948469"/>
            <a:ext cx="2442074" cy="228600"/>
            <a:chOff x="8568282" y="2099923"/>
            <a:chExt cx="2442074" cy="228600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8DC7DAC-A139-4877-959D-01FF3189F89C}"/>
                </a:ext>
              </a:extLst>
            </p:cNvPr>
            <p:cNvGrpSpPr/>
            <p:nvPr/>
          </p:nvGrpSpPr>
          <p:grpSpPr>
            <a:xfrm>
              <a:off x="8568282" y="2099923"/>
              <a:ext cx="2442074" cy="228600"/>
              <a:chOff x="520410" y="1371881"/>
              <a:chExt cx="2442074" cy="228600"/>
            </a:xfrm>
          </p:grpSpPr>
          <p:sp>
            <p:nvSpPr>
              <p:cNvPr id="349" name="사각형: 둥근 모서리 348">
                <a:extLst>
                  <a:ext uri="{FF2B5EF4-FFF2-40B4-BE49-F238E27FC236}">
                    <a16:creationId xmlns:a16="http://schemas.microsoft.com/office/drawing/2014/main" id="{737F3FD6-2A40-4CA8-BE40-070AA641144E}"/>
                  </a:ext>
                </a:extLst>
              </p:cNvPr>
              <p:cNvSpPr/>
              <p:nvPr/>
            </p:nvSpPr>
            <p:spPr>
              <a:xfrm>
                <a:off x="520410" y="1371881"/>
                <a:ext cx="2261643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솔루션</a:t>
                </a:r>
                <a:endParaRPr kumimoji="1" lang="ko-KR" altLang="en-US" sz="18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7" name="Search Icon">
                <a:extLst>
                  <a:ext uri="{FF2B5EF4-FFF2-40B4-BE49-F238E27FC236}">
                    <a16:creationId xmlns:a16="http://schemas.microsoft.com/office/drawing/2014/main" id="{A2563956-DD86-49E2-849E-05A9C115D6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51475" y="1443433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7" name="직사각형 346">
              <a:extLst>
                <a:ext uri="{FF2B5EF4-FFF2-40B4-BE49-F238E27FC236}">
                  <a16:creationId xmlns:a16="http://schemas.microsoft.com/office/drawing/2014/main" id="{1912AE0C-6345-4A21-AC8C-629944318212}"/>
                </a:ext>
              </a:extLst>
            </p:cNvPr>
            <p:cNvSpPr/>
            <p:nvPr/>
          </p:nvSpPr>
          <p:spPr>
            <a:xfrm>
              <a:off x="10599396" y="2121890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sp>
        <p:nvSpPr>
          <p:cNvPr id="358" name="직사각형 357">
            <a:extLst>
              <a:ext uri="{FF2B5EF4-FFF2-40B4-BE49-F238E27FC236}">
                <a16:creationId xmlns:a16="http://schemas.microsoft.com/office/drawing/2014/main" id="{963F0E8C-A02B-4755-94DB-6D181DF884A4}"/>
              </a:ext>
            </a:extLst>
          </p:cNvPr>
          <p:cNvSpPr/>
          <p:nvPr/>
        </p:nvSpPr>
        <p:spPr>
          <a:xfrm>
            <a:off x="413005" y="230644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1FBA1956-F6D1-420D-ADE0-C0B682491634}"/>
              </a:ext>
            </a:extLst>
          </p:cNvPr>
          <p:cNvGrpSpPr/>
          <p:nvPr/>
        </p:nvGrpSpPr>
        <p:grpSpPr>
          <a:xfrm>
            <a:off x="510317" y="2556171"/>
            <a:ext cx="1259315" cy="377855"/>
            <a:chOff x="1576234" y="5435616"/>
            <a:chExt cx="1259315" cy="377855"/>
          </a:xfrm>
        </p:grpSpPr>
        <p:grpSp>
          <p:nvGrpSpPr>
            <p:cNvPr id="366" name="그룹 365">
              <a:extLst>
                <a:ext uri="{FF2B5EF4-FFF2-40B4-BE49-F238E27FC236}">
                  <a16:creationId xmlns:a16="http://schemas.microsoft.com/office/drawing/2014/main" id="{C9BDFA9C-7AC2-482A-85BB-C46AC3C88860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79" name="직사각형 378">
                <a:extLst>
                  <a:ext uri="{FF2B5EF4-FFF2-40B4-BE49-F238E27FC236}">
                    <a16:creationId xmlns:a16="http://schemas.microsoft.com/office/drawing/2014/main" id="{3BF32CB5-EE5A-45B4-882A-A5729F95FD9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0" name="Profile Picture">
                <a:extLst>
                  <a:ext uri="{FF2B5EF4-FFF2-40B4-BE49-F238E27FC236}">
                    <a16:creationId xmlns:a16="http://schemas.microsoft.com/office/drawing/2014/main" id="{112655A9-7359-437F-8E52-57B460E72B0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2" name="Background">
                  <a:extLst>
                    <a:ext uri="{FF2B5EF4-FFF2-40B4-BE49-F238E27FC236}">
                      <a16:creationId xmlns:a16="http://schemas.microsoft.com/office/drawing/2014/main" id="{D034F0E3-3F46-4380-BCAD-3315E059216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3" name="Profile Icon">
                  <a:extLst>
                    <a:ext uri="{FF2B5EF4-FFF2-40B4-BE49-F238E27FC236}">
                      <a16:creationId xmlns:a16="http://schemas.microsoft.com/office/drawing/2014/main" id="{30E0796C-E5E6-4191-9FC1-B257D7107B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1" name="직사각형 380">
                <a:extLst>
                  <a:ext uri="{FF2B5EF4-FFF2-40B4-BE49-F238E27FC236}">
                    <a16:creationId xmlns:a16="http://schemas.microsoft.com/office/drawing/2014/main" id="{A8E86EA6-6B25-4E19-AA39-DB048A91681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67" name="타원 366">
              <a:extLst>
                <a:ext uri="{FF2B5EF4-FFF2-40B4-BE49-F238E27FC236}">
                  <a16:creationId xmlns:a16="http://schemas.microsoft.com/office/drawing/2014/main" id="{153BDDB8-7CA5-4354-8430-DAFB0178FE1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78" name="그래픽 377" descr="스마트폰">
              <a:extLst>
                <a:ext uri="{FF2B5EF4-FFF2-40B4-BE49-F238E27FC236}">
                  <a16:creationId xmlns:a16="http://schemas.microsoft.com/office/drawing/2014/main" id="{E597563D-9BCB-4D25-9AC2-27D4DF7210E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3F68B4DC-19F5-4AA1-AF72-A1DFD0FC2782}"/>
              </a:ext>
            </a:extLst>
          </p:cNvPr>
          <p:cNvGrpSpPr/>
          <p:nvPr/>
        </p:nvGrpSpPr>
        <p:grpSpPr>
          <a:xfrm>
            <a:off x="510317" y="2976710"/>
            <a:ext cx="1259315" cy="377855"/>
            <a:chOff x="1576234" y="5435616"/>
            <a:chExt cx="1259315" cy="377855"/>
          </a:xfrm>
        </p:grpSpPr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8E20BD00-6336-446C-99B3-AA6BC6760FCA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88" name="직사각형 387">
                <a:extLst>
                  <a:ext uri="{FF2B5EF4-FFF2-40B4-BE49-F238E27FC236}">
                    <a16:creationId xmlns:a16="http://schemas.microsoft.com/office/drawing/2014/main" id="{90241C21-3E56-4BA9-9D2C-4B0373FE182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89" name="Profile Picture">
                <a:extLst>
                  <a:ext uri="{FF2B5EF4-FFF2-40B4-BE49-F238E27FC236}">
                    <a16:creationId xmlns:a16="http://schemas.microsoft.com/office/drawing/2014/main" id="{C467B11D-51E8-40AF-B9A2-4AEDAD6B6C0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91" name="Background">
                  <a:extLst>
                    <a:ext uri="{FF2B5EF4-FFF2-40B4-BE49-F238E27FC236}">
                      <a16:creationId xmlns:a16="http://schemas.microsoft.com/office/drawing/2014/main" id="{9AA88C50-3F4A-46DB-A146-C414E3D10B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2" name="Profile Icon">
                  <a:extLst>
                    <a:ext uri="{FF2B5EF4-FFF2-40B4-BE49-F238E27FC236}">
                      <a16:creationId xmlns:a16="http://schemas.microsoft.com/office/drawing/2014/main" id="{FA15B9DF-EBCF-4342-A0BB-2F78E233B0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90" name="직사각형 389">
                <a:extLst>
                  <a:ext uri="{FF2B5EF4-FFF2-40B4-BE49-F238E27FC236}">
                    <a16:creationId xmlns:a16="http://schemas.microsoft.com/office/drawing/2014/main" id="{C6E5E022-390D-4ED0-98F3-9C6005D73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86" name="타원 385">
              <a:extLst>
                <a:ext uri="{FF2B5EF4-FFF2-40B4-BE49-F238E27FC236}">
                  <a16:creationId xmlns:a16="http://schemas.microsoft.com/office/drawing/2014/main" id="{7C4C97A7-704F-4C10-B38D-0A9C5986DDF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87" name="그래픽 386" descr="스마트폰">
              <a:extLst>
                <a:ext uri="{FF2B5EF4-FFF2-40B4-BE49-F238E27FC236}">
                  <a16:creationId xmlns:a16="http://schemas.microsoft.com/office/drawing/2014/main" id="{FE40D45C-EC63-44A0-8FF6-BB987FAC491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EAA6DC59-57F8-4F28-B9E3-C00889D1D326}"/>
              </a:ext>
            </a:extLst>
          </p:cNvPr>
          <p:cNvGrpSpPr/>
          <p:nvPr/>
        </p:nvGrpSpPr>
        <p:grpSpPr>
          <a:xfrm>
            <a:off x="510317" y="3397249"/>
            <a:ext cx="1259315" cy="377855"/>
            <a:chOff x="1576234" y="5435616"/>
            <a:chExt cx="1259315" cy="377855"/>
          </a:xfrm>
        </p:grpSpPr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9ED61C9A-E721-4218-BBC6-B2087C51C00D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03" name="직사각형 402">
                <a:extLst>
                  <a:ext uri="{FF2B5EF4-FFF2-40B4-BE49-F238E27FC236}">
                    <a16:creationId xmlns:a16="http://schemas.microsoft.com/office/drawing/2014/main" id="{160E9976-569A-4AF4-8344-30498A9050D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04" name="Profile Picture">
                <a:extLst>
                  <a:ext uri="{FF2B5EF4-FFF2-40B4-BE49-F238E27FC236}">
                    <a16:creationId xmlns:a16="http://schemas.microsoft.com/office/drawing/2014/main" id="{AED80B03-9920-4FA6-BCBD-B688BE48F9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06" name="Background">
                  <a:extLst>
                    <a:ext uri="{FF2B5EF4-FFF2-40B4-BE49-F238E27FC236}">
                      <a16:creationId xmlns:a16="http://schemas.microsoft.com/office/drawing/2014/main" id="{30A1A41B-EF37-4E75-B7A2-0EAE65649DC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7" name="Profile Icon">
                  <a:extLst>
                    <a:ext uri="{FF2B5EF4-FFF2-40B4-BE49-F238E27FC236}">
                      <a16:creationId xmlns:a16="http://schemas.microsoft.com/office/drawing/2014/main" id="{F459398B-77FD-4DE8-BF1E-331230D3710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5" name="직사각형 404">
                <a:extLst>
                  <a:ext uri="{FF2B5EF4-FFF2-40B4-BE49-F238E27FC236}">
                    <a16:creationId xmlns:a16="http://schemas.microsoft.com/office/drawing/2014/main" id="{240C20EA-5523-421F-A564-088AAFB2629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01" name="타원 400">
              <a:extLst>
                <a:ext uri="{FF2B5EF4-FFF2-40B4-BE49-F238E27FC236}">
                  <a16:creationId xmlns:a16="http://schemas.microsoft.com/office/drawing/2014/main" id="{75928402-806F-431A-966B-1A376886D3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02" name="그래픽 401" descr="스마트폰">
              <a:extLst>
                <a:ext uri="{FF2B5EF4-FFF2-40B4-BE49-F238E27FC236}">
                  <a16:creationId xmlns:a16="http://schemas.microsoft.com/office/drawing/2014/main" id="{4862E507-C9FA-4CE6-9386-4393FD411CE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17A4A8D7-AD1C-42F3-A76E-6A23FB4BA191}"/>
              </a:ext>
            </a:extLst>
          </p:cNvPr>
          <p:cNvGrpSpPr/>
          <p:nvPr/>
        </p:nvGrpSpPr>
        <p:grpSpPr>
          <a:xfrm>
            <a:off x="510317" y="3817788"/>
            <a:ext cx="1259315" cy="377855"/>
            <a:chOff x="1576234" y="5435616"/>
            <a:chExt cx="1259315" cy="377855"/>
          </a:xfrm>
        </p:grpSpPr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6701C893-B034-4B4D-9984-8654FD562B08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12" name="직사각형 411">
                <a:extLst>
                  <a:ext uri="{FF2B5EF4-FFF2-40B4-BE49-F238E27FC236}">
                    <a16:creationId xmlns:a16="http://schemas.microsoft.com/office/drawing/2014/main" id="{72C2C332-48BA-4D37-A04D-382BAFA86D8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13" name="Profile Picture">
                <a:extLst>
                  <a:ext uri="{FF2B5EF4-FFF2-40B4-BE49-F238E27FC236}">
                    <a16:creationId xmlns:a16="http://schemas.microsoft.com/office/drawing/2014/main" id="{FAB3DA92-CD90-4F37-926C-FA037C9AC71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5" name="Background">
                  <a:extLst>
                    <a:ext uri="{FF2B5EF4-FFF2-40B4-BE49-F238E27FC236}">
                      <a16:creationId xmlns:a16="http://schemas.microsoft.com/office/drawing/2014/main" id="{4E412B82-312A-4A34-BF21-9E8E7FCA2CF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6" name="Profile Icon">
                  <a:extLst>
                    <a:ext uri="{FF2B5EF4-FFF2-40B4-BE49-F238E27FC236}">
                      <a16:creationId xmlns:a16="http://schemas.microsoft.com/office/drawing/2014/main" id="{EB16CFB5-439A-448D-B97F-22861FD47A5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09CFC6AC-4A52-4EC3-87A7-DEE749AE85A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10" name="타원 409">
              <a:extLst>
                <a:ext uri="{FF2B5EF4-FFF2-40B4-BE49-F238E27FC236}">
                  <a16:creationId xmlns:a16="http://schemas.microsoft.com/office/drawing/2014/main" id="{81160F42-BD76-458B-A323-E99DF589286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11" name="그래픽 410" descr="스마트폰">
              <a:extLst>
                <a:ext uri="{FF2B5EF4-FFF2-40B4-BE49-F238E27FC236}">
                  <a16:creationId xmlns:a16="http://schemas.microsoft.com/office/drawing/2014/main" id="{647E1E9D-BA55-4AB0-B1EC-DD1E070ED80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614C9DC-ACEE-4550-AB88-6F92ED705A02}"/>
              </a:ext>
            </a:extLst>
          </p:cNvPr>
          <p:cNvGrpSpPr/>
          <p:nvPr/>
        </p:nvGrpSpPr>
        <p:grpSpPr>
          <a:xfrm>
            <a:off x="2198670" y="2306441"/>
            <a:ext cx="684000" cy="2192814"/>
            <a:chOff x="10016236" y="3718171"/>
            <a:chExt cx="684000" cy="2192814"/>
          </a:xfrm>
        </p:grpSpPr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11570EF1-5E38-448A-88B6-C9D9F3720BCE}"/>
                </a:ext>
              </a:extLst>
            </p:cNvPr>
            <p:cNvSpPr/>
            <p:nvPr/>
          </p:nvSpPr>
          <p:spPr>
            <a:xfrm>
              <a:off x="10016236" y="3718171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60" name="타원 359">
              <a:extLst>
                <a:ext uri="{FF2B5EF4-FFF2-40B4-BE49-F238E27FC236}">
                  <a16:creationId xmlns:a16="http://schemas.microsoft.com/office/drawing/2014/main" id="{0A8BD0C5-2ED6-458E-928E-EBECCA93DA32}"/>
                </a:ext>
              </a:extLst>
            </p:cNvPr>
            <p:cNvSpPr/>
            <p:nvPr/>
          </p:nvSpPr>
          <p:spPr>
            <a:xfrm>
              <a:off x="10543553" y="374619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1" name="Accept">
              <a:extLst>
                <a:ext uri="{FF2B5EF4-FFF2-40B4-BE49-F238E27FC236}">
                  <a16:creationId xmlns:a16="http://schemas.microsoft.com/office/drawing/2014/main" id="{91519D34-F7C4-4E39-BDBE-F225525D23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568467" y="378601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A64FA5B5-2D20-491B-A5D4-1962FE900020}"/>
                </a:ext>
              </a:extLst>
            </p:cNvPr>
            <p:cNvGrpSpPr/>
            <p:nvPr/>
          </p:nvGrpSpPr>
          <p:grpSpPr>
            <a:xfrm>
              <a:off x="10543553" y="4084828"/>
              <a:ext cx="144000" cy="144000"/>
              <a:chOff x="3466614" y="2872401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58CA7525-DCE9-40AF-B2F4-A189425588F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032D0C17-A56C-4498-A4CA-CE6998B87A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3" name="그룹 392">
              <a:extLst>
                <a:ext uri="{FF2B5EF4-FFF2-40B4-BE49-F238E27FC236}">
                  <a16:creationId xmlns:a16="http://schemas.microsoft.com/office/drawing/2014/main" id="{EF42E6EB-215D-49FC-8724-F429A08A06AB}"/>
                </a:ext>
              </a:extLst>
            </p:cNvPr>
            <p:cNvGrpSpPr/>
            <p:nvPr/>
          </p:nvGrpSpPr>
          <p:grpSpPr>
            <a:xfrm>
              <a:off x="10543553" y="4505367"/>
              <a:ext cx="144000" cy="144000"/>
              <a:chOff x="3466614" y="2872401"/>
              <a:chExt cx="144000" cy="144000"/>
            </a:xfrm>
          </p:grpSpPr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50AE6365-DB87-41EB-BE73-9EB0EC53CAF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ED354C38-A6B7-417C-892D-86F40A45CB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2F1D3278-345C-4A35-B44D-5A3C264892E1}"/>
                </a:ext>
              </a:extLst>
            </p:cNvPr>
            <p:cNvGrpSpPr/>
            <p:nvPr/>
          </p:nvGrpSpPr>
          <p:grpSpPr>
            <a:xfrm>
              <a:off x="10543553" y="4925906"/>
              <a:ext cx="144000" cy="144000"/>
              <a:chOff x="3466614" y="2872401"/>
              <a:chExt cx="144000" cy="144000"/>
            </a:xfrm>
          </p:grpSpPr>
          <p:sp>
            <p:nvSpPr>
              <p:cNvPr id="397" name="타원 396">
                <a:extLst>
                  <a:ext uri="{FF2B5EF4-FFF2-40B4-BE49-F238E27FC236}">
                    <a16:creationId xmlns:a16="http://schemas.microsoft.com/office/drawing/2014/main" id="{400E7593-8EAC-47A9-94F8-23C2E12C6FA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98" name="Accept">
                <a:extLst>
                  <a:ext uri="{FF2B5EF4-FFF2-40B4-BE49-F238E27FC236}">
                    <a16:creationId xmlns:a16="http://schemas.microsoft.com/office/drawing/2014/main" id="{2960F811-A2A0-416E-A23E-8EE0B69D87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9765B0ED-6CE1-440B-A9AF-87048272D2B7}"/>
                </a:ext>
              </a:extLst>
            </p:cNvPr>
            <p:cNvGrpSpPr/>
            <p:nvPr/>
          </p:nvGrpSpPr>
          <p:grpSpPr>
            <a:xfrm>
              <a:off x="10543553" y="5346445"/>
              <a:ext cx="144000" cy="144000"/>
              <a:chOff x="3466614" y="2872401"/>
              <a:chExt cx="144000" cy="144000"/>
            </a:xfrm>
          </p:grpSpPr>
          <p:sp>
            <p:nvSpPr>
              <p:cNvPr id="418" name="타원 417">
                <a:extLst>
                  <a:ext uri="{FF2B5EF4-FFF2-40B4-BE49-F238E27FC236}">
                    <a16:creationId xmlns:a16="http://schemas.microsoft.com/office/drawing/2014/main" id="{074CA69C-1F7D-4997-8F67-E427EDFF3998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19" name="Accept">
                <a:extLst>
                  <a:ext uri="{FF2B5EF4-FFF2-40B4-BE49-F238E27FC236}">
                    <a16:creationId xmlns:a16="http://schemas.microsoft.com/office/drawing/2014/main" id="{5BA60C78-FF52-4016-AABF-9BE93798AC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20" name="그룹 419">
              <a:extLst>
                <a:ext uri="{FF2B5EF4-FFF2-40B4-BE49-F238E27FC236}">
                  <a16:creationId xmlns:a16="http://schemas.microsoft.com/office/drawing/2014/main" id="{D8185566-DF16-4A41-A5E4-448C3CA857AF}"/>
                </a:ext>
              </a:extLst>
            </p:cNvPr>
            <p:cNvGrpSpPr/>
            <p:nvPr/>
          </p:nvGrpSpPr>
          <p:grpSpPr>
            <a:xfrm>
              <a:off x="10543553" y="5766985"/>
              <a:ext cx="144000" cy="144000"/>
              <a:chOff x="3466614" y="2872401"/>
              <a:chExt cx="144000" cy="144000"/>
            </a:xfrm>
          </p:grpSpPr>
          <p:sp>
            <p:nvSpPr>
              <p:cNvPr id="421" name="타원 420">
                <a:extLst>
                  <a:ext uri="{FF2B5EF4-FFF2-40B4-BE49-F238E27FC236}">
                    <a16:creationId xmlns:a16="http://schemas.microsoft.com/office/drawing/2014/main" id="{93E5647D-369E-4036-A15D-C0EA25523F2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22" name="Accept">
                <a:extLst>
                  <a:ext uri="{FF2B5EF4-FFF2-40B4-BE49-F238E27FC236}">
                    <a16:creationId xmlns:a16="http://schemas.microsoft.com/office/drawing/2014/main" id="{BF169A3D-7874-451A-AC03-B688179E7C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EC53D7EA-43B3-42A5-A9CE-670D310E74AB}"/>
              </a:ext>
            </a:extLst>
          </p:cNvPr>
          <p:cNvGrpSpPr/>
          <p:nvPr/>
        </p:nvGrpSpPr>
        <p:grpSpPr>
          <a:xfrm>
            <a:off x="510317" y="4238328"/>
            <a:ext cx="1259315" cy="377855"/>
            <a:chOff x="1576234" y="5435616"/>
            <a:chExt cx="1259315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1FB3FF89-438B-4786-AC34-A9D1913BCBC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C8290721-6B71-4CD5-8BA5-1B7361315D3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28" name="Profile Picture">
                <a:extLst>
                  <a:ext uri="{FF2B5EF4-FFF2-40B4-BE49-F238E27FC236}">
                    <a16:creationId xmlns:a16="http://schemas.microsoft.com/office/drawing/2014/main" id="{CAEEB92C-737E-41E7-84F1-32E9ECD789F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0" name="Background">
                  <a:extLst>
                    <a:ext uri="{FF2B5EF4-FFF2-40B4-BE49-F238E27FC236}">
                      <a16:creationId xmlns:a16="http://schemas.microsoft.com/office/drawing/2014/main" id="{A91EC400-7A05-450D-BE11-89024B5437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31" name="Profile Icon">
                  <a:extLst>
                    <a:ext uri="{FF2B5EF4-FFF2-40B4-BE49-F238E27FC236}">
                      <a16:creationId xmlns:a16="http://schemas.microsoft.com/office/drawing/2014/main" id="{BCBA4C3C-8D71-46B0-A7B0-1FF1B5683C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9" name="직사각형 428">
                <a:extLst>
                  <a:ext uri="{FF2B5EF4-FFF2-40B4-BE49-F238E27FC236}">
                    <a16:creationId xmlns:a16="http://schemas.microsoft.com/office/drawing/2014/main" id="{F7B39B78-F46C-42D5-B8C9-03CBACBB2D4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솔루션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75EA323D-418E-4355-A03A-85C1949B564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0F589C31-1B96-4AD7-B6C4-4DCE9307AA7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AFAC9EEE-7F17-4932-8FC3-CDA4ED03A6CA}"/>
              </a:ext>
            </a:extLst>
          </p:cNvPr>
          <p:cNvGrpSpPr/>
          <p:nvPr/>
        </p:nvGrpSpPr>
        <p:grpSpPr>
          <a:xfrm>
            <a:off x="3541718" y="1146163"/>
            <a:ext cx="2945662" cy="4555898"/>
            <a:chOff x="246425" y="671710"/>
            <a:chExt cx="6439048" cy="4864792"/>
          </a:xfrm>
        </p:grpSpPr>
        <p:sp>
          <p:nvSpPr>
            <p:cNvPr id="522" name="Tile Background">
              <a:extLst>
                <a:ext uri="{FF2B5EF4-FFF2-40B4-BE49-F238E27FC236}">
                  <a16:creationId xmlns:a16="http://schemas.microsoft.com/office/drawing/2014/main" id="{6B115655-0AA3-47F9-AE9D-0219C0249F4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864792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3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D2E279C-5C6D-431F-B2DF-25567C9D76B0}"/>
                </a:ext>
              </a:extLst>
            </p:cNvPr>
            <p:cNvSpPr>
              <a:spLocks noChangeShapeType="1"/>
            </p:cNvSpPr>
            <p:nvPr>
              <p:custDataLst>
                <p:tags r:id="rId3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525" name="Close">
            <a:extLst>
              <a:ext uri="{FF2B5EF4-FFF2-40B4-BE49-F238E27FC236}">
                <a16:creationId xmlns:a16="http://schemas.microsoft.com/office/drawing/2014/main" id="{63A35CCC-D180-4860-9145-B0906421FC7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63929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531" name="표 4">
            <a:extLst>
              <a:ext uri="{FF2B5EF4-FFF2-40B4-BE49-F238E27FC236}">
                <a16:creationId xmlns:a16="http://schemas.microsoft.com/office/drawing/2014/main" id="{248FCA90-BCF7-4495-AEA2-B4DB1D63CA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841961"/>
              </p:ext>
            </p:extLst>
          </p:nvPr>
        </p:nvGraphicFramePr>
        <p:xfrm>
          <a:off x="3676831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</a:t>
                      </a:r>
                      <a:endParaRPr lang="ko-KR" altLang="en-US" sz="900" b="1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690" name="직사각형 689">
            <a:extLst>
              <a:ext uri="{FF2B5EF4-FFF2-40B4-BE49-F238E27FC236}">
                <a16:creationId xmlns:a16="http://schemas.microsoft.com/office/drawing/2014/main" id="{37DFB51D-821E-4010-9082-DC341D85F719}"/>
              </a:ext>
            </a:extLst>
          </p:cNvPr>
          <p:cNvSpPr/>
          <p:nvPr/>
        </p:nvSpPr>
        <p:spPr>
          <a:xfrm>
            <a:off x="3546563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91" name="사각형: 둥근 모서리 690">
            <a:extLst>
              <a:ext uri="{FF2B5EF4-FFF2-40B4-BE49-F238E27FC236}">
                <a16:creationId xmlns:a16="http://schemas.microsoft.com/office/drawing/2014/main" id="{08E3FF49-97CE-4ECC-88FE-5058E94DF6AD}"/>
              </a:ext>
            </a:extLst>
          </p:cNvPr>
          <p:cNvSpPr/>
          <p:nvPr/>
        </p:nvSpPr>
        <p:spPr>
          <a:xfrm>
            <a:off x="6204940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sp>
        <p:nvSpPr>
          <p:cNvPr id="695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DDF0384-DBC6-423B-8364-1FA7BC32B906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3741704" y="1949583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344BE39B-E941-4E0D-859E-60CCCD4B1177}"/>
              </a:ext>
            </a:extLst>
          </p:cNvPr>
          <p:cNvGrpSpPr/>
          <p:nvPr/>
        </p:nvGrpSpPr>
        <p:grpSpPr>
          <a:xfrm>
            <a:off x="3813448" y="2281204"/>
            <a:ext cx="2312920" cy="215444"/>
            <a:chOff x="513310" y="2379856"/>
            <a:chExt cx="2312920" cy="215444"/>
          </a:xfrm>
        </p:grpSpPr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51F8145F-A8C7-4C14-8222-FE618D59B47A}"/>
                </a:ext>
              </a:extLst>
            </p:cNvPr>
            <p:cNvSpPr/>
            <p:nvPr/>
          </p:nvSpPr>
          <p:spPr>
            <a:xfrm>
              <a:off x="2012111" y="2387551"/>
              <a:ext cx="23596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dirty="0"/>
            </a:p>
          </p:txBody>
        </p:sp>
        <p:grpSp>
          <p:nvGrpSpPr>
            <p:cNvPr id="698" name="그룹 697">
              <a:extLst>
                <a:ext uri="{FF2B5EF4-FFF2-40B4-BE49-F238E27FC236}">
                  <a16:creationId xmlns:a16="http://schemas.microsoft.com/office/drawing/2014/main" id="{E55B57C9-4115-4BBD-AEE6-F3C71ADE5A60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02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E7C81111-D427-4F76-B0C7-9269AEAE79A2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스마트솔루션 사업부</a:t>
                </a:r>
              </a:p>
            </p:txBody>
          </p:sp>
          <p:sp>
            <p:nvSpPr>
              <p:cNvPr id="703" name="직사각형 702">
                <a:extLst>
                  <a:ext uri="{FF2B5EF4-FFF2-40B4-BE49-F238E27FC236}">
                    <a16:creationId xmlns:a16="http://schemas.microsoft.com/office/drawing/2014/main" id="{A1F7E05B-B15C-44D0-B64D-BC8A2828E49F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699" name="그룹 698">
              <a:extLst>
                <a:ext uri="{FF2B5EF4-FFF2-40B4-BE49-F238E27FC236}">
                  <a16:creationId xmlns:a16="http://schemas.microsoft.com/office/drawing/2014/main" id="{CFD7DCA0-0F0B-4A1C-8239-31AC9D6A2016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00" name="타원 699">
                <a:extLst>
                  <a:ext uri="{FF2B5EF4-FFF2-40B4-BE49-F238E27FC236}">
                    <a16:creationId xmlns:a16="http://schemas.microsoft.com/office/drawing/2014/main" id="{53A0FA31-7F7F-476D-86FC-935FD43D65D1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01" name="Accept">
                <a:extLst>
                  <a:ext uri="{FF2B5EF4-FFF2-40B4-BE49-F238E27FC236}">
                    <a16:creationId xmlns:a16="http://schemas.microsoft.com/office/drawing/2014/main" id="{D901354B-A7D0-4274-99A4-89C5A8419D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04" name="그룹 703">
            <a:extLst>
              <a:ext uri="{FF2B5EF4-FFF2-40B4-BE49-F238E27FC236}">
                <a16:creationId xmlns:a16="http://schemas.microsoft.com/office/drawing/2014/main" id="{5454DB8C-5A2A-443A-A1FE-9CCF68894CEF}"/>
              </a:ext>
            </a:extLst>
          </p:cNvPr>
          <p:cNvGrpSpPr/>
          <p:nvPr/>
        </p:nvGrpSpPr>
        <p:grpSpPr>
          <a:xfrm>
            <a:off x="4076948" y="3026209"/>
            <a:ext cx="2049420" cy="315286"/>
            <a:chOff x="4128704" y="3134759"/>
            <a:chExt cx="2049420" cy="315286"/>
          </a:xfrm>
        </p:grpSpPr>
        <p:grpSp>
          <p:nvGrpSpPr>
            <p:cNvPr id="705" name="그룹 704">
              <a:extLst>
                <a:ext uri="{FF2B5EF4-FFF2-40B4-BE49-F238E27FC236}">
                  <a16:creationId xmlns:a16="http://schemas.microsoft.com/office/drawing/2014/main" id="{549E226A-E4A9-4C85-910F-8C1D876A4E58}"/>
                </a:ext>
              </a:extLst>
            </p:cNvPr>
            <p:cNvGrpSpPr/>
            <p:nvPr/>
          </p:nvGrpSpPr>
          <p:grpSpPr>
            <a:xfrm>
              <a:off x="6034124" y="3220402"/>
              <a:ext cx="144000" cy="144000"/>
              <a:chOff x="3466614" y="2872401"/>
              <a:chExt cx="144000" cy="144000"/>
            </a:xfrm>
          </p:grpSpPr>
          <p:sp>
            <p:nvSpPr>
              <p:cNvPr id="711" name="타원 710">
                <a:extLst>
                  <a:ext uri="{FF2B5EF4-FFF2-40B4-BE49-F238E27FC236}">
                    <a16:creationId xmlns:a16="http://schemas.microsoft.com/office/drawing/2014/main" id="{0D99C194-4E2D-4B2E-A99C-F6F32016360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12" name="Accept">
                <a:extLst>
                  <a:ext uri="{FF2B5EF4-FFF2-40B4-BE49-F238E27FC236}">
                    <a16:creationId xmlns:a16="http://schemas.microsoft.com/office/drawing/2014/main" id="{7D404D49-B4EA-4710-9428-155BAE91B8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06" name="그룹 705">
              <a:extLst>
                <a:ext uri="{FF2B5EF4-FFF2-40B4-BE49-F238E27FC236}">
                  <a16:creationId xmlns:a16="http://schemas.microsoft.com/office/drawing/2014/main" id="{EE706A63-167D-4FE2-B6D5-7C044DDB3420}"/>
                </a:ext>
              </a:extLst>
            </p:cNvPr>
            <p:cNvGrpSpPr/>
            <p:nvPr/>
          </p:nvGrpSpPr>
          <p:grpSpPr>
            <a:xfrm>
              <a:off x="4128704" y="3134759"/>
              <a:ext cx="1090205" cy="315286"/>
              <a:chOff x="929024" y="2888387"/>
              <a:chExt cx="1090205" cy="315286"/>
            </a:xfrm>
          </p:grpSpPr>
          <p:sp>
            <p:nvSpPr>
              <p:cNvPr id="707" name="직사각형 706">
                <a:extLst>
                  <a:ext uri="{FF2B5EF4-FFF2-40B4-BE49-F238E27FC236}">
                    <a16:creationId xmlns:a16="http://schemas.microsoft.com/office/drawing/2014/main" id="{9338C55A-6061-4992-922C-F836562251E5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08" name="그룹 707">
                <a:extLst>
                  <a:ext uri="{FF2B5EF4-FFF2-40B4-BE49-F238E27FC236}">
                    <a16:creationId xmlns:a16="http://schemas.microsoft.com/office/drawing/2014/main" id="{5753D2DF-D442-45BC-9028-5D5DEDC1D2A8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09" name="Background">
                  <a:extLst>
                    <a:ext uri="{FF2B5EF4-FFF2-40B4-BE49-F238E27FC236}">
                      <a16:creationId xmlns:a16="http://schemas.microsoft.com/office/drawing/2014/main" id="{C9A233BA-A5F0-4686-BD14-0C45A394CF7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10" name="Profile Icon">
                  <a:extLst>
                    <a:ext uri="{FF2B5EF4-FFF2-40B4-BE49-F238E27FC236}">
                      <a16:creationId xmlns:a16="http://schemas.microsoft.com/office/drawing/2014/main" id="{E5F9D471-408D-479B-ABA6-F54180C4FE1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13" name="그룹 712">
            <a:extLst>
              <a:ext uri="{FF2B5EF4-FFF2-40B4-BE49-F238E27FC236}">
                <a16:creationId xmlns:a16="http://schemas.microsoft.com/office/drawing/2014/main" id="{5DE75594-52CD-464C-94BC-EFFE8172B6AD}"/>
              </a:ext>
            </a:extLst>
          </p:cNvPr>
          <p:cNvGrpSpPr/>
          <p:nvPr/>
        </p:nvGrpSpPr>
        <p:grpSpPr>
          <a:xfrm>
            <a:off x="6277266" y="1910514"/>
            <a:ext cx="25400" cy="2016000"/>
            <a:chOff x="4049472" y="2065533"/>
            <a:chExt cx="25400" cy="2268000"/>
          </a:xfrm>
        </p:grpSpPr>
        <p:cxnSp>
          <p:nvCxnSpPr>
            <p:cNvPr id="714" name="Track">
              <a:extLst>
                <a:ext uri="{FF2B5EF4-FFF2-40B4-BE49-F238E27FC236}">
                  <a16:creationId xmlns:a16="http://schemas.microsoft.com/office/drawing/2014/main" id="{563E75A1-34D0-44B6-ADD6-BF21CF55C92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5" name="Thumb">
              <a:extLst>
                <a:ext uri="{FF2B5EF4-FFF2-40B4-BE49-F238E27FC236}">
                  <a16:creationId xmlns:a16="http://schemas.microsoft.com/office/drawing/2014/main" id="{4C6D7E9B-533F-4EEA-8977-644ADEAC2426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6" name="그룹 715">
            <a:extLst>
              <a:ext uri="{FF2B5EF4-FFF2-40B4-BE49-F238E27FC236}">
                <a16:creationId xmlns:a16="http://schemas.microsoft.com/office/drawing/2014/main" id="{531C2F65-7AD2-4744-AB5A-71ACF117CB9F}"/>
              </a:ext>
            </a:extLst>
          </p:cNvPr>
          <p:cNvGrpSpPr/>
          <p:nvPr/>
        </p:nvGrpSpPr>
        <p:grpSpPr>
          <a:xfrm>
            <a:off x="4076948" y="3374387"/>
            <a:ext cx="2049420" cy="315286"/>
            <a:chOff x="4128704" y="3638676"/>
            <a:chExt cx="2049420" cy="315286"/>
          </a:xfrm>
        </p:grpSpPr>
        <p:grpSp>
          <p:nvGrpSpPr>
            <p:cNvPr id="717" name="그룹 716">
              <a:extLst>
                <a:ext uri="{FF2B5EF4-FFF2-40B4-BE49-F238E27FC236}">
                  <a16:creationId xmlns:a16="http://schemas.microsoft.com/office/drawing/2014/main" id="{4D9E86C4-613E-4884-82CC-784F9A97D7DB}"/>
                </a:ext>
              </a:extLst>
            </p:cNvPr>
            <p:cNvGrpSpPr/>
            <p:nvPr/>
          </p:nvGrpSpPr>
          <p:grpSpPr>
            <a:xfrm>
              <a:off x="6034124" y="3724319"/>
              <a:ext cx="144000" cy="144000"/>
              <a:chOff x="3466614" y="2872401"/>
              <a:chExt cx="144000" cy="144000"/>
            </a:xfrm>
          </p:grpSpPr>
          <p:sp>
            <p:nvSpPr>
              <p:cNvPr id="723" name="타원 722">
                <a:extLst>
                  <a:ext uri="{FF2B5EF4-FFF2-40B4-BE49-F238E27FC236}">
                    <a16:creationId xmlns:a16="http://schemas.microsoft.com/office/drawing/2014/main" id="{8EAFDFC6-82C2-41DE-97CE-09BD8D9211A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24" name="Accept">
                <a:extLst>
                  <a:ext uri="{FF2B5EF4-FFF2-40B4-BE49-F238E27FC236}">
                    <a16:creationId xmlns:a16="http://schemas.microsoft.com/office/drawing/2014/main" id="{6E66D2CB-3C44-4B85-8F7C-E31FB24E05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850B8070-8DC5-4887-BCFC-A79CC1400A1C}"/>
                </a:ext>
              </a:extLst>
            </p:cNvPr>
            <p:cNvGrpSpPr/>
            <p:nvPr/>
          </p:nvGrpSpPr>
          <p:grpSpPr>
            <a:xfrm>
              <a:off x="4128704" y="3638676"/>
              <a:ext cx="1090205" cy="315286"/>
              <a:chOff x="929024" y="2888387"/>
              <a:chExt cx="1090205" cy="315286"/>
            </a:xfrm>
          </p:grpSpPr>
          <p:sp>
            <p:nvSpPr>
              <p:cNvPr id="719" name="직사각형 718">
                <a:extLst>
                  <a:ext uri="{FF2B5EF4-FFF2-40B4-BE49-F238E27FC236}">
                    <a16:creationId xmlns:a16="http://schemas.microsoft.com/office/drawing/2014/main" id="{9C3DB3D9-4DA4-4172-8DCE-33DC92FFC966}"/>
                  </a:ext>
                </a:extLst>
              </p:cNvPr>
              <p:cNvSpPr/>
              <p:nvPr/>
            </p:nvSpPr>
            <p:spPr>
              <a:xfrm>
                <a:off x="1217406" y="293061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20" name="그룹 719">
                <a:extLst>
                  <a:ext uri="{FF2B5EF4-FFF2-40B4-BE49-F238E27FC236}">
                    <a16:creationId xmlns:a16="http://schemas.microsoft.com/office/drawing/2014/main" id="{7C30E2CC-4659-4DBB-A89E-9875F9B99C70}"/>
                  </a:ext>
                </a:extLst>
              </p:cNvPr>
              <p:cNvGrpSpPr/>
              <p:nvPr/>
            </p:nvGrpSpPr>
            <p:grpSpPr>
              <a:xfrm>
                <a:off x="929024" y="2888387"/>
                <a:ext cx="315286" cy="315286"/>
                <a:chOff x="918350" y="2884474"/>
                <a:chExt cx="336634" cy="336634"/>
              </a:xfrm>
            </p:grpSpPr>
            <p:sp>
              <p:nvSpPr>
                <p:cNvPr id="721" name="Background">
                  <a:extLst>
                    <a:ext uri="{FF2B5EF4-FFF2-40B4-BE49-F238E27FC236}">
                      <a16:creationId xmlns:a16="http://schemas.microsoft.com/office/drawing/2014/main" id="{781F1F1C-6DD3-4192-81D5-8967504BEA3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18350" y="2884474"/>
                  <a:ext cx="336634" cy="336634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Profile Icon">
                  <a:extLst>
                    <a:ext uri="{FF2B5EF4-FFF2-40B4-BE49-F238E27FC236}">
                      <a16:creationId xmlns:a16="http://schemas.microsoft.com/office/drawing/2014/main" id="{F277FDE7-EE13-4BEC-8809-BB86CCBDC94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17210" y="2973268"/>
                  <a:ext cx="138914" cy="159046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725" name="그룹 724">
            <a:extLst>
              <a:ext uri="{FF2B5EF4-FFF2-40B4-BE49-F238E27FC236}">
                <a16:creationId xmlns:a16="http://schemas.microsoft.com/office/drawing/2014/main" id="{4D349B43-37EE-48AC-80F1-89ED0A1913D5}"/>
              </a:ext>
            </a:extLst>
          </p:cNvPr>
          <p:cNvGrpSpPr/>
          <p:nvPr/>
        </p:nvGrpSpPr>
        <p:grpSpPr>
          <a:xfrm>
            <a:off x="3752704" y="1940566"/>
            <a:ext cx="1947208" cy="230400"/>
            <a:chOff x="452566" y="2070381"/>
            <a:chExt cx="1947208" cy="230400"/>
          </a:xfrm>
        </p:grpSpPr>
        <p:sp>
          <p:nvSpPr>
            <p:cNvPr id="726" name="사각형: 둥근 모서리 725">
              <a:extLst>
                <a:ext uri="{FF2B5EF4-FFF2-40B4-BE49-F238E27FC236}">
                  <a16:creationId xmlns:a16="http://schemas.microsoft.com/office/drawing/2014/main" id="{0E54A0E0-9D5B-4F83-8C56-6903CAE93BD0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7" name="사각형: 둥근 모서리 726">
              <a:extLst>
                <a:ext uri="{FF2B5EF4-FFF2-40B4-BE49-F238E27FC236}">
                  <a16:creationId xmlns:a16="http://schemas.microsoft.com/office/drawing/2014/main" id="{BE474973-FEE6-4424-AF20-80A03BE6E338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728" name="Chevron Right">
              <a:extLst>
                <a:ext uri="{FF2B5EF4-FFF2-40B4-BE49-F238E27FC236}">
                  <a16:creationId xmlns:a16="http://schemas.microsoft.com/office/drawing/2014/main" id="{F1837AA6-141B-4390-AC6D-09ACF3A5A7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29" name="그룹 728">
            <a:extLst>
              <a:ext uri="{FF2B5EF4-FFF2-40B4-BE49-F238E27FC236}">
                <a16:creationId xmlns:a16="http://schemas.microsoft.com/office/drawing/2014/main" id="{8AD0C18B-818E-4DA6-94E3-099994EFD541}"/>
              </a:ext>
            </a:extLst>
          </p:cNvPr>
          <p:cNvGrpSpPr/>
          <p:nvPr/>
        </p:nvGrpSpPr>
        <p:grpSpPr>
          <a:xfrm>
            <a:off x="3813448" y="2529539"/>
            <a:ext cx="2312920" cy="215444"/>
            <a:chOff x="513310" y="2379856"/>
            <a:chExt cx="2312920" cy="215444"/>
          </a:xfrm>
        </p:grpSpPr>
        <p:sp>
          <p:nvSpPr>
            <p:cNvPr id="730" name="직사각형 729">
              <a:extLst>
                <a:ext uri="{FF2B5EF4-FFF2-40B4-BE49-F238E27FC236}">
                  <a16:creationId xmlns:a16="http://schemas.microsoft.com/office/drawing/2014/main" id="{754B54E9-19C7-4C54-BC11-8104BD6889C8}"/>
                </a:ext>
              </a:extLst>
            </p:cNvPr>
            <p:cNvSpPr/>
            <p:nvPr/>
          </p:nvSpPr>
          <p:spPr>
            <a:xfrm>
              <a:off x="1986463" y="2387551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  <a:endParaRPr lang="ko-KR" altLang="en-US" dirty="0"/>
            </a:p>
          </p:txBody>
        </p:sp>
        <p:grpSp>
          <p:nvGrpSpPr>
            <p:cNvPr id="731" name="그룹 730">
              <a:extLst>
                <a:ext uri="{FF2B5EF4-FFF2-40B4-BE49-F238E27FC236}">
                  <a16:creationId xmlns:a16="http://schemas.microsoft.com/office/drawing/2014/main" id="{7CFE8604-E9B3-4F5E-A0F7-E81B5294AD87}"/>
                </a:ext>
              </a:extLst>
            </p:cNvPr>
            <p:cNvGrpSpPr/>
            <p:nvPr/>
          </p:nvGrpSpPr>
          <p:grpSpPr>
            <a:xfrm>
              <a:off x="513310" y="2379856"/>
              <a:ext cx="1299387" cy="215444"/>
              <a:chOff x="591157" y="2732667"/>
              <a:chExt cx="1299387" cy="215444"/>
            </a:xfrm>
          </p:grpSpPr>
          <p:sp>
            <p:nvSpPr>
              <p:cNvPr id="735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8C811620-E219-4684-803B-7EC1690C74CC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ko-KR" altLang="en-US" sz="800" kern="0" dirty="0" err="1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스마트팩토리</a:t>
                </a:r>
                <a:r>
                  <a:rPr lang="ko-KR" altLang="en-US" sz="800" kern="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사업부</a:t>
                </a:r>
              </a:p>
            </p:txBody>
          </p:sp>
          <p:sp>
            <p:nvSpPr>
              <p:cNvPr id="736" name="직사각형 735">
                <a:extLst>
                  <a:ext uri="{FF2B5EF4-FFF2-40B4-BE49-F238E27FC236}">
                    <a16:creationId xmlns:a16="http://schemas.microsoft.com/office/drawing/2014/main" id="{42A2D83E-9479-45C2-A8AC-0C5B7264276A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/>
                <a:r>
                  <a:rPr kumimoji="1" lang="ko-KR" altLang="en-US" sz="800" kern="1200" dirty="0">
                    <a:solidFill>
                      <a:srgbClr val="000000">
                        <a:lumMod val="85000"/>
                        <a:lumOff val="1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▼</a:t>
                </a:r>
                <a:endPara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</a:endParaRPr>
              </a:p>
            </p:txBody>
          </p:sp>
        </p:grpSp>
        <p:grpSp>
          <p:nvGrpSpPr>
            <p:cNvPr id="732" name="그룹 731">
              <a:extLst>
                <a:ext uri="{FF2B5EF4-FFF2-40B4-BE49-F238E27FC236}">
                  <a16:creationId xmlns:a16="http://schemas.microsoft.com/office/drawing/2014/main" id="{5E6A5F03-B44A-4429-A1FF-974E9DA8C9C1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33" name="타원 732">
                <a:extLst>
                  <a:ext uri="{FF2B5EF4-FFF2-40B4-BE49-F238E27FC236}">
                    <a16:creationId xmlns:a16="http://schemas.microsoft.com/office/drawing/2014/main" id="{5E8C564B-C517-4F64-9A93-BC8E26D856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34" name="Accept">
                <a:extLst>
                  <a:ext uri="{FF2B5EF4-FFF2-40B4-BE49-F238E27FC236}">
                    <a16:creationId xmlns:a16="http://schemas.microsoft.com/office/drawing/2014/main" id="{A9649AE6-B3F2-41D5-85A0-636B96618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37" name="그룹 736">
            <a:extLst>
              <a:ext uri="{FF2B5EF4-FFF2-40B4-BE49-F238E27FC236}">
                <a16:creationId xmlns:a16="http://schemas.microsoft.com/office/drawing/2014/main" id="{7FCFBBCB-3861-4FB3-B207-F921C6AFAA2E}"/>
              </a:ext>
            </a:extLst>
          </p:cNvPr>
          <p:cNvGrpSpPr/>
          <p:nvPr/>
        </p:nvGrpSpPr>
        <p:grpSpPr>
          <a:xfrm>
            <a:off x="3813448" y="2777874"/>
            <a:ext cx="2312920" cy="215444"/>
            <a:chOff x="513310" y="2379856"/>
            <a:chExt cx="2312920" cy="215444"/>
          </a:xfrm>
        </p:grpSpPr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DCDBE3DE-416B-4B92-96D3-9A2E608E4087}"/>
                </a:ext>
              </a:extLst>
            </p:cNvPr>
            <p:cNvSpPr/>
            <p:nvPr/>
          </p:nvSpPr>
          <p:spPr>
            <a:xfrm>
              <a:off x="1986463" y="2387551"/>
              <a:ext cx="28725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endParaRPr lang="ko-KR" altLang="en-US" dirty="0"/>
            </a:p>
          </p:txBody>
        </p:sp>
        <p:grpSp>
          <p:nvGrpSpPr>
            <p:cNvPr id="739" name="그룹 738">
              <a:extLst>
                <a:ext uri="{FF2B5EF4-FFF2-40B4-BE49-F238E27FC236}">
                  <a16:creationId xmlns:a16="http://schemas.microsoft.com/office/drawing/2014/main" id="{5FD76B6A-9997-4C3F-B904-A88BB84E73BF}"/>
                </a:ext>
              </a:extLst>
            </p:cNvPr>
            <p:cNvGrpSpPr/>
            <p:nvPr/>
          </p:nvGrpSpPr>
          <p:grpSpPr>
            <a:xfrm>
              <a:off x="513310" y="2379856"/>
              <a:ext cx="1196795" cy="215444"/>
              <a:chOff x="591157" y="2732667"/>
              <a:chExt cx="1196795" cy="215444"/>
            </a:xfrm>
          </p:grpSpPr>
          <p:sp>
            <p:nvSpPr>
              <p:cNvPr id="743" name="Label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30EE577D-8BDF-497F-984B-6169ECE57828}"/>
                  </a:ext>
                </a:extLst>
              </p:cNvPr>
              <p:cNvSpPr txBox="1"/>
              <p:nvPr/>
            </p:nvSpPr>
            <p:spPr>
              <a:xfrm>
                <a:off x="790628" y="2741900"/>
                <a:ext cx="997324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아키텍쳐</a:t>
                </a:r>
                <a:r>
                  <a:rPr lang="ko-KR" altLang="en-US" sz="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솔루션팀</a:t>
                </a:r>
              </a:p>
            </p:txBody>
          </p:sp>
          <p:sp>
            <p:nvSpPr>
              <p:cNvPr id="744" name="직사각형 743">
                <a:extLst>
                  <a:ext uri="{FF2B5EF4-FFF2-40B4-BE49-F238E27FC236}">
                    <a16:creationId xmlns:a16="http://schemas.microsoft.com/office/drawing/2014/main" id="{A4AE8A22-990E-4A03-A152-2F8CA0A2F485}"/>
                  </a:ext>
                </a:extLst>
              </p:cNvPr>
              <p:cNvSpPr/>
              <p:nvPr/>
            </p:nvSpPr>
            <p:spPr>
              <a:xfrm>
                <a:off x="591157" y="2732667"/>
                <a:ext cx="2872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▲</a:t>
                </a:r>
                <a:endPara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BB9D1570-E923-46ED-AB72-5A014193C232}"/>
                </a:ext>
              </a:extLst>
            </p:cNvPr>
            <p:cNvGrpSpPr/>
            <p:nvPr/>
          </p:nvGrpSpPr>
          <p:grpSpPr>
            <a:xfrm>
              <a:off x="2682230" y="2415578"/>
              <a:ext cx="144000" cy="144000"/>
              <a:chOff x="3466614" y="2872401"/>
              <a:chExt cx="144000" cy="144000"/>
            </a:xfrm>
          </p:grpSpPr>
          <p:sp>
            <p:nvSpPr>
              <p:cNvPr id="741" name="타원 740">
                <a:extLst>
                  <a:ext uri="{FF2B5EF4-FFF2-40B4-BE49-F238E27FC236}">
                    <a16:creationId xmlns:a16="http://schemas.microsoft.com/office/drawing/2014/main" id="{B6F0F183-7691-407F-99E5-CA7CA285398A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42" name="Accept">
                <a:extLst>
                  <a:ext uri="{FF2B5EF4-FFF2-40B4-BE49-F238E27FC236}">
                    <a16:creationId xmlns:a16="http://schemas.microsoft.com/office/drawing/2014/main" id="{13E57537-7FF6-45C5-9F59-A8964670C0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B55C6B08-2218-4CD9-A756-D9528823B3B7}"/>
              </a:ext>
            </a:extLst>
          </p:cNvPr>
          <p:cNvGrpSpPr/>
          <p:nvPr/>
        </p:nvGrpSpPr>
        <p:grpSpPr>
          <a:xfrm>
            <a:off x="4554376" y="5368439"/>
            <a:ext cx="1871939" cy="242912"/>
            <a:chOff x="5634506" y="4435962"/>
            <a:chExt cx="1871939" cy="242912"/>
          </a:xfrm>
        </p:grpSpPr>
        <p:grpSp>
          <p:nvGrpSpPr>
            <p:cNvPr id="746" name="그룹 745">
              <a:extLst>
                <a:ext uri="{FF2B5EF4-FFF2-40B4-BE49-F238E27FC236}">
                  <a16:creationId xmlns:a16="http://schemas.microsoft.com/office/drawing/2014/main" id="{0F081813-812C-4065-9A0D-210CE5C1488C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748" name="Flyout">
                <a:extLst>
                  <a:ext uri="{FF2B5EF4-FFF2-40B4-BE49-F238E27FC236}">
                    <a16:creationId xmlns:a16="http://schemas.microsoft.com/office/drawing/2014/main" id="{CF951F0B-1660-4A3B-AC87-48B5AFA236C3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49" name="Flyout">
                <a:extLst>
                  <a:ext uri="{FF2B5EF4-FFF2-40B4-BE49-F238E27FC236}">
                    <a16:creationId xmlns:a16="http://schemas.microsoft.com/office/drawing/2014/main" id="{440A0D9E-3BA3-441A-BE4D-DDD73C323DEC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47" name="Flyout">
              <a:extLst>
                <a:ext uri="{FF2B5EF4-FFF2-40B4-BE49-F238E27FC236}">
                  <a16:creationId xmlns:a16="http://schemas.microsoft.com/office/drawing/2014/main" id="{83FF40B2-7BAC-4BEF-876D-26F553F700CF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255F9861-D309-403B-B6E0-33FA18AE687F}"/>
              </a:ext>
            </a:extLst>
          </p:cNvPr>
          <p:cNvGrpSpPr/>
          <p:nvPr/>
        </p:nvGrpSpPr>
        <p:grpSpPr>
          <a:xfrm>
            <a:off x="3635476" y="4466578"/>
            <a:ext cx="2552186" cy="221337"/>
            <a:chOff x="3687232" y="4880634"/>
            <a:chExt cx="2552186" cy="221337"/>
          </a:xfrm>
        </p:grpSpPr>
        <p:grpSp>
          <p:nvGrpSpPr>
            <p:cNvPr id="751" name="그룹 750">
              <a:extLst>
                <a:ext uri="{FF2B5EF4-FFF2-40B4-BE49-F238E27FC236}">
                  <a16:creationId xmlns:a16="http://schemas.microsoft.com/office/drawing/2014/main" id="{2ACCE234-C859-4D30-867D-5B2C88EDC27E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761" name="Title Bar">
                <a:extLst>
                  <a:ext uri="{FF2B5EF4-FFF2-40B4-BE49-F238E27FC236}">
                    <a16:creationId xmlns:a16="http://schemas.microsoft.com/office/drawing/2014/main" id="{A9855C4D-F832-4B74-BAFE-E8417C6236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762" name="직사각형 761">
                <a:extLst>
                  <a:ext uri="{FF2B5EF4-FFF2-40B4-BE49-F238E27FC236}">
                    <a16:creationId xmlns:a16="http://schemas.microsoft.com/office/drawing/2014/main" id="{4382399A-83CF-429D-B64C-491DA61E3DA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2" name="그룹 751">
              <a:extLst>
                <a:ext uri="{FF2B5EF4-FFF2-40B4-BE49-F238E27FC236}">
                  <a16:creationId xmlns:a16="http://schemas.microsoft.com/office/drawing/2014/main" id="{BE1DE9F2-29A8-4F16-B4A4-184AF5B3DED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759" name="Title Bar">
                <a:extLst>
                  <a:ext uri="{FF2B5EF4-FFF2-40B4-BE49-F238E27FC236}">
                    <a16:creationId xmlns:a16="http://schemas.microsoft.com/office/drawing/2014/main" id="{B6748AA8-5DF2-4E75-A32F-AA55AC07924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0" name="직사각형 759">
                <a:extLst>
                  <a:ext uri="{FF2B5EF4-FFF2-40B4-BE49-F238E27FC236}">
                    <a16:creationId xmlns:a16="http://schemas.microsoft.com/office/drawing/2014/main" id="{B5C8B20E-FB54-4AC0-9876-1BEE78C5FBE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3" name="그룹 752">
              <a:extLst>
                <a:ext uri="{FF2B5EF4-FFF2-40B4-BE49-F238E27FC236}">
                  <a16:creationId xmlns:a16="http://schemas.microsoft.com/office/drawing/2014/main" id="{1A035CD1-DE1D-4B10-92A9-0BD2BEC22454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757" name="Title Bar">
                <a:extLst>
                  <a:ext uri="{FF2B5EF4-FFF2-40B4-BE49-F238E27FC236}">
                    <a16:creationId xmlns:a16="http://schemas.microsoft.com/office/drawing/2014/main" id="{083F6E64-BD7C-4A79-A67D-E7BC557BEE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758" name="직사각형 757">
                <a:extLst>
                  <a:ext uri="{FF2B5EF4-FFF2-40B4-BE49-F238E27FC236}">
                    <a16:creationId xmlns:a16="http://schemas.microsoft.com/office/drawing/2014/main" id="{1A9AD428-1FCB-40BD-B49A-FA4DE6AADAB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54" name="그룹 753">
              <a:extLst>
                <a:ext uri="{FF2B5EF4-FFF2-40B4-BE49-F238E27FC236}">
                  <a16:creationId xmlns:a16="http://schemas.microsoft.com/office/drawing/2014/main" id="{1AA06CDC-141F-4056-A17F-B0ACD3BECF18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755" name="Title Bar">
                <a:extLst>
                  <a:ext uri="{FF2B5EF4-FFF2-40B4-BE49-F238E27FC236}">
                    <a16:creationId xmlns:a16="http://schemas.microsoft.com/office/drawing/2014/main" id="{ACD31D34-E6C6-4425-AC5F-5E180549F09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756" name="직사각형 755">
                <a:extLst>
                  <a:ext uri="{FF2B5EF4-FFF2-40B4-BE49-F238E27FC236}">
                    <a16:creationId xmlns:a16="http://schemas.microsoft.com/office/drawing/2014/main" id="{58CAAF22-5A47-469E-8C48-10457AEFB33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779" name="그룹 778">
            <a:extLst>
              <a:ext uri="{FF2B5EF4-FFF2-40B4-BE49-F238E27FC236}">
                <a16:creationId xmlns:a16="http://schemas.microsoft.com/office/drawing/2014/main" id="{7DCF9FF5-6F74-4FB1-9FA9-44BA503F529E}"/>
              </a:ext>
            </a:extLst>
          </p:cNvPr>
          <p:cNvGrpSpPr/>
          <p:nvPr/>
        </p:nvGrpSpPr>
        <p:grpSpPr>
          <a:xfrm>
            <a:off x="6277266" y="4489816"/>
            <a:ext cx="25400" cy="756000"/>
            <a:chOff x="4049472" y="2065533"/>
            <a:chExt cx="25400" cy="2268000"/>
          </a:xfrm>
        </p:grpSpPr>
        <p:cxnSp>
          <p:nvCxnSpPr>
            <p:cNvPr id="780" name="Track">
              <a:extLst>
                <a:ext uri="{FF2B5EF4-FFF2-40B4-BE49-F238E27FC236}">
                  <a16:creationId xmlns:a16="http://schemas.microsoft.com/office/drawing/2014/main" id="{5E27E086-92BC-4003-8FAE-68AD9A792F9F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1" name="Thumb">
              <a:extLst>
                <a:ext uri="{FF2B5EF4-FFF2-40B4-BE49-F238E27FC236}">
                  <a16:creationId xmlns:a16="http://schemas.microsoft.com/office/drawing/2014/main" id="{CF653114-EB19-4DB6-8B85-B26ACF6388A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34D1BEC4-0A91-4F7F-BCA0-F172B277F32B}"/>
              </a:ext>
            </a:extLst>
          </p:cNvPr>
          <p:cNvGrpSpPr/>
          <p:nvPr/>
        </p:nvGrpSpPr>
        <p:grpSpPr>
          <a:xfrm>
            <a:off x="3635476" y="4764189"/>
            <a:ext cx="2552186" cy="221337"/>
            <a:chOff x="3687232" y="5173932"/>
            <a:chExt cx="2552186" cy="221337"/>
          </a:xfrm>
        </p:grpSpPr>
        <p:grpSp>
          <p:nvGrpSpPr>
            <p:cNvPr id="782" name="그룹 781">
              <a:extLst>
                <a:ext uri="{FF2B5EF4-FFF2-40B4-BE49-F238E27FC236}">
                  <a16:creationId xmlns:a16="http://schemas.microsoft.com/office/drawing/2014/main" id="{2F9BD2E1-7D36-457C-A1F8-DEF9BAA80053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783" name="Title Bar">
                <a:extLst>
                  <a:ext uri="{FF2B5EF4-FFF2-40B4-BE49-F238E27FC236}">
                    <a16:creationId xmlns:a16="http://schemas.microsoft.com/office/drawing/2014/main" id="{30633C14-2ACE-44AF-988D-D27D4613CD9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784" name="직사각형 783">
                <a:extLst>
                  <a:ext uri="{FF2B5EF4-FFF2-40B4-BE49-F238E27FC236}">
                    <a16:creationId xmlns:a16="http://schemas.microsoft.com/office/drawing/2014/main" id="{EE213A56-A1F9-460C-A9E5-5177A6363A8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85" name="그룹 784">
              <a:extLst>
                <a:ext uri="{FF2B5EF4-FFF2-40B4-BE49-F238E27FC236}">
                  <a16:creationId xmlns:a16="http://schemas.microsoft.com/office/drawing/2014/main" id="{04E4BC93-7667-478B-B1EA-64D66F0D8FAA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786" name="Title Bar">
                <a:extLst>
                  <a:ext uri="{FF2B5EF4-FFF2-40B4-BE49-F238E27FC236}">
                    <a16:creationId xmlns:a16="http://schemas.microsoft.com/office/drawing/2014/main" id="{963B5C58-B0D7-4F00-BED8-0EDF2EBF9F2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87" name="직사각형 786">
                <a:extLst>
                  <a:ext uri="{FF2B5EF4-FFF2-40B4-BE49-F238E27FC236}">
                    <a16:creationId xmlns:a16="http://schemas.microsoft.com/office/drawing/2014/main" id="{BEA86B74-C5C1-41C5-877E-A1056961F66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D2D5B647-D1FB-4CFC-B5C1-EE0F801EC3BC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789" name="Title Bar">
                <a:extLst>
                  <a:ext uri="{FF2B5EF4-FFF2-40B4-BE49-F238E27FC236}">
                    <a16:creationId xmlns:a16="http://schemas.microsoft.com/office/drawing/2014/main" id="{8EC0749A-4372-4764-829B-FF5BC196470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790" name="직사각형 789">
                <a:extLst>
                  <a:ext uri="{FF2B5EF4-FFF2-40B4-BE49-F238E27FC236}">
                    <a16:creationId xmlns:a16="http://schemas.microsoft.com/office/drawing/2014/main" id="{DCD98059-BF47-4F22-85EF-A8F5A622E7F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791" name="그룹 790">
              <a:extLst>
                <a:ext uri="{FF2B5EF4-FFF2-40B4-BE49-F238E27FC236}">
                  <a16:creationId xmlns:a16="http://schemas.microsoft.com/office/drawing/2014/main" id="{62D89F55-8B53-4F62-B715-91B7850BCE5B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792" name="Title Bar">
                <a:extLst>
                  <a:ext uri="{FF2B5EF4-FFF2-40B4-BE49-F238E27FC236}">
                    <a16:creationId xmlns:a16="http://schemas.microsoft.com/office/drawing/2014/main" id="{DCFD3166-3026-426A-92D3-B4B157055B4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793" name="직사각형 792">
                <a:extLst>
                  <a:ext uri="{FF2B5EF4-FFF2-40B4-BE49-F238E27FC236}">
                    <a16:creationId xmlns:a16="http://schemas.microsoft.com/office/drawing/2014/main" id="{1714F430-BD7B-4E38-B4EE-5F62D1238DB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06" name="그룹 805">
            <a:extLst>
              <a:ext uri="{FF2B5EF4-FFF2-40B4-BE49-F238E27FC236}">
                <a16:creationId xmlns:a16="http://schemas.microsoft.com/office/drawing/2014/main" id="{F5A3F5BA-61A8-42E0-8317-212FBB878752}"/>
              </a:ext>
            </a:extLst>
          </p:cNvPr>
          <p:cNvGrpSpPr/>
          <p:nvPr/>
        </p:nvGrpSpPr>
        <p:grpSpPr>
          <a:xfrm>
            <a:off x="3635476" y="5061800"/>
            <a:ext cx="2552186" cy="221337"/>
            <a:chOff x="3687232" y="5173932"/>
            <a:chExt cx="2552186" cy="221337"/>
          </a:xfrm>
        </p:grpSpPr>
        <p:grpSp>
          <p:nvGrpSpPr>
            <p:cNvPr id="807" name="그룹 806">
              <a:extLst>
                <a:ext uri="{FF2B5EF4-FFF2-40B4-BE49-F238E27FC236}">
                  <a16:creationId xmlns:a16="http://schemas.microsoft.com/office/drawing/2014/main" id="{B4A7CBDB-9CE3-4A59-ADC2-348B55A6F260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817" name="Title Bar">
                <a:extLst>
                  <a:ext uri="{FF2B5EF4-FFF2-40B4-BE49-F238E27FC236}">
                    <a16:creationId xmlns:a16="http://schemas.microsoft.com/office/drawing/2014/main" id="{CF3D91FB-BCCF-4871-A457-4E40FCDCE37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818" name="직사각형 817">
                <a:extLst>
                  <a:ext uri="{FF2B5EF4-FFF2-40B4-BE49-F238E27FC236}">
                    <a16:creationId xmlns:a16="http://schemas.microsoft.com/office/drawing/2014/main" id="{87C44722-C062-49B8-AD16-F1083839B62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08" name="그룹 807">
              <a:extLst>
                <a:ext uri="{FF2B5EF4-FFF2-40B4-BE49-F238E27FC236}">
                  <a16:creationId xmlns:a16="http://schemas.microsoft.com/office/drawing/2014/main" id="{56BC1A15-ECC6-4187-9829-D750B9B98D35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815" name="Title Bar">
                <a:extLst>
                  <a:ext uri="{FF2B5EF4-FFF2-40B4-BE49-F238E27FC236}">
                    <a16:creationId xmlns:a16="http://schemas.microsoft.com/office/drawing/2014/main" id="{11A41240-35CA-4E22-8A16-22681780FEE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16" name="직사각형 815">
                <a:extLst>
                  <a:ext uri="{FF2B5EF4-FFF2-40B4-BE49-F238E27FC236}">
                    <a16:creationId xmlns:a16="http://schemas.microsoft.com/office/drawing/2014/main" id="{81837A6D-569F-441C-8640-8CBC9993B05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09" name="그룹 808">
              <a:extLst>
                <a:ext uri="{FF2B5EF4-FFF2-40B4-BE49-F238E27FC236}">
                  <a16:creationId xmlns:a16="http://schemas.microsoft.com/office/drawing/2014/main" id="{47097B18-3489-40BF-B61A-0807D6FAE20A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813" name="Title Bar">
                <a:extLst>
                  <a:ext uri="{FF2B5EF4-FFF2-40B4-BE49-F238E27FC236}">
                    <a16:creationId xmlns:a16="http://schemas.microsoft.com/office/drawing/2014/main" id="{40AA5FFA-0A75-499A-B2B8-EE2F4035A92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814" name="직사각형 813">
                <a:extLst>
                  <a:ext uri="{FF2B5EF4-FFF2-40B4-BE49-F238E27FC236}">
                    <a16:creationId xmlns:a16="http://schemas.microsoft.com/office/drawing/2014/main" id="{BDCCD612-41BC-4D78-A2E8-34B481F2988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10" name="그룹 809">
              <a:extLst>
                <a:ext uri="{FF2B5EF4-FFF2-40B4-BE49-F238E27FC236}">
                  <a16:creationId xmlns:a16="http://schemas.microsoft.com/office/drawing/2014/main" id="{DC499E15-8528-4F1D-B346-3CC75C3B5FB6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811" name="Title Bar">
                <a:extLst>
                  <a:ext uri="{FF2B5EF4-FFF2-40B4-BE49-F238E27FC236}">
                    <a16:creationId xmlns:a16="http://schemas.microsoft.com/office/drawing/2014/main" id="{F9EA804A-3118-4A82-A718-28DC102FC10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812" name="직사각형 811">
                <a:extLst>
                  <a:ext uri="{FF2B5EF4-FFF2-40B4-BE49-F238E27FC236}">
                    <a16:creationId xmlns:a16="http://schemas.microsoft.com/office/drawing/2014/main" id="{D6925739-3B57-4BCA-9735-A63B142305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19" name="그룹 818">
            <a:extLst>
              <a:ext uri="{FF2B5EF4-FFF2-40B4-BE49-F238E27FC236}">
                <a16:creationId xmlns:a16="http://schemas.microsoft.com/office/drawing/2014/main" id="{E31D9B15-87D1-40C6-A155-58F18A908C1D}"/>
              </a:ext>
            </a:extLst>
          </p:cNvPr>
          <p:cNvGrpSpPr/>
          <p:nvPr/>
        </p:nvGrpSpPr>
        <p:grpSpPr>
          <a:xfrm>
            <a:off x="6776622" y="1146163"/>
            <a:ext cx="2945662" cy="4555898"/>
            <a:chOff x="246425" y="671710"/>
            <a:chExt cx="6439048" cy="4555898"/>
          </a:xfrm>
        </p:grpSpPr>
        <p:sp>
          <p:nvSpPr>
            <p:cNvPr id="820" name="Tile Background">
              <a:extLst>
                <a:ext uri="{FF2B5EF4-FFF2-40B4-BE49-F238E27FC236}">
                  <a16:creationId xmlns:a16="http://schemas.microsoft.com/office/drawing/2014/main" id="{4F16F00B-7F15-4448-830A-8598E8397B3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10"/>
              <a:ext cx="6439048" cy="455589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 ← 새 대화상대 추가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1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9DBF3B16-9390-462F-BA47-8767CF302EBC}"/>
                </a:ext>
              </a:extLst>
            </p:cNvPr>
            <p:cNvSpPr>
              <a:spLocks noChangeShapeType="1"/>
            </p:cNvSpPr>
            <p:nvPr>
              <p:custDataLst>
                <p:tags r:id="rId2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823" name="Close">
            <a:extLst>
              <a:ext uri="{FF2B5EF4-FFF2-40B4-BE49-F238E27FC236}">
                <a16:creationId xmlns:a16="http://schemas.microsoft.com/office/drawing/2014/main" id="{DF244C82-E56A-4F5E-82DC-E6B4BCE6A9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98833" y="121088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824" name="표 4">
            <a:extLst>
              <a:ext uri="{FF2B5EF4-FFF2-40B4-BE49-F238E27FC236}">
                <a16:creationId xmlns:a16="http://schemas.microsoft.com/office/drawing/2014/main" id="{4A2144E9-F55D-4445-8BB4-5BADDBB497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8903129"/>
              </p:ext>
            </p:extLst>
          </p:nvPr>
        </p:nvGraphicFramePr>
        <p:xfrm>
          <a:off x="6911735" y="1589076"/>
          <a:ext cx="2675436" cy="24660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891812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119166867"/>
                    </a:ext>
                  </a:extLst>
                </a:gridCol>
                <a:gridCol w="891812">
                  <a:extLst>
                    <a:ext uri="{9D8B030D-6E8A-4147-A177-3AD203B41FA5}">
                      <a16:colId xmlns:a16="http://schemas.microsoft.com/office/drawing/2014/main" val="2009675255"/>
                    </a:ext>
                  </a:extLst>
                </a:gridCol>
              </a:tblGrid>
              <a:tr h="270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검색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조직도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  <a:tr h="2196000">
                <a:tc gridSpan="3">
                  <a:txBody>
                    <a:bodyPr/>
                    <a:lstStyle/>
                    <a:p>
                      <a:pPr algn="l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72582904"/>
                  </a:ext>
                </a:extLst>
              </a:tr>
            </a:tbl>
          </a:graphicData>
        </a:graphic>
      </p:graphicFrame>
      <p:sp>
        <p:nvSpPr>
          <p:cNvPr id="825" name="직사각형 824">
            <a:extLst>
              <a:ext uri="{FF2B5EF4-FFF2-40B4-BE49-F238E27FC236}">
                <a16:creationId xmlns:a16="http://schemas.microsoft.com/office/drawing/2014/main" id="{D2BAED53-9C13-4794-9AF4-629A387F49D1}"/>
              </a:ext>
            </a:extLst>
          </p:cNvPr>
          <p:cNvSpPr/>
          <p:nvPr/>
        </p:nvSpPr>
        <p:spPr>
          <a:xfrm>
            <a:off x="6781467" y="4158142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26" name="사각형: 둥근 모서리 825">
            <a:extLst>
              <a:ext uri="{FF2B5EF4-FFF2-40B4-BE49-F238E27FC236}">
                <a16:creationId xmlns:a16="http://schemas.microsoft.com/office/drawing/2014/main" id="{032781E5-A7E2-4DBD-8B71-2F5473D3EEA7}"/>
              </a:ext>
            </a:extLst>
          </p:cNvPr>
          <p:cNvSpPr/>
          <p:nvPr/>
        </p:nvSpPr>
        <p:spPr>
          <a:xfrm>
            <a:off x="9439844" y="4092842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845" name="그룹 844">
            <a:extLst>
              <a:ext uri="{FF2B5EF4-FFF2-40B4-BE49-F238E27FC236}">
                <a16:creationId xmlns:a16="http://schemas.microsoft.com/office/drawing/2014/main" id="{79FA7059-7F63-4707-BF92-D58166AB0BFA}"/>
              </a:ext>
            </a:extLst>
          </p:cNvPr>
          <p:cNvGrpSpPr/>
          <p:nvPr/>
        </p:nvGrpSpPr>
        <p:grpSpPr>
          <a:xfrm>
            <a:off x="9512170" y="1910514"/>
            <a:ext cx="25400" cy="2016000"/>
            <a:chOff x="4049472" y="2065533"/>
            <a:chExt cx="25400" cy="2268000"/>
          </a:xfrm>
        </p:grpSpPr>
        <p:cxnSp>
          <p:nvCxnSpPr>
            <p:cNvPr id="846" name="Track">
              <a:extLst>
                <a:ext uri="{FF2B5EF4-FFF2-40B4-BE49-F238E27FC236}">
                  <a16:creationId xmlns:a16="http://schemas.microsoft.com/office/drawing/2014/main" id="{D020B256-14CF-4D05-8E7A-0EFD5B1DF22E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7" name="Thumb">
              <a:extLst>
                <a:ext uri="{FF2B5EF4-FFF2-40B4-BE49-F238E27FC236}">
                  <a16:creationId xmlns:a16="http://schemas.microsoft.com/office/drawing/2014/main" id="{6F6BBD78-9D54-4711-BCE2-D3B8C2C2A0DB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77" name="그룹 876">
            <a:extLst>
              <a:ext uri="{FF2B5EF4-FFF2-40B4-BE49-F238E27FC236}">
                <a16:creationId xmlns:a16="http://schemas.microsoft.com/office/drawing/2014/main" id="{84B67DF4-7D4F-4D81-A7AB-DFD69F2D9A51}"/>
              </a:ext>
            </a:extLst>
          </p:cNvPr>
          <p:cNvGrpSpPr/>
          <p:nvPr/>
        </p:nvGrpSpPr>
        <p:grpSpPr>
          <a:xfrm>
            <a:off x="7789280" y="5368439"/>
            <a:ext cx="1871939" cy="242912"/>
            <a:chOff x="5634506" y="4435962"/>
            <a:chExt cx="1871939" cy="242912"/>
          </a:xfrm>
        </p:grpSpPr>
        <p:grpSp>
          <p:nvGrpSpPr>
            <p:cNvPr id="878" name="그룹 877">
              <a:extLst>
                <a:ext uri="{FF2B5EF4-FFF2-40B4-BE49-F238E27FC236}">
                  <a16:creationId xmlns:a16="http://schemas.microsoft.com/office/drawing/2014/main" id="{7368F1DF-3E98-47D8-A016-C1AC14F29B82}"/>
                </a:ext>
              </a:extLst>
            </p:cNvPr>
            <p:cNvGrpSpPr/>
            <p:nvPr/>
          </p:nvGrpSpPr>
          <p:grpSpPr>
            <a:xfrm>
              <a:off x="5634506" y="4435962"/>
              <a:ext cx="811221" cy="242912"/>
              <a:chOff x="5769487" y="5541656"/>
              <a:chExt cx="811221" cy="234170"/>
            </a:xfrm>
          </p:grpSpPr>
          <p:sp>
            <p:nvSpPr>
              <p:cNvPr id="881" name="Flyout">
                <a:extLst>
                  <a:ext uri="{FF2B5EF4-FFF2-40B4-BE49-F238E27FC236}">
                    <a16:creationId xmlns:a16="http://schemas.microsoft.com/office/drawing/2014/main" id="{6F10073E-ECF7-4ECF-8AC8-DEA80228EE43}"/>
                  </a:ext>
                </a:extLst>
              </p:cNvPr>
              <p:cNvSpPr/>
              <p:nvPr/>
            </p:nvSpPr>
            <p:spPr>
              <a:xfrm>
                <a:off x="5769487" y="5541656"/>
                <a:ext cx="385200" cy="234170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82" name="Flyout">
                <a:extLst>
                  <a:ext uri="{FF2B5EF4-FFF2-40B4-BE49-F238E27FC236}">
                    <a16:creationId xmlns:a16="http://schemas.microsoft.com/office/drawing/2014/main" id="{F8AFA9C6-9809-4429-AB75-0F25714C511B}"/>
                  </a:ext>
                </a:extLst>
              </p:cNvPr>
              <p:cNvSpPr/>
              <p:nvPr/>
            </p:nvSpPr>
            <p:spPr>
              <a:xfrm>
                <a:off x="6196025" y="5541656"/>
                <a:ext cx="384683" cy="234170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완료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880" name="Flyout">
              <a:extLst>
                <a:ext uri="{FF2B5EF4-FFF2-40B4-BE49-F238E27FC236}">
                  <a16:creationId xmlns:a16="http://schemas.microsoft.com/office/drawing/2014/main" id="{C2FED89A-D63A-48DC-9AB4-260148B382A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지정 후 완료</a:t>
              </a:r>
            </a:p>
          </p:txBody>
        </p:sp>
      </p:grpSp>
      <p:grpSp>
        <p:nvGrpSpPr>
          <p:cNvPr id="883" name="그룹 882">
            <a:extLst>
              <a:ext uri="{FF2B5EF4-FFF2-40B4-BE49-F238E27FC236}">
                <a16:creationId xmlns:a16="http://schemas.microsoft.com/office/drawing/2014/main" id="{2701FFEB-1793-47B8-AD11-774F15B27749}"/>
              </a:ext>
            </a:extLst>
          </p:cNvPr>
          <p:cNvGrpSpPr/>
          <p:nvPr/>
        </p:nvGrpSpPr>
        <p:grpSpPr>
          <a:xfrm>
            <a:off x="6870380" y="4466578"/>
            <a:ext cx="2552186" cy="221337"/>
            <a:chOff x="3687232" y="4880634"/>
            <a:chExt cx="2552186" cy="221337"/>
          </a:xfrm>
        </p:grpSpPr>
        <p:grpSp>
          <p:nvGrpSpPr>
            <p:cNvPr id="884" name="그룹 883">
              <a:extLst>
                <a:ext uri="{FF2B5EF4-FFF2-40B4-BE49-F238E27FC236}">
                  <a16:creationId xmlns:a16="http://schemas.microsoft.com/office/drawing/2014/main" id="{3752EED5-932F-4011-8FB9-B6E6D5F48FF6}"/>
                </a:ext>
              </a:extLst>
            </p:cNvPr>
            <p:cNvGrpSpPr/>
            <p:nvPr/>
          </p:nvGrpSpPr>
          <p:grpSpPr>
            <a:xfrm>
              <a:off x="3687232" y="4880634"/>
              <a:ext cx="627886" cy="221337"/>
              <a:chOff x="3733432" y="4716733"/>
              <a:chExt cx="627886" cy="221337"/>
            </a:xfrm>
          </p:grpSpPr>
          <p:sp>
            <p:nvSpPr>
              <p:cNvPr id="894" name="Title Bar">
                <a:extLst>
                  <a:ext uri="{FF2B5EF4-FFF2-40B4-BE49-F238E27FC236}">
                    <a16:creationId xmlns:a16="http://schemas.microsoft.com/office/drawing/2014/main" id="{23297AD4-CE2A-4E27-8A95-E0EDE7ABB3E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895" name="직사각형 894">
                <a:extLst>
                  <a:ext uri="{FF2B5EF4-FFF2-40B4-BE49-F238E27FC236}">
                    <a16:creationId xmlns:a16="http://schemas.microsoft.com/office/drawing/2014/main" id="{AD80DF0B-3BBD-4AC9-93FB-AA12AFBFE1E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5" name="그룹 884">
              <a:extLst>
                <a:ext uri="{FF2B5EF4-FFF2-40B4-BE49-F238E27FC236}">
                  <a16:creationId xmlns:a16="http://schemas.microsoft.com/office/drawing/2014/main" id="{4588E0B1-ECFB-4E6D-91BE-D54805F3F109}"/>
                </a:ext>
              </a:extLst>
            </p:cNvPr>
            <p:cNvGrpSpPr/>
            <p:nvPr/>
          </p:nvGrpSpPr>
          <p:grpSpPr>
            <a:xfrm>
              <a:off x="4328665" y="4880634"/>
              <a:ext cx="627886" cy="221337"/>
              <a:chOff x="3733432" y="4716733"/>
              <a:chExt cx="627886" cy="221337"/>
            </a:xfrm>
          </p:grpSpPr>
          <p:sp>
            <p:nvSpPr>
              <p:cNvPr id="892" name="Title Bar">
                <a:extLst>
                  <a:ext uri="{FF2B5EF4-FFF2-40B4-BE49-F238E27FC236}">
                    <a16:creationId xmlns:a16="http://schemas.microsoft.com/office/drawing/2014/main" id="{8D670296-4442-4FA9-9C28-D7D473E075B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93" name="직사각형 892">
                <a:extLst>
                  <a:ext uri="{FF2B5EF4-FFF2-40B4-BE49-F238E27FC236}">
                    <a16:creationId xmlns:a16="http://schemas.microsoft.com/office/drawing/2014/main" id="{82A5A1EB-86BB-4F15-8ACC-233F5FB7791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6" name="그룹 885">
              <a:extLst>
                <a:ext uri="{FF2B5EF4-FFF2-40B4-BE49-F238E27FC236}">
                  <a16:creationId xmlns:a16="http://schemas.microsoft.com/office/drawing/2014/main" id="{5069D474-A23A-4408-AD2E-4F482A693100}"/>
                </a:ext>
              </a:extLst>
            </p:cNvPr>
            <p:cNvGrpSpPr/>
            <p:nvPr/>
          </p:nvGrpSpPr>
          <p:grpSpPr>
            <a:xfrm>
              <a:off x="4970098" y="4880634"/>
              <a:ext cx="627886" cy="221337"/>
              <a:chOff x="3733432" y="4716733"/>
              <a:chExt cx="627886" cy="221337"/>
            </a:xfrm>
          </p:grpSpPr>
          <p:sp>
            <p:nvSpPr>
              <p:cNvPr id="890" name="Title Bar">
                <a:extLst>
                  <a:ext uri="{FF2B5EF4-FFF2-40B4-BE49-F238E27FC236}">
                    <a16:creationId xmlns:a16="http://schemas.microsoft.com/office/drawing/2014/main" id="{6F96738B-FE41-4172-B514-F1E4B3950B5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891" name="직사각형 890">
                <a:extLst>
                  <a:ext uri="{FF2B5EF4-FFF2-40B4-BE49-F238E27FC236}">
                    <a16:creationId xmlns:a16="http://schemas.microsoft.com/office/drawing/2014/main" id="{2F327F8D-FC7A-4C35-837C-A8B477507FF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887" name="그룹 886">
              <a:extLst>
                <a:ext uri="{FF2B5EF4-FFF2-40B4-BE49-F238E27FC236}">
                  <a16:creationId xmlns:a16="http://schemas.microsoft.com/office/drawing/2014/main" id="{F8ED0567-0607-4D7B-875D-2C65D7128A07}"/>
                </a:ext>
              </a:extLst>
            </p:cNvPr>
            <p:cNvGrpSpPr/>
            <p:nvPr/>
          </p:nvGrpSpPr>
          <p:grpSpPr>
            <a:xfrm>
              <a:off x="5611532" y="4880634"/>
              <a:ext cx="627886" cy="221337"/>
              <a:chOff x="3733432" y="4716733"/>
              <a:chExt cx="627886" cy="221337"/>
            </a:xfrm>
          </p:grpSpPr>
          <p:sp>
            <p:nvSpPr>
              <p:cNvPr id="888" name="Title Bar">
                <a:extLst>
                  <a:ext uri="{FF2B5EF4-FFF2-40B4-BE49-F238E27FC236}">
                    <a16:creationId xmlns:a16="http://schemas.microsoft.com/office/drawing/2014/main" id="{FFA8AF3F-BABA-461A-8F6E-F5692FE660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889" name="직사각형 888">
                <a:extLst>
                  <a:ext uri="{FF2B5EF4-FFF2-40B4-BE49-F238E27FC236}">
                    <a16:creationId xmlns:a16="http://schemas.microsoft.com/office/drawing/2014/main" id="{E75B084E-FB8D-4F7C-86A7-4975A3E27E1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896" name="그룹 895">
            <a:extLst>
              <a:ext uri="{FF2B5EF4-FFF2-40B4-BE49-F238E27FC236}">
                <a16:creationId xmlns:a16="http://schemas.microsoft.com/office/drawing/2014/main" id="{257B6A06-5F6A-4706-A13C-16357297C8CF}"/>
              </a:ext>
            </a:extLst>
          </p:cNvPr>
          <p:cNvGrpSpPr/>
          <p:nvPr/>
        </p:nvGrpSpPr>
        <p:grpSpPr>
          <a:xfrm>
            <a:off x="9512170" y="4489816"/>
            <a:ext cx="25400" cy="756000"/>
            <a:chOff x="4049472" y="2065533"/>
            <a:chExt cx="25400" cy="2268000"/>
          </a:xfrm>
        </p:grpSpPr>
        <p:cxnSp>
          <p:nvCxnSpPr>
            <p:cNvPr id="897" name="Track">
              <a:extLst>
                <a:ext uri="{FF2B5EF4-FFF2-40B4-BE49-F238E27FC236}">
                  <a16:creationId xmlns:a16="http://schemas.microsoft.com/office/drawing/2014/main" id="{6D809A59-0A41-4D9B-BB69-18E60EF74823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8" name="Thumb">
              <a:extLst>
                <a:ext uri="{FF2B5EF4-FFF2-40B4-BE49-F238E27FC236}">
                  <a16:creationId xmlns:a16="http://schemas.microsoft.com/office/drawing/2014/main" id="{7848C1B1-F6D4-4CCF-BE2E-62AA4E131A7D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99" name="그룹 898">
            <a:extLst>
              <a:ext uri="{FF2B5EF4-FFF2-40B4-BE49-F238E27FC236}">
                <a16:creationId xmlns:a16="http://schemas.microsoft.com/office/drawing/2014/main" id="{E87E567E-2461-4578-B799-F7CA7D0331CD}"/>
              </a:ext>
            </a:extLst>
          </p:cNvPr>
          <p:cNvGrpSpPr/>
          <p:nvPr/>
        </p:nvGrpSpPr>
        <p:grpSpPr>
          <a:xfrm>
            <a:off x="6870380" y="4764189"/>
            <a:ext cx="2552186" cy="221337"/>
            <a:chOff x="3687232" y="5173932"/>
            <a:chExt cx="2552186" cy="221337"/>
          </a:xfrm>
        </p:grpSpPr>
        <p:grpSp>
          <p:nvGrpSpPr>
            <p:cNvPr id="900" name="그룹 899">
              <a:extLst>
                <a:ext uri="{FF2B5EF4-FFF2-40B4-BE49-F238E27FC236}">
                  <a16:creationId xmlns:a16="http://schemas.microsoft.com/office/drawing/2014/main" id="{DA998DCC-2732-46E4-884B-3A249C7462A8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10" name="Title Bar">
                <a:extLst>
                  <a:ext uri="{FF2B5EF4-FFF2-40B4-BE49-F238E27FC236}">
                    <a16:creationId xmlns:a16="http://schemas.microsoft.com/office/drawing/2014/main" id="{9D04C6EA-FF55-4715-BEE2-D26D4C97B4D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911" name="직사각형 910">
                <a:extLst>
                  <a:ext uri="{FF2B5EF4-FFF2-40B4-BE49-F238E27FC236}">
                    <a16:creationId xmlns:a16="http://schemas.microsoft.com/office/drawing/2014/main" id="{DAAF6EE9-8363-4945-BB36-FFC15C8B63C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1" name="그룹 900">
              <a:extLst>
                <a:ext uri="{FF2B5EF4-FFF2-40B4-BE49-F238E27FC236}">
                  <a16:creationId xmlns:a16="http://schemas.microsoft.com/office/drawing/2014/main" id="{06AE5E42-C3E8-40C0-99B6-010FABF86EF1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08" name="Title Bar">
                <a:extLst>
                  <a:ext uri="{FF2B5EF4-FFF2-40B4-BE49-F238E27FC236}">
                    <a16:creationId xmlns:a16="http://schemas.microsoft.com/office/drawing/2014/main" id="{2D8F0ADD-57A4-4052-A4B8-F36226A0B87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09" name="직사각형 908">
                <a:extLst>
                  <a:ext uri="{FF2B5EF4-FFF2-40B4-BE49-F238E27FC236}">
                    <a16:creationId xmlns:a16="http://schemas.microsoft.com/office/drawing/2014/main" id="{8E14006D-5345-40B6-8CB8-61E20B7EC17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2" name="그룹 901">
              <a:extLst>
                <a:ext uri="{FF2B5EF4-FFF2-40B4-BE49-F238E27FC236}">
                  <a16:creationId xmlns:a16="http://schemas.microsoft.com/office/drawing/2014/main" id="{D34C4140-8F13-485B-9DCC-6B82A30508EE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06" name="Title Bar">
                <a:extLst>
                  <a:ext uri="{FF2B5EF4-FFF2-40B4-BE49-F238E27FC236}">
                    <a16:creationId xmlns:a16="http://schemas.microsoft.com/office/drawing/2014/main" id="{8EEE4726-BD32-4FF9-89CF-51C029E6C9B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907" name="직사각형 906">
                <a:extLst>
                  <a:ext uri="{FF2B5EF4-FFF2-40B4-BE49-F238E27FC236}">
                    <a16:creationId xmlns:a16="http://schemas.microsoft.com/office/drawing/2014/main" id="{5AF89706-A9A0-43A5-8A9A-167CCB205F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03" name="그룹 902">
              <a:extLst>
                <a:ext uri="{FF2B5EF4-FFF2-40B4-BE49-F238E27FC236}">
                  <a16:creationId xmlns:a16="http://schemas.microsoft.com/office/drawing/2014/main" id="{3889628C-9C02-447B-8535-C943FB17369D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04" name="Title Bar">
                <a:extLst>
                  <a:ext uri="{FF2B5EF4-FFF2-40B4-BE49-F238E27FC236}">
                    <a16:creationId xmlns:a16="http://schemas.microsoft.com/office/drawing/2014/main" id="{7790632E-73AA-4C2F-8418-7C1885F4DA0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905" name="직사각형 904">
                <a:extLst>
                  <a:ext uri="{FF2B5EF4-FFF2-40B4-BE49-F238E27FC236}">
                    <a16:creationId xmlns:a16="http://schemas.microsoft.com/office/drawing/2014/main" id="{903EA4B5-C376-4122-B0E7-AE99377A913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912" name="그룹 911">
            <a:extLst>
              <a:ext uri="{FF2B5EF4-FFF2-40B4-BE49-F238E27FC236}">
                <a16:creationId xmlns:a16="http://schemas.microsoft.com/office/drawing/2014/main" id="{81322F1A-66F0-4300-979E-C9A379BD463C}"/>
              </a:ext>
            </a:extLst>
          </p:cNvPr>
          <p:cNvGrpSpPr/>
          <p:nvPr/>
        </p:nvGrpSpPr>
        <p:grpSpPr>
          <a:xfrm>
            <a:off x="6870380" y="5061800"/>
            <a:ext cx="2552186" cy="221337"/>
            <a:chOff x="3687232" y="5173932"/>
            <a:chExt cx="2552186" cy="221337"/>
          </a:xfrm>
        </p:grpSpPr>
        <p:grpSp>
          <p:nvGrpSpPr>
            <p:cNvPr id="913" name="그룹 912">
              <a:extLst>
                <a:ext uri="{FF2B5EF4-FFF2-40B4-BE49-F238E27FC236}">
                  <a16:creationId xmlns:a16="http://schemas.microsoft.com/office/drawing/2014/main" id="{1110010A-47D3-4218-896E-2A272F370405}"/>
                </a:ext>
              </a:extLst>
            </p:cNvPr>
            <p:cNvGrpSpPr/>
            <p:nvPr/>
          </p:nvGrpSpPr>
          <p:grpSpPr>
            <a:xfrm>
              <a:off x="3687232" y="5173932"/>
              <a:ext cx="627886" cy="221337"/>
              <a:chOff x="3733432" y="4716733"/>
              <a:chExt cx="627886" cy="221337"/>
            </a:xfrm>
          </p:grpSpPr>
          <p:sp>
            <p:nvSpPr>
              <p:cNvPr id="923" name="Title Bar">
                <a:extLst>
                  <a:ext uri="{FF2B5EF4-FFF2-40B4-BE49-F238E27FC236}">
                    <a16:creationId xmlns:a16="http://schemas.microsoft.com/office/drawing/2014/main" id="{F262092E-5054-465C-AC55-54AFDAFD98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924" name="직사각형 923">
                <a:extLst>
                  <a:ext uri="{FF2B5EF4-FFF2-40B4-BE49-F238E27FC236}">
                    <a16:creationId xmlns:a16="http://schemas.microsoft.com/office/drawing/2014/main" id="{28851C98-52FC-4CF4-B799-4C147323D01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4" name="그룹 913">
              <a:extLst>
                <a:ext uri="{FF2B5EF4-FFF2-40B4-BE49-F238E27FC236}">
                  <a16:creationId xmlns:a16="http://schemas.microsoft.com/office/drawing/2014/main" id="{28DF58B5-AD18-453A-B6B6-E4FFA82E3AC2}"/>
                </a:ext>
              </a:extLst>
            </p:cNvPr>
            <p:cNvGrpSpPr/>
            <p:nvPr/>
          </p:nvGrpSpPr>
          <p:grpSpPr>
            <a:xfrm>
              <a:off x="4328665" y="5173932"/>
              <a:ext cx="627886" cy="221337"/>
              <a:chOff x="3733432" y="4716733"/>
              <a:chExt cx="627886" cy="221337"/>
            </a:xfrm>
          </p:grpSpPr>
          <p:sp>
            <p:nvSpPr>
              <p:cNvPr id="921" name="Title Bar">
                <a:extLst>
                  <a:ext uri="{FF2B5EF4-FFF2-40B4-BE49-F238E27FC236}">
                    <a16:creationId xmlns:a16="http://schemas.microsoft.com/office/drawing/2014/main" id="{15071849-7B01-4D4D-8F06-92AE0F3F345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22" name="직사각형 921">
                <a:extLst>
                  <a:ext uri="{FF2B5EF4-FFF2-40B4-BE49-F238E27FC236}">
                    <a16:creationId xmlns:a16="http://schemas.microsoft.com/office/drawing/2014/main" id="{7E16AE32-4CAB-4784-854E-5711FE2F2F9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5" name="그룹 914">
              <a:extLst>
                <a:ext uri="{FF2B5EF4-FFF2-40B4-BE49-F238E27FC236}">
                  <a16:creationId xmlns:a16="http://schemas.microsoft.com/office/drawing/2014/main" id="{77D50D59-9CA6-456D-8F1B-01930F173005}"/>
                </a:ext>
              </a:extLst>
            </p:cNvPr>
            <p:cNvGrpSpPr/>
            <p:nvPr/>
          </p:nvGrpSpPr>
          <p:grpSpPr>
            <a:xfrm>
              <a:off x="4970098" y="5173932"/>
              <a:ext cx="627886" cy="221337"/>
              <a:chOff x="3733432" y="4716733"/>
              <a:chExt cx="627886" cy="221337"/>
            </a:xfrm>
          </p:grpSpPr>
          <p:sp>
            <p:nvSpPr>
              <p:cNvPr id="919" name="Title Bar">
                <a:extLst>
                  <a:ext uri="{FF2B5EF4-FFF2-40B4-BE49-F238E27FC236}">
                    <a16:creationId xmlns:a16="http://schemas.microsoft.com/office/drawing/2014/main" id="{0DDC102A-B831-4904-B9D8-32608BD2E6EF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920" name="직사각형 919">
                <a:extLst>
                  <a:ext uri="{FF2B5EF4-FFF2-40B4-BE49-F238E27FC236}">
                    <a16:creationId xmlns:a16="http://schemas.microsoft.com/office/drawing/2014/main" id="{FF7772F8-C73C-4CDF-B5F0-7D11511309D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916" name="그룹 915">
              <a:extLst>
                <a:ext uri="{FF2B5EF4-FFF2-40B4-BE49-F238E27FC236}">
                  <a16:creationId xmlns:a16="http://schemas.microsoft.com/office/drawing/2014/main" id="{D16EF338-B3D8-4B26-A54F-D7F55AAFCA47}"/>
                </a:ext>
              </a:extLst>
            </p:cNvPr>
            <p:cNvGrpSpPr/>
            <p:nvPr/>
          </p:nvGrpSpPr>
          <p:grpSpPr>
            <a:xfrm>
              <a:off x="5611532" y="5173932"/>
              <a:ext cx="627886" cy="221337"/>
              <a:chOff x="3733432" y="4716733"/>
              <a:chExt cx="627886" cy="221337"/>
            </a:xfrm>
          </p:grpSpPr>
          <p:sp>
            <p:nvSpPr>
              <p:cNvPr id="917" name="Title Bar">
                <a:extLst>
                  <a:ext uri="{FF2B5EF4-FFF2-40B4-BE49-F238E27FC236}">
                    <a16:creationId xmlns:a16="http://schemas.microsoft.com/office/drawing/2014/main" id="{53F9608C-BBC6-47FF-9077-EAC11745737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918" name="직사각형 917">
                <a:extLst>
                  <a:ext uri="{FF2B5EF4-FFF2-40B4-BE49-F238E27FC236}">
                    <a16:creationId xmlns:a16="http://schemas.microsoft.com/office/drawing/2014/main" id="{640BC381-1C88-4982-B880-03B3F250929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1002" name="직사각형 1001">
            <a:extLst>
              <a:ext uri="{FF2B5EF4-FFF2-40B4-BE49-F238E27FC236}">
                <a16:creationId xmlns:a16="http://schemas.microsoft.com/office/drawing/2014/main" id="{6115A8E1-BCD7-4E31-9D47-1D22841288A1}"/>
              </a:ext>
            </a:extLst>
          </p:cNvPr>
          <p:cNvSpPr/>
          <p:nvPr/>
        </p:nvSpPr>
        <p:spPr>
          <a:xfrm>
            <a:off x="7543714" y="192868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1003" name="그룹 1002">
            <a:extLst>
              <a:ext uri="{FF2B5EF4-FFF2-40B4-BE49-F238E27FC236}">
                <a16:creationId xmlns:a16="http://schemas.microsoft.com/office/drawing/2014/main" id="{113236DC-9DF6-44CE-A06E-7E858A7076ED}"/>
              </a:ext>
            </a:extLst>
          </p:cNvPr>
          <p:cNvGrpSpPr/>
          <p:nvPr/>
        </p:nvGrpSpPr>
        <p:grpSpPr>
          <a:xfrm>
            <a:off x="7152779" y="2176447"/>
            <a:ext cx="1259315" cy="377855"/>
            <a:chOff x="1576234" y="5435616"/>
            <a:chExt cx="1259315" cy="377855"/>
          </a:xfrm>
        </p:grpSpPr>
        <p:grpSp>
          <p:nvGrpSpPr>
            <p:cNvPr id="1019" name="그룹 1018">
              <a:extLst>
                <a:ext uri="{FF2B5EF4-FFF2-40B4-BE49-F238E27FC236}">
                  <a16:creationId xmlns:a16="http://schemas.microsoft.com/office/drawing/2014/main" id="{B234515A-893C-4477-AC5D-B9029472863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22" name="직사각형 1021">
                <a:extLst>
                  <a:ext uri="{FF2B5EF4-FFF2-40B4-BE49-F238E27FC236}">
                    <a16:creationId xmlns:a16="http://schemas.microsoft.com/office/drawing/2014/main" id="{7EB3E42E-6E23-44B5-8812-2AD7F7D81A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23" name="Profile Picture">
                <a:extLst>
                  <a:ext uri="{FF2B5EF4-FFF2-40B4-BE49-F238E27FC236}">
                    <a16:creationId xmlns:a16="http://schemas.microsoft.com/office/drawing/2014/main" id="{3A85D479-5736-4155-90EA-686A5C2AE1A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25" name="Background">
                  <a:extLst>
                    <a:ext uri="{FF2B5EF4-FFF2-40B4-BE49-F238E27FC236}">
                      <a16:creationId xmlns:a16="http://schemas.microsoft.com/office/drawing/2014/main" id="{BDAC919D-95FB-4C34-9CA4-233807AFBF1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26" name="Profile Icon">
                  <a:extLst>
                    <a:ext uri="{FF2B5EF4-FFF2-40B4-BE49-F238E27FC236}">
                      <a16:creationId xmlns:a16="http://schemas.microsoft.com/office/drawing/2014/main" id="{FF911D6F-CCC6-4BA6-98EF-AA2DC37ACAC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24" name="직사각형 1023">
                <a:extLst>
                  <a:ext uri="{FF2B5EF4-FFF2-40B4-BE49-F238E27FC236}">
                    <a16:creationId xmlns:a16="http://schemas.microsoft.com/office/drawing/2014/main" id="{158D1805-6305-4432-B2BF-C47EC11F5CE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20" name="타원 1019">
              <a:extLst>
                <a:ext uri="{FF2B5EF4-FFF2-40B4-BE49-F238E27FC236}">
                  <a16:creationId xmlns:a16="http://schemas.microsoft.com/office/drawing/2014/main" id="{2A71FB32-4DE8-4C0E-9DDF-EFDF1A4AF776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21" name="그래픽 1020" descr="스마트폰">
              <a:extLst>
                <a:ext uri="{FF2B5EF4-FFF2-40B4-BE49-F238E27FC236}">
                  <a16:creationId xmlns:a16="http://schemas.microsoft.com/office/drawing/2014/main" id="{567A3F7D-A5A4-4550-B465-480A8B424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04" name="그룹 1003">
            <a:extLst>
              <a:ext uri="{FF2B5EF4-FFF2-40B4-BE49-F238E27FC236}">
                <a16:creationId xmlns:a16="http://schemas.microsoft.com/office/drawing/2014/main" id="{816AF2F3-BF8E-46CC-8B88-360F518E1CE3}"/>
              </a:ext>
            </a:extLst>
          </p:cNvPr>
          <p:cNvGrpSpPr/>
          <p:nvPr/>
        </p:nvGrpSpPr>
        <p:grpSpPr>
          <a:xfrm>
            <a:off x="7152779" y="2582049"/>
            <a:ext cx="1259315" cy="377855"/>
            <a:chOff x="1576234" y="5435616"/>
            <a:chExt cx="1259315" cy="377855"/>
          </a:xfrm>
        </p:grpSpPr>
        <p:grpSp>
          <p:nvGrpSpPr>
            <p:cNvPr id="1011" name="그룹 1010">
              <a:extLst>
                <a:ext uri="{FF2B5EF4-FFF2-40B4-BE49-F238E27FC236}">
                  <a16:creationId xmlns:a16="http://schemas.microsoft.com/office/drawing/2014/main" id="{47407F3D-271C-44F1-B6A0-A9B306EBBBE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14" name="직사각형 1013">
                <a:extLst>
                  <a:ext uri="{FF2B5EF4-FFF2-40B4-BE49-F238E27FC236}">
                    <a16:creationId xmlns:a16="http://schemas.microsoft.com/office/drawing/2014/main" id="{3CF50FBD-49E0-440C-9276-332A2B8FDCE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15" name="Profile Picture">
                <a:extLst>
                  <a:ext uri="{FF2B5EF4-FFF2-40B4-BE49-F238E27FC236}">
                    <a16:creationId xmlns:a16="http://schemas.microsoft.com/office/drawing/2014/main" id="{4377D8D3-973B-4FC3-B791-7F1A26F3DAF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17" name="Background">
                  <a:extLst>
                    <a:ext uri="{FF2B5EF4-FFF2-40B4-BE49-F238E27FC236}">
                      <a16:creationId xmlns:a16="http://schemas.microsoft.com/office/drawing/2014/main" id="{BE7FB29F-BA70-4CD3-B4AE-63BDD0CF231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18" name="Profile Icon">
                  <a:extLst>
                    <a:ext uri="{FF2B5EF4-FFF2-40B4-BE49-F238E27FC236}">
                      <a16:creationId xmlns:a16="http://schemas.microsoft.com/office/drawing/2014/main" id="{A878C83C-9C77-4E29-BF01-6A667ACB7C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16" name="직사각형 1015">
                <a:extLst>
                  <a:ext uri="{FF2B5EF4-FFF2-40B4-BE49-F238E27FC236}">
                    <a16:creationId xmlns:a16="http://schemas.microsoft.com/office/drawing/2014/main" id="{F2682324-6768-4FD1-817C-0F124719D5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012" name="타원 1011">
              <a:extLst>
                <a:ext uri="{FF2B5EF4-FFF2-40B4-BE49-F238E27FC236}">
                  <a16:creationId xmlns:a16="http://schemas.microsoft.com/office/drawing/2014/main" id="{E3AD845D-3B09-46C8-BB64-C834D9A1D32D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13" name="그래픽 1012" descr="스마트폰">
              <a:extLst>
                <a:ext uri="{FF2B5EF4-FFF2-40B4-BE49-F238E27FC236}">
                  <a16:creationId xmlns:a16="http://schemas.microsoft.com/office/drawing/2014/main" id="{F0487412-8C93-4EEB-8964-35C8A31310F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3" name="그룹 1032">
            <a:extLst>
              <a:ext uri="{FF2B5EF4-FFF2-40B4-BE49-F238E27FC236}">
                <a16:creationId xmlns:a16="http://schemas.microsoft.com/office/drawing/2014/main" id="{E01FF3EB-56D8-40CE-91E8-818A80B5A506}"/>
              </a:ext>
            </a:extLst>
          </p:cNvPr>
          <p:cNvGrpSpPr/>
          <p:nvPr/>
        </p:nvGrpSpPr>
        <p:grpSpPr>
          <a:xfrm>
            <a:off x="6892342" y="2978667"/>
            <a:ext cx="552388" cy="230832"/>
            <a:chOff x="591157" y="2724973"/>
            <a:chExt cx="552388" cy="230832"/>
          </a:xfrm>
        </p:grpSpPr>
        <p:sp>
          <p:nvSpPr>
            <p:cNvPr id="105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2479F235-0DE3-4EC8-820C-101CBEBB203C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1060" name="직사각형 1059">
              <a:extLst>
                <a:ext uri="{FF2B5EF4-FFF2-40B4-BE49-F238E27FC236}">
                  <a16:creationId xmlns:a16="http://schemas.microsoft.com/office/drawing/2014/main" id="{822E5106-6A56-48E9-8319-599751D1ACC9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034" name="직사각형 1033">
            <a:extLst>
              <a:ext uri="{FF2B5EF4-FFF2-40B4-BE49-F238E27FC236}">
                <a16:creationId xmlns:a16="http://schemas.microsoft.com/office/drawing/2014/main" id="{D315EB07-E9A7-47CC-AA52-CF39BEBD430F}"/>
              </a:ext>
            </a:extLst>
          </p:cNvPr>
          <p:cNvSpPr/>
          <p:nvPr/>
        </p:nvSpPr>
        <p:spPr>
          <a:xfrm>
            <a:off x="7342671" y="2994056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1035" name="그룹 1034">
            <a:extLst>
              <a:ext uri="{FF2B5EF4-FFF2-40B4-BE49-F238E27FC236}">
                <a16:creationId xmlns:a16="http://schemas.microsoft.com/office/drawing/2014/main" id="{C107B9DD-13D8-435C-BC68-BC9B9AF00135}"/>
              </a:ext>
            </a:extLst>
          </p:cNvPr>
          <p:cNvGrpSpPr/>
          <p:nvPr/>
        </p:nvGrpSpPr>
        <p:grpSpPr>
          <a:xfrm>
            <a:off x="7152779" y="3241814"/>
            <a:ext cx="1259315" cy="377855"/>
            <a:chOff x="1576234" y="5435616"/>
            <a:chExt cx="1259315" cy="377855"/>
          </a:xfrm>
        </p:grpSpPr>
        <p:grpSp>
          <p:nvGrpSpPr>
            <p:cNvPr id="1051" name="그룹 1050">
              <a:extLst>
                <a:ext uri="{FF2B5EF4-FFF2-40B4-BE49-F238E27FC236}">
                  <a16:creationId xmlns:a16="http://schemas.microsoft.com/office/drawing/2014/main" id="{164CBD9B-4077-44B9-98CF-2253A7ECB56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54" name="직사각형 1053">
                <a:extLst>
                  <a:ext uri="{FF2B5EF4-FFF2-40B4-BE49-F238E27FC236}">
                    <a16:creationId xmlns:a16="http://schemas.microsoft.com/office/drawing/2014/main" id="{3B9D3AC4-4A64-4018-B7BC-4950D855BC2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55" name="Profile Picture">
                <a:extLst>
                  <a:ext uri="{FF2B5EF4-FFF2-40B4-BE49-F238E27FC236}">
                    <a16:creationId xmlns:a16="http://schemas.microsoft.com/office/drawing/2014/main" id="{A11D87EA-33A1-4666-83AC-035FBCFD099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57" name="Background">
                  <a:extLst>
                    <a:ext uri="{FF2B5EF4-FFF2-40B4-BE49-F238E27FC236}">
                      <a16:creationId xmlns:a16="http://schemas.microsoft.com/office/drawing/2014/main" id="{06FBBF9A-8F92-4F0A-A320-8CCC3BB9302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8" name="Profile Icon">
                  <a:extLst>
                    <a:ext uri="{FF2B5EF4-FFF2-40B4-BE49-F238E27FC236}">
                      <a16:creationId xmlns:a16="http://schemas.microsoft.com/office/drawing/2014/main" id="{3CCBFFC5-AD8E-4FAE-B657-5642A12C525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56" name="직사각형 1055">
                <a:extLst>
                  <a:ext uri="{FF2B5EF4-FFF2-40B4-BE49-F238E27FC236}">
                    <a16:creationId xmlns:a16="http://schemas.microsoft.com/office/drawing/2014/main" id="{232EF6CF-FE23-44BB-ADF8-E2613C66C1B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052" name="타원 1051">
              <a:extLst>
                <a:ext uri="{FF2B5EF4-FFF2-40B4-BE49-F238E27FC236}">
                  <a16:creationId xmlns:a16="http://schemas.microsoft.com/office/drawing/2014/main" id="{4E552880-257F-4815-AB62-A4DADFA19F9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53" name="그래픽 1052" descr="스마트폰">
              <a:extLst>
                <a:ext uri="{FF2B5EF4-FFF2-40B4-BE49-F238E27FC236}">
                  <a16:creationId xmlns:a16="http://schemas.microsoft.com/office/drawing/2014/main" id="{30D17F7B-763A-4668-9202-CD842E6BBD0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1036" name="그룹 1035">
            <a:extLst>
              <a:ext uri="{FF2B5EF4-FFF2-40B4-BE49-F238E27FC236}">
                <a16:creationId xmlns:a16="http://schemas.microsoft.com/office/drawing/2014/main" id="{73CC9977-83EB-42A3-BCD2-56E4EF6A7F4E}"/>
              </a:ext>
            </a:extLst>
          </p:cNvPr>
          <p:cNvGrpSpPr/>
          <p:nvPr/>
        </p:nvGrpSpPr>
        <p:grpSpPr>
          <a:xfrm>
            <a:off x="7152779" y="3647416"/>
            <a:ext cx="1259315" cy="377855"/>
            <a:chOff x="1576234" y="5435616"/>
            <a:chExt cx="1259315" cy="377855"/>
          </a:xfrm>
        </p:grpSpPr>
        <p:grpSp>
          <p:nvGrpSpPr>
            <p:cNvPr id="1043" name="그룹 1042">
              <a:extLst>
                <a:ext uri="{FF2B5EF4-FFF2-40B4-BE49-F238E27FC236}">
                  <a16:creationId xmlns:a16="http://schemas.microsoft.com/office/drawing/2014/main" id="{39397E09-450C-43DB-B49F-79476514AAB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1046" name="직사각형 1045">
                <a:extLst>
                  <a:ext uri="{FF2B5EF4-FFF2-40B4-BE49-F238E27FC236}">
                    <a16:creationId xmlns:a16="http://schemas.microsoft.com/office/drawing/2014/main" id="{238D1170-5AA8-418A-B7D1-543BFEFF340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047" name="Profile Picture">
                <a:extLst>
                  <a:ext uri="{FF2B5EF4-FFF2-40B4-BE49-F238E27FC236}">
                    <a16:creationId xmlns:a16="http://schemas.microsoft.com/office/drawing/2014/main" id="{0B3B961D-1625-4123-988D-625E86C5389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049" name="Background">
                  <a:extLst>
                    <a:ext uri="{FF2B5EF4-FFF2-40B4-BE49-F238E27FC236}">
                      <a16:creationId xmlns:a16="http://schemas.microsoft.com/office/drawing/2014/main" id="{83F15095-CA78-4D91-8F5A-E6053AD160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0" name="Profile Icon">
                  <a:extLst>
                    <a:ext uri="{FF2B5EF4-FFF2-40B4-BE49-F238E27FC236}">
                      <a16:creationId xmlns:a16="http://schemas.microsoft.com/office/drawing/2014/main" id="{1A8C5F4E-ED3D-4FA0-9CB9-9FB275710CE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1048" name="직사각형 1047">
                <a:extLst>
                  <a:ext uri="{FF2B5EF4-FFF2-40B4-BE49-F238E27FC236}">
                    <a16:creationId xmlns:a16="http://schemas.microsoft.com/office/drawing/2014/main" id="{893B4161-2C53-4E30-82B6-88435FFFE1B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044" name="타원 1043">
              <a:extLst>
                <a:ext uri="{FF2B5EF4-FFF2-40B4-BE49-F238E27FC236}">
                  <a16:creationId xmlns:a16="http://schemas.microsoft.com/office/drawing/2014/main" id="{D42A7795-054C-438B-B91B-C774C9EB783B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1045" name="그래픽 1044" descr="스마트폰">
              <a:extLst>
                <a:ext uri="{FF2B5EF4-FFF2-40B4-BE49-F238E27FC236}">
                  <a16:creationId xmlns:a16="http://schemas.microsoft.com/office/drawing/2014/main" id="{7448675C-0F38-4C16-A4A9-A67842C654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1069" name="직사각형 1068">
            <a:extLst>
              <a:ext uri="{FF2B5EF4-FFF2-40B4-BE49-F238E27FC236}">
                <a16:creationId xmlns:a16="http://schemas.microsoft.com/office/drawing/2014/main" id="{55AEA628-670D-4945-A959-CDF506DC8C12}"/>
              </a:ext>
            </a:extLst>
          </p:cNvPr>
          <p:cNvSpPr/>
          <p:nvPr/>
        </p:nvSpPr>
        <p:spPr>
          <a:xfrm>
            <a:off x="8567725" y="192868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0" name="타원 1069">
            <a:extLst>
              <a:ext uri="{FF2B5EF4-FFF2-40B4-BE49-F238E27FC236}">
                <a16:creationId xmlns:a16="http://schemas.microsoft.com/office/drawing/2014/main" id="{E80EDFF5-562B-46DB-95D6-3AA1122CC936}"/>
              </a:ext>
            </a:extLst>
          </p:cNvPr>
          <p:cNvSpPr/>
          <p:nvPr/>
        </p:nvSpPr>
        <p:spPr>
          <a:xfrm>
            <a:off x="9215812" y="195671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071" name="Accept">
            <a:extLst>
              <a:ext uri="{FF2B5EF4-FFF2-40B4-BE49-F238E27FC236}">
                <a16:creationId xmlns:a16="http://schemas.microsoft.com/office/drawing/2014/main" id="{B7339A4E-78A4-4BDB-B924-85F09C830FC7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1991720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72" name="그룹 1071">
            <a:extLst>
              <a:ext uri="{FF2B5EF4-FFF2-40B4-BE49-F238E27FC236}">
                <a16:creationId xmlns:a16="http://schemas.microsoft.com/office/drawing/2014/main" id="{A578D121-BB0D-4061-BDB4-A5052D68F380}"/>
              </a:ext>
            </a:extLst>
          </p:cNvPr>
          <p:cNvGrpSpPr/>
          <p:nvPr/>
        </p:nvGrpSpPr>
        <p:grpSpPr>
          <a:xfrm>
            <a:off x="9215812" y="2298407"/>
            <a:ext cx="144000" cy="144000"/>
            <a:chOff x="3466614" y="2872401"/>
            <a:chExt cx="144000" cy="144000"/>
          </a:xfrm>
        </p:grpSpPr>
        <p:sp>
          <p:nvSpPr>
            <p:cNvPr id="1073" name="타원 1072">
              <a:extLst>
                <a:ext uri="{FF2B5EF4-FFF2-40B4-BE49-F238E27FC236}">
                  <a16:creationId xmlns:a16="http://schemas.microsoft.com/office/drawing/2014/main" id="{1559C24B-A5D5-48B1-A810-9FDB7602C9A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4" name="Accept">
              <a:extLst>
                <a:ext uri="{FF2B5EF4-FFF2-40B4-BE49-F238E27FC236}">
                  <a16:creationId xmlns:a16="http://schemas.microsoft.com/office/drawing/2014/main" id="{38AE6306-756D-4C0B-8CC2-7622DF4E63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75" name="그룹 1074">
            <a:extLst>
              <a:ext uri="{FF2B5EF4-FFF2-40B4-BE49-F238E27FC236}">
                <a16:creationId xmlns:a16="http://schemas.microsoft.com/office/drawing/2014/main" id="{11AA8CB2-AD6F-4DCB-993D-1632B1FFACCA}"/>
              </a:ext>
            </a:extLst>
          </p:cNvPr>
          <p:cNvGrpSpPr/>
          <p:nvPr/>
        </p:nvGrpSpPr>
        <p:grpSpPr>
          <a:xfrm>
            <a:off x="9215811" y="2698976"/>
            <a:ext cx="144000" cy="144000"/>
            <a:chOff x="3466614" y="2872401"/>
            <a:chExt cx="144000" cy="144000"/>
          </a:xfrm>
        </p:grpSpPr>
        <p:sp>
          <p:nvSpPr>
            <p:cNvPr id="1076" name="타원 1075">
              <a:extLst>
                <a:ext uri="{FF2B5EF4-FFF2-40B4-BE49-F238E27FC236}">
                  <a16:creationId xmlns:a16="http://schemas.microsoft.com/office/drawing/2014/main" id="{05949164-A131-415C-9A0F-EB81BFF766C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77" name="Accept">
              <a:extLst>
                <a:ext uri="{FF2B5EF4-FFF2-40B4-BE49-F238E27FC236}">
                  <a16:creationId xmlns:a16="http://schemas.microsoft.com/office/drawing/2014/main" id="{C19B8E8E-D2EF-4755-B62C-054DD10416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78" name="직사각형 1077">
            <a:extLst>
              <a:ext uri="{FF2B5EF4-FFF2-40B4-BE49-F238E27FC236}">
                <a16:creationId xmlns:a16="http://schemas.microsoft.com/office/drawing/2014/main" id="{6DE53CAB-9C80-488C-B7A7-C8C112B3638D}"/>
              </a:ext>
            </a:extLst>
          </p:cNvPr>
          <p:cNvSpPr/>
          <p:nvPr/>
        </p:nvSpPr>
        <p:spPr>
          <a:xfrm>
            <a:off x="8567725" y="2994056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9" name="타원 1078">
            <a:extLst>
              <a:ext uri="{FF2B5EF4-FFF2-40B4-BE49-F238E27FC236}">
                <a16:creationId xmlns:a16="http://schemas.microsoft.com/office/drawing/2014/main" id="{E1B2F5AC-5701-40CD-800B-BB6939B71C9E}"/>
              </a:ext>
            </a:extLst>
          </p:cNvPr>
          <p:cNvSpPr/>
          <p:nvPr/>
        </p:nvSpPr>
        <p:spPr>
          <a:xfrm>
            <a:off x="9215812" y="302208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080" name="Accept">
            <a:extLst>
              <a:ext uri="{FF2B5EF4-FFF2-40B4-BE49-F238E27FC236}">
                <a16:creationId xmlns:a16="http://schemas.microsoft.com/office/drawing/2014/main" id="{BE6737E5-0323-4C0E-902D-D94574673610}"/>
              </a:ext>
            </a:extLst>
          </p:cNvPr>
          <p:cNvSpPr>
            <a:spLocks noChangeAspect="1"/>
          </p:cNvSpPr>
          <p:nvPr/>
        </p:nvSpPr>
        <p:spPr bwMode="auto">
          <a:xfrm>
            <a:off x="9240726" y="3057087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81" name="그룹 1080">
            <a:extLst>
              <a:ext uri="{FF2B5EF4-FFF2-40B4-BE49-F238E27FC236}">
                <a16:creationId xmlns:a16="http://schemas.microsoft.com/office/drawing/2014/main" id="{FB599D11-B496-437B-9079-4DBFAB823A20}"/>
              </a:ext>
            </a:extLst>
          </p:cNvPr>
          <p:cNvGrpSpPr/>
          <p:nvPr/>
        </p:nvGrpSpPr>
        <p:grpSpPr>
          <a:xfrm>
            <a:off x="9215812" y="3363774"/>
            <a:ext cx="144000" cy="144000"/>
            <a:chOff x="3466614" y="2872401"/>
            <a:chExt cx="144000" cy="144000"/>
          </a:xfrm>
        </p:grpSpPr>
        <p:sp>
          <p:nvSpPr>
            <p:cNvPr id="1082" name="타원 1081">
              <a:extLst>
                <a:ext uri="{FF2B5EF4-FFF2-40B4-BE49-F238E27FC236}">
                  <a16:creationId xmlns:a16="http://schemas.microsoft.com/office/drawing/2014/main" id="{EC6F7E82-01FC-4FF4-94BF-F1F19A2A3E1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83" name="Accept">
              <a:extLst>
                <a:ext uri="{FF2B5EF4-FFF2-40B4-BE49-F238E27FC236}">
                  <a16:creationId xmlns:a16="http://schemas.microsoft.com/office/drawing/2014/main" id="{D7304FCF-C1AC-436C-8A16-4E0BC66FB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84" name="그룹 1083">
            <a:extLst>
              <a:ext uri="{FF2B5EF4-FFF2-40B4-BE49-F238E27FC236}">
                <a16:creationId xmlns:a16="http://schemas.microsoft.com/office/drawing/2014/main" id="{E84F6878-5DFF-4FDE-8E2D-F752B0CCA02C}"/>
              </a:ext>
            </a:extLst>
          </p:cNvPr>
          <p:cNvGrpSpPr/>
          <p:nvPr/>
        </p:nvGrpSpPr>
        <p:grpSpPr>
          <a:xfrm>
            <a:off x="9215811" y="3764343"/>
            <a:ext cx="144000" cy="144000"/>
            <a:chOff x="3466614" y="2872401"/>
            <a:chExt cx="144000" cy="144000"/>
          </a:xfrm>
        </p:grpSpPr>
        <p:sp>
          <p:nvSpPr>
            <p:cNvPr id="1085" name="타원 1084">
              <a:extLst>
                <a:ext uri="{FF2B5EF4-FFF2-40B4-BE49-F238E27FC236}">
                  <a16:creationId xmlns:a16="http://schemas.microsoft.com/office/drawing/2014/main" id="{0E9F8DD2-D5F0-4B73-8ADB-64D8087C7CE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86" name="Accept">
              <a:extLst>
                <a:ext uri="{FF2B5EF4-FFF2-40B4-BE49-F238E27FC236}">
                  <a16:creationId xmlns:a16="http://schemas.microsoft.com/office/drawing/2014/main" id="{89EA3020-3B09-4B02-8285-F13413B4D5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87" name="그룹 1086">
            <a:extLst>
              <a:ext uri="{FF2B5EF4-FFF2-40B4-BE49-F238E27FC236}">
                <a16:creationId xmlns:a16="http://schemas.microsoft.com/office/drawing/2014/main" id="{91C8689E-2AF6-4059-9436-8A3464698E63}"/>
              </a:ext>
            </a:extLst>
          </p:cNvPr>
          <p:cNvGrpSpPr/>
          <p:nvPr/>
        </p:nvGrpSpPr>
        <p:grpSpPr>
          <a:xfrm>
            <a:off x="6892342" y="1913300"/>
            <a:ext cx="786427" cy="230832"/>
            <a:chOff x="591157" y="2724973"/>
            <a:chExt cx="786427" cy="230832"/>
          </a:xfrm>
        </p:grpSpPr>
        <p:sp>
          <p:nvSpPr>
            <p:cNvPr id="108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5DBD662-A39E-44DA-BA04-77EBC07B10FB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1089" name="직사각형 1088">
              <a:extLst>
                <a:ext uri="{FF2B5EF4-FFF2-40B4-BE49-F238E27FC236}">
                  <a16:creationId xmlns:a16="http://schemas.microsoft.com/office/drawing/2014/main" id="{11640C15-4753-4F0F-879D-FD2E31913368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091" name="About">
            <a:extLst>
              <a:ext uri="{FF2B5EF4-FFF2-40B4-BE49-F238E27FC236}">
                <a16:creationId xmlns:a16="http://schemas.microsoft.com/office/drawing/2014/main" id="{37D1AF64-74E1-4572-91F5-D086052EED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21497" y="497581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2" name="About">
            <a:extLst>
              <a:ext uri="{FF2B5EF4-FFF2-40B4-BE49-F238E27FC236}">
                <a16:creationId xmlns:a16="http://schemas.microsoft.com/office/drawing/2014/main" id="{CEA9E9B2-13E8-4C31-9E82-F54915137D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1383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3" name="About">
            <a:extLst>
              <a:ext uri="{FF2B5EF4-FFF2-40B4-BE49-F238E27FC236}">
                <a16:creationId xmlns:a16="http://schemas.microsoft.com/office/drawing/2014/main" id="{A018574A-9690-43BC-9E04-BE14113A39A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26289" y="4205766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7" name="직사각형 316">
            <a:extLst>
              <a:ext uri="{FF2B5EF4-FFF2-40B4-BE49-F238E27FC236}">
                <a16:creationId xmlns:a16="http://schemas.microsoft.com/office/drawing/2014/main" id="{E9E37EE6-C9F6-4D82-8B00-8CE727A5A350}"/>
              </a:ext>
            </a:extLst>
          </p:cNvPr>
          <p:cNvSpPr/>
          <p:nvPr/>
        </p:nvSpPr>
        <p:spPr>
          <a:xfrm>
            <a:off x="423886" y="2481942"/>
            <a:ext cx="2523776" cy="2169571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8" name="직사각형 317">
            <a:extLst>
              <a:ext uri="{FF2B5EF4-FFF2-40B4-BE49-F238E27FC236}">
                <a16:creationId xmlns:a16="http://schemas.microsoft.com/office/drawing/2014/main" id="{AFBC56BF-D0DA-48AC-8E74-17CC2AFC6600}"/>
              </a:ext>
            </a:extLst>
          </p:cNvPr>
          <p:cNvSpPr/>
          <p:nvPr/>
        </p:nvSpPr>
        <p:spPr>
          <a:xfrm>
            <a:off x="3564650" y="4411169"/>
            <a:ext cx="2870227" cy="91620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9E141A9B-3EF7-4F38-ADB3-68D6DE3FBB25}"/>
              </a:ext>
            </a:extLst>
          </p:cNvPr>
          <p:cNvSpPr/>
          <p:nvPr/>
        </p:nvSpPr>
        <p:spPr>
          <a:xfrm>
            <a:off x="6790608" y="4411169"/>
            <a:ext cx="2870227" cy="91620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52FE2BBC-C240-4233-BAB3-E72F43D11798}"/>
              </a:ext>
            </a:extLst>
          </p:cNvPr>
          <p:cNvSpPr/>
          <p:nvPr/>
        </p:nvSpPr>
        <p:spPr>
          <a:xfrm>
            <a:off x="3689600" y="1889470"/>
            <a:ext cx="2654405" cy="213161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1" name="직사각형 320">
            <a:extLst>
              <a:ext uri="{FF2B5EF4-FFF2-40B4-BE49-F238E27FC236}">
                <a16:creationId xmlns:a16="http://schemas.microsoft.com/office/drawing/2014/main" id="{0F8D326B-84EE-4A78-8C2D-7617A2ABA82B}"/>
              </a:ext>
            </a:extLst>
          </p:cNvPr>
          <p:cNvSpPr/>
          <p:nvPr/>
        </p:nvSpPr>
        <p:spPr>
          <a:xfrm>
            <a:off x="6932596" y="1889470"/>
            <a:ext cx="2654405" cy="213161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09DB7D0-3077-47FE-9217-0B2C062A5ECA}"/>
              </a:ext>
            </a:extLst>
          </p:cNvPr>
          <p:cNvSpPr/>
          <p:nvPr/>
        </p:nvSpPr>
        <p:spPr>
          <a:xfrm>
            <a:off x="39757" y="1045029"/>
            <a:ext cx="9757386" cy="5639746"/>
          </a:xfrm>
          <a:prstGeom prst="rect">
            <a:avLst/>
          </a:prstGeom>
          <a:solidFill>
            <a:srgbClr val="FF0000">
              <a:alpha val="81961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6000" dirty="0"/>
              <a:t>최소화 화면은</a:t>
            </a:r>
            <a:endParaRPr lang="en-US" altLang="ko-KR" sz="6000" dirty="0"/>
          </a:p>
          <a:p>
            <a:pPr algn="ctr"/>
            <a:r>
              <a:rPr lang="en-US" altLang="ko-KR" sz="6000" dirty="0"/>
              <a:t>34~36</a:t>
            </a:r>
            <a:r>
              <a:rPr lang="ko-KR" altLang="en-US" sz="6000" dirty="0"/>
              <a:t>번 슬라이드 참고</a:t>
            </a:r>
          </a:p>
        </p:txBody>
      </p:sp>
    </p:spTree>
    <p:extLst>
      <p:ext uri="{BB962C8B-B14F-4D97-AF65-F5344CB8AC3E}">
        <p14:creationId xmlns:p14="http://schemas.microsoft.com/office/powerpoint/2010/main" val="310924359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대화상대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선택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7FEFABC0-0357-4C99-A252-4CA0F4B90E85}"/>
              </a:ext>
            </a:extLst>
          </p:cNvPr>
          <p:cNvGrpSpPr/>
          <p:nvPr/>
        </p:nvGrpSpPr>
        <p:grpSpPr>
          <a:xfrm>
            <a:off x="246425" y="671709"/>
            <a:ext cx="2945662" cy="4947695"/>
            <a:chOff x="246425" y="671709"/>
            <a:chExt cx="6439048" cy="4947695"/>
          </a:xfrm>
        </p:grpSpPr>
        <p:sp>
          <p:nvSpPr>
            <p:cNvPr id="10" name="Tile Background">
              <a:extLst>
                <a:ext uri="{FF2B5EF4-FFF2-40B4-BE49-F238E27FC236}">
                  <a16:creationId xmlns:a16="http://schemas.microsoft.com/office/drawing/2014/main" id="{FF3B4B71-6338-4F97-A785-B87BDA85E9F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6425" y="671709"/>
              <a:ext cx="6439048" cy="4947695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← 그룹 선택</a:t>
              </a:r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A6480C4B-73DB-4383-B59C-73D309B088BE}"/>
                </a:ext>
              </a:extLst>
            </p:cNvPr>
            <p:cNvSpPr>
              <a:spLocks noChangeShapeType="1"/>
            </p:cNvSpPr>
            <p:nvPr>
              <p:custDataLst>
                <p:tags r:id="rId5"/>
              </p:custDataLst>
            </p:nvPr>
          </p:nvSpPr>
          <p:spPr bwMode="auto">
            <a:xfrm>
              <a:off x="246426" y="1021601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36" name="Close">
            <a:extLst>
              <a:ext uri="{FF2B5EF4-FFF2-40B4-BE49-F238E27FC236}">
                <a16:creationId xmlns:a16="http://schemas.microsoft.com/office/drawing/2014/main" id="{0A57EC39-EBD0-409F-BE85-2A2696991B4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636" y="73643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8" name="사각형: 둥근 모서리 387">
            <a:extLst>
              <a:ext uri="{FF2B5EF4-FFF2-40B4-BE49-F238E27FC236}">
                <a16:creationId xmlns:a16="http://schemas.microsoft.com/office/drawing/2014/main" id="{F3D26121-77BF-4624-8026-744FC473472F}"/>
              </a:ext>
            </a:extLst>
          </p:cNvPr>
          <p:cNvSpPr/>
          <p:nvPr/>
        </p:nvSpPr>
        <p:spPr>
          <a:xfrm>
            <a:off x="3687754" y="5289468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동료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89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96DDFD01-DDCE-43AD-AB3C-999117FDE3D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3604382" y="4774137"/>
            <a:ext cx="2037116" cy="639283"/>
            <a:chOff x="360940" y="1630307"/>
            <a:chExt cx="2037116" cy="1182867"/>
          </a:xfrm>
          <a:solidFill>
            <a:srgbClr val="FFFFFF"/>
          </a:solidFill>
        </p:grpSpPr>
        <p:sp>
          <p:nvSpPr>
            <p:cNvPr id="390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0F0DA0A-4C5E-4A5C-B635-42EF9C8C8FB2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360940" y="1630307"/>
              <a:ext cx="2037116" cy="973579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선택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미선택 시 선택한 동료는 ‘기본’ 그룹으로 자동 배정됩니다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91" name="Arrow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8C177D5A-4E5F-4396-9AB0-CA384BCF82FE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0800000">
              <a:off x="1280039" y="2603883"/>
              <a:ext cx="198915" cy="209291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392" name="Gap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41444AD6-2436-4141-9A12-6B01D51C91BD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287423" y="2603883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About">
            <a:extLst>
              <a:ext uri="{FF2B5EF4-FFF2-40B4-BE49-F238E27FC236}">
                <a16:creationId xmlns:a16="http://schemas.microsoft.com/office/drawing/2014/main" id="{867662B1-21ED-4799-AC60-1CCD6EDF12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408395" y="5401173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5" name="사각형: 둥근 모서리 394">
            <a:extLst>
              <a:ext uri="{FF2B5EF4-FFF2-40B4-BE49-F238E27FC236}">
                <a16:creationId xmlns:a16="http://schemas.microsoft.com/office/drawing/2014/main" id="{1E4D37EA-FA0B-4D17-832B-0C839430D0FA}"/>
              </a:ext>
            </a:extLst>
          </p:cNvPr>
          <p:cNvSpPr/>
          <p:nvPr/>
        </p:nvSpPr>
        <p:spPr>
          <a:xfrm>
            <a:off x="3309177" y="4409697"/>
            <a:ext cx="2523309" cy="120970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397" name="Line">
            <a:extLst>
              <a:ext uri="{FF2B5EF4-FFF2-40B4-BE49-F238E27FC236}">
                <a16:creationId xmlns:a16="http://schemas.microsoft.com/office/drawing/2014/main" id="{CE06C268-3B86-4FC7-99AC-1B489F3EBE97}"/>
              </a:ext>
            </a:extLst>
          </p:cNvPr>
          <p:cNvCxnSpPr>
            <a:cxnSpLocks/>
          </p:cNvCxnSpPr>
          <p:nvPr/>
        </p:nvCxnSpPr>
        <p:spPr>
          <a:xfrm>
            <a:off x="3642705" y="4983527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B876492C-392C-4278-B5FE-83FEBAD05CFC}"/>
              </a:ext>
            </a:extLst>
          </p:cNvPr>
          <p:cNvSpPr/>
          <p:nvPr/>
        </p:nvSpPr>
        <p:spPr>
          <a:xfrm>
            <a:off x="317809" y="1091363"/>
            <a:ext cx="84189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그룹 추가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01" name="그룹 200">
            <a:extLst>
              <a:ext uri="{FF2B5EF4-FFF2-40B4-BE49-F238E27FC236}">
                <a16:creationId xmlns:a16="http://schemas.microsoft.com/office/drawing/2014/main" id="{446E3739-9072-4FEE-A3D5-FD0EECA14A21}"/>
              </a:ext>
            </a:extLst>
          </p:cNvPr>
          <p:cNvGrpSpPr/>
          <p:nvPr/>
        </p:nvGrpSpPr>
        <p:grpSpPr>
          <a:xfrm>
            <a:off x="405272" y="1331592"/>
            <a:ext cx="2670369" cy="228600"/>
            <a:chOff x="1513805" y="2019396"/>
            <a:chExt cx="2670369" cy="228600"/>
          </a:xfrm>
        </p:grpSpPr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5F02C0DF-488A-43E6-BEE9-49701FB9F349}"/>
                </a:ext>
              </a:extLst>
            </p:cNvPr>
            <p:cNvGrpSpPr/>
            <p:nvPr/>
          </p:nvGrpSpPr>
          <p:grpSpPr>
            <a:xfrm>
              <a:off x="1513805" y="2019396"/>
              <a:ext cx="2502954" cy="228600"/>
              <a:chOff x="1513805" y="1795524"/>
              <a:chExt cx="2502954" cy="228600"/>
            </a:xfrm>
          </p:grpSpPr>
          <p:sp>
            <p:nvSpPr>
              <p:cNvPr id="204" name="사각형: 둥근 모서리 203">
                <a:extLst>
                  <a:ext uri="{FF2B5EF4-FFF2-40B4-BE49-F238E27FC236}">
                    <a16:creationId xmlns:a16="http://schemas.microsoft.com/office/drawing/2014/main" id="{08017D30-9363-48EB-880D-5EB2094485A8}"/>
                  </a:ext>
                </a:extLst>
              </p:cNvPr>
              <p:cNvSpPr/>
              <p:nvPr/>
            </p:nvSpPr>
            <p:spPr>
              <a:xfrm>
                <a:off x="1513805" y="1795524"/>
                <a:ext cx="2477627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그룹 이름을 입력하세요</a:t>
                </a:r>
                <a:r>
                  <a:rPr kumimoji="1" lang="en-US" altLang="ko-KR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94A8E593-7246-4E75-ABC3-37ADE9E4D2DA}"/>
                  </a:ext>
                </a:extLst>
              </p:cNvPr>
              <p:cNvSpPr/>
              <p:nvPr/>
            </p:nvSpPr>
            <p:spPr>
              <a:xfrm>
                <a:off x="3787209" y="1816061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sp>
          <p:nvSpPr>
            <p:cNvPr id="203" name="Accept">
              <a:extLst>
                <a:ext uri="{FF2B5EF4-FFF2-40B4-BE49-F238E27FC236}">
                  <a16:creationId xmlns:a16="http://schemas.microsoft.com/office/drawing/2014/main" id="{F140A3EE-D892-4E5B-9AE6-10F2D52969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56374" y="2076985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ED18EA2B-6D34-41DB-BADF-070F6EFA08E8}"/>
              </a:ext>
            </a:extLst>
          </p:cNvPr>
          <p:cNvGrpSpPr/>
          <p:nvPr/>
        </p:nvGrpSpPr>
        <p:grpSpPr>
          <a:xfrm>
            <a:off x="335243" y="1576379"/>
            <a:ext cx="2470422" cy="215444"/>
            <a:chOff x="1443776" y="2079288"/>
            <a:chExt cx="2470422" cy="215444"/>
          </a:xfrm>
        </p:grpSpPr>
        <p:sp>
          <p:nvSpPr>
            <p:cNvPr id="208" name="직사각형 207">
              <a:extLst>
                <a:ext uri="{FF2B5EF4-FFF2-40B4-BE49-F238E27FC236}">
                  <a16:creationId xmlns:a16="http://schemas.microsoft.com/office/drawing/2014/main" id="{77A1D371-E6E3-4290-8D04-7504C2F715B0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2AE870A7-A98B-4B5F-B603-EA794023C0C6}"/>
                </a:ext>
              </a:extLst>
            </p:cNvPr>
            <p:cNvSpPr/>
            <p:nvPr/>
          </p:nvSpPr>
          <p:spPr>
            <a:xfrm>
              <a:off x="3417075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59346FB4-1437-4878-9ED5-0A0E055BB7C5}"/>
              </a:ext>
            </a:extLst>
          </p:cNvPr>
          <p:cNvSpPr/>
          <p:nvPr/>
        </p:nvSpPr>
        <p:spPr>
          <a:xfrm>
            <a:off x="317809" y="1860983"/>
            <a:ext cx="95731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기존 그룹 지정</a:t>
            </a:r>
          </a:p>
        </p:txBody>
      </p: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ECCB1909-F849-45BE-9B81-A325E58CEC9C}"/>
              </a:ext>
            </a:extLst>
          </p:cNvPr>
          <p:cNvGrpSpPr/>
          <p:nvPr/>
        </p:nvGrpSpPr>
        <p:grpSpPr>
          <a:xfrm>
            <a:off x="2853901" y="2144403"/>
            <a:ext cx="144000" cy="144000"/>
            <a:chOff x="3466614" y="2872401"/>
            <a:chExt cx="144000" cy="144000"/>
          </a:xfrm>
        </p:grpSpPr>
        <p:sp>
          <p:nvSpPr>
            <p:cNvPr id="304" name="타원 303">
              <a:extLst>
                <a:ext uri="{FF2B5EF4-FFF2-40B4-BE49-F238E27FC236}">
                  <a16:creationId xmlns:a16="http://schemas.microsoft.com/office/drawing/2014/main" id="{5664F580-3F77-4727-B457-E46743CE6A5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05" name="Accept">
              <a:extLst>
                <a:ext uri="{FF2B5EF4-FFF2-40B4-BE49-F238E27FC236}">
                  <a16:creationId xmlns:a16="http://schemas.microsoft.com/office/drawing/2014/main" id="{D3D0C359-A10E-4624-9601-87F5E8D0E7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52CA4C87-CD60-425E-B494-1FD9825B9859}"/>
              </a:ext>
            </a:extLst>
          </p:cNvPr>
          <p:cNvSpPr/>
          <p:nvPr/>
        </p:nvSpPr>
        <p:spPr>
          <a:xfrm>
            <a:off x="369421" y="2108681"/>
            <a:ext cx="59503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278" name="타원 277">
            <a:extLst>
              <a:ext uri="{FF2B5EF4-FFF2-40B4-BE49-F238E27FC236}">
                <a16:creationId xmlns:a16="http://schemas.microsoft.com/office/drawing/2014/main" id="{7C8A5597-070C-4F7B-B0E1-1E7ECC44F508}"/>
              </a:ext>
            </a:extLst>
          </p:cNvPr>
          <p:cNvSpPr/>
          <p:nvPr/>
        </p:nvSpPr>
        <p:spPr>
          <a:xfrm>
            <a:off x="2853901" y="2366280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279" name="Accept">
            <a:extLst>
              <a:ext uri="{FF2B5EF4-FFF2-40B4-BE49-F238E27FC236}">
                <a16:creationId xmlns:a16="http://schemas.microsoft.com/office/drawing/2014/main" id="{2F45D8D7-BED3-411B-9EB6-37056A2AC997}"/>
              </a:ext>
            </a:extLst>
          </p:cNvPr>
          <p:cNvSpPr>
            <a:spLocks noChangeAspect="1"/>
          </p:cNvSpPr>
          <p:nvPr/>
        </p:nvSpPr>
        <p:spPr bwMode="auto">
          <a:xfrm>
            <a:off x="2878815" y="2406096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CE30B470-113F-446C-8D3A-BDB24E47A74F}"/>
              </a:ext>
            </a:extLst>
          </p:cNvPr>
          <p:cNvSpPr/>
          <p:nvPr/>
        </p:nvSpPr>
        <p:spPr>
          <a:xfrm>
            <a:off x="369421" y="2330558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1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1" name="그룹 280">
            <a:extLst>
              <a:ext uri="{FF2B5EF4-FFF2-40B4-BE49-F238E27FC236}">
                <a16:creationId xmlns:a16="http://schemas.microsoft.com/office/drawing/2014/main" id="{8ADE8286-AB44-405E-863D-2A51F46041E8}"/>
              </a:ext>
            </a:extLst>
          </p:cNvPr>
          <p:cNvGrpSpPr/>
          <p:nvPr/>
        </p:nvGrpSpPr>
        <p:grpSpPr>
          <a:xfrm>
            <a:off x="2853901" y="2588157"/>
            <a:ext cx="144000" cy="144000"/>
            <a:chOff x="3466614" y="2872401"/>
            <a:chExt cx="144000" cy="144000"/>
          </a:xfrm>
        </p:grpSpPr>
        <p:sp>
          <p:nvSpPr>
            <p:cNvPr id="297" name="타원 296">
              <a:extLst>
                <a:ext uri="{FF2B5EF4-FFF2-40B4-BE49-F238E27FC236}">
                  <a16:creationId xmlns:a16="http://schemas.microsoft.com/office/drawing/2014/main" id="{2C3B35C1-B32F-45E2-855D-8ED79954932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8" name="Accept">
              <a:extLst>
                <a:ext uri="{FF2B5EF4-FFF2-40B4-BE49-F238E27FC236}">
                  <a16:creationId xmlns:a16="http://schemas.microsoft.com/office/drawing/2014/main" id="{5247F461-5E86-432D-982B-F24B25CA1B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9E460EEA-5EFD-4BC2-B04B-226BD7DE4685}"/>
              </a:ext>
            </a:extLst>
          </p:cNvPr>
          <p:cNvSpPr/>
          <p:nvPr/>
        </p:nvSpPr>
        <p:spPr>
          <a:xfrm>
            <a:off x="369421" y="2552435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5275B490-3B92-4835-9BA8-3CEFCF04021C}"/>
              </a:ext>
            </a:extLst>
          </p:cNvPr>
          <p:cNvGrpSpPr/>
          <p:nvPr/>
        </p:nvGrpSpPr>
        <p:grpSpPr>
          <a:xfrm>
            <a:off x="2853901" y="2810034"/>
            <a:ext cx="144000" cy="144000"/>
            <a:chOff x="3466614" y="2872401"/>
            <a:chExt cx="144000" cy="144000"/>
          </a:xfrm>
        </p:grpSpPr>
        <p:sp>
          <p:nvSpPr>
            <p:cNvPr id="295" name="타원 294">
              <a:extLst>
                <a:ext uri="{FF2B5EF4-FFF2-40B4-BE49-F238E27FC236}">
                  <a16:creationId xmlns:a16="http://schemas.microsoft.com/office/drawing/2014/main" id="{565AF8CE-10BD-4664-BF82-D77835F7E2C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6" name="Accept">
              <a:extLst>
                <a:ext uri="{FF2B5EF4-FFF2-40B4-BE49-F238E27FC236}">
                  <a16:creationId xmlns:a16="http://schemas.microsoft.com/office/drawing/2014/main" id="{A0C58397-6AB4-4B69-8D37-9AE2A02B7C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C23F53F7-3CA5-4BBB-B8EC-6391551B172E}"/>
              </a:ext>
            </a:extLst>
          </p:cNvPr>
          <p:cNvSpPr/>
          <p:nvPr/>
        </p:nvSpPr>
        <p:spPr>
          <a:xfrm>
            <a:off x="369421" y="2774312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5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grpSp>
        <p:nvGrpSpPr>
          <p:cNvPr id="286" name="그룹 285">
            <a:extLst>
              <a:ext uri="{FF2B5EF4-FFF2-40B4-BE49-F238E27FC236}">
                <a16:creationId xmlns:a16="http://schemas.microsoft.com/office/drawing/2014/main" id="{106CC72E-4D5D-4D25-97ED-CE9C8707C09A}"/>
              </a:ext>
            </a:extLst>
          </p:cNvPr>
          <p:cNvGrpSpPr/>
          <p:nvPr/>
        </p:nvGrpSpPr>
        <p:grpSpPr>
          <a:xfrm>
            <a:off x="2853901" y="3031911"/>
            <a:ext cx="144000" cy="144000"/>
            <a:chOff x="3466614" y="2872401"/>
            <a:chExt cx="144000" cy="144000"/>
          </a:xfrm>
        </p:grpSpPr>
        <p:sp>
          <p:nvSpPr>
            <p:cNvPr id="288" name="타원 287">
              <a:extLst>
                <a:ext uri="{FF2B5EF4-FFF2-40B4-BE49-F238E27FC236}">
                  <a16:creationId xmlns:a16="http://schemas.microsoft.com/office/drawing/2014/main" id="{EA608EFF-A4DA-4FF1-82B9-EA8433FDF0F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94" name="Accept">
              <a:extLst>
                <a:ext uri="{FF2B5EF4-FFF2-40B4-BE49-F238E27FC236}">
                  <a16:creationId xmlns:a16="http://schemas.microsoft.com/office/drawing/2014/main" id="{61DA70DB-1AC5-4C60-B2F3-6700E6BF8D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7" name="직사각형 286">
            <a:extLst>
              <a:ext uri="{FF2B5EF4-FFF2-40B4-BE49-F238E27FC236}">
                <a16:creationId xmlns:a16="http://schemas.microsoft.com/office/drawing/2014/main" id="{4E0D372D-7CA4-4408-9D9C-64D1F7E87DCF}"/>
              </a:ext>
            </a:extLst>
          </p:cNvPr>
          <p:cNvSpPr/>
          <p:nvPr/>
        </p:nvSpPr>
        <p:spPr>
          <a:xfrm>
            <a:off x="369421" y="2996189"/>
            <a:ext cx="10695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사용자 설정 그룹 </a:t>
            </a:r>
            <a:r>
              <a:rPr kumimoji="1" lang="en-US" altLang="ko-KR" sz="800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7</a:t>
            </a:r>
            <a:endParaRPr kumimoji="1" lang="en-US" altLang="ko-KR" sz="80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306" name="직사각형 305">
            <a:extLst>
              <a:ext uri="{FF2B5EF4-FFF2-40B4-BE49-F238E27FC236}">
                <a16:creationId xmlns:a16="http://schemas.microsoft.com/office/drawing/2014/main" id="{10F36B13-E9F2-4B15-BDC7-2E06ECE8031C}"/>
              </a:ext>
            </a:extLst>
          </p:cNvPr>
          <p:cNvSpPr/>
          <p:nvPr/>
        </p:nvSpPr>
        <p:spPr>
          <a:xfrm>
            <a:off x="253139" y="4434175"/>
            <a:ext cx="2945662" cy="2369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FFFFFF"/>
                </a:solidFill>
                <a:latin typeface="맑은 고딕"/>
                <a:ea typeface="맑은 고딕" panose="020B0503020000020004" pitchFamily="50" charset="-127"/>
              </a:rPr>
              <a:t>선택한 동료 목록</a:t>
            </a:r>
            <a:r>
              <a:rPr kumimoji="1" lang="ko-KR" altLang="en-US" sz="90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1050" b="1" kern="1200" dirty="0">
                <a:solidFill>
                  <a:srgbClr val="FFFF00"/>
                </a:solidFill>
                <a:latin typeface="맑은 고딕"/>
                <a:ea typeface="맑은 고딕" panose="020B0503020000020004" pitchFamily="50" charset="-127"/>
              </a:rPr>
              <a:t>7</a:t>
            </a:r>
            <a:endParaRPr kumimoji="1" lang="ko-KR" altLang="en-US" sz="1800" b="1" kern="1200" dirty="0">
              <a:ln>
                <a:solidFill>
                  <a:srgbClr val="7F7F7F"/>
                </a:solidFill>
              </a:ln>
              <a:solidFill>
                <a:srgbClr val="FFFF00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14" name="사각형: 둥근 모서리 313">
            <a:extLst>
              <a:ext uri="{FF2B5EF4-FFF2-40B4-BE49-F238E27FC236}">
                <a16:creationId xmlns:a16="http://schemas.microsoft.com/office/drawing/2014/main" id="{340FC958-2552-42B0-81B1-79ACE244EBE6}"/>
              </a:ext>
            </a:extLst>
          </p:cNvPr>
          <p:cNvSpPr/>
          <p:nvPr/>
        </p:nvSpPr>
        <p:spPr>
          <a:xfrm flipV="1">
            <a:off x="2911516" y="4368875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89F2970F-5791-4DC1-AAB7-9E30676DE06D}"/>
              </a:ext>
            </a:extLst>
          </p:cNvPr>
          <p:cNvGrpSpPr/>
          <p:nvPr/>
        </p:nvGrpSpPr>
        <p:grpSpPr>
          <a:xfrm>
            <a:off x="1721994" y="5325294"/>
            <a:ext cx="1445401" cy="242912"/>
            <a:chOff x="6061044" y="4435962"/>
            <a:chExt cx="1445401" cy="242912"/>
          </a:xfrm>
        </p:grpSpPr>
        <p:sp>
          <p:nvSpPr>
            <p:cNvPr id="339" name="Flyout">
              <a:extLst>
                <a:ext uri="{FF2B5EF4-FFF2-40B4-BE49-F238E27FC236}">
                  <a16:creationId xmlns:a16="http://schemas.microsoft.com/office/drawing/2014/main" id="{C7A5D640-4DD8-45EF-BDDF-8705E743D4DF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7" name="Flyout">
              <a:extLst>
                <a:ext uri="{FF2B5EF4-FFF2-40B4-BE49-F238E27FC236}">
                  <a16:creationId xmlns:a16="http://schemas.microsoft.com/office/drawing/2014/main" id="{2A89F569-0D03-426F-8E44-31C08DAAC25B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대화상대 추가 완료</a:t>
              </a:r>
            </a:p>
          </p:txBody>
        </p:sp>
      </p:grpSp>
      <p:grpSp>
        <p:nvGrpSpPr>
          <p:cNvPr id="340" name="그룹 339">
            <a:extLst>
              <a:ext uri="{FF2B5EF4-FFF2-40B4-BE49-F238E27FC236}">
                <a16:creationId xmlns:a16="http://schemas.microsoft.com/office/drawing/2014/main" id="{EBE8370D-1635-4C38-A200-FE05A0809782}"/>
              </a:ext>
            </a:extLst>
          </p:cNvPr>
          <p:cNvGrpSpPr/>
          <p:nvPr/>
        </p:nvGrpSpPr>
        <p:grpSpPr>
          <a:xfrm>
            <a:off x="342052" y="4716733"/>
            <a:ext cx="2767836" cy="221337"/>
            <a:chOff x="3733432" y="4716733"/>
            <a:chExt cx="2767836" cy="221337"/>
          </a:xfrm>
        </p:grpSpPr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A613D384-C738-4DF9-869E-405EFD96F776}"/>
                </a:ext>
              </a:extLst>
            </p:cNvPr>
            <p:cNvGrpSpPr/>
            <p:nvPr/>
          </p:nvGrpSpPr>
          <p:grpSpPr>
            <a:xfrm>
              <a:off x="3733432" y="4716733"/>
              <a:ext cx="627886" cy="221337"/>
              <a:chOff x="3733432" y="4716733"/>
              <a:chExt cx="627886" cy="221337"/>
            </a:xfrm>
          </p:grpSpPr>
          <p:sp>
            <p:nvSpPr>
              <p:cNvPr id="365" name="Title Bar">
                <a:extLst>
                  <a:ext uri="{FF2B5EF4-FFF2-40B4-BE49-F238E27FC236}">
                    <a16:creationId xmlns:a16="http://schemas.microsoft.com/office/drawing/2014/main" id="{75720EAB-D252-4EDB-9417-7D0430F472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366" name="직사각형 365">
                <a:extLst>
                  <a:ext uri="{FF2B5EF4-FFF2-40B4-BE49-F238E27FC236}">
                    <a16:creationId xmlns:a16="http://schemas.microsoft.com/office/drawing/2014/main" id="{3E11D127-8B6D-4BCC-911A-3969B4FE31E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49" name="그룹 348">
              <a:extLst>
                <a:ext uri="{FF2B5EF4-FFF2-40B4-BE49-F238E27FC236}">
                  <a16:creationId xmlns:a16="http://schemas.microsoft.com/office/drawing/2014/main" id="{B47A9DDB-2A39-4E56-A9E0-EA49C278BD0E}"/>
                </a:ext>
              </a:extLst>
            </p:cNvPr>
            <p:cNvGrpSpPr/>
            <p:nvPr/>
          </p:nvGrpSpPr>
          <p:grpSpPr>
            <a:xfrm>
              <a:off x="4446749" y="4716733"/>
              <a:ext cx="627886" cy="221337"/>
              <a:chOff x="3733432" y="4716733"/>
              <a:chExt cx="627886" cy="221337"/>
            </a:xfrm>
          </p:grpSpPr>
          <p:sp>
            <p:nvSpPr>
              <p:cNvPr id="363" name="Title Bar">
                <a:extLst>
                  <a:ext uri="{FF2B5EF4-FFF2-40B4-BE49-F238E27FC236}">
                    <a16:creationId xmlns:a16="http://schemas.microsoft.com/office/drawing/2014/main" id="{598D28C6-0320-4144-A1AD-6721FDBD774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김용주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직사각형 363">
                <a:extLst>
                  <a:ext uri="{FF2B5EF4-FFF2-40B4-BE49-F238E27FC236}">
                    <a16:creationId xmlns:a16="http://schemas.microsoft.com/office/drawing/2014/main" id="{7760E21E-7594-4FDA-8F1B-7B15ABF56FA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7" name="그룹 356">
              <a:extLst>
                <a:ext uri="{FF2B5EF4-FFF2-40B4-BE49-F238E27FC236}">
                  <a16:creationId xmlns:a16="http://schemas.microsoft.com/office/drawing/2014/main" id="{D73C0E94-C72A-4E67-9E40-024EA9A92800}"/>
                </a:ext>
              </a:extLst>
            </p:cNvPr>
            <p:cNvGrpSpPr/>
            <p:nvPr/>
          </p:nvGrpSpPr>
          <p:grpSpPr>
            <a:xfrm>
              <a:off x="5160066" y="4716733"/>
              <a:ext cx="627886" cy="221337"/>
              <a:chOff x="3733432" y="4716733"/>
              <a:chExt cx="627886" cy="221337"/>
            </a:xfrm>
          </p:grpSpPr>
          <p:sp>
            <p:nvSpPr>
              <p:cNvPr id="361" name="Title Bar">
                <a:extLst>
                  <a:ext uri="{FF2B5EF4-FFF2-40B4-BE49-F238E27FC236}">
                    <a16:creationId xmlns:a16="http://schemas.microsoft.com/office/drawing/2014/main" id="{DFA79A18-04F8-47B4-BCAE-D70024785A8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362" name="직사각형 361">
                <a:extLst>
                  <a:ext uri="{FF2B5EF4-FFF2-40B4-BE49-F238E27FC236}">
                    <a16:creationId xmlns:a16="http://schemas.microsoft.com/office/drawing/2014/main" id="{C18BB6DD-582C-46F1-8F6F-98034F390BF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79D4515A-52C2-4CC3-A44F-F57472C1CB9F}"/>
                </a:ext>
              </a:extLst>
            </p:cNvPr>
            <p:cNvGrpSpPr/>
            <p:nvPr/>
          </p:nvGrpSpPr>
          <p:grpSpPr>
            <a:xfrm>
              <a:off x="5873382" y="4716733"/>
              <a:ext cx="627886" cy="221337"/>
              <a:chOff x="3733432" y="4716733"/>
              <a:chExt cx="627886" cy="221337"/>
            </a:xfrm>
          </p:grpSpPr>
          <p:sp>
            <p:nvSpPr>
              <p:cNvPr id="359" name="Title Bar">
                <a:extLst>
                  <a:ext uri="{FF2B5EF4-FFF2-40B4-BE49-F238E27FC236}">
                    <a16:creationId xmlns:a16="http://schemas.microsoft.com/office/drawing/2014/main" id="{C2C055B5-0D7D-4A16-9DDD-41C31F7A8714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360" name="직사각형 359">
                <a:extLst>
                  <a:ext uri="{FF2B5EF4-FFF2-40B4-BE49-F238E27FC236}">
                    <a16:creationId xmlns:a16="http://schemas.microsoft.com/office/drawing/2014/main" id="{4A867658-393C-4BC6-9746-AEF19708859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900ECDDA-54A5-4DD4-BC9E-C8B2AD08F74D}"/>
              </a:ext>
            </a:extLst>
          </p:cNvPr>
          <p:cNvGrpSpPr/>
          <p:nvPr/>
        </p:nvGrpSpPr>
        <p:grpSpPr>
          <a:xfrm>
            <a:off x="342052" y="4983433"/>
            <a:ext cx="2054520" cy="221337"/>
            <a:chOff x="3733432" y="4716733"/>
            <a:chExt cx="2054520" cy="221337"/>
          </a:xfrm>
        </p:grpSpPr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E3E196A0-D4B1-4439-8992-137C5907BC21}"/>
                </a:ext>
              </a:extLst>
            </p:cNvPr>
            <p:cNvGrpSpPr/>
            <p:nvPr/>
          </p:nvGrpSpPr>
          <p:grpSpPr>
            <a:xfrm>
              <a:off x="3733432" y="4716733"/>
              <a:ext cx="627886" cy="221337"/>
              <a:chOff x="3733432" y="4716733"/>
              <a:chExt cx="627886" cy="221337"/>
            </a:xfrm>
          </p:grpSpPr>
          <p:sp>
            <p:nvSpPr>
              <p:cNvPr id="386" name="Title Bar">
                <a:extLst>
                  <a:ext uri="{FF2B5EF4-FFF2-40B4-BE49-F238E27FC236}">
                    <a16:creationId xmlns:a16="http://schemas.microsoft.com/office/drawing/2014/main" id="{F6596C24-3B3E-4114-BAFD-CA2A6921C3E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박병준</a:t>
                </a: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24ADA69B-1BEA-4A1F-9D3B-13209777E3B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80" name="그룹 379">
              <a:extLst>
                <a:ext uri="{FF2B5EF4-FFF2-40B4-BE49-F238E27FC236}">
                  <a16:creationId xmlns:a16="http://schemas.microsoft.com/office/drawing/2014/main" id="{8EADD622-EE8E-45B6-BD80-BA9D148D512F}"/>
                </a:ext>
              </a:extLst>
            </p:cNvPr>
            <p:cNvGrpSpPr/>
            <p:nvPr/>
          </p:nvGrpSpPr>
          <p:grpSpPr>
            <a:xfrm>
              <a:off x="4446749" y="4716733"/>
              <a:ext cx="627886" cy="221337"/>
              <a:chOff x="3733432" y="4716733"/>
              <a:chExt cx="627886" cy="221337"/>
            </a:xfrm>
          </p:grpSpPr>
          <p:sp>
            <p:nvSpPr>
              <p:cNvPr id="384" name="Title Bar">
                <a:extLst>
                  <a:ext uri="{FF2B5EF4-FFF2-40B4-BE49-F238E27FC236}">
                    <a16:creationId xmlns:a16="http://schemas.microsoft.com/office/drawing/2014/main" id="{19B4E276-AC28-4AC6-B71B-BFA8C3EDC6B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김철주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5" name="직사각형 384">
                <a:extLst>
                  <a:ext uri="{FF2B5EF4-FFF2-40B4-BE49-F238E27FC236}">
                    <a16:creationId xmlns:a16="http://schemas.microsoft.com/office/drawing/2014/main" id="{C5A07CBD-24FF-40AE-BEB6-D3B568ED4DB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381" name="그룹 380">
              <a:extLst>
                <a:ext uri="{FF2B5EF4-FFF2-40B4-BE49-F238E27FC236}">
                  <a16:creationId xmlns:a16="http://schemas.microsoft.com/office/drawing/2014/main" id="{A6E40DA5-6668-4EB9-8492-2842A1BAC3C8}"/>
                </a:ext>
              </a:extLst>
            </p:cNvPr>
            <p:cNvGrpSpPr/>
            <p:nvPr/>
          </p:nvGrpSpPr>
          <p:grpSpPr>
            <a:xfrm>
              <a:off x="5160066" y="4716733"/>
              <a:ext cx="627886" cy="221337"/>
              <a:chOff x="3733432" y="4716733"/>
              <a:chExt cx="627886" cy="221337"/>
            </a:xfrm>
          </p:grpSpPr>
          <p:sp>
            <p:nvSpPr>
              <p:cNvPr id="382" name="Title Bar">
                <a:extLst>
                  <a:ext uri="{FF2B5EF4-FFF2-40B4-BE49-F238E27FC236}">
                    <a16:creationId xmlns:a16="http://schemas.microsoft.com/office/drawing/2014/main" id="{325CA3A0-E1B5-407A-A5A7-9B37E1C27AA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 err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유주희</a:t>
                </a:r>
                <a:endParaRPr lang="en-US" altLang="ko-KR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3" name="직사각형 382">
                <a:extLst>
                  <a:ext uri="{FF2B5EF4-FFF2-40B4-BE49-F238E27FC236}">
                    <a16:creationId xmlns:a16="http://schemas.microsoft.com/office/drawing/2014/main" id="{E157EE86-A1FC-42AC-9FE6-6FA4B156FEFC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2257C63-5DAE-4EB9-A7B0-F1631A5310DB}"/>
              </a:ext>
            </a:extLst>
          </p:cNvPr>
          <p:cNvSpPr/>
          <p:nvPr/>
        </p:nvSpPr>
        <p:spPr>
          <a:xfrm>
            <a:off x="7827166" y="631001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  <p:sp>
        <p:nvSpPr>
          <p:cNvPr id="83" name="About">
            <a:extLst>
              <a:ext uri="{FF2B5EF4-FFF2-40B4-BE49-F238E27FC236}">
                <a16:creationId xmlns:a16="http://schemas.microsoft.com/office/drawing/2014/main" id="{674A33E4-A149-4D9F-919D-57DFF4840FB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90311" y="4482417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D8F0372C-D7C2-46FE-9840-C9A775E06964}"/>
              </a:ext>
            </a:extLst>
          </p:cNvPr>
          <p:cNvSpPr/>
          <p:nvPr/>
        </p:nvSpPr>
        <p:spPr>
          <a:xfrm>
            <a:off x="264859" y="4666747"/>
            <a:ext cx="2932701" cy="63790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0CA1829C-864B-4F1C-85DF-5EB868F4333E}"/>
              </a:ext>
            </a:extLst>
          </p:cNvPr>
          <p:cNvSpPr/>
          <p:nvPr/>
        </p:nvSpPr>
        <p:spPr>
          <a:xfrm>
            <a:off x="264859" y="1065942"/>
            <a:ext cx="2932701" cy="3250480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715D24AB-9C1C-4019-835A-D2405FCB8C24}"/>
              </a:ext>
            </a:extLst>
          </p:cNvPr>
          <p:cNvSpPr/>
          <p:nvPr/>
        </p:nvSpPr>
        <p:spPr>
          <a:xfrm>
            <a:off x="39757" y="1045029"/>
            <a:ext cx="9757386" cy="5639746"/>
          </a:xfrm>
          <a:prstGeom prst="rect">
            <a:avLst/>
          </a:prstGeom>
          <a:solidFill>
            <a:srgbClr val="FF0000">
              <a:alpha val="81961"/>
            </a:srgbClr>
          </a:solidFill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6000" dirty="0"/>
              <a:t>최소화 화면은</a:t>
            </a:r>
            <a:endParaRPr lang="en-US" altLang="ko-KR" sz="6000" dirty="0"/>
          </a:p>
          <a:p>
            <a:pPr algn="ctr"/>
            <a:r>
              <a:rPr lang="en-US" altLang="ko-KR" sz="6000" dirty="0"/>
              <a:t>34~36</a:t>
            </a:r>
            <a:r>
              <a:rPr lang="ko-KR" altLang="en-US" sz="6000" dirty="0"/>
              <a:t>번 슬라이드 참고</a:t>
            </a:r>
          </a:p>
        </p:txBody>
      </p:sp>
    </p:spTree>
    <p:extLst>
      <p:ext uri="{BB962C8B-B14F-4D97-AF65-F5344CB8AC3E}">
        <p14:creationId xmlns:p14="http://schemas.microsoft.com/office/powerpoint/2010/main" val="285310873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레이어 팝업</a:t>
            </a:r>
          </a:p>
        </p:txBody>
      </p:sp>
      <p:sp>
        <p:nvSpPr>
          <p:cNvPr id="498" name="직사각형 497">
            <a:extLst>
              <a:ext uri="{FF2B5EF4-FFF2-40B4-BE49-F238E27FC236}">
                <a16:creationId xmlns:a16="http://schemas.microsoft.com/office/drawing/2014/main" id="{4AD50472-3D15-45F9-964C-FB168E423111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멤버 선택 시 공통으로 노출되는 영역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9" name="직사각형 498">
            <a:extLst>
              <a:ext uri="{FF2B5EF4-FFF2-40B4-BE49-F238E27FC236}">
                <a16:creationId xmlns:a16="http://schemas.microsoft.com/office/drawing/2014/main" id="{468A19EB-2648-4E68-8DC2-A2AF30A63A6E}"/>
              </a:ext>
            </a:extLst>
          </p:cNvPr>
          <p:cNvSpPr/>
          <p:nvPr/>
        </p:nvSpPr>
        <p:spPr>
          <a:xfrm>
            <a:off x="211050" y="911547"/>
            <a:ext cx="8221750" cy="116955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새 대화상대 추가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멤버 선택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생성 시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통화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화상회의 등에서 멤버를 지정할 때 공통적으로 노출되는 영역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좌측 영역에서는 임직원 선택 목록이 노출되고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우측 영역에서는 선택한 임직원 목록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그룹을 통한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그룹별 임직원 목록과 선택 버튼이 노출되며 그룹별 일괄 선택 가능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임직원별 프로필 이미지와 임직원명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부서명 정보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각 그룹은 펼치기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접기 가능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: Default-</a:t>
            </a:r>
            <a:r>
              <a:rPr kumimoji="1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펼침상태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32" name="그룹 631">
            <a:extLst>
              <a:ext uri="{FF2B5EF4-FFF2-40B4-BE49-F238E27FC236}">
                <a16:creationId xmlns:a16="http://schemas.microsoft.com/office/drawing/2014/main" id="{FB953953-CA42-48A2-8716-C6000F2716CB}"/>
              </a:ext>
            </a:extLst>
          </p:cNvPr>
          <p:cNvGrpSpPr/>
          <p:nvPr/>
        </p:nvGrpSpPr>
        <p:grpSpPr>
          <a:xfrm>
            <a:off x="76314" y="2491483"/>
            <a:ext cx="5803687" cy="3124800"/>
            <a:chOff x="730364" y="2713733"/>
            <a:chExt cx="5803687" cy="3124800"/>
          </a:xfrm>
        </p:grpSpPr>
        <p:cxnSp>
          <p:nvCxnSpPr>
            <p:cNvPr id="817" name="Track">
              <a:extLst>
                <a:ext uri="{FF2B5EF4-FFF2-40B4-BE49-F238E27FC236}">
                  <a16:creationId xmlns:a16="http://schemas.microsoft.com/office/drawing/2014/main" id="{3FC59C6A-02AC-4679-BAA0-AA7B29C43227}"/>
                </a:ext>
              </a:extLst>
            </p:cNvPr>
            <p:cNvCxnSpPr>
              <a:cxnSpLocks/>
            </p:cNvCxnSpPr>
            <p:nvPr/>
          </p:nvCxnSpPr>
          <p:spPr>
            <a:xfrm>
              <a:off x="4164722" y="339042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818" name="Thumb">
              <a:extLst>
                <a:ext uri="{FF2B5EF4-FFF2-40B4-BE49-F238E27FC236}">
                  <a16:creationId xmlns:a16="http://schemas.microsoft.com/office/drawing/2014/main" id="{52C771C1-0CC7-4313-83FF-2C6E466E751D}"/>
                </a:ext>
              </a:extLst>
            </p:cNvPr>
            <p:cNvSpPr/>
            <p:nvPr/>
          </p:nvSpPr>
          <p:spPr>
            <a:xfrm>
              <a:off x="4152022" y="3734522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9" name="Text Box">
              <a:extLst>
                <a:ext uri="{FF2B5EF4-FFF2-40B4-BE49-F238E27FC236}">
                  <a16:creationId xmlns:a16="http://schemas.microsoft.com/office/drawing/2014/main" id="{DEDD33BC-4892-4F65-8245-972338C7165A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0" name="Text Box">
              <a:extLst>
                <a:ext uri="{FF2B5EF4-FFF2-40B4-BE49-F238E27FC236}">
                  <a16:creationId xmlns:a16="http://schemas.microsoft.com/office/drawing/2014/main" id="{3C3111BC-956B-4739-9A2F-1B446D3076EB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1" name="Text Box">
              <a:extLst>
                <a:ext uri="{FF2B5EF4-FFF2-40B4-BE49-F238E27FC236}">
                  <a16:creationId xmlns:a16="http://schemas.microsoft.com/office/drawing/2014/main" id="{5070E79B-6294-4B49-988B-2DFAA44BED70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22" name="그룹 821">
              <a:extLst>
                <a:ext uri="{FF2B5EF4-FFF2-40B4-BE49-F238E27FC236}">
                  <a16:creationId xmlns:a16="http://schemas.microsoft.com/office/drawing/2014/main" id="{B6C3D8E1-4770-43B3-80B7-4BC04C3A1A99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908" name="그룹 907">
                <a:extLst>
                  <a:ext uri="{FF2B5EF4-FFF2-40B4-BE49-F238E27FC236}">
                    <a16:creationId xmlns:a16="http://schemas.microsoft.com/office/drawing/2014/main" id="{F09E063C-9950-400E-A502-76EDB491F52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910" name="Search Icon">
                  <a:extLst>
                    <a:ext uri="{FF2B5EF4-FFF2-40B4-BE49-F238E27FC236}">
                      <a16:creationId xmlns:a16="http://schemas.microsoft.com/office/drawing/2014/main" id="{006077BD-16F3-4EE3-B7A1-ECDAAF0149C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911" name="직사각형 910">
                  <a:extLst>
                    <a:ext uri="{FF2B5EF4-FFF2-40B4-BE49-F238E27FC236}">
                      <a16:creationId xmlns:a16="http://schemas.microsoft.com/office/drawing/2014/main" id="{3D544EF7-C1E7-4D3F-A754-2F3044A94A19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 검색</a:t>
                  </a:r>
                </a:p>
              </p:txBody>
            </p:sp>
          </p:grpSp>
          <p:cxnSp>
            <p:nvCxnSpPr>
              <p:cNvPr id="909" name="Line">
                <a:extLst>
                  <a:ext uri="{FF2B5EF4-FFF2-40B4-BE49-F238E27FC236}">
                    <a16:creationId xmlns:a16="http://schemas.microsoft.com/office/drawing/2014/main" id="{B172AD6E-4174-4F7B-A578-497D42EB1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23" name="직사각형 822">
              <a:extLst>
                <a:ext uri="{FF2B5EF4-FFF2-40B4-BE49-F238E27FC236}">
                  <a16:creationId xmlns:a16="http://schemas.microsoft.com/office/drawing/2014/main" id="{3638397C-28F9-4B74-9221-A56C49EE43CE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4" name="Tab 1">
              <a:extLst>
                <a:ext uri="{FF2B5EF4-FFF2-40B4-BE49-F238E27FC236}">
                  <a16:creationId xmlns:a16="http://schemas.microsoft.com/office/drawing/2014/main" id="{AF298FBA-FBE2-4D4E-9FC1-4357908B2A54}"/>
                </a:ext>
              </a:extLst>
            </p:cNvPr>
            <p:cNvSpPr/>
            <p:nvPr/>
          </p:nvSpPr>
          <p:spPr>
            <a:xfrm>
              <a:off x="849485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5" name="Tab 2">
              <a:extLst>
                <a:ext uri="{FF2B5EF4-FFF2-40B4-BE49-F238E27FC236}">
                  <a16:creationId xmlns:a16="http://schemas.microsoft.com/office/drawing/2014/main" id="{1D977882-0D49-478C-8D9E-F45CBECA5458}"/>
                </a:ext>
              </a:extLst>
            </p:cNvPr>
            <p:cNvSpPr/>
            <p:nvPr/>
          </p:nvSpPr>
          <p:spPr>
            <a:xfrm>
              <a:off x="2510890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6" name="Selection">
              <a:extLst>
                <a:ext uri="{FF2B5EF4-FFF2-40B4-BE49-F238E27FC236}">
                  <a16:creationId xmlns:a16="http://schemas.microsoft.com/office/drawing/2014/main" id="{165DB2D5-B086-4C49-9354-3D1E7AF18063}"/>
                </a:ext>
              </a:extLst>
            </p:cNvPr>
            <p:cNvSpPr/>
            <p:nvPr/>
          </p:nvSpPr>
          <p:spPr>
            <a:xfrm>
              <a:off x="849485" y="3341857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2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9E56D7A-5AE2-47A1-B3D8-A432C3DDE21F}"/>
                </a:ext>
              </a:extLst>
            </p:cNvPr>
            <p:cNvSpPr txBox="1"/>
            <p:nvPr/>
          </p:nvSpPr>
          <p:spPr>
            <a:xfrm>
              <a:off x="929835" y="3416934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즐겨찾기 </a:t>
              </a:r>
            </a:p>
          </p:txBody>
        </p:sp>
        <p:sp>
          <p:nvSpPr>
            <p:cNvPr id="828" name="직사각형 827">
              <a:extLst>
                <a:ext uri="{FF2B5EF4-FFF2-40B4-BE49-F238E27FC236}">
                  <a16:creationId xmlns:a16="http://schemas.microsoft.com/office/drawing/2014/main" id="{18A9DB1D-2273-40A7-8321-A51FF5BDE306}"/>
                </a:ext>
              </a:extLst>
            </p:cNvPr>
            <p:cNvSpPr/>
            <p:nvPr/>
          </p:nvSpPr>
          <p:spPr>
            <a:xfrm>
              <a:off x="730364" y="3400007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829" name="그룹 828">
              <a:extLst>
                <a:ext uri="{FF2B5EF4-FFF2-40B4-BE49-F238E27FC236}">
                  <a16:creationId xmlns:a16="http://schemas.microsoft.com/office/drawing/2014/main" id="{F37C33BB-DDBA-4588-A59A-269100E7BCB8}"/>
                </a:ext>
              </a:extLst>
            </p:cNvPr>
            <p:cNvGrpSpPr/>
            <p:nvPr/>
          </p:nvGrpSpPr>
          <p:grpSpPr>
            <a:xfrm>
              <a:off x="1381736" y="3415396"/>
              <a:ext cx="2695992" cy="200055"/>
              <a:chOff x="1279186" y="2090508"/>
              <a:chExt cx="2695992" cy="200055"/>
            </a:xfrm>
          </p:grpSpPr>
          <p:sp>
            <p:nvSpPr>
              <p:cNvPr id="905" name="타원 904">
                <a:extLst>
                  <a:ext uri="{FF2B5EF4-FFF2-40B4-BE49-F238E27FC236}">
                    <a16:creationId xmlns:a16="http://schemas.microsoft.com/office/drawing/2014/main" id="{D5A5203F-1EA6-4804-A917-9ABAAE0132AA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906" name="Accept">
                <a:extLst>
                  <a:ext uri="{FF2B5EF4-FFF2-40B4-BE49-F238E27FC236}">
                    <a16:creationId xmlns:a16="http://schemas.microsoft.com/office/drawing/2014/main" id="{8F046470-AE41-4ACC-98EE-E0556A2B44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07" name="직사각형 906">
                <a:extLst>
                  <a:ext uri="{FF2B5EF4-FFF2-40B4-BE49-F238E27FC236}">
                    <a16:creationId xmlns:a16="http://schemas.microsoft.com/office/drawing/2014/main" id="{A3E0F9B5-9CC5-4CC4-A30F-B33F2ED7A9E2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2/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7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30" name="그룹 829">
              <a:extLst>
                <a:ext uri="{FF2B5EF4-FFF2-40B4-BE49-F238E27FC236}">
                  <a16:creationId xmlns:a16="http://schemas.microsoft.com/office/drawing/2014/main" id="{6D519F98-9ADF-405F-86F4-5D0D39922BCD}"/>
                </a:ext>
              </a:extLst>
            </p:cNvPr>
            <p:cNvGrpSpPr/>
            <p:nvPr/>
          </p:nvGrpSpPr>
          <p:grpSpPr>
            <a:xfrm>
              <a:off x="1016189" y="3659921"/>
              <a:ext cx="1233927" cy="377855"/>
              <a:chOff x="11046174" y="4430284"/>
              <a:chExt cx="1233927" cy="377855"/>
            </a:xfrm>
          </p:grpSpPr>
          <p:sp>
            <p:nvSpPr>
              <p:cNvPr id="900" name="직사각형 899">
                <a:extLst>
                  <a:ext uri="{FF2B5EF4-FFF2-40B4-BE49-F238E27FC236}">
                    <a16:creationId xmlns:a16="http://schemas.microsoft.com/office/drawing/2014/main" id="{C7CEB564-BFD9-4329-93D1-C11A617047A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901" name="Profile Picture">
                <a:extLst>
                  <a:ext uri="{FF2B5EF4-FFF2-40B4-BE49-F238E27FC236}">
                    <a16:creationId xmlns:a16="http://schemas.microsoft.com/office/drawing/2014/main" id="{AB9C5AEB-85A3-4631-B4A9-584FFA17F78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903" name="Background">
                  <a:extLst>
                    <a:ext uri="{FF2B5EF4-FFF2-40B4-BE49-F238E27FC236}">
                      <a16:creationId xmlns:a16="http://schemas.microsoft.com/office/drawing/2014/main" id="{0CD5D564-442C-4963-B069-0CD3830A3D0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904" name="Profile Icon">
                  <a:extLst>
                    <a:ext uri="{FF2B5EF4-FFF2-40B4-BE49-F238E27FC236}">
                      <a16:creationId xmlns:a16="http://schemas.microsoft.com/office/drawing/2014/main" id="{486D23A9-3206-4A39-AE63-F9F74F5D29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902" name="직사각형 901">
                <a:extLst>
                  <a:ext uri="{FF2B5EF4-FFF2-40B4-BE49-F238E27FC236}">
                    <a16:creationId xmlns:a16="http://schemas.microsoft.com/office/drawing/2014/main" id="{552CB71D-564E-4877-BAE7-7099D8F111C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31" name="그룹 830">
              <a:extLst>
                <a:ext uri="{FF2B5EF4-FFF2-40B4-BE49-F238E27FC236}">
                  <a16:creationId xmlns:a16="http://schemas.microsoft.com/office/drawing/2014/main" id="{5AA44524-6033-4E9B-A41A-CABA8417F42B}"/>
                </a:ext>
              </a:extLst>
            </p:cNvPr>
            <p:cNvGrpSpPr/>
            <p:nvPr/>
          </p:nvGrpSpPr>
          <p:grpSpPr>
            <a:xfrm>
              <a:off x="3933728" y="3781881"/>
              <a:ext cx="144000" cy="144000"/>
              <a:chOff x="3466614" y="2872401"/>
              <a:chExt cx="144000" cy="144000"/>
            </a:xfrm>
          </p:grpSpPr>
          <p:sp>
            <p:nvSpPr>
              <p:cNvPr id="898" name="타원 897">
                <a:extLst>
                  <a:ext uri="{FF2B5EF4-FFF2-40B4-BE49-F238E27FC236}">
                    <a16:creationId xmlns:a16="http://schemas.microsoft.com/office/drawing/2014/main" id="{008A9EA1-DE74-494E-8E0F-F5823722AD1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99" name="Accept">
                <a:extLst>
                  <a:ext uri="{FF2B5EF4-FFF2-40B4-BE49-F238E27FC236}">
                    <a16:creationId xmlns:a16="http://schemas.microsoft.com/office/drawing/2014/main" id="{35D4E5F6-12D3-4F78-93D7-505F1C4DA9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32" name="그룹 831">
              <a:extLst>
                <a:ext uri="{FF2B5EF4-FFF2-40B4-BE49-F238E27FC236}">
                  <a16:creationId xmlns:a16="http://schemas.microsoft.com/office/drawing/2014/main" id="{17A7C5BF-FB45-44F7-8BB6-2F1585E0ED5F}"/>
                </a:ext>
              </a:extLst>
            </p:cNvPr>
            <p:cNvGrpSpPr/>
            <p:nvPr/>
          </p:nvGrpSpPr>
          <p:grpSpPr>
            <a:xfrm>
              <a:off x="1016189" y="4066858"/>
              <a:ext cx="1233927" cy="377855"/>
              <a:chOff x="11046174" y="4430284"/>
              <a:chExt cx="1233927" cy="377855"/>
            </a:xfrm>
          </p:grpSpPr>
          <p:sp>
            <p:nvSpPr>
              <p:cNvPr id="893" name="직사각형 892">
                <a:extLst>
                  <a:ext uri="{FF2B5EF4-FFF2-40B4-BE49-F238E27FC236}">
                    <a16:creationId xmlns:a16="http://schemas.microsoft.com/office/drawing/2014/main" id="{37AF9E57-F6C3-4A2C-99CF-F2095D615D1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65000"/>
                        <a:lumOff val="3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894" name="Profile Picture">
                <a:extLst>
                  <a:ext uri="{FF2B5EF4-FFF2-40B4-BE49-F238E27FC236}">
                    <a16:creationId xmlns:a16="http://schemas.microsoft.com/office/drawing/2014/main" id="{13F57562-677F-4F2E-B80A-4949BDFF22F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96" name="Background">
                  <a:extLst>
                    <a:ext uri="{FF2B5EF4-FFF2-40B4-BE49-F238E27FC236}">
                      <a16:creationId xmlns:a16="http://schemas.microsoft.com/office/drawing/2014/main" id="{DFEAF6DE-ADFB-4F8D-B05B-64037BAA3D4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97" name="Profile Icon">
                  <a:extLst>
                    <a:ext uri="{FF2B5EF4-FFF2-40B4-BE49-F238E27FC236}">
                      <a16:creationId xmlns:a16="http://schemas.microsoft.com/office/drawing/2014/main" id="{79292EAB-A7F6-4000-A772-BF146F1C4C2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95" name="직사각형 894">
                <a:extLst>
                  <a:ext uri="{FF2B5EF4-FFF2-40B4-BE49-F238E27FC236}">
                    <a16:creationId xmlns:a16="http://schemas.microsoft.com/office/drawing/2014/main" id="{78042312-C2D9-46C0-A277-61B07CF5E26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33" name="그룹 832">
              <a:extLst>
                <a:ext uri="{FF2B5EF4-FFF2-40B4-BE49-F238E27FC236}">
                  <a16:creationId xmlns:a16="http://schemas.microsoft.com/office/drawing/2014/main" id="{259F6CD2-51C7-4A22-AC19-3EC065FE8E0C}"/>
                </a:ext>
              </a:extLst>
            </p:cNvPr>
            <p:cNvGrpSpPr/>
            <p:nvPr/>
          </p:nvGrpSpPr>
          <p:grpSpPr>
            <a:xfrm>
              <a:off x="3933727" y="4183785"/>
              <a:ext cx="144000" cy="144000"/>
              <a:chOff x="3466614" y="2872401"/>
              <a:chExt cx="144000" cy="144000"/>
            </a:xfrm>
          </p:grpSpPr>
          <p:sp>
            <p:nvSpPr>
              <p:cNvPr id="891" name="타원 890">
                <a:extLst>
                  <a:ext uri="{FF2B5EF4-FFF2-40B4-BE49-F238E27FC236}">
                    <a16:creationId xmlns:a16="http://schemas.microsoft.com/office/drawing/2014/main" id="{BFEAF000-68F1-416A-BDFD-56E9B2BD892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92" name="Accept">
                <a:extLst>
                  <a:ext uri="{FF2B5EF4-FFF2-40B4-BE49-F238E27FC236}">
                    <a16:creationId xmlns:a16="http://schemas.microsoft.com/office/drawing/2014/main" id="{D23D35CB-A24E-4090-AF20-DB3F000E4B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34" name="타원 833">
              <a:extLst>
                <a:ext uri="{FF2B5EF4-FFF2-40B4-BE49-F238E27FC236}">
                  <a16:creationId xmlns:a16="http://schemas.microsoft.com/office/drawing/2014/main" id="{77F73FD6-B9A6-4CEB-82D2-B61CBDB44BA0}"/>
                </a:ext>
              </a:extLst>
            </p:cNvPr>
            <p:cNvSpPr/>
            <p:nvPr/>
          </p:nvSpPr>
          <p:spPr>
            <a:xfrm>
              <a:off x="3933728" y="451721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835" name="Accept">
              <a:extLst>
                <a:ext uri="{FF2B5EF4-FFF2-40B4-BE49-F238E27FC236}">
                  <a16:creationId xmlns:a16="http://schemas.microsoft.com/office/drawing/2014/main" id="{9AF5D921-7B7E-4456-A4F0-C1776BEC7A7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4552215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3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3F17F1F-8ECF-4B89-A8C2-8E935A1B9EA6}"/>
                </a:ext>
              </a:extLst>
            </p:cNvPr>
            <p:cNvSpPr txBox="1"/>
            <p:nvPr/>
          </p:nvSpPr>
          <p:spPr>
            <a:xfrm>
              <a:off x="929835" y="4490722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기본</a:t>
              </a:r>
            </a:p>
          </p:txBody>
        </p:sp>
        <p:sp>
          <p:nvSpPr>
            <p:cNvPr id="837" name="직사각형 836">
              <a:extLst>
                <a:ext uri="{FF2B5EF4-FFF2-40B4-BE49-F238E27FC236}">
                  <a16:creationId xmlns:a16="http://schemas.microsoft.com/office/drawing/2014/main" id="{2D452736-F500-498B-B0CC-8595529C855A}"/>
                </a:ext>
              </a:extLst>
            </p:cNvPr>
            <p:cNvSpPr/>
            <p:nvPr/>
          </p:nvSpPr>
          <p:spPr>
            <a:xfrm>
              <a:off x="730364" y="4473795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8" name="직사각형 837">
              <a:extLst>
                <a:ext uri="{FF2B5EF4-FFF2-40B4-BE49-F238E27FC236}">
                  <a16:creationId xmlns:a16="http://schemas.microsoft.com/office/drawing/2014/main" id="{4406500A-A0C8-4D55-A7A8-27D76659406A}"/>
                </a:ext>
              </a:extLst>
            </p:cNvPr>
            <p:cNvSpPr/>
            <p:nvPr/>
          </p:nvSpPr>
          <p:spPr>
            <a:xfrm>
              <a:off x="1180693" y="4489184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839" name="그룹 838">
              <a:extLst>
                <a:ext uri="{FF2B5EF4-FFF2-40B4-BE49-F238E27FC236}">
                  <a16:creationId xmlns:a16="http://schemas.microsoft.com/office/drawing/2014/main" id="{D6CAD827-16EA-4E15-9FAB-E645BAD4D145}"/>
                </a:ext>
              </a:extLst>
            </p:cNvPr>
            <p:cNvGrpSpPr/>
            <p:nvPr/>
          </p:nvGrpSpPr>
          <p:grpSpPr>
            <a:xfrm>
              <a:off x="1016189" y="4733709"/>
              <a:ext cx="1233927" cy="377855"/>
              <a:chOff x="11046174" y="4430284"/>
              <a:chExt cx="1233927" cy="377855"/>
            </a:xfrm>
          </p:grpSpPr>
          <p:sp>
            <p:nvSpPr>
              <p:cNvPr id="886" name="직사각형 885">
                <a:extLst>
                  <a:ext uri="{FF2B5EF4-FFF2-40B4-BE49-F238E27FC236}">
                    <a16:creationId xmlns:a16="http://schemas.microsoft.com/office/drawing/2014/main" id="{D1110B0D-3405-4646-AE9F-F949834E1B5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887" name="Profile Picture">
                <a:extLst>
                  <a:ext uri="{FF2B5EF4-FFF2-40B4-BE49-F238E27FC236}">
                    <a16:creationId xmlns:a16="http://schemas.microsoft.com/office/drawing/2014/main" id="{CEBED38C-92AF-4570-999C-E000DB6D92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89" name="Background">
                  <a:extLst>
                    <a:ext uri="{FF2B5EF4-FFF2-40B4-BE49-F238E27FC236}">
                      <a16:creationId xmlns:a16="http://schemas.microsoft.com/office/drawing/2014/main" id="{99A08BA0-CFA0-43AF-B081-796D2283805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90" name="Profile Icon">
                  <a:extLst>
                    <a:ext uri="{FF2B5EF4-FFF2-40B4-BE49-F238E27FC236}">
                      <a16:creationId xmlns:a16="http://schemas.microsoft.com/office/drawing/2014/main" id="{6818E069-2DCE-49E8-BB19-1377A4C18D6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88" name="직사각형 887">
                <a:extLst>
                  <a:ext uri="{FF2B5EF4-FFF2-40B4-BE49-F238E27FC236}">
                    <a16:creationId xmlns:a16="http://schemas.microsoft.com/office/drawing/2014/main" id="{3C51D962-F003-4F59-BF9D-0359439786B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40" name="그룹 839">
              <a:extLst>
                <a:ext uri="{FF2B5EF4-FFF2-40B4-BE49-F238E27FC236}">
                  <a16:creationId xmlns:a16="http://schemas.microsoft.com/office/drawing/2014/main" id="{EA59B984-4147-4CBB-AE20-D95D0E1C6620}"/>
                </a:ext>
              </a:extLst>
            </p:cNvPr>
            <p:cNvGrpSpPr/>
            <p:nvPr/>
          </p:nvGrpSpPr>
          <p:grpSpPr>
            <a:xfrm>
              <a:off x="3933728" y="4855669"/>
              <a:ext cx="144000" cy="144000"/>
              <a:chOff x="3466614" y="2872401"/>
              <a:chExt cx="144000" cy="144000"/>
            </a:xfrm>
          </p:grpSpPr>
          <p:sp>
            <p:nvSpPr>
              <p:cNvPr id="884" name="타원 883">
                <a:extLst>
                  <a:ext uri="{FF2B5EF4-FFF2-40B4-BE49-F238E27FC236}">
                    <a16:creationId xmlns:a16="http://schemas.microsoft.com/office/drawing/2014/main" id="{89862751-E4F4-4600-9048-E31C67534CC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85" name="Accept">
                <a:extLst>
                  <a:ext uri="{FF2B5EF4-FFF2-40B4-BE49-F238E27FC236}">
                    <a16:creationId xmlns:a16="http://schemas.microsoft.com/office/drawing/2014/main" id="{E453EC98-0ECA-4C7A-B804-3022A9BC5B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41" name="그룹 840">
              <a:extLst>
                <a:ext uri="{FF2B5EF4-FFF2-40B4-BE49-F238E27FC236}">
                  <a16:creationId xmlns:a16="http://schemas.microsoft.com/office/drawing/2014/main" id="{A1A56D0E-8A6A-4718-B32C-66A99B2C47A3}"/>
                </a:ext>
              </a:extLst>
            </p:cNvPr>
            <p:cNvGrpSpPr/>
            <p:nvPr/>
          </p:nvGrpSpPr>
          <p:grpSpPr>
            <a:xfrm>
              <a:off x="1016189" y="5140646"/>
              <a:ext cx="1233927" cy="377855"/>
              <a:chOff x="11046174" y="4430284"/>
              <a:chExt cx="1233927" cy="377855"/>
            </a:xfrm>
          </p:grpSpPr>
          <p:sp>
            <p:nvSpPr>
              <p:cNvPr id="879" name="직사각형 878">
                <a:extLst>
                  <a:ext uri="{FF2B5EF4-FFF2-40B4-BE49-F238E27FC236}">
                    <a16:creationId xmlns:a16="http://schemas.microsoft.com/office/drawing/2014/main" id="{0BEA18A6-59EB-4A4D-BCD6-4C89A9F2198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880" name="Profile Picture">
                <a:extLst>
                  <a:ext uri="{FF2B5EF4-FFF2-40B4-BE49-F238E27FC236}">
                    <a16:creationId xmlns:a16="http://schemas.microsoft.com/office/drawing/2014/main" id="{8F420A6A-C536-4E6D-B2D6-E1685ECBA74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82" name="Background">
                  <a:extLst>
                    <a:ext uri="{FF2B5EF4-FFF2-40B4-BE49-F238E27FC236}">
                      <a16:creationId xmlns:a16="http://schemas.microsoft.com/office/drawing/2014/main" id="{CA378439-08C5-40A4-917C-A7663B087A6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83" name="Profile Icon">
                  <a:extLst>
                    <a:ext uri="{FF2B5EF4-FFF2-40B4-BE49-F238E27FC236}">
                      <a16:creationId xmlns:a16="http://schemas.microsoft.com/office/drawing/2014/main" id="{3A543DD1-BDFC-463C-82F2-E12B90D3C53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81" name="직사각형 880">
                <a:extLst>
                  <a:ext uri="{FF2B5EF4-FFF2-40B4-BE49-F238E27FC236}">
                    <a16:creationId xmlns:a16="http://schemas.microsoft.com/office/drawing/2014/main" id="{4FEEFB75-F218-4EB8-BF1F-310D718F522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42" name="그룹 841">
              <a:extLst>
                <a:ext uri="{FF2B5EF4-FFF2-40B4-BE49-F238E27FC236}">
                  <a16:creationId xmlns:a16="http://schemas.microsoft.com/office/drawing/2014/main" id="{62B9B08F-09C0-41F2-B979-C2B906DE05E5}"/>
                </a:ext>
              </a:extLst>
            </p:cNvPr>
            <p:cNvGrpSpPr/>
            <p:nvPr/>
          </p:nvGrpSpPr>
          <p:grpSpPr>
            <a:xfrm>
              <a:off x="3933727" y="5257573"/>
              <a:ext cx="144000" cy="144000"/>
              <a:chOff x="3466614" y="2872401"/>
              <a:chExt cx="144000" cy="144000"/>
            </a:xfrm>
          </p:grpSpPr>
          <p:sp>
            <p:nvSpPr>
              <p:cNvPr id="877" name="타원 876">
                <a:extLst>
                  <a:ext uri="{FF2B5EF4-FFF2-40B4-BE49-F238E27FC236}">
                    <a16:creationId xmlns:a16="http://schemas.microsoft.com/office/drawing/2014/main" id="{3C78529E-E90E-49F6-8B82-DAD092A99637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78" name="Accept">
                <a:extLst>
                  <a:ext uri="{FF2B5EF4-FFF2-40B4-BE49-F238E27FC236}">
                    <a16:creationId xmlns:a16="http://schemas.microsoft.com/office/drawing/2014/main" id="{1A2180F6-A2B8-469B-9E8B-7BCDA7A4E1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43" name="타원 842">
              <a:extLst>
                <a:ext uri="{FF2B5EF4-FFF2-40B4-BE49-F238E27FC236}">
                  <a16:creationId xmlns:a16="http://schemas.microsoft.com/office/drawing/2014/main" id="{4D025088-EB3F-4F26-81B6-8D98E5670379}"/>
                </a:ext>
              </a:extLst>
            </p:cNvPr>
            <p:cNvSpPr/>
            <p:nvPr/>
          </p:nvSpPr>
          <p:spPr>
            <a:xfrm>
              <a:off x="3933728" y="5591002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844" name="Accept">
              <a:extLst>
                <a:ext uri="{FF2B5EF4-FFF2-40B4-BE49-F238E27FC236}">
                  <a16:creationId xmlns:a16="http://schemas.microsoft.com/office/drawing/2014/main" id="{FFCA777F-440A-42E2-8495-C33314E259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5626006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4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79E8800-A69A-4A45-BFBA-05E7539D604C}"/>
                </a:ext>
              </a:extLst>
            </p:cNvPr>
            <p:cNvSpPr txBox="1"/>
            <p:nvPr/>
          </p:nvSpPr>
          <p:spPr>
            <a:xfrm>
              <a:off x="929835" y="5564513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사용자 추가 그룹 </a:t>
              </a:r>
            </a:p>
          </p:txBody>
        </p:sp>
        <p:sp>
          <p:nvSpPr>
            <p:cNvPr id="846" name="직사각형 845">
              <a:extLst>
                <a:ext uri="{FF2B5EF4-FFF2-40B4-BE49-F238E27FC236}">
                  <a16:creationId xmlns:a16="http://schemas.microsoft.com/office/drawing/2014/main" id="{382A57CB-F53C-4447-9D3D-743709B6AE7B}"/>
                </a:ext>
              </a:extLst>
            </p:cNvPr>
            <p:cNvSpPr/>
            <p:nvPr/>
          </p:nvSpPr>
          <p:spPr>
            <a:xfrm>
              <a:off x="730364" y="5547586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7" name="직사각형 846">
              <a:extLst>
                <a:ext uri="{FF2B5EF4-FFF2-40B4-BE49-F238E27FC236}">
                  <a16:creationId xmlns:a16="http://schemas.microsoft.com/office/drawing/2014/main" id="{4E59DF01-EE21-407E-B6C0-B39F01B28337}"/>
                </a:ext>
              </a:extLst>
            </p:cNvPr>
            <p:cNvSpPr/>
            <p:nvPr/>
          </p:nvSpPr>
          <p:spPr>
            <a:xfrm>
              <a:off x="1764893" y="5562975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8" name="Text Box">
              <a:extLst>
                <a:ext uri="{FF2B5EF4-FFF2-40B4-BE49-F238E27FC236}">
                  <a16:creationId xmlns:a16="http://schemas.microsoft.com/office/drawing/2014/main" id="{58EB10ED-A119-4B21-AB6C-60E7327C08A3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49" name="Tab 1">
              <a:extLst>
                <a:ext uri="{FF2B5EF4-FFF2-40B4-BE49-F238E27FC236}">
                  <a16:creationId xmlns:a16="http://schemas.microsoft.com/office/drawing/2014/main" id="{73119D0C-AB69-4D31-85CF-F7BD6A7EB09D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50" name="Selection">
              <a:extLst>
                <a:ext uri="{FF2B5EF4-FFF2-40B4-BE49-F238E27FC236}">
                  <a16:creationId xmlns:a16="http://schemas.microsoft.com/office/drawing/2014/main" id="{84DC60E4-1030-4F35-ADF2-C104BF0B1245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51" name="그룹 850">
              <a:extLst>
                <a:ext uri="{FF2B5EF4-FFF2-40B4-BE49-F238E27FC236}">
                  <a16:creationId xmlns:a16="http://schemas.microsoft.com/office/drawing/2014/main" id="{E6544DED-0947-4BDA-8A8E-48D30BF899D0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868" name="그룹 867">
                <a:extLst>
                  <a:ext uri="{FF2B5EF4-FFF2-40B4-BE49-F238E27FC236}">
                    <a16:creationId xmlns:a16="http://schemas.microsoft.com/office/drawing/2014/main" id="{5C9C1B2C-4AF6-4986-83B1-A40B24AE5D97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875" name="Title Bar">
                  <a:extLst>
                    <a:ext uri="{FF2B5EF4-FFF2-40B4-BE49-F238E27FC236}">
                      <a16:creationId xmlns:a16="http://schemas.microsoft.com/office/drawing/2014/main" id="{39FEA4B7-0CB9-4B13-8A01-15F1D080BC1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6" name="Close Button">
                  <a:extLst>
                    <a:ext uri="{FF2B5EF4-FFF2-40B4-BE49-F238E27FC236}">
                      <a16:creationId xmlns:a16="http://schemas.microsoft.com/office/drawing/2014/main" id="{E26DD2EC-A663-4199-8942-90AA5EA1F64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69" name="그룹 868">
                <a:extLst>
                  <a:ext uri="{FF2B5EF4-FFF2-40B4-BE49-F238E27FC236}">
                    <a16:creationId xmlns:a16="http://schemas.microsoft.com/office/drawing/2014/main" id="{710880D7-8F7C-4F1F-B711-54A7524F6F4B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873" name="Title Bar">
                  <a:extLst>
                    <a:ext uri="{FF2B5EF4-FFF2-40B4-BE49-F238E27FC236}">
                      <a16:creationId xmlns:a16="http://schemas.microsoft.com/office/drawing/2014/main" id="{E8D0BCF3-A4E5-4790-878C-74BF677AF13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4" name="Close Button">
                  <a:extLst>
                    <a:ext uri="{FF2B5EF4-FFF2-40B4-BE49-F238E27FC236}">
                      <a16:creationId xmlns:a16="http://schemas.microsoft.com/office/drawing/2014/main" id="{68C99C33-769D-45CA-9A41-7D5F34678A3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70" name="그룹 869">
                <a:extLst>
                  <a:ext uri="{FF2B5EF4-FFF2-40B4-BE49-F238E27FC236}">
                    <a16:creationId xmlns:a16="http://schemas.microsoft.com/office/drawing/2014/main" id="{E533CDC8-E66E-4B41-947E-F8176ABD5E35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871" name="Title Bar">
                  <a:extLst>
                    <a:ext uri="{FF2B5EF4-FFF2-40B4-BE49-F238E27FC236}">
                      <a16:creationId xmlns:a16="http://schemas.microsoft.com/office/drawing/2014/main" id="{DCA924A0-3520-4AB3-9A22-812B1BDBFCE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2" name="Close Button">
                  <a:extLst>
                    <a:ext uri="{FF2B5EF4-FFF2-40B4-BE49-F238E27FC236}">
                      <a16:creationId xmlns:a16="http://schemas.microsoft.com/office/drawing/2014/main" id="{58225879-6DF3-42EF-9439-5010E9EB1BB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852" name="그룹 851">
              <a:extLst>
                <a:ext uri="{FF2B5EF4-FFF2-40B4-BE49-F238E27FC236}">
                  <a16:creationId xmlns:a16="http://schemas.microsoft.com/office/drawing/2014/main" id="{FB1E1660-3B66-4C69-A5BE-23D79BF265C6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859" name="그룹 858">
                <a:extLst>
                  <a:ext uri="{FF2B5EF4-FFF2-40B4-BE49-F238E27FC236}">
                    <a16:creationId xmlns:a16="http://schemas.microsoft.com/office/drawing/2014/main" id="{93723F7C-D3C7-4E90-8320-035ECACED798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866" name="Title Bar">
                  <a:extLst>
                    <a:ext uri="{FF2B5EF4-FFF2-40B4-BE49-F238E27FC236}">
                      <a16:creationId xmlns:a16="http://schemas.microsoft.com/office/drawing/2014/main" id="{D32B33E6-000B-4315-8E41-0DB45E47ECB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67" name="Close Button">
                  <a:extLst>
                    <a:ext uri="{FF2B5EF4-FFF2-40B4-BE49-F238E27FC236}">
                      <a16:creationId xmlns:a16="http://schemas.microsoft.com/office/drawing/2014/main" id="{CC4673A2-F12C-40D5-A251-9DCD95BEA6A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60" name="그룹 859">
                <a:extLst>
                  <a:ext uri="{FF2B5EF4-FFF2-40B4-BE49-F238E27FC236}">
                    <a16:creationId xmlns:a16="http://schemas.microsoft.com/office/drawing/2014/main" id="{20E480AF-500F-429A-BF7D-49CDFB476CEA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864" name="Title Bar">
                  <a:extLst>
                    <a:ext uri="{FF2B5EF4-FFF2-40B4-BE49-F238E27FC236}">
                      <a16:creationId xmlns:a16="http://schemas.microsoft.com/office/drawing/2014/main" id="{A571F4F9-F93A-4943-913E-47A7D532F9E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65" name="Close Button">
                  <a:extLst>
                    <a:ext uri="{FF2B5EF4-FFF2-40B4-BE49-F238E27FC236}">
                      <a16:creationId xmlns:a16="http://schemas.microsoft.com/office/drawing/2014/main" id="{B7A5FA27-AFA4-4796-81B7-6B264F00983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861" name="그룹 860">
                <a:extLst>
                  <a:ext uri="{FF2B5EF4-FFF2-40B4-BE49-F238E27FC236}">
                    <a16:creationId xmlns:a16="http://schemas.microsoft.com/office/drawing/2014/main" id="{FC3C0529-7A31-43A4-AB72-7957523251DF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862" name="Title Bar">
                  <a:extLst>
                    <a:ext uri="{FF2B5EF4-FFF2-40B4-BE49-F238E27FC236}">
                      <a16:creationId xmlns:a16="http://schemas.microsoft.com/office/drawing/2014/main" id="{80616C55-B455-4FA9-94FB-0BDDB089364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63" name="Close Button">
                  <a:extLst>
                    <a:ext uri="{FF2B5EF4-FFF2-40B4-BE49-F238E27FC236}">
                      <a16:creationId xmlns:a16="http://schemas.microsoft.com/office/drawing/2014/main" id="{5821E752-3BC2-4580-AA22-D2117F3702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853" name="그룹 852">
              <a:extLst>
                <a:ext uri="{FF2B5EF4-FFF2-40B4-BE49-F238E27FC236}">
                  <a16:creationId xmlns:a16="http://schemas.microsoft.com/office/drawing/2014/main" id="{8B06727E-97B5-4401-9459-80AC90083DC4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857" name="Title Bar">
                <a:extLst>
                  <a:ext uri="{FF2B5EF4-FFF2-40B4-BE49-F238E27FC236}">
                    <a16:creationId xmlns:a16="http://schemas.microsoft.com/office/drawing/2014/main" id="{D4DA5B3E-555E-4018-B931-3DC4141B67A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58" name="Close Button">
                <a:extLst>
                  <a:ext uri="{FF2B5EF4-FFF2-40B4-BE49-F238E27FC236}">
                    <a16:creationId xmlns:a16="http://schemas.microsoft.com/office/drawing/2014/main" id="{B3BE7EB1-DDF1-4165-8D26-01B2B1B7D3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54" name="그룹 853">
              <a:extLst>
                <a:ext uri="{FF2B5EF4-FFF2-40B4-BE49-F238E27FC236}">
                  <a16:creationId xmlns:a16="http://schemas.microsoft.com/office/drawing/2014/main" id="{406C0A88-9582-4A7E-B6EA-7BCB416A9534}"/>
                </a:ext>
              </a:extLst>
            </p:cNvPr>
            <p:cNvGrpSpPr/>
            <p:nvPr/>
          </p:nvGrpSpPr>
          <p:grpSpPr>
            <a:xfrm>
              <a:off x="4174614" y="3355184"/>
              <a:ext cx="25400" cy="2412000"/>
              <a:chOff x="4049472" y="2065533"/>
              <a:chExt cx="25400" cy="2268000"/>
            </a:xfrm>
          </p:grpSpPr>
          <p:cxnSp>
            <p:nvCxnSpPr>
              <p:cNvPr id="855" name="Track">
                <a:extLst>
                  <a:ext uri="{FF2B5EF4-FFF2-40B4-BE49-F238E27FC236}">
                    <a16:creationId xmlns:a16="http://schemas.microsoft.com/office/drawing/2014/main" id="{C6A75AF2-E715-4F98-9B0C-A5788BE0DB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6" name="Thumb">
                <a:extLst>
                  <a:ext uri="{FF2B5EF4-FFF2-40B4-BE49-F238E27FC236}">
                    <a16:creationId xmlns:a16="http://schemas.microsoft.com/office/drawing/2014/main" id="{1173A519-29CC-416E-864F-4789678DA4B2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137" name="Track">
            <a:extLst>
              <a:ext uri="{FF2B5EF4-FFF2-40B4-BE49-F238E27FC236}">
                <a16:creationId xmlns:a16="http://schemas.microsoft.com/office/drawing/2014/main" id="{128B42F1-0D52-4FDC-AC53-B17A0A4FD51D}"/>
              </a:ext>
            </a:extLst>
          </p:cNvPr>
          <p:cNvCxnSpPr>
            <a:cxnSpLocks/>
          </p:cNvCxnSpPr>
          <p:nvPr/>
        </p:nvCxnSpPr>
        <p:spPr>
          <a:xfrm>
            <a:off x="9599928" y="3163798"/>
            <a:ext cx="0" cy="1440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138" name="Thumb">
            <a:extLst>
              <a:ext uri="{FF2B5EF4-FFF2-40B4-BE49-F238E27FC236}">
                <a16:creationId xmlns:a16="http://schemas.microsoft.com/office/drawing/2014/main" id="{2434D543-B972-4A4C-8223-1F4B5CE598E0}"/>
              </a:ext>
            </a:extLst>
          </p:cNvPr>
          <p:cNvSpPr/>
          <p:nvPr/>
        </p:nvSpPr>
        <p:spPr>
          <a:xfrm>
            <a:off x="9650728" y="3507899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39" name="Text Box">
            <a:extLst>
              <a:ext uri="{FF2B5EF4-FFF2-40B4-BE49-F238E27FC236}">
                <a16:creationId xmlns:a16="http://schemas.microsoft.com/office/drawing/2014/main" id="{60BD5A86-67A3-4BF6-A0CC-01F3E0E1E1BA}"/>
              </a:ext>
            </a:extLst>
          </p:cNvPr>
          <p:cNvSpPr/>
          <p:nvPr/>
        </p:nvSpPr>
        <p:spPr>
          <a:xfrm>
            <a:off x="6180424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40" name="Text Box">
            <a:extLst>
              <a:ext uri="{FF2B5EF4-FFF2-40B4-BE49-F238E27FC236}">
                <a16:creationId xmlns:a16="http://schemas.microsoft.com/office/drawing/2014/main" id="{DA82B1B4-7037-497A-BD9F-10D8D4E1C603}"/>
              </a:ext>
            </a:extLst>
          </p:cNvPr>
          <p:cNvSpPr/>
          <p:nvPr/>
        </p:nvSpPr>
        <p:spPr>
          <a:xfrm>
            <a:off x="7965489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41" name="Text Box">
            <a:extLst>
              <a:ext uri="{FF2B5EF4-FFF2-40B4-BE49-F238E27FC236}">
                <a16:creationId xmlns:a16="http://schemas.microsoft.com/office/drawing/2014/main" id="{ADC8862B-B189-4554-B5B2-9B681DB8C9EA}"/>
              </a:ext>
            </a:extLst>
          </p:cNvPr>
          <p:cNvSpPr/>
          <p:nvPr/>
        </p:nvSpPr>
        <p:spPr>
          <a:xfrm>
            <a:off x="6039439" y="2487110"/>
            <a:ext cx="3780000" cy="36157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144" name="그룹 1143">
            <a:extLst>
              <a:ext uri="{FF2B5EF4-FFF2-40B4-BE49-F238E27FC236}">
                <a16:creationId xmlns:a16="http://schemas.microsoft.com/office/drawing/2014/main" id="{6386E7CA-1127-4119-BBF8-AFC17E6E50FB}"/>
              </a:ext>
            </a:extLst>
          </p:cNvPr>
          <p:cNvGrpSpPr/>
          <p:nvPr/>
        </p:nvGrpSpPr>
        <p:grpSpPr>
          <a:xfrm>
            <a:off x="6239163" y="2602252"/>
            <a:ext cx="3420000" cy="215444"/>
            <a:chOff x="2753227" y="6341570"/>
            <a:chExt cx="3420000" cy="215444"/>
          </a:xfrm>
        </p:grpSpPr>
        <p:grpSp>
          <p:nvGrpSpPr>
            <p:cNvPr id="1145" name="그룹 1144">
              <a:extLst>
                <a:ext uri="{FF2B5EF4-FFF2-40B4-BE49-F238E27FC236}">
                  <a16:creationId xmlns:a16="http://schemas.microsoft.com/office/drawing/2014/main" id="{6693D97C-FA46-4586-8C8B-E7853E1EC6E5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1147" name="Search Icon">
                <a:extLst>
                  <a:ext uri="{FF2B5EF4-FFF2-40B4-BE49-F238E27FC236}">
                    <a16:creationId xmlns:a16="http://schemas.microsoft.com/office/drawing/2014/main" id="{A6DCA6C8-EBCA-471A-8CA2-BA5623C28C4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48" name="직사각형 1147">
                <a:extLst>
                  <a:ext uri="{FF2B5EF4-FFF2-40B4-BE49-F238E27FC236}">
                    <a16:creationId xmlns:a16="http://schemas.microsoft.com/office/drawing/2014/main" id="{20B147A6-5041-4F3C-9411-8F8048457E91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이메일 검색</a:t>
                </a:r>
              </a:p>
            </p:txBody>
          </p:sp>
        </p:grpSp>
        <p:cxnSp>
          <p:nvCxnSpPr>
            <p:cNvPr id="1146" name="Line">
              <a:extLst>
                <a:ext uri="{FF2B5EF4-FFF2-40B4-BE49-F238E27FC236}">
                  <a16:creationId xmlns:a16="http://schemas.microsoft.com/office/drawing/2014/main" id="{4E747D5D-0FA6-43BE-8333-8E2CFD973101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9" name="직사각형 1148">
            <a:extLst>
              <a:ext uri="{FF2B5EF4-FFF2-40B4-BE49-F238E27FC236}">
                <a16:creationId xmlns:a16="http://schemas.microsoft.com/office/drawing/2014/main" id="{CF4F126A-BB23-47BB-AD01-5440762A693D}"/>
              </a:ext>
            </a:extLst>
          </p:cNvPr>
          <p:cNvSpPr/>
          <p:nvPr/>
        </p:nvSpPr>
        <p:spPr>
          <a:xfrm>
            <a:off x="6179212" y="2592056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0" name="Tab 1">
            <a:extLst>
              <a:ext uri="{FF2B5EF4-FFF2-40B4-BE49-F238E27FC236}">
                <a16:creationId xmlns:a16="http://schemas.microsoft.com/office/drawing/2014/main" id="{EBCE625E-1015-4133-9338-2DB09C12AC23}"/>
              </a:ext>
            </a:extLst>
          </p:cNvPr>
          <p:cNvSpPr/>
          <p:nvPr/>
        </p:nvSpPr>
        <p:spPr>
          <a:xfrm>
            <a:off x="6284691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51" name="Tab 2">
            <a:extLst>
              <a:ext uri="{FF2B5EF4-FFF2-40B4-BE49-F238E27FC236}">
                <a16:creationId xmlns:a16="http://schemas.microsoft.com/office/drawing/2014/main" id="{EEC3B8F2-BC82-4FE4-8E11-3F593F173909}"/>
              </a:ext>
            </a:extLst>
          </p:cNvPr>
          <p:cNvSpPr/>
          <p:nvPr/>
        </p:nvSpPr>
        <p:spPr>
          <a:xfrm>
            <a:off x="7946096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52" name="Selection">
            <a:extLst>
              <a:ext uri="{FF2B5EF4-FFF2-40B4-BE49-F238E27FC236}">
                <a16:creationId xmlns:a16="http://schemas.microsoft.com/office/drawing/2014/main" id="{1FE6252F-528F-4109-A622-3E80BD2E9A70}"/>
              </a:ext>
            </a:extLst>
          </p:cNvPr>
          <p:cNvSpPr/>
          <p:nvPr/>
        </p:nvSpPr>
        <p:spPr>
          <a:xfrm>
            <a:off x="6284691" y="3115234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53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6A4DFE14-AEFB-4B11-B261-654DFA4B762F}"/>
              </a:ext>
            </a:extLst>
          </p:cNvPr>
          <p:cNvSpPr txBox="1"/>
          <p:nvPr/>
        </p:nvSpPr>
        <p:spPr>
          <a:xfrm>
            <a:off x="6365041" y="3190311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즐겨찾기 </a:t>
            </a:r>
          </a:p>
        </p:txBody>
      </p:sp>
      <p:sp>
        <p:nvSpPr>
          <p:cNvPr id="1154" name="직사각형 1153">
            <a:extLst>
              <a:ext uri="{FF2B5EF4-FFF2-40B4-BE49-F238E27FC236}">
                <a16:creationId xmlns:a16="http://schemas.microsoft.com/office/drawing/2014/main" id="{5600FC91-A719-49EB-9202-C6BBF753AD0D}"/>
              </a:ext>
            </a:extLst>
          </p:cNvPr>
          <p:cNvSpPr/>
          <p:nvPr/>
        </p:nvSpPr>
        <p:spPr>
          <a:xfrm>
            <a:off x="6165570" y="3173384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▲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155" name="그룹 1154">
            <a:extLst>
              <a:ext uri="{FF2B5EF4-FFF2-40B4-BE49-F238E27FC236}">
                <a16:creationId xmlns:a16="http://schemas.microsoft.com/office/drawing/2014/main" id="{BBF05CD3-36A7-42FE-BCAA-40D67776E998}"/>
              </a:ext>
            </a:extLst>
          </p:cNvPr>
          <p:cNvGrpSpPr/>
          <p:nvPr/>
        </p:nvGrpSpPr>
        <p:grpSpPr>
          <a:xfrm>
            <a:off x="6816942" y="3188773"/>
            <a:ext cx="2695992" cy="200055"/>
            <a:chOff x="1279186" y="2090508"/>
            <a:chExt cx="2695992" cy="200055"/>
          </a:xfrm>
        </p:grpSpPr>
        <p:sp>
          <p:nvSpPr>
            <p:cNvPr id="1156" name="직사각형 1155">
              <a:extLst>
                <a:ext uri="{FF2B5EF4-FFF2-40B4-BE49-F238E27FC236}">
                  <a16:creationId xmlns:a16="http://schemas.microsoft.com/office/drawing/2014/main" id="{893C06E5-0116-46CB-A77D-298502D60EBA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57" name="타원 1156">
              <a:extLst>
                <a:ext uri="{FF2B5EF4-FFF2-40B4-BE49-F238E27FC236}">
                  <a16:creationId xmlns:a16="http://schemas.microsoft.com/office/drawing/2014/main" id="{34F46189-8431-4245-87CC-188AF057A98B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58" name="Accept">
              <a:extLst>
                <a:ext uri="{FF2B5EF4-FFF2-40B4-BE49-F238E27FC236}">
                  <a16:creationId xmlns:a16="http://schemas.microsoft.com/office/drawing/2014/main" id="{5565D355-B4E5-4E0C-B30C-ABFFC0A41A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59" name="직사각형 1158">
              <a:extLst>
                <a:ext uri="{FF2B5EF4-FFF2-40B4-BE49-F238E27FC236}">
                  <a16:creationId xmlns:a16="http://schemas.microsoft.com/office/drawing/2014/main" id="{63223F66-B52D-401D-8D69-2D87373888ED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160" name="그룹 1159">
            <a:extLst>
              <a:ext uri="{FF2B5EF4-FFF2-40B4-BE49-F238E27FC236}">
                <a16:creationId xmlns:a16="http://schemas.microsoft.com/office/drawing/2014/main" id="{C6EC42D4-E61C-4A4A-A3ED-3CF128EA2E3C}"/>
              </a:ext>
            </a:extLst>
          </p:cNvPr>
          <p:cNvGrpSpPr/>
          <p:nvPr/>
        </p:nvGrpSpPr>
        <p:grpSpPr>
          <a:xfrm>
            <a:off x="6451395" y="3433298"/>
            <a:ext cx="1233927" cy="377855"/>
            <a:chOff x="11046174" y="4430284"/>
            <a:chExt cx="1233927" cy="377855"/>
          </a:xfrm>
        </p:grpSpPr>
        <p:sp>
          <p:nvSpPr>
            <p:cNvPr id="1161" name="직사각형 1160">
              <a:extLst>
                <a:ext uri="{FF2B5EF4-FFF2-40B4-BE49-F238E27FC236}">
                  <a16:creationId xmlns:a16="http://schemas.microsoft.com/office/drawing/2014/main" id="{01FB311D-DBAF-43B2-A96D-2F57643E9B3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62" name="Profile Picture">
              <a:extLst>
                <a:ext uri="{FF2B5EF4-FFF2-40B4-BE49-F238E27FC236}">
                  <a16:creationId xmlns:a16="http://schemas.microsoft.com/office/drawing/2014/main" id="{FBD3DF6C-EB3D-4F98-93B2-A09050DE99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164" name="Background">
                <a:extLst>
                  <a:ext uri="{FF2B5EF4-FFF2-40B4-BE49-F238E27FC236}">
                    <a16:creationId xmlns:a16="http://schemas.microsoft.com/office/drawing/2014/main" id="{7179BDA8-9D51-4645-BE3D-B60CD3CD9DA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65" name="Profile Icon">
                <a:extLst>
                  <a:ext uri="{FF2B5EF4-FFF2-40B4-BE49-F238E27FC236}">
                    <a16:creationId xmlns:a16="http://schemas.microsoft.com/office/drawing/2014/main" id="{5127DE7C-7924-40E4-B8DB-1BC8DA2E48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163" name="직사각형 1162">
              <a:extLst>
                <a:ext uri="{FF2B5EF4-FFF2-40B4-BE49-F238E27FC236}">
                  <a16:creationId xmlns:a16="http://schemas.microsoft.com/office/drawing/2014/main" id="{9911FAF0-76CD-40CC-92FD-F366EC4C90E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166" name="그룹 1165">
            <a:extLst>
              <a:ext uri="{FF2B5EF4-FFF2-40B4-BE49-F238E27FC236}">
                <a16:creationId xmlns:a16="http://schemas.microsoft.com/office/drawing/2014/main" id="{1C2CA81A-5CBD-4909-85EE-98F1B8AD5D71}"/>
              </a:ext>
            </a:extLst>
          </p:cNvPr>
          <p:cNvGrpSpPr/>
          <p:nvPr/>
        </p:nvGrpSpPr>
        <p:grpSpPr>
          <a:xfrm>
            <a:off x="9368934" y="3555258"/>
            <a:ext cx="144000" cy="144000"/>
            <a:chOff x="3466614" y="2872401"/>
            <a:chExt cx="144000" cy="144000"/>
          </a:xfrm>
        </p:grpSpPr>
        <p:sp>
          <p:nvSpPr>
            <p:cNvPr id="1167" name="타원 1166">
              <a:extLst>
                <a:ext uri="{FF2B5EF4-FFF2-40B4-BE49-F238E27FC236}">
                  <a16:creationId xmlns:a16="http://schemas.microsoft.com/office/drawing/2014/main" id="{8A426DE5-4DD8-4C91-8471-7B84D95DCD5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68" name="Accept">
              <a:extLst>
                <a:ext uri="{FF2B5EF4-FFF2-40B4-BE49-F238E27FC236}">
                  <a16:creationId xmlns:a16="http://schemas.microsoft.com/office/drawing/2014/main" id="{817268A4-26F2-4EA2-AA0F-C789E7CC73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169" name="그룹 1168">
            <a:extLst>
              <a:ext uri="{FF2B5EF4-FFF2-40B4-BE49-F238E27FC236}">
                <a16:creationId xmlns:a16="http://schemas.microsoft.com/office/drawing/2014/main" id="{9AE5AB84-FFBB-49EC-BA03-83CEED0343E4}"/>
              </a:ext>
            </a:extLst>
          </p:cNvPr>
          <p:cNvGrpSpPr/>
          <p:nvPr/>
        </p:nvGrpSpPr>
        <p:grpSpPr>
          <a:xfrm>
            <a:off x="6451395" y="3840235"/>
            <a:ext cx="1233927" cy="377855"/>
            <a:chOff x="11046174" y="4430284"/>
            <a:chExt cx="1233927" cy="377855"/>
          </a:xfrm>
        </p:grpSpPr>
        <p:sp>
          <p:nvSpPr>
            <p:cNvPr id="1170" name="직사각형 1169">
              <a:extLst>
                <a:ext uri="{FF2B5EF4-FFF2-40B4-BE49-F238E27FC236}">
                  <a16:creationId xmlns:a16="http://schemas.microsoft.com/office/drawing/2014/main" id="{3D82326F-53D6-43EE-9C17-7790DC45CFC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71" name="Profile Picture">
              <a:extLst>
                <a:ext uri="{FF2B5EF4-FFF2-40B4-BE49-F238E27FC236}">
                  <a16:creationId xmlns:a16="http://schemas.microsoft.com/office/drawing/2014/main" id="{2CB21F83-E862-4C40-8467-7F56B84E880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173" name="Background">
                <a:extLst>
                  <a:ext uri="{FF2B5EF4-FFF2-40B4-BE49-F238E27FC236}">
                    <a16:creationId xmlns:a16="http://schemas.microsoft.com/office/drawing/2014/main" id="{908209B3-EB9F-4795-9D57-19E0709C1A3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74" name="Profile Icon">
                <a:extLst>
                  <a:ext uri="{FF2B5EF4-FFF2-40B4-BE49-F238E27FC236}">
                    <a16:creationId xmlns:a16="http://schemas.microsoft.com/office/drawing/2014/main" id="{0CAD4353-9F8C-47EA-BF4A-6F6A0482BF3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172" name="직사각형 1171">
              <a:extLst>
                <a:ext uri="{FF2B5EF4-FFF2-40B4-BE49-F238E27FC236}">
                  <a16:creationId xmlns:a16="http://schemas.microsoft.com/office/drawing/2014/main" id="{37951F23-46D0-4D7F-8764-FF107BC111E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175" name="그룹 1174">
            <a:extLst>
              <a:ext uri="{FF2B5EF4-FFF2-40B4-BE49-F238E27FC236}">
                <a16:creationId xmlns:a16="http://schemas.microsoft.com/office/drawing/2014/main" id="{07BAEB05-E9E9-4E86-9337-DE512A470A6E}"/>
              </a:ext>
            </a:extLst>
          </p:cNvPr>
          <p:cNvGrpSpPr/>
          <p:nvPr/>
        </p:nvGrpSpPr>
        <p:grpSpPr>
          <a:xfrm>
            <a:off x="9368933" y="3957162"/>
            <a:ext cx="144000" cy="144000"/>
            <a:chOff x="3466614" y="2872401"/>
            <a:chExt cx="144000" cy="144000"/>
          </a:xfrm>
        </p:grpSpPr>
        <p:sp>
          <p:nvSpPr>
            <p:cNvPr id="1176" name="타원 1175">
              <a:extLst>
                <a:ext uri="{FF2B5EF4-FFF2-40B4-BE49-F238E27FC236}">
                  <a16:creationId xmlns:a16="http://schemas.microsoft.com/office/drawing/2014/main" id="{7D54A52B-D1CE-4FE9-B6AC-1C13E2A8849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77" name="Accept">
              <a:extLst>
                <a:ext uri="{FF2B5EF4-FFF2-40B4-BE49-F238E27FC236}">
                  <a16:creationId xmlns:a16="http://schemas.microsoft.com/office/drawing/2014/main" id="{AA9D1CD5-D986-49BE-A072-13E47BAF72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178" name="그룹 1177">
            <a:extLst>
              <a:ext uri="{FF2B5EF4-FFF2-40B4-BE49-F238E27FC236}">
                <a16:creationId xmlns:a16="http://schemas.microsoft.com/office/drawing/2014/main" id="{740DB48F-1738-4973-A3E3-321B1D5297B3}"/>
              </a:ext>
            </a:extLst>
          </p:cNvPr>
          <p:cNvGrpSpPr/>
          <p:nvPr/>
        </p:nvGrpSpPr>
        <p:grpSpPr>
          <a:xfrm>
            <a:off x="9673320" y="3128561"/>
            <a:ext cx="25400" cy="900000"/>
            <a:chOff x="4049472" y="2065533"/>
            <a:chExt cx="25400" cy="2268000"/>
          </a:xfrm>
        </p:grpSpPr>
        <p:cxnSp>
          <p:nvCxnSpPr>
            <p:cNvPr id="1179" name="Track">
              <a:extLst>
                <a:ext uri="{FF2B5EF4-FFF2-40B4-BE49-F238E27FC236}">
                  <a16:creationId xmlns:a16="http://schemas.microsoft.com/office/drawing/2014/main" id="{7CB8C846-0CAA-4F5F-AD40-CD32700600D5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0" name="Thumb">
              <a:extLst>
                <a:ext uri="{FF2B5EF4-FFF2-40B4-BE49-F238E27FC236}">
                  <a16:creationId xmlns:a16="http://schemas.microsoft.com/office/drawing/2014/main" id="{13E145B4-FCBD-4E75-AD9C-5ECC5735DAF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181" name="직사각형 1180">
            <a:extLst>
              <a:ext uri="{FF2B5EF4-FFF2-40B4-BE49-F238E27FC236}">
                <a16:creationId xmlns:a16="http://schemas.microsoft.com/office/drawing/2014/main" id="{34BD6DF6-F904-4A9A-8294-442C54A1ED50}"/>
              </a:ext>
            </a:extLst>
          </p:cNvPr>
          <p:cNvSpPr/>
          <p:nvPr/>
        </p:nvSpPr>
        <p:spPr>
          <a:xfrm>
            <a:off x="6034561" y="4832190"/>
            <a:ext cx="3780000" cy="236960"/>
          </a:xfrm>
          <a:prstGeom prst="rect">
            <a:avLst/>
          </a:prstGeom>
          <a:solidFill>
            <a:srgbClr val="000000">
              <a:lumMod val="65000"/>
              <a:lumOff val="3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 대화상대 목록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endParaRPr kumimoji="1" lang="ko-KR" altLang="en-US" sz="16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182" name="사각형: 둥근 모서리 1181">
            <a:extLst>
              <a:ext uri="{FF2B5EF4-FFF2-40B4-BE49-F238E27FC236}">
                <a16:creationId xmlns:a16="http://schemas.microsoft.com/office/drawing/2014/main" id="{EC11E210-6B65-4C13-91F7-831B14F8A9C8}"/>
              </a:ext>
            </a:extLst>
          </p:cNvPr>
          <p:cNvSpPr/>
          <p:nvPr/>
        </p:nvSpPr>
        <p:spPr>
          <a:xfrm>
            <a:off x="9467638" y="4766890"/>
            <a:ext cx="261444" cy="213336"/>
          </a:xfrm>
          <a:prstGeom prst="roundRect">
            <a:avLst/>
          </a:prstGeom>
          <a:solidFill>
            <a:srgbClr val="FFFFFF">
              <a:lumMod val="8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grpSp>
        <p:nvGrpSpPr>
          <p:cNvPr id="1183" name="그룹 1182">
            <a:extLst>
              <a:ext uri="{FF2B5EF4-FFF2-40B4-BE49-F238E27FC236}">
                <a16:creationId xmlns:a16="http://schemas.microsoft.com/office/drawing/2014/main" id="{3E30F4E3-EB1C-4EE7-A7B0-A31CADB21074}"/>
              </a:ext>
            </a:extLst>
          </p:cNvPr>
          <p:cNvGrpSpPr/>
          <p:nvPr/>
        </p:nvGrpSpPr>
        <p:grpSpPr>
          <a:xfrm>
            <a:off x="6451395" y="4252985"/>
            <a:ext cx="1233927" cy="377855"/>
            <a:chOff x="11046174" y="4430284"/>
            <a:chExt cx="1233927" cy="377855"/>
          </a:xfrm>
        </p:grpSpPr>
        <p:sp>
          <p:nvSpPr>
            <p:cNvPr id="1184" name="직사각형 1183">
              <a:extLst>
                <a:ext uri="{FF2B5EF4-FFF2-40B4-BE49-F238E27FC236}">
                  <a16:creationId xmlns:a16="http://schemas.microsoft.com/office/drawing/2014/main" id="{4D9CB5CB-5FA8-4264-A014-65C936B2206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부장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85" name="Profile Picture">
              <a:extLst>
                <a:ext uri="{FF2B5EF4-FFF2-40B4-BE49-F238E27FC236}">
                  <a16:creationId xmlns:a16="http://schemas.microsoft.com/office/drawing/2014/main" id="{3D368990-598A-47CB-B63B-404062C7575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187" name="Background">
                <a:extLst>
                  <a:ext uri="{FF2B5EF4-FFF2-40B4-BE49-F238E27FC236}">
                    <a16:creationId xmlns:a16="http://schemas.microsoft.com/office/drawing/2014/main" id="{AFEB4046-547A-4C13-B658-831472F1136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88" name="Profile Icon">
                <a:extLst>
                  <a:ext uri="{FF2B5EF4-FFF2-40B4-BE49-F238E27FC236}">
                    <a16:creationId xmlns:a16="http://schemas.microsoft.com/office/drawing/2014/main" id="{5E5BC014-8DF2-48A8-9998-F1C4E0F1DD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186" name="직사각형 1185">
              <a:extLst>
                <a:ext uri="{FF2B5EF4-FFF2-40B4-BE49-F238E27FC236}">
                  <a16:creationId xmlns:a16="http://schemas.microsoft.com/office/drawing/2014/main" id="{46865857-E386-4147-981A-47E0B3D3B20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189" name="그룹 1188">
            <a:extLst>
              <a:ext uri="{FF2B5EF4-FFF2-40B4-BE49-F238E27FC236}">
                <a16:creationId xmlns:a16="http://schemas.microsoft.com/office/drawing/2014/main" id="{BD709758-A6D5-4029-A05D-AE879AF97E00}"/>
              </a:ext>
            </a:extLst>
          </p:cNvPr>
          <p:cNvGrpSpPr/>
          <p:nvPr/>
        </p:nvGrpSpPr>
        <p:grpSpPr>
          <a:xfrm>
            <a:off x="9368933" y="4369912"/>
            <a:ext cx="144000" cy="144000"/>
            <a:chOff x="3466614" y="2872401"/>
            <a:chExt cx="144000" cy="144000"/>
          </a:xfrm>
        </p:grpSpPr>
        <p:sp>
          <p:nvSpPr>
            <p:cNvPr id="1190" name="타원 1189">
              <a:extLst>
                <a:ext uri="{FF2B5EF4-FFF2-40B4-BE49-F238E27FC236}">
                  <a16:creationId xmlns:a16="http://schemas.microsoft.com/office/drawing/2014/main" id="{D1AF7238-5DE9-4F04-999F-8F595BEE510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191" name="Accept">
              <a:extLst>
                <a:ext uri="{FF2B5EF4-FFF2-40B4-BE49-F238E27FC236}">
                  <a16:creationId xmlns:a16="http://schemas.microsoft.com/office/drawing/2014/main" id="{7F02B6AF-8825-44C9-AC1B-85B9986B28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192" name="그룹 1191">
            <a:extLst>
              <a:ext uri="{FF2B5EF4-FFF2-40B4-BE49-F238E27FC236}">
                <a16:creationId xmlns:a16="http://schemas.microsoft.com/office/drawing/2014/main" id="{EAA7B9AC-AB57-467C-B757-76D4F6E2392D}"/>
              </a:ext>
            </a:extLst>
          </p:cNvPr>
          <p:cNvGrpSpPr/>
          <p:nvPr/>
        </p:nvGrpSpPr>
        <p:grpSpPr>
          <a:xfrm>
            <a:off x="6162469" y="5182083"/>
            <a:ext cx="627886" cy="816559"/>
            <a:chOff x="4542351" y="5487696"/>
            <a:chExt cx="627886" cy="816559"/>
          </a:xfrm>
        </p:grpSpPr>
        <p:grpSp>
          <p:nvGrpSpPr>
            <p:cNvPr id="1193" name="그룹 1192">
              <a:extLst>
                <a:ext uri="{FF2B5EF4-FFF2-40B4-BE49-F238E27FC236}">
                  <a16:creationId xmlns:a16="http://schemas.microsoft.com/office/drawing/2014/main" id="{B02BD8C8-0C7F-4FE0-A0E0-489B7306B927}"/>
                </a:ext>
              </a:extLst>
            </p:cNvPr>
            <p:cNvGrpSpPr/>
            <p:nvPr/>
          </p:nvGrpSpPr>
          <p:grpSpPr>
            <a:xfrm>
              <a:off x="4542351" y="5487696"/>
              <a:ext cx="627886" cy="221337"/>
              <a:chOff x="3733432" y="4716733"/>
              <a:chExt cx="627886" cy="221337"/>
            </a:xfrm>
          </p:grpSpPr>
          <p:sp>
            <p:nvSpPr>
              <p:cNvPr id="1200" name="Title Bar">
                <a:extLst>
                  <a:ext uri="{FF2B5EF4-FFF2-40B4-BE49-F238E27FC236}">
                    <a16:creationId xmlns:a16="http://schemas.microsoft.com/office/drawing/2014/main" id="{6BD77A36-BFFD-46B1-9911-82901E26BDE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201" name="직사각형 1200">
                <a:extLst>
                  <a:ext uri="{FF2B5EF4-FFF2-40B4-BE49-F238E27FC236}">
                    <a16:creationId xmlns:a16="http://schemas.microsoft.com/office/drawing/2014/main" id="{8DF52AE2-A5AA-4BD2-A3F3-3C0E101A25F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194" name="그룹 1193">
              <a:extLst>
                <a:ext uri="{FF2B5EF4-FFF2-40B4-BE49-F238E27FC236}">
                  <a16:creationId xmlns:a16="http://schemas.microsoft.com/office/drawing/2014/main" id="{9A233419-7134-46FA-9E07-E01C3196560B}"/>
                </a:ext>
              </a:extLst>
            </p:cNvPr>
            <p:cNvGrpSpPr/>
            <p:nvPr/>
          </p:nvGrpSpPr>
          <p:grpSpPr>
            <a:xfrm>
              <a:off x="4542351" y="5785307"/>
              <a:ext cx="627886" cy="221337"/>
              <a:chOff x="3733432" y="4716733"/>
              <a:chExt cx="627886" cy="221337"/>
            </a:xfrm>
          </p:grpSpPr>
          <p:sp>
            <p:nvSpPr>
              <p:cNvPr id="1198" name="Title Bar">
                <a:extLst>
                  <a:ext uri="{FF2B5EF4-FFF2-40B4-BE49-F238E27FC236}">
                    <a16:creationId xmlns:a16="http://schemas.microsoft.com/office/drawing/2014/main" id="{389AD9A9-3EDE-4026-90FF-562392FC8B8E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199" name="직사각형 1198">
                <a:extLst>
                  <a:ext uri="{FF2B5EF4-FFF2-40B4-BE49-F238E27FC236}">
                    <a16:creationId xmlns:a16="http://schemas.microsoft.com/office/drawing/2014/main" id="{BC5047E6-A2F7-4DAA-A470-D338BD4B65E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195" name="그룹 1194">
              <a:extLst>
                <a:ext uri="{FF2B5EF4-FFF2-40B4-BE49-F238E27FC236}">
                  <a16:creationId xmlns:a16="http://schemas.microsoft.com/office/drawing/2014/main" id="{38BCABA5-87A7-4E39-BA2D-3EC75E8E534B}"/>
                </a:ext>
              </a:extLst>
            </p:cNvPr>
            <p:cNvGrpSpPr/>
            <p:nvPr/>
          </p:nvGrpSpPr>
          <p:grpSpPr>
            <a:xfrm>
              <a:off x="4542351" y="6082918"/>
              <a:ext cx="627886" cy="221337"/>
              <a:chOff x="3733432" y="4716733"/>
              <a:chExt cx="627886" cy="221337"/>
            </a:xfrm>
          </p:grpSpPr>
          <p:sp>
            <p:nvSpPr>
              <p:cNvPr id="1196" name="Title Bar">
                <a:extLst>
                  <a:ext uri="{FF2B5EF4-FFF2-40B4-BE49-F238E27FC236}">
                    <a16:creationId xmlns:a16="http://schemas.microsoft.com/office/drawing/2014/main" id="{1242A705-C6D8-40E7-9750-A39255F8BD2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197" name="직사각형 1196">
                <a:extLst>
                  <a:ext uri="{FF2B5EF4-FFF2-40B4-BE49-F238E27FC236}">
                    <a16:creationId xmlns:a16="http://schemas.microsoft.com/office/drawing/2014/main" id="{2F52D046-EE23-4798-99EE-10EAF11ECE2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02" name="그룹 1201">
            <a:extLst>
              <a:ext uri="{FF2B5EF4-FFF2-40B4-BE49-F238E27FC236}">
                <a16:creationId xmlns:a16="http://schemas.microsoft.com/office/drawing/2014/main" id="{C9634503-012C-4596-94AA-557A9A325593}"/>
              </a:ext>
            </a:extLst>
          </p:cNvPr>
          <p:cNvGrpSpPr/>
          <p:nvPr/>
        </p:nvGrpSpPr>
        <p:grpSpPr>
          <a:xfrm>
            <a:off x="6853094" y="5182083"/>
            <a:ext cx="627886" cy="816559"/>
            <a:chOff x="5183784" y="5487696"/>
            <a:chExt cx="627886" cy="816559"/>
          </a:xfrm>
        </p:grpSpPr>
        <p:grpSp>
          <p:nvGrpSpPr>
            <p:cNvPr id="1203" name="그룹 1202">
              <a:extLst>
                <a:ext uri="{FF2B5EF4-FFF2-40B4-BE49-F238E27FC236}">
                  <a16:creationId xmlns:a16="http://schemas.microsoft.com/office/drawing/2014/main" id="{FE3635C8-A0B1-4A71-8DA8-F40FA4A872B5}"/>
                </a:ext>
              </a:extLst>
            </p:cNvPr>
            <p:cNvGrpSpPr/>
            <p:nvPr/>
          </p:nvGrpSpPr>
          <p:grpSpPr>
            <a:xfrm>
              <a:off x="5183784" y="5487696"/>
              <a:ext cx="627886" cy="221337"/>
              <a:chOff x="3733432" y="4716733"/>
              <a:chExt cx="627886" cy="221337"/>
            </a:xfrm>
          </p:grpSpPr>
          <p:sp>
            <p:nvSpPr>
              <p:cNvPr id="1210" name="Title Bar">
                <a:extLst>
                  <a:ext uri="{FF2B5EF4-FFF2-40B4-BE49-F238E27FC236}">
                    <a16:creationId xmlns:a16="http://schemas.microsoft.com/office/drawing/2014/main" id="{C39827AF-EF79-439F-A9C3-878C3CEA250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11" name="직사각형 1210">
                <a:extLst>
                  <a:ext uri="{FF2B5EF4-FFF2-40B4-BE49-F238E27FC236}">
                    <a16:creationId xmlns:a16="http://schemas.microsoft.com/office/drawing/2014/main" id="{C21FE42B-13B0-425A-9349-19ACB03366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04" name="그룹 1203">
              <a:extLst>
                <a:ext uri="{FF2B5EF4-FFF2-40B4-BE49-F238E27FC236}">
                  <a16:creationId xmlns:a16="http://schemas.microsoft.com/office/drawing/2014/main" id="{249DFC88-3466-4E3C-A234-5B39678A8DB7}"/>
                </a:ext>
              </a:extLst>
            </p:cNvPr>
            <p:cNvGrpSpPr/>
            <p:nvPr/>
          </p:nvGrpSpPr>
          <p:grpSpPr>
            <a:xfrm>
              <a:off x="5183784" y="5785307"/>
              <a:ext cx="627886" cy="221337"/>
              <a:chOff x="3733432" y="4716733"/>
              <a:chExt cx="627886" cy="221337"/>
            </a:xfrm>
          </p:grpSpPr>
          <p:sp>
            <p:nvSpPr>
              <p:cNvPr id="1208" name="Title Bar">
                <a:extLst>
                  <a:ext uri="{FF2B5EF4-FFF2-40B4-BE49-F238E27FC236}">
                    <a16:creationId xmlns:a16="http://schemas.microsoft.com/office/drawing/2014/main" id="{1E77B257-64B0-4D41-B30E-57EBE82B075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09" name="직사각형 1208">
                <a:extLst>
                  <a:ext uri="{FF2B5EF4-FFF2-40B4-BE49-F238E27FC236}">
                    <a16:creationId xmlns:a16="http://schemas.microsoft.com/office/drawing/2014/main" id="{0E6691F1-2D2C-40C8-A675-826A07D9E39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05" name="그룹 1204">
              <a:extLst>
                <a:ext uri="{FF2B5EF4-FFF2-40B4-BE49-F238E27FC236}">
                  <a16:creationId xmlns:a16="http://schemas.microsoft.com/office/drawing/2014/main" id="{3948746A-1099-4E70-BDE9-75A3111C6CA6}"/>
                </a:ext>
              </a:extLst>
            </p:cNvPr>
            <p:cNvGrpSpPr/>
            <p:nvPr/>
          </p:nvGrpSpPr>
          <p:grpSpPr>
            <a:xfrm>
              <a:off x="5183784" y="6082918"/>
              <a:ext cx="627886" cy="221337"/>
              <a:chOff x="3733432" y="4716733"/>
              <a:chExt cx="627886" cy="221337"/>
            </a:xfrm>
          </p:grpSpPr>
          <p:sp>
            <p:nvSpPr>
              <p:cNvPr id="1206" name="Title Bar">
                <a:extLst>
                  <a:ext uri="{FF2B5EF4-FFF2-40B4-BE49-F238E27FC236}">
                    <a16:creationId xmlns:a16="http://schemas.microsoft.com/office/drawing/2014/main" id="{040BA808-7818-48EC-9E07-4FAF9C32826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07" name="직사각형 1206">
                <a:extLst>
                  <a:ext uri="{FF2B5EF4-FFF2-40B4-BE49-F238E27FC236}">
                    <a16:creationId xmlns:a16="http://schemas.microsoft.com/office/drawing/2014/main" id="{12786A04-AD60-42E0-A847-E01868050D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12" name="그룹 1211">
            <a:extLst>
              <a:ext uri="{FF2B5EF4-FFF2-40B4-BE49-F238E27FC236}">
                <a16:creationId xmlns:a16="http://schemas.microsoft.com/office/drawing/2014/main" id="{B285CEFD-CF99-4020-A8D4-C8A38F178501}"/>
              </a:ext>
            </a:extLst>
          </p:cNvPr>
          <p:cNvGrpSpPr/>
          <p:nvPr/>
        </p:nvGrpSpPr>
        <p:grpSpPr>
          <a:xfrm>
            <a:off x="7543719" y="5182083"/>
            <a:ext cx="627886" cy="816559"/>
            <a:chOff x="5825217" y="5487696"/>
            <a:chExt cx="627886" cy="816559"/>
          </a:xfrm>
        </p:grpSpPr>
        <p:grpSp>
          <p:nvGrpSpPr>
            <p:cNvPr id="1213" name="그룹 1212">
              <a:extLst>
                <a:ext uri="{FF2B5EF4-FFF2-40B4-BE49-F238E27FC236}">
                  <a16:creationId xmlns:a16="http://schemas.microsoft.com/office/drawing/2014/main" id="{34279E4A-FD96-412D-93E9-A7AA9AAF4BE1}"/>
                </a:ext>
              </a:extLst>
            </p:cNvPr>
            <p:cNvGrpSpPr/>
            <p:nvPr/>
          </p:nvGrpSpPr>
          <p:grpSpPr>
            <a:xfrm>
              <a:off x="5825217" y="5487696"/>
              <a:ext cx="627886" cy="221337"/>
              <a:chOff x="3733432" y="4716733"/>
              <a:chExt cx="627886" cy="221337"/>
            </a:xfrm>
          </p:grpSpPr>
          <p:sp>
            <p:nvSpPr>
              <p:cNvPr id="1220" name="Title Bar">
                <a:extLst>
                  <a:ext uri="{FF2B5EF4-FFF2-40B4-BE49-F238E27FC236}">
                    <a16:creationId xmlns:a16="http://schemas.microsoft.com/office/drawing/2014/main" id="{F10E2C14-A2E9-4203-8AD8-AE7789D5946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221" name="직사각형 1220">
                <a:extLst>
                  <a:ext uri="{FF2B5EF4-FFF2-40B4-BE49-F238E27FC236}">
                    <a16:creationId xmlns:a16="http://schemas.microsoft.com/office/drawing/2014/main" id="{12046493-B4FF-41C2-B650-A93F293DCD0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14" name="그룹 1213">
              <a:extLst>
                <a:ext uri="{FF2B5EF4-FFF2-40B4-BE49-F238E27FC236}">
                  <a16:creationId xmlns:a16="http://schemas.microsoft.com/office/drawing/2014/main" id="{5C9FC2F1-3FF6-4E61-9841-4B52F24FDF3F}"/>
                </a:ext>
              </a:extLst>
            </p:cNvPr>
            <p:cNvGrpSpPr/>
            <p:nvPr/>
          </p:nvGrpSpPr>
          <p:grpSpPr>
            <a:xfrm>
              <a:off x="5825217" y="5785307"/>
              <a:ext cx="627886" cy="221337"/>
              <a:chOff x="3733432" y="4716733"/>
              <a:chExt cx="627886" cy="221337"/>
            </a:xfrm>
          </p:grpSpPr>
          <p:sp>
            <p:nvSpPr>
              <p:cNvPr id="1218" name="Title Bar">
                <a:extLst>
                  <a:ext uri="{FF2B5EF4-FFF2-40B4-BE49-F238E27FC236}">
                    <a16:creationId xmlns:a16="http://schemas.microsoft.com/office/drawing/2014/main" id="{507DB00D-55EA-4667-8CBC-748C27E77E3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219" name="직사각형 1218">
                <a:extLst>
                  <a:ext uri="{FF2B5EF4-FFF2-40B4-BE49-F238E27FC236}">
                    <a16:creationId xmlns:a16="http://schemas.microsoft.com/office/drawing/2014/main" id="{64F819CA-664C-4C64-8F40-A522761C0C4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15" name="그룹 1214">
              <a:extLst>
                <a:ext uri="{FF2B5EF4-FFF2-40B4-BE49-F238E27FC236}">
                  <a16:creationId xmlns:a16="http://schemas.microsoft.com/office/drawing/2014/main" id="{8C05E05C-15C9-4235-A4D2-A2039EF5E146}"/>
                </a:ext>
              </a:extLst>
            </p:cNvPr>
            <p:cNvGrpSpPr/>
            <p:nvPr/>
          </p:nvGrpSpPr>
          <p:grpSpPr>
            <a:xfrm>
              <a:off x="5825217" y="6082918"/>
              <a:ext cx="627886" cy="221337"/>
              <a:chOff x="3733432" y="4716733"/>
              <a:chExt cx="627886" cy="221337"/>
            </a:xfrm>
          </p:grpSpPr>
          <p:sp>
            <p:nvSpPr>
              <p:cNvPr id="1216" name="Title Bar">
                <a:extLst>
                  <a:ext uri="{FF2B5EF4-FFF2-40B4-BE49-F238E27FC236}">
                    <a16:creationId xmlns:a16="http://schemas.microsoft.com/office/drawing/2014/main" id="{442E08DA-1F7A-4CB2-AA62-5ABA54D19FA5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217" name="직사각형 1216">
                <a:extLst>
                  <a:ext uri="{FF2B5EF4-FFF2-40B4-BE49-F238E27FC236}">
                    <a16:creationId xmlns:a16="http://schemas.microsoft.com/office/drawing/2014/main" id="{D701DBEF-7C3E-4F70-B46E-67A593662A9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22" name="그룹 1221">
            <a:extLst>
              <a:ext uri="{FF2B5EF4-FFF2-40B4-BE49-F238E27FC236}">
                <a16:creationId xmlns:a16="http://schemas.microsoft.com/office/drawing/2014/main" id="{94A377AD-2761-4BB0-BE8A-D78A5A5C6B6D}"/>
              </a:ext>
            </a:extLst>
          </p:cNvPr>
          <p:cNvGrpSpPr/>
          <p:nvPr/>
        </p:nvGrpSpPr>
        <p:grpSpPr>
          <a:xfrm>
            <a:off x="8234344" y="5182083"/>
            <a:ext cx="627886" cy="816559"/>
            <a:chOff x="6466651" y="5487696"/>
            <a:chExt cx="627886" cy="816559"/>
          </a:xfrm>
        </p:grpSpPr>
        <p:grpSp>
          <p:nvGrpSpPr>
            <p:cNvPr id="1223" name="그룹 1222">
              <a:extLst>
                <a:ext uri="{FF2B5EF4-FFF2-40B4-BE49-F238E27FC236}">
                  <a16:creationId xmlns:a16="http://schemas.microsoft.com/office/drawing/2014/main" id="{8699D325-C320-473D-A46F-2716DC2B6137}"/>
                </a:ext>
              </a:extLst>
            </p:cNvPr>
            <p:cNvGrpSpPr/>
            <p:nvPr/>
          </p:nvGrpSpPr>
          <p:grpSpPr>
            <a:xfrm>
              <a:off x="6466651" y="5487696"/>
              <a:ext cx="627886" cy="221337"/>
              <a:chOff x="3733432" y="4716733"/>
              <a:chExt cx="627886" cy="221337"/>
            </a:xfrm>
          </p:grpSpPr>
          <p:sp>
            <p:nvSpPr>
              <p:cNvPr id="1230" name="Title Bar">
                <a:extLst>
                  <a:ext uri="{FF2B5EF4-FFF2-40B4-BE49-F238E27FC236}">
                    <a16:creationId xmlns:a16="http://schemas.microsoft.com/office/drawing/2014/main" id="{07DB9EE3-8799-4FE1-BDBB-AECE4EAD4F8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31" name="직사각형 1230">
                <a:extLst>
                  <a:ext uri="{FF2B5EF4-FFF2-40B4-BE49-F238E27FC236}">
                    <a16:creationId xmlns:a16="http://schemas.microsoft.com/office/drawing/2014/main" id="{8A5B6569-66DD-4533-BB60-1E768A0700E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24" name="그룹 1223">
              <a:extLst>
                <a:ext uri="{FF2B5EF4-FFF2-40B4-BE49-F238E27FC236}">
                  <a16:creationId xmlns:a16="http://schemas.microsoft.com/office/drawing/2014/main" id="{A40FF2D1-B1FF-42E5-8D8E-92DD99E92280}"/>
                </a:ext>
              </a:extLst>
            </p:cNvPr>
            <p:cNvGrpSpPr/>
            <p:nvPr/>
          </p:nvGrpSpPr>
          <p:grpSpPr>
            <a:xfrm>
              <a:off x="6466651" y="5785307"/>
              <a:ext cx="627886" cy="221337"/>
              <a:chOff x="3733432" y="4716733"/>
              <a:chExt cx="627886" cy="221337"/>
            </a:xfrm>
          </p:grpSpPr>
          <p:sp>
            <p:nvSpPr>
              <p:cNvPr id="1228" name="Title Bar">
                <a:extLst>
                  <a:ext uri="{FF2B5EF4-FFF2-40B4-BE49-F238E27FC236}">
                    <a16:creationId xmlns:a16="http://schemas.microsoft.com/office/drawing/2014/main" id="{F521EA3B-1FC8-4091-9657-C0C5FE01985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29" name="직사각형 1228">
                <a:extLst>
                  <a:ext uri="{FF2B5EF4-FFF2-40B4-BE49-F238E27FC236}">
                    <a16:creationId xmlns:a16="http://schemas.microsoft.com/office/drawing/2014/main" id="{44C4BD1B-BF26-4562-81ED-862169320DA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25" name="그룹 1224">
              <a:extLst>
                <a:ext uri="{FF2B5EF4-FFF2-40B4-BE49-F238E27FC236}">
                  <a16:creationId xmlns:a16="http://schemas.microsoft.com/office/drawing/2014/main" id="{802A1CD4-E121-453B-AE64-3FA0694B40E3}"/>
                </a:ext>
              </a:extLst>
            </p:cNvPr>
            <p:cNvGrpSpPr/>
            <p:nvPr/>
          </p:nvGrpSpPr>
          <p:grpSpPr>
            <a:xfrm>
              <a:off x="6466651" y="6082918"/>
              <a:ext cx="627886" cy="221337"/>
              <a:chOff x="3733432" y="4716733"/>
              <a:chExt cx="627886" cy="221337"/>
            </a:xfrm>
          </p:grpSpPr>
          <p:sp>
            <p:nvSpPr>
              <p:cNvPr id="1226" name="Title Bar">
                <a:extLst>
                  <a:ext uri="{FF2B5EF4-FFF2-40B4-BE49-F238E27FC236}">
                    <a16:creationId xmlns:a16="http://schemas.microsoft.com/office/drawing/2014/main" id="{05B8DF65-9A4A-40C4-8488-FEAF00F15F5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27" name="직사각형 1226">
                <a:extLst>
                  <a:ext uri="{FF2B5EF4-FFF2-40B4-BE49-F238E27FC236}">
                    <a16:creationId xmlns:a16="http://schemas.microsoft.com/office/drawing/2014/main" id="{B63691C9-94E0-4AA4-8B2E-9DF25DE4A8F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32" name="그룹 1231">
            <a:extLst>
              <a:ext uri="{FF2B5EF4-FFF2-40B4-BE49-F238E27FC236}">
                <a16:creationId xmlns:a16="http://schemas.microsoft.com/office/drawing/2014/main" id="{74C67131-D5AB-43FE-A3AE-1E7B527551E7}"/>
              </a:ext>
            </a:extLst>
          </p:cNvPr>
          <p:cNvGrpSpPr/>
          <p:nvPr/>
        </p:nvGrpSpPr>
        <p:grpSpPr>
          <a:xfrm>
            <a:off x="8924969" y="5182083"/>
            <a:ext cx="627886" cy="816559"/>
            <a:chOff x="7116891" y="5487696"/>
            <a:chExt cx="627886" cy="816559"/>
          </a:xfrm>
        </p:grpSpPr>
        <p:grpSp>
          <p:nvGrpSpPr>
            <p:cNvPr id="1233" name="그룹 1232">
              <a:extLst>
                <a:ext uri="{FF2B5EF4-FFF2-40B4-BE49-F238E27FC236}">
                  <a16:creationId xmlns:a16="http://schemas.microsoft.com/office/drawing/2014/main" id="{456BB416-84E1-4417-9B1E-1BDA585D127D}"/>
                </a:ext>
              </a:extLst>
            </p:cNvPr>
            <p:cNvGrpSpPr/>
            <p:nvPr/>
          </p:nvGrpSpPr>
          <p:grpSpPr>
            <a:xfrm>
              <a:off x="7116891" y="5487696"/>
              <a:ext cx="627886" cy="221337"/>
              <a:chOff x="3733432" y="4716733"/>
              <a:chExt cx="627886" cy="221337"/>
            </a:xfrm>
          </p:grpSpPr>
          <p:sp>
            <p:nvSpPr>
              <p:cNvPr id="1240" name="Title Bar">
                <a:extLst>
                  <a:ext uri="{FF2B5EF4-FFF2-40B4-BE49-F238E27FC236}">
                    <a16:creationId xmlns:a16="http://schemas.microsoft.com/office/drawing/2014/main" id="{13948D31-BB57-4CD1-B2C7-6E8BE36A3F1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41" name="직사각형 1240">
                <a:extLst>
                  <a:ext uri="{FF2B5EF4-FFF2-40B4-BE49-F238E27FC236}">
                    <a16:creationId xmlns:a16="http://schemas.microsoft.com/office/drawing/2014/main" id="{161206AD-4D0B-4332-A0A6-A3E42614C678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34" name="그룹 1233">
              <a:extLst>
                <a:ext uri="{FF2B5EF4-FFF2-40B4-BE49-F238E27FC236}">
                  <a16:creationId xmlns:a16="http://schemas.microsoft.com/office/drawing/2014/main" id="{1708FA77-7871-4DD1-B91B-0B70148F0DA6}"/>
                </a:ext>
              </a:extLst>
            </p:cNvPr>
            <p:cNvGrpSpPr/>
            <p:nvPr/>
          </p:nvGrpSpPr>
          <p:grpSpPr>
            <a:xfrm>
              <a:off x="7116891" y="5785307"/>
              <a:ext cx="627886" cy="221337"/>
              <a:chOff x="3733432" y="4716733"/>
              <a:chExt cx="627886" cy="221337"/>
            </a:xfrm>
          </p:grpSpPr>
          <p:sp>
            <p:nvSpPr>
              <p:cNvPr id="1238" name="Title Bar">
                <a:extLst>
                  <a:ext uri="{FF2B5EF4-FFF2-40B4-BE49-F238E27FC236}">
                    <a16:creationId xmlns:a16="http://schemas.microsoft.com/office/drawing/2014/main" id="{3991199B-7558-4633-8119-BA677502057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39" name="직사각형 1238">
                <a:extLst>
                  <a:ext uri="{FF2B5EF4-FFF2-40B4-BE49-F238E27FC236}">
                    <a16:creationId xmlns:a16="http://schemas.microsoft.com/office/drawing/2014/main" id="{11A67AEC-6271-44FC-8CB1-E2FDBBE28F4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235" name="그룹 1234">
              <a:extLst>
                <a:ext uri="{FF2B5EF4-FFF2-40B4-BE49-F238E27FC236}">
                  <a16:creationId xmlns:a16="http://schemas.microsoft.com/office/drawing/2014/main" id="{AC03BA81-9AB7-43D2-B7AC-DC8FECA970B1}"/>
                </a:ext>
              </a:extLst>
            </p:cNvPr>
            <p:cNvGrpSpPr/>
            <p:nvPr/>
          </p:nvGrpSpPr>
          <p:grpSpPr>
            <a:xfrm>
              <a:off x="7116891" y="6082918"/>
              <a:ext cx="627886" cy="221337"/>
              <a:chOff x="3733432" y="4716733"/>
              <a:chExt cx="627886" cy="221337"/>
            </a:xfrm>
          </p:grpSpPr>
          <p:sp>
            <p:nvSpPr>
              <p:cNvPr id="1236" name="Title Bar">
                <a:extLst>
                  <a:ext uri="{FF2B5EF4-FFF2-40B4-BE49-F238E27FC236}">
                    <a16:creationId xmlns:a16="http://schemas.microsoft.com/office/drawing/2014/main" id="{21EF7872-B2CB-4E62-ABDB-537AB202A8B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237" name="직사각형 1236">
                <a:extLst>
                  <a:ext uri="{FF2B5EF4-FFF2-40B4-BE49-F238E27FC236}">
                    <a16:creationId xmlns:a16="http://schemas.microsoft.com/office/drawing/2014/main" id="{A3AB876A-8C1D-4AB5-AC83-5554AE27469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242" name="그룹 1241">
            <a:extLst>
              <a:ext uri="{FF2B5EF4-FFF2-40B4-BE49-F238E27FC236}">
                <a16:creationId xmlns:a16="http://schemas.microsoft.com/office/drawing/2014/main" id="{0F60A0F5-87CB-4C1F-B351-7F9760017B15}"/>
              </a:ext>
            </a:extLst>
          </p:cNvPr>
          <p:cNvGrpSpPr/>
          <p:nvPr/>
        </p:nvGrpSpPr>
        <p:grpSpPr>
          <a:xfrm>
            <a:off x="9673320" y="5109761"/>
            <a:ext cx="25400" cy="900000"/>
            <a:chOff x="4049472" y="2065533"/>
            <a:chExt cx="25400" cy="2268000"/>
          </a:xfrm>
        </p:grpSpPr>
        <p:cxnSp>
          <p:nvCxnSpPr>
            <p:cNvPr id="1243" name="Track">
              <a:extLst>
                <a:ext uri="{FF2B5EF4-FFF2-40B4-BE49-F238E27FC236}">
                  <a16:creationId xmlns:a16="http://schemas.microsoft.com/office/drawing/2014/main" id="{B56FF654-10FF-4B78-A5CE-BE519867BB31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4" name="Thumb">
              <a:extLst>
                <a:ext uri="{FF2B5EF4-FFF2-40B4-BE49-F238E27FC236}">
                  <a16:creationId xmlns:a16="http://schemas.microsoft.com/office/drawing/2014/main" id="{EAA31FC9-A6BA-48C5-93D2-39977F9BB40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250" name="직사각형 1249">
            <a:extLst>
              <a:ext uri="{FF2B5EF4-FFF2-40B4-BE49-F238E27FC236}">
                <a16:creationId xmlns:a16="http://schemas.microsoft.com/office/drawing/2014/main" id="{9AFEA739-C528-415B-B500-2CDC2017E051}"/>
              </a:ext>
            </a:extLst>
          </p:cNvPr>
          <p:cNvSpPr/>
          <p:nvPr/>
        </p:nvSpPr>
        <p:spPr>
          <a:xfrm>
            <a:off x="1877707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기본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51" name="직사각형 1250">
            <a:extLst>
              <a:ext uri="{FF2B5EF4-FFF2-40B4-BE49-F238E27FC236}">
                <a16:creationId xmlns:a16="http://schemas.microsoft.com/office/drawing/2014/main" id="{E79E0548-A9B4-49BF-B91F-2CBE56975ED7}"/>
              </a:ext>
            </a:extLst>
          </p:cNvPr>
          <p:cNvSpPr/>
          <p:nvPr/>
        </p:nvSpPr>
        <p:spPr>
          <a:xfrm>
            <a:off x="6826550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" name="오른쪽 중괄호 6">
            <a:extLst>
              <a:ext uri="{FF2B5EF4-FFF2-40B4-BE49-F238E27FC236}">
                <a16:creationId xmlns:a16="http://schemas.microsoft.com/office/drawing/2014/main" id="{02843570-C77A-40F6-BA67-AA26411B5C24}"/>
              </a:ext>
            </a:extLst>
          </p:cNvPr>
          <p:cNvSpPr/>
          <p:nvPr/>
        </p:nvSpPr>
        <p:spPr>
          <a:xfrm rot="5400000">
            <a:off x="7753269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52" name="직사각형 1251">
            <a:extLst>
              <a:ext uri="{FF2B5EF4-FFF2-40B4-BE49-F238E27FC236}">
                <a16:creationId xmlns:a16="http://schemas.microsoft.com/office/drawing/2014/main" id="{528C9CAB-A61C-4173-82C1-CDD0C07CB8C3}"/>
              </a:ext>
            </a:extLst>
          </p:cNvPr>
          <p:cNvSpPr/>
          <p:nvPr/>
        </p:nvSpPr>
        <p:spPr>
          <a:xfrm>
            <a:off x="5941852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시 대화상대 목록이 하단으로 이동하며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목록은 접기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</a:t>
            </a: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펼치기 가능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0905DA7-1E8C-419E-B827-E610791FD6A3}"/>
              </a:ext>
            </a:extLst>
          </p:cNvPr>
          <p:cNvSpPr/>
          <p:nvPr/>
        </p:nvSpPr>
        <p:spPr>
          <a:xfrm>
            <a:off x="4697728" y="1341762"/>
            <a:ext cx="4953000" cy="707886"/>
          </a:xfrm>
          <a:prstGeom prst="rect">
            <a:avLst/>
          </a:prstGeom>
        </p:spPr>
        <p:txBody>
          <a:bodyPr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대화상대 목록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맑은 고딕" panose="020B0503020000020004" pitchFamily="50" charset="-127"/>
              <a:buChar char="­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대화상대 선택 시 목록 영역은 자동으로 펼침 상태로 전환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맑은 고딕" panose="020B0503020000020004" pitchFamily="50" charset="-127"/>
              <a:buChar char="­"/>
              <a:tabLst/>
              <a:defRPr/>
            </a:pP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 초과 시 스크롤바 생성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높이를 줄이는 경우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,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최소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줄이 노출되는 높이 유지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60AA141C-1018-4FD5-A7A4-F5A2EEF7D53F}"/>
              </a:ext>
            </a:extLst>
          </p:cNvPr>
          <p:cNvSpPr/>
          <p:nvPr/>
        </p:nvSpPr>
        <p:spPr>
          <a:xfrm>
            <a:off x="117193" y="3190075"/>
            <a:ext cx="3483612" cy="238151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0" name="직사각형 309">
            <a:extLst>
              <a:ext uri="{FF2B5EF4-FFF2-40B4-BE49-F238E27FC236}">
                <a16:creationId xmlns:a16="http://schemas.microsoft.com/office/drawing/2014/main" id="{097030BA-0A54-4683-9CE2-1413AA768445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60988328-6FAF-4508-B89B-5AAA141C1097}"/>
              </a:ext>
            </a:extLst>
          </p:cNvPr>
          <p:cNvSpPr/>
          <p:nvPr/>
        </p:nvSpPr>
        <p:spPr>
          <a:xfrm>
            <a:off x="6057952" y="2839753"/>
            <a:ext cx="3722152" cy="1913992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2" name="직사각형 311">
            <a:extLst>
              <a:ext uri="{FF2B5EF4-FFF2-40B4-BE49-F238E27FC236}">
                <a16:creationId xmlns:a16="http://schemas.microsoft.com/office/drawing/2014/main" id="{5556068A-A9F3-4320-9775-10DB50C01F03}"/>
              </a:ext>
            </a:extLst>
          </p:cNvPr>
          <p:cNvSpPr/>
          <p:nvPr/>
        </p:nvSpPr>
        <p:spPr>
          <a:xfrm>
            <a:off x="6057952" y="5117233"/>
            <a:ext cx="3722152" cy="96183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0580239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레이어 팝업</a:t>
            </a:r>
          </a:p>
        </p:txBody>
      </p:sp>
      <p:sp>
        <p:nvSpPr>
          <p:cNvPr id="498" name="직사각형 497">
            <a:extLst>
              <a:ext uri="{FF2B5EF4-FFF2-40B4-BE49-F238E27FC236}">
                <a16:creationId xmlns:a16="http://schemas.microsoft.com/office/drawing/2014/main" id="{4AD50472-3D15-45F9-964C-FB168E423111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멤버 선택 시 공통으로 노출되는 영역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9" name="직사각형 498">
            <a:extLst>
              <a:ext uri="{FF2B5EF4-FFF2-40B4-BE49-F238E27FC236}">
                <a16:creationId xmlns:a16="http://schemas.microsoft.com/office/drawing/2014/main" id="{468A19EB-2648-4E68-8DC2-A2AF30A63A6E}"/>
              </a:ext>
            </a:extLst>
          </p:cNvPr>
          <p:cNvSpPr/>
          <p:nvPr/>
        </p:nvSpPr>
        <p:spPr>
          <a:xfrm>
            <a:off x="211050" y="911547"/>
            <a:ext cx="8221750" cy="1015663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조직도를 통한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부서정보 노출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: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 트리 상단에서 부서정보가 네비게이션 형태로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부서 클릭 시 해당 부서에 대한 상세 목록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하위 부서 및 임직원 목록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부서별 멤버 목록과 선택 버튼이 노출되며 부서별 일괄 선택 가능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직원별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프로필 이미지와 </a:t>
            </a:r>
            <a:r>
              <a:rPr kumimoji="1" lang="ko-KR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직원명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60599A56-1251-4EBE-8387-E18302808902}"/>
              </a:ext>
            </a:extLst>
          </p:cNvPr>
          <p:cNvSpPr/>
          <p:nvPr/>
        </p:nvSpPr>
        <p:spPr>
          <a:xfrm>
            <a:off x="6762349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632" name="오른쪽 중괄호 1631">
            <a:extLst>
              <a:ext uri="{FF2B5EF4-FFF2-40B4-BE49-F238E27FC236}">
                <a16:creationId xmlns:a16="http://schemas.microsoft.com/office/drawing/2014/main" id="{3AFCD2ED-858F-4FD1-853B-061AF10CFAD7}"/>
              </a:ext>
            </a:extLst>
          </p:cNvPr>
          <p:cNvSpPr/>
          <p:nvPr/>
        </p:nvSpPr>
        <p:spPr>
          <a:xfrm rot="5400000">
            <a:off x="7776030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33" name="직사각형 1632">
            <a:extLst>
              <a:ext uri="{FF2B5EF4-FFF2-40B4-BE49-F238E27FC236}">
                <a16:creationId xmlns:a16="http://schemas.microsoft.com/office/drawing/2014/main" id="{DB2C11EF-FCB7-42C3-ADCC-A1887B9D4BC2}"/>
              </a:ext>
            </a:extLst>
          </p:cNvPr>
          <p:cNvSpPr/>
          <p:nvPr/>
        </p:nvSpPr>
        <p:spPr>
          <a:xfrm>
            <a:off x="5953750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창을 최소화 한 경우에도 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대화상대 목록은 최대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줄은 기본적으로 노출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4" name="직사각형 503">
            <a:extLst>
              <a:ext uri="{FF2B5EF4-FFF2-40B4-BE49-F238E27FC236}">
                <a16:creationId xmlns:a16="http://schemas.microsoft.com/office/drawing/2014/main" id="{0DBB4003-4452-482D-B336-30A3A46FE98B}"/>
              </a:ext>
            </a:extLst>
          </p:cNvPr>
          <p:cNvSpPr/>
          <p:nvPr/>
        </p:nvSpPr>
        <p:spPr>
          <a:xfrm>
            <a:off x="1927705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기본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7B0BBF2-B8FF-4D00-BB62-C76D3A1AF3DD}"/>
              </a:ext>
            </a:extLst>
          </p:cNvPr>
          <p:cNvGrpSpPr/>
          <p:nvPr/>
        </p:nvGrpSpPr>
        <p:grpSpPr>
          <a:xfrm>
            <a:off x="6093571" y="2491482"/>
            <a:ext cx="3538457" cy="3545829"/>
            <a:chOff x="6030704" y="2491482"/>
            <a:chExt cx="3538457" cy="3545829"/>
          </a:xfrm>
        </p:grpSpPr>
        <p:cxnSp>
          <p:nvCxnSpPr>
            <p:cNvPr id="1331" name="Track">
              <a:extLst>
                <a:ext uri="{FF2B5EF4-FFF2-40B4-BE49-F238E27FC236}">
                  <a16:creationId xmlns:a16="http://schemas.microsoft.com/office/drawing/2014/main" id="{9E6C2C52-3433-429D-B04F-EA38CE2D0C08}"/>
                </a:ext>
              </a:extLst>
            </p:cNvPr>
            <p:cNvCxnSpPr>
              <a:cxnSpLocks/>
            </p:cNvCxnSpPr>
            <p:nvPr/>
          </p:nvCxnSpPr>
          <p:spPr>
            <a:xfrm>
              <a:off x="9456108" y="316817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grpSp>
          <p:nvGrpSpPr>
            <p:cNvPr id="1332" name="그룹 1331">
              <a:extLst>
                <a:ext uri="{FF2B5EF4-FFF2-40B4-BE49-F238E27FC236}">
                  <a16:creationId xmlns:a16="http://schemas.microsoft.com/office/drawing/2014/main" id="{08B6DECD-80B6-4E36-9195-1771B17F65EE}"/>
                </a:ext>
              </a:extLst>
            </p:cNvPr>
            <p:cNvGrpSpPr/>
            <p:nvPr/>
          </p:nvGrpSpPr>
          <p:grpSpPr>
            <a:xfrm>
              <a:off x="6036604" y="2764533"/>
              <a:ext cx="3532557" cy="270620"/>
              <a:chOff x="591872" y="1640730"/>
              <a:chExt cx="3532557" cy="203875"/>
            </a:xfrm>
          </p:grpSpPr>
          <p:sp>
            <p:nvSpPr>
              <p:cNvPr id="1333" name="Text Box">
                <a:extLst>
                  <a:ext uri="{FF2B5EF4-FFF2-40B4-BE49-F238E27FC236}">
                    <a16:creationId xmlns:a16="http://schemas.microsoft.com/office/drawing/2014/main" id="{6CC06106-FB48-49B1-9CA3-F09AEE276CC9}"/>
                  </a:ext>
                </a:extLst>
              </p:cNvPr>
              <p:cNvSpPr/>
              <p:nvPr/>
            </p:nvSpPr>
            <p:spPr>
              <a:xfrm>
                <a:off x="591872" y="1640730"/>
                <a:ext cx="1747492" cy="203875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그룹</a:t>
                </a:r>
                <a:endPara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34" name="Text Box">
                <a:extLst>
                  <a:ext uri="{FF2B5EF4-FFF2-40B4-BE49-F238E27FC236}">
                    <a16:creationId xmlns:a16="http://schemas.microsoft.com/office/drawing/2014/main" id="{67FD54C4-7B21-4E85-932C-78FBDCFF1AFE}"/>
                  </a:ext>
                </a:extLst>
              </p:cNvPr>
              <p:cNvSpPr/>
              <p:nvPr/>
            </p:nvSpPr>
            <p:spPr>
              <a:xfrm>
                <a:off x="2376937" y="1640730"/>
                <a:ext cx="1747492" cy="203875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35" name="Text Box">
              <a:extLst>
                <a:ext uri="{FF2B5EF4-FFF2-40B4-BE49-F238E27FC236}">
                  <a16:creationId xmlns:a16="http://schemas.microsoft.com/office/drawing/2014/main" id="{C609537A-3770-4970-B095-8C9A41C3A1AC}"/>
                </a:ext>
              </a:extLst>
            </p:cNvPr>
            <p:cNvSpPr/>
            <p:nvPr/>
          </p:nvSpPr>
          <p:spPr>
            <a:xfrm>
              <a:off x="6036603" y="2491482"/>
              <a:ext cx="3531347" cy="354582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336" name="그룹 1335">
              <a:extLst>
                <a:ext uri="{FF2B5EF4-FFF2-40B4-BE49-F238E27FC236}">
                  <a16:creationId xmlns:a16="http://schemas.microsoft.com/office/drawing/2014/main" id="{CFD8B4AF-8036-4278-9FBA-B72B9BBACA6B}"/>
                </a:ext>
              </a:extLst>
            </p:cNvPr>
            <p:cNvGrpSpPr/>
            <p:nvPr/>
          </p:nvGrpSpPr>
          <p:grpSpPr>
            <a:xfrm>
              <a:off x="6035392" y="2596429"/>
              <a:ext cx="3479951" cy="225640"/>
              <a:chOff x="233347" y="2198634"/>
              <a:chExt cx="3479951" cy="225640"/>
            </a:xfrm>
          </p:grpSpPr>
          <p:grpSp>
            <p:nvGrpSpPr>
              <p:cNvPr id="1337" name="그룹 1336">
                <a:extLst>
                  <a:ext uri="{FF2B5EF4-FFF2-40B4-BE49-F238E27FC236}">
                    <a16:creationId xmlns:a16="http://schemas.microsoft.com/office/drawing/2014/main" id="{32A296DE-D2AB-4CFD-8A73-3077F934697F}"/>
                  </a:ext>
                </a:extLst>
              </p:cNvPr>
              <p:cNvGrpSpPr/>
              <p:nvPr/>
            </p:nvGrpSpPr>
            <p:grpSpPr>
              <a:xfrm>
                <a:off x="293298" y="2208830"/>
                <a:ext cx="3420000" cy="215444"/>
                <a:chOff x="2753227" y="6341570"/>
                <a:chExt cx="3420000" cy="215444"/>
              </a:xfrm>
            </p:grpSpPr>
            <p:grpSp>
              <p:nvGrpSpPr>
                <p:cNvPr id="1339" name="그룹 1338">
                  <a:extLst>
                    <a:ext uri="{FF2B5EF4-FFF2-40B4-BE49-F238E27FC236}">
                      <a16:creationId xmlns:a16="http://schemas.microsoft.com/office/drawing/2014/main" id="{06BE765A-6837-4C62-B91C-41592E4B5A5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2873893" cy="215444"/>
                  <a:chOff x="3244556" y="6341570"/>
                  <a:chExt cx="2873893" cy="215444"/>
                </a:xfrm>
              </p:grpSpPr>
              <p:sp>
                <p:nvSpPr>
                  <p:cNvPr id="1341" name="Search Icon">
                    <a:extLst>
                      <a:ext uri="{FF2B5EF4-FFF2-40B4-BE49-F238E27FC236}">
                        <a16:creationId xmlns:a16="http://schemas.microsoft.com/office/drawing/2014/main" id="{6AAC1B06-554A-4C5F-AB11-1136CB940C4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007440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342" name="직사각형 1341">
                    <a:extLst>
                      <a:ext uri="{FF2B5EF4-FFF2-40B4-BE49-F238E27FC236}">
                        <a16:creationId xmlns:a16="http://schemas.microsoft.com/office/drawing/2014/main" id="{840AF80C-7A54-441D-9945-AAA174858940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835759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844083" rtl="0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이메일 검색</a:t>
                    </a:r>
                  </a:p>
                </p:txBody>
              </p:sp>
            </p:grpSp>
            <p:cxnSp>
              <p:nvCxnSpPr>
                <p:cNvPr id="1340" name="Line">
                  <a:extLst>
                    <a:ext uri="{FF2B5EF4-FFF2-40B4-BE49-F238E27FC236}">
                      <a16:creationId xmlns:a16="http://schemas.microsoft.com/office/drawing/2014/main" id="{2BD366B1-55FB-4D6A-A360-7DA00484F6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3420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38" name="직사각형 1337">
                <a:extLst>
                  <a:ext uri="{FF2B5EF4-FFF2-40B4-BE49-F238E27FC236}">
                    <a16:creationId xmlns:a16="http://schemas.microsoft.com/office/drawing/2014/main" id="{E9957C25-953F-4D43-AE52-1792A406C88E}"/>
                  </a:ext>
                </a:extLst>
              </p:cNvPr>
              <p:cNvSpPr/>
              <p:nvPr/>
            </p:nvSpPr>
            <p:spPr>
              <a:xfrm>
                <a:off x="233347" y="2198634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9" name="그룹 1578">
              <a:extLst>
                <a:ext uri="{FF2B5EF4-FFF2-40B4-BE49-F238E27FC236}">
                  <a16:creationId xmlns:a16="http://schemas.microsoft.com/office/drawing/2014/main" id="{9F0A4732-A8F0-47A6-86C8-7C2EA3623927}"/>
                </a:ext>
              </a:extLst>
            </p:cNvPr>
            <p:cNvGrpSpPr/>
            <p:nvPr/>
          </p:nvGrpSpPr>
          <p:grpSpPr>
            <a:xfrm>
              <a:off x="9466000" y="5137805"/>
              <a:ext cx="25400" cy="792000"/>
              <a:chOff x="4049472" y="2065533"/>
              <a:chExt cx="25400" cy="2268000"/>
            </a:xfrm>
          </p:grpSpPr>
          <p:cxnSp>
            <p:nvCxnSpPr>
              <p:cNvPr id="1580" name="Track">
                <a:extLst>
                  <a:ext uri="{FF2B5EF4-FFF2-40B4-BE49-F238E27FC236}">
                    <a16:creationId xmlns:a16="http://schemas.microsoft.com/office/drawing/2014/main" id="{F7493BAC-3EB4-4F64-BE99-F3F5563E38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1" name="Thumb">
                <a:extLst>
                  <a:ext uri="{FF2B5EF4-FFF2-40B4-BE49-F238E27FC236}">
                    <a16:creationId xmlns:a16="http://schemas.microsoft.com/office/drawing/2014/main" id="{AB4B72D6-0CE8-4032-92AC-929D76C9F581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582" name="그룹 1581">
              <a:extLst>
                <a:ext uri="{FF2B5EF4-FFF2-40B4-BE49-F238E27FC236}">
                  <a16:creationId xmlns:a16="http://schemas.microsoft.com/office/drawing/2014/main" id="{5F60ED46-5A9A-4BA8-B46E-DA87B011D7AE}"/>
                </a:ext>
              </a:extLst>
            </p:cNvPr>
            <p:cNvGrpSpPr/>
            <p:nvPr/>
          </p:nvGrpSpPr>
          <p:grpSpPr>
            <a:xfrm>
              <a:off x="6105669" y="5148003"/>
              <a:ext cx="627886" cy="816559"/>
              <a:chOff x="4542351" y="5487696"/>
              <a:chExt cx="627886" cy="816559"/>
            </a:xfrm>
          </p:grpSpPr>
          <p:grpSp>
            <p:nvGrpSpPr>
              <p:cNvPr id="1583" name="그룹 1582">
                <a:extLst>
                  <a:ext uri="{FF2B5EF4-FFF2-40B4-BE49-F238E27FC236}">
                    <a16:creationId xmlns:a16="http://schemas.microsoft.com/office/drawing/2014/main" id="{EA9F00E0-8E96-4510-8286-E71D21D4B8E4}"/>
                  </a:ext>
                </a:extLst>
              </p:cNvPr>
              <p:cNvGrpSpPr/>
              <p:nvPr/>
            </p:nvGrpSpPr>
            <p:grpSpPr>
              <a:xfrm>
                <a:off x="4542351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590" name="Title Bar">
                  <a:extLst>
                    <a:ext uri="{FF2B5EF4-FFF2-40B4-BE49-F238E27FC236}">
                      <a16:creationId xmlns:a16="http://schemas.microsoft.com/office/drawing/2014/main" id="{A4670AB4-9731-4EAF-80DD-DB1404559877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</a:p>
              </p:txBody>
            </p:sp>
            <p:sp>
              <p:nvSpPr>
                <p:cNvPr id="1591" name="직사각형 1590">
                  <a:extLst>
                    <a:ext uri="{FF2B5EF4-FFF2-40B4-BE49-F238E27FC236}">
                      <a16:creationId xmlns:a16="http://schemas.microsoft.com/office/drawing/2014/main" id="{244A69F1-273F-4B04-8227-4B78D91C242D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84" name="그룹 1583">
                <a:extLst>
                  <a:ext uri="{FF2B5EF4-FFF2-40B4-BE49-F238E27FC236}">
                    <a16:creationId xmlns:a16="http://schemas.microsoft.com/office/drawing/2014/main" id="{9AB0FF78-1DC8-49DE-85B7-DC4037B41155}"/>
                  </a:ext>
                </a:extLst>
              </p:cNvPr>
              <p:cNvGrpSpPr/>
              <p:nvPr/>
            </p:nvGrpSpPr>
            <p:grpSpPr>
              <a:xfrm>
                <a:off x="4542351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588" name="Title Bar">
                  <a:extLst>
                    <a:ext uri="{FF2B5EF4-FFF2-40B4-BE49-F238E27FC236}">
                      <a16:creationId xmlns:a16="http://schemas.microsoft.com/office/drawing/2014/main" id="{9E72A072-6B96-4231-B71F-C10EE67DCE7C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</a:p>
              </p:txBody>
            </p:sp>
            <p:sp>
              <p:nvSpPr>
                <p:cNvPr id="1589" name="직사각형 1588">
                  <a:extLst>
                    <a:ext uri="{FF2B5EF4-FFF2-40B4-BE49-F238E27FC236}">
                      <a16:creationId xmlns:a16="http://schemas.microsoft.com/office/drawing/2014/main" id="{C7B81BE3-EAB5-4E55-8769-E95B4560843E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85" name="그룹 1584">
                <a:extLst>
                  <a:ext uri="{FF2B5EF4-FFF2-40B4-BE49-F238E27FC236}">
                    <a16:creationId xmlns:a16="http://schemas.microsoft.com/office/drawing/2014/main" id="{141A7D82-F5E5-4279-9043-78F7F39D0CF7}"/>
                  </a:ext>
                </a:extLst>
              </p:cNvPr>
              <p:cNvGrpSpPr/>
              <p:nvPr/>
            </p:nvGrpSpPr>
            <p:grpSpPr>
              <a:xfrm>
                <a:off x="4542351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586" name="Title Bar">
                  <a:extLst>
                    <a:ext uri="{FF2B5EF4-FFF2-40B4-BE49-F238E27FC236}">
                      <a16:creationId xmlns:a16="http://schemas.microsoft.com/office/drawing/2014/main" id="{F2B4B658-A082-4D16-9FFE-6900C8E1E1AC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</a:p>
              </p:txBody>
            </p:sp>
            <p:sp>
              <p:nvSpPr>
                <p:cNvPr id="1587" name="직사각형 1586">
                  <a:extLst>
                    <a:ext uri="{FF2B5EF4-FFF2-40B4-BE49-F238E27FC236}">
                      <a16:creationId xmlns:a16="http://schemas.microsoft.com/office/drawing/2014/main" id="{8AD2061B-F80A-489C-9BA0-E5323C17201F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592" name="그룹 1591">
              <a:extLst>
                <a:ext uri="{FF2B5EF4-FFF2-40B4-BE49-F238E27FC236}">
                  <a16:creationId xmlns:a16="http://schemas.microsoft.com/office/drawing/2014/main" id="{39045EE7-AF81-42AA-B85A-5CE81B99C33E}"/>
                </a:ext>
              </a:extLst>
            </p:cNvPr>
            <p:cNvGrpSpPr/>
            <p:nvPr/>
          </p:nvGrpSpPr>
          <p:grpSpPr>
            <a:xfrm>
              <a:off x="6778088" y="5148003"/>
              <a:ext cx="627886" cy="816559"/>
              <a:chOff x="5183784" y="5487696"/>
              <a:chExt cx="627886" cy="816559"/>
            </a:xfrm>
          </p:grpSpPr>
          <p:grpSp>
            <p:nvGrpSpPr>
              <p:cNvPr id="1593" name="그룹 1592">
                <a:extLst>
                  <a:ext uri="{FF2B5EF4-FFF2-40B4-BE49-F238E27FC236}">
                    <a16:creationId xmlns:a16="http://schemas.microsoft.com/office/drawing/2014/main" id="{5260FBEC-BC7D-4FE9-A486-476952FC5AFA}"/>
                  </a:ext>
                </a:extLst>
              </p:cNvPr>
              <p:cNvGrpSpPr/>
              <p:nvPr/>
            </p:nvGrpSpPr>
            <p:grpSpPr>
              <a:xfrm>
                <a:off x="5183784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00" name="Title Bar">
                  <a:extLst>
                    <a:ext uri="{FF2B5EF4-FFF2-40B4-BE49-F238E27FC236}">
                      <a16:creationId xmlns:a16="http://schemas.microsoft.com/office/drawing/2014/main" id="{28111F17-FA75-49F7-84F3-D9C5FB4B8DB8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601" name="직사각형 1600">
                  <a:extLst>
                    <a:ext uri="{FF2B5EF4-FFF2-40B4-BE49-F238E27FC236}">
                      <a16:creationId xmlns:a16="http://schemas.microsoft.com/office/drawing/2014/main" id="{A689A01B-4969-40DC-925D-3A499B46E384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94" name="그룹 1593">
                <a:extLst>
                  <a:ext uri="{FF2B5EF4-FFF2-40B4-BE49-F238E27FC236}">
                    <a16:creationId xmlns:a16="http://schemas.microsoft.com/office/drawing/2014/main" id="{AADE8FEC-F93A-4B0D-8F5A-7069E8F13888}"/>
                  </a:ext>
                </a:extLst>
              </p:cNvPr>
              <p:cNvGrpSpPr/>
              <p:nvPr/>
            </p:nvGrpSpPr>
            <p:grpSpPr>
              <a:xfrm>
                <a:off x="5183784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598" name="Title Bar">
                  <a:extLst>
                    <a:ext uri="{FF2B5EF4-FFF2-40B4-BE49-F238E27FC236}">
                      <a16:creationId xmlns:a16="http://schemas.microsoft.com/office/drawing/2014/main" id="{B1E7C4DF-97E8-4033-A0B0-B88BA608512A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599" name="직사각형 1598">
                  <a:extLst>
                    <a:ext uri="{FF2B5EF4-FFF2-40B4-BE49-F238E27FC236}">
                      <a16:creationId xmlns:a16="http://schemas.microsoft.com/office/drawing/2014/main" id="{911046C8-DDB5-45B7-8635-9A0DC499976B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595" name="그룹 1594">
                <a:extLst>
                  <a:ext uri="{FF2B5EF4-FFF2-40B4-BE49-F238E27FC236}">
                    <a16:creationId xmlns:a16="http://schemas.microsoft.com/office/drawing/2014/main" id="{ECA26E9F-8F74-471F-9286-E590A2C1D389}"/>
                  </a:ext>
                </a:extLst>
              </p:cNvPr>
              <p:cNvGrpSpPr/>
              <p:nvPr/>
            </p:nvGrpSpPr>
            <p:grpSpPr>
              <a:xfrm>
                <a:off x="5183784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596" name="Title Bar">
                  <a:extLst>
                    <a:ext uri="{FF2B5EF4-FFF2-40B4-BE49-F238E27FC236}">
                      <a16:creationId xmlns:a16="http://schemas.microsoft.com/office/drawing/2014/main" id="{A3597BB4-CFB3-49F9-9069-EF9E21D76003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597" name="직사각형 1596">
                  <a:extLst>
                    <a:ext uri="{FF2B5EF4-FFF2-40B4-BE49-F238E27FC236}">
                      <a16:creationId xmlns:a16="http://schemas.microsoft.com/office/drawing/2014/main" id="{64A376DB-85DD-4339-BEA1-D40AE9ABD9E4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602" name="그룹 1601">
              <a:extLst>
                <a:ext uri="{FF2B5EF4-FFF2-40B4-BE49-F238E27FC236}">
                  <a16:creationId xmlns:a16="http://schemas.microsoft.com/office/drawing/2014/main" id="{306C0EDC-E4D9-4FFF-AED8-2CE2F0134936}"/>
                </a:ext>
              </a:extLst>
            </p:cNvPr>
            <p:cNvGrpSpPr/>
            <p:nvPr/>
          </p:nvGrpSpPr>
          <p:grpSpPr>
            <a:xfrm>
              <a:off x="7468713" y="5148003"/>
              <a:ext cx="627886" cy="816559"/>
              <a:chOff x="5825217" y="5487696"/>
              <a:chExt cx="627886" cy="816559"/>
            </a:xfrm>
          </p:grpSpPr>
          <p:grpSp>
            <p:nvGrpSpPr>
              <p:cNvPr id="1603" name="그룹 1602">
                <a:extLst>
                  <a:ext uri="{FF2B5EF4-FFF2-40B4-BE49-F238E27FC236}">
                    <a16:creationId xmlns:a16="http://schemas.microsoft.com/office/drawing/2014/main" id="{F2BF0E8F-EFC0-4073-BDB6-3AD97F77D386}"/>
                  </a:ext>
                </a:extLst>
              </p:cNvPr>
              <p:cNvGrpSpPr/>
              <p:nvPr/>
            </p:nvGrpSpPr>
            <p:grpSpPr>
              <a:xfrm>
                <a:off x="5825217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10" name="Title Bar">
                  <a:extLst>
                    <a:ext uri="{FF2B5EF4-FFF2-40B4-BE49-F238E27FC236}">
                      <a16:creationId xmlns:a16="http://schemas.microsoft.com/office/drawing/2014/main" id="{5F08292C-6EC3-409E-A8BA-D9BF17F7F451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</a:p>
              </p:txBody>
            </p:sp>
            <p:sp>
              <p:nvSpPr>
                <p:cNvPr id="1611" name="직사각형 1610">
                  <a:extLst>
                    <a:ext uri="{FF2B5EF4-FFF2-40B4-BE49-F238E27FC236}">
                      <a16:creationId xmlns:a16="http://schemas.microsoft.com/office/drawing/2014/main" id="{2F102ADF-F477-496D-9655-9029810D85A7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04" name="그룹 1603">
                <a:extLst>
                  <a:ext uri="{FF2B5EF4-FFF2-40B4-BE49-F238E27FC236}">
                    <a16:creationId xmlns:a16="http://schemas.microsoft.com/office/drawing/2014/main" id="{A863D5A7-D8B9-497D-A627-0C0A150CFC29}"/>
                  </a:ext>
                </a:extLst>
              </p:cNvPr>
              <p:cNvGrpSpPr/>
              <p:nvPr/>
            </p:nvGrpSpPr>
            <p:grpSpPr>
              <a:xfrm>
                <a:off x="5825217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608" name="Title Bar">
                  <a:extLst>
                    <a:ext uri="{FF2B5EF4-FFF2-40B4-BE49-F238E27FC236}">
                      <a16:creationId xmlns:a16="http://schemas.microsoft.com/office/drawing/2014/main" id="{324818EE-A391-46C7-9515-8922007E070B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</a:p>
              </p:txBody>
            </p:sp>
            <p:sp>
              <p:nvSpPr>
                <p:cNvPr id="1609" name="직사각형 1608">
                  <a:extLst>
                    <a:ext uri="{FF2B5EF4-FFF2-40B4-BE49-F238E27FC236}">
                      <a16:creationId xmlns:a16="http://schemas.microsoft.com/office/drawing/2014/main" id="{048CECF2-954E-43C1-99F2-D737D62EB829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05" name="그룹 1604">
                <a:extLst>
                  <a:ext uri="{FF2B5EF4-FFF2-40B4-BE49-F238E27FC236}">
                    <a16:creationId xmlns:a16="http://schemas.microsoft.com/office/drawing/2014/main" id="{7F59B51D-9BE0-4C8C-95A1-4B38CF588457}"/>
                  </a:ext>
                </a:extLst>
              </p:cNvPr>
              <p:cNvGrpSpPr/>
              <p:nvPr/>
            </p:nvGrpSpPr>
            <p:grpSpPr>
              <a:xfrm>
                <a:off x="5825217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606" name="Title Bar">
                  <a:extLst>
                    <a:ext uri="{FF2B5EF4-FFF2-40B4-BE49-F238E27FC236}">
                      <a16:creationId xmlns:a16="http://schemas.microsoft.com/office/drawing/2014/main" id="{B75E51B6-2D77-4D57-BD33-0519FBF5E6D6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</a:p>
              </p:txBody>
            </p:sp>
            <p:sp>
              <p:nvSpPr>
                <p:cNvPr id="1607" name="직사각형 1606">
                  <a:extLst>
                    <a:ext uri="{FF2B5EF4-FFF2-40B4-BE49-F238E27FC236}">
                      <a16:creationId xmlns:a16="http://schemas.microsoft.com/office/drawing/2014/main" id="{8C526DBF-FB9E-4E90-B765-ECF14BB8DAE7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612" name="그룹 1611">
              <a:extLst>
                <a:ext uri="{FF2B5EF4-FFF2-40B4-BE49-F238E27FC236}">
                  <a16:creationId xmlns:a16="http://schemas.microsoft.com/office/drawing/2014/main" id="{63A57965-0723-43DA-96DD-6E3B60B1A7B0}"/>
                </a:ext>
              </a:extLst>
            </p:cNvPr>
            <p:cNvGrpSpPr/>
            <p:nvPr/>
          </p:nvGrpSpPr>
          <p:grpSpPr>
            <a:xfrm>
              <a:off x="8159338" y="5148003"/>
              <a:ext cx="627886" cy="816559"/>
              <a:chOff x="6466651" y="5487696"/>
              <a:chExt cx="627886" cy="816559"/>
            </a:xfrm>
          </p:grpSpPr>
          <p:grpSp>
            <p:nvGrpSpPr>
              <p:cNvPr id="1613" name="그룹 1612">
                <a:extLst>
                  <a:ext uri="{FF2B5EF4-FFF2-40B4-BE49-F238E27FC236}">
                    <a16:creationId xmlns:a16="http://schemas.microsoft.com/office/drawing/2014/main" id="{1C0DF840-E1EE-49CD-956D-36ABDA3BAEDB}"/>
                  </a:ext>
                </a:extLst>
              </p:cNvPr>
              <p:cNvGrpSpPr/>
              <p:nvPr/>
            </p:nvGrpSpPr>
            <p:grpSpPr>
              <a:xfrm>
                <a:off x="6466651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20" name="Title Bar">
                  <a:extLst>
                    <a:ext uri="{FF2B5EF4-FFF2-40B4-BE49-F238E27FC236}">
                      <a16:creationId xmlns:a16="http://schemas.microsoft.com/office/drawing/2014/main" id="{BDBA1978-002F-4F44-99BD-1BF3A493D497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21" name="직사각형 1620">
                  <a:extLst>
                    <a:ext uri="{FF2B5EF4-FFF2-40B4-BE49-F238E27FC236}">
                      <a16:creationId xmlns:a16="http://schemas.microsoft.com/office/drawing/2014/main" id="{ADB2084E-5000-4BD7-899D-15D333FB442F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14" name="그룹 1613">
                <a:extLst>
                  <a:ext uri="{FF2B5EF4-FFF2-40B4-BE49-F238E27FC236}">
                    <a16:creationId xmlns:a16="http://schemas.microsoft.com/office/drawing/2014/main" id="{E8BD94AF-2B46-4A76-B258-B41D924AF08F}"/>
                  </a:ext>
                </a:extLst>
              </p:cNvPr>
              <p:cNvGrpSpPr/>
              <p:nvPr/>
            </p:nvGrpSpPr>
            <p:grpSpPr>
              <a:xfrm>
                <a:off x="6466651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618" name="Title Bar">
                  <a:extLst>
                    <a:ext uri="{FF2B5EF4-FFF2-40B4-BE49-F238E27FC236}">
                      <a16:creationId xmlns:a16="http://schemas.microsoft.com/office/drawing/2014/main" id="{E5B96F6F-D6F6-46F0-8966-4E392BFCE508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19" name="직사각형 1618">
                  <a:extLst>
                    <a:ext uri="{FF2B5EF4-FFF2-40B4-BE49-F238E27FC236}">
                      <a16:creationId xmlns:a16="http://schemas.microsoft.com/office/drawing/2014/main" id="{7A26174F-1F98-4360-B6BB-98D91FD8D40E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15" name="그룹 1614">
                <a:extLst>
                  <a:ext uri="{FF2B5EF4-FFF2-40B4-BE49-F238E27FC236}">
                    <a16:creationId xmlns:a16="http://schemas.microsoft.com/office/drawing/2014/main" id="{28D408C5-2ACD-40FC-9584-A475B8DC6FD0}"/>
                  </a:ext>
                </a:extLst>
              </p:cNvPr>
              <p:cNvGrpSpPr/>
              <p:nvPr/>
            </p:nvGrpSpPr>
            <p:grpSpPr>
              <a:xfrm>
                <a:off x="6466651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616" name="Title Bar">
                  <a:extLst>
                    <a:ext uri="{FF2B5EF4-FFF2-40B4-BE49-F238E27FC236}">
                      <a16:creationId xmlns:a16="http://schemas.microsoft.com/office/drawing/2014/main" id="{5D6FEA79-D403-4FCF-8D5D-284A8EF6F68D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17" name="직사각형 1616">
                  <a:extLst>
                    <a:ext uri="{FF2B5EF4-FFF2-40B4-BE49-F238E27FC236}">
                      <a16:creationId xmlns:a16="http://schemas.microsoft.com/office/drawing/2014/main" id="{E5820077-5345-4183-8D08-4BF211A97151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1622" name="그룹 1621">
              <a:extLst>
                <a:ext uri="{FF2B5EF4-FFF2-40B4-BE49-F238E27FC236}">
                  <a16:creationId xmlns:a16="http://schemas.microsoft.com/office/drawing/2014/main" id="{FD0B6A6E-98FA-46FE-B1B8-8B8FB651C8C6}"/>
                </a:ext>
              </a:extLst>
            </p:cNvPr>
            <p:cNvGrpSpPr/>
            <p:nvPr/>
          </p:nvGrpSpPr>
          <p:grpSpPr>
            <a:xfrm>
              <a:off x="8849963" y="5148003"/>
              <a:ext cx="627886" cy="816559"/>
              <a:chOff x="7116891" y="5487696"/>
              <a:chExt cx="627886" cy="816559"/>
            </a:xfrm>
          </p:grpSpPr>
          <p:grpSp>
            <p:nvGrpSpPr>
              <p:cNvPr id="1623" name="그룹 1622">
                <a:extLst>
                  <a:ext uri="{FF2B5EF4-FFF2-40B4-BE49-F238E27FC236}">
                    <a16:creationId xmlns:a16="http://schemas.microsoft.com/office/drawing/2014/main" id="{480FD98C-D331-41EA-B426-D568E38A81C3}"/>
                  </a:ext>
                </a:extLst>
              </p:cNvPr>
              <p:cNvGrpSpPr/>
              <p:nvPr/>
            </p:nvGrpSpPr>
            <p:grpSpPr>
              <a:xfrm>
                <a:off x="7116891" y="5487696"/>
                <a:ext cx="627886" cy="221337"/>
                <a:chOff x="3733432" y="4716733"/>
                <a:chExt cx="627886" cy="221337"/>
              </a:xfrm>
            </p:grpSpPr>
            <p:sp>
              <p:nvSpPr>
                <p:cNvPr id="1630" name="Title Bar">
                  <a:extLst>
                    <a:ext uri="{FF2B5EF4-FFF2-40B4-BE49-F238E27FC236}">
                      <a16:creationId xmlns:a16="http://schemas.microsoft.com/office/drawing/2014/main" id="{5DFE37C4-A9A6-4398-AFC2-535B5BAAE7FA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31" name="직사각형 1630">
                  <a:extLst>
                    <a:ext uri="{FF2B5EF4-FFF2-40B4-BE49-F238E27FC236}">
                      <a16:creationId xmlns:a16="http://schemas.microsoft.com/office/drawing/2014/main" id="{593EB262-97AC-4392-8CB9-D0DA841210BF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24" name="그룹 1623">
                <a:extLst>
                  <a:ext uri="{FF2B5EF4-FFF2-40B4-BE49-F238E27FC236}">
                    <a16:creationId xmlns:a16="http://schemas.microsoft.com/office/drawing/2014/main" id="{E5F3156B-6EB5-4447-8B59-0C1A1395B4C9}"/>
                  </a:ext>
                </a:extLst>
              </p:cNvPr>
              <p:cNvGrpSpPr/>
              <p:nvPr/>
            </p:nvGrpSpPr>
            <p:grpSpPr>
              <a:xfrm>
                <a:off x="7116891" y="5785307"/>
                <a:ext cx="627886" cy="221337"/>
                <a:chOff x="3733432" y="4716733"/>
                <a:chExt cx="627886" cy="221337"/>
              </a:xfrm>
            </p:grpSpPr>
            <p:sp>
              <p:nvSpPr>
                <p:cNvPr id="1628" name="Title Bar">
                  <a:extLst>
                    <a:ext uri="{FF2B5EF4-FFF2-40B4-BE49-F238E27FC236}">
                      <a16:creationId xmlns:a16="http://schemas.microsoft.com/office/drawing/2014/main" id="{4CD4E412-648A-4B25-B615-38F6B9B73ED2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29" name="직사각형 1628">
                  <a:extLst>
                    <a:ext uri="{FF2B5EF4-FFF2-40B4-BE49-F238E27FC236}">
                      <a16:creationId xmlns:a16="http://schemas.microsoft.com/office/drawing/2014/main" id="{5A84FDBC-E720-42EB-8C11-FF3FB9C1E857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  <p:grpSp>
            <p:nvGrpSpPr>
              <p:cNvPr id="1625" name="그룹 1624">
                <a:extLst>
                  <a:ext uri="{FF2B5EF4-FFF2-40B4-BE49-F238E27FC236}">
                    <a16:creationId xmlns:a16="http://schemas.microsoft.com/office/drawing/2014/main" id="{0A2C73DB-F19D-459B-A55F-30A26191F37E}"/>
                  </a:ext>
                </a:extLst>
              </p:cNvPr>
              <p:cNvGrpSpPr/>
              <p:nvPr/>
            </p:nvGrpSpPr>
            <p:grpSpPr>
              <a:xfrm>
                <a:off x="7116891" y="6082918"/>
                <a:ext cx="627886" cy="221337"/>
                <a:chOff x="3733432" y="4716733"/>
                <a:chExt cx="627886" cy="221337"/>
              </a:xfrm>
            </p:grpSpPr>
            <p:sp>
              <p:nvSpPr>
                <p:cNvPr id="1626" name="Title Bar">
                  <a:extLst>
                    <a:ext uri="{FF2B5EF4-FFF2-40B4-BE49-F238E27FC236}">
                      <a16:creationId xmlns:a16="http://schemas.microsoft.com/office/drawing/2014/main" id="{E579B508-90AE-49C4-BF6A-00D13246EA21}"/>
                    </a:ext>
                  </a:extLst>
                </p:cNvPr>
                <p:cNvSpPr/>
                <p:nvPr/>
              </p:nvSpPr>
              <p:spPr>
                <a:xfrm>
                  <a:off x="3733432" y="4716733"/>
                  <a:ext cx="594130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</a:ln>
                <a:effectLst/>
              </p:spPr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강희경</a:t>
                  </a:r>
                </a:p>
              </p:txBody>
            </p:sp>
            <p:sp>
              <p:nvSpPr>
                <p:cNvPr id="1627" name="직사각형 1626">
                  <a:extLst>
                    <a:ext uri="{FF2B5EF4-FFF2-40B4-BE49-F238E27FC236}">
                      <a16:creationId xmlns:a16="http://schemas.microsoft.com/office/drawing/2014/main" id="{BE34EB94-85C3-41AB-B145-073A008710D8}"/>
                    </a:ext>
                  </a:extLst>
                </p:cNvPr>
                <p:cNvSpPr/>
                <p:nvPr/>
              </p:nvSpPr>
              <p:spPr>
                <a:xfrm>
                  <a:off x="4131768" y="4735068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2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X</a:t>
                  </a:r>
                </a:p>
              </p:txBody>
            </p:sp>
          </p:grpSp>
        </p:grpSp>
        <p:grpSp>
          <p:nvGrpSpPr>
            <p:cNvPr id="496" name="그룹 495">
              <a:extLst>
                <a:ext uri="{FF2B5EF4-FFF2-40B4-BE49-F238E27FC236}">
                  <a16:creationId xmlns:a16="http://schemas.microsoft.com/office/drawing/2014/main" id="{8E945962-8538-44B1-82B3-E6AA263AC241}"/>
                </a:ext>
              </a:extLst>
            </p:cNvPr>
            <p:cNvGrpSpPr/>
            <p:nvPr/>
          </p:nvGrpSpPr>
          <p:grpSpPr>
            <a:xfrm>
              <a:off x="8569390" y="2887844"/>
              <a:ext cx="792087" cy="200055"/>
              <a:chOff x="3183091" y="2090508"/>
              <a:chExt cx="792087" cy="200055"/>
            </a:xfrm>
          </p:grpSpPr>
          <p:sp>
            <p:nvSpPr>
              <p:cNvPr id="497" name="직사각형 496">
                <a:extLst>
                  <a:ext uri="{FF2B5EF4-FFF2-40B4-BE49-F238E27FC236}">
                    <a16:creationId xmlns:a16="http://schemas.microsoft.com/office/drawing/2014/main" id="{203C3C85-1045-425A-B0FB-EF8579EE9C58}"/>
                  </a:ext>
                </a:extLst>
              </p:cNvPr>
              <p:cNvSpPr/>
              <p:nvPr/>
            </p:nvSpPr>
            <p:spPr>
              <a:xfrm>
                <a:off x="3183091" y="2090508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전체 선택</a:t>
                </a:r>
                <a:endPara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00" name="타원 499">
                <a:extLst>
                  <a:ext uri="{FF2B5EF4-FFF2-40B4-BE49-F238E27FC236}">
                    <a16:creationId xmlns:a16="http://schemas.microsoft.com/office/drawing/2014/main" id="{7D8BF896-04EC-4585-9F75-221F364A02F5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01" name="Accept">
                <a:extLst>
                  <a:ext uri="{FF2B5EF4-FFF2-40B4-BE49-F238E27FC236}">
                    <a16:creationId xmlns:a16="http://schemas.microsoft.com/office/drawing/2014/main" id="{6E651FA7-64C0-4E08-8A49-D34FA2A9F7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02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742C53C-2FBB-4757-A71C-453BC5FA190F}"/>
                </a:ext>
              </a:extLst>
            </p:cNvPr>
            <p:cNvSpPr txBox="1"/>
            <p:nvPr/>
          </p:nvSpPr>
          <p:spPr>
            <a:xfrm>
              <a:off x="6030704" y="2889382"/>
              <a:ext cx="668709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검색결과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8" name="그룹 507">
              <a:extLst>
                <a:ext uri="{FF2B5EF4-FFF2-40B4-BE49-F238E27FC236}">
                  <a16:creationId xmlns:a16="http://schemas.microsoft.com/office/drawing/2014/main" id="{BA7AF9DF-1B71-43C0-B436-22CEF2A85424}"/>
                </a:ext>
              </a:extLst>
            </p:cNvPr>
            <p:cNvGrpSpPr/>
            <p:nvPr/>
          </p:nvGrpSpPr>
          <p:grpSpPr>
            <a:xfrm>
              <a:off x="9224881" y="3250719"/>
              <a:ext cx="144000" cy="144000"/>
              <a:chOff x="3466614" y="2872401"/>
              <a:chExt cx="144000" cy="144000"/>
            </a:xfrm>
          </p:grpSpPr>
          <p:sp>
            <p:nvSpPr>
              <p:cNvPr id="509" name="타원 508">
                <a:extLst>
                  <a:ext uri="{FF2B5EF4-FFF2-40B4-BE49-F238E27FC236}">
                    <a16:creationId xmlns:a16="http://schemas.microsoft.com/office/drawing/2014/main" id="{2A5F9E77-8105-4687-A621-19D8B18C302F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10" name="Accept">
                <a:extLst>
                  <a:ext uri="{FF2B5EF4-FFF2-40B4-BE49-F238E27FC236}">
                    <a16:creationId xmlns:a16="http://schemas.microsoft.com/office/drawing/2014/main" id="{BED12C76-6C0A-41E5-BD9E-D324D91D07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11" name="그룹 510">
              <a:extLst>
                <a:ext uri="{FF2B5EF4-FFF2-40B4-BE49-F238E27FC236}">
                  <a16:creationId xmlns:a16="http://schemas.microsoft.com/office/drawing/2014/main" id="{26F71E63-6238-4F31-A65F-E1018976355F}"/>
                </a:ext>
              </a:extLst>
            </p:cNvPr>
            <p:cNvGrpSpPr/>
            <p:nvPr/>
          </p:nvGrpSpPr>
          <p:grpSpPr>
            <a:xfrm>
              <a:off x="6163330" y="3133792"/>
              <a:ext cx="1233927" cy="377855"/>
              <a:chOff x="11046174" y="4430284"/>
              <a:chExt cx="1233927" cy="377855"/>
            </a:xfrm>
          </p:grpSpPr>
          <p:sp>
            <p:nvSpPr>
              <p:cNvPr id="512" name="직사각형 511">
                <a:extLst>
                  <a:ext uri="{FF2B5EF4-FFF2-40B4-BE49-F238E27FC236}">
                    <a16:creationId xmlns:a16="http://schemas.microsoft.com/office/drawing/2014/main" id="{61B1E9AF-01DA-4BA2-AA34-407776CC0D7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3" name="Profile Picture">
                <a:extLst>
                  <a:ext uri="{FF2B5EF4-FFF2-40B4-BE49-F238E27FC236}">
                    <a16:creationId xmlns:a16="http://schemas.microsoft.com/office/drawing/2014/main" id="{0D1E2B23-7663-4F29-9645-396A874884C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15" name="Background">
                  <a:extLst>
                    <a:ext uri="{FF2B5EF4-FFF2-40B4-BE49-F238E27FC236}">
                      <a16:creationId xmlns:a16="http://schemas.microsoft.com/office/drawing/2014/main" id="{318418F1-E874-4823-8BFA-8DBFE1B27CC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16" name="Profile Icon">
                  <a:extLst>
                    <a:ext uri="{FF2B5EF4-FFF2-40B4-BE49-F238E27FC236}">
                      <a16:creationId xmlns:a16="http://schemas.microsoft.com/office/drawing/2014/main" id="{F9DC3F9F-3CB1-40D9-BB28-4038FF8FB2A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14" name="직사각형 513">
                <a:extLst>
                  <a:ext uri="{FF2B5EF4-FFF2-40B4-BE49-F238E27FC236}">
                    <a16:creationId xmlns:a16="http://schemas.microsoft.com/office/drawing/2014/main" id="{92178670-D06A-4033-80C7-E106E42CAF4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17" name="그룹 516">
              <a:extLst>
                <a:ext uri="{FF2B5EF4-FFF2-40B4-BE49-F238E27FC236}">
                  <a16:creationId xmlns:a16="http://schemas.microsoft.com/office/drawing/2014/main" id="{1843FE2D-5D8A-4BB8-9689-9618169DB10F}"/>
                </a:ext>
              </a:extLst>
            </p:cNvPr>
            <p:cNvGrpSpPr/>
            <p:nvPr/>
          </p:nvGrpSpPr>
          <p:grpSpPr>
            <a:xfrm>
              <a:off x="6163330" y="3554331"/>
              <a:ext cx="1233927" cy="377855"/>
              <a:chOff x="11046174" y="4430284"/>
              <a:chExt cx="1233927" cy="377855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736BFE63-3C68-470D-A511-74D7C9570B6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Profile Picture">
                <a:extLst>
                  <a:ext uri="{FF2B5EF4-FFF2-40B4-BE49-F238E27FC236}">
                    <a16:creationId xmlns:a16="http://schemas.microsoft.com/office/drawing/2014/main" id="{5078F0EB-5230-4242-8B88-0C685C61829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21" name="Background">
                  <a:extLst>
                    <a:ext uri="{FF2B5EF4-FFF2-40B4-BE49-F238E27FC236}">
                      <a16:creationId xmlns:a16="http://schemas.microsoft.com/office/drawing/2014/main" id="{35A1F1C6-CCFE-48A2-858D-22039E57CA7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22" name="Profile Icon">
                  <a:extLst>
                    <a:ext uri="{FF2B5EF4-FFF2-40B4-BE49-F238E27FC236}">
                      <a16:creationId xmlns:a16="http://schemas.microsoft.com/office/drawing/2014/main" id="{3E1D6216-72C4-4D75-B577-ADBB3820CE0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20" name="직사각형 519">
                <a:extLst>
                  <a:ext uri="{FF2B5EF4-FFF2-40B4-BE49-F238E27FC236}">
                    <a16:creationId xmlns:a16="http://schemas.microsoft.com/office/drawing/2014/main" id="{2339728E-6F68-476B-9813-E244C1653F8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23" name="그룹 522">
              <a:extLst>
                <a:ext uri="{FF2B5EF4-FFF2-40B4-BE49-F238E27FC236}">
                  <a16:creationId xmlns:a16="http://schemas.microsoft.com/office/drawing/2014/main" id="{FE1F2787-4FB2-4B67-8C29-A5A4DF760C15}"/>
                </a:ext>
              </a:extLst>
            </p:cNvPr>
            <p:cNvGrpSpPr/>
            <p:nvPr/>
          </p:nvGrpSpPr>
          <p:grpSpPr>
            <a:xfrm>
              <a:off x="9224881" y="3671258"/>
              <a:ext cx="144000" cy="144000"/>
              <a:chOff x="3466614" y="2872401"/>
              <a:chExt cx="144000" cy="144000"/>
            </a:xfrm>
          </p:grpSpPr>
          <p:sp>
            <p:nvSpPr>
              <p:cNvPr id="524" name="타원 523">
                <a:extLst>
                  <a:ext uri="{FF2B5EF4-FFF2-40B4-BE49-F238E27FC236}">
                    <a16:creationId xmlns:a16="http://schemas.microsoft.com/office/drawing/2014/main" id="{1D799F94-132A-422B-B177-91A9A6DBA3D9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25" name="Accept">
                <a:extLst>
                  <a:ext uri="{FF2B5EF4-FFF2-40B4-BE49-F238E27FC236}">
                    <a16:creationId xmlns:a16="http://schemas.microsoft.com/office/drawing/2014/main" id="{2E8E057F-49A5-4979-9B1B-A0D0DB2210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6" name="그룹 525">
              <a:extLst>
                <a:ext uri="{FF2B5EF4-FFF2-40B4-BE49-F238E27FC236}">
                  <a16:creationId xmlns:a16="http://schemas.microsoft.com/office/drawing/2014/main" id="{4AE56374-9AD3-4126-BCE3-1C537F49E8A5}"/>
                </a:ext>
              </a:extLst>
            </p:cNvPr>
            <p:cNvGrpSpPr/>
            <p:nvPr/>
          </p:nvGrpSpPr>
          <p:grpSpPr>
            <a:xfrm>
              <a:off x="9224881" y="4091797"/>
              <a:ext cx="144000" cy="144000"/>
              <a:chOff x="3466614" y="2872401"/>
              <a:chExt cx="144000" cy="144000"/>
            </a:xfrm>
          </p:grpSpPr>
          <p:sp>
            <p:nvSpPr>
              <p:cNvPr id="527" name="타원 526">
                <a:extLst>
                  <a:ext uri="{FF2B5EF4-FFF2-40B4-BE49-F238E27FC236}">
                    <a16:creationId xmlns:a16="http://schemas.microsoft.com/office/drawing/2014/main" id="{1086A700-19E5-4CF3-A91C-08EBEFA14EC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28" name="Accept">
                <a:extLst>
                  <a:ext uri="{FF2B5EF4-FFF2-40B4-BE49-F238E27FC236}">
                    <a16:creationId xmlns:a16="http://schemas.microsoft.com/office/drawing/2014/main" id="{E93BEA23-7C0D-47C4-A3A5-59074A1A3F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9" name="그룹 528">
              <a:extLst>
                <a:ext uri="{FF2B5EF4-FFF2-40B4-BE49-F238E27FC236}">
                  <a16:creationId xmlns:a16="http://schemas.microsoft.com/office/drawing/2014/main" id="{3A63C140-F888-4C4E-A46A-CDF97783F259}"/>
                </a:ext>
              </a:extLst>
            </p:cNvPr>
            <p:cNvGrpSpPr/>
            <p:nvPr/>
          </p:nvGrpSpPr>
          <p:grpSpPr>
            <a:xfrm>
              <a:off x="6163330" y="3974870"/>
              <a:ext cx="1233927" cy="377855"/>
              <a:chOff x="11046174" y="4430284"/>
              <a:chExt cx="1233927" cy="377855"/>
            </a:xfrm>
          </p:grpSpPr>
          <p:sp>
            <p:nvSpPr>
              <p:cNvPr id="530" name="직사각형 529">
                <a:extLst>
                  <a:ext uri="{FF2B5EF4-FFF2-40B4-BE49-F238E27FC236}">
                    <a16:creationId xmlns:a16="http://schemas.microsoft.com/office/drawing/2014/main" id="{A5BB277D-9A4F-4FC3-9F37-2BF98EA51E1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31" name="Profile Picture">
                <a:extLst>
                  <a:ext uri="{FF2B5EF4-FFF2-40B4-BE49-F238E27FC236}">
                    <a16:creationId xmlns:a16="http://schemas.microsoft.com/office/drawing/2014/main" id="{D3F01EE3-2922-4FE4-AC37-F12F472C865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33" name="Background">
                  <a:extLst>
                    <a:ext uri="{FF2B5EF4-FFF2-40B4-BE49-F238E27FC236}">
                      <a16:creationId xmlns:a16="http://schemas.microsoft.com/office/drawing/2014/main" id="{D4A90D59-1AC3-4C9B-B0F4-50809DE8C79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34" name="Profile Icon">
                  <a:extLst>
                    <a:ext uri="{FF2B5EF4-FFF2-40B4-BE49-F238E27FC236}">
                      <a16:creationId xmlns:a16="http://schemas.microsoft.com/office/drawing/2014/main" id="{8AAF3D12-960F-492E-8190-84B0DBE02EE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32" name="직사각형 531">
                <a:extLst>
                  <a:ext uri="{FF2B5EF4-FFF2-40B4-BE49-F238E27FC236}">
                    <a16:creationId xmlns:a16="http://schemas.microsoft.com/office/drawing/2014/main" id="{4941DE9B-66F5-4736-A398-1B22EED594E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35" name="그룹 534">
              <a:extLst>
                <a:ext uri="{FF2B5EF4-FFF2-40B4-BE49-F238E27FC236}">
                  <a16:creationId xmlns:a16="http://schemas.microsoft.com/office/drawing/2014/main" id="{F9E4910F-6037-47F3-A4CF-6C6FE50E290C}"/>
                </a:ext>
              </a:extLst>
            </p:cNvPr>
            <p:cNvGrpSpPr/>
            <p:nvPr/>
          </p:nvGrpSpPr>
          <p:grpSpPr>
            <a:xfrm>
              <a:off x="6163330" y="4395409"/>
              <a:ext cx="1233927" cy="377855"/>
              <a:chOff x="11046174" y="4430284"/>
              <a:chExt cx="1233927" cy="377855"/>
            </a:xfrm>
          </p:grpSpPr>
          <p:sp>
            <p:nvSpPr>
              <p:cNvPr id="536" name="직사각형 535">
                <a:extLst>
                  <a:ext uri="{FF2B5EF4-FFF2-40B4-BE49-F238E27FC236}">
                    <a16:creationId xmlns:a16="http://schemas.microsoft.com/office/drawing/2014/main" id="{593ED54F-77B1-47AE-87FC-7846BA5CF78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37" name="Profile Picture">
                <a:extLst>
                  <a:ext uri="{FF2B5EF4-FFF2-40B4-BE49-F238E27FC236}">
                    <a16:creationId xmlns:a16="http://schemas.microsoft.com/office/drawing/2014/main" id="{F6E8FE8D-0264-4D55-A776-211648522E3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39" name="Background">
                  <a:extLst>
                    <a:ext uri="{FF2B5EF4-FFF2-40B4-BE49-F238E27FC236}">
                      <a16:creationId xmlns:a16="http://schemas.microsoft.com/office/drawing/2014/main" id="{A63C1FCF-9CD8-4D1D-B71B-CB4EACB6026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40" name="Profile Icon">
                  <a:extLst>
                    <a:ext uri="{FF2B5EF4-FFF2-40B4-BE49-F238E27FC236}">
                      <a16:creationId xmlns:a16="http://schemas.microsoft.com/office/drawing/2014/main" id="{9D72A5CA-1284-4DE5-834B-D49132D5527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38" name="직사각형 537">
                <a:extLst>
                  <a:ext uri="{FF2B5EF4-FFF2-40B4-BE49-F238E27FC236}">
                    <a16:creationId xmlns:a16="http://schemas.microsoft.com/office/drawing/2014/main" id="{6F2A900D-54FA-440F-8D0F-2A2B0FA5C68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4E454123-AC85-4DFA-A5C6-928F76E9B07C}"/>
                </a:ext>
              </a:extLst>
            </p:cNvPr>
            <p:cNvGrpSpPr/>
            <p:nvPr/>
          </p:nvGrpSpPr>
          <p:grpSpPr>
            <a:xfrm>
              <a:off x="9224881" y="4512336"/>
              <a:ext cx="144000" cy="144000"/>
              <a:chOff x="3466614" y="2872401"/>
              <a:chExt cx="144000" cy="144000"/>
            </a:xfrm>
          </p:grpSpPr>
          <p:sp>
            <p:nvSpPr>
              <p:cNvPr id="542" name="타원 541">
                <a:extLst>
                  <a:ext uri="{FF2B5EF4-FFF2-40B4-BE49-F238E27FC236}">
                    <a16:creationId xmlns:a16="http://schemas.microsoft.com/office/drawing/2014/main" id="{3099241B-3F96-4F59-B56C-C021B53700D0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43" name="Accept">
                <a:extLst>
                  <a:ext uri="{FF2B5EF4-FFF2-40B4-BE49-F238E27FC236}">
                    <a16:creationId xmlns:a16="http://schemas.microsoft.com/office/drawing/2014/main" id="{4FC3DB19-F40F-4336-9B05-2EE1AB176E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45F920EB-84CA-46E4-9F94-9074F0E34895}"/>
                </a:ext>
              </a:extLst>
            </p:cNvPr>
            <p:cNvGrpSpPr/>
            <p:nvPr/>
          </p:nvGrpSpPr>
          <p:grpSpPr>
            <a:xfrm>
              <a:off x="9458363" y="2917802"/>
              <a:ext cx="25400" cy="1656000"/>
              <a:chOff x="4049472" y="2065533"/>
              <a:chExt cx="25400" cy="2268000"/>
            </a:xfrm>
          </p:grpSpPr>
          <p:cxnSp>
            <p:nvCxnSpPr>
              <p:cNvPr id="554" name="Track">
                <a:extLst>
                  <a:ext uri="{FF2B5EF4-FFF2-40B4-BE49-F238E27FC236}">
                    <a16:creationId xmlns:a16="http://schemas.microsoft.com/office/drawing/2014/main" id="{1656F12E-2BAF-4452-A892-FEF0D048FE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5" name="Thumb">
                <a:extLst>
                  <a:ext uri="{FF2B5EF4-FFF2-40B4-BE49-F238E27FC236}">
                    <a16:creationId xmlns:a16="http://schemas.microsoft.com/office/drawing/2014/main" id="{886194E4-AC38-4763-8EFE-CB390E2E57A3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56" name="그룹 555">
              <a:extLst>
                <a:ext uri="{FF2B5EF4-FFF2-40B4-BE49-F238E27FC236}">
                  <a16:creationId xmlns:a16="http://schemas.microsoft.com/office/drawing/2014/main" id="{F08EA134-F3C4-4633-89A5-D721C64E6BB4}"/>
                </a:ext>
              </a:extLst>
            </p:cNvPr>
            <p:cNvGrpSpPr/>
            <p:nvPr/>
          </p:nvGrpSpPr>
          <p:grpSpPr>
            <a:xfrm>
              <a:off x="6034561" y="4766890"/>
              <a:ext cx="3531347" cy="302260"/>
              <a:chOff x="6034561" y="4766890"/>
              <a:chExt cx="3531347" cy="302260"/>
            </a:xfrm>
          </p:grpSpPr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A910A242-2E88-4B14-9C14-FEBB5E74F99C}"/>
                  </a:ext>
                </a:extLst>
              </p:cNvPr>
              <p:cNvSpPr/>
              <p:nvPr/>
            </p:nvSpPr>
            <p:spPr>
              <a:xfrm>
                <a:off x="6034561" y="4832190"/>
                <a:ext cx="3531347" cy="236960"/>
              </a:xfrm>
              <a:prstGeom prst="rect">
                <a:avLst/>
              </a:prstGeom>
              <a:solidFill>
                <a:srgbClr val="000000">
                  <a:lumMod val="65000"/>
                  <a:lumOff val="35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선택한  대화상대 목록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12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rgbClr val="FFFF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8" name="사각형: 둥근 모서리 557">
                <a:extLst>
                  <a:ext uri="{FF2B5EF4-FFF2-40B4-BE49-F238E27FC236}">
                    <a16:creationId xmlns:a16="http://schemas.microsoft.com/office/drawing/2014/main" id="{EEAA7E37-BB14-4D03-B2F2-DEC365C71F0F}"/>
                  </a:ext>
                </a:extLst>
              </p:cNvPr>
              <p:cNvSpPr/>
              <p:nvPr/>
            </p:nvSpPr>
            <p:spPr>
              <a:xfrm>
                <a:off x="9234772" y="4766890"/>
                <a:ext cx="261444" cy="213336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solidFill>
                        <a:srgbClr val="7F7F7F"/>
                      </a:solidFill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</a:p>
            </p:txBody>
          </p:sp>
        </p:grpSp>
      </p:grpSp>
      <p:cxnSp>
        <p:nvCxnSpPr>
          <p:cNvPr id="961" name="Track">
            <a:extLst>
              <a:ext uri="{FF2B5EF4-FFF2-40B4-BE49-F238E27FC236}">
                <a16:creationId xmlns:a16="http://schemas.microsoft.com/office/drawing/2014/main" id="{569D63A7-2115-48D1-A9E4-4B286419F652}"/>
              </a:ext>
            </a:extLst>
          </p:cNvPr>
          <p:cNvCxnSpPr>
            <a:cxnSpLocks/>
          </p:cNvCxnSpPr>
          <p:nvPr/>
        </p:nvCxnSpPr>
        <p:spPr>
          <a:xfrm>
            <a:off x="3550244" y="3157448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grpSp>
        <p:nvGrpSpPr>
          <p:cNvPr id="962" name="그룹 961">
            <a:extLst>
              <a:ext uri="{FF2B5EF4-FFF2-40B4-BE49-F238E27FC236}">
                <a16:creationId xmlns:a16="http://schemas.microsoft.com/office/drawing/2014/main" id="{33DF1E9C-F5FE-46A8-8DAC-DDA404A27B69}"/>
              </a:ext>
            </a:extLst>
          </p:cNvPr>
          <p:cNvGrpSpPr/>
          <p:nvPr/>
        </p:nvGrpSpPr>
        <p:grpSpPr>
          <a:xfrm>
            <a:off x="130740" y="2753810"/>
            <a:ext cx="3532557" cy="270620"/>
            <a:chOff x="591872" y="1640730"/>
            <a:chExt cx="3532557" cy="203875"/>
          </a:xfrm>
        </p:grpSpPr>
        <p:sp>
          <p:nvSpPr>
            <p:cNvPr id="1051" name="Text Box">
              <a:extLst>
                <a:ext uri="{FF2B5EF4-FFF2-40B4-BE49-F238E27FC236}">
                  <a16:creationId xmlns:a16="http://schemas.microsoft.com/office/drawing/2014/main" id="{FF7BB982-5024-4E80-9569-2BDAC9739D7C}"/>
                </a:ext>
              </a:extLst>
            </p:cNvPr>
            <p:cNvSpPr/>
            <p:nvPr/>
          </p:nvSpPr>
          <p:spPr>
            <a:xfrm>
              <a:off x="591872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52" name="Text Box">
              <a:extLst>
                <a:ext uri="{FF2B5EF4-FFF2-40B4-BE49-F238E27FC236}">
                  <a16:creationId xmlns:a16="http://schemas.microsoft.com/office/drawing/2014/main" id="{E86D2073-6A27-4E43-98B5-E88BB5F3F5A1}"/>
                </a:ext>
              </a:extLst>
            </p:cNvPr>
            <p:cNvSpPr/>
            <p:nvPr/>
          </p:nvSpPr>
          <p:spPr>
            <a:xfrm>
              <a:off x="2376937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63" name="Text Box">
            <a:extLst>
              <a:ext uri="{FF2B5EF4-FFF2-40B4-BE49-F238E27FC236}">
                <a16:creationId xmlns:a16="http://schemas.microsoft.com/office/drawing/2014/main" id="{7DCEF255-62B9-4A9E-BB36-BC3BF68452B1}"/>
              </a:ext>
            </a:extLst>
          </p:cNvPr>
          <p:cNvSpPr/>
          <p:nvPr/>
        </p:nvSpPr>
        <p:spPr>
          <a:xfrm>
            <a:off x="130739" y="2480760"/>
            <a:ext cx="3531347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64" name="그룹 963">
            <a:extLst>
              <a:ext uri="{FF2B5EF4-FFF2-40B4-BE49-F238E27FC236}">
                <a16:creationId xmlns:a16="http://schemas.microsoft.com/office/drawing/2014/main" id="{418DA563-E758-4499-AD54-38F613112EE6}"/>
              </a:ext>
            </a:extLst>
          </p:cNvPr>
          <p:cNvGrpSpPr/>
          <p:nvPr/>
        </p:nvGrpSpPr>
        <p:grpSpPr>
          <a:xfrm>
            <a:off x="129528" y="2585706"/>
            <a:ext cx="3479951" cy="225640"/>
            <a:chOff x="233347" y="2198634"/>
            <a:chExt cx="3479951" cy="225640"/>
          </a:xfrm>
        </p:grpSpPr>
        <p:grpSp>
          <p:nvGrpSpPr>
            <p:cNvPr id="1045" name="그룹 1044">
              <a:extLst>
                <a:ext uri="{FF2B5EF4-FFF2-40B4-BE49-F238E27FC236}">
                  <a16:creationId xmlns:a16="http://schemas.microsoft.com/office/drawing/2014/main" id="{913FA0F5-2FC4-4FA0-97C5-FF6E8A439B5F}"/>
                </a:ext>
              </a:extLst>
            </p:cNvPr>
            <p:cNvGrpSpPr/>
            <p:nvPr/>
          </p:nvGrpSpPr>
          <p:grpSpPr>
            <a:xfrm>
              <a:off x="293298" y="2208830"/>
              <a:ext cx="3420000" cy="215444"/>
              <a:chOff x="2753227" y="6341570"/>
              <a:chExt cx="3420000" cy="215444"/>
            </a:xfrm>
          </p:grpSpPr>
          <p:grpSp>
            <p:nvGrpSpPr>
              <p:cNvPr id="1047" name="그룹 1046">
                <a:extLst>
                  <a:ext uri="{FF2B5EF4-FFF2-40B4-BE49-F238E27FC236}">
                    <a16:creationId xmlns:a16="http://schemas.microsoft.com/office/drawing/2014/main" id="{43923989-2E6D-46E9-92C4-779D0DA94E0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1049" name="Search Icon">
                  <a:extLst>
                    <a:ext uri="{FF2B5EF4-FFF2-40B4-BE49-F238E27FC236}">
                      <a16:creationId xmlns:a16="http://schemas.microsoft.com/office/drawing/2014/main" id="{57239A6D-755F-4A4E-9F7E-74022307065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50" name="직사각형 1049">
                  <a:extLst>
                    <a:ext uri="{FF2B5EF4-FFF2-40B4-BE49-F238E27FC236}">
                      <a16:creationId xmlns:a16="http://schemas.microsoft.com/office/drawing/2014/main" id="{FD07E695-4FEA-4C7D-A045-4310EAF97D83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 검색</a:t>
                  </a:r>
                </a:p>
              </p:txBody>
            </p:sp>
          </p:grpSp>
          <p:cxnSp>
            <p:nvCxnSpPr>
              <p:cNvPr id="1048" name="Line">
                <a:extLst>
                  <a:ext uri="{FF2B5EF4-FFF2-40B4-BE49-F238E27FC236}">
                    <a16:creationId xmlns:a16="http://schemas.microsoft.com/office/drawing/2014/main" id="{C69CDAD8-808F-4ABF-9C0A-96756A5182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46" name="직사각형 1045">
              <a:extLst>
                <a:ext uri="{FF2B5EF4-FFF2-40B4-BE49-F238E27FC236}">
                  <a16:creationId xmlns:a16="http://schemas.microsoft.com/office/drawing/2014/main" id="{A0CDA790-7B76-4021-9542-4C55149585FF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65" name="Tab 1">
            <a:extLst>
              <a:ext uri="{FF2B5EF4-FFF2-40B4-BE49-F238E27FC236}">
                <a16:creationId xmlns:a16="http://schemas.microsoft.com/office/drawing/2014/main" id="{F63EB998-CB50-4F78-A898-48073C14F6CA}"/>
              </a:ext>
            </a:extLst>
          </p:cNvPr>
          <p:cNvSpPr/>
          <p:nvPr/>
        </p:nvSpPr>
        <p:spPr>
          <a:xfrm>
            <a:off x="235007" y="282313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6" name="Tab 2">
            <a:extLst>
              <a:ext uri="{FF2B5EF4-FFF2-40B4-BE49-F238E27FC236}">
                <a16:creationId xmlns:a16="http://schemas.microsoft.com/office/drawing/2014/main" id="{76027B98-7978-4045-BA10-822EC52AF8D9}"/>
              </a:ext>
            </a:extLst>
          </p:cNvPr>
          <p:cNvSpPr/>
          <p:nvPr/>
        </p:nvSpPr>
        <p:spPr>
          <a:xfrm>
            <a:off x="1896412" y="282313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7" name="Selection">
            <a:extLst>
              <a:ext uri="{FF2B5EF4-FFF2-40B4-BE49-F238E27FC236}">
                <a16:creationId xmlns:a16="http://schemas.microsoft.com/office/drawing/2014/main" id="{66ABD4B3-41FB-4969-82B7-6B697230BE48}"/>
              </a:ext>
            </a:extLst>
          </p:cNvPr>
          <p:cNvSpPr/>
          <p:nvPr/>
        </p:nvSpPr>
        <p:spPr>
          <a:xfrm>
            <a:off x="1902940" y="3108884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8" name="Text Box">
            <a:extLst>
              <a:ext uri="{FF2B5EF4-FFF2-40B4-BE49-F238E27FC236}">
                <a16:creationId xmlns:a16="http://schemas.microsoft.com/office/drawing/2014/main" id="{745A329F-4052-433F-85DA-7F15A9AFD9FC}"/>
              </a:ext>
            </a:extLst>
          </p:cNvPr>
          <p:cNvSpPr/>
          <p:nvPr/>
        </p:nvSpPr>
        <p:spPr>
          <a:xfrm>
            <a:off x="3716373" y="2480760"/>
            <a:ext cx="2203200" cy="3124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69" name="그룹 968">
            <a:extLst>
              <a:ext uri="{FF2B5EF4-FFF2-40B4-BE49-F238E27FC236}">
                <a16:creationId xmlns:a16="http://schemas.microsoft.com/office/drawing/2014/main" id="{CD9B7EA6-ABB0-48ED-8F36-D520B9033B4E}"/>
              </a:ext>
            </a:extLst>
          </p:cNvPr>
          <p:cNvGrpSpPr/>
          <p:nvPr/>
        </p:nvGrpSpPr>
        <p:grpSpPr>
          <a:xfrm>
            <a:off x="3987271" y="2510868"/>
            <a:ext cx="1661405" cy="304800"/>
            <a:chOff x="5992573" y="3549219"/>
            <a:chExt cx="1661405" cy="304800"/>
          </a:xfrm>
        </p:grpSpPr>
        <p:sp>
          <p:nvSpPr>
            <p:cNvPr id="1043" name="Tab 1">
              <a:extLst>
                <a:ext uri="{FF2B5EF4-FFF2-40B4-BE49-F238E27FC236}">
                  <a16:creationId xmlns:a16="http://schemas.microsoft.com/office/drawing/2014/main" id="{F51709B3-3B6E-4D9E-8273-A3D448CE50A3}"/>
                </a:ext>
              </a:extLst>
            </p:cNvPr>
            <p:cNvSpPr/>
            <p:nvPr/>
          </p:nvSpPr>
          <p:spPr>
            <a:xfrm>
              <a:off x="5992573" y="3549219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44" name="Selection">
              <a:extLst>
                <a:ext uri="{FF2B5EF4-FFF2-40B4-BE49-F238E27FC236}">
                  <a16:creationId xmlns:a16="http://schemas.microsoft.com/office/drawing/2014/main" id="{F2640241-84FB-400D-80D3-4AB4B59EC4F3}"/>
                </a:ext>
              </a:extLst>
            </p:cNvPr>
            <p:cNvSpPr/>
            <p:nvPr/>
          </p:nvSpPr>
          <p:spPr>
            <a:xfrm>
              <a:off x="5992573" y="3834969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0" name="그룹 969">
            <a:extLst>
              <a:ext uri="{FF2B5EF4-FFF2-40B4-BE49-F238E27FC236}">
                <a16:creationId xmlns:a16="http://schemas.microsoft.com/office/drawing/2014/main" id="{A39193C3-75A5-4A16-AD9F-D3A9A66F3318}"/>
              </a:ext>
            </a:extLst>
          </p:cNvPr>
          <p:cNvGrpSpPr/>
          <p:nvPr/>
        </p:nvGrpSpPr>
        <p:grpSpPr>
          <a:xfrm>
            <a:off x="3874836" y="2917349"/>
            <a:ext cx="1886274" cy="734756"/>
            <a:chOff x="4323884" y="1804269"/>
            <a:chExt cx="1886274" cy="734756"/>
          </a:xfrm>
        </p:grpSpPr>
        <p:grpSp>
          <p:nvGrpSpPr>
            <p:cNvPr id="1020" name="그룹 1019">
              <a:extLst>
                <a:ext uri="{FF2B5EF4-FFF2-40B4-BE49-F238E27FC236}">
                  <a16:creationId xmlns:a16="http://schemas.microsoft.com/office/drawing/2014/main" id="{B3DF553E-4652-47FA-BAB5-C3F14FFF9FD1}"/>
                </a:ext>
              </a:extLst>
            </p:cNvPr>
            <p:cNvGrpSpPr/>
            <p:nvPr/>
          </p:nvGrpSpPr>
          <p:grpSpPr>
            <a:xfrm>
              <a:off x="4323884" y="1804269"/>
              <a:ext cx="1886274" cy="197517"/>
              <a:chOff x="5108887" y="1844606"/>
              <a:chExt cx="1886274" cy="197517"/>
            </a:xfrm>
          </p:grpSpPr>
          <p:grpSp>
            <p:nvGrpSpPr>
              <p:cNvPr id="1034" name="그룹 1033">
                <a:extLst>
                  <a:ext uri="{FF2B5EF4-FFF2-40B4-BE49-F238E27FC236}">
                    <a16:creationId xmlns:a16="http://schemas.microsoft.com/office/drawing/2014/main" id="{08C219FA-D067-44BF-9DFC-CA5EB7BDC2FB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1041" name="Title Bar">
                  <a:extLst>
                    <a:ext uri="{FF2B5EF4-FFF2-40B4-BE49-F238E27FC236}">
                      <a16:creationId xmlns:a16="http://schemas.microsoft.com/office/drawing/2014/main" id="{961EEE7C-9197-4549-AED2-AE98BAAF416C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2" name="Close Button">
                  <a:extLst>
                    <a:ext uri="{FF2B5EF4-FFF2-40B4-BE49-F238E27FC236}">
                      <a16:creationId xmlns:a16="http://schemas.microsoft.com/office/drawing/2014/main" id="{5F734473-797B-4385-9E70-B5E5896138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35" name="그룹 1034">
                <a:extLst>
                  <a:ext uri="{FF2B5EF4-FFF2-40B4-BE49-F238E27FC236}">
                    <a16:creationId xmlns:a16="http://schemas.microsoft.com/office/drawing/2014/main" id="{45C31A82-C41C-4AEB-8985-9D52D3D63CED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9" name="Title Bar">
                  <a:extLst>
                    <a:ext uri="{FF2B5EF4-FFF2-40B4-BE49-F238E27FC236}">
                      <a16:creationId xmlns:a16="http://schemas.microsoft.com/office/drawing/2014/main" id="{E9B0DAE4-D80B-44FB-99F4-AEE086B232E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40" name="Close Button">
                  <a:extLst>
                    <a:ext uri="{FF2B5EF4-FFF2-40B4-BE49-F238E27FC236}">
                      <a16:creationId xmlns:a16="http://schemas.microsoft.com/office/drawing/2014/main" id="{5967C04B-6056-4E86-B4B7-A296C6A074A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36" name="그룹 1035">
                <a:extLst>
                  <a:ext uri="{FF2B5EF4-FFF2-40B4-BE49-F238E27FC236}">
                    <a16:creationId xmlns:a16="http://schemas.microsoft.com/office/drawing/2014/main" id="{BC8A060E-BF66-4550-8B53-616626DC87A1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7" name="Title Bar">
                  <a:extLst>
                    <a:ext uri="{FF2B5EF4-FFF2-40B4-BE49-F238E27FC236}">
                      <a16:creationId xmlns:a16="http://schemas.microsoft.com/office/drawing/2014/main" id="{29E7E7ED-548A-4F22-90FA-5C6652D402D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8" name="Close Button">
                  <a:extLst>
                    <a:ext uri="{FF2B5EF4-FFF2-40B4-BE49-F238E27FC236}">
                      <a16:creationId xmlns:a16="http://schemas.microsoft.com/office/drawing/2014/main" id="{FBEC552F-B778-413E-80C7-D680469285F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021" name="그룹 1020">
              <a:extLst>
                <a:ext uri="{FF2B5EF4-FFF2-40B4-BE49-F238E27FC236}">
                  <a16:creationId xmlns:a16="http://schemas.microsoft.com/office/drawing/2014/main" id="{8A001F88-A3B6-46D2-83A0-B47AACD62502}"/>
                </a:ext>
              </a:extLst>
            </p:cNvPr>
            <p:cNvGrpSpPr/>
            <p:nvPr/>
          </p:nvGrpSpPr>
          <p:grpSpPr>
            <a:xfrm>
              <a:off x="4323884" y="2072889"/>
              <a:ext cx="1886274" cy="197517"/>
              <a:chOff x="5108887" y="2113225"/>
              <a:chExt cx="1886274" cy="197517"/>
            </a:xfrm>
          </p:grpSpPr>
          <p:grpSp>
            <p:nvGrpSpPr>
              <p:cNvPr id="1025" name="그룹 1024">
                <a:extLst>
                  <a:ext uri="{FF2B5EF4-FFF2-40B4-BE49-F238E27FC236}">
                    <a16:creationId xmlns:a16="http://schemas.microsoft.com/office/drawing/2014/main" id="{2474F1BF-67E5-4262-8D27-6E5A11842921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2" name="Title Bar">
                  <a:extLst>
                    <a:ext uri="{FF2B5EF4-FFF2-40B4-BE49-F238E27FC236}">
                      <a16:creationId xmlns:a16="http://schemas.microsoft.com/office/drawing/2014/main" id="{B3B3F55D-E0D2-4A54-B66B-0625592093D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3" name="Close Button">
                  <a:extLst>
                    <a:ext uri="{FF2B5EF4-FFF2-40B4-BE49-F238E27FC236}">
                      <a16:creationId xmlns:a16="http://schemas.microsoft.com/office/drawing/2014/main" id="{C249AF46-AB58-4909-890F-7980F51CF5E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26" name="그룹 1025">
                <a:extLst>
                  <a:ext uri="{FF2B5EF4-FFF2-40B4-BE49-F238E27FC236}">
                    <a16:creationId xmlns:a16="http://schemas.microsoft.com/office/drawing/2014/main" id="{32EB650F-74DC-423C-80A2-E6CDCED5FC1D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1030" name="Title Bar">
                  <a:extLst>
                    <a:ext uri="{FF2B5EF4-FFF2-40B4-BE49-F238E27FC236}">
                      <a16:creationId xmlns:a16="http://schemas.microsoft.com/office/drawing/2014/main" id="{C4B942D8-F9D3-4B6C-899B-9471FAD1222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31" name="Close Button">
                  <a:extLst>
                    <a:ext uri="{FF2B5EF4-FFF2-40B4-BE49-F238E27FC236}">
                      <a16:creationId xmlns:a16="http://schemas.microsoft.com/office/drawing/2014/main" id="{18892B5F-440F-47B1-BE04-3E7EB4EE542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027" name="그룹 1026">
                <a:extLst>
                  <a:ext uri="{FF2B5EF4-FFF2-40B4-BE49-F238E27FC236}">
                    <a16:creationId xmlns:a16="http://schemas.microsoft.com/office/drawing/2014/main" id="{D98378D9-2F0D-41D6-9352-A41C39E5E586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1028" name="Title Bar">
                  <a:extLst>
                    <a:ext uri="{FF2B5EF4-FFF2-40B4-BE49-F238E27FC236}">
                      <a16:creationId xmlns:a16="http://schemas.microsoft.com/office/drawing/2014/main" id="{FA94B8C2-A600-4024-8093-00120E550898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029" name="Close Button">
                  <a:extLst>
                    <a:ext uri="{FF2B5EF4-FFF2-40B4-BE49-F238E27FC236}">
                      <a16:creationId xmlns:a16="http://schemas.microsoft.com/office/drawing/2014/main" id="{8005A78A-34D9-4B50-8462-71AE203F757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022" name="그룹 1021">
              <a:extLst>
                <a:ext uri="{FF2B5EF4-FFF2-40B4-BE49-F238E27FC236}">
                  <a16:creationId xmlns:a16="http://schemas.microsoft.com/office/drawing/2014/main" id="{90754099-A7A1-4F07-9B6F-88AF01A349E4}"/>
                </a:ext>
              </a:extLst>
            </p:cNvPr>
            <p:cNvGrpSpPr/>
            <p:nvPr/>
          </p:nvGrpSpPr>
          <p:grpSpPr>
            <a:xfrm>
              <a:off x="4323884" y="2341508"/>
              <a:ext cx="593858" cy="197517"/>
              <a:chOff x="9330957" y="3233678"/>
              <a:chExt cx="665474" cy="221337"/>
            </a:xfrm>
          </p:grpSpPr>
          <p:sp>
            <p:nvSpPr>
              <p:cNvPr id="1023" name="Title Bar">
                <a:extLst>
                  <a:ext uri="{FF2B5EF4-FFF2-40B4-BE49-F238E27FC236}">
                    <a16:creationId xmlns:a16="http://schemas.microsoft.com/office/drawing/2014/main" id="{BACE281D-B476-4D3E-AC1A-B254B62A26D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24" name="Close Button">
                <a:extLst>
                  <a:ext uri="{FF2B5EF4-FFF2-40B4-BE49-F238E27FC236}">
                    <a16:creationId xmlns:a16="http://schemas.microsoft.com/office/drawing/2014/main" id="{DEA0EB5B-20C4-4894-B31C-493012C2CF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71" name="그룹 970">
            <a:extLst>
              <a:ext uri="{FF2B5EF4-FFF2-40B4-BE49-F238E27FC236}">
                <a16:creationId xmlns:a16="http://schemas.microsoft.com/office/drawing/2014/main" id="{935D255B-0AFD-452A-BBD7-0B981B197039}"/>
              </a:ext>
            </a:extLst>
          </p:cNvPr>
          <p:cNvGrpSpPr/>
          <p:nvPr/>
        </p:nvGrpSpPr>
        <p:grpSpPr>
          <a:xfrm>
            <a:off x="3326326" y="5039631"/>
            <a:ext cx="144000" cy="144000"/>
            <a:chOff x="3466614" y="2872401"/>
            <a:chExt cx="144000" cy="144000"/>
          </a:xfrm>
        </p:grpSpPr>
        <p:sp>
          <p:nvSpPr>
            <p:cNvPr id="1018" name="타원 1017">
              <a:extLst>
                <a:ext uri="{FF2B5EF4-FFF2-40B4-BE49-F238E27FC236}">
                  <a16:creationId xmlns:a16="http://schemas.microsoft.com/office/drawing/2014/main" id="{B096C2C6-9FC7-444E-A7A5-A0D16DAC7916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19" name="Accept">
              <a:extLst>
                <a:ext uri="{FF2B5EF4-FFF2-40B4-BE49-F238E27FC236}">
                  <a16:creationId xmlns:a16="http://schemas.microsoft.com/office/drawing/2014/main" id="{964ACF56-38AC-49B0-A6C9-5EC85111076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2" name="그룹 971">
            <a:extLst>
              <a:ext uri="{FF2B5EF4-FFF2-40B4-BE49-F238E27FC236}">
                <a16:creationId xmlns:a16="http://schemas.microsoft.com/office/drawing/2014/main" id="{7639146D-C9A7-48A1-A292-2B3F8A886383}"/>
              </a:ext>
            </a:extLst>
          </p:cNvPr>
          <p:cNvGrpSpPr/>
          <p:nvPr/>
        </p:nvGrpSpPr>
        <p:grpSpPr>
          <a:xfrm>
            <a:off x="287579" y="4996215"/>
            <a:ext cx="1591327" cy="230832"/>
            <a:chOff x="781439" y="3095455"/>
            <a:chExt cx="1591327" cy="230832"/>
          </a:xfrm>
        </p:grpSpPr>
        <p:grpSp>
          <p:nvGrpSpPr>
            <p:cNvPr id="1014" name="그룹 1013">
              <a:extLst>
                <a:ext uri="{FF2B5EF4-FFF2-40B4-BE49-F238E27FC236}">
                  <a16:creationId xmlns:a16="http://schemas.microsoft.com/office/drawing/2014/main" id="{58E6F224-559D-4BE3-BD87-64855681206B}"/>
                </a:ext>
              </a:extLst>
            </p:cNvPr>
            <p:cNvGrpSpPr/>
            <p:nvPr/>
          </p:nvGrpSpPr>
          <p:grpSpPr>
            <a:xfrm>
              <a:off x="781439" y="3095455"/>
              <a:ext cx="1299387" cy="230832"/>
              <a:chOff x="591157" y="2724973"/>
              <a:chExt cx="1299387" cy="230832"/>
            </a:xfrm>
          </p:grpSpPr>
          <p:sp>
            <p:nvSpPr>
              <p:cNvPr id="1016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04BA0BA-C4C5-4BBB-A96B-B3D1921F23A5}"/>
                  </a:ext>
                </a:extLst>
              </p:cNvPr>
              <p:cNvSpPr txBox="1"/>
              <p:nvPr>
                <p:custDataLst>
                  <p:tags r:id="rId3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스마트솔루션 사업부</a:t>
                </a:r>
              </a:p>
            </p:txBody>
          </p:sp>
          <p:sp>
            <p:nvSpPr>
              <p:cNvPr id="1017" name="직사각형 1016">
                <a:extLst>
                  <a:ext uri="{FF2B5EF4-FFF2-40B4-BE49-F238E27FC236}">
                    <a16:creationId xmlns:a16="http://schemas.microsoft.com/office/drawing/2014/main" id="{4243EB32-34B1-4F88-818C-10D805AEB2FF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15" name="직사각형 1014">
              <a:extLst>
                <a:ext uri="{FF2B5EF4-FFF2-40B4-BE49-F238E27FC236}">
                  <a16:creationId xmlns:a16="http://schemas.microsoft.com/office/drawing/2014/main" id="{D2500EBC-8B0C-47A4-BA96-60F2AEA3DB05}"/>
                </a:ext>
              </a:extLst>
            </p:cNvPr>
            <p:cNvSpPr/>
            <p:nvPr/>
          </p:nvSpPr>
          <p:spPr>
            <a:xfrm>
              <a:off x="2136804" y="3105276"/>
              <a:ext cx="235962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2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973" name="그룹 972">
            <a:extLst>
              <a:ext uri="{FF2B5EF4-FFF2-40B4-BE49-F238E27FC236}">
                <a16:creationId xmlns:a16="http://schemas.microsoft.com/office/drawing/2014/main" id="{1F1340AC-59DA-475E-B9EE-88FA8751A973}"/>
              </a:ext>
            </a:extLst>
          </p:cNvPr>
          <p:cNvGrpSpPr/>
          <p:nvPr/>
        </p:nvGrpSpPr>
        <p:grpSpPr>
          <a:xfrm>
            <a:off x="3326326" y="3752981"/>
            <a:ext cx="144000" cy="144000"/>
            <a:chOff x="3466614" y="2872401"/>
            <a:chExt cx="144000" cy="144000"/>
          </a:xfrm>
        </p:grpSpPr>
        <p:sp>
          <p:nvSpPr>
            <p:cNvPr id="1012" name="타원 1011">
              <a:extLst>
                <a:ext uri="{FF2B5EF4-FFF2-40B4-BE49-F238E27FC236}">
                  <a16:creationId xmlns:a16="http://schemas.microsoft.com/office/drawing/2014/main" id="{402F9D6B-B7D4-47C1-8140-30300DE911F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13" name="Accept">
              <a:extLst>
                <a:ext uri="{FF2B5EF4-FFF2-40B4-BE49-F238E27FC236}">
                  <a16:creationId xmlns:a16="http://schemas.microsoft.com/office/drawing/2014/main" id="{CF27D115-79B7-4FE8-B08E-082F59B3E1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4" name="그룹 973">
            <a:extLst>
              <a:ext uri="{FF2B5EF4-FFF2-40B4-BE49-F238E27FC236}">
                <a16:creationId xmlns:a16="http://schemas.microsoft.com/office/drawing/2014/main" id="{A078F331-15A2-420C-A1F0-9238F635BE60}"/>
              </a:ext>
            </a:extLst>
          </p:cNvPr>
          <p:cNvGrpSpPr/>
          <p:nvPr/>
        </p:nvGrpSpPr>
        <p:grpSpPr>
          <a:xfrm>
            <a:off x="263358" y="3709565"/>
            <a:ext cx="1196795" cy="230832"/>
            <a:chOff x="591157" y="2724973"/>
            <a:chExt cx="1196795" cy="230832"/>
          </a:xfrm>
        </p:grpSpPr>
        <p:sp>
          <p:nvSpPr>
            <p:cNvPr id="101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FD82DDD-C68D-4650-8040-C1E7D75145CB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아키텍쳐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 솔루션팀</a:t>
              </a:r>
            </a:p>
          </p:txBody>
        </p:sp>
        <p:sp>
          <p:nvSpPr>
            <p:cNvPr id="1011" name="직사각형 1010">
              <a:extLst>
                <a:ext uri="{FF2B5EF4-FFF2-40B4-BE49-F238E27FC236}">
                  <a16:creationId xmlns:a16="http://schemas.microsoft.com/office/drawing/2014/main" id="{6E8CB83F-D7CE-4D28-B2E4-BDF394CCDC29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75" name="직사각형 974">
            <a:extLst>
              <a:ext uri="{FF2B5EF4-FFF2-40B4-BE49-F238E27FC236}">
                <a16:creationId xmlns:a16="http://schemas.microsoft.com/office/drawing/2014/main" id="{5BA2950B-D343-4524-A9E3-088B8B135425}"/>
              </a:ext>
            </a:extLst>
          </p:cNvPr>
          <p:cNvSpPr/>
          <p:nvPr/>
        </p:nvSpPr>
        <p:spPr>
          <a:xfrm>
            <a:off x="1642944" y="3724954"/>
            <a:ext cx="235962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2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76" name="직사각형 975">
            <a:extLst>
              <a:ext uri="{FF2B5EF4-FFF2-40B4-BE49-F238E27FC236}">
                <a16:creationId xmlns:a16="http://schemas.microsoft.com/office/drawing/2014/main" id="{793BA9EA-7FA2-44F0-9349-3C90FD6F5FF3}"/>
              </a:ext>
            </a:extLst>
          </p:cNvPr>
          <p:cNvSpPr/>
          <p:nvPr/>
        </p:nvSpPr>
        <p:spPr>
          <a:xfrm>
            <a:off x="1617296" y="3453212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77" name="그룹 976">
            <a:extLst>
              <a:ext uri="{FF2B5EF4-FFF2-40B4-BE49-F238E27FC236}">
                <a16:creationId xmlns:a16="http://schemas.microsoft.com/office/drawing/2014/main" id="{0CD36D85-4B00-4F8B-A73E-58C98425226A}"/>
              </a:ext>
            </a:extLst>
          </p:cNvPr>
          <p:cNvGrpSpPr/>
          <p:nvPr/>
        </p:nvGrpSpPr>
        <p:grpSpPr>
          <a:xfrm>
            <a:off x="144143" y="3445517"/>
            <a:ext cx="1430834" cy="215444"/>
            <a:chOff x="591157" y="2732667"/>
            <a:chExt cx="1430834" cy="215444"/>
          </a:xfrm>
        </p:grpSpPr>
        <p:sp>
          <p:nvSpPr>
            <p:cNvPr id="100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17D28A1-C2AE-4650-8F34-C0DB94F95042}"/>
                </a:ext>
              </a:extLst>
            </p:cNvPr>
            <p:cNvSpPr txBox="1"/>
            <p:nvPr/>
          </p:nvSpPr>
          <p:spPr>
            <a:xfrm>
              <a:off x="790628" y="2741900"/>
              <a:ext cx="1231363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DT Optimization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사업부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9" name="직사각형 1008">
              <a:extLst>
                <a:ext uri="{FF2B5EF4-FFF2-40B4-BE49-F238E27FC236}">
                  <a16:creationId xmlns:a16="http://schemas.microsoft.com/office/drawing/2014/main" id="{A2CC9F19-73B2-42D0-ABAD-C54C68F5BC9F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978" name="그룹 977">
            <a:extLst>
              <a:ext uri="{FF2B5EF4-FFF2-40B4-BE49-F238E27FC236}">
                <a16:creationId xmlns:a16="http://schemas.microsoft.com/office/drawing/2014/main" id="{1A131EB4-BE37-48C8-8B99-5663CB413676}"/>
              </a:ext>
            </a:extLst>
          </p:cNvPr>
          <p:cNvGrpSpPr/>
          <p:nvPr/>
        </p:nvGrpSpPr>
        <p:grpSpPr>
          <a:xfrm>
            <a:off x="3326326" y="3481239"/>
            <a:ext cx="144000" cy="144000"/>
            <a:chOff x="3466614" y="2872401"/>
            <a:chExt cx="144000" cy="144000"/>
          </a:xfrm>
        </p:grpSpPr>
        <p:sp>
          <p:nvSpPr>
            <p:cNvPr id="1006" name="타원 1005">
              <a:extLst>
                <a:ext uri="{FF2B5EF4-FFF2-40B4-BE49-F238E27FC236}">
                  <a16:creationId xmlns:a16="http://schemas.microsoft.com/office/drawing/2014/main" id="{31377407-F9D8-4C27-B06E-262AA2D109C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07" name="Accept">
              <a:extLst>
                <a:ext uri="{FF2B5EF4-FFF2-40B4-BE49-F238E27FC236}">
                  <a16:creationId xmlns:a16="http://schemas.microsoft.com/office/drawing/2014/main" id="{1D475D54-9036-4085-9B62-4C881ADBAA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79" name="그룹 978">
            <a:extLst>
              <a:ext uri="{FF2B5EF4-FFF2-40B4-BE49-F238E27FC236}">
                <a16:creationId xmlns:a16="http://schemas.microsoft.com/office/drawing/2014/main" id="{D8A76390-DB34-4C95-B512-652442A9C642}"/>
              </a:ext>
            </a:extLst>
          </p:cNvPr>
          <p:cNvGrpSpPr/>
          <p:nvPr/>
        </p:nvGrpSpPr>
        <p:grpSpPr>
          <a:xfrm>
            <a:off x="3326326" y="4074644"/>
            <a:ext cx="144000" cy="144000"/>
            <a:chOff x="3466614" y="2872401"/>
            <a:chExt cx="144000" cy="144000"/>
          </a:xfrm>
        </p:grpSpPr>
        <p:sp>
          <p:nvSpPr>
            <p:cNvPr id="1004" name="타원 1003">
              <a:extLst>
                <a:ext uri="{FF2B5EF4-FFF2-40B4-BE49-F238E27FC236}">
                  <a16:creationId xmlns:a16="http://schemas.microsoft.com/office/drawing/2014/main" id="{A2B46ECF-A233-4047-9476-F5D861ECF2B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005" name="Accept">
              <a:extLst>
                <a:ext uri="{FF2B5EF4-FFF2-40B4-BE49-F238E27FC236}">
                  <a16:creationId xmlns:a16="http://schemas.microsoft.com/office/drawing/2014/main" id="{8A057785-7DF6-4E7A-AACB-640A5A4398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80" name="그룹 979">
            <a:extLst>
              <a:ext uri="{FF2B5EF4-FFF2-40B4-BE49-F238E27FC236}">
                <a16:creationId xmlns:a16="http://schemas.microsoft.com/office/drawing/2014/main" id="{5AA370D5-2161-45A1-BD93-2757B18977EA}"/>
              </a:ext>
            </a:extLst>
          </p:cNvPr>
          <p:cNvGrpSpPr/>
          <p:nvPr/>
        </p:nvGrpSpPr>
        <p:grpSpPr>
          <a:xfrm>
            <a:off x="559857" y="3989001"/>
            <a:ext cx="1090205" cy="315286"/>
            <a:chOff x="929024" y="2888387"/>
            <a:chExt cx="1090205" cy="315286"/>
          </a:xfrm>
        </p:grpSpPr>
        <p:sp>
          <p:nvSpPr>
            <p:cNvPr id="1000" name="직사각형 999">
              <a:extLst>
                <a:ext uri="{FF2B5EF4-FFF2-40B4-BE49-F238E27FC236}">
                  <a16:creationId xmlns:a16="http://schemas.microsoft.com/office/drawing/2014/main" id="{895101DC-FFAC-4116-8005-6BC73D00BAA6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001" name="그룹 1000">
              <a:extLst>
                <a:ext uri="{FF2B5EF4-FFF2-40B4-BE49-F238E27FC236}">
                  <a16:creationId xmlns:a16="http://schemas.microsoft.com/office/drawing/2014/main" id="{91FAEF9E-A6E8-4192-9B62-CA862DBEEC29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1002" name="Background">
                <a:extLst>
                  <a:ext uri="{FF2B5EF4-FFF2-40B4-BE49-F238E27FC236}">
                    <a16:creationId xmlns:a16="http://schemas.microsoft.com/office/drawing/2014/main" id="{362EF89A-8013-4096-B29E-3F1F8C809E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003" name="Profile Icon">
                <a:extLst>
                  <a:ext uri="{FF2B5EF4-FFF2-40B4-BE49-F238E27FC236}">
                    <a16:creationId xmlns:a16="http://schemas.microsoft.com/office/drawing/2014/main" id="{707684DD-0E04-4C47-A7F5-614E1E2868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81" name="그룹 980">
            <a:extLst>
              <a:ext uri="{FF2B5EF4-FFF2-40B4-BE49-F238E27FC236}">
                <a16:creationId xmlns:a16="http://schemas.microsoft.com/office/drawing/2014/main" id="{716B21AD-91DE-4323-8412-0E4B50FBDA5C}"/>
              </a:ext>
            </a:extLst>
          </p:cNvPr>
          <p:cNvGrpSpPr/>
          <p:nvPr/>
        </p:nvGrpSpPr>
        <p:grpSpPr>
          <a:xfrm>
            <a:off x="144143" y="4716781"/>
            <a:ext cx="1760411" cy="230832"/>
            <a:chOff x="638003" y="2896829"/>
            <a:chExt cx="1760411" cy="230832"/>
          </a:xfrm>
        </p:grpSpPr>
        <p:grpSp>
          <p:nvGrpSpPr>
            <p:cNvPr id="996" name="그룹 995">
              <a:extLst>
                <a:ext uri="{FF2B5EF4-FFF2-40B4-BE49-F238E27FC236}">
                  <a16:creationId xmlns:a16="http://schemas.microsoft.com/office/drawing/2014/main" id="{559A56AF-B7B3-4D82-8B27-1B31C3FA289F}"/>
                </a:ext>
              </a:extLst>
            </p:cNvPr>
            <p:cNvGrpSpPr/>
            <p:nvPr/>
          </p:nvGrpSpPr>
          <p:grpSpPr>
            <a:xfrm>
              <a:off x="638003" y="2896829"/>
              <a:ext cx="1299387" cy="230832"/>
              <a:chOff x="591157" y="2724973"/>
              <a:chExt cx="1299387" cy="230832"/>
            </a:xfrm>
          </p:grpSpPr>
          <p:sp>
            <p:nvSpPr>
              <p:cNvPr id="998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C0A87EE8-833C-4D52-86CB-B950B78F50C7}"/>
                  </a:ext>
                </a:extLst>
              </p:cNvPr>
              <p:cNvSpPr txBox="1"/>
              <p:nvPr>
                <p:custDataLst>
                  <p:tags r:id="rId2"/>
                </p:custDataLst>
              </p:nvPr>
            </p:nvSpPr>
            <p:spPr>
              <a:xfrm>
                <a:off x="790628" y="2741900"/>
                <a:ext cx="1099916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스마트팩토리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 사업부</a:t>
                </a:r>
              </a:p>
            </p:txBody>
          </p:sp>
          <p:sp>
            <p:nvSpPr>
              <p:cNvPr id="999" name="직사각형 998">
                <a:extLst>
                  <a:ext uri="{FF2B5EF4-FFF2-40B4-BE49-F238E27FC236}">
                    <a16:creationId xmlns:a16="http://schemas.microsoft.com/office/drawing/2014/main" id="{6A5CF65B-90AE-4B6A-BE7F-BFE60CF6AC76}"/>
                  </a:ext>
                </a:extLst>
              </p:cNvPr>
              <p:cNvSpPr/>
              <p:nvPr/>
            </p:nvSpPr>
            <p:spPr>
              <a:xfrm>
                <a:off x="591157" y="2724973"/>
                <a:ext cx="30008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85000"/>
                        <a:lumOff val="15000"/>
                      </a:srgb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▼</a:t>
                </a: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7" name="직사각형 996">
              <a:extLst>
                <a:ext uri="{FF2B5EF4-FFF2-40B4-BE49-F238E27FC236}">
                  <a16:creationId xmlns:a16="http://schemas.microsoft.com/office/drawing/2014/main" id="{FA6EF081-427E-4169-B6A6-846627589688}"/>
                </a:ext>
              </a:extLst>
            </p:cNvPr>
            <p:cNvSpPr/>
            <p:nvPr/>
          </p:nvSpPr>
          <p:spPr>
            <a:xfrm>
              <a:off x="2111156" y="2909869"/>
              <a:ext cx="28725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982" name="그룹 981">
            <a:extLst>
              <a:ext uri="{FF2B5EF4-FFF2-40B4-BE49-F238E27FC236}">
                <a16:creationId xmlns:a16="http://schemas.microsoft.com/office/drawing/2014/main" id="{CCCBBD96-1705-4BAF-A828-C168ACF792CB}"/>
              </a:ext>
            </a:extLst>
          </p:cNvPr>
          <p:cNvGrpSpPr/>
          <p:nvPr/>
        </p:nvGrpSpPr>
        <p:grpSpPr>
          <a:xfrm>
            <a:off x="3326326" y="4760197"/>
            <a:ext cx="144000" cy="144000"/>
            <a:chOff x="3466614" y="2872401"/>
            <a:chExt cx="144000" cy="144000"/>
          </a:xfrm>
        </p:grpSpPr>
        <p:sp>
          <p:nvSpPr>
            <p:cNvPr id="994" name="타원 993">
              <a:extLst>
                <a:ext uri="{FF2B5EF4-FFF2-40B4-BE49-F238E27FC236}">
                  <a16:creationId xmlns:a16="http://schemas.microsoft.com/office/drawing/2014/main" id="{921B0365-A5B8-43B0-B9E8-BEB0188387D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995" name="Accept">
              <a:extLst>
                <a:ext uri="{FF2B5EF4-FFF2-40B4-BE49-F238E27FC236}">
                  <a16:creationId xmlns:a16="http://schemas.microsoft.com/office/drawing/2014/main" id="{3DE41493-B3F1-4086-AC88-2E25C48877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83" name="그룹 982">
            <a:extLst>
              <a:ext uri="{FF2B5EF4-FFF2-40B4-BE49-F238E27FC236}">
                <a16:creationId xmlns:a16="http://schemas.microsoft.com/office/drawing/2014/main" id="{5C0F04B2-3847-4182-8C74-E4C1D71CAE9D}"/>
              </a:ext>
            </a:extLst>
          </p:cNvPr>
          <p:cNvGrpSpPr/>
          <p:nvPr/>
        </p:nvGrpSpPr>
        <p:grpSpPr>
          <a:xfrm>
            <a:off x="3326326" y="4438534"/>
            <a:ext cx="144000" cy="144000"/>
            <a:chOff x="3466614" y="2872401"/>
            <a:chExt cx="144000" cy="144000"/>
          </a:xfrm>
        </p:grpSpPr>
        <p:sp>
          <p:nvSpPr>
            <p:cNvPr id="992" name="타원 991">
              <a:extLst>
                <a:ext uri="{FF2B5EF4-FFF2-40B4-BE49-F238E27FC236}">
                  <a16:creationId xmlns:a16="http://schemas.microsoft.com/office/drawing/2014/main" id="{A8C977D2-1A05-4C7F-AE0E-CEDBD99C6A9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993" name="Accept">
              <a:extLst>
                <a:ext uri="{FF2B5EF4-FFF2-40B4-BE49-F238E27FC236}">
                  <a16:creationId xmlns:a16="http://schemas.microsoft.com/office/drawing/2014/main" id="{A9E41282-20D8-4052-8ADA-790AAC0EA6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984" name="그룹 983">
            <a:extLst>
              <a:ext uri="{FF2B5EF4-FFF2-40B4-BE49-F238E27FC236}">
                <a16:creationId xmlns:a16="http://schemas.microsoft.com/office/drawing/2014/main" id="{6D9ED48D-05C7-4117-8D63-DF4354A8EB92}"/>
              </a:ext>
            </a:extLst>
          </p:cNvPr>
          <p:cNvGrpSpPr/>
          <p:nvPr/>
        </p:nvGrpSpPr>
        <p:grpSpPr>
          <a:xfrm>
            <a:off x="559857" y="4352891"/>
            <a:ext cx="1090205" cy="315286"/>
            <a:chOff x="929024" y="2888387"/>
            <a:chExt cx="1090205" cy="315286"/>
          </a:xfrm>
        </p:grpSpPr>
        <p:sp>
          <p:nvSpPr>
            <p:cNvPr id="988" name="직사각형 987">
              <a:extLst>
                <a:ext uri="{FF2B5EF4-FFF2-40B4-BE49-F238E27FC236}">
                  <a16:creationId xmlns:a16="http://schemas.microsoft.com/office/drawing/2014/main" id="{B5477B9E-51D7-4F67-B8F0-806B9FF5F298}"/>
                </a:ext>
              </a:extLst>
            </p:cNvPr>
            <p:cNvSpPr/>
            <p:nvPr/>
          </p:nvSpPr>
          <p:spPr>
            <a:xfrm>
              <a:off x="1217406" y="293061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이사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989" name="그룹 988">
              <a:extLst>
                <a:ext uri="{FF2B5EF4-FFF2-40B4-BE49-F238E27FC236}">
                  <a16:creationId xmlns:a16="http://schemas.microsoft.com/office/drawing/2014/main" id="{E3760D62-0385-4A4A-AAB0-70F6642D54ED}"/>
                </a:ext>
              </a:extLst>
            </p:cNvPr>
            <p:cNvGrpSpPr/>
            <p:nvPr/>
          </p:nvGrpSpPr>
          <p:grpSpPr>
            <a:xfrm>
              <a:off x="929024" y="2888387"/>
              <a:ext cx="315286" cy="315286"/>
              <a:chOff x="918350" y="2884474"/>
              <a:chExt cx="336634" cy="336634"/>
            </a:xfrm>
          </p:grpSpPr>
          <p:sp>
            <p:nvSpPr>
              <p:cNvPr id="990" name="Background">
                <a:extLst>
                  <a:ext uri="{FF2B5EF4-FFF2-40B4-BE49-F238E27FC236}">
                    <a16:creationId xmlns:a16="http://schemas.microsoft.com/office/drawing/2014/main" id="{B69FAEBE-1D92-4754-9F63-5831BF8263D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18350" y="2884474"/>
                <a:ext cx="336634" cy="33663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91" name="Profile Icon">
                <a:extLst>
                  <a:ext uri="{FF2B5EF4-FFF2-40B4-BE49-F238E27FC236}">
                    <a16:creationId xmlns:a16="http://schemas.microsoft.com/office/drawing/2014/main" id="{A370C8D6-3EB8-41D7-AD26-FF7F4AD381A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7210" y="2973268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985" name="그룹 984">
            <a:extLst>
              <a:ext uri="{FF2B5EF4-FFF2-40B4-BE49-F238E27FC236}">
                <a16:creationId xmlns:a16="http://schemas.microsoft.com/office/drawing/2014/main" id="{2CA5A58A-9EA0-4ECA-AF0D-77FD0EB31EEB}"/>
              </a:ext>
            </a:extLst>
          </p:cNvPr>
          <p:cNvGrpSpPr/>
          <p:nvPr/>
        </p:nvGrpSpPr>
        <p:grpSpPr>
          <a:xfrm>
            <a:off x="3560136" y="3122211"/>
            <a:ext cx="25400" cy="2412000"/>
            <a:chOff x="4049472" y="2065533"/>
            <a:chExt cx="25400" cy="2268000"/>
          </a:xfrm>
        </p:grpSpPr>
        <p:cxnSp>
          <p:nvCxnSpPr>
            <p:cNvPr id="986" name="Track">
              <a:extLst>
                <a:ext uri="{FF2B5EF4-FFF2-40B4-BE49-F238E27FC236}">
                  <a16:creationId xmlns:a16="http://schemas.microsoft.com/office/drawing/2014/main" id="{90604F7C-676E-4401-B0D2-A44C30B2F1FA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7" name="Thumb">
              <a:extLst>
                <a:ext uri="{FF2B5EF4-FFF2-40B4-BE49-F238E27FC236}">
                  <a16:creationId xmlns:a16="http://schemas.microsoft.com/office/drawing/2014/main" id="{19F6C685-9EA9-416D-B1AA-A50BAD2C0816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56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28D2BF7-82C0-4E9F-93C5-480C1921EB77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97451" y="3207743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LG CNS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57" name="그룹 956">
            <a:extLst>
              <a:ext uri="{FF2B5EF4-FFF2-40B4-BE49-F238E27FC236}">
                <a16:creationId xmlns:a16="http://schemas.microsoft.com/office/drawing/2014/main" id="{5520B7E0-13A1-4073-94C0-30EAEA4329E7}"/>
              </a:ext>
            </a:extLst>
          </p:cNvPr>
          <p:cNvGrpSpPr/>
          <p:nvPr/>
        </p:nvGrpSpPr>
        <p:grpSpPr>
          <a:xfrm>
            <a:off x="208451" y="3198726"/>
            <a:ext cx="1947208" cy="230400"/>
            <a:chOff x="452566" y="2070381"/>
            <a:chExt cx="1947208" cy="230400"/>
          </a:xfrm>
        </p:grpSpPr>
        <p:sp>
          <p:nvSpPr>
            <p:cNvPr id="958" name="사각형: 둥근 모서리 957">
              <a:extLst>
                <a:ext uri="{FF2B5EF4-FFF2-40B4-BE49-F238E27FC236}">
                  <a16:creationId xmlns:a16="http://schemas.microsoft.com/office/drawing/2014/main" id="{C07F799A-919C-4F16-8687-51B5C0CAEF33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959" name="사각형: 둥근 모서리 958">
              <a:extLst>
                <a:ext uri="{FF2B5EF4-FFF2-40B4-BE49-F238E27FC236}">
                  <a16:creationId xmlns:a16="http://schemas.microsoft.com/office/drawing/2014/main" id="{EF5FA931-6216-4383-9D75-27DA7553A5C1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DT Optimization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사업부</a:t>
              </a:r>
            </a:p>
          </p:txBody>
        </p:sp>
        <p:sp>
          <p:nvSpPr>
            <p:cNvPr id="960" name="Chevron Right">
              <a:extLst>
                <a:ext uri="{FF2B5EF4-FFF2-40B4-BE49-F238E27FC236}">
                  <a16:creationId xmlns:a16="http://schemas.microsoft.com/office/drawing/2014/main" id="{D10F0889-7EFA-4B3F-9F2A-2D2CABC0AE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8C38F173-FB3B-498F-84FA-634857D027E0}"/>
              </a:ext>
            </a:extLst>
          </p:cNvPr>
          <p:cNvSpPr/>
          <p:nvPr/>
        </p:nvSpPr>
        <p:spPr>
          <a:xfrm>
            <a:off x="6057952" y="3083969"/>
            <a:ext cx="3557447" cy="166977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C347E21A-3B80-4055-88CB-95F0CF5969BE}"/>
              </a:ext>
            </a:extLst>
          </p:cNvPr>
          <p:cNvSpPr/>
          <p:nvPr/>
        </p:nvSpPr>
        <p:spPr>
          <a:xfrm>
            <a:off x="6057952" y="5077476"/>
            <a:ext cx="3557447" cy="95523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33E42D36-D754-4FA9-BB56-D64E8FB14080}"/>
              </a:ext>
            </a:extLst>
          </p:cNvPr>
          <p:cNvSpPr/>
          <p:nvPr/>
        </p:nvSpPr>
        <p:spPr>
          <a:xfrm>
            <a:off x="134230" y="3464497"/>
            <a:ext cx="3557447" cy="207301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BCDCCC16-6D8C-4267-8C85-C706B07CF38E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5061076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제목 1">
            <a:extLst>
              <a:ext uri="{FF2B5EF4-FFF2-40B4-BE49-F238E27FC236}">
                <a16:creationId xmlns:a16="http://schemas.microsoft.com/office/drawing/2014/main" id="{0C180593-06DA-4145-8DBE-17868381E50D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레이어 팝업</a:t>
            </a:r>
          </a:p>
        </p:txBody>
      </p:sp>
      <p:sp>
        <p:nvSpPr>
          <p:cNvPr id="498" name="직사각형 497">
            <a:extLst>
              <a:ext uri="{FF2B5EF4-FFF2-40B4-BE49-F238E27FC236}">
                <a16:creationId xmlns:a16="http://schemas.microsoft.com/office/drawing/2014/main" id="{4AD50472-3D15-45F9-964C-FB168E423111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멤버 선택 시 공통으로 노출되는 영역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99" name="직사각형 498">
            <a:extLst>
              <a:ext uri="{FF2B5EF4-FFF2-40B4-BE49-F238E27FC236}">
                <a16:creationId xmlns:a16="http://schemas.microsoft.com/office/drawing/2014/main" id="{468A19EB-2648-4E68-8DC2-A2AF30A63A6E}"/>
              </a:ext>
            </a:extLst>
          </p:cNvPr>
          <p:cNvSpPr/>
          <p:nvPr/>
        </p:nvSpPr>
        <p:spPr>
          <a:xfrm>
            <a:off x="211050" y="911547"/>
            <a:ext cx="8221750" cy="5539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marR="0" lvl="0" indent="-88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검색을 통한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검색결과 노출 시 그룹 및 조직도 탭이 숨김 처리됨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검색어 입력 영역에서 </a:t>
            </a:r>
            <a:r>
              <a:rPr kumimoji="1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x </a:t>
            </a:r>
            <a:r>
              <a:rPr kumimoji="1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버튼 클릭 시 그룹 및 조직도 탭 노출</a:t>
            </a:r>
            <a:endParaRPr kumimoji="1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60599A56-1251-4EBE-8387-E18302808902}"/>
              </a:ext>
            </a:extLst>
          </p:cNvPr>
          <p:cNvSpPr/>
          <p:nvPr/>
        </p:nvSpPr>
        <p:spPr>
          <a:xfrm>
            <a:off x="6762349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 최소화 상태</a:t>
            </a:r>
            <a:endParaRPr kumimoji="1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632" name="오른쪽 중괄호 1631">
            <a:extLst>
              <a:ext uri="{FF2B5EF4-FFF2-40B4-BE49-F238E27FC236}">
                <a16:creationId xmlns:a16="http://schemas.microsoft.com/office/drawing/2014/main" id="{3AFCD2ED-858F-4FD1-853B-061AF10CFAD7}"/>
              </a:ext>
            </a:extLst>
          </p:cNvPr>
          <p:cNvSpPr/>
          <p:nvPr/>
        </p:nvSpPr>
        <p:spPr>
          <a:xfrm rot="5400000">
            <a:off x="7776030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33" name="직사각형 1632">
            <a:extLst>
              <a:ext uri="{FF2B5EF4-FFF2-40B4-BE49-F238E27FC236}">
                <a16:creationId xmlns:a16="http://schemas.microsoft.com/office/drawing/2014/main" id="{DB2C11EF-FCB7-42C3-ADCC-A1887B9D4BC2}"/>
              </a:ext>
            </a:extLst>
          </p:cNvPr>
          <p:cNvSpPr/>
          <p:nvPr/>
        </p:nvSpPr>
        <p:spPr>
          <a:xfrm>
            <a:off x="5953750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창을 최소화 한 경우에도 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선택한 대화상대 목록은 최대 </a:t>
            </a:r>
            <a:r>
              <a:rPr kumimoji="1" lang="en-US" altLang="ko-KR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줄은 기본적으로 노출</a:t>
            </a:r>
            <a:endParaRPr kumimoji="1" lang="en-US" altLang="ko-KR" sz="105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536CAFF-ADA7-401C-A80A-60DB25014E17}"/>
              </a:ext>
            </a:extLst>
          </p:cNvPr>
          <p:cNvGrpSpPr/>
          <p:nvPr/>
        </p:nvGrpSpPr>
        <p:grpSpPr>
          <a:xfrm>
            <a:off x="134153" y="2191100"/>
            <a:ext cx="5790045" cy="3419601"/>
            <a:chOff x="84155" y="2191100"/>
            <a:chExt cx="5790045" cy="3419601"/>
          </a:xfrm>
        </p:grpSpPr>
        <p:sp>
          <p:nvSpPr>
            <p:cNvPr id="504" name="직사각형 503">
              <a:extLst>
                <a:ext uri="{FF2B5EF4-FFF2-40B4-BE49-F238E27FC236}">
                  <a16:creationId xmlns:a16="http://schemas.microsoft.com/office/drawing/2014/main" id="{0DBB4003-4452-482D-B336-30A3A46FE98B}"/>
                </a:ext>
              </a:extLst>
            </p:cNvPr>
            <p:cNvSpPr/>
            <p:nvPr/>
          </p:nvSpPr>
          <p:spPr>
            <a:xfrm>
              <a:off x="1877707" y="2191100"/>
              <a:ext cx="2200900" cy="2616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창 기본 상태</a:t>
              </a:r>
              <a:endParaRPr kumimoji="1" lang="en-US" altLang="ko-KR" sz="11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cxnSp>
          <p:nvCxnSpPr>
            <p:cNvPr id="310" name="Track">
              <a:extLst>
                <a:ext uri="{FF2B5EF4-FFF2-40B4-BE49-F238E27FC236}">
                  <a16:creationId xmlns:a16="http://schemas.microsoft.com/office/drawing/2014/main" id="{AC578A16-EFAA-4A39-B948-F6E5473E02E6}"/>
                </a:ext>
              </a:extLst>
            </p:cNvPr>
            <p:cNvCxnSpPr>
              <a:cxnSpLocks/>
            </p:cNvCxnSpPr>
            <p:nvPr/>
          </p:nvCxnSpPr>
          <p:spPr>
            <a:xfrm>
              <a:off x="3504871" y="2862869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311" name="Text Box">
              <a:extLst>
                <a:ext uri="{FF2B5EF4-FFF2-40B4-BE49-F238E27FC236}">
                  <a16:creationId xmlns:a16="http://schemas.microsoft.com/office/drawing/2014/main" id="{D659CB87-3EE7-4EA8-9130-C32F7D01FE55}"/>
                </a:ext>
              </a:extLst>
            </p:cNvPr>
            <p:cNvSpPr/>
            <p:nvPr/>
          </p:nvSpPr>
          <p:spPr>
            <a:xfrm>
              <a:off x="85367" y="2758951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2" name="Text Box">
              <a:extLst>
                <a:ext uri="{FF2B5EF4-FFF2-40B4-BE49-F238E27FC236}">
                  <a16:creationId xmlns:a16="http://schemas.microsoft.com/office/drawing/2014/main" id="{8538F373-84F5-4FEC-8B00-1C59DA7CCD7C}"/>
                </a:ext>
              </a:extLst>
            </p:cNvPr>
            <p:cNvSpPr/>
            <p:nvPr/>
          </p:nvSpPr>
          <p:spPr>
            <a:xfrm>
              <a:off x="1870432" y="2758951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Text Box">
              <a:extLst>
                <a:ext uri="{FF2B5EF4-FFF2-40B4-BE49-F238E27FC236}">
                  <a16:creationId xmlns:a16="http://schemas.microsoft.com/office/drawing/2014/main" id="{263C3D31-277F-415F-AB73-A6ACCFCBABD8}"/>
                </a:ext>
              </a:extLst>
            </p:cNvPr>
            <p:cNvSpPr/>
            <p:nvPr/>
          </p:nvSpPr>
          <p:spPr>
            <a:xfrm>
              <a:off x="85366" y="2485901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06967E6D-5AEA-47AC-BFF0-B7A85E176D67}"/>
                </a:ext>
              </a:extLst>
            </p:cNvPr>
            <p:cNvGrpSpPr/>
            <p:nvPr/>
          </p:nvGrpSpPr>
          <p:grpSpPr>
            <a:xfrm>
              <a:off x="144106" y="2601043"/>
              <a:ext cx="3420000" cy="215444"/>
              <a:chOff x="2753227" y="6341570"/>
              <a:chExt cx="3420000" cy="215444"/>
            </a:xfrm>
          </p:grpSpPr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E11459DA-0941-46CF-AE62-7AE8C1C2F9C7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98" name="Search Icon">
                  <a:extLst>
                    <a:ext uri="{FF2B5EF4-FFF2-40B4-BE49-F238E27FC236}">
                      <a16:creationId xmlns:a16="http://schemas.microsoft.com/office/drawing/2014/main" id="{EEF4009A-FD42-43A8-A0ED-0A53C0B91CA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9" name="직사각형 398">
                  <a:extLst>
                    <a:ext uri="{FF2B5EF4-FFF2-40B4-BE49-F238E27FC236}">
                      <a16:creationId xmlns:a16="http://schemas.microsoft.com/office/drawing/2014/main" id="{99353B7D-7938-46CE-B189-557265DF9CAC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95000"/>
                          <a:lumOff val="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솔루션</a:t>
                  </a:r>
                </a:p>
              </p:txBody>
            </p:sp>
          </p:grpSp>
          <p:cxnSp>
            <p:nvCxnSpPr>
              <p:cNvPr id="397" name="Line">
                <a:extLst>
                  <a:ext uri="{FF2B5EF4-FFF2-40B4-BE49-F238E27FC236}">
                    <a16:creationId xmlns:a16="http://schemas.microsoft.com/office/drawing/2014/main" id="{B1E36014-F24E-4E65-93EA-BE7BE29550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5" name="직사각형 314">
              <a:extLst>
                <a:ext uri="{FF2B5EF4-FFF2-40B4-BE49-F238E27FC236}">
                  <a16:creationId xmlns:a16="http://schemas.microsoft.com/office/drawing/2014/main" id="{9A7DFC25-966B-43FF-B7C5-95E9DB2FD98A}"/>
                </a:ext>
              </a:extLst>
            </p:cNvPr>
            <p:cNvSpPr/>
            <p:nvPr/>
          </p:nvSpPr>
          <p:spPr>
            <a:xfrm>
              <a:off x="84155" y="259084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70B8C333-8AE3-40FC-846B-C73B5CDC962E}"/>
                </a:ext>
              </a:extLst>
            </p:cNvPr>
            <p:cNvGrpSpPr/>
            <p:nvPr/>
          </p:nvGrpSpPr>
          <p:grpSpPr>
            <a:xfrm>
              <a:off x="2625790" y="2887844"/>
              <a:ext cx="792087" cy="200055"/>
              <a:chOff x="3183091" y="2090508"/>
              <a:chExt cx="792087" cy="200055"/>
            </a:xfrm>
          </p:grpSpPr>
          <p:sp>
            <p:nvSpPr>
              <p:cNvPr id="393" name="직사각형 392">
                <a:extLst>
                  <a:ext uri="{FF2B5EF4-FFF2-40B4-BE49-F238E27FC236}">
                    <a16:creationId xmlns:a16="http://schemas.microsoft.com/office/drawing/2014/main" id="{00A28782-8D89-4A74-8B58-154C941B8C35}"/>
                  </a:ext>
                </a:extLst>
              </p:cNvPr>
              <p:cNvSpPr/>
              <p:nvPr/>
            </p:nvSpPr>
            <p:spPr>
              <a:xfrm>
                <a:off x="3183091" y="2090508"/>
                <a:ext cx="684000" cy="2000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전체 선택</a:t>
                </a:r>
                <a:endPara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273A8497-15DD-418C-B880-B2AE36D3323C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95" name="Accept">
                <a:extLst>
                  <a:ext uri="{FF2B5EF4-FFF2-40B4-BE49-F238E27FC236}">
                    <a16:creationId xmlns:a16="http://schemas.microsoft.com/office/drawing/2014/main" id="{394668AA-495D-42EF-BC97-3043E9CBCE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7" name="Text Box">
              <a:extLst>
                <a:ext uri="{FF2B5EF4-FFF2-40B4-BE49-F238E27FC236}">
                  <a16:creationId xmlns:a16="http://schemas.microsoft.com/office/drawing/2014/main" id="{A7099A70-DE7D-4B94-B1B8-9CF48C31441E}"/>
                </a:ext>
              </a:extLst>
            </p:cNvPr>
            <p:cNvSpPr/>
            <p:nvPr/>
          </p:nvSpPr>
          <p:spPr>
            <a:xfrm>
              <a:off x="3671000" y="2485901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Tab 1">
              <a:extLst>
                <a:ext uri="{FF2B5EF4-FFF2-40B4-BE49-F238E27FC236}">
                  <a16:creationId xmlns:a16="http://schemas.microsoft.com/office/drawing/2014/main" id="{820F68A5-F2C6-4AC8-8C4B-68D357FAA9B7}"/>
                </a:ext>
              </a:extLst>
            </p:cNvPr>
            <p:cNvSpPr/>
            <p:nvPr/>
          </p:nvSpPr>
          <p:spPr>
            <a:xfrm>
              <a:off x="3941898" y="2516009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선택한 대화상대 목록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9" name="Selection">
              <a:extLst>
                <a:ext uri="{FF2B5EF4-FFF2-40B4-BE49-F238E27FC236}">
                  <a16:creationId xmlns:a16="http://schemas.microsoft.com/office/drawing/2014/main" id="{4EB44134-DA9B-401A-B08C-0AAC07A2AF3F}"/>
                </a:ext>
              </a:extLst>
            </p:cNvPr>
            <p:cNvSpPr/>
            <p:nvPr/>
          </p:nvSpPr>
          <p:spPr>
            <a:xfrm>
              <a:off x="3941898" y="2801759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0" name="그룹 319">
              <a:extLst>
                <a:ext uri="{FF2B5EF4-FFF2-40B4-BE49-F238E27FC236}">
                  <a16:creationId xmlns:a16="http://schemas.microsoft.com/office/drawing/2014/main" id="{FCF9769F-DA42-44DB-AD19-B46C1FDE9F5A}"/>
                </a:ext>
              </a:extLst>
            </p:cNvPr>
            <p:cNvGrpSpPr/>
            <p:nvPr/>
          </p:nvGrpSpPr>
          <p:grpSpPr>
            <a:xfrm>
              <a:off x="3829463" y="2922490"/>
              <a:ext cx="1886274" cy="197517"/>
              <a:chOff x="5108887" y="1844606"/>
              <a:chExt cx="1886274" cy="197517"/>
            </a:xfrm>
          </p:grpSpPr>
          <p:grpSp>
            <p:nvGrpSpPr>
              <p:cNvPr id="384" name="그룹 383">
                <a:extLst>
                  <a:ext uri="{FF2B5EF4-FFF2-40B4-BE49-F238E27FC236}">
                    <a16:creationId xmlns:a16="http://schemas.microsoft.com/office/drawing/2014/main" id="{C50D45DE-FA94-47D8-A8E4-478E41183BA3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91" name="Title Bar">
                  <a:extLst>
                    <a:ext uri="{FF2B5EF4-FFF2-40B4-BE49-F238E27FC236}">
                      <a16:creationId xmlns:a16="http://schemas.microsoft.com/office/drawing/2014/main" id="{5629E832-222B-427E-910E-30C5CF78C317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강용관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2" name="Close Button">
                  <a:extLst>
                    <a:ext uri="{FF2B5EF4-FFF2-40B4-BE49-F238E27FC236}">
                      <a16:creationId xmlns:a16="http://schemas.microsoft.com/office/drawing/2014/main" id="{3AF2D1A7-D40E-4D99-9AF2-6F3F13653D8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85" name="그룹 384">
                <a:extLst>
                  <a:ext uri="{FF2B5EF4-FFF2-40B4-BE49-F238E27FC236}">
                    <a16:creationId xmlns:a16="http://schemas.microsoft.com/office/drawing/2014/main" id="{4D6B1ED8-38A2-4C14-B510-9477FD74B00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89" name="Title Bar">
                  <a:extLst>
                    <a:ext uri="{FF2B5EF4-FFF2-40B4-BE49-F238E27FC236}">
                      <a16:creationId xmlns:a16="http://schemas.microsoft.com/office/drawing/2014/main" id="{217AB9A5-E0FA-4003-A60E-F6F6AD416E6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배기영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0" name="Close Button">
                  <a:extLst>
                    <a:ext uri="{FF2B5EF4-FFF2-40B4-BE49-F238E27FC236}">
                      <a16:creationId xmlns:a16="http://schemas.microsoft.com/office/drawing/2014/main" id="{52AEFE9B-C7C5-424B-B366-B74B09B832F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86" name="그룹 385">
                <a:extLst>
                  <a:ext uri="{FF2B5EF4-FFF2-40B4-BE49-F238E27FC236}">
                    <a16:creationId xmlns:a16="http://schemas.microsoft.com/office/drawing/2014/main" id="{A31D52E5-674A-4B00-866D-5374FC4AC6CE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87" name="Title Bar">
                  <a:extLst>
                    <a:ext uri="{FF2B5EF4-FFF2-40B4-BE49-F238E27FC236}">
                      <a16:creationId xmlns:a16="http://schemas.microsoft.com/office/drawing/2014/main" id="{69534652-DC59-44E6-BA39-1B5B84A9286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신동인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8" name="Close Button">
                  <a:extLst>
                    <a:ext uri="{FF2B5EF4-FFF2-40B4-BE49-F238E27FC236}">
                      <a16:creationId xmlns:a16="http://schemas.microsoft.com/office/drawing/2014/main" id="{B32840C5-D7F5-484E-B934-A4B6940472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321" name="그룹 320">
              <a:extLst>
                <a:ext uri="{FF2B5EF4-FFF2-40B4-BE49-F238E27FC236}">
                  <a16:creationId xmlns:a16="http://schemas.microsoft.com/office/drawing/2014/main" id="{FEFD18FC-7939-40E6-9112-035E7D608642}"/>
                </a:ext>
              </a:extLst>
            </p:cNvPr>
            <p:cNvGrpSpPr/>
            <p:nvPr/>
          </p:nvGrpSpPr>
          <p:grpSpPr>
            <a:xfrm>
              <a:off x="3829463" y="3191110"/>
              <a:ext cx="1886274" cy="197517"/>
              <a:chOff x="5108887" y="2113225"/>
              <a:chExt cx="1886274" cy="197517"/>
            </a:xfrm>
          </p:grpSpPr>
          <p:grpSp>
            <p:nvGrpSpPr>
              <p:cNvPr id="375" name="그룹 374">
                <a:extLst>
                  <a:ext uri="{FF2B5EF4-FFF2-40B4-BE49-F238E27FC236}">
                    <a16:creationId xmlns:a16="http://schemas.microsoft.com/office/drawing/2014/main" id="{0A07CC22-6F9D-44D2-B2E0-FB2A1207F4B6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82" name="Title Bar">
                  <a:extLst>
                    <a:ext uri="{FF2B5EF4-FFF2-40B4-BE49-F238E27FC236}">
                      <a16:creationId xmlns:a16="http://schemas.microsoft.com/office/drawing/2014/main" id="{7A1D4D86-1273-4B40-B6CB-E534322832D8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김철주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3" name="Close Button">
                  <a:extLst>
                    <a:ext uri="{FF2B5EF4-FFF2-40B4-BE49-F238E27FC236}">
                      <a16:creationId xmlns:a16="http://schemas.microsoft.com/office/drawing/2014/main" id="{C5E22E47-B39A-4D03-BE60-F6B05794F64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76" name="그룹 375">
                <a:extLst>
                  <a:ext uri="{FF2B5EF4-FFF2-40B4-BE49-F238E27FC236}">
                    <a16:creationId xmlns:a16="http://schemas.microsoft.com/office/drawing/2014/main" id="{928A0E25-A39C-43F1-A942-79ED7E42EF39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80" name="Title Bar">
                  <a:extLst>
                    <a:ext uri="{FF2B5EF4-FFF2-40B4-BE49-F238E27FC236}">
                      <a16:creationId xmlns:a16="http://schemas.microsoft.com/office/drawing/2014/main" id="{FF34BB94-4230-4D36-BD94-7179C82609C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박병준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81" name="Close Button">
                  <a:extLst>
                    <a:ext uri="{FF2B5EF4-FFF2-40B4-BE49-F238E27FC236}">
                      <a16:creationId xmlns:a16="http://schemas.microsoft.com/office/drawing/2014/main" id="{4BDE14E5-C21B-4CF3-9BCE-D2F8B43C771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377" name="그룹 376">
                <a:extLst>
                  <a:ext uri="{FF2B5EF4-FFF2-40B4-BE49-F238E27FC236}">
                    <a16:creationId xmlns:a16="http://schemas.microsoft.com/office/drawing/2014/main" id="{ACC31D7F-1F84-4EF3-82DD-5F9D0F409A89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78" name="Title Bar">
                  <a:extLst>
                    <a:ext uri="{FF2B5EF4-FFF2-40B4-BE49-F238E27FC236}">
                      <a16:creationId xmlns:a16="http://schemas.microsoft.com/office/drawing/2014/main" id="{E5BAFC56-922B-4EA4-9BF9-7B69062B979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김용주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9" name="Close Button">
                  <a:extLst>
                    <a:ext uri="{FF2B5EF4-FFF2-40B4-BE49-F238E27FC236}">
                      <a16:creationId xmlns:a16="http://schemas.microsoft.com/office/drawing/2014/main" id="{3533F96E-2A4C-4115-BF86-6BA743F87B0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322" name="그룹 321">
              <a:extLst>
                <a:ext uri="{FF2B5EF4-FFF2-40B4-BE49-F238E27FC236}">
                  <a16:creationId xmlns:a16="http://schemas.microsoft.com/office/drawing/2014/main" id="{3E44CEF6-C97E-436A-B0BD-4ADB5DC964B4}"/>
                </a:ext>
              </a:extLst>
            </p:cNvPr>
            <p:cNvGrpSpPr/>
            <p:nvPr/>
          </p:nvGrpSpPr>
          <p:grpSpPr>
            <a:xfrm>
              <a:off x="3829463" y="3459729"/>
              <a:ext cx="593858" cy="197517"/>
              <a:chOff x="9330957" y="3233678"/>
              <a:chExt cx="665474" cy="221337"/>
            </a:xfrm>
          </p:grpSpPr>
          <p:sp>
            <p:nvSpPr>
              <p:cNvPr id="373" name="Title Bar">
                <a:extLst>
                  <a:ext uri="{FF2B5EF4-FFF2-40B4-BE49-F238E27FC236}">
                    <a16:creationId xmlns:a16="http://schemas.microsoft.com/office/drawing/2014/main" id="{0B74CD03-556D-496D-95C3-D036B6B360A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김주화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4" name="Close Button">
                <a:extLst>
                  <a:ext uri="{FF2B5EF4-FFF2-40B4-BE49-F238E27FC236}">
                    <a16:creationId xmlns:a16="http://schemas.microsoft.com/office/drawing/2014/main" id="{3422965A-CC91-4D08-8609-EE41C18113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6013687-6C18-4650-BB3F-D31A8B6E8727}"/>
                </a:ext>
              </a:extLst>
            </p:cNvPr>
            <p:cNvSpPr txBox="1"/>
            <p:nvPr/>
          </p:nvSpPr>
          <p:spPr>
            <a:xfrm>
              <a:off x="87104" y="2889382"/>
              <a:ext cx="668709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검색결과 </a:t>
              </a:r>
              <a:r>
                <a:rPr kumimoji="0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N</a:t>
              </a:r>
              <a:endPara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BBDABD7E-144C-47B6-9D59-5C015155CE0E}"/>
                </a:ext>
              </a:extLst>
            </p:cNvPr>
            <p:cNvGrpSpPr/>
            <p:nvPr/>
          </p:nvGrpSpPr>
          <p:grpSpPr>
            <a:xfrm>
              <a:off x="3514763" y="3127352"/>
              <a:ext cx="25400" cy="2412000"/>
              <a:chOff x="4049472" y="2065533"/>
              <a:chExt cx="25400" cy="2268000"/>
            </a:xfrm>
          </p:grpSpPr>
          <p:cxnSp>
            <p:nvCxnSpPr>
              <p:cNvPr id="371" name="Track">
                <a:extLst>
                  <a:ext uri="{FF2B5EF4-FFF2-40B4-BE49-F238E27FC236}">
                    <a16:creationId xmlns:a16="http://schemas.microsoft.com/office/drawing/2014/main" id="{EA27F16B-82E4-4FB9-BBE7-E59277A289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2" name="Thumb">
                <a:extLst>
                  <a:ext uri="{FF2B5EF4-FFF2-40B4-BE49-F238E27FC236}">
                    <a16:creationId xmlns:a16="http://schemas.microsoft.com/office/drawing/2014/main" id="{E0CC336F-10E5-47B6-8761-5E12F3F0CED6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5" name="그룹 324">
              <a:extLst>
                <a:ext uri="{FF2B5EF4-FFF2-40B4-BE49-F238E27FC236}">
                  <a16:creationId xmlns:a16="http://schemas.microsoft.com/office/drawing/2014/main" id="{D3306B0C-E472-422C-B7FE-6D8707441CA0}"/>
                </a:ext>
              </a:extLst>
            </p:cNvPr>
            <p:cNvGrpSpPr/>
            <p:nvPr/>
          </p:nvGrpSpPr>
          <p:grpSpPr>
            <a:xfrm>
              <a:off x="3281281" y="3250719"/>
              <a:ext cx="144000" cy="144000"/>
              <a:chOff x="3466614" y="2872401"/>
              <a:chExt cx="144000" cy="144000"/>
            </a:xfrm>
          </p:grpSpPr>
          <p:sp>
            <p:nvSpPr>
              <p:cNvPr id="369" name="타원 368">
                <a:extLst>
                  <a:ext uri="{FF2B5EF4-FFF2-40B4-BE49-F238E27FC236}">
                    <a16:creationId xmlns:a16="http://schemas.microsoft.com/office/drawing/2014/main" id="{C1F588BF-7471-4F32-873C-54A7EFCFAB0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70" name="Accept">
                <a:extLst>
                  <a:ext uri="{FF2B5EF4-FFF2-40B4-BE49-F238E27FC236}">
                    <a16:creationId xmlns:a16="http://schemas.microsoft.com/office/drawing/2014/main" id="{23A3CCC0-DDDF-4D90-801D-18F594D114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B17D451A-6C92-403B-B1C6-BE4D0DDB179E}"/>
                </a:ext>
              </a:extLst>
            </p:cNvPr>
            <p:cNvGrpSpPr/>
            <p:nvPr/>
          </p:nvGrpSpPr>
          <p:grpSpPr>
            <a:xfrm>
              <a:off x="219730" y="3133792"/>
              <a:ext cx="1233927" cy="377855"/>
              <a:chOff x="11046174" y="4430284"/>
              <a:chExt cx="1233927" cy="377855"/>
            </a:xfrm>
          </p:grpSpPr>
          <p:sp>
            <p:nvSpPr>
              <p:cNvPr id="364" name="직사각형 363">
                <a:extLst>
                  <a:ext uri="{FF2B5EF4-FFF2-40B4-BE49-F238E27FC236}">
                    <a16:creationId xmlns:a16="http://schemas.microsoft.com/office/drawing/2014/main" id="{7CF8AF01-66D0-4D0D-B49C-7DB2496E3A4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65" name="Profile Picture">
                <a:extLst>
                  <a:ext uri="{FF2B5EF4-FFF2-40B4-BE49-F238E27FC236}">
                    <a16:creationId xmlns:a16="http://schemas.microsoft.com/office/drawing/2014/main" id="{46D26683-4044-41E3-A6FF-95EC4BDA923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7" name="Background">
                  <a:extLst>
                    <a:ext uri="{FF2B5EF4-FFF2-40B4-BE49-F238E27FC236}">
                      <a16:creationId xmlns:a16="http://schemas.microsoft.com/office/drawing/2014/main" id="{0BC44444-8B8C-4A89-94AC-A32749DB44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8" name="Profile Icon">
                  <a:extLst>
                    <a:ext uri="{FF2B5EF4-FFF2-40B4-BE49-F238E27FC236}">
                      <a16:creationId xmlns:a16="http://schemas.microsoft.com/office/drawing/2014/main" id="{A8743F27-7BF2-4F65-8734-C3CC8678D9C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6" name="직사각형 365">
                <a:extLst>
                  <a:ext uri="{FF2B5EF4-FFF2-40B4-BE49-F238E27FC236}">
                    <a16:creationId xmlns:a16="http://schemas.microsoft.com/office/drawing/2014/main" id="{841F5F48-B5C2-4445-AB34-A572533CD868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27" name="그룹 326">
              <a:extLst>
                <a:ext uri="{FF2B5EF4-FFF2-40B4-BE49-F238E27FC236}">
                  <a16:creationId xmlns:a16="http://schemas.microsoft.com/office/drawing/2014/main" id="{577F1362-E50A-4BF7-8D34-230A8FD32641}"/>
                </a:ext>
              </a:extLst>
            </p:cNvPr>
            <p:cNvGrpSpPr/>
            <p:nvPr/>
          </p:nvGrpSpPr>
          <p:grpSpPr>
            <a:xfrm>
              <a:off x="219730" y="3554331"/>
              <a:ext cx="1233927" cy="377855"/>
              <a:chOff x="11046174" y="4430284"/>
              <a:chExt cx="1233927" cy="377855"/>
            </a:xfrm>
          </p:grpSpPr>
          <p:sp>
            <p:nvSpPr>
              <p:cNvPr id="359" name="직사각형 358">
                <a:extLst>
                  <a:ext uri="{FF2B5EF4-FFF2-40B4-BE49-F238E27FC236}">
                    <a16:creationId xmlns:a16="http://schemas.microsoft.com/office/drawing/2014/main" id="{419AA793-4BEE-44D5-8CCD-5EBC3C24FF9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60" name="Profile Picture">
                <a:extLst>
                  <a:ext uri="{FF2B5EF4-FFF2-40B4-BE49-F238E27FC236}">
                    <a16:creationId xmlns:a16="http://schemas.microsoft.com/office/drawing/2014/main" id="{983F4CA0-6A45-4823-9C17-FD0F2392A6A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2" name="Background">
                  <a:extLst>
                    <a:ext uri="{FF2B5EF4-FFF2-40B4-BE49-F238E27FC236}">
                      <a16:creationId xmlns:a16="http://schemas.microsoft.com/office/drawing/2014/main" id="{281B624D-1062-4599-AECA-B42063128D7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3" name="Profile Icon">
                  <a:extLst>
                    <a:ext uri="{FF2B5EF4-FFF2-40B4-BE49-F238E27FC236}">
                      <a16:creationId xmlns:a16="http://schemas.microsoft.com/office/drawing/2014/main" id="{4ED71A5B-CE87-4F39-9CA4-27BC352A509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1" name="직사각형 360">
                <a:extLst>
                  <a:ext uri="{FF2B5EF4-FFF2-40B4-BE49-F238E27FC236}">
                    <a16:creationId xmlns:a16="http://schemas.microsoft.com/office/drawing/2014/main" id="{12E3CE1E-86CB-46DE-99A9-50C0988C0DF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C3B24B9D-5B89-45B3-9E50-7EBA341662B4}"/>
                </a:ext>
              </a:extLst>
            </p:cNvPr>
            <p:cNvGrpSpPr/>
            <p:nvPr/>
          </p:nvGrpSpPr>
          <p:grpSpPr>
            <a:xfrm>
              <a:off x="3281281" y="3671258"/>
              <a:ext cx="144000" cy="144000"/>
              <a:chOff x="3466614" y="2872401"/>
              <a:chExt cx="144000" cy="144000"/>
            </a:xfrm>
          </p:grpSpPr>
          <p:sp>
            <p:nvSpPr>
              <p:cNvPr id="357" name="타원 356">
                <a:extLst>
                  <a:ext uri="{FF2B5EF4-FFF2-40B4-BE49-F238E27FC236}">
                    <a16:creationId xmlns:a16="http://schemas.microsoft.com/office/drawing/2014/main" id="{70A8A6F5-1FB4-4435-8ADC-844DC151D91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58" name="Accept">
                <a:extLst>
                  <a:ext uri="{FF2B5EF4-FFF2-40B4-BE49-F238E27FC236}">
                    <a16:creationId xmlns:a16="http://schemas.microsoft.com/office/drawing/2014/main" id="{F3A4509B-F660-47E6-90F8-0A1129DF65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29" name="그룹 328">
              <a:extLst>
                <a:ext uri="{FF2B5EF4-FFF2-40B4-BE49-F238E27FC236}">
                  <a16:creationId xmlns:a16="http://schemas.microsoft.com/office/drawing/2014/main" id="{ACD2D3D2-C784-4B9E-85B6-D2027284E7C1}"/>
                </a:ext>
              </a:extLst>
            </p:cNvPr>
            <p:cNvGrpSpPr/>
            <p:nvPr/>
          </p:nvGrpSpPr>
          <p:grpSpPr>
            <a:xfrm>
              <a:off x="3281281" y="4091797"/>
              <a:ext cx="144000" cy="144000"/>
              <a:chOff x="3466614" y="2872401"/>
              <a:chExt cx="144000" cy="144000"/>
            </a:xfrm>
          </p:grpSpPr>
          <p:sp>
            <p:nvSpPr>
              <p:cNvPr id="355" name="타원 354">
                <a:extLst>
                  <a:ext uri="{FF2B5EF4-FFF2-40B4-BE49-F238E27FC236}">
                    <a16:creationId xmlns:a16="http://schemas.microsoft.com/office/drawing/2014/main" id="{C8BBD934-7B7B-4492-87AB-FDD319BC5566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56" name="Accept">
                <a:extLst>
                  <a:ext uri="{FF2B5EF4-FFF2-40B4-BE49-F238E27FC236}">
                    <a16:creationId xmlns:a16="http://schemas.microsoft.com/office/drawing/2014/main" id="{55D8C3B7-9AD8-4DAA-9542-6FC677EC04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0" name="그룹 329">
              <a:extLst>
                <a:ext uri="{FF2B5EF4-FFF2-40B4-BE49-F238E27FC236}">
                  <a16:creationId xmlns:a16="http://schemas.microsoft.com/office/drawing/2014/main" id="{4C602564-FE41-44CF-88EC-FAD6305A30B3}"/>
                </a:ext>
              </a:extLst>
            </p:cNvPr>
            <p:cNvGrpSpPr/>
            <p:nvPr/>
          </p:nvGrpSpPr>
          <p:grpSpPr>
            <a:xfrm>
              <a:off x="219730" y="3974870"/>
              <a:ext cx="1233927" cy="377855"/>
              <a:chOff x="11046174" y="4430284"/>
              <a:chExt cx="1233927" cy="377855"/>
            </a:xfrm>
          </p:grpSpPr>
          <p:sp>
            <p:nvSpPr>
              <p:cNvPr id="350" name="직사각형 349">
                <a:extLst>
                  <a:ext uri="{FF2B5EF4-FFF2-40B4-BE49-F238E27FC236}">
                    <a16:creationId xmlns:a16="http://schemas.microsoft.com/office/drawing/2014/main" id="{5711A8D8-9CE2-4DD4-8857-3A2FF024831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51" name="Profile Picture">
                <a:extLst>
                  <a:ext uri="{FF2B5EF4-FFF2-40B4-BE49-F238E27FC236}">
                    <a16:creationId xmlns:a16="http://schemas.microsoft.com/office/drawing/2014/main" id="{710D60EB-9F4E-4378-9030-5E28919D4C2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53" name="Background">
                  <a:extLst>
                    <a:ext uri="{FF2B5EF4-FFF2-40B4-BE49-F238E27FC236}">
                      <a16:creationId xmlns:a16="http://schemas.microsoft.com/office/drawing/2014/main" id="{30776562-9FA1-44E6-A9A7-040BFF10C1E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54" name="Profile Icon">
                  <a:extLst>
                    <a:ext uri="{FF2B5EF4-FFF2-40B4-BE49-F238E27FC236}">
                      <a16:creationId xmlns:a16="http://schemas.microsoft.com/office/drawing/2014/main" id="{0AF4139E-60F2-484B-92EC-6EE43D81B69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52" name="직사각형 351">
                <a:extLst>
                  <a:ext uri="{FF2B5EF4-FFF2-40B4-BE49-F238E27FC236}">
                    <a16:creationId xmlns:a16="http://schemas.microsoft.com/office/drawing/2014/main" id="{80E18DD4-4194-47A2-85AE-3AD73E1398C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EB5AB43E-BCDD-4C3B-AD9C-30715D0B1E5D}"/>
                </a:ext>
              </a:extLst>
            </p:cNvPr>
            <p:cNvGrpSpPr/>
            <p:nvPr/>
          </p:nvGrpSpPr>
          <p:grpSpPr>
            <a:xfrm>
              <a:off x="219730" y="4395409"/>
              <a:ext cx="1233927" cy="377855"/>
              <a:chOff x="11046174" y="4430284"/>
              <a:chExt cx="1233927" cy="377855"/>
            </a:xfrm>
          </p:grpSpPr>
          <p:sp>
            <p:nvSpPr>
              <p:cNvPr id="345" name="직사각형 344">
                <a:extLst>
                  <a:ext uri="{FF2B5EF4-FFF2-40B4-BE49-F238E27FC236}">
                    <a16:creationId xmlns:a16="http://schemas.microsoft.com/office/drawing/2014/main" id="{FC3EF93C-EB8D-4252-9C22-79E69EFCF89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46" name="Profile Picture">
                <a:extLst>
                  <a:ext uri="{FF2B5EF4-FFF2-40B4-BE49-F238E27FC236}">
                    <a16:creationId xmlns:a16="http://schemas.microsoft.com/office/drawing/2014/main" id="{B56F4612-6F34-4F17-9517-87B0D57BA87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48" name="Background">
                  <a:extLst>
                    <a:ext uri="{FF2B5EF4-FFF2-40B4-BE49-F238E27FC236}">
                      <a16:creationId xmlns:a16="http://schemas.microsoft.com/office/drawing/2014/main" id="{DC48F65C-78C8-4469-99F1-B4533CC6DFD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9" name="Profile Icon">
                  <a:extLst>
                    <a:ext uri="{FF2B5EF4-FFF2-40B4-BE49-F238E27FC236}">
                      <a16:creationId xmlns:a16="http://schemas.microsoft.com/office/drawing/2014/main" id="{8695120F-F20F-4360-90C2-59FB8C476DB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47" name="직사각형 346">
                <a:extLst>
                  <a:ext uri="{FF2B5EF4-FFF2-40B4-BE49-F238E27FC236}">
                    <a16:creationId xmlns:a16="http://schemas.microsoft.com/office/drawing/2014/main" id="{9BE1C581-A816-4221-B7F4-BADAB429EED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F9BA2041-B7BF-4A42-A4FB-057CA5E2D39C}"/>
                </a:ext>
              </a:extLst>
            </p:cNvPr>
            <p:cNvGrpSpPr/>
            <p:nvPr/>
          </p:nvGrpSpPr>
          <p:grpSpPr>
            <a:xfrm>
              <a:off x="3281281" y="4512336"/>
              <a:ext cx="144000" cy="144000"/>
              <a:chOff x="3466614" y="2872401"/>
              <a:chExt cx="144000" cy="144000"/>
            </a:xfrm>
          </p:grpSpPr>
          <p:sp>
            <p:nvSpPr>
              <p:cNvPr id="343" name="타원 342">
                <a:extLst>
                  <a:ext uri="{FF2B5EF4-FFF2-40B4-BE49-F238E27FC236}">
                    <a16:creationId xmlns:a16="http://schemas.microsoft.com/office/drawing/2014/main" id="{0C48FA72-DB32-419D-951A-E35F575CB35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44" name="Accept">
                <a:extLst>
                  <a:ext uri="{FF2B5EF4-FFF2-40B4-BE49-F238E27FC236}">
                    <a16:creationId xmlns:a16="http://schemas.microsoft.com/office/drawing/2014/main" id="{79AFBA97-0131-41BF-9B9F-53FC05EE20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E618FD2E-2EE0-4E01-8D82-45FFBC72EC66}"/>
                </a:ext>
              </a:extLst>
            </p:cNvPr>
            <p:cNvGrpSpPr/>
            <p:nvPr/>
          </p:nvGrpSpPr>
          <p:grpSpPr>
            <a:xfrm>
              <a:off x="3281281" y="4932876"/>
              <a:ext cx="144000" cy="144000"/>
              <a:chOff x="3466614" y="2872401"/>
              <a:chExt cx="144000" cy="144000"/>
            </a:xfrm>
          </p:grpSpPr>
          <p:sp>
            <p:nvSpPr>
              <p:cNvPr id="341" name="타원 340">
                <a:extLst>
                  <a:ext uri="{FF2B5EF4-FFF2-40B4-BE49-F238E27FC236}">
                    <a16:creationId xmlns:a16="http://schemas.microsoft.com/office/drawing/2014/main" id="{DDAC17E0-45AE-42C7-8BD8-9C4774DA0157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342" name="Accept">
                <a:extLst>
                  <a:ext uri="{FF2B5EF4-FFF2-40B4-BE49-F238E27FC236}">
                    <a16:creationId xmlns:a16="http://schemas.microsoft.com/office/drawing/2014/main" id="{B750F8B6-F80D-4A9D-A0B6-5841920675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7FA15FC2-57E1-4D4A-A6C3-7FB2AE81AC77}"/>
                </a:ext>
              </a:extLst>
            </p:cNvPr>
            <p:cNvGrpSpPr/>
            <p:nvPr/>
          </p:nvGrpSpPr>
          <p:grpSpPr>
            <a:xfrm>
              <a:off x="219730" y="4815949"/>
              <a:ext cx="1233927" cy="377855"/>
              <a:chOff x="11046174" y="4430284"/>
              <a:chExt cx="1233927" cy="377855"/>
            </a:xfrm>
          </p:grpSpPr>
          <p:sp>
            <p:nvSpPr>
              <p:cNvPr id="336" name="직사각형 335">
                <a:extLst>
                  <a:ext uri="{FF2B5EF4-FFF2-40B4-BE49-F238E27FC236}">
                    <a16:creationId xmlns:a16="http://schemas.microsoft.com/office/drawing/2014/main" id="{017085C3-CE2C-4566-882A-3776B0B22AF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박병준 이사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37" name="Profile Picture">
                <a:extLst>
                  <a:ext uri="{FF2B5EF4-FFF2-40B4-BE49-F238E27FC236}">
                    <a16:creationId xmlns:a16="http://schemas.microsoft.com/office/drawing/2014/main" id="{67FFA792-54C3-4ABF-AA7B-1F7A52A3EFF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39" name="Background">
                  <a:extLst>
                    <a:ext uri="{FF2B5EF4-FFF2-40B4-BE49-F238E27FC236}">
                      <a16:creationId xmlns:a16="http://schemas.microsoft.com/office/drawing/2014/main" id="{D16F8FA8-7E17-4608-8A99-B9A121D028F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0" name="Profile Icon">
                  <a:extLst>
                    <a:ext uri="{FF2B5EF4-FFF2-40B4-BE49-F238E27FC236}">
                      <a16:creationId xmlns:a16="http://schemas.microsoft.com/office/drawing/2014/main" id="{90C41FEC-5D3E-4DF3-9706-D26AC22C04F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38" name="직사각형 337">
                <a:extLst>
                  <a:ext uri="{FF2B5EF4-FFF2-40B4-BE49-F238E27FC236}">
                    <a16:creationId xmlns:a16="http://schemas.microsoft.com/office/drawing/2014/main" id="{4191B771-FAAC-4FA4-81D6-FDA74619FE3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35" name="직사각형 334">
              <a:extLst>
                <a:ext uri="{FF2B5EF4-FFF2-40B4-BE49-F238E27FC236}">
                  <a16:creationId xmlns:a16="http://schemas.microsoft.com/office/drawing/2014/main" id="{2A28ADB9-D6E1-4BB1-9988-DBFD83DDBE6A}"/>
                </a:ext>
              </a:extLst>
            </p:cNvPr>
            <p:cNvSpPr/>
            <p:nvPr/>
          </p:nvSpPr>
          <p:spPr>
            <a:xfrm>
              <a:off x="3159689" y="2609014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cxnSp>
        <p:nvCxnSpPr>
          <p:cNvPr id="1331" name="Track">
            <a:extLst>
              <a:ext uri="{FF2B5EF4-FFF2-40B4-BE49-F238E27FC236}">
                <a16:creationId xmlns:a16="http://schemas.microsoft.com/office/drawing/2014/main" id="{9E6C2C52-3433-429D-B04F-EA38CE2D0C08}"/>
              </a:ext>
            </a:extLst>
          </p:cNvPr>
          <p:cNvCxnSpPr>
            <a:cxnSpLocks/>
          </p:cNvCxnSpPr>
          <p:nvPr/>
        </p:nvCxnSpPr>
        <p:spPr>
          <a:xfrm>
            <a:off x="9518975" y="3168171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grpSp>
        <p:nvGrpSpPr>
          <p:cNvPr id="1332" name="그룹 1331">
            <a:extLst>
              <a:ext uri="{FF2B5EF4-FFF2-40B4-BE49-F238E27FC236}">
                <a16:creationId xmlns:a16="http://schemas.microsoft.com/office/drawing/2014/main" id="{08B6DECD-80B6-4E36-9195-1771B17F65EE}"/>
              </a:ext>
            </a:extLst>
          </p:cNvPr>
          <p:cNvGrpSpPr/>
          <p:nvPr/>
        </p:nvGrpSpPr>
        <p:grpSpPr>
          <a:xfrm>
            <a:off x="6099471" y="2764533"/>
            <a:ext cx="3532557" cy="270620"/>
            <a:chOff x="591872" y="1640730"/>
            <a:chExt cx="3532557" cy="203875"/>
          </a:xfrm>
        </p:grpSpPr>
        <p:sp>
          <p:nvSpPr>
            <p:cNvPr id="1333" name="Text Box">
              <a:extLst>
                <a:ext uri="{FF2B5EF4-FFF2-40B4-BE49-F238E27FC236}">
                  <a16:creationId xmlns:a16="http://schemas.microsoft.com/office/drawing/2014/main" id="{6CC06106-FB48-49B1-9CA3-F09AEE276CC9}"/>
                </a:ext>
              </a:extLst>
            </p:cNvPr>
            <p:cNvSpPr/>
            <p:nvPr/>
          </p:nvSpPr>
          <p:spPr>
            <a:xfrm>
              <a:off x="591872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34" name="Text Box">
              <a:extLst>
                <a:ext uri="{FF2B5EF4-FFF2-40B4-BE49-F238E27FC236}">
                  <a16:creationId xmlns:a16="http://schemas.microsoft.com/office/drawing/2014/main" id="{67FD54C4-7B21-4E85-932C-78FBDCFF1AFE}"/>
                </a:ext>
              </a:extLst>
            </p:cNvPr>
            <p:cNvSpPr/>
            <p:nvPr/>
          </p:nvSpPr>
          <p:spPr>
            <a:xfrm>
              <a:off x="2376937" y="1640730"/>
              <a:ext cx="1747492" cy="2038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조직도</a:t>
              </a:r>
              <a:endParaRPr kumimoji="0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335" name="Text Box">
            <a:extLst>
              <a:ext uri="{FF2B5EF4-FFF2-40B4-BE49-F238E27FC236}">
                <a16:creationId xmlns:a16="http://schemas.microsoft.com/office/drawing/2014/main" id="{C609537A-3770-4970-B095-8C9A41C3A1AC}"/>
              </a:ext>
            </a:extLst>
          </p:cNvPr>
          <p:cNvSpPr/>
          <p:nvPr/>
        </p:nvSpPr>
        <p:spPr>
          <a:xfrm>
            <a:off x="6099470" y="2491482"/>
            <a:ext cx="3531347" cy="3545829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6" name="그룹 1335">
            <a:extLst>
              <a:ext uri="{FF2B5EF4-FFF2-40B4-BE49-F238E27FC236}">
                <a16:creationId xmlns:a16="http://schemas.microsoft.com/office/drawing/2014/main" id="{CFD8B4AF-8036-4278-9FBA-B72B9BBACA6B}"/>
              </a:ext>
            </a:extLst>
          </p:cNvPr>
          <p:cNvGrpSpPr/>
          <p:nvPr/>
        </p:nvGrpSpPr>
        <p:grpSpPr>
          <a:xfrm>
            <a:off x="6098259" y="2596429"/>
            <a:ext cx="3479951" cy="225640"/>
            <a:chOff x="233347" y="2198634"/>
            <a:chExt cx="3479951" cy="225640"/>
          </a:xfrm>
        </p:grpSpPr>
        <p:grpSp>
          <p:nvGrpSpPr>
            <p:cNvPr id="1337" name="그룹 1336">
              <a:extLst>
                <a:ext uri="{FF2B5EF4-FFF2-40B4-BE49-F238E27FC236}">
                  <a16:creationId xmlns:a16="http://schemas.microsoft.com/office/drawing/2014/main" id="{32A296DE-D2AB-4CFD-8A73-3077F934697F}"/>
                </a:ext>
              </a:extLst>
            </p:cNvPr>
            <p:cNvGrpSpPr/>
            <p:nvPr/>
          </p:nvGrpSpPr>
          <p:grpSpPr>
            <a:xfrm>
              <a:off x="293298" y="2208830"/>
              <a:ext cx="3420000" cy="215444"/>
              <a:chOff x="2753227" y="6341570"/>
              <a:chExt cx="3420000" cy="215444"/>
            </a:xfrm>
          </p:grpSpPr>
          <p:grpSp>
            <p:nvGrpSpPr>
              <p:cNvPr id="1339" name="그룹 1338">
                <a:extLst>
                  <a:ext uri="{FF2B5EF4-FFF2-40B4-BE49-F238E27FC236}">
                    <a16:creationId xmlns:a16="http://schemas.microsoft.com/office/drawing/2014/main" id="{06BE765A-6837-4C62-B91C-41592E4B5A58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1341" name="Search Icon">
                  <a:extLst>
                    <a:ext uri="{FF2B5EF4-FFF2-40B4-BE49-F238E27FC236}">
                      <a16:creationId xmlns:a16="http://schemas.microsoft.com/office/drawing/2014/main" id="{6AAC1B06-554A-4C5F-AB11-1136CB940C4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42" name="직사각형 1341">
                  <a:extLst>
                    <a:ext uri="{FF2B5EF4-FFF2-40B4-BE49-F238E27FC236}">
                      <a16:creationId xmlns:a16="http://schemas.microsoft.com/office/drawing/2014/main" id="{840AF80C-7A54-441D-9945-AAA174858940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 검색</a:t>
                  </a:r>
                </a:p>
              </p:txBody>
            </p:sp>
          </p:grpSp>
          <p:cxnSp>
            <p:nvCxnSpPr>
              <p:cNvPr id="1340" name="Line">
                <a:extLst>
                  <a:ext uri="{FF2B5EF4-FFF2-40B4-BE49-F238E27FC236}">
                    <a16:creationId xmlns:a16="http://schemas.microsoft.com/office/drawing/2014/main" id="{2BD366B1-55FB-4D6A-A360-7DA00484F6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38" name="직사각형 1337">
              <a:extLst>
                <a:ext uri="{FF2B5EF4-FFF2-40B4-BE49-F238E27FC236}">
                  <a16:creationId xmlns:a16="http://schemas.microsoft.com/office/drawing/2014/main" id="{E9957C25-953F-4D43-AE52-1792A406C88E}"/>
                </a:ext>
              </a:extLst>
            </p:cNvPr>
            <p:cNvSpPr/>
            <p:nvPr/>
          </p:nvSpPr>
          <p:spPr>
            <a:xfrm>
              <a:off x="233347" y="2198634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579" name="그룹 1578">
            <a:extLst>
              <a:ext uri="{FF2B5EF4-FFF2-40B4-BE49-F238E27FC236}">
                <a16:creationId xmlns:a16="http://schemas.microsoft.com/office/drawing/2014/main" id="{9F0A4732-A8F0-47A6-86C8-7C2EA3623927}"/>
              </a:ext>
            </a:extLst>
          </p:cNvPr>
          <p:cNvGrpSpPr/>
          <p:nvPr/>
        </p:nvGrpSpPr>
        <p:grpSpPr>
          <a:xfrm>
            <a:off x="9528867" y="5137805"/>
            <a:ext cx="25400" cy="792000"/>
            <a:chOff x="4049472" y="2065533"/>
            <a:chExt cx="25400" cy="2268000"/>
          </a:xfrm>
        </p:grpSpPr>
        <p:cxnSp>
          <p:nvCxnSpPr>
            <p:cNvPr id="1580" name="Track">
              <a:extLst>
                <a:ext uri="{FF2B5EF4-FFF2-40B4-BE49-F238E27FC236}">
                  <a16:creationId xmlns:a16="http://schemas.microsoft.com/office/drawing/2014/main" id="{F7493BAC-3EB4-4F64-BE99-F3F5563E384F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1" name="Thumb">
              <a:extLst>
                <a:ext uri="{FF2B5EF4-FFF2-40B4-BE49-F238E27FC236}">
                  <a16:creationId xmlns:a16="http://schemas.microsoft.com/office/drawing/2014/main" id="{AB4B72D6-0CE8-4032-92AC-929D76C9F581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582" name="그룹 1581">
            <a:extLst>
              <a:ext uri="{FF2B5EF4-FFF2-40B4-BE49-F238E27FC236}">
                <a16:creationId xmlns:a16="http://schemas.microsoft.com/office/drawing/2014/main" id="{5F60ED46-5A9A-4BA8-B46E-DA87B011D7AE}"/>
              </a:ext>
            </a:extLst>
          </p:cNvPr>
          <p:cNvGrpSpPr/>
          <p:nvPr/>
        </p:nvGrpSpPr>
        <p:grpSpPr>
          <a:xfrm>
            <a:off x="6168536" y="5148003"/>
            <a:ext cx="627886" cy="816559"/>
            <a:chOff x="4542351" y="5487696"/>
            <a:chExt cx="627886" cy="816559"/>
          </a:xfrm>
        </p:grpSpPr>
        <p:grpSp>
          <p:nvGrpSpPr>
            <p:cNvPr id="1583" name="그룹 1582">
              <a:extLst>
                <a:ext uri="{FF2B5EF4-FFF2-40B4-BE49-F238E27FC236}">
                  <a16:creationId xmlns:a16="http://schemas.microsoft.com/office/drawing/2014/main" id="{EA9F00E0-8E96-4510-8286-E71D21D4B8E4}"/>
                </a:ext>
              </a:extLst>
            </p:cNvPr>
            <p:cNvGrpSpPr/>
            <p:nvPr/>
          </p:nvGrpSpPr>
          <p:grpSpPr>
            <a:xfrm>
              <a:off x="4542351" y="5487696"/>
              <a:ext cx="627886" cy="221337"/>
              <a:chOff x="3733432" y="4716733"/>
              <a:chExt cx="627886" cy="221337"/>
            </a:xfrm>
          </p:grpSpPr>
          <p:sp>
            <p:nvSpPr>
              <p:cNvPr id="1590" name="Title Bar">
                <a:extLst>
                  <a:ext uri="{FF2B5EF4-FFF2-40B4-BE49-F238E27FC236}">
                    <a16:creationId xmlns:a16="http://schemas.microsoft.com/office/drawing/2014/main" id="{A4670AB4-9731-4EAF-80DD-DB1404559877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591" name="직사각형 1590">
                <a:extLst>
                  <a:ext uri="{FF2B5EF4-FFF2-40B4-BE49-F238E27FC236}">
                    <a16:creationId xmlns:a16="http://schemas.microsoft.com/office/drawing/2014/main" id="{244A69F1-273F-4B04-8227-4B78D91C242D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84" name="그룹 1583">
              <a:extLst>
                <a:ext uri="{FF2B5EF4-FFF2-40B4-BE49-F238E27FC236}">
                  <a16:creationId xmlns:a16="http://schemas.microsoft.com/office/drawing/2014/main" id="{9AB0FF78-1DC8-49DE-85B7-DC4037B41155}"/>
                </a:ext>
              </a:extLst>
            </p:cNvPr>
            <p:cNvGrpSpPr/>
            <p:nvPr/>
          </p:nvGrpSpPr>
          <p:grpSpPr>
            <a:xfrm>
              <a:off x="4542351" y="5785307"/>
              <a:ext cx="627886" cy="221337"/>
              <a:chOff x="3733432" y="4716733"/>
              <a:chExt cx="627886" cy="221337"/>
            </a:xfrm>
          </p:grpSpPr>
          <p:sp>
            <p:nvSpPr>
              <p:cNvPr id="1588" name="Title Bar">
                <a:extLst>
                  <a:ext uri="{FF2B5EF4-FFF2-40B4-BE49-F238E27FC236}">
                    <a16:creationId xmlns:a16="http://schemas.microsoft.com/office/drawing/2014/main" id="{9E72A072-6B96-4231-B71F-C10EE67DCE7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589" name="직사각형 1588">
                <a:extLst>
                  <a:ext uri="{FF2B5EF4-FFF2-40B4-BE49-F238E27FC236}">
                    <a16:creationId xmlns:a16="http://schemas.microsoft.com/office/drawing/2014/main" id="{C7B81BE3-EAB5-4E55-8769-E95B4560843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85" name="그룹 1584">
              <a:extLst>
                <a:ext uri="{FF2B5EF4-FFF2-40B4-BE49-F238E27FC236}">
                  <a16:creationId xmlns:a16="http://schemas.microsoft.com/office/drawing/2014/main" id="{141A7D82-F5E5-4279-9043-78F7F39D0CF7}"/>
                </a:ext>
              </a:extLst>
            </p:cNvPr>
            <p:cNvGrpSpPr/>
            <p:nvPr/>
          </p:nvGrpSpPr>
          <p:grpSpPr>
            <a:xfrm>
              <a:off x="4542351" y="6082918"/>
              <a:ext cx="627886" cy="221337"/>
              <a:chOff x="3733432" y="4716733"/>
              <a:chExt cx="627886" cy="221337"/>
            </a:xfrm>
          </p:grpSpPr>
          <p:sp>
            <p:nvSpPr>
              <p:cNvPr id="1586" name="Title Bar">
                <a:extLst>
                  <a:ext uri="{FF2B5EF4-FFF2-40B4-BE49-F238E27FC236}">
                    <a16:creationId xmlns:a16="http://schemas.microsoft.com/office/drawing/2014/main" id="{F2B4B658-A082-4D16-9FFE-6900C8E1E1A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강용관</a:t>
                </a:r>
              </a:p>
            </p:txBody>
          </p:sp>
          <p:sp>
            <p:nvSpPr>
              <p:cNvPr id="1587" name="직사각형 1586">
                <a:extLst>
                  <a:ext uri="{FF2B5EF4-FFF2-40B4-BE49-F238E27FC236}">
                    <a16:creationId xmlns:a16="http://schemas.microsoft.com/office/drawing/2014/main" id="{8AD2061B-F80A-489C-9BA0-E5323C17201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592" name="그룹 1591">
            <a:extLst>
              <a:ext uri="{FF2B5EF4-FFF2-40B4-BE49-F238E27FC236}">
                <a16:creationId xmlns:a16="http://schemas.microsoft.com/office/drawing/2014/main" id="{39045EE7-AF81-42AA-B85A-5CE81B99C33E}"/>
              </a:ext>
            </a:extLst>
          </p:cNvPr>
          <p:cNvGrpSpPr/>
          <p:nvPr/>
        </p:nvGrpSpPr>
        <p:grpSpPr>
          <a:xfrm>
            <a:off x="6840955" y="5148003"/>
            <a:ext cx="627886" cy="816559"/>
            <a:chOff x="5183784" y="5487696"/>
            <a:chExt cx="627886" cy="816559"/>
          </a:xfrm>
        </p:grpSpPr>
        <p:grpSp>
          <p:nvGrpSpPr>
            <p:cNvPr id="1593" name="그룹 1592">
              <a:extLst>
                <a:ext uri="{FF2B5EF4-FFF2-40B4-BE49-F238E27FC236}">
                  <a16:creationId xmlns:a16="http://schemas.microsoft.com/office/drawing/2014/main" id="{5260FBEC-BC7D-4FE9-A486-476952FC5AFA}"/>
                </a:ext>
              </a:extLst>
            </p:cNvPr>
            <p:cNvGrpSpPr/>
            <p:nvPr/>
          </p:nvGrpSpPr>
          <p:grpSpPr>
            <a:xfrm>
              <a:off x="5183784" y="5487696"/>
              <a:ext cx="627886" cy="221337"/>
              <a:chOff x="3733432" y="4716733"/>
              <a:chExt cx="627886" cy="221337"/>
            </a:xfrm>
          </p:grpSpPr>
          <p:sp>
            <p:nvSpPr>
              <p:cNvPr id="1600" name="Title Bar">
                <a:extLst>
                  <a:ext uri="{FF2B5EF4-FFF2-40B4-BE49-F238E27FC236}">
                    <a16:creationId xmlns:a16="http://schemas.microsoft.com/office/drawing/2014/main" id="{28111F17-FA75-49F7-84F3-D9C5FB4B8DB8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01" name="직사각형 1600">
                <a:extLst>
                  <a:ext uri="{FF2B5EF4-FFF2-40B4-BE49-F238E27FC236}">
                    <a16:creationId xmlns:a16="http://schemas.microsoft.com/office/drawing/2014/main" id="{A689A01B-4969-40DC-925D-3A499B46E38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94" name="그룹 1593">
              <a:extLst>
                <a:ext uri="{FF2B5EF4-FFF2-40B4-BE49-F238E27FC236}">
                  <a16:creationId xmlns:a16="http://schemas.microsoft.com/office/drawing/2014/main" id="{AADE8FEC-F93A-4B0D-8F5A-7069E8F13888}"/>
                </a:ext>
              </a:extLst>
            </p:cNvPr>
            <p:cNvGrpSpPr/>
            <p:nvPr/>
          </p:nvGrpSpPr>
          <p:grpSpPr>
            <a:xfrm>
              <a:off x="5183784" y="5785307"/>
              <a:ext cx="627886" cy="221337"/>
              <a:chOff x="3733432" y="4716733"/>
              <a:chExt cx="627886" cy="221337"/>
            </a:xfrm>
          </p:grpSpPr>
          <p:sp>
            <p:nvSpPr>
              <p:cNvPr id="1598" name="Title Bar">
                <a:extLst>
                  <a:ext uri="{FF2B5EF4-FFF2-40B4-BE49-F238E27FC236}">
                    <a16:creationId xmlns:a16="http://schemas.microsoft.com/office/drawing/2014/main" id="{B1E7C4DF-97E8-4033-A0B0-B88BA608512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599" name="직사각형 1598">
                <a:extLst>
                  <a:ext uri="{FF2B5EF4-FFF2-40B4-BE49-F238E27FC236}">
                    <a16:creationId xmlns:a16="http://schemas.microsoft.com/office/drawing/2014/main" id="{911046C8-DDB5-45B7-8635-9A0DC499976B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595" name="그룹 1594">
              <a:extLst>
                <a:ext uri="{FF2B5EF4-FFF2-40B4-BE49-F238E27FC236}">
                  <a16:creationId xmlns:a16="http://schemas.microsoft.com/office/drawing/2014/main" id="{ECA26E9F-8F74-471F-9286-E590A2C1D389}"/>
                </a:ext>
              </a:extLst>
            </p:cNvPr>
            <p:cNvGrpSpPr/>
            <p:nvPr/>
          </p:nvGrpSpPr>
          <p:grpSpPr>
            <a:xfrm>
              <a:off x="5183784" y="6082918"/>
              <a:ext cx="627886" cy="221337"/>
              <a:chOff x="3733432" y="4716733"/>
              <a:chExt cx="627886" cy="221337"/>
            </a:xfrm>
          </p:grpSpPr>
          <p:sp>
            <p:nvSpPr>
              <p:cNvPr id="1596" name="Title Bar">
                <a:extLst>
                  <a:ext uri="{FF2B5EF4-FFF2-40B4-BE49-F238E27FC236}">
                    <a16:creationId xmlns:a16="http://schemas.microsoft.com/office/drawing/2014/main" id="{A3597BB4-CFB3-49F9-9069-EF9E21D7600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597" name="직사각형 1596">
                <a:extLst>
                  <a:ext uri="{FF2B5EF4-FFF2-40B4-BE49-F238E27FC236}">
                    <a16:creationId xmlns:a16="http://schemas.microsoft.com/office/drawing/2014/main" id="{64A376DB-85DD-4339-BEA1-D40AE9ABD9E4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602" name="그룹 1601">
            <a:extLst>
              <a:ext uri="{FF2B5EF4-FFF2-40B4-BE49-F238E27FC236}">
                <a16:creationId xmlns:a16="http://schemas.microsoft.com/office/drawing/2014/main" id="{306C0EDC-E4D9-4FFF-AED8-2CE2F0134936}"/>
              </a:ext>
            </a:extLst>
          </p:cNvPr>
          <p:cNvGrpSpPr/>
          <p:nvPr/>
        </p:nvGrpSpPr>
        <p:grpSpPr>
          <a:xfrm>
            <a:off x="7531580" y="5148003"/>
            <a:ext cx="627886" cy="816559"/>
            <a:chOff x="5825217" y="5487696"/>
            <a:chExt cx="627886" cy="816559"/>
          </a:xfrm>
        </p:grpSpPr>
        <p:grpSp>
          <p:nvGrpSpPr>
            <p:cNvPr id="1603" name="그룹 1602">
              <a:extLst>
                <a:ext uri="{FF2B5EF4-FFF2-40B4-BE49-F238E27FC236}">
                  <a16:creationId xmlns:a16="http://schemas.microsoft.com/office/drawing/2014/main" id="{F2BF0E8F-EFC0-4073-BDB6-3AD97F77D386}"/>
                </a:ext>
              </a:extLst>
            </p:cNvPr>
            <p:cNvGrpSpPr/>
            <p:nvPr/>
          </p:nvGrpSpPr>
          <p:grpSpPr>
            <a:xfrm>
              <a:off x="5825217" y="5487696"/>
              <a:ext cx="627886" cy="221337"/>
              <a:chOff x="3733432" y="4716733"/>
              <a:chExt cx="627886" cy="221337"/>
            </a:xfrm>
          </p:grpSpPr>
          <p:sp>
            <p:nvSpPr>
              <p:cNvPr id="1610" name="Title Bar">
                <a:extLst>
                  <a:ext uri="{FF2B5EF4-FFF2-40B4-BE49-F238E27FC236}">
                    <a16:creationId xmlns:a16="http://schemas.microsoft.com/office/drawing/2014/main" id="{5F08292C-6EC3-409E-A8BA-D9BF17F7F45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611" name="직사각형 1610">
                <a:extLst>
                  <a:ext uri="{FF2B5EF4-FFF2-40B4-BE49-F238E27FC236}">
                    <a16:creationId xmlns:a16="http://schemas.microsoft.com/office/drawing/2014/main" id="{2F102ADF-F477-496D-9655-9029810D85A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04" name="그룹 1603">
              <a:extLst>
                <a:ext uri="{FF2B5EF4-FFF2-40B4-BE49-F238E27FC236}">
                  <a16:creationId xmlns:a16="http://schemas.microsoft.com/office/drawing/2014/main" id="{A863D5A7-D8B9-497D-A627-0C0A150CFC29}"/>
                </a:ext>
              </a:extLst>
            </p:cNvPr>
            <p:cNvGrpSpPr/>
            <p:nvPr/>
          </p:nvGrpSpPr>
          <p:grpSpPr>
            <a:xfrm>
              <a:off x="5825217" y="5785307"/>
              <a:ext cx="627886" cy="221337"/>
              <a:chOff x="3733432" y="4716733"/>
              <a:chExt cx="627886" cy="221337"/>
            </a:xfrm>
          </p:grpSpPr>
          <p:sp>
            <p:nvSpPr>
              <p:cNvPr id="1608" name="Title Bar">
                <a:extLst>
                  <a:ext uri="{FF2B5EF4-FFF2-40B4-BE49-F238E27FC236}">
                    <a16:creationId xmlns:a16="http://schemas.microsoft.com/office/drawing/2014/main" id="{324818EE-A391-46C7-9515-8922007E070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609" name="직사각형 1608">
                <a:extLst>
                  <a:ext uri="{FF2B5EF4-FFF2-40B4-BE49-F238E27FC236}">
                    <a16:creationId xmlns:a16="http://schemas.microsoft.com/office/drawing/2014/main" id="{048CECF2-954E-43C1-99F2-D737D62EB82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05" name="그룹 1604">
              <a:extLst>
                <a:ext uri="{FF2B5EF4-FFF2-40B4-BE49-F238E27FC236}">
                  <a16:creationId xmlns:a16="http://schemas.microsoft.com/office/drawing/2014/main" id="{7F59B51D-9BE0-4C8C-95A1-4B38CF588457}"/>
                </a:ext>
              </a:extLst>
            </p:cNvPr>
            <p:cNvGrpSpPr/>
            <p:nvPr/>
          </p:nvGrpSpPr>
          <p:grpSpPr>
            <a:xfrm>
              <a:off x="5825217" y="6082918"/>
              <a:ext cx="627886" cy="221337"/>
              <a:chOff x="3733432" y="4716733"/>
              <a:chExt cx="627886" cy="221337"/>
            </a:xfrm>
          </p:grpSpPr>
          <p:sp>
            <p:nvSpPr>
              <p:cNvPr id="1606" name="Title Bar">
                <a:extLst>
                  <a:ext uri="{FF2B5EF4-FFF2-40B4-BE49-F238E27FC236}">
                    <a16:creationId xmlns:a16="http://schemas.microsoft.com/office/drawing/2014/main" id="{B75E51B6-2D77-4D57-BD33-0519FBF5E6D6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배기영</a:t>
                </a:r>
              </a:p>
            </p:txBody>
          </p:sp>
          <p:sp>
            <p:nvSpPr>
              <p:cNvPr id="1607" name="직사각형 1606">
                <a:extLst>
                  <a:ext uri="{FF2B5EF4-FFF2-40B4-BE49-F238E27FC236}">
                    <a16:creationId xmlns:a16="http://schemas.microsoft.com/office/drawing/2014/main" id="{8C526DBF-FB9E-4E90-B765-ECF14BB8DAE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612" name="그룹 1611">
            <a:extLst>
              <a:ext uri="{FF2B5EF4-FFF2-40B4-BE49-F238E27FC236}">
                <a16:creationId xmlns:a16="http://schemas.microsoft.com/office/drawing/2014/main" id="{63A57965-0723-43DA-96DD-6E3B60B1A7B0}"/>
              </a:ext>
            </a:extLst>
          </p:cNvPr>
          <p:cNvGrpSpPr/>
          <p:nvPr/>
        </p:nvGrpSpPr>
        <p:grpSpPr>
          <a:xfrm>
            <a:off x="8222205" y="5148003"/>
            <a:ext cx="627886" cy="816559"/>
            <a:chOff x="6466651" y="5487696"/>
            <a:chExt cx="627886" cy="816559"/>
          </a:xfrm>
        </p:grpSpPr>
        <p:grpSp>
          <p:nvGrpSpPr>
            <p:cNvPr id="1613" name="그룹 1612">
              <a:extLst>
                <a:ext uri="{FF2B5EF4-FFF2-40B4-BE49-F238E27FC236}">
                  <a16:creationId xmlns:a16="http://schemas.microsoft.com/office/drawing/2014/main" id="{1C0DF840-E1EE-49CD-956D-36ABDA3BAEDB}"/>
                </a:ext>
              </a:extLst>
            </p:cNvPr>
            <p:cNvGrpSpPr/>
            <p:nvPr/>
          </p:nvGrpSpPr>
          <p:grpSpPr>
            <a:xfrm>
              <a:off x="6466651" y="5487696"/>
              <a:ext cx="627886" cy="221337"/>
              <a:chOff x="3733432" y="4716733"/>
              <a:chExt cx="627886" cy="221337"/>
            </a:xfrm>
          </p:grpSpPr>
          <p:sp>
            <p:nvSpPr>
              <p:cNvPr id="1620" name="Title Bar">
                <a:extLst>
                  <a:ext uri="{FF2B5EF4-FFF2-40B4-BE49-F238E27FC236}">
                    <a16:creationId xmlns:a16="http://schemas.microsoft.com/office/drawing/2014/main" id="{BDBA1978-002F-4F44-99BD-1BF3A493D497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21" name="직사각형 1620">
                <a:extLst>
                  <a:ext uri="{FF2B5EF4-FFF2-40B4-BE49-F238E27FC236}">
                    <a16:creationId xmlns:a16="http://schemas.microsoft.com/office/drawing/2014/main" id="{ADB2084E-5000-4BD7-899D-15D333FB442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14" name="그룹 1613">
              <a:extLst>
                <a:ext uri="{FF2B5EF4-FFF2-40B4-BE49-F238E27FC236}">
                  <a16:creationId xmlns:a16="http://schemas.microsoft.com/office/drawing/2014/main" id="{E8BD94AF-2B46-4A76-B258-B41D924AF08F}"/>
                </a:ext>
              </a:extLst>
            </p:cNvPr>
            <p:cNvGrpSpPr/>
            <p:nvPr/>
          </p:nvGrpSpPr>
          <p:grpSpPr>
            <a:xfrm>
              <a:off x="6466651" y="5785307"/>
              <a:ext cx="627886" cy="221337"/>
              <a:chOff x="3733432" y="4716733"/>
              <a:chExt cx="627886" cy="221337"/>
            </a:xfrm>
          </p:grpSpPr>
          <p:sp>
            <p:nvSpPr>
              <p:cNvPr id="1618" name="Title Bar">
                <a:extLst>
                  <a:ext uri="{FF2B5EF4-FFF2-40B4-BE49-F238E27FC236}">
                    <a16:creationId xmlns:a16="http://schemas.microsoft.com/office/drawing/2014/main" id="{E5B96F6F-D6F6-46F0-8966-4E392BFCE508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19" name="직사각형 1618">
                <a:extLst>
                  <a:ext uri="{FF2B5EF4-FFF2-40B4-BE49-F238E27FC236}">
                    <a16:creationId xmlns:a16="http://schemas.microsoft.com/office/drawing/2014/main" id="{7A26174F-1F98-4360-B6BB-98D91FD8D40E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15" name="그룹 1614">
              <a:extLst>
                <a:ext uri="{FF2B5EF4-FFF2-40B4-BE49-F238E27FC236}">
                  <a16:creationId xmlns:a16="http://schemas.microsoft.com/office/drawing/2014/main" id="{28D408C5-2ACD-40FC-9584-A475B8DC6FD0}"/>
                </a:ext>
              </a:extLst>
            </p:cNvPr>
            <p:cNvGrpSpPr/>
            <p:nvPr/>
          </p:nvGrpSpPr>
          <p:grpSpPr>
            <a:xfrm>
              <a:off x="6466651" y="6082918"/>
              <a:ext cx="627886" cy="221337"/>
              <a:chOff x="3733432" y="4716733"/>
              <a:chExt cx="627886" cy="221337"/>
            </a:xfrm>
          </p:grpSpPr>
          <p:sp>
            <p:nvSpPr>
              <p:cNvPr id="1616" name="Title Bar">
                <a:extLst>
                  <a:ext uri="{FF2B5EF4-FFF2-40B4-BE49-F238E27FC236}">
                    <a16:creationId xmlns:a16="http://schemas.microsoft.com/office/drawing/2014/main" id="{5D6FEA79-D403-4FCF-8D5D-284A8EF6F68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17" name="직사각형 1616">
                <a:extLst>
                  <a:ext uri="{FF2B5EF4-FFF2-40B4-BE49-F238E27FC236}">
                    <a16:creationId xmlns:a16="http://schemas.microsoft.com/office/drawing/2014/main" id="{E5820077-5345-4183-8D08-4BF211A9715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1622" name="그룹 1621">
            <a:extLst>
              <a:ext uri="{FF2B5EF4-FFF2-40B4-BE49-F238E27FC236}">
                <a16:creationId xmlns:a16="http://schemas.microsoft.com/office/drawing/2014/main" id="{FD0B6A6E-98FA-46FE-B1B8-8B8FB651C8C6}"/>
              </a:ext>
            </a:extLst>
          </p:cNvPr>
          <p:cNvGrpSpPr/>
          <p:nvPr/>
        </p:nvGrpSpPr>
        <p:grpSpPr>
          <a:xfrm>
            <a:off x="8912830" y="5148003"/>
            <a:ext cx="627886" cy="816559"/>
            <a:chOff x="7116891" y="5487696"/>
            <a:chExt cx="627886" cy="816559"/>
          </a:xfrm>
        </p:grpSpPr>
        <p:grpSp>
          <p:nvGrpSpPr>
            <p:cNvPr id="1623" name="그룹 1622">
              <a:extLst>
                <a:ext uri="{FF2B5EF4-FFF2-40B4-BE49-F238E27FC236}">
                  <a16:creationId xmlns:a16="http://schemas.microsoft.com/office/drawing/2014/main" id="{480FD98C-D331-41EA-B426-D568E38A81C3}"/>
                </a:ext>
              </a:extLst>
            </p:cNvPr>
            <p:cNvGrpSpPr/>
            <p:nvPr/>
          </p:nvGrpSpPr>
          <p:grpSpPr>
            <a:xfrm>
              <a:off x="7116891" y="5487696"/>
              <a:ext cx="627886" cy="221337"/>
              <a:chOff x="3733432" y="4716733"/>
              <a:chExt cx="627886" cy="221337"/>
            </a:xfrm>
          </p:grpSpPr>
          <p:sp>
            <p:nvSpPr>
              <p:cNvPr id="1630" name="Title Bar">
                <a:extLst>
                  <a:ext uri="{FF2B5EF4-FFF2-40B4-BE49-F238E27FC236}">
                    <a16:creationId xmlns:a16="http://schemas.microsoft.com/office/drawing/2014/main" id="{5DFE37C4-A9A6-4398-AFC2-535B5BAAE7F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31" name="직사각형 1630">
                <a:extLst>
                  <a:ext uri="{FF2B5EF4-FFF2-40B4-BE49-F238E27FC236}">
                    <a16:creationId xmlns:a16="http://schemas.microsoft.com/office/drawing/2014/main" id="{593EB262-97AC-4392-8CB9-D0DA841210BF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24" name="그룹 1623">
              <a:extLst>
                <a:ext uri="{FF2B5EF4-FFF2-40B4-BE49-F238E27FC236}">
                  <a16:creationId xmlns:a16="http://schemas.microsoft.com/office/drawing/2014/main" id="{E5F3156B-6EB5-4447-8B59-0C1A1395B4C9}"/>
                </a:ext>
              </a:extLst>
            </p:cNvPr>
            <p:cNvGrpSpPr/>
            <p:nvPr/>
          </p:nvGrpSpPr>
          <p:grpSpPr>
            <a:xfrm>
              <a:off x="7116891" y="5785307"/>
              <a:ext cx="627886" cy="221337"/>
              <a:chOff x="3733432" y="4716733"/>
              <a:chExt cx="627886" cy="221337"/>
            </a:xfrm>
          </p:grpSpPr>
          <p:sp>
            <p:nvSpPr>
              <p:cNvPr id="1628" name="Title Bar">
                <a:extLst>
                  <a:ext uri="{FF2B5EF4-FFF2-40B4-BE49-F238E27FC236}">
                    <a16:creationId xmlns:a16="http://schemas.microsoft.com/office/drawing/2014/main" id="{4CD4E412-648A-4B25-B615-38F6B9B73ED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29" name="직사각형 1628">
                <a:extLst>
                  <a:ext uri="{FF2B5EF4-FFF2-40B4-BE49-F238E27FC236}">
                    <a16:creationId xmlns:a16="http://schemas.microsoft.com/office/drawing/2014/main" id="{5A84FDBC-E720-42EB-8C11-FF3FB9C1E85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  <p:grpSp>
          <p:nvGrpSpPr>
            <p:cNvPr id="1625" name="그룹 1624">
              <a:extLst>
                <a:ext uri="{FF2B5EF4-FFF2-40B4-BE49-F238E27FC236}">
                  <a16:creationId xmlns:a16="http://schemas.microsoft.com/office/drawing/2014/main" id="{0A2C73DB-F19D-459B-A55F-30A26191F37E}"/>
                </a:ext>
              </a:extLst>
            </p:cNvPr>
            <p:cNvGrpSpPr/>
            <p:nvPr/>
          </p:nvGrpSpPr>
          <p:grpSpPr>
            <a:xfrm>
              <a:off x="7116891" y="6082918"/>
              <a:ext cx="627886" cy="221337"/>
              <a:chOff x="3733432" y="4716733"/>
              <a:chExt cx="627886" cy="221337"/>
            </a:xfrm>
          </p:grpSpPr>
          <p:sp>
            <p:nvSpPr>
              <p:cNvPr id="1626" name="Title Bar">
                <a:extLst>
                  <a:ext uri="{FF2B5EF4-FFF2-40B4-BE49-F238E27FC236}">
                    <a16:creationId xmlns:a16="http://schemas.microsoft.com/office/drawing/2014/main" id="{E579B508-90AE-49C4-BF6A-00D13246EA2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강희경</a:t>
                </a:r>
              </a:p>
            </p:txBody>
          </p:sp>
          <p:sp>
            <p:nvSpPr>
              <p:cNvPr id="1627" name="직사각형 1626">
                <a:extLst>
                  <a:ext uri="{FF2B5EF4-FFF2-40B4-BE49-F238E27FC236}">
                    <a16:creationId xmlns:a16="http://schemas.microsoft.com/office/drawing/2014/main" id="{BE34EB94-85C3-41AB-B145-073A008710D8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</p:grpSp>
      </p:grp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8E945962-8538-44B1-82B3-E6AA263AC241}"/>
              </a:ext>
            </a:extLst>
          </p:cNvPr>
          <p:cNvGrpSpPr/>
          <p:nvPr/>
        </p:nvGrpSpPr>
        <p:grpSpPr>
          <a:xfrm>
            <a:off x="8632257" y="2887844"/>
            <a:ext cx="792087" cy="200055"/>
            <a:chOff x="3183091" y="2090508"/>
            <a:chExt cx="792087" cy="200055"/>
          </a:xfrm>
        </p:grpSpPr>
        <p:sp>
          <p:nvSpPr>
            <p:cNvPr id="497" name="직사각형 496">
              <a:extLst>
                <a:ext uri="{FF2B5EF4-FFF2-40B4-BE49-F238E27FC236}">
                  <a16:creationId xmlns:a16="http://schemas.microsoft.com/office/drawing/2014/main" id="{203C3C85-1045-425A-B0FB-EF8579EE9C58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전체 선택</a:t>
              </a:r>
              <a:endPara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500" name="타원 499">
              <a:extLst>
                <a:ext uri="{FF2B5EF4-FFF2-40B4-BE49-F238E27FC236}">
                  <a16:creationId xmlns:a16="http://schemas.microsoft.com/office/drawing/2014/main" id="{7D8BF896-04EC-4585-9F75-221F364A02F5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01" name="Accept">
              <a:extLst>
                <a:ext uri="{FF2B5EF4-FFF2-40B4-BE49-F238E27FC236}">
                  <a16:creationId xmlns:a16="http://schemas.microsoft.com/office/drawing/2014/main" id="{6E651FA7-64C0-4E08-8A49-D34FA2A9F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02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6742C53C-2FBB-4757-A71C-453BC5FA190F}"/>
              </a:ext>
            </a:extLst>
          </p:cNvPr>
          <p:cNvSpPr txBox="1"/>
          <p:nvPr/>
        </p:nvSpPr>
        <p:spPr>
          <a:xfrm>
            <a:off x="6093571" y="2889382"/>
            <a:ext cx="668709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검색결과 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N</a:t>
            </a:r>
            <a:endParaRPr kumimoji="0" lang="ko-KR" alt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BA7AF9DF-1B71-43C0-B436-22CEF2A85424}"/>
              </a:ext>
            </a:extLst>
          </p:cNvPr>
          <p:cNvGrpSpPr/>
          <p:nvPr/>
        </p:nvGrpSpPr>
        <p:grpSpPr>
          <a:xfrm>
            <a:off x="9287748" y="3250719"/>
            <a:ext cx="144000" cy="144000"/>
            <a:chOff x="3466614" y="2872401"/>
            <a:chExt cx="144000" cy="144000"/>
          </a:xfrm>
        </p:grpSpPr>
        <p:sp>
          <p:nvSpPr>
            <p:cNvPr id="509" name="타원 508">
              <a:extLst>
                <a:ext uri="{FF2B5EF4-FFF2-40B4-BE49-F238E27FC236}">
                  <a16:creationId xmlns:a16="http://schemas.microsoft.com/office/drawing/2014/main" id="{2A5F9E77-8105-4687-A621-19D8B18C302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10" name="Accept">
              <a:extLst>
                <a:ext uri="{FF2B5EF4-FFF2-40B4-BE49-F238E27FC236}">
                  <a16:creationId xmlns:a16="http://schemas.microsoft.com/office/drawing/2014/main" id="{BED12C76-6C0A-41E5-BD9E-D324D91D07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11" name="그룹 510">
            <a:extLst>
              <a:ext uri="{FF2B5EF4-FFF2-40B4-BE49-F238E27FC236}">
                <a16:creationId xmlns:a16="http://schemas.microsoft.com/office/drawing/2014/main" id="{26F71E63-6238-4F31-A65F-E1018976355F}"/>
              </a:ext>
            </a:extLst>
          </p:cNvPr>
          <p:cNvGrpSpPr/>
          <p:nvPr/>
        </p:nvGrpSpPr>
        <p:grpSpPr>
          <a:xfrm>
            <a:off x="6226197" y="3133792"/>
            <a:ext cx="1233927" cy="377855"/>
            <a:chOff x="11046174" y="4430284"/>
            <a:chExt cx="1233927" cy="377855"/>
          </a:xfrm>
        </p:grpSpPr>
        <p:sp>
          <p:nvSpPr>
            <p:cNvPr id="512" name="직사각형 511">
              <a:extLst>
                <a:ext uri="{FF2B5EF4-FFF2-40B4-BE49-F238E27FC236}">
                  <a16:creationId xmlns:a16="http://schemas.microsoft.com/office/drawing/2014/main" id="{61B1E9AF-01DA-4BA2-AA34-407776CC0D7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부장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3" name="Profile Picture">
              <a:extLst>
                <a:ext uri="{FF2B5EF4-FFF2-40B4-BE49-F238E27FC236}">
                  <a16:creationId xmlns:a16="http://schemas.microsoft.com/office/drawing/2014/main" id="{0D1E2B23-7663-4F29-9645-396A874884C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15" name="Background">
                <a:extLst>
                  <a:ext uri="{FF2B5EF4-FFF2-40B4-BE49-F238E27FC236}">
                    <a16:creationId xmlns:a16="http://schemas.microsoft.com/office/drawing/2014/main" id="{318418F1-E874-4823-8BFA-8DBFE1B27CC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16" name="Profile Icon">
                <a:extLst>
                  <a:ext uri="{FF2B5EF4-FFF2-40B4-BE49-F238E27FC236}">
                    <a16:creationId xmlns:a16="http://schemas.microsoft.com/office/drawing/2014/main" id="{F9DC3F9F-3CB1-40D9-BB28-4038FF8FB2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14" name="직사각형 513">
              <a:extLst>
                <a:ext uri="{FF2B5EF4-FFF2-40B4-BE49-F238E27FC236}">
                  <a16:creationId xmlns:a16="http://schemas.microsoft.com/office/drawing/2014/main" id="{92178670-D06A-4033-80C7-E106E42CAF4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17" name="그룹 516">
            <a:extLst>
              <a:ext uri="{FF2B5EF4-FFF2-40B4-BE49-F238E27FC236}">
                <a16:creationId xmlns:a16="http://schemas.microsoft.com/office/drawing/2014/main" id="{1843FE2D-5D8A-4BB8-9689-9618169DB10F}"/>
              </a:ext>
            </a:extLst>
          </p:cNvPr>
          <p:cNvGrpSpPr/>
          <p:nvPr/>
        </p:nvGrpSpPr>
        <p:grpSpPr>
          <a:xfrm>
            <a:off x="6226197" y="3554331"/>
            <a:ext cx="1233927" cy="377855"/>
            <a:chOff x="11046174" y="4430284"/>
            <a:chExt cx="1233927" cy="377855"/>
          </a:xfrm>
        </p:grpSpPr>
        <p:sp>
          <p:nvSpPr>
            <p:cNvPr id="518" name="직사각형 517">
              <a:extLst>
                <a:ext uri="{FF2B5EF4-FFF2-40B4-BE49-F238E27FC236}">
                  <a16:creationId xmlns:a16="http://schemas.microsoft.com/office/drawing/2014/main" id="{736BFE63-3C68-470D-A511-74D7C9570B6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배기영 부장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9" name="Profile Picture">
              <a:extLst>
                <a:ext uri="{FF2B5EF4-FFF2-40B4-BE49-F238E27FC236}">
                  <a16:creationId xmlns:a16="http://schemas.microsoft.com/office/drawing/2014/main" id="{5078F0EB-5230-4242-8B88-0C685C61829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21" name="Background">
                <a:extLst>
                  <a:ext uri="{FF2B5EF4-FFF2-40B4-BE49-F238E27FC236}">
                    <a16:creationId xmlns:a16="http://schemas.microsoft.com/office/drawing/2014/main" id="{35A1F1C6-CCFE-48A2-858D-22039E57CA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22" name="Profile Icon">
                <a:extLst>
                  <a:ext uri="{FF2B5EF4-FFF2-40B4-BE49-F238E27FC236}">
                    <a16:creationId xmlns:a16="http://schemas.microsoft.com/office/drawing/2014/main" id="{3E1D6216-72C4-4D75-B577-ADBB3820CE0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20" name="직사각형 519">
              <a:extLst>
                <a:ext uri="{FF2B5EF4-FFF2-40B4-BE49-F238E27FC236}">
                  <a16:creationId xmlns:a16="http://schemas.microsoft.com/office/drawing/2014/main" id="{2339728E-6F68-476B-9813-E244C1653F8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23" name="그룹 522">
            <a:extLst>
              <a:ext uri="{FF2B5EF4-FFF2-40B4-BE49-F238E27FC236}">
                <a16:creationId xmlns:a16="http://schemas.microsoft.com/office/drawing/2014/main" id="{FE1F2787-4FB2-4B67-8C29-A5A4DF760C15}"/>
              </a:ext>
            </a:extLst>
          </p:cNvPr>
          <p:cNvGrpSpPr/>
          <p:nvPr/>
        </p:nvGrpSpPr>
        <p:grpSpPr>
          <a:xfrm>
            <a:off x="9287748" y="3671258"/>
            <a:ext cx="144000" cy="144000"/>
            <a:chOff x="3466614" y="2872401"/>
            <a:chExt cx="144000" cy="144000"/>
          </a:xfrm>
        </p:grpSpPr>
        <p:sp>
          <p:nvSpPr>
            <p:cNvPr id="524" name="타원 523">
              <a:extLst>
                <a:ext uri="{FF2B5EF4-FFF2-40B4-BE49-F238E27FC236}">
                  <a16:creationId xmlns:a16="http://schemas.microsoft.com/office/drawing/2014/main" id="{1D799F94-132A-422B-B177-91A9A6DBA3D9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5" name="Accept">
              <a:extLst>
                <a:ext uri="{FF2B5EF4-FFF2-40B4-BE49-F238E27FC236}">
                  <a16:creationId xmlns:a16="http://schemas.microsoft.com/office/drawing/2014/main" id="{2E8E057F-49A5-4979-9B1B-A0D0DB2210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6" name="그룹 525">
            <a:extLst>
              <a:ext uri="{FF2B5EF4-FFF2-40B4-BE49-F238E27FC236}">
                <a16:creationId xmlns:a16="http://schemas.microsoft.com/office/drawing/2014/main" id="{4AE56374-9AD3-4126-BCE3-1C537F49E8A5}"/>
              </a:ext>
            </a:extLst>
          </p:cNvPr>
          <p:cNvGrpSpPr/>
          <p:nvPr/>
        </p:nvGrpSpPr>
        <p:grpSpPr>
          <a:xfrm>
            <a:off x="9287748" y="4091797"/>
            <a:ext cx="144000" cy="144000"/>
            <a:chOff x="3466614" y="2872401"/>
            <a:chExt cx="144000" cy="144000"/>
          </a:xfrm>
        </p:grpSpPr>
        <p:sp>
          <p:nvSpPr>
            <p:cNvPr id="527" name="타원 526">
              <a:extLst>
                <a:ext uri="{FF2B5EF4-FFF2-40B4-BE49-F238E27FC236}">
                  <a16:creationId xmlns:a16="http://schemas.microsoft.com/office/drawing/2014/main" id="{1086A700-19E5-4CF3-A91C-08EBEFA14ECE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8" name="Accept">
              <a:extLst>
                <a:ext uri="{FF2B5EF4-FFF2-40B4-BE49-F238E27FC236}">
                  <a16:creationId xmlns:a16="http://schemas.microsoft.com/office/drawing/2014/main" id="{E93BEA23-7C0D-47C4-A3A5-59074A1A3F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9" name="그룹 528">
            <a:extLst>
              <a:ext uri="{FF2B5EF4-FFF2-40B4-BE49-F238E27FC236}">
                <a16:creationId xmlns:a16="http://schemas.microsoft.com/office/drawing/2014/main" id="{3A63C140-F888-4C4E-A46A-CDF97783F259}"/>
              </a:ext>
            </a:extLst>
          </p:cNvPr>
          <p:cNvGrpSpPr/>
          <p:nvPr/>
        </p:nvGrpSpPr>
        <p:grpSpPr>
          <a:xfrm>
            <a:off x="6226197" y="3974870"/>
            <a:ext cx="1233927" cy="377855"/>
            <a:chOff x="11046174" y="4430284"/>
            <a:chExt cx="1233927" cy="377855"/>
          </a:xfrm>
        </p:grpSpPr>
        <p:sp>
          <p:nvSpPr>
            <p:cNvPr id="530" name="직사각형 529">
              <a:extLst>
                <a:ext uri="{FF2B5EF4-FFF2-40B4-BE49-F238E27FC236}">
                  <a16:creationId xmlns:a16="http://schemas.microsoft.com/office/drawing/2014/main" id="{A5BB277D-9A4F-4FC3-9F37-2BF98EA51E1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31" name="Profile Picture">
              <a:extLst>
                <a:ext uri="{FF2B5EF4-FFF2-40B4-BE49-F238E27FC236}">
                  <a16:creationId xmlns:a16="http://schemas.microsoft.com/office/drawing/2014/main" id="{D3F01EE3-2922-4FE4-AC37-F12F472C865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33" name="Background">
                <a:extLst>
                  <a:ext uri="{FF2B5EF4-FFF2-40B4-BE49-F238E27FC236}">
                    <a16:creationId xmlns:a16="http://schemas.microsoft.com/office/drawing/2014/main" id="{D4A90D59-1AC3-4C9B-B0F4-50809DE8C79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34" name="Profile Icon">
                <a:extLst>
                  <a:ext uri="{FF2B5EF4-FFF2-40B4-BE49-F238E27FC236}">
                    <a16:creationId xmlns:a16="http://schemas.microsoft.com/office/drawing/2014/main" id="{8AAF3D12-960F-492E-8190-84B0DBE02EE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32" name="직사각형 531">
              <a:extLst>
                <a:ext uri="{FF2B5EF4-FFF2-40B4-BE49-F238E27FC236}">
                  <a16:creationId xmlns:a16="http://schemas.microsoft.com/office/drawing/2014/main" id="{4941DE9B-66F5-4736-A398-1B22EED594E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F9E4910F-6037-47F3-A4CF-6C6FE50E290C}"/>
              </a:ext>
            </a:extLst>
          </p:cNvPr>
          <p:cNvGrpSpPr/>
          <p:nvPr/>
        </p:nvGrpSpPr>
        <p:grpSpPr>
          <a:xfrm>
            <a:off x="6226197" y="4395409"/>
            <a:ext cx="1233927" cy="377855"/>
            <a:chOff x="11046174" y="4430284"/>
            <a:chExt cx="1233927" cy="377855"/>
          </a:xfrm>
        </p:grpSpPr>
        <p:sp>
          <p:nvSpPr>
            <p:cNvPr id="536" name="직사각형 535">
              <a:extLst>
                <a:ext uri="{FF2B5EF4-FFF2-40B4-BE49-F238E27FC236}">
                  <a16:creationId xmlns:a16="http://schemas.microsoft.com/office/drawing/2014/main" id="{593ED54F-77B1-47AE-87FC-7846BA5CF78A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37" name="Profile Picture">
              <a:extLst>
                <a:ext uri="{FF2B5EF4-FFF2-40B4-BE49-F238E27FC236}">
                  <a16:creationId xmlns:a16="http://schemas.microsoft.com/office/drawing/2014/main" id="{F6E8FE8D-0264-4D55-A776-211648522E3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39" name="Background">
                <a:extLst>
                  <a:ext uri="{FF2B5EF4-FFF2-40B4-BE49-F238E27FC236}">
                    <a16:creationId xmlns:a16="http://schemas.microsoft.com/office/drawing/2014/main" id="{A63C1FCF-9CD8-4D1D-B71B-CB4EACB602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0" name="Profile Icon">
                <a:extLst>
                  <a:ext uri="{FF2B5EF4-FFF2-40B4-BE49-F238E27FC236}">
                    <a16:creationId xmlns:a16="http://schemas.microsoft.com/office/drawing/2014/main" id="{9D72A5CA-1284-4DE5-834B-D49132D552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38" name="직사각형 537">
              <a:extLst>
                <a:ext uri="{FF2B5EF4-FFF2-40B4-BE49-F238E27FC236}">
                  <a16:creationId xmlns:a16="http://schemas.microsoft.com/office/drawing/2014/main" id="{6F2A900D-54FA-440F-8D0F-2A2B0FA5C68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4E454123-AC85-4DFA-A5C6-928F76E9B07C}"/>
              </a:ext>
            </a:extLst>
          </p:cNvPr>
          <p:cNvGrpSpPr/>
          <p:nvPr/>
        </p:nvGrpSpPr>
        <p:grpSpPr>
          <a:xfrm>
            <a:off x="9287748" y="4512336"/>
            <a:ext cx="144000" cy="144000"/>
            <a:chOff x="3466614" y="2872401"/>
            <a:chExt cx="144000" cy="144000"/>
          </a:xfrm>
        </p:grpSpPr>
        <p:sp>
          <p:nvSpPr>
            <p:cNvPr id="542" name="타원 541">
              <a:extLst>
                <a:ext uri="{FF2B5EF4-FFF2-40B4-BE49-F238E27FC236}">
                  <a16:creationId xmlns:a16="http://schemas.microsoft.com/office/drawing/2014/main" id="{3099241B-3F96-4F59-B56C-C021B53700D0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43" name="Accept">
              <a:extLst>
                <a:ext uri="{FF2B5EF4-FFF2-40B4-BE49-F238E27FC236}">
                  <a16:creationId xmlns:a16="http://schemas.microsoft.com/office/drawing/2014/main" id="{4FC3DB19-F40F-4336-9B05-2EE1AB176ED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53" name="그룹 552">
            <a:extLst>
              <a:ext uri="{FF2B5EF4-FFF2-40B4-BE49-F238E27FC236}">
                <a16:creationId xmlns:a16="http://schemas.microsoft.com/office/drawing/2014/main" id="{45F920EB-84CA-46E4-9F94-9074F0E34895}"/>
              </a:ext>
            </a:extLst>
          </p:cNvPr>
          <p:cNvGrpSpPr/>
          <p:nvPr/>
        </p:nvGrpSpPr>
        <p:grpSpPr>
          <a:xfrm>
            <a:off x="9521230" y="2917802"/>
            <a:ext cx="25400" cy="1656000"/>
            <a:chOff x="4049472" y="2065533"/>
            <a:chExt cx="25400" cy="2268000"/>
          </a:xfrm>
        </p:grpSpPr>
        <p:cxnSp>
          <p:nvCxnSpPr>
            <p:cNvPr id="554" name="Track">
              <a:extLst>
                <a:ext uri="{FF2B5EF4-FFF2-40B4-BE49-F238E27FC236}">
                  <a16:creationId xmlns:a16="http://schemas.microsoft.com/office/drawing/2014/main" id="{1656F12E-2BAF-4452-A892-FEF0D048FE36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5" name="Thumb">
              <a:extLst>
                <a:ext uri="{FF2B5EF4-FFF2-40B4-BE49-F238E27FC236}">
                  <a16:creationId xmlns:a16="http://schemas.microsoft.com/office/drawing/2014/main" id="{886194E4-AC38-4763-8EFE-CB390E2E57A3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56" name="그룹 555">
            <a:extLst>
              <a:ext uri="{FF2B5EF4-FFF2-40B4-BE49-F238E27FC236}">
                <a16:creationId xmlns:a16="http://schemas.microsoft.com/office/drawing/2014/main" id="{F08EA134-F3C4-4633-89A5-D721C64E6BB4}"/>
              </a:ext>
            </a:extLst>
          </p:cNvPr>
          <p:cNvGrpSpPr/>
          <p:nvPr/>
        </p:nvGrpSpPr>
        <p:grpSpPr>
          <a:xfrm>
            <a:off x="6097428" y="4766890"/>
            <a:ext cx="3531347" cy="302260"/>
            <a:chOff x="6034561" y="4766890"/>
            <a:chExt cx="3531347" cy="302260"/>
          </a:xfrm>
        </p:grpSpPr>
        <p:sp>
          <p:nvSpPr>
            <p:cNvPr id="557" name="직사각형 556">
              <a:extLst>
                <a:ext uri="{FF2B5EF4-FFF2-40B4-BE49-F238E27FC236}">
                  <a16:creationId xmlns:a16="http://schemas.microsoft.com/office/drawing/2014/main" id="{A910A242-2E88-4B14-9C14-FEBB5E74F99C}"/>
                </a:ext>
              </a:extLst>
            </p:cNvPr>
            <p:cNvSpPr/>
            <p:nvPr/>
          </p:nvSpPr>
          <p:spPr>
            <a:xfrm>
              <a:off x="6034561" y="4832190"/>
              <a:ext cx="3531347" cy="236960"/>
            </a:xfrm>
            <a:prstGeom prst="rect">
              <a:avLst/>
            </a:prstGeom>
            <a:solidFill>
              <a:srgbClr val="000000">
                <a:lumMod val="65000"/>
                <a:lumOff val="3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선택한  대화상대 목록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12</a:t>
              </a:r>
              <a:endParaRPr kumimoji="1" lang="ko-KR" altLang="en-US" sz="16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558" name="사각형: 둥근 모서리 557">
              <a:extLst>
                <a:ext uri="{FF2B5EF4-FFF2-40B4-BE49-F238E27FC236}">
                  <a16:creationId xmlns:a16="http://schemas.microsoft.com/office/drawing/2014/main" id="{EEAA7E37-BB14-4D03-B2F2-DEC365C71F0F}"/>
                </a:ext>
              </a:extLst>
            </p:cNvPr>
            <p:cNvSpPr/>
            <p:nvPr/>
          </p:nvSpPr>
          <p:spPr>
            <a:xfrm>
              <a:off x="9234772" y="4766890"/>
              <a:ext cx="261444" cy="213336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</a:p>
          </p:txBody>
        </p:sp>
      </p:grp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C822D90E-C5BF-4616-93D6-4A64942B1A2B}"/>
              </a:ext>
            </a:extLst>
          </p:cNvPr>
          <p:cNvSpPr/>
          <p:nvPr/>
        </p:nvSpPr>
        <p:spPr>
          <a:xfrm>
            <a:off x="134230" y="3072611"/>
            <a:ext cx="3557447" cy="246490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BD51D6EF-2136-4712-B655-914C397593AF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D4006E95-F99B-4463-8DEC-794A38C4B439}"/>
              </a:ext>
            </a:extLst>
          </p:cNvPr>
          <p:cNvSpPr/>
          <p:nvPr/>
        </p:nvSpPr>
        <p:spPr>
          <a:xfrm>
            <a:off x="6057952" y="3083969"/>
            <a:ext cx="3557447" cy="166977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7F2ED42E-59A5-4A9F-8976-1072AE1A46E9}"/>
              </a:ext>
            </a:extLst>
          </p:cNvPr>
          <p:cNvSpPr/>
          <p:nvPr/>
        </p:nvSpPr>
        <p:spPr>
          <a:xfrm>
            <a:off x="6057952" y="5077476"/>
            <a:ext cx="3557447" cy="95523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7926937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900BF9BB-1FB7-4071-BE7B-95F593A762A5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fld id="{00000000-1234-1234-1234-123412341234}" type="slidenum">
              <a:rPr lang="en-US" altLang="ko-KR" smtClean="0"/>
              <a:pPr/>
              <a:t>37</a:t>
            </a:fld>
            <a:endParaRPr lang="ko-KR" altLang="en-US" dirty="0"/>
          </a:p>
        </p:txBody>
      </p:sp>
      <p:sp>
        <p:nvSpPr>
          <p:cNvPr id="3" name="제목 1">
            <a:extLst>
              <a:ext uri="{FF2B5EF4-FFF2-40B4-BE49-F238E27FC236}">
                <a16:creationId xmlns:a16="http://schemas.microsoft.com/office/drawing/2014/main" id="{BD88777E-5CC2-4EEB-A591-A1D370CA214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LG스마트체 Regular" panose="020B0600000101010101"/>
              </a:rPr>
              <a:t>레이어 팝업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038006F-0108-40FD-A8B4-40D5BAF5BD39}"/>
              </a:ext>
            </a:extLst>
          </p:cNvPr>
          <p:cNvSpPr/>
          <p:nvPr/>
        </p:nvSpPr>
        <p:spPr>
          <a:xfrm>
            <a:off x="211050" y="624537"/>
            <a:ext cx="3554500" cy="2616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멤버 선택 시 공통으로 노출되는 영역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60473D3-370A-4910-92D8-5471722A9C57}"/>
              </a:ext>
            </a:extLst>
          </p:cNvPr>
          <p:cNvSpPr/>
          <p:nvPr/>
        </p:nvSpPr>
        <p:spPr>
          <a:xfrm>
            <a:off x="211050" y="911547"/>
            <a:ext cx="8221750" cy="116955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대화상대 추가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멤버 선택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생성 시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통화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쪽지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화상회의 등에서 멤버를 지정할 때 공통적으로 노출되는 영역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좌측 영역에서는 임직원 선택 목록이 노출되고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우측 영역에서는 선택한 임직원 목록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그룹을 통한 선택 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lvl="0" indent="-171450">
              <a:buFontTx/>
              <a:buChar char="-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 임직원 목록과 선택 버튼이 노출되며 그룹별 일괄 선택 가능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lvl="0" indent="-171450">
              <a:buFontTx/>
              <a:buChar char="-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임직원별 프로필 이미지와 임직원명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부서명 정보 노출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lvl="0" indent="-171450">
              <a:buFontTx/>
              <a:buChar char="-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펼치기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접기 가능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Default-</a:t>
            </a:r>
            <a:r>
              <a:rPr kumimoji="1" lang="ko-KR" altLang="en-US" sz="10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펼침상태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076A2356-2137-421A-9466-0BA13F0F498C}"/>
              </a:ext>
            </a:extLst>
          </p:cNvPr>
          <p:cNvGrpSpPr/>
          <p:nvPr/>
        </p:nvGrpSpPr>
        <p:grpSpPr>
          <a:xfrm>
            <a:off x="76314" y="2491483"/>
            <a:ext cx="5803687" cy="3124800"/>
            <a:chOff x="730364" y="2713733"/>
            <a:chExt cx="5803687" cy="3124800"/>
          </a:xfrm>
        </p:grpSpPr>
        <p:cxnSp>
          <p:nvCxnSpPr>
            <p:cNvPr id="7" name="Track">
              <a:extLst>
                <a:ext uri="{FF2B5EF4-FFF2-40B4-BE49-F238E27FC236}">
                  <a16:creationId xmlns:a16="http://schemas.microsoft.com/office/drawing/2014/main" id="{BFBD1DF8-5E7A-4F10-A098-7CA223E10785}"/>
                </a:ext>
              </a:extLst>
            </p:cNvPr>
            <p:cNvCxnSpPr>
              <a:cxnSpLocks/>
            </p:cNvCxnSpPr>
            <p:nvPr/>
          </p:nvCxnSpPr>
          <p:spPr>
            <a:xfrm>
              <a:off x="4164722" y="339042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8" name="Thumb">
              <a:extLst>
                <a:ext uri="{FF2B5EF4-FFF2-40B4-BE49-F238E27FC236}">
                  <a16:creationId xmlns:a16="http://schemas.microsoft.com/office/drawing/2014/main" id="{E3C582C9-BE6F-4D0E-B92A-7EA33BD9EEA8}"/>
                </a:ext>
              </a:extLst>
            </p:cNvPr>
            <p:cNvSpPr/>
            <p:nvPr/>
          </p:nvSpPr>
          <p:spPr>
            <a:xfrm>
              <a:off x="4152022" y="3734522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9" name="Text Box">
              <a:extLst>
                <a:ext uri="{FF2B5EF4-FFF2-40B4-BE49-F238E27FC236}">
                  <a16:creationId xmlns:a16="http://schemas.microsoft.com/office/drawing/2014/main" id="{739CE4C1-40E5-4F5F-A39A-DD3C1F4D0183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0" name="Text Box">
              <a:extLst>
                <a:ext uri="{FF2B5EF4-FFF2-40B4-BE49-F238E27FC236}">
                  <a16:creationId xmlns:a16="http://schemas.microsoft.com/office/drawing/2014/main" id="{8A4ACEB5-2F1B-4041-8C2F-6639A7DFC84F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" name="Text Box">
              <a:extLst>
                <a:ext uri="{FF2B5EF4-FFF2-40B4-BE49-F238E27FC236}">
                  <a16:creationId xmlns:a16="http://schemas.microsoft.com/office/drawing/2014/main" id="{E4BE491D-19A8-4D78-A3FD-F698802248AD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D7381EB0-7F82-46B8-B114-3BD34452DB62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98" name="그룹 97">
                <a:extLst>
                  <a:ext uri="{FF2B5EF4-FFF2-40B4-BE49-F238E27FC236}">
                    <a16:creationId xmlns:a16="http://schemas.microsoft.com/office/drawing/2014/main" id="{46B75250-9B41-409E-BE74-3BFB4A214EE4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100" name="Search Icon">
                  <a:extLst>
                    <a:ext uri="{FF2B5EF4-FFF2-40B4-BE49-F238E27FC236}">
                      <a16:creationId xmlns:a16="http://schemas.microsoft.com/office/drawing/2014/main" id="{6EB09DA1-7A21-4A46-A19F-24A4DC15EA4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1" name="직사각형 100">
                  <a:extLst>
                    <a:ext uri="{FF2B5EF4-FFF2-40B4-BE49-F238E27FC236}">
                      <a16:creationId xmlns:a16="http://schemas.microsoft.com/office/drawing/2014/main" id="{25803268-4A20-4576-963F-4F596553FBF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99" name="Line">
                <a:extLst>
                  <a:ext uri="{FF2B5EF4-FFF2-40B4-BE49-F238E27FC236}">
                    <a16:creationId xmlns:a16="http://schemas.microsoft.com/office/drawing/2014/main" id="{03295475-B153-4AE0-876A-9310D06F6C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721A5371-A155-41D1-82F8-0E7C12A5A0CE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14" name="Tab 1">
              <a:extLst>
                <a:ext uri="{FF2B5EF4-FFF2-40B4-BE49-F238E27FC236}">
                  <a16:creationId xmlns:a16="http://schemas.microsoft.com/office/drawing/2014/main" id="{768B919C-4DDF-4899-9292-E0CEA11050F8}"/>
                </a:ext>
              </a:extLst>
            </p:cNvPr>
            <p:cNvSpPr/>
            <p:nvPr/>
          </p:nvSpPr>
          <p:spPr>
            <a:xfrm>
              <a:off x="849485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5" name="Tab 2">
              <a:extLst>
                <a:ext uri="{FF2B5EF4-FFF2-40B4-BE49-F238E27FC236}">
                  <a16:creationId xmlns:a16="http://schemas.microsoft.com/office/drawing/2014/main" id="{16A85546-7809-42F4-8E07-6E6807D0661B}"/>
                </a:ext>
              </a:extLst>
            </p:cNvPr>
            <p:cNvSpPr/>
            <p:nvPr/>
          </p:nvSpPr>
          <p:spPr>
            <a:xfrm>
              <a:off x="2510890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" name="Selection">
              <a:extLst>
                <a:ext uri="{FF2B5EF4-FFF2-40B4-BE49-F238E27FC236}">
                  <a16:creationId xmlns:a16="http://schemas.microsoft.com/office/drawing/2014/main" id="{C951A209-6FD8-4CCE-91DA-81E0B7D1DAA8}"/>
                </a:ext>
              </a:extLst>
            </p:cNvPr>
            <p:cNvSpPr/>
            <p:nvPr/>
          </p:nvSpPr>
          <p:spPr>
            <a:xfrm>
              <a:off x="849485" y="3341857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5F92068-5617-4910-B36E-5D159BC89E20}"/>
                </a:ext>
              </a:extLst>
            </p:cNvPr>
            <p:cNvSpPr txBox="1"/>
            <p:nvPr/>
          </p:nvSpPr>
          <p:spPr>
            <a:xfrm>
              <a:off x="929835" y="3416934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C692820F-4E5A-4514-B3C4-16437CEE8249}"/>
                </a:ext>
              </a:extLst>
            </p:cNvPr>
            <p:cNvSpPr/>
            <p:nvPr/>
          </p:nvSpPr>
          <p:spPr>
            <a:xfrm>
              <a:off x="730364" y="3400007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6BE54835-E5B5-4D65-B0D0-31FEF09A59F0}"/>
                </a:ext>
              </a:extLst>
            </p:cNvPr>
            <p:cNvGrpSpPr/>
            <p:nvPr/>
          </p:nvGrpSpPr>
          <p:grpSpPr>
            <a:xfrm>
              <a:off x="1381736" y="3415396"/>
              <a:ext cx="2695992" cy="200055"/>
              <a:chOff x="1279186" y="2090508"/>
              <a:chExt cx="2695992" cy="200055"/>
            </a:xfrm>
          </p:grpSpPr>
          <p:sp>
            <p:nvSpPr>
              <p:cNvPr id="95" name="타원 94">
                <a:extLst>
                  <a:ext uri="{FF2B5EF4-FFF2-40B4-BE49-F238E27FC236}">
                    <a16:creationId xmlns:a16="http://schemas.microsoft.com/office/drawing/2014/main" id="{13216648-38A8-494C-B0A1-D876BC594096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96" name="Accept">
                <a:extLst>
                  <a:ext uri="{FF2B5EF4-FFF2-40B4-BE49-F238E27FC236}">
                    <a16:creationId xmlns:a16="http://schemas.microsoft.com/office/drawing/2014/main" id="{B92C1318-CF62-4CC5-AF50-FD1FA2759B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7" name="직사각형 96">
                <a:extLst>
                  <a:ext uri="{FF2B5EF4-FFF2-40B4-BE49-F238E27FC236}">
                    <a16:creationId xmlns:a16="http://schemas.microsoft.com/office/drawing/2014/main" id="{0C0B937F-AB10-41A3-833C-0988AD06F233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F839D6E3-D6C0-4206-B58B-BCC1D59B6360}"/>
                </a:ext>
              </a:extLst>
            </p:cNvPr>
            <p:cNvGrpSpPr/>
            <p:nvPr/>
          </p:nvGrpSpPr>
          <p:grpSpPr>
            <a:xfrm>
              <a:off x="1016189" y="3659921"/>
              <a:ext cx="1233927" cy="377855"/>
              <a:chOff x="11046174" y="4430284"/>
              <a:chExt cx="1233927" cy="377855"/>
            </a:xfrm>
          </p:grpSpPr>
          <p:sp>
            <p:nvSpPr>
              <p:cNvPr id="90" name="직사각형 89">
                <a:extLst>
                  <a:ext uri="{FF2B5EF4-FFF2-40B4-BE49-F238E27FC236}">
                    <a16:creationId xmlns:a16="http://schemas.microsoft.com/office/drawing/2014/main" id="{85E10143-4311-4BE5-9E7B-7B223995402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91" name="Profile Picture">
                <a:extLst>
                  <a:ext uri="{FF2B5EF4-FFF2-40B4-BE49-F238E27FC236}">
                    <a16:creationId xmlns:a16="http://schemas.microsoft.com/office/drawing/2014/main" id="{35EF246D-159E-431E-9384-3B61BAA08E8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93" name="Background">
                  <a:extLst>
                    <a:ext uri="{FF2B5EF4-FFF2-40B4-BE49-F238E27FC236}">
                      <a16:creationId xmlns:a16="http://schemas.microsoft.com/office/drawing/2014/main" id="{A4E39D52-E630-40A4-A242-AC4E76A8628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94" name="Profile Icon">
                  <a:extLst>
                    <a:ext uri="{FF2B5EF4-FFF2-40B4-BE49-F238E27FC236}">
                      <a16:creationId xmlns:a16="http://schemas.microsoft.com/office/drawing/2014/main" id="{2AB9DFA7-C7EA-41C5-A303-D64DAB9AC60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92" name="직사각형 91">
                <a:extLst>
                  <a:ext uri="{FF2B5EF4-FFF2-40B4-BE49-F238E27FC236}">
                    <a16:creationId xmlns:a16="http://schemas.microsoft.com/office/drawing/2014/main" id="{D0EE2D8A-3065-4BC0-AF06-8733C2771D28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1" name="그룹 20">
              <a:extLst>
                <a:ext uri="{FF2B5EF4-FFF2-40B4-BE49-F238E27FC236}">
                  <a16:creationId xmlns:a16="http://schemas.microsoft.com/office/drawing/2014/main" id="{782277BA-052E-4562-8FA3-8B21CBA6910D}"/>
                </a:ext>
              </a:extLst>
            </p:cNvPr>
            <p:cNvGrpSpPr/>
            <p:nvPr/>
          </p:nvGrpSpPr>
          <p:grpSpPr>
            <a:xfrm>
              <a:off x="3933728" y="3781881"/>
              <a:ext cx="144000" cy="144000"/>
              <a:chOff x="3466614" y="2872401"/>
              <a:chExt cx="144000" cy="144000"/>
            </a:xfrm>
          </p:grpSpPr>
          <p:sp>
            <p:nvSpPr>
              <p:cNvPr id="88" name="타원 87">
                <a:extLst>
                  <a:ext uri="{FF2B5EF4-FFF2-40B4-BE49-F238E27FC236}">
                    <a16:creationId xmlns:a16="http://schemas.microsoft.com/office/drawing/2014/main" id="{D9A8110B-C5C8-4E5B-A734-C2927582806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9" name="Accept">
                <a:extLst>
                  <a:ext uri="{FF2B5EF4-FFF2-40B4-BE49-F238E27FC236}">
                    <a16:creationId xmlns:a16="http://schemas.microsoft.com/office/drawing/2014/main" id="{2785AA0E-E44D-482C-A8BC-13E1C6ECE6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4CF96024-9E52-4FF4-AE8A-0FE9944BEA27}"/>
                </a:ext>
              </a:extLst>
            </p:cNvPr>
            <p:cNvGrpSpPr/>
            <p:nvPr/>
          </p:nvGrpSpPr>
          <p:grpSpPr>
            <a:xfrm>
              <a:off x="1016189" y="4066858"/>
              <a:ext cx="1233927" cy="377855"/>
              <a:chOff x="11046174" y="4430284"/>
              <a:chExt cx="1233927" cy="377855"/>
            </a:xfrm>
          </p:grpSpPr>
          <p:sp>
            <p:nvSpPr>
              <p:cNvPr id="83" name="직사각형 82">
                <a:extLst>
                  <a:ext uri="{FF2B5EF4-FFF2-40B4-BE49-F238E27FC236}">
                    <a16:creationId xmlns:a16="http://schemas.microsoft.com/office/drawing/2014/main" id="{A8B16D67-1782-45DF-81D5-E8FD329F88B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84" name="Profile Picture">
                <a:extLst>
                  <a:ext uri="{FF2B5EF4-FFF2-40B4-BE49-F238E27FC236}">
                    <a16:creationId xmlns:a16="http://schemas.microsoft.com/office/drawing/2014/main" id="{206B7AF7-1270-4466-8C22-1AFE1C8DB43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86" name="Background">
                  <a:extLst>
                    <a:ext uri="{FF2B5EF4-FFF2-40B4-BE49-F238E27FC236}">
                      <a16:creationId xmlns:a16="http://schemas.microsoft.com/office/drawing/2014/main" id="{D9AB590B-CB61-434B-B66D-D3BC88E716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7" name="Profile Icon">
                  <a:extLst>
                    <a:ext uri="{FF2B5EF4-FFF2-40B4-BE49-F238E27FC236}">
                      <a16:creationId xmlns:a16="http://schemas.microsoft.com/office/drawing/2014/main" id="{F63D4DBB-B81B-421E-8DD4-DB6962B96F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85" name="직사각형 84">
                <a:extLst>
                  <a:ext uri="{FF2B5EF4-FFF2-40B4-BE49-F238E27FC236}">
                    <a16:creationId xmlns:a16="http://schemas.microsoft.com/office/drawing/2014/main" id="{04DCCC64-87EE-45F8-BA8D-B5120660620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4627BC3A-B385-4C9F-93FC-8099DC6D97DF}"/>
                </a:ext>
              </a:extLst>
            </p:cNvPr>
            <p:cNvGrpSpPr/>
            <p:nvPr/>
          </p:nvGrpSpPr>
          <p:grpSpPr>
            <a:xfrm>
              <a:off x="3933727" y="4183785"/>
              <a:ext cx="144000" cy="144000"/>
              <a:chOff x="3466614" y="2872401"/>
              <a:chExt cx="144000" cy="144000"/>
            </a:xfrm>
          </p:grpSpPr>
          <p:sp>
            <p:nvSpPr>
              <p:cNvPr id="81" name="타원 80">
                <a:extLst>
                  <a:ext uri="{FF2B5EF4-FFF2-40B4-BE49-F238E27FC236}">
                    <a16:creationId xmlns:a16="http://schemas.microsoft.com/office/drawing/2014/main" id="{BF71B540-4032-4485-9DDE-427056327DB3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2" name="Accept">
                <a:extLst>
                  <a:ext uri="{FF2B5EF4-FFF2-40B4-BE49-F238E27FC236}">
                    <a16:creationId xmlns:a16="http://schemas.microsoft.com/office/drawing/2014/main" id="{0AE5AA71-8420-42E9-A836-6CDC0753D5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" name="타원 23">
              <a:extLst>
                <a:ext uri="{FF2B5EF4-FFF2-40B4-BE49-F238E27FC236}">
                  <a16:creationId xmlns:a16="http://schemas.microsoft.com/office/drawing/2014/main" id="{E1923594-9D1D-49FC-8826-AD897E921150}"/>
                </a:ext>
              </a:extLst>
            </p:cNvPr>
            <p:cNvSpPr/>
            <p:nvPr/>
          </p:nvSpPr>
          <p:spPr>
            <a:xfrm>
              <a:off x="3933728" y="451721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5" name="Accept">
              <a:extLst>
                <a:ext uri="{FF2B5EF4-FFF2-40B4-BE49-F238E27FC236}">
                  <a16:creationId xmlns:a16="http://schemas.microsoft.com/office/drawing/2014/main" id="{538C2F77-8001-426D-BC96-3AE8574BA7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4552215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953067E-3CEE-47BE-870B-79374586FEDE}"/>
                </a:ext>
              </a:extLst>
            </p:cNvPr>
            <p:cNvSpPr txBox="1"/>
            <p:nvPr/>
          </p:nvSpPr>
          <p:spPr>
            <a:xfrm>
              <a:off x="929835" y="4490722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867834C6-5C17-42B0-8817-C458F88B9639}"/>
                </a:ext>
              </a:extLst>
            </p:cNvPr>
            <p:cNvSpPr/>
            <p:nvPr/>
          </p:nvSpPr>
          <p:spPr>
            <a:xfrm>
              <a:off x="730364" y="4473795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EC2DAA88-BF94-45E7-9C22-7DA56EC7B19A}"/>
                </a:ext>
              </a:extLst>
            </p:cNvPr>
            <p:cNvSpPr/>
            <p:nvPr/>
          </p:nvSpPr>
          <p:spPr>
            <a:xfrm>
              <a:off x="1180693" y="4489184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ACFE9911-A6D3-4C12-8097-840748398136}"/>
                </a:ext>
              </a:extLst>
            </p:cNvPr>
            <p:cNvGrpSpPr/>
            <p:nvPr/>
          </p:nvGrpSpPr>
          <p:grpSpPr>
            <a:xfrm>
              <a:off x="1016189" y="4733709"/>
              <a:ext cx="1233927" cy="377855"/>
              <a:chOff x="11046174" y="4430284"/>
              <a:chExt cx="1233927" cy="377855"/>
            </a:xfrm>
          </p:grpSpPr>
          <p:sp>
            <p:nvSpPr>
              <p:cNvPr id="76" name="직사각형 75">
                <a:extLst>
                  <a:ext uri="{FF2B5EF4-FFF2-40B4-BE49-F238E27FC236}">
                    <a16:creationId xmlns:a16="http://schemas.microsoft.com/office/drawing/2014/main" id="{664D4716-A90D-425A-81D8-163942E7F6E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7" name="Profile Picture">
                <a:extLst>
                  <a:ext uri="{FF2B5EF4-FFF2-40B4-BE49-F238E27FC236}">
                    <a16:creationId xmlns:a16="http://schemas.microsoft.com/office/drawing/2014/main" id="{E29CC47B-43D7-4B36-B918-256A71638D2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9" name="Background">
                  <a:extLst>
                    <a:ext uri="{FF2B5EF4-FFF2-40B4-BE49-F238E27FC236}">
                      <a16:creationId xmlns:a16="http://schemas.microsoft.com/office/drawing/2014/main" id="{57E1FED0-DB36-45DB-864A-6996E690EFA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80" name="Profile Icon">
                  <a:extLst>
                    <a:ext uri="{FF2B5EF4-FFF2-40B4-BE49-F238E27FC236}">
                      <a16:creationId xmlns:a16="http://schemas.microsoft.com/office/drawing/2014/main" id="{50334194-B2EF-4E41-88CA-B94E04E5AF5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8" name="직사각형 77">
                <a:extLst>
                  <a:ext uri="{FF2B5EF4-FFF2-40B4-BE49-F238E27FC236}">
                    <a16:creationId xmlns:a16="http://schemas.microsoft.com/office/drawing/2014/main" id="{5FC4598D-79E7-4D6E-B5F4-E0DF4D47921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B2E188F3-2DE7-4993-8EFA-B073BEB39268}"/>
                </a:ext>
              </a:extLst>
            </p:cNvPr>
            <p:cNvGrpSpPr/>
            <p:nvPr/>
          </p:nvGrpSpPr>
          <p:grpSpPr>
            <a:xfrm>
              <a:off x="3933728" y="4855669"/>
              <a:ext cx="144000" cy="144000"/>
              <a:chOff x="3466614" y="2872401"/>
              <a:chExt cx="144000" cy="144000"/>
            </a:xfrm>
          </p:grpSpPr>
          <p:sp>
            <p:nvSpPr>
              <p:cNvPr id="74" name="타원 73">
                <a:extLst>
                  <a:ext uri="{FF2B5EF4-FFF2-40B4-BE49-F238E27FC236}">
                    <a16:creationId xmlns:a16="http://schemas.microsoft.com/office/drawing/2014/main" id="{77509C9A-4707-4F6D-A788-02699F8084E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5" name="Accept">
                <a:extLst>
                  <a:ext uri="{FF2B5EF4-FFF2-40B4-BE49-F238E27FC236}">
                    <a16:creationId xmlns:a16="http://schemas.microsoft.com/office/drawing/2014/main" id="{D85A9DAB-4EE9-4361-884E-8CD372A0B8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258897FA-A5EB-443B-BF37-80CB0BBD0828}"/>
                </a:ext>
              </a:extLst>
            </p:cNvPr>
            <p:cNvGrpSpPr/>
            <p:nvPr/>
          </p:nvGrpSpPr>
          <p:grpSpPr>
            <a:xfrm>
              <a:off x="1016189" y="5140646"/>
              <a:ext cx="1233927" cy="377855"/>
              <a:chOff x="11046174" y="4430284"/>
              <a:chExt cx="1233927" cy="377855"/>
            </a:xfrm>
          </p:grpSpPr>
          <p:sp>
            <p:nvSpPr>
              <p:cNvPr id="69" name="직사각형 68">
                <a:extLst>
                  <a:ext uri="{FF2B5EF4-FFF2-40B4-BE49-F238E27FC236}">
                    <a16:creationId xmlns:a16="http://schemas.microsoft.com/office/drawing/2014/main" id="{C69AE043-8D00-4752-B250-0734AD6625B7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0" name="Profile Picture">
                <a:extLst>
                  <a:ext uri="{FF2B5EF4-FFF2-40B4-BE49-F238E27FC236}">
                    <a16:creationId xmlns:a16="http://schemas.microsoft.com/office/drawing/2014/main" id="{F6119A88-8FFD-4BA0-BE87-411145700AC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2" name="Background">
                  <a:extLst>
                    <a:ext uri="{FF2B5EF4-FFF2-40B4-BE49-F238E27FC236}">
                      <a16:creationId xmlns:a16="http://schemas.microsoft.com/office/drawing/2014/main" id="{21912AD4-F2BA-4882-8C1B-5E4D64FDD5A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3" name="Profile Icon">
                  <a:extLst>
                    <a:ext uri="{FF2B5EF4-FFF2-40B4-BE49-F238E27FC236}">
                      <a16:creationId xmlns:a16="http://schemas.microsoft.com/office/drawing/2014/main" id="{05E3D1B4-76E2-4A16-A001-0306A5CB68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1" name="직사각형 70">
                <a:extLst>
                  <a:ext uri="{FF2B5EF4-FFF2-40B4-BE49-F238E27FC236}">
                    <a16:creationId xmlns:a16="http://schemas.microsoft.com/office/drawing/2014/main" id="{F16C5890-8BA6-41CD-B13E-DB361040E6E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447A881D-60AB-42A0-B97B-426DBD325494}"/>
                </a:ext>
              </a:extLst>
            </p:cNvPr>
            <p:cNvGrpSpPr/>
            <p:nvPr/>
          </p:nvGrpSpPr>
          <p:grpSpPr>
            <a:xfrm>
              <a:off x="3933727" y="5257573"/>
              <a:ext cx="144000" cy="144000"/>
              <a:chOff x="3466614" y="2872401"/>
              <a:chExt cx="144000" cy="144000"/>
            </a:xfrm>
          </p:grpSpPr>
          <p:sp>
            <p:nvSpPr>
              <p:cNvPr id="67" name="타원 66">
                <a:extLst>
                  <a:ext uri="{FF2B5EF4-FFF2-40B4-BE49-F238E27FC236}">
                    <a16:creationId xmlns:a16="http://schemas.microsoft.com/office/drawing/2014/main" id="{77166AEE-1E2C-4512-8434-21045285045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8" name="Accept">
                <a:extLst>
                  <a:ext uri="{FF2B5EF4-FFF2-40B4-BE49-F238E27FC236}">
                    <a16:creationId xmlns:a16="http://schemas.microsoft.com/office/drawing/2014/main" id="{E3553592-7F4D-4C0D-988D-164DB2444B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타원 32">
              <a:extLst>
                <a:ext uri="{FF2B5EF4-FFF2-40B4-BE49-F238E27FC236}">
                  <a16:creationId xmlns:a16="http://schemas.microsoft.com/office/drawing/2014/main" id="{4DD21552-9F5C-4D36-8C27-81ADE1BBF799}"/>
                </a:ext>
              </a:extLst>
            </p:cNvPr>
            <p:cNvSpPr/>
            <p:nvPr/>
          </p:nvSpPr>
          <p:spPr>
            <a:xfrm>
              <a:off x="3933728" y="5591002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4" name="Accept">
              <a:extLst>
                <a:ext uri="{FF2B5EF4-FFF2-40B4-BE49-F238E27FC236}">
                  <a16:creationId xmlns:a16="http://schemas.microsoft.com/office/drawing/2014/main" id="{952DB58D-371F-4CA3-B0C1-BD8BCD1615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5626006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C939D18-5FA0-4293-82AF-2A60F1D8A63B}"/>
                </a:ext>
              </a:extLst>
            </p:cNvPr>
            <p:cNvSpPr txBox="1"/>
            <p:nvPr/>
          </p:nvSpPr>
          <p:spPr>
            <a:xfrm>
              <a:off x="929835" y="5564513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CA7BA31-D7BD-4FFA-846E-673310F35931}"/>
                </a:ext>
              </a:extLst>
            </p:cNvPr>
            <p:cNvSpPr/>
            <p:nvPr/>
          </p:nvSpPr>
          <p:spPr>
            <a:xfrm>
              <a:off x="730364" y="5547586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A1CFEC46-871E-4258-9205-1B410E5D4E7A}"/>
                </a:ext>
              </a:extLst>
            </p:cNvPr>
            <p:cNvSpPr/>
            <p:nvPr/>
          </p:nvSpPr>
          <p:spPr>
            <a:xfrm>
              <a:off x="1764893" y="5562975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38" name="Text Box">
              <a:extLst>
                <a:ext uri="{FF2B5EF4-FFF2-40B4-BE49-F238E27FC236}">
                  <a16:creationId xmlns:a16="http://schemas.microsoft.com/office/drawing/2014/main" id="{B40B21D0-9776-459F-9668-09C4C1D1B3DF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" name="Tab 1">
              <a:extLst>
                <a:ext uri="{FF2B5EF4-FFF2-40B4-BE49-F238E27FC236}">
                  <a16:creationId xmlns:a16="http://schemas.microsoft.com/office/drawing/2014/main" id="{3044D5A5-7D1A-48D2-B2E8-6BA25CB4EA32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대화상대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" name="Selection">
              <a:extLst>
                <a:ext uri="{FF2B5EF4-FFF2-40B4-BE49-F238E27FC236}">
                  <a16:creationId xmlns:a16="http://schemas.microsoft.com/office/drawing/2014/main" id="{646C9C89-0763-485B-B9F7-AD681006FE0C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5E25A0FE-070A-44E9-8787-CA3D92C5BE56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58" name="그룹 57">
                <a:extLst>
                  <a:ext uri="{FF2B5EF4-FFF2-40B4-BE49-F238E27FC236}">
                    <a16:creationId xmlns:a16="http://schemas.microsoft.com/office/drawing/2014/main" id="{564CF989-FB3E-4483-92C4-247D5983FCC9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5" name="Title Bar">
                  <a:extLst>
                    <a:ext uri="{FF2B5EF4-FFF2-40B4-BE49-F238E27FC236}">
                      <a16:creationId xmlns:a16="http://schemas.microsoft.com/office/drawing/2014/main" id="{DC6AAE57-7EA7-402A-BEC1-85A1B669FDA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6" name="Close Button">
                  <a:extLst>
                    <a:ext uri="{FF2B5EF4-FFF2-40B4-BE49-F238E27FC236}">
                      <a16:creationId xmlns:a16="http://schemas.microsoft.com/office/drawing/2014/main" id="{2D00649C-40EC-4E7E-8EFE-3FA43923003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9" name="그룹 58">
                <a:extLst>
                  <a:ext uri="{FF2B5EF4-FFF2-40B4-BE49-F238E27FC236}">
                    <a16:creationId xmlns:a16="http://schemas.microsoft.com/office/drawing/2014/main" id="{A09039CB-F3FA-421E-9BDB-E2C72368434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3" name="Title Bar">
                  <a:extLst>
                    <a:ext uri="{FF2B5EF4-FFF2-40B4-BE49-F238E27FC236}">
                      <a16:creationId xmlns:a16="http://schemas.microsoft.com/office/drawing/2014/main" id="{DE5776E4-EDBF-4BF4-A0E2-21E8D547C76D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" name="Close Button">
                  <a:extLst>
                    <a:ext uri="{FF2B5EF4-FFF2-40B4-BE49-F238E27FC236}">
                      <a16:creationId xmlns:a16="http://schemas.microsoft.com/office/drawing/2014/main" id="{D1FFBF31-A065-4874-9212-8C2AD99E17D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" name="그룹 59">
                <a:extLst>
                  <a:ext uri="{FF2B5EF4-FFF2-40B4-BE49-F238E27FC236}">
                    <a16:creationId xmlns:a16="http://schemas.microsoft.com/office/drawing/2014/main" id="{33E8E104-B6D3-4892-B622-C9AE99AD717E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1" name="Title Bar">
                  <a:extLst>
                    <a:ext uri="{FF2B5EF4-FFF2-40B4-BE49-F238E27FC236}">
                      <a16:creationId xmlns:a16="http://schemas.microsoft.com/office/drawing/2014/main" id="{08FFE6A2-A54D-4196-8F96-8410F5B8FE0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" name="Close Button">
                  <a:extLst>
                    <a:ext uri="{FF2B5EF4-FFF2-40B4-BE49-F238E27FC236}">
                      <a16:creationId xmlns:a16="http://schemas.microsoft.com/office/drawing/2014/main" id="{E2819220-CC91-44C0-AD43-3B366C03B84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2" name="그룹 41">
              <a:extLst>
                <a:ext uri="{FF2B5EF4-FFF2-40B4-BE49-F238E27FC236}">
                  <a16:creationId xmlns:a16="http://schemas.microsoft.com/office/drawing/2014/main" id="{96F7B059-6D61-46FB-A08C-34AC43713892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49" name="그룹 48">
                <a:extLst>
                  <a:ext uri="{FF2B5EF4-FFF2-40B4-BE49-F238E27FC236}">
                    <a16:creationId xmlns:a16="http://schemas.microsoft.com/office/drawing/2014/main" id="{F4E1720E-C80A-434A-8DC5-118A455DDDAC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6" name="Title Bar">
                  <a:extLst>
                    <a:ext uri="{FF2B5EF4-FFF2-40B4-BE49-F238E27FC236}">
                      <a16:creationId xmlns:a16="http://schemas.microsoft.com/office/drawing/2014/main" id="{D9897FE9-C369-45B9-92E9-8AF7EAD5D56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" name="Close Button">
                  <a:extLst>
                    <a:ext uri="{FF2B5EF4-FFF2-40B4-BE49-F238E27FC236}">
                      <a16:creationId xmlns:a16="http://schemas.microsoft.com/office/drawing/2014/main" id="{992D0D82-A3DC-4B43-9811-41F873B62C6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0" name="그룹 49">
                <a:extLst>
                  <a:ext uri="{FF2B5EF4-FFF2-40B4-BE49-F238E27FC236}">
                    <a16:creationId xmlns:a16="http://schemas.microsoft.com/office/drawing/2014/main" id="{4E495EC4-1C73-45F1-AE83-36F94590158A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4" name="Title Bar">
                  <a:extLst>
                    <a:ext uri="{FF2B5EF4-FFF2-40B4-BE49-F238E27FC236}">
                      <a16:creationId xmlns:a16="http://schemas.microsoft.com/office/drawing/2014/main" id="{FBE96AB6-99EF-4AC0-953F-234B39E07906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" name="Close Button">
                  <a:extLst>
                    <a:ext uri="{FF2B5EF4-FFF2-40B4-BE49-F238E27FC236}">
                      <a16:creationId xmlns:a16="http://schemas.microsoft.com/office/drawing/2014/main" id="{C51012E5-E594-413D-BE1F-C0D6439D991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1" name="그룹 50">
                <a:extLst>
                  <a:ext uri="{FF2B5EF4-FFF2-40B4-BE49-F238E27FC236}">
                    <a16:creationId xmlns:a16="http://schemas.microsoft.com/office/drawing/2014/main" id="{80C184F3-9743-40D5-925A-B51108F3F910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52" name="Title Bar">
                  <a:extLst>
                    <a:ext uri="{FF2B5EF4-FFF2-40B4-BE49-F238E27FC236}">
                      <a16:creationId xmlns:a16="http://schemas.microsoft.com/office/drawing/2014/main" id="{15A398FC-A045-4B39-B2B9-D95F2DCF154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" name="Close Button">
                  <a:extLst>
                    <a:ext uri="{FF2B5EF4-FFF2-40B4-BE49-F238E27FC236}">
                      <a16:creationId xmlns:a16="http://schemas.microsoft.com/office/drawing/2014/main" id="{4D4208B6-0C2E-4596-B935-EC743B896A4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46B8284D-1932-4588-8E28-9FD89CF7CC6D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47" name="Title Bar">
                <a:extLst>
                  <a:ext uri="{FF2B5EF4-FFF2-40B4-BE49-F238E27FC236}">
                    <a16:creationId xmlns:a16="http://schemas.microsoft.com/office/drawing/2014/main" id="{4918A52D-9971-4732-948A-342358A2506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8" name="Close Button">
                <a:extLst>
                  <a:ext uri="{FF2B5EF4-FFF2-40B4-BE49-F238E27FC236}">
                    <a16:creationId xmlns:a16="http://schemas.microsoft.com/office/drawing/2014/main" id="{2EF89B50-4FAF-45C9-9EEE-8BC2445BB1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450DB948-E7E7-4E0A-B725-51F5F01DCA66}"/>
                </a:ext>
              </a:extLst>
            </p:cNvPr>
            <p:cNvGrpSpPr/>
            <p:nvPr/>
          </p:nvGrpSpPr>
          <p:grpSpPr>
            <a:xfrm>
              <a:off x="4174614" y="3355184"/>
              <a:ext cx="25400" cy="2412000"/>
              <a:chOff x="4049472" y="2065533"/>
              <a:chExt cx="25400" cy="2268000"/>
            </a:xfrm>
          </p:grpSpPr>
          <p:cxnSp>
            <p:nvCxnSpPr>
              <p:cNvPr id="45" name="Track">
                <a:extLst>
                  <a:ext uri="{FF2B5EF4-FFF2-40B4-BE49-F238E27FC236}">
                    <a16:creationId xmlns:a16="http://schemas.microsoft.com/office/drawing/2014/main" id="{2BCA0394-0CDB-4B4F-8D38-ABBF6F5625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humb">
                <a:extLst>
                  <a:ext uri="{FF2B5EF4-FFF2-40B4-BE49-F238E27FC236}">
                    <a16:creationId xmlns:a16="http://schemas.microsoft.com/office/drawing/2014/main" id="{304066C7-482E-46C1-BA9E-AE3A123DCB89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02" name="Track">
            <a:extLst>
              <a:ext uri="{FF2B5EF4-FFF2-40B4-BE49-F238E27FC236}">
                <a16:creationId xmlns:a16="http://schemas.microsoft.com/office/drawing/2014/main" id="{56828548-BB3A-4352-A072-E39B179814C6}"/>
              </a:ext>
            </a:extLst>
          </p:cNvPr>
          <p:cNvCxnSpPr>
            <a:cxnSpLocks/>
          </p:cNvCxnSpPr>
          <p:nvPr/>
        </p:nvCxnSpPr>
        <p:spPr>
          <a:xfrm>
            <a:off x="9599928" y="3163798"/>
            <a:ext cx="0" cy="1440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03" name="Thumb">
            <a:extLst>
              <a:ext uri="{FF2B5EF4-FFF2-40B4-BE49-F238E27FC236}">
                <a16:creationId xmlns:a16="http://schemas.microsoft.com/office/drawing/2014/main" id="{B95F1DDB-C77D-47CC-A8A2-22762D8289C0}"/>
              </a:ext>
            </a:extLst>
          </p:cNvPr>
          <p:cNvSpPr/>
          <p:nvPr/>
        </p:nvSpPr>
        <p:spPr>
          <a:xfrm>
            <a:off x="9650728" y="3507899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04" name="Text Box">
            <a:extLst>
              <a:ext uri="{FF2B5EF4-FFF2-40B4-BE49-F238E27FC236}">
                <a16:creationId xmlns:a16="http://schemas.microsoft.com/office/drawing/2014/main" id="{651764AC-61D8-4561-850C-5B35228CEA21}"/>
              </a:ext>
            </a:extLst>
          </p:cNvPr>
          <p:cNvSpPr/>
          <p:nvPr/>
        </p:nvSpPr>
        <p:spPr>
          <a:xfrm>
            <a:off x="6180424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05" name="Text Box">
            <a:extLst>
              <a:ext uri="{FF2B5EF4-FFF2-40B4-BE49-F238E27FC236}">
                <a16:creationId xmlns:a16="http://schemas.microsoft.com/office/drawing/2014/main" id="{4B9B4B37-0E5E-407A-A0C4-1DBD10CB4387}"/>
              </a:ext>
            </a:extLst>
          </p:cNvPr>
          <p:cNvSpPr/>
          <p:nvPr/>
        </p:nvSpPr>
        <p:spPr>
          <a:xfrm>
            <a:off x="7965489" y="2760160"/>
            <a:ext cx="1747492" cy="27062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조직도</a:t>
            </a:r>
            <a:endParaRPr lang="en-US" altLang="ko-KR" sz="900" b="1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6" name="Text Box">
            <a:extLst>
              <a:ext uri="{FF2B5EF4-FFF2-40B4-BE49-F238E27FC236}">
                <a16:creationId xmlns:a16="http://schemas.microsoft.com/office/drawing/2014/main" id="{D92BF89F-EE7E-49A0-A3F1-9B8032C0B722}"/>
              </a:ext>
            </a:extLst>
          </p:cNvPr>
          <p:cNvSpPr/>
          <p:nvPr/>
        </p:nvSpPr>
        <p:spPr>
          <a:xfrm>
            <a:off x="6039439" y="2487110"/>
            <a:ext cx="3780000" cy="36157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3F2B7AC9-CF15-4CEF-A5F1-9F9FB81608A5}"/>
              </a:ext>
            </a:extLst>
          </p:cNvPr>
          <p:cNvGrpSpPr/>
          <p:nvPr/>
        </p:nvGrpSpPr>
        <p:grpSpPr>
          <a:xfrm>
            <a:off x="6239163" y="2602252"/>
            <a:ext cx="3420000" cy="215444"/>
            <a:chOff x="2753227" y="6341570"/>
            <a:chExt cx="3420000" cy="215444"/>
          </a:xfrm>
        </p:grpSpPr>
        <p:grpSp>
          <p:nvGrpSpPr>
            <p:cNvPr id="108" name="그룹 107">
              <a:extLst>
                <a:ext uri="{FF2B5EF4-FFF2-40B4-BE49-F238E27FC236}">
                  <a16:creationId xmlns:a16="http://schemas.microsoft.com/office/drawing/2014/main" id="{D2468A38-A08F-48DA-BFDB-14D54CAE40A1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110" name="Search Icon">
                <a:extLst>
                  <a:ext uri="{FF2B5EF4-FFF2-40B4-BE49-F238E27FC236}">
                    <a16:creationId xmlns:a16="http://schemas.microsoft.com/office/drawing/2014/main" id="{B2B34061-D876-4BB3-9D0D-6E8925974EA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1" name="직사각형 110">
                <a:extLst>
                  <a:ext uri="{FF2B5EF4-FFF2-40B4-BE49-F238E27FC236}">
                    <a16:creationId xmlns:a16="http://schemas.microsoft.com/office/drawing/2014/main" id="{146FA497-BAAB-4377-8862-848EA9E523D0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</p:grpSp>
        <p:cxnSp>
          <p:nvCxnSpPr>
            <p:cNvPr id="109" name="Line">
              <a:extLst>
                <a:ext uri="{FF2B5EF4-FFF2-40B4-BE49-F238E27FC236}">
                  <a16:creationId xmlns:a16="http://schemas.microsoft.com/office/drawing/2014/main" id="{A60C4102-7DEE-4092-A2A3-1E2732CF97D7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C1C190C6-3B97-4541-BB27-EC91A5D4143A}"/>
              </a:ext>
            </a:extLst>
          </p:cNvPr>
          <p:cNvSpPr/>
          <p:nvPr/>
        </p:nvSpPr>
        <p:spPr>
          <a:xfrm>
            <a:off x="6179212" y="2592056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en-US" altLang="ko-KR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600" dirty="0"/>
          </a:p>
        </p:txBody>
      </p:sp>
      <p:sp>
        <p:nvSpPr>
          <p:cNvPr id="113" name="Tab 1">
            <a:extLst>
              <a:ext uri="{FF2B5EF4-FFF2-40B4-BE49-F238E27FC236}">
                <a16:creationId xmlns:a16="http://schemas.microsoft.com/office/drawing/2014/main" id="{46C06079-CB1D-45CC-B63B-84855C4A45D7}"/>
              </a:ext>
            </a:extLst>
          </p:cNvPr>
          <p:cNvSpPr/>
          <p:nvPr/>
        </p:nvSpPr>
        <p:spPr>
          <a:xfrm>
            <a:off x="6284691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4" name="Tab 2">
            <a:extLst>
              <a:ext uri="{FF2B5EF4-FFF2-40B4-BE49-F238E27FC236}">
                <a16:creationId xmlns:a16="http://schemas.microsoft.com/office/drawing/2014/main" id="{D07D9F41-9F44-4377-8AF0-7984DE0E77CC}"/>
              </a:ext>
            </a:extLst>
          </p:cNvPr>
          <p:cNvSpPr/>
          <p:nvPr/>
        </p:nvSpPr>
        <p:spPr>
          <a:xfrm>
            <a:off x="7946096" y="2829484"/>
            <a:ext cx="1661405" cy="30480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5" name="Selection">
            <a:extLst>
              <a:ext uri="{FF2B5EF4-FFF2-40B4-BE49-F238E27FC236}">
                <a16:creationId xmlns:a16="http://schemas.microsoft.com/office/drawing/2014/main" id="{B790EDA9-0E29-41E0-8E91-ACFCD96F229D}"/>
              </a:ext>
            </a:extLst>
          </p:cNvPr>
          <p:cNvSpPr/>
          <p:nvPr/>
        </p:nvSpPr>
        <p:spPr>
          <a:xfrm>
            <a:off x="6284691" y="3115234"/>
            <a:ext cx="1661405" cy="1905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6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90ED145-887B-4730-9901-334215CED067}"/>
              </a:ext>
            </a:extLst>
          </p:cNvPr>
          <p:cNvSpPr txBox="1"/>
          <p:nvPr/>
        </p:nvSpPr>
        <p:spPr>
          <a:xfrm>
            <a:off x="6365041" y="3190311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69CB25EC-9C99-4A77-B941-29C33AA036FD}"/>
              </a:ext>
            </a:extLst>
          </p:cNvPr>
          <p:cNvSpPr/>
          <p:nvPr/>
        </p:nvSpPr>
        <p:spPr>
          <a:xfrm>
            <a:off x="6165570" y="3173384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/>
            <a:r>
              <a:rPr kumimoji="1" lang="ko-KR" altLang="en-US" sz="900" kern="1200" dirty="0">
                <a:solidFill>
                  <a:srgbClr val="000000">
                    <a:lumMod val="85000"/>
                    <a:lumOff val="15000"/>
                  </a:srgbClr>
                </a:solidFill>
                <a:latin typeface="맑은 고딕"/>
                <a:ea typeface="맑은 고딕" panose="020B0503020000020004" pitchFamily="50" charset="-127"/>
              </a:rPr>
              <a:t>▲</a:t>
            </a:r>
            <a:endParaRPr lang="ko-KR" altLang="en-US" dirty="0">
              <a:solidFill>
                <a:srgbClr val="000000">
                  <a:lumMod val="85000"/>
                  <a:lumOff val="15000"/>
                </a:srgbClr>
              </a:solidFill>
            </a:endParaRPr>
          </a:p>
        </p:txBody>
      </p: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A1EFF735-A26F-4AA3-9A84-0058F82954A7}"/>
              </a:ext>
            </a:extLst>
          </p:cNvPr>
          <p:cNvGrpSpPr/>
          <p:nvPr/>
        </p:nvGrpSpPr>
        <p:grpSpPr>
          <a:xfrm>
            <a:off x="6816942" y="3188773"/>
            <a:ext cx="2695992" cy="200055"/>
            <a:chOff x="1279186" y="2090508"/>
            <a:chExt cx="2695992" cy="200055"/>
          </a:xfrm>
        </p:grpSpPr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A2CFF1FA-353F-49F5-892D-126B28DDADBC}"/>
                </a:ext>
              </a:extLst>
            </p:cNvPr>
            <p:cNvSpPr/>
            <p:nvPr/>
          </p:nvSpPr>
          <p:spPr>
            <a:xfrm>
              <a:off x="3183091" y="2090508"/>
              <a:ext cx="684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 선택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" name="타원 119">
              <a:extLst>
                <a:ext uri="{FF2B5EF4-FFF2-40B4-BE49-F238E27FC236}">
                  <a16:creationId xmlns:a16="http://schemas.microsoft.com/office/drawing/2014/main" id="{C74CF21D-4978-434B-924C-C90C97032FDD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21" name="Accept">
              <a:extLst>
                <a:ext uri="{FF2B5EF4-FFF2-40B4-BE49-F238E27FC236}">
                  <a16:creationId xmlns:a16="http://schemas.microsoft.com/office/drawing/2014/main" id="{DF7F0DA8-52A0-4C42-97A2-AE0654AC3F3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35E63918-4094-460B-86D7-D589F419E9CA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9B02B10F-DA13-41A2-9826-6518E1BF82B8}"/>
              </a:ext>
            </a:extLst>
          </p:cNvPr>
          <p:cNvGrpSpPr/>
          <p:nvPr/>
        </p:nvGrpSpPr>
        <p:grpSpPr>
          <a:xfrm>
            <a:off x="6451395" y="3433298"/>
            <a:ext cx="1233927" cy="377855"/>
            <a:chOff x="11046174" y="4430284"/>
            <a:chExt cx="1233927" cy="377855"/>
          </a:xfrm>
        </p:grpSpPr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2CC3BB9A-EF51-413E-8118-F09A3E4A431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25" name="Profile Picture">
              <a:extLst>
                <a:ext uri="{FF2B5EF4-FFF2-40B4-BE49-F238E27FC236}">
                  <a16:creationId xmlns:a16="http://schemas.microsoft.com/office/drawing/2014/main" id="{639F89B7-8FBE-410D-A55C-84097B1758D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27" name="Background">
                <a:extLst>
                  <a:ext uri="{FF2B5EF4-FFF2-40B4-BE49-F238E27FC236}">
                    <a16:creationId xmlns:a16="http://schemas.microsoft.com/office/drawing/2014/main" id="{8CE8B06A-572B-470B-AFAE-86E65C59571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8" name="Profile Icon">
                <a:extLst>
                  <a:ext uri="{FF2B5EF4-FFF2-40B4-BE49-F238E27FC236}">
                    <a16:creationId xmlns:a16="http://schemas.microsoft.com/office/drawing/2014/main" id="{B5CD0B1A-090E-48E8-A149-C887B44AACC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D46D6BF0-1490-475F-9BFC-D148BD0A29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8EBFB430-25EC-4486-B992-7F3E50CC1BF3}"/>
              </a:ext>
            </a:extLst>
          </p:cNvPr>
          <p:cNvGrpSpPr/>
          <p:nvPr/>
        </p:nvGrpSpPr>
        <p:grpSpPr>
          <a:xfrm>
            <a:off x="9368934" y="3555258"/>
            <a:ext cx="144000" cy="144000"/>
            <a:chOff x="3466614" y="2872401"/>
            <a:chExt cx="144000" cy="144000"/>
          </a:xfrm>
        </p:grpSpPr>
        <p:sp>
          <p:nvSpPr>
            <p:cNvPr id="130" name="타원 129">
              <a:extLst>
                <a:ext uri="{FF2B5EF4-FFF2-40B4-BE49-F238E27FC236}">
                  <a16:creationId xmlns:a16="http://schemas.microsoft.com/office/drawing/2014/main" id="{5B525A66-4CC6-464D-ABF2-077516344B7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31" name="Accept">
              <a:extLst>
                <a:ext uri="{FF2B5EF4-FFF2-40B4-BE49-F238E27FC236}">
                  <a16:creationId xmlns:a16="http://schemas.microsoft.com/office/drawing/2014/main" id="{F69C98FA-9AA9-4B11-BB49-34072F6FE4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28244B99-47D3-4B0D-9A44-FA9F4B0D88D2}"/>
              </a:ext>
            </a:extLst>
          </p:cNvPr>
          <p:cNvGrpSpPr/>
          <p:nvPr/>
        </p:nvGrpSpPr>
        <p:grpSpPr>
          <a:xfrm>
            <a:off x="6451395" y="3840235"/>
            <a:ext cx="1233927" cy="377855"/>
            <a:chOff x="11046174" y="4430284"/>
            <a:chExt cx="1233927" cy="377855"/>
          </a:xfrm>
        </p:grpSpPr>
        <p:sp>
          <p:nvSpPr>
            <p:cNvPr id="133" name="직사각형 132">
              <a:extLst>
                <a:ext uri="{FF2B5EF4-FFF2-40B4-BE49-F238E27FC236}">
                  <a16:creationId xmlns:a16="http://schemas.microsoft.com/office/drawing/2014/main" id="{732911F3-D549-4D10-9742-83DFCAAAFA3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34" name="Profile Picture">
              <a:extLst>
                <a:ext uri="{FF2B5EF4-FFF2-40B4-BE49-F238E27FC236}">
                  <a16:creationId xmlns:a16="http://schemas.microsoft.com/office/drawing/2014/main" id="{10C2103A-D051-4656-9252-FB07F20CF3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36" name="Background">
                <a:extLst>
                  <a:ext uri="{FF2B5EF4-FFF2-40B4-BE49-F238E27FC236}">
                    <a16:creationId xmlns:a16="http://schemas.microsoft.com/office/drawing/2014/main" id="{E349644C-0985-4462-A64B-6148539EFA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Profile Icon">
                <a:extLst>
                  <a:ext uri="{FF2B5EF4-FFF2-40B4-BE49-F238E27FC236}">
                    <a16:creationId xmlns:a16="http://schemas.microsoft.com/office/drawing/2014/main" id="{4EA77C80-585E-4C56-813A-1771F19DD1F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757C11F6-B9D0-466C-AE30-20F868D2A78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kern="1200" dirty="0">
                <a:solidFill>
                  <a:srgbClr val="21212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52001057-D64B-4DD8-8A75-624B0F04F54C}"/>
              </a:ext>
            </a:extLst>
          </p:cNvPr>
          <p:cNvGrpSpPr/>
          <p:nvPr/>
        </p:nvGrpSpPr>
        <p:grpSpPr>
          <a:xfrm>
            <a:off x="9368933" y="3957162"/>
            <a:ext cx="144000" cy="144000"/>
            <a:chOff x="3466614" y="2872401"/>
            <a:chExt cx="144000" cy="144000"/>
          </a:xfrm>
        </p:grpSpPr>
        <p:sp>
          <p:nvSpPr>
            <p:cNvPr id="139" name="타원 138">
              <a:extLst>
                <a:ext uri="{FF2B5EF4-FFF2-40B4-BE49-F238E27FC236}">
                  <a16:creationId xmlns:a16="http://schemas.microsoft.com/office/drawing/2014/main" id="{2E1D0F79-8D56-4632-973F-FD825B8DD81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40" name="Accept">
              <a:extLst>
                <a:ext uri="{FF2B5EF4-FFF2-40B4-BE49-F238E27FC236}">
                  <a16:creationId xmlns:a16="http://schemas.microsoft.com/office/drawing/2014/main" id="{DD0E9FFD-2394-4851-9B05-C15494CD062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8A9C59FB-1C2B-4A92-B1EC-DCA5C982EAA4}"/>
              </a:ext>
            </a:extLst>
          </p:cNvPr>
          <p:cNvGrpSpPr/>
          <p:nvPr/>
        </p:nvGrpSpPr>
        <p:grpSpPr>
          <a:xfrm>
            <a:off x="9673320" y="3128561"/>
            <a:ext cx="25400" cy="900000"/>
            <a:chOff x="4049472" y="2065533"/>
            <a:chExt cx="25400" cy="2268000"/>
          </a:xfrm>
        </p:grpSpPr>
        <p:cxnSp>
          <p:nvCxnSpPr>
            <p:cNvPr id="142" name="Track">
              <a:extLst>
                <a:ext uri="{FF2B5EF4-FFF2-40B4-BE49-F238E27FC236}">
                  <a16:creationId xmlns:a16="http://schemas.microsoft.com/office/drawing/2014/main" id="{CEA979FA-B9E6-47F8-BF42-BAF4DFBA0D7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humb">
              <a:extLst>
                <a:ext uri="{FF2B5EF4-FFF2-40B4-BE49-F238E27FC236}">
                  <a16:creationId xmlns:a16="http://schemas.microsoft.com/office/drawing/2014/main" id="{E611050A-5AD6-4A2C-BD22-D79FE155A927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305C0F34-3CF3-474A-82F9-C18E52E26784}"/>
              </a:ext>
            </a:extLst>
          </p:cNvPr>
          <p:cNvSpPr/>
          <p:nvPr/>
        </p:nvSpPr>
        <p:spPr>
          <a:xfrm>
            <a:off x="6034561" y="4832190"/>
            <a:ext cx="3780000" cy="236960"/>
          </a:xfrm>
          <a:prstGeom prst="rect">
            <a:avLst/>
          </a:prstGeom>
          <a:solidFill>
            <a:srgbClr val="000000">
              <a:lumMod val="65000"/>
              <a:lumOff val="3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선택한  대화상대 목록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12</a:t>
            </a:r>
            <a:endParaRPr kumimoji="1" lang="ko-KR" altLang="en-US" sz="1600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srgbClr val="FFFF00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45" name="사각형: 둥근 모서리 144">
            <a:extLst>
              <a:ext uri="{FF2B5EF4-FFF2-40B4-BE49-F238E27FC236}">
                <a16:creationId xmlns:a16="http://schemas.microsoft.com/office/drawing/2014/main" id="{92F6EE91-AF6B-4A84-B5F2-36E7BF2A2C82}"/>
              </a:ext>
            </a:extLst>
          </p:cNvPr>
          <p:cNvSpPr/>
          <p:nvPr/>
        </p:nvSpPr>
        <p:spPr>
          <a:xfrm>
            <a:off x="9467638" y="4766890"/>
            <a:ext cx="261444" cy="213336"/>
          </a:xfrm>
          <a:prstGeom prst="roundRect">
            <a:avLst/>
          </a:prstGeom>
          <a:solidFill>
            <a:srgbClr val="FFFFFF">
              <a:lumMod val="85000"/>
            </a:srgb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▼</a:t>
            </a:r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7CDA2E50-91E5-4A14-A9FA-85170C20F358}"/>
              </a:ext>
            </a:extLst>
          </p:cNvPr>
          <p:cNvGrpSpPr/>
          <p:nvPr/>
        </p:nvGrpSpPr>
        <p:grpSpPr>
          <a:xfrm>
            <a:off x="6451395" y="4252985"/>
            <a:ext cx="1233927" cy="377855"/>
            <a:chOff x="11046174" y="4430284"/>
            <a:chExt cx="1233927" cy="377855"/>
          </a:xfrm>
        </p:grpSpPr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94FD0A39-B1D6-4854-A799-ADD9BAEC89A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48" name="Profile Picture">
              <a:extLst>
                <a:ext uri="{FF2B5EF4-FFF2-40B4-BE49-F238E27FC236}">
                  <a16:creationId xmlns:a16="http://schemas.microsoft.com/office/drawing/2014/main" id="{584E5586-4C7A-4127-BD66-CC68A66991B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50" name="Background">
                <a:extLst>
                  <a:ext uri="{FF2B5EF4-FFF2-40B4-BE49-F238E27FC236}">
                    <a16:creationId xmlns:a16="http://schemas.microsoft.com/office/drawing/2014/main" id="{8600CB87-251B-457C-87DA-9D7BC46C67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51" name="Profile Icon">
                <a:extLst>
                  <a:ext uri="{FF2B5EF4-FFF2-40B4-BE49-F238E27FC236}">
                    <a16:creationId xmlns:a16="http://schemas.microsoft.com/office/drawing/2014/main" id="{FB5DB179-3171-4CCE-9F80-1A5F61610D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7C6C225B-A861-4920-99C0-65DCB9FF526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kern="1200" dirty="0">
                <a:solidFill>
                  <a:srgbClr val="21212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A417DC38-0AB7-4336-8B0B-CC5CC7BBEF8B}"/>
              </a:ext>
            </a:extLst>
          </p:cNvPr>
          <p:cNvGrpSpPr/>
          <p:nvPr/>
        </p:nvGrpSpPr>
        <p:grpSpPr>
          <a:xfrm>
            <a:off x="9368933" y="4369912"/>
            <a:ext cx="144000" cy="144000"/>
            <a:chOff x="3466614" y="2872401"/>
            <a:chExt cx="144000" cy="144000"/>
          </a:xfrm>
        </p:grpSpPr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77519017-AB19-49DD-8CC4-D68F6C731E3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54" name="Accept">
              <a:extLst>
                <a:ext uri="{FF2B5EF4-FFF2-40B4-BE49-F238E27FC236}">
                  <a16:creationId xmlns:a16="http://schemas.microsoft.com/office/drawing/2014/main" id="{D7E8C1EC-A5EB-4B4E-AB0C-4455DA734C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3F44FC49-36D8-4476-A448-3566AAFD0290}"/>
              </a:ext>
            </a:extLst>
          </p:cNvPr>
          <p:cNvGrpSpPr/>
          <p:nvPr/>
        </p:nvGrpSpPr>
        <p:grpSpPr>
          <a:xfrm>
            <a:off x="6162469" y="5182083"/>
            <a:ext cx="627886" cy="816559"/>
            <a:chOff x="4542351" y="5487696"/>
            <a:chExt cx="627886" cy="816559"/>
          </a:xfrm>
        </p:grpSpPr>
        <p:grpSp>
          <p:nvGrpSpPr>
            <p:cNvPr id="156" name="그룹 155">
              <a:extLst>
                <a:ext uri="{FF2B5EF4-FFF2-40B4-BE49-F238E27FC236}">
                  <a16:creationId xmlns:a16="http://schemas.microsoft.com/office/drawing/2014/main" id="{80ECAF23-D9D4-4A80-B3A5-5017A4895B11}"/>
                </a:ext>
              </a:extLst>
            </p:cNvPr>
            <p:cNvGrpSpPr/>
            <p:nvPr/>
          </p:nvGrpSpPr>
          <p:grpSpPr>
            <a:xfrm>
              <a:off x="4542351" y="5487696"/>
              <a:ext cx="627886" cy="221337"/>
              <a:chOff x="3733432" y="4716733"/>
              <a:chExt cx="627886" cy="221337"/>
            </a:xfrm>
          </p:grpSpPr>
          <p:sp>
            <p:nvSpPr>
              <p:cNvPr id="163" name="Title Bar">
                <a:extLst>
                  <a:ext uri="{FF2B5EF4-FFF2-40B4-BE49-F238E27FC236}">
                    <a16:creationId xmlns:a16="http://schemas.microsoft.com/office/drawing/2014/main" id="{7633DCB4-12D1-485D-8817-8E6A6A292FD3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164" name="직사각형 163">
                <a:extLst>
                  <a:ext uri="{FF2B5EF4-FFF2-40B4-BE49-F238E27FC236}">
                    <a16:creationId xmlns:a16="http://schemas.microsoft.com/office/drawing/2014/main" id="{32B28C78-7F98-48DD-9FD7-4942C2EB679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56B2E8EA-C7D2-4146-BC09-8933D756A152}"/>
                </a:ext>
              </a:extLst>
            </p:cNvPr>
            <p:cNvGrpSpPr/>
            <p:nvPr/>
          </p:nvGrpSpPr>
          <p:grpSpPr>
            <a:xfrm>
              <a:off x="4542351" y="5785307"/>
              <a:ext cx="627886" cy="221337"/>
              <a:chOff x="3733432" y="4716733"/>
              <a:chExt cx="627886" cy="221337"/>
            </a:xfrm>
          </p:grpSpPr>
          <p:sp>
            <p:nvSpPr>
              <p:cNvPr id="161" name="Title Bar">
                <a:extLst>
                  <a:ext uri="{FF2B5EF4-FFF2-40B4-BE49-F238E27FC236}">
                    <a16:creationId xmlns:a16="http://schemas.microsoft.com/office/drawing/2014/main" id="{FCEEF1BB-83BF-4875-A0CF-6351D48DAB1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162" name="직사각형 161">
                <a:extLst>
                  <a:ext uri="{FF2B5EF4-FFF2-40B4-BE49-F238E27FC236}">
                    <a16:creationId xmlns:a16="http://schemas.microsoft.com/office/drawing/2014/main" id="{8C58ED59-B1B1-49AE-B565-6FA39FB9D80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58" name="그룹 157">
              <a:extLst>
                <a:ext uri="{FF2B5EF4-FFF2-40B4-BE49-F238E27FC236}">
                  <a16:creationId xmlns:a16="http://schemas.microsoft.com/office/drawing/2014/main" id="{A1D2ADD9-1B24-4357-9373-47534F83DFCF}"/>
                </a:ext>
              </a:extLst>
            </p:cNvPr>
            <p:cNvGrpSpPr/>
            <p:nvPr/>
          </p:nvGrpSpPr>
          <p:grpSpPr>
            <a:xfrm>
              <a:off x="4542351" y="6082918"/>
              <a:ext cx="627886" cy="221337"/>
              <a:chOff x="3733432" y="4716733"/>
              <a:chExt cx="627886" cy="221337"/>
            </a:xfrm>
          </p:grpSpPr>
          <p:sp>
            <p:nvSpPr>
              <p:cNvPr id="159" name="Title Bar">
                <a:extLst>
                  <a:ext uri="{FF2B5EF4-FFF2-40B4-BE49-F238E27FC236}">
                    <a16:creationId xmlns:a16="http://schemas.microsoft.com/office/drawing/2014/main" id="{9743A8FF-3268-4410-BE10-AE29072D7D9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</a:p>
            </p:txBody>
          </p:sp>
          <p:sp>
            <p:nvSpPr>
              <p:cNvPr id="160" name="직사각형 159">
                <a:extLst>
                  <a:ext uri="{FF2B5EF4-FFF2-40B4-BE49-F238E27FC236}">
                    <a16:creationId xmlns:a16="http://schemas.microsoft.com/office/drawing/2014/main" id="{F2653CEE-F185-4A1F-8D01-2ABF14826FAA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AB6D5BFA-3770-4AC7-9660-C32745DF801A}"/>
              </a:ext>
            </a:extLst>
          </p:cNvPr>
          <p:cNvGrpSpPr/>
          <p:nvPr/>
        </p:nvGrpSpPr>
        <p:grpSpPr>
          <a:xfrm>
            <a:off x="6853094" y="5182083"/>
            <a:ext cx="627886" cy="816559"/>
            <a:chOff x="5183784" y="5487696"/>
            <a:chExt cx="627886" cy="816559"/>
          </a:xfrm>
        </p:grpSpPr>
        <p:grpSp>
          <p:nvGrpSpPr>
            <p:cNvPr id="166" name="그룹 165">
              <a:extLst>
                <a:ext uri="{FF2B5EF4-FFF2-40B4-BE49-F238E27FC236}">
                  <a16:creationId xmlns:a16="http://schemas.microsoft.com/office/drawing/2014/main" id="{925A1B0E-06DD-46CD-AA5F-D7A05C31A569}"/>
                </a:ext>
              </a:extLst>
            </p:cNvPr>
            <p:cNvGrpSpPr/>
            <p:nvPr/>
          </p:nvGrpSpPr>
          <p:grpSpPr>
            <a:xfrm>
              <a:off x="5183784" y="5487696"/>
              <a:ext cx="627886" cy="221337"/>
              <a:chOff x="3733432" y="4716733"/>
              <a:chExt cx="627886" cy="221337"/>
            </a:xfrm>
          </p:grpSpPr>
          <p:sp>
            <p:nvSpPr>
              <p:cNvPr id="173" name="Title Bar">
                <a:extLst>
                  <a:ext uri="{FF2B5EF4-FFF2-40B4-BE49-F238E27FC236}">
                    <a16:creationId xmlns:a16="http://schemas.microsoft.com/office/drawing/2014/main" id="{F2DCDA99-40EB-43EA-A45A-A05392B22462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74" name="직사각형 173">
                <a:extLst>
                  <a:ext uri="{FF2B5EF4-FFF2-40B4-BE49-F238E27FC236}">
                    <a16:creationId xmlns:a16="http://schemas.microsoft.com/office/drawing/2014/main" id="{7E1862DA-D95A-4FDA-8FFE-93BED391805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27713C83-DF46-47B6-AA6B-90B588F306B8}"/>
                </a:ext>
              </a:extLst>
            </p:cNvPr>
            <p:cNvGrpSpPr/>
            <p:nvPr/>
          </p:nvGrpSpPr>
          <p:grpSpPr>
            <a:xfrm>
              <a:off x="5183784" y="5785307"/>
              <a:ext cx="627886" cy="221337"/>
              <a:chOff x="3733432" y="4716733"/>
              <a:chExt cx="627886" cy="221337"/>
            </a:xfrm>
          </p:grpSpPr>
          <p:sp>
            <p:nvSpPr>
              <p:cNvPr id="171" name="Title Bar">
                <a:extLst>
                  <a:ext uri="{FF2B5EF4-FFF2-40B4-BE49-F238E27FC236}">
                    <a16:creationId xmlns:a16="http://schemas.microsoft.com/office/drawing/2014/main" id="{FA00B101-5122-4CDB-8241-990D246F9F20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72" name="직사각형 171">
                <a:extLst>
                  <a:ext uri="{FF2B5EF4-FFF2-40B4-BE49-F238E27FC236}">
                    <a16:creationId xmlns:a16="http://schemas.microsoft.com/office/drawing/2014/main" id="{00ABA293-23AC-49D2-8D30-667AC81AFC45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22C72E7C-AFD1-4F50-814B-A5DAC68EDFD3}"/>
                </a:ext>
              </a:extLst>
            </p:cNvPr>
            <p:cNvGrpSpPr/>
            <p:nvPr/>
          </p:nvGrpSpPr>
          <p:grpSpPr>
            <a:xfrm>
              <a:off x="5183784" y="6082918"/>
              <a:ext cx="627886" cy="221337"/>
              <a:chOff x="3733432" y="4716733"/>
              <a:chExt cx="627886" cy="221337"/>
            </a:xfrm>
          </p:grpSpPr>
          <p:sp>
            <p:nvSpPr>
              <p:cNvPr id="169" name="Title Bar">
                <a:extLst>
                  <a:ext uri="{FF2B5EF4-FFF2-40B4-BE49-F238E27FC236}">
                    <a16:creationId xmlns:a16="http://schemas.microsoft.com/office/drawing/2014/main" id="{F175B5D4-B7CE-4BE2-AB49-3DB1ED10412A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70" name="직사각형 169">
                <a:extLst>
                  <a:ext uri="{FF2B5EF4-FFF2-40B4-BE49-F238E27FC236}">
                    <a16:creationId xmlns:a16="http://schemas.microsoft.com/office/drawing/2014/main" id="{C8A3E0D9-A25A-47DA-803E-794FFDF5F7D3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A3882A9C-A309-4F0F-850E-CFD3FD15A835}"/>
              </a:ext>
            </a:extLst>
          </p:cNvPr>
          <p:cNvGrpSpPr/>
          <p:nvPr/>
        </p:nvGrpSpPr>
        <p:grpSpPr>
          <a:xfrm>
            <a:off x="7543719" y="5182083"/>
            <a:ext cx="627886" cy="816559"/>
            <a:chOff x="5825217" y="5487696"/>
            <a:chExt cx="627886" cy="816559"/>
          </a:xfrm>
        </p:grpSpPr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11074C03-97FA-4898-978E-3F701305CEC0}"/>
                </a:ext>
              </a:extLst>
            </p:cNvPr>
            <p:cNvGrpSpPr/>
            <p:nvPr/>
          </p:nvGrpSpPr>
          <p:grpSpPr>
            <a:xfrm>
              <a:off x="5825217" y="5487696"/>
              <a:ext cx="627886" cy="221337"/>
              <a:chOff x="3733432" y="4716733"/>
              <a:chExt cx="627886" cy="221337"/>
            </a:xfrm>
          </p:grpSpPr>
          <p:sp>
            <p:nvSpPr>
              <p:cNvPr id="183" name="Title Bar">
                <a:extLst>
                  <a:ext uri="{FF2B5EF4-FFF2-40B4-BE49-F238E27FC236}">
                    <a16:creationId xmlns:a16="http://schemas.microsoft.com/office/drawing/2014/main" id="{7BF1A466-5EF7-4356-B84C-ED53AAB1FEFB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184" name="직사각형 183">
                <a:extLst>
                  <a:ext uri="{FF2B5EF4-FFF2-40B4-BE49-F238E27FC236}">
                    <a16:creationId xmlns:a16="http://schemas.microsoft.com/office/drawing/2014/main" id="{7492E77E-9670-4FC2-9572-43724D6CBBA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44D9B838-2EE3-47D0-A8F9-6FF7625477E4}"/>
                </a:ext>
              </a:extLst>
            </p:cNvPr>
            <p:cNvGrpSpPr/>
            <p:nvPr/>
          </p:nvGrpSpPr>
          <p:grpSpPr>
            <a:xfrm>
              <a:off x="5825217" y="5785307"/>
              <a:ext cx="627886" cy="221337"/>
              <a:chOff x="3733432" y="4716733"/>
              <a:chExt cx="627886" cy="221337"/>
            </a:xfrm>
          </p:grpSpPr>
          <p:sp>
            <p:nvSpPr>
              <p:cNvPr id="181" name="Title Bar">
                <a:extLst>
                  <a:ext uri="{FF2B5EF4-FFF2-40B4-BE49-F238E27FC236}">
                    <a16:creationId xmlns:a16="http://schemas.microsoft.com/office/drawing/2014/main" id="{84CD32A5-2385-470B-AB07-4C2E9920919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182" name="직사각형 181">
                <a:extLst>
                  <a:ext uri="{FF2B5EF4-FFF2-40B4-BE49-F238E27FC236}">
                    <a16:creationId xmlns:a16="http://schemas.microsoft.com/office/drawing/2014/main" id="{D7292463-BBC9-4110-B698-068B911D81C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F5FDC956-A6D1-487C-841B-6404DA45952A}"/>
                </a:ext>
              </a:extLst>
            </p:cNvPr>
            <p:cNvGrpSpPr/>
            <p:nvPr/>
          </p:nvGrpSpPr>
          <p:grpSpPr>
            <a:xfrm>
              <a:off x="5825217" y="6082918"/>
              <a:ext cx="627886" cy="221337"/>
              <a:chOff x="3733432" y="4716733"/>
              <a:chExt cx="627886" cy="221337"/>
            </a:xfrm>
          </p:grpSpPr>
          <p:sp>
            <p:nvSpPr>
              <p:cNvPr id="179" name="Title Bar">
                <a:extLst>
                  <a:ext uri="{FF2B5EF4-FFF2-40B4-BE49-F238E27FC236}">
                    <a16:creationId xmlns:a16="http://schemas.microsoft.com/office/drawing/2014/main" id="{986842B6-EB00-4C9D-AB0B-EA83FF8D268D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</a:p>
            </p:txBody>
          </p:sp>
          <p:sp>
            <p:nvSpPr>
              <p:cNvPr id="180" name="직사각형 179">
                <a:extLst>
                  <a:ext uri="{FF2B5EF4-FFF2-40B4-BE49-F238E27FC236}">
                    <a16:creationId xmlns:a16="http://schemas.microsoft.com/office/drawing/2014/main" id="{5FD99166-6740-422A-8FBA-8B9881B8AC17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85" name="그룹 184">
            <a:extLst>
              <a:ext uri="{FF2B5EF4-FFF2-40B4-BE49-F238E27FC236}">
                <a16:creationId xmlns:a16="http://schemas.microsoft.com/office/drawing/2014/main" id="{810D1274-6406-42A7-943D-834545450851}"/>
              </a:ext>
            </a:extLst>
          </p:cNvPr>
          <p:cNvGrpSpPr/>
          <p:nvPr/>
        </p:nvGrpSpPr>
        <p:grpSpPr>
          <a:xfrm>
            <a:off x="8234344" y="5182083"/>
            <a:ext cx="627886" cy="816559"/>
            <a:chOff x="6466651" y="5487696"/>
            <a:chExt cx="627886" cy="816559"/>
          </a:xfrm>
        </p:grpSpPr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ED8B0006-CF47-4B55-AEE0-BAED9D4C7522}"/>
                </a:ext>
              </a:extLst>
            </p:cNvPr>
            <p:cNvGrpSpPr/>
            <p:nvPr/>
          </p:nvGrpSpPr>
          <p:grpSpPr>
            <a:xfrm>
              <a:off x="6466651" y="5487696"/>
              <a:ext cx="627886" cy="221337"/>
              <a:chOff x="3733432" y="4716733"/>
              <a:chExt cx="627886" cy="221337"/>
            </a:xfrm>
          </p:grpSpPr>
          <p:sp>
            <p:nvSpPr>
              <p:cNvPr id="193" name="Title Bar">
                <a:extLst>
                  <a:ext uri="{FF2B5EF4-FFF2-40B4-BE49-F238E27FC236}">
                    <a16:creationId xmlns:a16="http://schemas.microsoft.com/office/drawing/2014/main" id="{D30C1F97-9400-4101-BE4D-949130033489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67DCE5F5-4257-4B84-A0B5-AB540DD6B97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A988A3B8-5A6F-4B55-B7A2-7AAFF5B581DA}"/>
                </a:ext>
              </a:extLst>
            </p:cNvPr>
            <p:cNvGrpSpPr/>
            <p:nvPr/>
          </p:nvGrpSpPr>
          <p:grpSpPr>
            <a:xfrm>
              <a:off x="6466651" y="5785307"/>
              <a:ext cx="627886" cy="221337"/>
              <a:chOff x="3733432" y="4716733"/>
              <a:chExt cx="627886" cy="221337"/>
            </a:xfrm>
          </p:grpSpPr>
          <p:sp>
            <p:nvSpPr>
              <p:cNvPr id="191" name="Title Bar">
                <a:extLst>
                  <a:ext uri="{FF2B5EF4-FFF2-40B4-BE49-F238E27FC236}">
                    <a16:creationId xmlns:a16="http://schemas.microsoft.com/office/drawing/2014/main" id="{6E41ADAA-1DF4-4CA0-BCBF-15327E351BE1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68722A7F-3241-4658-B360-655854D512A0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DC487C07-4F53-463E-ABC8-2E0AA75F47CF}"/>
                </a:ext>
              </a:extLst>
            </p:cNvPr>
            <p:cNvGrpSpPr/>
            <p:nvPr/>
          </p:nvGrpSpPr>
          <p:grpSpPr>
            <a:xfrm>
              <a:off x="6466651" y="6082918"/>
              <a:ext cx="627886" cy="221337"/>
              <a:chOff x="3733432" y="4716733"/>
              <a:chExt cx="627886" cy="221337"/>
            </a:xfrm>
          </p:grpSpPr>
          <p:sp>
            <p:nvSpPr>
              <p:cNvPr id="189" name="Title Bar">
                <a:extLst>
                  <a:ext uri="{FF2B5EF4-FFF2-40B4-BE49-F238E27FC236}">
                    <a16:creationId xmlns:a16="http://schemas.microsoft.com/office/drawing/2014/main" id="{AB995DD0-5404-4669-95AF-7525E7C80C07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6F21A15F-931D-42F0-ABC1-53FA184F7539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F90AFF66-B3EC-4E9B-B684-9552190DAB09}"/>
              </a:ext>
            </a:extLst>
          </p:cNvPr>
          <p:cNvGrpSpPr/>
          <p:nvPr/>
        </p:nvGrpSpPr>
        <p:grpSpPr>
          <a:xfrm>
            <a:off x="8924969" y="5182083"/>
            <a:ext cx="627886" cy="816559"/>
            <a:chOff x="7116891" y="5487696"/>
            <a:chExt cx="627886" cy="816559"/>
          </a:xfrm>
        </p:grpSpPr>
        <p:grpSp>
          <p:nvGrpSpPr>
            <p:cNvPr id="196" name="그룹 195">
              <a:extLst>
                <a:ext uri="{FF2B5EF4-FFF2-40B4-BE49-F238E27FC236}">
                  <a16:creationId xmlns:a16="http://schemas.microsoft.com/office/drawing/2014/main" id="{3C50875D-8B7A-477E-A467-ED175B02A9A0}"/>
                </a:ext>
              </a:extLst>
            </p:cNvPr>
            <p:cNvGrpSpPr/>
            <p:nvPr/>
          </p:nvGrpSpPr>
          <p:grpSpPr>
            <a:xfrm>
              <a:off x="7116891" y="5487696"/>
              <a:ext cx="627886" cy="221337"/>
              <a:chOff x="3733432" y="4716733"/>
              <a:chExt cx="627886" cy="221337"/>
            </a:xfrm>
          </p:grpSpPr>
          <p:sp>
            <p:nvSpPr>
              <p:cNvPr id="203" name="Title Bar">
                <a:extLst>
                  <a:ext uri="{FF2B5EF4-FFF2-40B4-BE49-F238E27FC236}">
                    <a16:creationId xmlns:a16="http://schemas.microsoft.com/office/drawing/2014/main" id="{102938B4-3D6D-4A92-B7B2-E10374A95FC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7DD226F1-5D93-4124-A85B-34AC6828FF11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B1498E2C-71FD-4680-82C9-973D355B1493}"/>
                </a:ext>
              </a:extLst>
            </p:cNvPr>
            <p:cNvGrpSpPr/>
            <p:nvPr/>
          </p:nvGrpSpPr>
          <p:grpSpPr>
            <a:xfrm>
              <a:off x="7116891" y="5785307"/>
              <a:ext cx="627886" cy="221337"/>
              <a:chOff x="3733432" y="4716733"/>
              <a:chExt cx="627886" cy="221337"/>
            </a:xfrm>
          </p:grpSpPr>
          <p:sp>
            <p:nvSpPr>
              <p:cNvPr id="201" name="Title Bar">
                <a:extLst>
                  <a:ext uri="{FF2B5EF4-FFF2-40B4-BE49-F238E27FC236}">
                    <a16:creationId xmlns:a16="http://schemas.microsoft.com/office/drawing/2014/main" id="{46765DA7-AF86-469A-8630-444A4F7E763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5C90A0DA-8736-4C9A-9A43-978C8D7962B2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  <p:grpSp>
          <p:nvGrpSpPr>
            <p:cNvPr id="198" name="그룹 197">
              <a:extLst>
                <a:ext uri="{FF2B5EF4-FFF2-40B4-BE49-F238E27FC236}">
                  <a16:creationId xmlns:a16="http://schemas.microsoft.com/office/drawing/2014/main" id="{A3862A9D-FF6A-45C0-B02B-766EB19EA859}"/>
                </a:ext>
              </a:extLst>
            </p:cNvPr>
            <p:cNvGrpSpPr/>
            <p:nvPr/>
          </p:nvGrpSpPr>
          <p:grpSpPr>
            <a:xfrm>
              <a:off x="7116891" y="6082918"/>
              <a:ext cx="627886" cy="221337"/>
              <a:chOff x="3733432" y="4716733"/>
              <a:chExt cx="627886" cy="221337"/>
            </a:xfrm>
          </p:grpSpPr>
          <p:sp>
            <p:nvSpPr>
              <p:cNvPr id="199" name="Title Bar">
                <a:extLst>
                  <a:ext uri="{FF2B5EF4-FFF2-40B4-BE49-F238E27FC236}">
                    <a16:creationId xmlns:a16="http://schemas.microsoft.com/office/drawing/2014/main" id="{19F2FE5C-74AF-4ACF-A7C7-9D861B6411EC}"/>
                  </a:ext>
                </a:extLst>
              </p:cNvPr>
              <p:cNvSpPr/>
              <p:nvPr/>
            </p:nvSpPr>
            <p:spPr>
              <a:xfrm>
                <a:off x="3733432" y="4716733"/>
                <a:ext cx="594130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강희경</a:t>
                </a:r>
              </a:p>
            </p:txBody>
          </p:sp>
          <p:sp>
            <p:nvSpPr>
              <p:cNvPr id="200" name="직사각형 199">
                <a:extLst>
                  <a:ext uri="{FF2B5EF4-FFF2-40B4-BE49-F238E27FC236}">
                    <a16:creationId xmlns:a16="http://schemas.microsoft.com/office/drawing/2014/main" id="{2F9A811E-B690-4323-B7D1-1D90487BD846}"/>
                  </a:ext>
                </a:extLst>
              </p:cNvPr>
              <p:cNvSpPr/>
              <p:nvPr/>
            </p:nvSpPr>
            <p:spPr>
              <a:xfrm>
                <a:off x="4131768" y="4735068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20236D57-7171-4625-A7BE-44A73BAD2B06}"/>
              </a:ext>
            </a:extLst>
          </p:cNvPr>
          <p:cNvGrpSpPr/>
          <p:nvPr/>
        </p:nvGrpSpPr>
        <p:grpSpPr>
          <a:xfrm>
            <a:off x="9673320" y="5109761"/>
            <a:ext cx="25400" cy="900000"/>
            <a:chOff x="4049472" y="2065533"/>
            <a:chExt cx="25400" cy="2268000"/>
          </a:xfrm>
        </p:grpSpPr>
        <p:cxnSp>
          <p:nvCxnSpPr>
            <p:cNvPr id="206" name="Track">
              <a:extLst>
                <a:ext uri="{FF2B5EF4-FFF2-40B4-BE49-F238E27FC236}">
                  <a16:creationId xmlns:a16="http://schemas.microsoft.com/office/drawing/2014/main" id="{1C0C8215-2FCD-422B-8038-7F3816F3419C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Thumb">
              <a:extLst>
                <a:ext uri="{FF2B5EF4-FFF2-40B4-BE49-F238E27FC236}">
                  <a16:creationId xmlns:a16="http://schemas.microsoft.com/office/drawing/2014/main" id="{1256D9FB-6E8D-4807-8AE7-C9A24E57788F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2068D4E9-A47F-4D0B-9CAE-DEF1042D4741}"/>
              </a:ext>
            </a:extLst>
          </p:cNvPr>
          <p:cNvSpPr/>
          <p:nvPr/>
        </p:nvSpPr>
        <p:spPr>
          <a:xfrm>
            <a:off x="1877707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3E551A8F-3028-40D4-A220-2B649A3B6012}"/>
              </a:ext>
            </a:extLst>
          </p:cNvPr>
          <p:cNvSpPr/>
          <p:nvPr/>
        </p:nvSpPr>
        <p:spPr>
          <a:xfrm>
            <a:off x="6826550" y="2191100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10" name="오른쪽 중괄호 209">
            <a:extLst>
              <a:ext uri="{FF2B5EF4-FFF2-40B4-BE49-F238E27FC236}">
                <a16:creationId xmlns:a16="http://schemas.microsoft.com/office/drawing/2014/main" id="{F3955415-95EE-4E6F-B1E5-8C719DB258DA}"/>
              </a:ext>
            </a:extLst>
          </p:cNvPr>
          <p:cNvSpPr/>
          <p:nvPr/>
        </p:nvSpPr>
        <p:spPr>
          <a:xfrm rot="5400000">
            <a:off x="7753269" y="4554675"/>
            <a:ext cx="173539" cy="3129616"/>
          </a:xfrm>
          <a:prstGeom prst="rightBrac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D8176AAA-308B-4F47-9F45-DA13E9AD1DC6}"/>
              </a:ext>
            </a:extLst>
          </p:cNvPr>
          <p:cNvSpPr/>
          <p:nvPr/>
        </p:nvSpPr>
        <p:spPr>
          <a:xfrm>
            <a:off x="5941852" y="6382776"/>
            <a:ext cx="3818098" cy="415498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 대화상대 목록이 하단으로 이동하며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목록은 접기</a:t>
            </a:r>
            <a:r>
              <a: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펼치기 가능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C8D587DC-9494-4D07-A0FD-4476AB7C3AC8}"/>
              </a:ext>
            </a:extLst>
          </p:cNvPr>
          <p:cNvSpPr/>
          <p:nvPr/>
        </p:nvSpPr>
        <p:spPr>
          <a:xfrm>
            <a:off x="4697728" y="1341762"/>
            <a:ext cx="4953000" cy="707886"/>
          </a:xfrm>
          <a:prstGeom prst="rect">
            <a:avLst/>
          </a:prstGeom>
        </p:spPr>
        <p:txBody>
          <a:bodyPr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선택한 대화상대 목록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228600" lvl="0" indent="-228600">
              <a:buFont typeface="맑은 고딕" panose="020B0503020000020004" pitchFamily="50" charset="-127"/>
              <a:buChar char="­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대화상대 선택 시 목록 영역은 자동으로 펼침 상태로 전환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228600" lvl="0" indent="-228600">
              <a:buFont typeface="맑은 고딕" panose="020B0503020000020004" pitchFamily="50" charset="-127"/>
              <a:buChar char="­"/>
              <a:defRPr/>
            </a:pP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초과 시 스크롤바 생성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높이를 줄이는 경우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 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줄이 노출되는 높이 유지</a:t>
            </a:r>
            <a:endParaRPr kumimoji="1" lang="en-US" altLang="ko-KR" sz="10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711F872B-BD08-450B-BFE8-5BCCA0870AC6}"/>
              </a:ext>
            </a:extLst>
          </p:cNvPr>
          <p:cNvSpPr/>
          <p:nvPr/>
        </p:nvSpPr>
        <p:spPr>
          <a:xfrm>
            <a:off x="117193" y="3190075"/>
            <a:ext cx="3483612" cy="238151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B853ACC5-DF84-4EE9-8F86-BD5276373E4F}"/>
              </a:ext>
            </a:extLst>
          </p:cNvPr>
          <p:cNvSpPr/>
          <p:nvPr/>
        </p:nvSpPr>
        <p:spPr>
          <a:xfrm>
            <a:off x="3700959" y="2879509"/>
            <a:ext cx="2165968" cy="269208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EA940D6A-96EC-42BE-9D77-8644EB52245D}"/>
              </a:ext>
            </a:extLst>
          </p:cNvPr>
          <p:cNvSpPr/>
          <p:nvPr/>
        </p:nvSpPr>
        <p:spPr>
          <a:xfrm>
            <a:off x="6057952" y="2839753"/>
            <a:ext cx="3722152" cy="1913992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34B439BA-07DD-49DF-BE9D-6230B91BD007}"/>
              </a:ext>
            </a:extLst>
          </p:cNvPr>
          <p:cNvSpPr/>
          <p:nvPr/>
        </p:nvSpPr>
        <p:spPr>
          <a:xfrm>
            <a:off x="6057952" y="5117233"/>
            <a:ext cx="3722152" cy="96183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46064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34739038"/>
              </p:ext>
            </p:extLst>
          </p:nvPr>
        </p:nvGraphicFramePr>
        <p:xfrm>
          <a:off x="7572375" y="571500"/>
          <a:ext cx="2200900" cy="2384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각 항목별 목록 노출은 다음 슬라이드 참고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B3B5FC26-CE4B-46FD-856F-C0F492F91C3C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43B6D65-8C88-42AC-81C7-2E39B49BA9E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479" name="사각형: 둥근 모서리 478">
              <a:extLst>
                <a:ext uri="{FF2B5EF4-FFF2-40B4-BE49-F238E27FC236}">
                  <a16:creationId xmlns:a16="http://schemas.microsoft.com/office/drawing/2014/main" id="{B71C80A1-4827-4A2A-96DF-77950D6EC1C5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정렬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51" name="사각형: 둥근 모서리 550">
            <a:extLst>
              <a:ext uri="{FF2B5EF4-FFF2-40B4-BE49-F238E27FC236}">
                <a16:creationId xmlns:a16="http://schemas.microsoft.com/office/drawing/2014/main" id="{D553E673-CF82-4A11-B1C2-F9030CAA9CD0}"/>
              </a:ext>
            </a:extLst>
          </p:cNvPr>
          <p:cNvSpPr/>
          <p:nvPr/>
        </p:nvSpPr>
        <p:spPr>
          <a:xfrm>
            <a:off x="2879086" y="133446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553" name="그룹 552">
            <a:extLst>
              <a:ext uri="{FF2B5EF4-FFF2-40B4-BE49-F238E27FC236}">
                <a16:creationId xmlns:a16="http://schemas.microsoft.com/office/drawing/2014/main" id="{859C1517-DA0F-45E1-870D-6641BBB9B9BF}"/>
              </a:ext>
            </a:extLst>
          </p:cNvPr>
          <p:cNvGrpSpPr/>
          <p:nvPr/>
        </p:nvGrpSpPr>
        <p:grpSpPr>
          <a:xfrm>
            <a:off x="1352195" y="1321155"/>
            <a:ext cx="1543016" cy="801803"/>
            <a:chOff x="1381885" y="1321155"/>
            <a:chExt cx="1543016" cy="801803"/>
          </a:xfrm>
        </p:grpSpPr>
        <p:sp>
          <p:nvSpPr>
            <p:cNvPr id="554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22C25FF-89EA-4231-9B96-E51A047FB8D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CC1F3DC0-3FAF-41D8-8335-9B8D2063E888}"/>
                </a:ext>
              </a:extLst>
            </p:cNvPr>
            <p:cNvGrpSpPr/>
            <p:nvPr/>
          </p:nvGrpSpPr>
          <p:grpSpPr>
            <a:xfrm>
              <a:off x="1384741" y="1333382"/>
              <a:ext cx="1540160" cy="789576"/>
              <a:chOff x="8482077" y="1617638"/>
              <a:chExt cx="1540160" cy="789576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28A7BA5C-807C-4F9A-A7FE-06BD64FCAE6F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C205E455-9EF7-435D-BBD4-E688588873B1}"/>
                  </a:ext>
                </a:extLst>
              </p:cNvPr>
              <p:cNvSpPr/>
              <p:nvPr/>
            </p:nvSpPr>
            <p:spPr>
              <a:xfrm>
                <a:off x="8653925" y="2165859"/>
                <a:ext cx="1368312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온</a:t>
                </a:r>
                <a:r>
                  <a: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/</a:t>
                </a: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오프라인으로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4B6C9B39-5376-4CEF-AA80-D83321540B3D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63" name="그룹 562">
                <a:extLst>
                  <a:ext uri="{FF2B5EF4-FFF2-40B4-BE49-F238E27FC236}">
                    <a16:creationId xmlns:a16="http://schemas.microsoft.com/office/drawing/2014/main" id="{30C6D0C6-793F-4D0F-860F-8F9952BF57C2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574" name="그룹 573">
                  <a:extLst>
                    <a:ext uri="{FF2B5EF4-FFF2-40B4-BE49-F238E27FC236}">
                      <a16:creationId xmlns:a16="http://schemas.microsoft.com/office/drawing/2014/main" id="{5890BB27-B7AA-47B3-A419-D6E6AE2DBB85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579" name="직사각형 578">
                    <a:extLst>
                      <a:ext uri="{FF2B5EF4-FFF2-40B4-BE49-F238E27FC236}">
                        <a16:creationId xmlns:a16="http://schemas.microsoft.com/office/drawing/2014/main" id="{BF75ED3B-2669-45B6-901C-93E8BC21945B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580" name="Drop-Down Icon">
                    <a:extLst>
                      <a:ext uri="{FF2B5EF4-FFF2-40B4-BE49-F238E27FC236}">
                        <a16:creationId xmlns:a16="http://schemas.microsoft.com/office/drawing/2014/main" id="{FA930038-F65D-434F-AAFD-CB7ABD902A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578" name="그래픽 577" descr="연결">
                  <a:extLst>
                    <a:ext uri="{FF2B5EF4-FFF2-40B4-BE49-F238E27FC236}">
                      <a16:creationId xmlns:a16="http://schemas.microsoft.com/office/drawing/2014/main" id="{939DB3AC-A1C2-4465-ABFA-C85BB461DD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  <p:pic>
            <p:nvPicPr>
              <p:cNvPr id="573" name="그래픽 572" descr="클라우드 컴퓨팅">
                <a:extLst>
                  <a:ext uri="{FF2B5EF4-FFF2-40B4-BE49-F238E27FC236}">
                    <a16:creationId xmlns:a16="http://schemas.microsoft.com/office/drawing/2014/main" id="{3CB5AADE-3269-4B4F-BC33-1A6E2A3FD0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8557258" y="2190314"/>
                <a:ext cx="166534" cy="166534"/>
              </a:xfrm>
              <a:prstGeom prst="rect">
                <a:avLst/>
              </a:prstGeom>
            </p:spPr>
          </p:pic>
        </p:grpSp>
      </p:grpSp>
      <p:pic>
        <p:nvPicPr>
          <p:cNvPr id="582" name="그래픽 581" descr="오른쪽으로 굽은 화살표">
            <a:extLst>
              <a:ext uri="{FF2B5EF4-FFF2-40B4-BE49-F238E27FC236}">
                <a16:creationId xmlns:a16="http://schemas.microsoft.com/office/drawing/2014/main" id="{B940BC8D-264C-445F-A3BF-2E8F2C1E3E06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 rot="13256542" flipV="1">
            <a:off x="2530669" y="1088682"/>
            <a:ext cx="413540" cy="413540"/>
          </a:xfrm>
          <a:prstGeom prst="rect">
            <a:avLst/>
          </a:prstGeom>
        </p:spPr>
      </p:pic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08C7CE7C-8186-4CC3-9E58-C092132A18F8}"/>
              </a:ext>
            </a:extLst>
          </p:cNvPr>
          <p:cNvGrpSpPr/>
          <p:nvPr/>
        </p:nvGrpSpPr>
        <p:grpSpPr>
          <a:xfrm>
            <a:off x="1421433" y="1648770"/>
            <a:ext cx="1199069" cy="215444"/>
            <a:chOff x="1421433" y="5668320"/>
            <a:chExt cx="1199069" cy="215444"/>
          </a:xfrm>
        </p:grpSpPr>
        <p:sp>
          <p:nvSpPr>
            <p:cNvPr id="618" name="직사각형 617">
              <a:extLst>
                <a:ext uri="{FF2B5EF4-FFF2-40B4-BE49-F238E27FC236}">
                  <a16:creationId xmlns:a16="http://schemas.microsoft.com/office/drawing/2014/main" id="{51392008-7E4E-4868-A36F-AE75B4FBCA82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619" name="그래픽 618" descr="Wi Fi">
              <a:extLst>
                <a:ext uri="{FF2B5EF4-FFF2-40B4-BE49-F238E27FC236}">
                  <a16:creationId xmlns:a16="http://schemas.microsoft.com/office/drawing/2014/main" id="{E0CA6D50-256D-44C0-BCB2-F001F1CE925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9">
              <a:extLs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620" name="타원 619">
            <a:extLst>
              <a:ext uri="{FF2B5EF4-FFF2-40B4-BE49-F238E27FC236}">
                <a16:creationId xmlns:a16="http://schemas.microsoft.com/office/drawing/2014/main" id="{8F765BA1-A28C-4721-B44E-BC6117DC3EC3}"/>
              </a:ext>
            </a:extLst>
          </p:cNvPr>
          <p:cNvSpPr>
            <a:spLocks noChangeAspect="1"/>
          </p:cNvSpPr>
          <p:nvPr/>
        </p:nvSpPr>
        <p:spPr>
          <a:xfrm>
            <a:off x="1238824" y="127232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62913AAB-0DDB-4023-A3C9-A42F4BD2E17C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368" name="직사각형 367">
              <a:extLst>
                <a:ext uri="{FF2B5EF4-FFF2-40B4-BE49-F238E27FC236}">
                  <a16:creationId xmlns:a16="http://schemas.microsoft.com/office/drawing/2014/main" id="{CB4E9128-6B4E-42FB-9B3A-FAD9B6E1D3FE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69" name="직사각형 368">
              <a:extLst>
                <a:ext uri="{FF2B5EF4-FFF2-40B4-BE49-F238E27FC236}">
                  <a16:creationId xmlns:a16="http://schemas.microsoft.com/office/drawing/2014/main" id="{57507B97-3DD3-4EA8-B4A2-6516D0DC9ADB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70" name="그룹 369">
              <a:extLst>
                <a:ext uri="{FF2B5EF4-FFF2-40B4-BE49-F238E27FC236}">
                  <a16:creationId xmlns:a16="http://schemas.microsoft.com/office/drawing/2014/main" id="{A4889CE2-3EF6-4D05-BFFC-83831FEA572C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A9514FC7-5383-4952-8C40-793DB807A25D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549" name="직사각형 548">
                <a:extLst>
                  <a:ext uri="{FF2B5EF4-FFF2-40B4-BE49-F238E27FC236}">
                    <a16:creationId xmlns:a16="http://schemas.microsoft.com/office/drawing/2014/main" id="{4FD82B76-4578-4756-ADAF-6D85AE0CECCA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0CD062F0-4CEC-4971-864D-E889E4C53E8E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2" name="직사각형 551">
                <a:extLst>
                  <a:ext uri="{FF2B5EF4-FFF2-40B4-BE49-F238E27FC236}">
                    <a16:creationId xmlns:a16="http://schemas.microsoft.com/office/drawing/2014/main" id="{6BC68DC7-7F3B-4168-9DC5-004EDC38F773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59" name="직사각형 558">
                <a:extLst>
                  <a:ext uri="{FF2B5EF4-FFF2-40B4-BE49-F238E27FC236}">
                    <a16:creationId xmlns:a16="http://schemas.microsoft.com/office/drawing/2014/main" id="{193562AB-31F3-42BC-9A9C-5E1104A24E15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560" name="직사각형 559">
                <a:extLst>
                  <a:ext uri="{FF2B5EF4-FFF2-40B4-BE49-F238E27FC236}">
                    <a16:creationId xmlns:a16="http://schemas.microsoft.com/office/drawing/2014/main" id="{B8660287-E8C2-4421-9C1C-679CC91E24DA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61" name="직사각형 560">
                <a:extLst>
                  <a:ext uri="{FF2B5EF4-FFF2-40B4-BE49-F238E27FC236}">
                    <a16:creationId xmlns:a16="http://schemas.microsoft.com/office/drawing/2014/main" id="{5D06F211-D4D2-482B-9939-661D62C70A0A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562" name="직사각형 561">
                <a:extLst>
                  <a:ext uri="{FF2B5EF4-FFF2-40B4-BE49-F238E27FC236}">
                    <a16:creationId xmlns:a16="http://schemas.microsoft.com/office/drawing/2014/main" id="{3D2E4E1B-656B-4E7C-ACFE-D1BDAAD39B4B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64" name="직사각형 563">
                <a:extLst>
                  <a:ext uri="{FF2B5EF4-FFF2-40B4-BE49-F238E27FC236}">
                    <a16:creationId xmlns:a16="http://schemas.microsoft.com/office/drawing/2014/main" id="{D8EC732B-658D-4639-A6A7-93B665B54500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49A9D35-DD15-4F6F-AE2A-BD37DCF97C7D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2277744B-9162-40DA-B319-DC21F8395FF6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372" name="Image">
              <a:extLst>
                <a:ext uri="{FF2B5EF4-FFF2-40B4-BE49-F238E27FC236}">
                  <a16:creationId xmlns:a16="http://schemas.microsoft.com/office/drawing/2014/main" id="{A2BC944F-5A27-4525-B8BA-EE16BABE8320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545" name="Border">
                <a:extLst>
                  <a:ext uri="{FF2B5EF4-FFF2-40B4-BE49-F238E27FC236}">
                    <a16:creationId xmlns:a16="http://schemas.microsoft.com/office/drawing/2014/main" id="{03B2ECDA-2C5D-40C5-AE2F-208D1C9646A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46" name="Line">
                <a:extLst>
                  <a:ext uri="{FF2B5EF4-FFF2-40B4-BE49-F238E27FC236}">
                    <a16:creationId xmlns:a16="http://schemas.microsoft.com/office/drawing/2014/main" id="{68B56990-95B7-4098-830C-5878DB5DFF24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7" name="Line">
                <a:extLst>
                  <a:ext uri="{FF2B5EF4-FFF2-40B4-BE49-F238E27FC236}">
                    <a16:creationId xmlns:a16="http://schemas.microsoft.com/office/drawing/2014/main" id="{FFA8AE4C-169A-4E76-B6B4-D965393F2EBA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DB429492-C2A1-4249-94EC-DD0F40629ECB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374" name="직선 연결선 373">
              <a:extLst>
                <a:ext uri="{FF2B5EF4-FFF2-40B4-BE49-F238E27FC236}">
                  <a16:creationId xmlns:a16="http://schemas.microsoft.com/office/drawing/2014/main" id="{153492DE-289D-44D4-A5B9-5A7A6C67D3D9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75" name="직사각형 374">
              <a:extLst>
                <a:ext uri="{FF2B5EF4-FFF2-40B4-BE49-F238E27FC236}">
                  <a16:creationId xmlns:a16="http://schemas.microsoft.com/office/drawing/2014/main" id="{127ED8F8-2CA3-4CBD-A96B-CB187F32A89C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377" name="Close">
              <a:extLst>
                <a:ext uri="{FF2B5EF4-FFF2-40B4-BE49-F238E27FC236}">
                  <a16:creationId xmlns:a16="http://schemas.microsoft.com/office/drawing/2014/main" id="{777B8820-412A-4634-ABAD-9C71CE819BB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7C9833BF-F0C8-4448-9DC2-56042CEBF833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542" name="User">
                <a:extLst>
                  <a:ext uri="{FF2B5EF4-FFF2-40B4-BE49-F238E27FC236}">
                    <a16:creationId xmlns:a16="http://schemas.microsoft.com/office/drawing/2014/main" id="{CB84E917-D63C-411F-A84F-85D766B6A4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Redo">
                <a:extLst>
                  <a:ext uri="{FF2B5EF4-FFF2-40B4-BE49-F238E27FC236}">
                    <a16:creationId xmlns:a16="http://schemas.microsoft.com/office/drawing/2014/main" id="{F7362538-C2F2-4C5D-8BE8-ADDA388BE8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Star">
                <a:extLst>
                  <a:ext uri="{FF2B5EF4-FFF2-40B4-BE49-F238E27FC236}">
                    <a16:creationId xmlns:a16="http://schemas.microsoft.com/office/drawing/2014/main" id="{B09FD707-93FB-448D-B7A2-DC4CB4C141C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2" name="Star">
              <a:extLst>
                <a:ext uri="{FF2B5EF4-FFF2-40B4-BE49-F238E27FC236}">
                  <a16:creationId xmlns:a16="http://schemas.microsoft.com/office/drawing/2014/main" id="{2146DB1A-F351-4375-AFF4-E3CA082B82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5" name="Accept">
              <a:extLst>
                <a:ext uri="{FF2B5EF4-FFF2-40B4-BE49-F238E27FC236}">
                  <a16:creationId xmlns:a16="http://schemas.microsoft.com/office/drawing/2014/main" id="{F019800C-27A4-465E-8855-3C9CFA8E44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6" name="Text Box">
              <a:extLst>
                <a:ext uri="{FF2B5EF4-FFF2-40B4-BE49-F238E27FC236}">
                  <a16:creationId xmlns:a16="http://schemas.microsoft.com/office/drawing/2014/main" id="{33A6BF2C-47D0-4DF7-8FB7-22808A113C22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29A27D92-C713-4680-8A69-C0BA9E6AFC5A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388" name="About">
              <a:extLst>
                <a:ext uri="{FF2B5EF4-FFF2-40B4-BE49-F238E27FC236}">
                  <a16:creationId xmlns:a16="http://schemas.microsoft.com/office/drawing/2014/main" id="{5E300764-8A11-403D-934B-5F981807FC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FC628593-28CE-4A7E-AA49-6C55E87C7AC7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390" name="그룹 389">
                <a:extLst>
                  <a:ext uri="{FF2B5EF4-FFF2-40B4-BE49-F238E27FC236}">
                    <a16:creationId xmlns:a16="http://schemas.microsoft.com/office/drawing/2014/main" id="{85F48166-58BB-4A69-AAC1-7B3EE2D7BC25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540" name="Oval">
                  <a:extLst>
                    <a:ext uri="{FF2B5EF4-FFF2-40B4-BE49-F238E27FC236}">
                      <a16:creationId xmlns:a16="http://schemas.microsoft.com/office/drawing/2014/main" id="{A11E01DE-4508-4D83-9AD5-B8EC1E90F57D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41" name="그래픽 540" descr="음성">
                  <a:extLst>
                    <a:ext uri="{FF2B5EF4-FFF2-40B4-BE49-F238E27FC236}">
                      <a16:creationId xmlns:a16="http://schemas.microsoft.com/office/drawing/2014/main" id="{B704095F-DE1B-49DC-9064-62ECA1D64A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422" name="그룹 421">
                <a:extLst>
                  <a:ext uri="{FF2B5EF4-FFF2-40B4-BE49-F238E27FC236}">
                    <a16:creationId xmlns:a16="http://schemas.microsoft.com/office/drawing/2014/main" id="{FD66740C-6B93-4768-AD03-D3B60D75C283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538" name="Oval">
                  <a:extLst>
                    <a:ext uri="{FF2B5EF4-FFF2-40B4-BE49-F238E27FC236}">
                      <a16:creationId xmlns:a16="http://schemas.microsoft.com/office/drawing/2014/main" id="{A9BE5EF1-F70F-4D19-97A8-944E0268FBB8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9" name="그래픽 538" descr="웹 캠">
                  <a:extLst>
                    <a:ext uri="{FF2B5EF4-FFF2-40B4-BE49-F238E27FC236}">
                      <a16:creationId xmlns:a16="http://schemas.microsoft.com/office/drawing/2014/main" id="{0502C209-539A-42E3-B4D6-CE18B16A4B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425" name="그룹 424">
                <a:extLst>
                  <a:ext uri="{FF2B5EF4-FFF2-40B4-BE49-F238E27FC236}">
                    <a16:creationId xmlns:a16="http://schemas.microsoft.com/office/drawing/2014/main" id="{E67A8346-F650-4570-A644-57FA31B710FE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533" name="Oval">
                  <a:extLst>
                    <a:ext uri="{FF2B5EF4-FFF2-40B4-BE49-F238E27FC236}">
                      <a16:creationId xmlns:a16="http://schemas.microsoft.com/office/drawing/2014/main" id="{2E6A91B5-9968-44FC-BD3B-29C592E73292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4" name="그래픽 533" descr="보내기">
                  <a:extLst>
                    <a:ext uri="{FF2B5EF4-FFF2-40B4-BE49-F238E27FC236}">
                      <a16:creationId xmlns:a16="http://schemas.microsoft.com/office/drawing/2014/main" id="{5F2C3470-83E5-45B8-B7B5-F33BF2B6962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428" name="그룹 427">
                <a:extLst>
                  <a:ext uri="{FF2B5EF4-FFF2-40B4-BE49-F238E27FC236}">
                    <a16:creationId xmlns:a16="http://schemas.microsoft.com/office/drawing/2014/main" id="{0EFB48DC-7319-454F-9AFB-0455110ECB72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531" name="Oval">
                  <a:extLst>
                    <a:ext uri="{FF2B5EF4-FFF2-40B4-BE49-F238E27FC236}">
                      <a16:creationId xmlns:a16="http://schemas.microsoft.com/office/drawing/2014/main" id="{E583E737-7FE4-4347-871F-729B527EDDCF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2" name="그래픽 531" descr="스마트폰">
                  <a:extLst>
                    <a:ext uri="{FF2B5EF4-FFF2-40B4-BE49-F238E27FC236}">
                      <a16:creationId xmlns:a16="http://schemas.microsoft.com/office/drawing/2014/main" id="{9BEA73D2-AA85-4059-95CF-E79CF61EAA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7">
                  <a:extLst>
                    <a:ext uri="{96DAC541-7B7A-43D3-8B79-37D633B846F1}">
                      <asvg:svgBlip xmlns:asvg="http://schemas.microsoft.com/office/drawing/2016/SVG/main" r:embed="rId4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429" name="그룹 428">
                <a:extLst>
                  <a:ext uri="{FF2B5EF4-FFF2-40B4-BE49-F238E27FC236}">
                    <a16:creationId xmlns:a16="http://schemas.microsoft.com/office/drawing/2014/main" id="{88271EDD-6BAD-46D9-9375-CAF53A9EBCBC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430" name="Oval">
                  <a:extLst>
                    <a:ext uri="{FF2B5EF4-FFF2-40B4-BE49-F238E27FC236}">
                      <a16:creationId xmlns:a16="http://schemas.microsoft.com/office/drawing/2014/main" id="{0CE77489-471D-4AF7-977E-43B8BE60D5A8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30" name="그래픽 529" descr="스피커 폰">
                  <a:extLst>
                    <a:ext uri="{FF2B5EF4-FFF2-40B4-BE49-F238E27FC236}">
                      <a16:creationId xmlns:a16="http://schemas.microsoft.com/office/drawing/2014/main" id="{DCB3FF94-0FBC-4A9C-AACD-80FC9D1440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65203103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정렬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5C69BB3C-DE50-4797-8271-41562DCB9F40}"/>
              </a:ext>
            </a:extLst>
          </p:cNvPr>
          <p:cNvGrpSpPr/>
          <p:nvPr/>
        </p:nvGrpSpPr>
        <p:grpSpPr>
          <a:xfrm>
            <a:off x="523527" y="950611"/>
            <a:ext cx="2706561" cy="5145389"/>
            <a:chOff x="523527" y="1312561"/>
            <a:chExt cx="2706561" cy="5145389"/>
          </a:xfrm>
        </p:grpSpPr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F33DBE62-EF4A-41A9-B542-3C434B25D3C5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8DF6751E-3D63-436D-9192-5CB12F9331D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221" name="그룹 220">
                <a:extLst>
                  <a:ext uri="{FF2B5EF4-FFF2-40B4-BE49-F238E27FC236}">
                    <a16:creationId xmlns:a16="http://schemas.microsoft.com/office/drawing/2014/main" id="{509BB4B2-3D57-4092-9D06-215C8425B2A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223" name="그룹 222">
                  <a:extLst>
                    <a:ext uri="{FF2B5EF4-FFF2-40B4-BE49-F238E27FC236}">
                      <a16:creationId xmlns:a16="http://schemas.microsoft.com/office/drawing/2014/main" id="{EAB298CF-DE37-4C26-98B1-95D3AD1B9C4B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225" name="Search Icon">
                    <a:extLst>
                      <a:ext uri="{FF2B5EF4-FFF2-40B4-BE49-F238E27FC236}">
                        <a16:creationId xmlns:a16="http://schemas.microsoft.com/office/drawing/2014/main" id="{DB611019-6A54-4FCD-B33A-3176791B6B0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6" name="직사각형 225">
                    <a:extLst>
                      <a:ext uri="{FF2B5EF4-FFF2-40B4-BE49-F238E27FC236}">
                        <a16:creationId xmlns:a16="http://schemas.microsoft.com/office/drawing/2014/main" id="{58D5048D-2CC3-48A6-8C60-8836A2E5568A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224" name="Line">
                  <a:extLst>
                    <a:ext uri="{FF2B5EF4-FFF2-40B4-BE49-F238E27FC236}">
                      <a16:creationId xmlns:a16="http://schemas.microsoft.com/office/drawing/2014/main" id="{517264C6-56AA-4C50-8146-54A01FE43DC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9F273F3D-3D8B-4BEA-A7C7-4DAE834D3C0E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27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BFC778D-E5AF-427E-8CC1-1AC05FC0D75B}"/>
                </a:ext>
              </a:extLst>
            </p:cNvPr>
            <p:cNvSpPr>
              <a:spLocks noChangeAspect="1" noEditPoints="1"/>
            </p:cNvSpPr>
            <p:nvPr>
              <p:custDataLst>
                <p:tags r:id="rId15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28" name="그룹 227">
              <a:extLst>
                <a:ext uri="{FF2B5EF4-FFF2-40B4-BE49-F238E27FC236}">
                  <a16:creationId xmlns:a16="http://schemas.microsoft.com/office/drawing/2014/main" id="{BE2DE481-53BA-4AB8-B8C6-B1B591307830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229" name="Oval">
                <a:extLst>
                  <a:ext uri="{FF2B5EF4-FFF2-40B4-BE49-F238E27FC236}">
                    <a16:creationId xmlns:a16="http://schemas.microsoft.com/office/drawing/2014/main" id="{5BA43F6C-3BA7-4882-B614-69938C8AB305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0" name="Oval">
                <a:extLst>
                  <a:ext uri="{FF2B5EF4-FFF2-40B4-BE49-F238E27FC236}">
                    <a16:creationId xmlns:a16="http://schemas.microsoft.com/office/drawing/2014/main" id="{B178EC8F-A5A5-455B-953A-6E05676BC8B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1" name="Oval">
                <a:extLst>
                  <a:ext uri="{FF2B5EF4-FFF2-40B4-BE49-F238E27FC236}">
                    <a16:creationId xmlns:a16="http://schemas.microsoft.com/office/drawing/2014/main" id="{7BAA176D-A0AF-4C95-A846-F689D60FA439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E6A3A359-F57C-4112-9572-22E202E7A1D9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23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146DDE0-C5ED-4EFF-B15F-75D40FBA8E31}"/>
                </a:ext>
              </a:extLst>
            </p:cNvPr>
            <p:cNvSpPr>
              <a:spLocks noChangeAspect="1"/>
            </p:cNvSpPr>
            <p:nvPr>
              <p:custDataLst>
                <p:tags r:id="rId16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34" name="그룹 233">
              <a:extLst>
                <a:ext uri="{FF2B5EF4-FFF2-40B4-BE49-F238E27FC236}">
                  <a16:creationId xmlns:a16="http://schemas.microsoft.com/office/drawing/2014/main" id="{BDF56FE6-4458-4C17-8C18-58AA916BAD79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235" name="직사각형 234">
                <a:extLst>
                  <a:ext uri="{FF2B5EF4-FFF2-40B4-BE49-F238E27FC236}">
                    <a16:creationId xmlns:a16="http://schemas.microsoft.com/office/drawing/2014/main" id="{344492A4-676E-4B9A-BD23-5BC76A5FCCF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36" name="Profile Picture">
                <a:extLst>
                  <a:ext uri="{FF2B5EF4-FFF2-40B4-BE49-F238E27FC236}">
                    <a16:creationId xmlns:a16="http://schemas.microsoft.com/office/drawing/2014/main" id="{0E74AFE6-7DAC-465A-83C2-DE9C4E69569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38" name="Background">
                  <a:extLst>
                    <a:ext uri="{FF2B5EF4-FFF2-40B4-BE49-F238E27FC236}">
                      <a16:creationId xmlns:a16="http://schemas.microsoft.com/office/drawing/2014/main" id="{7D1F39AF-C13A-46A1-A044-EFD37E9EB33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39" name="Profile Icon">
                  <a:extLst>
                    <a:ext uri="{FF2B5EF4-FFF2-40B4-BE49-F238E27FC236}">
                      <a16:creationId xmlns:a16="http://schemas.microsoft.com/office/drawing/2014/main" id="{5E41341D-0C5A-43C4-A245-F291EF6035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37" name="직사각형 236">
                <a:extLst>
                  <a:ext uri="{FF2B5EF4-FFF2-40B4-BE49-F238E27FC236}">
                    <a16:creationId xmlns:a16="http://schemas.microsoft.com/office/drawing/2014/main" id="{072C9A10-83E9-47A1-9361-37456F330E3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0" name="타원 239">
              <a:extLst>
                <a:ext uri="{FF2B5EF4-FFF2-40B4-BE49-F238E27FC236}">
                  <a16:creationId xmlns:a16="http://schemas.microsoft.com/office/drawing/2014/main" id="{365E51D0-D75F-4E08-96DD-21E357BCA9CA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41" name="그래픽 240" descr="스마트폰">
              <a:extLst>
                <a:ext uri="{FF2B5EF4-FFF2-40B4-BE49-F238E27FC236}">
                  <a16:creationId xmlns:a16="http://schemas.microsoft.com/office/drawing/2014/main" id="{9D1ACFDE-A2F7-4B56-9D5B-CD81AB98865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19554011-8296-408A-BA12-33AD1D6EE03F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243" name="직사각형 242">
                <a:extLst>
                  <a:ext uri="{FF2B5EF4-FFF2-40B4-BE49-F238E27FC236}">
                    <a16:creationId xmlns:a16="http://schemas.microsoft.com/office/drawing/2014/main" id="{691FDCDC-FEBA-4561-8C2C-E4AA5C97932C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44" name="Profile Picture">
                <a:extLst>
                  <a:ext uri="{FF2B5EF4-FFF2-40B4-BE49-F238E27FC236}">
                    <a16:creationId xmlns:a16="http://schemas.microsoft.com/office/drawing/2014/main" id="{1BA148E7-F3E0-4B3C-B192-1DF128B3148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46" name="Background">
                  <a:extLst>
                    <a:ext uri="{FF2B5EF4-FFF2-40B4-BE49-F238E27FC236}">
                      <a16:creationId xmlns:a16="http://schemas.microsoft.com/office/drawing/2014/main" id="{8EB83D51-8236-434C-82A6-199A9F7BCA7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47" name="Profile Icon">
                  <a:extLst>
                    <a:ext uri="{FF2B5EF4-FFF2-40B4-BE49-F238E27FC236}">
                      <a16:creationId xmlns:a16="http://schemas.microsoft.com/office/drawing/2014/main" id="{C0A8250A-65A1-49D5-9978-0A0324334A1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ECC4B02D-E587-475C-86FB-9A2B04E4DCA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059BC160-2F9A-41B9-BFDF-EB2582A02951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49" name="그래픽 248" descr="스마트폰">
              <a:extLst>
                <a:ext uri="{FF2B5EF4-FFF2-40B4-BE49-F238E27FC236}">
                  <a16:creationId xmlns:a16="http://schemas.microsoft.com/office/drawing/2014/main" id="{486A3FB8-4C07-4AB4-88E5-4444B461F0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F4AC7566-19D9-4C62-8F92-3A4764EF3C0D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251" name="사각형: 둥근 모서리 250">
                <a:extLst>
                  <a:ext uri="{FF2B5EF4-FFF2-40B4-BE49-F238E27FC236}">
                    <a16:creationId xmlns:a16="http://schemas.microsoft.com/office/drawing/2014/main" id="{C5B06154-2C8D-4AC5-B24F-A748EA14F773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C3135323-7877-4122-83E7-9DA1280B7C18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25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41AE27-2DB0-408B-8E66-4D2536E63E54}"/>
                </a:ext>
              </a:extLst>
            </p:cNvPr>
            <p:cNvSpPr>
              <a:spLocks noChangeAspect="1"/>
            </p:cNvSpPr>
            <p:nvPr>
              <p:custDataLst>
                <p:tags r:id="rId17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4" name="직사각형 253">
              <a:extLst>
                <a:ext uri="{FF2B5EF4-FFF2-40B4-BE49-F238E27FC236}">
                  <a16:creationId xmlns:a16="http://schemas.microsoft.com/office/drawing/2014/main" id="{813A66D4-FC84-43F0-AC8B-60453F73D57B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55" name="그룹 254">
              <a:extLst>
                <a:ext uri="{FF2B5EF4-FFF2-40B4-BE49-F238E27FC236}">
                  <a16:creationId xmlns:a16="http://schemas.microsoft.com/office/drawing/2014/main" id="{1378E749-F274-4096-A900-286498FE2D39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4E50DAE4-6D6A-441D-B98E-435CF70F843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7" name="Profile Picture">
                <a:extLst>
                  <a:ext uri="{FF2B5EF4-FFF2-40B4-BE49-F238E27FC236}">
                    <a16:creationId xmlns:a16="http://schemas.microsoft.com/office/drawing/2014/main" id="{B42C1D85-71BD-416F-9A10-035FCE51B15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9" name="Background">
                  <a:extLst>
                    <a:ext uri="{FF2B5EF4-FFF2-40B4-BE49-F238E27FC236}">
                      <a16:creationId xmlns:a16="http://schemas.microsoft.com/office/drawing/2014/main" id="{F6601CD7-6A44-4BAF-B699-48F4954AF92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0" name="Profile Icon">
                  <a:extLst>
                    <a:ext uri="{FF2B5EF4-FFF2-40B4-BE49-F238E27FC236}">
                      <a16:creationId xmlns:a16="http://schemas.microsoft.com/office/drawing/2014/main" id="{4C262AE3-3959-4793-8996-1ABDAA517A1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24B98E67-4857-4A1E-98D9-1C3AF84B0E0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1" name="타원 260">
              <a:extLst>
                <a:ext uri="{FF2B5EF4-FFF2-40B4-BE49-F238E27FC236}">
                  <a16:creationId xmlns:a16="http://schemas.microsoft.com/office/drawing/2014/main" id="{C55699DA-BB9C-4818-9A5A-3BFC6B0D98ED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62" name="그래픽 261" descr="스마트폰">
              <a:extLst>
                <a:ext uri="{FF2B5EF4-FFF2-40B4-BE49-F238E27FC236}">
                  <a16:creationId xmlns:a16="http://schemas.microsoft.com/office/drawing/2014/main" id="{98463C22-8D65-43DD-8DBC-46001C2AB85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3296CD92-0214-4915-B75C-437AD41A73E2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264" name="직사각형 263">
                <a:extLst>
                  <a:ext uri="{FF2B5EF4-FFF2-40B4-BE49-F238E27FC236}">
                    <a16:creationId xmlns:a16="http://schemas.microsoft.com/office/drawing/2014/main" id="{C81D4D70-6D31-49AC-B759-9F19F8540706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265" name="Profile Picture">
                <a:extLst>
                  <a:ext uri="{FF2B5EF4-FFF2-40B4-BE49-F238E27FC236}">
                    <a16:creationId xmlns:a16="http://schemas.microsoft.com/office/drawing/2014/main" id="{BBF89D7C-E7FD-4237-B970-8D5A60037C3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7" name="Background">
                  <a:extLst>
                    <a:ext uri="{FF2B5EF4-FFF2-40B4-BE49-F238E27FC236}">
                      <a16:creationId xmlns:a16="http://schemas.microsoft.com/office/drawing/2014/main" id="{01996AA4-98C6-4A47-A7FD-8DEACA2FEEA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8" name="Profile Icon">
                  <a:extLst>
                    <a:ext uri="{FF2B5EF4-FFF2-40B4-BE49-F238E27FC236}">
                      <a16:creationId xmlns:a16="http://schemas.microsoft.com/office/drawing/2014/main" id="{F6EB4089-C641-4495-BE3A-E33F33C1AF4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27B6C65F-55CA-40A1-BA58-B3286D7B855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9" name="타원 268">
              <a:extLst>
                <a:ext uri="{FF2B5EF4-FFF2-40B4-BE49-F238E27FC236}">
                  <a16:creationId xmlns:a16="http://schemas.microsoft.com/office/drawing/2014/main" id="{8891243F-DB8B-4CE1-B512-04317E1F2DD8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270" name="그래픽 269" descr="스마트폰">
              <a:extLst>
                <a:ext uri="{FF2B5EF4-FFF2-40B4-BE49-F238E27FC236}">
                  <a16:creationId xmlns:a16="http://schemas.microsoft.com/office/drawing/2014/main" id="{34EE8FED-457F-4E54-8A9D-6F3B6D5A1C63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271" name="그룹 270">
              <a:extLst>
                <a:ext uri="{FF2B5EF4-FFF2-40B4-BE49-F238E27FC236}">
                  <a16:creationId xmlns:a16="http://schemas.microsoft.com/office/drawing/2014/main" id="{8CC0A552-5444-4914-9ACC-4350F7EE14C3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272" name="사각형: 둥근 모서리 271">
                <a:extLst>
                  <a:ext uri="{FF2B5EF4-FFF2-40B4-BE49-F238E27FC236}">
                    <a16:creationId xmlns:a16="http://schemas.microsoft.com/office/drawing/2014/main" id="{D2D23B73-950C-4D0A-ADE0-3047BEDB0326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05EFC27C-9503-4892-B997-E5C812AC688B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274" name="그룹 273">
              <a:extLst>
                <a:ext uri="{FF2B5EF4-FFF2-40B4-BE49-F238E27FC236}">
                  <a16:creationId xmlns:a16="http://schemas.microsoft.com/office/drawing/2014/main" id="{D45539A2-A3E4-48DD-9960-29F01BD61ED6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275" name="Message">
                <a:extLst>
                  <a:ext uri="{FF2B5EF4-FFF2-40B4-BE49-F238E27FC236}">
                    <a16:creationId xmlns:a16="http://schemas.microsoft.com/office/drawing/2014/main" id="{5CCB42CD-1B10-4E3F-A967-3CC86CEE15D8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76" name="Tip">
                <a:extLst>
                  <a:ext uri="{FF2B5EF4-FFF2-40B4-BE49-F238E27FC236}">
                    <a16:creationId xmlns:a16="http://schemas.microsoft.com/office/drawing/2014/main" id="{B5D75D3D-9C99-4299-9C78-0FD4508756F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77" name="그룹 276">
              <a:extLst>
                <a:ext uri="{FF2B5EF4-FFF2-40B4-BE49-F238E27FC236}">
                  <a16:creationId xmlns:a16="http://schemas.microsoft.com/office/drawing/2014/main" id="{C1BD07F3-7BFD-43B5-9EA2-EEE2C56E54D9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278" name="Message">
                <a:extLst>
                  <a:ext uri="{FF2B5EF4-FFF2-40B4-BE49-F238E27FC236}">
                    <a16:creationId xmlns:a16="http://schemas.microsoft.com/office/drawing/2014/main" id="{0F270D29-4C02-4C6C-B20E-2709245755EA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79" name="Tip">
                <a:extLst>
                  <a:ext uri="{FF2B5EF4-FFF2-40B4-BE49-F238E27FC236}">
                    <a16:creationId xmlns:a16="http://schemas.microsoft.com/office/drawing/2014/main" id="{6DB4CFF9-AC9E-49F5-A160-A6C84DE5F45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D23F0112-0A7D-4519-943A-D2C0E4F17A20}"/>
                </a:ext>
              </a:extLst>
            </p:cNvPr>
            <p:cNvGrpSpPr/>
            <p:nvPr/>
          </p:nvGrpSpPr>
          <p:grpSpPr>
            <a:xfrm>
              <a:off x="2540984" y="3197049"/>
              <a:ext cx="599713" cy="208878"/>
              <a:chOff x="2618861" y="1818353"/>
              <a:chExt cx="599713" cy="208878"/>
            </a:xfrm>
          </p:grpSpPr>
          <p:sp>
            <p:nvSpPr>
              <p:cNvPr id="281" name="Message">
                <a:extLst>
                  <a:ext uri="{FF2B5EF4-FFF2-40B4-BE49-F238E27FC236}">
                    <a16:creationId xmlns:a16="http://schemas.microsoft.com/office/drawing/2014/main" id="{812B5516-EB34-4A13-92F9-1118C47E92BA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2" name="Tip">
                <a:extLst>
                  <a:ext uri="{FF2B5EF4-FFF2-40B4-BE49-F238E27FC236}">
                    <a16:creationId xmlns:a16="http://schemas.microsoft.com/office/drawing/2014/main" id="{086BEB32-8431-4144-B0E6-8F5528438CC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FAD1281F-B7B5-4674-A620-024C8A64C55A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284" name="Message">
                <a:extLst>
                  <a:ext uri="{FF2B5EF4-FFF2-40B4-BE49-F238E27FC236}">
                    <a16:creationId xmlns:a16="http://schemas.microsoft.com/office/drawing/2014/main" id="{2A973597-8E30-4CD1-A837-DD94102BA21B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288" name="Tip">
                <a:extLst>
                  <a:ext uri="{FF2B5EF4-FFF2-40B4-BE49-F238E27FC236}">
                    <a16:creationId xmlns:a16="http://schemas.microsoft.com/office/drawing/2014/main" id="{1A623B28-B337-4979-8737-F35EAF8518E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C47FAC6A-B201-4790-A942-58F5E3E0DDB4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29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074789C-6E97-4CA0-B413-69D038999CE1}"/>
                  </a:ext>
                </a:extLst>
              </p:cNvPr>
              <p:cNvSpPr>
                <a:spLocks noChangeAspect="1"/>
              </p:cNvSpPr>
              <p:nvPr>
                <p:custDataLst>
                  <p:tags r:id="rId19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1" name="직사각형 290">
                <a:extLst>
                  <a:ext uri="{FF2B5EF4-FFF2-40B4-BE49-F238E27FC236}">
                    <a16:creationId xmlns:a16="http://schemas.microsoft.com/office/drawing/2014/main" id="{3AFED1A5-A93C-41AD-BE31-75C7FE153B98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292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BCAE485-29B0-41CC-B90C-F1DB59015058}"/>
                  </a:ext>
                </a:extLst>
              </p:cNvPr>
              <p:cNvSpPr>
                <a:spLocks noChangeAspect="1"/>
              </p:cNvSpPr>
              <p:nvPr>
                <p:custDataLst>
                  <p:tags r:id="rId20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3" name="직사각형 292">
                <a:extLst>
                  <a:ext uri="{FF2B5EF4-FFF2-40B4-BE49-F238E27FC236}">
                    <a16:creationId xmlns:a16="http://schemas.microsoft.com/office/drawing/2014/main" id="{B2CD1695-AC90-4041-9B12-27F58162F0E2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2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2C51D98-120F-46D9-A21A-85A9D001C45A}"/>
                  </a:ext>
                </a:extLst>
              </p:cNvPr>
              <p:cNvSpPr>
                <a:spLocks noChangeAspect="1"/>
              </p:cNvSpPr>
              <p:nvPr>
                <p:custDataLst>
                  <p:tags r:id="rId21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5" name="직사각형 334">
                <a:extLst>
                  <a:ext uri="{FF2B5EF4-FFF2-40B4-BE49-F238E27FC236}">
                    <a16:creationId xmlns:a16="http://schemas.microsoft.com/office/drawing/2014/main" id="{75DE4770-EAA9-4707-BEA8-4F8D2A0A9772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339" name="Scroll Indicator">
              <a:extLst>
                <a:ext uri="{FF2B5EF4-FFF2-40B4-BE49-F238E27FC236}">
                  <a16:creationId xmlns:a16="http://schemas.microsoft.com/office/drawing/2014/main" id="{D0348FBC-0407-4866-AA1E-6E50F397FAF1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341" name="Track">
                <a:extLst>
                  <a:ext uri="{FF2B5EF4-FFF2-40B4-BE49-F238E27FC236}">
                    <a16:creationId xmlns:a16="http://schemas.microsoft.com/office/drawing/2014/main" id="{E73B7D94-380C-40AB-98F0-0AD0B71BDEE0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2" name="Thumb">
                <a:extLst>
                  <a:ext uri="{FF2B5EF4-FFF2-40B4-BE49-F238E27FC236}">
                    <a16:creationId xmlns:a16="http://schemas.microsoft.com/office/drawing/2014/main" id="{2288C8A9-3AB9-43D9-A44A-6D614242FE38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343" name="그룹 342">
              <a:extLst>
                <a:ext uri="{FF2B5EF4-FFF2-40B4-BE49-F238E27FC236}">
                  <a16:creationId xmlns:a16="http://schemas.microsoft.com/office/drawing/2014/main" id="{431DF30D-11E2-40F4-8AA0-F841DB550C89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344" name="Oval">
                <a:extLst>
                  <a:ext uri="{FF2B5EF4-FFF2-40B4-BE49-F238E27FC236}">
                    <a16:creationId xmlns:a16="http://schemas.microsoft.com/office/drawing/2014/main" id="{1F1EE641-B60E-4DDF-A027-97BF6F9FDF05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5" name="Add User">
                <a:extLst>
                  <a:ext uri="{FF2B5EF4-FFF2-40B4-BE49-F238E27FC236}">
                    <a16:creationId xmlns:a16="http://schemas.microsoft.com/office/drawing/2014/main" id="{824BB501-3335-43B8-8D9C-FD42311CA9B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사각형: 둥근 모서리 345">
              <a:extLst>
                <a:ext uri="{FF2B5EF4-FFF2-40B4-BE49-F238E27FC236}">
                  <a16:creationId xmlns:a16="http://schemas.microsoft.com/office/drawing/2014/main" id="{D50A48A1-8250-4D4A-8479-E3BE67670E49}"/>
                </a:ext>
              </a:extLst>
            </p:cNvPr>
            <p:cNvSpPr/>
            <p:nvPr/>
          </p:nvSpPr>
          <p:spPr>
            <a:xfrm>
              <a:off x="2879086" y="1334464"/>
              <a:ext cx="193086" cy="293200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4E6C393E-CBFF-45F3-8FA9-45BCEF8B2221}"/>
                </a:ext>
              </a:extLst>
            </p:cNvPr>
            <p:cNvGrpSpPr/>
            <p:nvPr/>
          </p:nvGrpSpPr>
          <p:grpSpPr>
            <a:xfrm>
              <a:off x="1352195" y="1321155"/>
              <a:ext cx="1543016" cy="801803"/>
              <a:chOff x="1381885" y="1321155"/>
              <a:chExt cx="1543016" cy="801803"/>
            </a:xfrm>
          </p:grpSpPr>
          <p:sp>
            <p:nvSpPr>
              <p:cNvPr id="348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8397C23A-0FBA-4F58-A9D9-464EA4DA218C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1381885" y="1321155"/>
                <a:ext cx="1435746" cy="80180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49" name="그룹 348">
                <a:extLst>
                  <a:ext uri="{FF2B5EF4-FFF2-40B4-BE49-F238E27FC236}">
                    <a16:creationId xmlns:a16="http://schemas.microsoft.com/office/drawing/2014/main" id="{ACD849D6-C56F-4359-BD1F-A0DB5B558FBB}"/>
                  </a:ext>
                </a:extLst>
              </p:cNvPr>
              <p:cNvGrpSpPr/>
              <p:nvPr/>
            </p:nvGrpSpPr>
            <p:grpSpPr>
              <a:xfrm>
                <a:off x="1384741" y="1333382"/>
                <a:ext cx="1540160" cy="789576"/>
                <a:chOff x="8482077" y="1617638"/>
                <a:chExt cx="1540160" cy="789576"/>
              </a:xfrm>
            </p:grpSpPr>
            <p:sp>
              <p:nvSpPr>
                <p:cNvPr id="350" name="직사각형 349">
                  <a:extLst>
                    <a:ext uri="{FF2B5EF4-FFF2-40B4-BE49-F238E27FC236}">
                      <a16:creationId xmlns:a16="http://schemas.microsoft.com/office/drawing/2014/main" id="{D14723AC-2EEE-4C94-BEED-6C303A00D74C}"/>
                    </a:ext>
                  </a:extLst>
                </p:cNvPr>
                <p:cNvSpPr/>
                <p:nvPr/>
              </p:nvSpPr>
              <p:spPr>
                <a:xfrm>
                  <a:off x="8482077" y="1893683"/>
                  <a:ext cx="1444234" cy="513531"/>
                </a:xfrm>
                <a:prstGeom prst="rect">
                  <a:avLst/>
                </a:prstGeom>
                <a:solidFill>
                  <a:schemeClr val="bg1"/>
                </a:solidFill>
                <a:ln w="31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51" name="직사각형 350">
                  <a:extLst>
                    <a:ext uri="{FF2B5EF4-FFF2-40B4-BE49-F238E27FC236}">
                      <a16:creationId xmlns:a16="http://schemas.microsoft.com/office/drawing/2014/main" id="{5FF7E02A-871D-48E6-BBFB-D860E6EFFF07}"/>
                    </a:ext>
                  </a:extLst>
                </p:cNvPr>
                <p:cNvSpPr/>
                <p:nvPr/>
              </p:nvSpPr>
              <p:spPr>
                <a:xfrm>
                  <a:off x="8653925" y="2165859"/>
                  <a:ext cx="1368312" cy="21544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온</a:t>
                  </a:r>
                  <a:r>
                    <a: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/</a:t>
                  </a:r>
                  <a:r>
                    <a:rPr kumimoji="1" lang="ko-KR" altLang="en-US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오프라인으로 보기</a:t>
                  </a:r>
                  <a:endPara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52" name="직사각형 351">
                  <a:extLst>
                    <a:ext uri="{FF2B5EF4-FFF2-40B4-BE49-F238E27FC236}">
                      <a16:creationId xmlns:a16="http://schemas.microsoft.com/office/drawing/2014/main" id="{65C10F7E-6FE2-4570-9AE0-D7F8871FE30C}"/>
                    </a:ext>
                  </a:extLst>
                </p:cNvPr>
                <p:cNvSpPr/>
                <p:nvPr/>
              </p:nvSpPr>
              <p:spPr>
                <a:xfrm>
                  <a:off x="8482077" y="1617638"/>
                  <a:ext cx="1444234" cy="271399"/>
                </a:xfrm>
                <a:prstGeom prst="rect">
                  <a:avLst/>
                </a:prstGeom>
                <a:solidFill>
                  <a:schemeClr val="bg1"/>
                </a:solidFill>
                <a:ln w="31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58" name="Drop-Down Icon">
                  <a:extLst>
                    <a:ext uri="{FF2B5EF4-FFF2-40B4-BE49-F238E27FC236}">
                      <a16:creationId xmlns:a16="http://schemas.microsoft.com/office/drawing/2014/main" id="{BB811D6E-8FAD-4BBF-A19C-AAF390D78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785401" y="1738488"/>
                  <a:ext cx="90052" cy="45720"/>
                </a:xfrm>
                <a:custGeom>
                  <a:avLst/>
                  <a:gdLst>
                    <a:gd name="T0" fmla="*/ 0 w 65"/>
                    <a:gd name="T1" fmla="*/ 0 h 33"/>
                    <a:gd name="T2" fmla="*/ 33 w 65"/>
                    <a:gd name="T3" fmla="*/ 33 h 33"/>
                    <a:gd name="T4" fmla="*/ 65 w 65"/>
                    <a:gd name="T5" fmla="*/ 0 h 33"/>
                    <a:gd name="T6" fmla="*/ 0 w 65"/>
                    <a:gd name="T7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5" h="33">
                      <a:moveTo>
                        <a:pt x="0" y="0"/>
                      </a:moveTo>
                      <a:lnTo>
                        <a:pt x="33" y="33"/>
                      </a:lnTo>
                      <a:lnTo>
                        <a:pt x="6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354" name="그래픽 353" descr="클라우드 컴퓨팅">
                  <a:extLst>
                    <a:ext uri="{FF2B5EF4-FFF2-40B4-BE49-F238E27FC236}">
                      <a16:creationId xmlns:a16="http://schemas.microsoft.com/office/drawing/2014/main" id="{5473981C-E5A0-4A23-9B25-10ADAA8263C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57258" y="2190314"/>
                  <a:ext cx="166534" cy="16653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59" name="그룹 358">
              <a:extLst>
                <a:ext uri="{FF2B5EF4-FFF2-40B4-BE49-F238E27FC236}">
                  <a16:creationId xmlns:a16="http://schemas.microsoft.com/office/drawing/2014/main" id="{0708F483-495E-4115-8CCF-EE9E73949D18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360" name="그룹 359">
                <a:extLst>
                  <a:ext uri="{FF2B5EF4-FFF2-40B4-BE49-F238E27FC236}">
                    <a16:creationId xmlns:a16="http://schemas.microsoft.com/office/drawing/2014/main" id="{CC9D2E34-1CAD-4B8B-959C-01B40DF37304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368" name="직사각형 367">
                  <a:extLst>
                    <a:ext uri="{FF2B5EF4-FFF2-40B4-BE49-F238E27FC236}">
                      <a16:creationId xmlns:a16="http://schemas.microsoft.com/office/drawing/2014/main" id="{265404DA-5606-404A-9914-D2C9A8E37F15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369" name="Profile Picture">
                  <a:extLst>
                    <a:ext uri="{FF2B5EF4-FFF2-40B4-BE49-F238E27FC236}">
                      <a16:creationId xmlns:a16="http://schemas.microsoft.com/office/drawing/2014/main" id="{B31C965C-8691-4605-93CC-7CCE6C539E5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71" name="Background">
                    <a:extLst>
                      <a:ext uri="{FF2B5EF4-FFF2-40B4-BE49-F238E27FC236}">
                        <a16:creationId xmlns:a16="http://schemas.microsoft.com/office/drawing/2014/main" id="{505D6093-D9E7-4D4F-916F-75FA39E8621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72" name="Profile Icon">
                    <a:extLst>
                      <a:ext uri="{FF2B5EF4-FFF2-40B4-BE49-F238E27FC236}">
                        <a16:creationId xmlns:a16="http://schemas.microsoft.com/office/drawing/2014/main" id="{A6630980-0C80-4499-9284-ABBDF19DC9D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70" name="직사각형 369">
                  <a:extLst>
                    <a:ext uri="{FF2B5EF4-FFF2-40B4-BE49-F238E27FC236}">
                      <a16:creationId xmlns:a16="http://schemas.microsoft.com/office/drawing/2014/main" id="{DC623003-DD9E-46C4-9949-73EF888FF2F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61" name="타원 360">
                <a:extLst>
                  <a:ext uri="{FF2B5EF4-FFF2-40B4-BE49-F238E27FC236}">
                    <a16:creationId xmlns:a16="http://schemas.microsoft.com/office/drawing/2014/main" id="{0818AD48-8943-442B-A600-005C436BCFD9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362" name="그래픽 361" descr="스마트폰">
                <a:extLst>
                  <a:ext uri="{FF2B5EF4-FFF2-40B4-BE49-F238E27FC236}">
                    <a16:creationId xmlns:a16="http://schemas.microsoft.com/office/drawing/2014/main" id="{79684D8B-BC21-48DD-933A-F7885247F4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363" name="사각형: 둥근 모서리 362">
                <a:extLst>
                  <a:ext uri="{FF2B5EF4-FFF2-40B4-BE49-F238E27FC236}">
                    <a16:creationId xmlns:a16="http://schemas.microsoft.com/office/drawing/2014/main" id="{94917303-5F0B-4663-B9DB-B1C713DB390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364" name="그룹 363">
                <a:extLst>
                  <a:ext uri="{FF2B5EF4-FFF2-40B4-BE49-F238E27FC236}">
                    <a16:creationId xmlns:a16="http://schemas.microsoft.com/office/drawing/2014/main" id="{FB7C29DF-C931-4213-9D8D-D89EB3689FEC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366" name="Message">
                  <a:extLst>
                    <a:ext uri="{FF2B5EF4-FFF2-40B4-BE49-F238E27FC236}">
                      <a16:creationId xmlns:a16="http://schemas.microsoft.com/office/drawing/2014/main" id="{5F9955AB-C362-464D-A88C-9AB74C4B7257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367" name="Tip">
                  <a:extLst>
                    <a:ext uri="{FF2B5EF4-FFF2-40B4-BE49-F238E27FC236}">
                      <a16:creationId xmlns:a16="http://schemas.microsoft.com/office/drawing/2014/main" id="{AB20B86C-2A79-40F8-B65F-97811C6FC7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365" name="직사각형 364">
                <a:extLst>
                  <a:ext uri="{FF2B5EF4-FFF2-40B4-BE49-F238E27FC236}">
                    <a16:creationId xmlns:a16="http://schemas.microsoft.com/office/drawing/2014/main" id="{0D640540-76F6-4226-BB11-8A183C03162A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374" name="그룹 373">
              <a:extLst>
                <a:ext uri="{FF2B5EF4-FFF2-40B4-BE49-F238E27FC236}">
                  <a16:creationId xmlns:a16="http://schemas.microsoft.com/office/drawing/2014/main" id="{F0A070AB-6E06-4FE0-9E58-469190624473}"/>
                </a:ext>
              </a:extLst>
            </p:cNvPr>
            <p:cNvGrpSpPr/>
            <p:nvPr/>
          </p:nvGrpSpPr>
          <p:grpSpPr>
            <a:xfrm>
              <a:off x="1421433" y="1648770"/>
              <a:ext cx="1199069" cy="215444"/>
              <a:chOff x="1421433" y="5668320"/>
              <a:chExt cx="1199069" cy="215444"/>
            </a:xfrm>
          </p:grpSpPr>
          <p:sp>
            <p:nvSpPr>
              <p:cNvPr id="375" name="직사각형 374">
                <a:extLst>
                  <a:ext uri="{FF2B5EF4-FFF2-40B4-BE49-F238E27FC236}">
                    <a16:creationId xmlns:a16="http://schemas.microsoft.com/office/drawing/2014/main" id="{899A362A-71AE-4B6C-881E-D331C691096E}"/>
                  </a:ext>
                </a:extLst>
              </p:cNvPr>
              <p:cNvSpPr/>
              <p:nvPr/>
            </p:nvSpPr>
            <p:spPr>
              <a:xfrm>
                <a:off x="1526899" y="5668320"/>
                <a:ext cx="1093603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접속한 동료만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76" name="그래픽 375" descr="Wi Fi">
                <a:extLst>
                  <a:ext uri="{FF2B5EF4-FFF2-40B4-BE49-F238E27FC236}">
                    <a16:creationId xmlns:a16="http://schemas.microsoft.com/office/drawing/2014/main" id="{8F93603F-9EDF-4D83-8B7E-0582D0443894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0">
                <a:extLs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rcRect l="13740" t="19752" r="14276" b="22781"/>
              <a:stretch/>
            </p:blipFill>
            <p:spPr>
              <a:xfrm>
                <a:off x="1421433" y="5710395"/>
                <a:ext cx="162062" cy="129380"/>
              </a:xfrm>
              <a:prstGeom prst="rect">
                <a:avLst/>
              </a:prstGeom>
            </p:spPr>
          </p:pic>
        </p:grpSp>
      </p:grp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8B72AC62-F543-4450-8CE0-6AFE8B385CCF}"/>
              </a:ext>
            </a:extLst>
          </p:cNvPr>
          <p:cNvSpPr/>
          <p:nvPr/>
        </p:nvSpPr>
        <p:spPr>
          <a:xfrm>
            <a:off x="3514617" y="95061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9" name="그룹 378">
            <a:extLst>
              <a:ext uri="{FF2B5EF4-FFF2-40B4-BE49-F238E27FC236}">
                <a16:creationId xmlns:a16="http://schemas.microsoft.com/office/drawing/2014/main" id="{CC3B053C-5556-46DF-A0C5-52160A9EDFA9}"/>
              </a:ext>
            </a:extLst>
          </p:cNvPr>
          <p:cNvGrpSpPr/>
          <p:nvPr/>
        </p:nvGrpSpPr>
        <p:grpSpPr>
          <a:xfrm>
            <a:off x="3490565" y="983318"/>
            <a:ext cx="2327951" cy="225640"/>
            <a:chOff x="498127" y="1345268"/>
            <a:chExt cx="2327951" cy="225640"/>
          </a:xfrm>
        </p:grpSpPr>
        <p:grpSp>
          <p:nvGrpSpPr>
            <p:cNvPr id="656" name="그룹 655">
              <a:extLst>
                <a:ext uri="{FF2B5EF4-FFF2-40B4-BE49-F238E27FC236}">
                  <a16:creationId xmlns:a16="http://schemas.microsoft.com/office/drawing/2014/main" id="{35F9AE50-E07E-42F9-AB2F-ED1A293AAC05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658" name="그룹 657">
                <a:extLst>
                  <a:ext uri="{FF2B5EF4-FFF2-40B4-BE49-F238E27FC236}">
                    <a16:creationId xmlns:a16="http://schemas.microsoft.com/office/drawing/2014/main" id="{29F36278-B640-4A53-BF75-7CF8DE12245C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660" name="Search Icon">
                  <a:extLst>
                    <a:ext uri="{FF2B5EF4-FFF2-40B4-BE49-F238E27FC236}">
                      <a16:creationId xmlns:a16="http://schemas.microsoft.com/office/drawing/2014/main" id="{4468C49A-2589-4808-BB89-6340FE3D0D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61" name="직사각형 660">
                  <a:extLst>
                    <a:ext uri="{FF2B5EF4-FFF2-40B4-BE49-F238E27FC236}">
                      <a16:creationId xmlns:a16="http://schemas.microsoft.com/office/drawing/2014/main" id="{BD1AF502-32BD-4A32-B232-496D897E9D2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659" name="Line">
                <a:extLst>
                  <a:ext uri="{FF2B5EF4-FFF2-40B4-BE49-F238E27FC236}">
                    <a16:creationId xmlns:a16="http://schemas.microsoft.com/office/drawing/2014/main" id="{BE928CE2-5B1B-4467-A36B-E20DB3835E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63247826-8F62-453D-A81D-8AA8AFA5370F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80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BF572E2-0D74-4944-8A93-99AA7FFBC615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5889340" y="104327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AFD6542D-21A6-4B9C-BA90-DAFCBDD22FA9}"/>
              </a:ext>
            </a:extLst>
          </p:cNvPr>
          <p:cNvGrpSpPr/>
          <p:nvPr/>
        </p:nvGrpSpPr>
        <p:grpSpPr>
          <a:xfrm>
            <a:off x="6079463" y="1037256"/>
            <a:ext cx="39506" cy="144000"/>
            <a:chOff x="3198941" y="2371350"/>
            <a:chExt cx="39506" cy="140236"/>
          </a:xfrm>
        </p:grpSpPr>
        <p:sp>
          <p:nvSpPr>
            <p:cNvPr id="653" name="Oval">
              <a:extLst>
                <a:ext uri="{FF2B5EF4-FFF2-40B4-BE49-F238E27FC236}">
                  <a16:creationId xmlns:a16="http://schemas.microsoft.com/office/drawing/2014/main" id="{8A48B362-C433-4652-91FC-9E6E3ADD3094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54" name="Oval">
              <a:extLst>
                <a:ext uri="{FF2B5EF4-FFF2-40B4-BE49-F238E27FC236}">
                  <a16:creationId xmlns:a16="http://schemas.microsoft.com/office/drawing/2014/main" id="{91544260-7E51-4714-8078-876C2C144969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55" name="Oval">
              <a:extLst>
                <a:ext uri="{FF2B5EF4-FFF2-40B4-BE49-F238E27FC236}">
                  <a16:creationId xmlns:a16="http://schemas.microsoft.com/office/drawing/2014/main" id="{13B7F4F3-4838-4FFC-AA40-BC9908DBD9B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82" name="직사각형 381">
            <a:extLst>
              <a:ext uri="{FF2B5EF4-FFF2-40B4-BE49-F238E27FC236}">
                <a16:creationId xmlns:a16="http://schemas.microsoft.com/office/drawing/2014/main" id="{651CB091-8C06-46AD-8784-DD5226D40B5B}"/>
              </a:ext>
            </a:extLst>
          </p:cNvPr>
          <p:cNvSpPr/>
          <p:nvPr/>
        </p:nvSpPr>
        <p:spPr>
          <a:xfrm>
            <a:off x="3627310" y="1265784"/>
            <a:ext cx="76495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383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0238186-4558-43F0-9A51-8E4E85C20FF4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602098" y="13885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67AF37B0-9325-4C55-A3F2-04F973394394}"/>
              </a:ext>
            </a:extLst>
          </p:cNvPr>
          <p:cNvGrpSpPr/>
          <p:nvPr/>
        </p:nvGrpSpPr>
        <p:grpSpPr>
          <a:xfrm>
            <a:off x="3644856" y="1576261"/>
            <a:ext cx="1233927" cy="377855"/>
            <a:chOff x="11046174" y="4430284"/>
            <a:chExt cx="1233927" cy="377855"/>
          </a:xfrm>
        </p:grpSpPr>
        <p:sp>
          <p:nvSpPr>
            <p:cNvPr id="648" name="직사각형 647">
              <a:extLst>
                <a:ext uri="{FF2B5EF4-FFF2-40B4-BE49-F238E27FC236}">
                  <a16:creationId xmlns:a16="http://schemas.microsoft.com/office/drawing/2014/main" id="{AD24D888-1F55-438E-B968-E6444EDCB54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49" name="Profile Picture">
              <a:extLst>
                <a:ext uri="{FF2B5EF4-FFF2-40B4-BE49-F238E27FC236}">
                  <a16:creationId xmlns:a16="http://schemas.microsoft.com/office/drawing/2014/main" id="{1D813C14-7772-4254-8C84-77E17540BD5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51" name="Background">
                <a:extLst>
                  <a:ext uri="{FF2B5EF4-FFF2-40B4-BE49-F238E27FC236}">
                    <a16:creationId xmlns:a16="http://schemas.microsoft.com/office/drawing/2014/main" id="{B694E775-A109-464C-A768-93126F208A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2" name="Profile Icon">
                <a:extLst>
                  <a:ext uri="{FF2B5EF4-FFF2-40B4-BE49-F238E27FC236}">
                    <a16:creationId xmlns:a16="http://schemas.microsoft.com/office/drawing/2014/main" id="{E68FB489-D4B9-474C-A75D-410116192A2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50" name="직사각형 649">
              <a:extLst>
                <a:ext uri="{FF2B5EF4-FFF2-40B4-BE49-F238E27FC236}">
                  <a16:creationId xmlns:a16="http://schemas.microsoft.com/office/drawing/2014/main" id="{0EAD88A0-B5DD-479C-9A4E-32CD40C7E5D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5" name="타원 384">
            <a:extLst>
              <a:ext uri="{FF2B5EF4-FFF2-40B4-BE49-F238E27FC236}">
                <a16:creationId xmlns:a16="http://schemas.microsoft.com/office/drawing/2014/main" id="{2477D10B-0426-4781-806D-80B39FAFAB06}"/>
              </a:ext>
            </a:extLst>
          </p:cNvPr>
          <p:cNvSpPr/>
          <p:nvPr/>
        </p:nvSpPr>
        <p:spPr>
          <a:xfrm>
            <a:off x="3619468" y="158278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86" name="그래픽 385" descr="스마트폰">
            <a:extLst>
              <a:ext uri="{FF2B5EF4-FFF2-40B4-BE49-F238E27FC236}">
                <a16:creationId xmlns:a16="http://schemas.microsoft.com/office/drawing/2014/main" id="{6681DFDE-4C09-4DEA-B584-ACEC44762CD0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1784261"/>
            <a:ext cx="144000" cy="144000"/>
          </a:xfrm>
          <a:prstGeom prst="rect">
            <a:avLst/>
          </a:prstGeom>
        </p:spPr>
      </p:pic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8DDD22C0-8391-47D5-8A9A-AF73DEDADBC3}"/>
              </a:ext>
            </a:extLst>
          </p:cNvPr>
          <p:cNvGrpSpPr/>
          <p:nvPr/>
        </p:nvGrpSpPr>
        <p:grpSpPr>
          <a:xfrm>
            <a:off x="3644856" y="2009710"/>
            <a:ext cx="1431079" cy="377855"/>
            <a:chOff x="11046174" y="4430284"/>
            <a:chExt cx="1431079" cy="377855"/>
          </a:xfrm>
        </p:grpSpPr>
        <p:sp>
          <p:nvSpPr>
            <p:cNvPr id="643" name="직사각형 642">
              <a:extLst>
                <a:ext uri="{FF2B5EF4-FFF2-40B4-BE49-F238E27FC236}">
                  <a16:creationId xmlns:a16="http://schemas.microsoft.com/office/drawing/2014/main" id="{59ADCFD5-4C63-47CE-BF9E-7D444CD2F7BF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644" name="Profile Picture">
              <a:extLst>
                <a:ext uri="{FF2B5EF4-FFF2-40B4-BE49-F238E27FC236}">
                  <a16:creationId xmlns:a16="http://schemas.microsoft.com/office/drawing/2014/main" id="{F542A5B2-547F-4D2A-BBA6-04806142C42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46" name="Background">
                <a:extLst>
                  <a:ext uri="{FF2B5EF4-FFF2-40B4-BE49-F238E27FC236}">
                    <a16:creationId xmlns:a16="http://schemas.microsoft.com/office/drawing/2014/main" id="{483E3BA8-2503-443A-A103-90D9E9B8AD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7" name="Profile Icon">
                <a:extLst>
                  <a:ext uri="{FF2B5EF4-FFF2-40B4-BE49-F238E27FC236}">
                    <a16:creationId xmlns:a16="http://schemas.microsoft.com/office/drawing/2014/main" id="{06CC7C47-D5A1-4A23-9425-2DDBE7A62A5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5" name="직사각형 644">
              <a:extLst>
                <a:ext uri="{FF2B5EF4-FFF2-40B4-BE49-F238E27FC236}">
                  <a16:creationId xmlns:a16="http://schemas.microsoft.com/office/drawing/2014/main" id="{BD5E369D-9CC3-4C8F-BB01-F621D4ABFB1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88" name="타원 387">
            <a:extLst>
              <a:ext uri="{FF2B5EF4-FFF2-40B4-BE49-F238E27FC236}">
                <a16:creationId xmlns:a16="http://schemas.microsoft.com/office/drawing/2014/main" id="{8467BBFE-82D0-444D-A863-137A0B8E855D}"/>
              </a:ext>
            </a:extLst>
          </p:cNvPr>
          <p:cNvSpPr/>
          <p:nvPr/>
        </p:nvSpPr>
        <p:spPr>
          <a:xfrm>
            <a:off x="3619468" y="201623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89" name="그래픽 388" descr="스마트폰">
            <a:extLst>
              <a:ext uri="{FF2B5EF4-FFF2-40B4-BE49-F238E27FC236}">
                <a16:creationId xmlns:a16="http://schemas.microsoft.com/office/drawing/2014/main" id="{06DD1818-CB42-4F3E-B5EA-DD4952ECD15D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2217710"/>
            <a:ext cx="144000" cy="144000"/>
          </a:xfrm>
          <a:prstGeom prst="rect">
            <a:avLst/>
          </a:prstGeom>
        </p:spPr>
      </p:pic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5251EF6E-EE5A-40CB-8DFF-C5CAA61934B5}"/>
              </a:ext>
            </a:extLst>
          </p:cNvPr>
          <p:cNvGrpSpPr/>
          <p:nvPr/>
        </p:nvGrpSpPr>
        <p:grpSpPr>
          <a:xfrm>
            <a:off x="4017130" y="2036307"/>
            <a:ext cx="338554" cy="184666"/>
            <a:chOff x="1063283" y="3697077"/>
            <a:chExt cx="338554" cy="184666"/>
          </a:xfrm>
        </p:grpSpPr>
        <p:sp>
          <p:nvSpPr>
            <p:cNvPr id="641" name="사각형: 둥근 모서리 640">
              <a:extLst>
                <a:ext uri="{FF2B5EF4-FFF2-40B4-BE49-F238E27FC236}">
                  <a16:creationId xmlns:a16="http://schemas.microsoft.com/office/drawing/2014/main" id="{CF86E6D8-C341-4090-8019-6D575295A9CD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DFE0BA07-0398-4521-A330-1AC8B5CFAD1F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42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2795322-DAF5-4050-B24D-72DDAF5EBE1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602098" y="257745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24066B7A-EDEC-4B50-BEEC-90A8A29C3E7C}"/>
              </a:ext>
            </a:extLst>
          </p:cNvPr>
          <p:cNvSpPr/>
          <p:nvPr/>
        </p:nvSpPr>
        <p:spPr>
          <a:xfrm>
            <a:off x="3627310" y="2454653"/>
            <a:ext cx="121219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530" name="그룹 529">
            <a:extLst>
              <a:ext uri="{FF2B5EF4-FFF2-40B4-BE49-F238E27FC236}">
                <a16:creationId xmlns:a16="http://schemas.microsoft.com/office/drawing/2014/main" id="{42D55840-5D2F-4384-B52F-E7CD060E8658}"/>
              </a:ext>
            </a:extLst>
          </p:cNvPr>
          <p:cNvGrpSpPr/>
          <p:nvPr/>
        </p:nvGrpSpPr>
        <p:grpSpPr>
          <a:xfrm>
            <a:off x="3644856" y="2765130"/>
            <a:ext cx="1233927" cy="377855"/>
            <a:chOff x="11046174" y="4430284"/>
            <a:chExt cx="1233927" cy="377855"/>
          </a:xfrm>
        </p:grpSpPr>
        <p:sp>
          <p:nvSpPr>
            <p:cNvPr id="636" name="직사각형 635">
              <a:extLst>
                <a:ext uri="{FF2B5EF4-FFF2-40B4-BE49-F238E27FC236}">
                  <a16:creationId xmlns:a16="http://schemas.microsoft.com/office/drawing/2014/main" id="{7E300F40-C6AE-41A6-81F1-DAA9D600EC9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37" name="Profile Picture">
              <a:extLst>
                <a:ext uri="{FF2B5EF4-FFF2-40B4-BE49-F238E27FC236}">
                  <a16:creationId xmlns:a16="http://schemas.microsoft.com/office/drawing/2014/main" id="{3A09B324-58D5-4501-BE25-CA6F1EFDB78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39" name="Background">
                <a:extLst>
                  <a:ext uri="{FF2B5EF4-FFF2-40B4-BE49-F238E27FC236}">
                    <a16:creationId xmlns:a16="http://schemas.microsoft.com/office/drawing/2014/main" id="{4F74E68A-DC0F-428F-9ED7-DECE0C29B45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40" name="Profile Icon">
                <a:extLst>
                  <a:ext uri="{FF2B5EF4-FFF2-40B4-BE49-F238E27FC236}">
                    <a16:creationId xmlns:a16="http://schemas.microsoft.com/office/drawing/2014/main" id="{83266D39-1A32-473F-A646-85A2104237E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8" name="직사각형 637">
              <a:extLst>
                <a:ext uri="{FF2B5EF4-FFF2-40B4-BE49-F238E27FC236}">
                  <a16:creationId xmlns:a16="http://schemas.microsoft.com/office/drawing/2014/main" id="{6D369057-BB5F-4C10-8E93-9A012609363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31" name="타원 530">
            <a:extLst>
              <a:ext uri="{FF2B5EF4-FFF2-40B4-BE49-F238E27FC236}">
                <a16:creationId xmlns:a16="http://schemas.microsoft.com/office/drawing/2014/main" id="{8A685523-5816-492E-AE16-7DC0CFB6B84F}"/>
              </a:ext>
            </a:extLst>
          </p:cNvPr>
          <p:cNvSpPr/>
          <p:nvPr/>
        </p:nvSpPr>
        <p:spPr>
          <a:xfrm>
            <a:off x="3619468" y="277165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32" name="그래픽 531" descr="스마트폰">
            <a:extLst>
              <a:ext uri="{FF2B5EF4-FFF2-40B4-BE49-F238E27FC236}">
                <a16:creationId xmlns:a16="http://schemas.microsoft.com/office/drawing/2014/main" id="{7D392D94-1ADE-479F-A3CF-6B184EA60393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2973130"/>
            <a:ext cx="144000" cy="144000"/>
          </a:xfrm>
          <a:prstGeom prst="rect">
            <a:avLst/>
          </a:prstGeom>
        </p:spPr>
      </p:pic>
      <p:grpSp>
        <p:nvGrpSpPr>
          <p:cNvPr id="533" name="그룹 532">
            <a:extLst>
              <a:ext uri="{FF2B5EF4-FFF2-40B4-BE49-F238E27FC236}">
                <a16:creationId xmlns:a16="http://schemas.microsoft.com/office/drawing/2014/main" id="{BD156FF9-73D1-47B9-A415-8CB6120F90F7}"/>
              </a:ext>
            </a:extLst>
          </p:cNvPr>
          <p:cNvGrpSpPr/>
          <p:nvPr/>
        </p:nvGrpSpPr>
        <p:grpSpPr>
          <a:xfrm>
            <a:off x="3644856" y="3198579"/>
            <a:ext cx="1431079" cy="377855"/>
            <a:chOff x="11046174" y="4430284"/>
            <a:chExt cx="1431079" cy="377855"/>
          </a:xfrm>
        </p:grpSpPr>
        <p:sp>
          <p:nvSpPr>
            <p:cNvPr id="631" name="직사각형 630">
              <a:extLst>
                <a:ext uri="{FF2B5EF4-FFF2-40B4-BE49-F238E27FC236}">
                  <a16:creationId xmlns:a16="http://schemas.microsoft.com/office/drawing/2014/main" id="{50431AA9-F570-4C12-8FB8-82EC451CB018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632" name="Profile Picture">
              <a:extLst>
                <a:ext uri="{FF2B5EF4-FFF2-40B4-BE49-F238E27FC236}">
                  <a16:creationId xmlns:a16="http://schemas.microsoft.com/office/drawing/2014/main" id="{7A5C5BD0-2457-455D-91B9-2CD2CED3EF5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34" name="Background">
                <a:extLst>
                  <a:ext uri="{FF2B5EF4-FFF2-40B4-BE49-F238E27FC236}">
                    <a16:creationId xmlns:a16="http://schemas.microsoft.com/office/drawing/2014/main" id="{C0BD230F-3F31-4CA2-AEE9-086FD488BF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5" name="Profile Icon">
                <a:extLst>
                  <a:ext uri="{FF2B5EF4-FFF2-40B4-BE49-F238E27FC236}">
                    <a16:creationId xmlns:a16="http://schemas.microsoft.com/office/drawing/2014/main" id="{EFD6E232-07C3-4DC6-A258-89CDA0FC3A6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3" name="직사각형 632">
              <a:extLst>
                <a:ext uri="{FF2B5EF4-FFF2-40B4-BE49-F238E27FC236}">
                  <a16:creationId xmlns:a16="http://schemas.microsoft.com/office/drawing/2014/main" id="{6B8319BE-E8CB-4D16-A689-A4A6635459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34" name="타원 533">
            <a:extLst>
              <a:ext uri="{FF2B5EF4-FFF2-40B4-BE49-F238E27FC236}">
                <a16:creationId xmlns:a16="http://schemas.microsoft.com/office/drawing/2014/main" id="{2CA94C6B-94DF-4FC2-AC97-006CFE4D0038}"/>
              </a:ext>
            </a:extLst>
          </p:cNvPr>
          <p:cNvSpPr/>
          <p:nvPr/>
        </p:nvSpPr>
        <p:spPr>
          <a:xfrm>
            <a:off x="3619468" y="320510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38" name="그래픽 537" descr="스마트폰">
            <a:extLst>
              <a:ext uri="{FF2B5EF4-FFF2-40B4-BE49-F238E27FC236}">
                <a16:creationId xmlns:a16="http://schemas.microsoft.com/office/drawing/2014/main" id="{186CD672-0BEC-4C8D-B6B4-523D7057C79A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3848628" y="3406579"/>
            <a:ext cx="144000" cy="144000"/>
          </a:xfrm>
          <a:prstGeom prst="rect">
            <a:avLst/>
          </a:prstGeom>
        </p:spPr>
      </p:pic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B22319E2-4E07-4C45-9AD8-E4B03A998DED}"/>
              </a:ext>
            </a:extLst>
          </p:cNvPr>
          <p:cNvGrpSpPr/>
          <p:nvPr/>
        </p:nvGrpSpPr>
        <p:grpSpPr>
          <a:xfrm>
            <a:off x="4017130" y="3225176"/>
            <a:ext cx="338554" cy="184666"/>
            <a:chOff x="1063283" y="3697077"/>
            <a:chExt cx="338554" cy="184666"/>
          </a:xfrm>
        </p:grpSpPr>
        <p:sp>
          <p:nvSpPr>
            <p:cNvPr id="629" name="사각형: 둥근 모서리 628">
              <a:extLst>
                <a:ext uri="{FF2B5EF4-FFF2-40B4-BE49-F238E27FC236}">
                  <a16:creationId xmlns:a16="http://schemas.microsoft.com/office/drawing/2014/main" id="{7D8DE034-92D0-4353-AC76-D9F145C827C1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30" name="직사각형 629">
              <a:extLst>
                <a:ext uri="{FF2B5EF4-FFF2-40B4-BE49-F238E27FC236}">
                  <a16:creationId xmlns:a16="http://schemas.microsoft.com/office/drawing/2014/main" id="{1B332D9C-31CB-47AA-ADC5-E0FBF08409E0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540" name="그룹 539">
            <a:extLst>
              <a:ext uri="{FF2B5EF4-FFF2-40B4-BE49-F238E27FC236}">
                <a16:creationId xmlns:a16="http://schemas.microsoft.com/office/drawing/2014/main" id="{A085ADA2-2A95-4192-A27C-AC0C24C44559}"/>
              </a:ext>
            </a:extLst>
          </p:cNvPr>
          <p:cNvGrpSpPr/>
          <p:nvPr/>
        </p:nvGrpSpPr>
        <p:grpSpPr>
          <a:xfrm>
            <a:off x="5508022" y="1646230"/>
            <a:ext cx="599713" cy="208878"/>
            <a:chOff x="2618861" y="1818353"/>
            <a:chExt cx="599713" cy="208878"/>
          </a:xfrm>
        </p:grpSpPr>
        <p:sp>
          <p:nvSpPr>
            <p:cNvPr id="627" name="Message">
              <a:extLst>
                <a:ext uri="{FF2B5EF4-FFF2-40B4-BE49-F238E27FC236}">
                  <a16:creationId xmlns:a16="http://schemas.microsoft.com/office/drawing/2014/main" id="{1B5D29B0-0593-4AF2-A616-7759A0351276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28" name="Tip">
              <a:extLst>
                <a:ext uri="{FF2B5EF4-FFF2-40B4-BE49-F238E27FC236}">
                  <a16:creationId xmlns:a16="http://schemas.microsoft.com/office/drawing/2014/main" id="{D8EA5AA3-B2C1-4334-BB81-10566E3A98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6DB7FA25-E400-4D7A-AB48-A48BA13E26DB}"/>
              </a:ext>
            </a:extLst>
          </p:cNvPr>
          <p:cNvGrpSpPr/>
          <p:nvPr/>
        </p:nvGrpSpPr>
        <p:grpSpPr>
          <a:xfrm>
            <a:off x="5160710" y="2031699"/>
            <a:ext cx="954223" cy="342644"/>
            <a:chOff x="2264351" y="1684587"/>
            <a:chExt cx="954223" cy="342644"/>
          </a:xfrm>
        </p:grpSpPr>
        <p:sp>
          <p:nvSpPr>
            <p:cNvPr id="625" name="Message">
              <a:extLst>
                <a:ext uri="{FF2B5EF4-FFF2-40B4-BE49-F238E27FC236}">
                  <a16:creationId xmlns:a16="http://schemas.microsoft.com/office/drawing/2014/main" id="{1DE50120-ABAD-4F4D-BA1C-CF7F5859CF88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626" name="Tip">
              <a:extLst>
                <a:ext uri="{FF2B5EF4-FFF2-40B4-BE49-F238E27FC236}">
                  <a16:creationId xmlns:a16="http://schemas.microsoft.com/office/drawing/2014/main" id="{32D6CA08-2A2D-44CC-AB57-E13E7D2A2A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8E55FD78-D151-4C54-9370-DE8ABE0DFB81}"/>
              </a:ext>
            </a:extLst>
          </p:cNvPr>
          <p:cNvGrpSpPr/>
          <p:nvPr/>
        </p:nvGrpSpPr>
        <p:grpSpPr>
          <a:xfrm>
            <a:off x="5508022" y="2835099"/>
            <a:ext cx="599713" cy="208878"/>
            <a:chOff x="2618861" y="1818353"/>
            <a:chExt cx="599713" cy="208878"/>
          </a:xfrm>
        </p:grpSpPr>
        <p:sp>
          <p:nvSpPr>
            <p:cNvPr id="623" name="Message">
              <a:extLst>
                <a:ext uri="{FF2B5EF4-FFF2-40B4-BE49-F238E27FC236}">
                  <a16:creationId xmlns:a16="http://schemas.microsoft.com/office/drawing/2014/main" id="{A690D87E-A96B-44DB-959E-A0D9E2D1208F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24" name="Tip">
              <a:extLst>
                <a:ext uri="{FF2B5EF4-FFF2-40B4-BE49-F238E27FC236}">
                  <a16:creationId xmlns:a16="http://schemas.microsoft.com/office/drawing/2014/main" id="{3E6B65C6-40C7-41E0-8CCB-4073F49F604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3" name="그룹 542">
            <a:extLst>
              <a:ext uri="{FF2B5EF4-FFF2-40B4-BE49-F238E27FC236}">
                <a16:creationId xmlns:a16="http://schemas.microsoft.com/office/drawing/2014/main" id="{1C3220DB-B3A5-4DC7-9160-958A56081973}"/>
              </a:ext>
            </a:extLst>
          </p:cNvPr>
          <p:cNvGrpSpPr/>
          <p:nvPr/>
        </p:nvGrpSpPr>
        <p:grpSpPr>
          <a:xfrm>
            <a:off x="5160710" y="3220568"/>
            <a:ext cx="954223" cy="342644"/>
            <a:chOff x="2264351" y="1684587"/>
            <a:chExt cx="954223" cy="342644"/>
          </a:xfrm>
        </p:grpSpPr>
        <p:sp>
          <p:nvSpPr>
            <p:cNvPr id="621" name="Message">
              <a:extLst>
                <a:ext uri="{FF2B5EF4-FFF2-40B4-BE49-F238E27FC236}">
                  <a16:creationId xmlns:a16="http://schemas.microsoft.com/office/drawing/2014/main" id="{3D1ECFF0-E708-4FE6-A43F-9AEEA37D0DF7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622" name="Tip">
              <a:extLst>
                <a:ext uri="{FF2B5EF4-FFF2-40B4-BE49-F238E27FC236}">
                  <a16:creationId xmlns:a16="http://schemas.microsoft.com/office/drawing/2014/main" id="{C6ADB644-A01F-489A-81F8-7ADE31FC37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44" name="그룹 543">
            <a:extLst>
              <a:ext uri="{FF2B5EF4-FFF2-40B4-BE49-F238E27FC236}">
                <a16:creationId xmlns:a16="http://schemas.microsoft.com/office/drawing/2014/main" id="{7742BACA-B9FD-4FEE-AFEC-5857FB15AFF6}"/>
              </a:ext>
            </a:extLst>
          </p:cNvPr>
          <p:cNvGrpSpPr/>
          <p:nvPr/>
        </p:nvGrpSpPr>
        <p:grpSpPr>
          <a:xfrm>
            <a:off x="3602098" y="3643522"/>
            <a:ext cx="1344804" cy="893809"/>
            <a:chOff x="635060" y="4005472"/>
            <a:chExt cx="1344804" cy="893809"/>
          </a:xfrm>
        </p:grpSpPr>
        <p:sp>
          <p:nvSpPr>
            <p:cNvPr id="60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0D0AC31-305E-4FC2-9DAE-1452E6DCED23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5" name="직사각형 604">
              <a:extLst>
                <a:ext uri="{FF2B5EF4-FFF2-40B4-BE49-F238E27FC236}">
                  <a16:creationId xmlns:a16="http://schemas.microsoft.com/office/drawing/2014/main" id="{909AE991-B195-4206-B751-49E886B122E9}"/>
                </a:ext>
              </a:extLst>
            </p:cNvPr>
            <p:cNvSpPr/>
            <p:nvPr/>
          </p:nvSpPr>
          <p:spPr>
            <a:xfrm>
              <a:off x="660272" y="4005472"/>
              <a:ext cx="559769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6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DA748B2-E6B3-4AB1-865C-7DF3AFA7DD37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7" name="직사각형 606">
              <a:extLst>
                <a:ext uri="{FF2B5EF4-FFF2-40B4-BE49-F238E27FC236}">
                  <a16:creationId xmlns:a16="http://schemas.microsoft.com/office/drawing/2014/main" id="{BD4FCDF0-A508-4621-8457-67EEF5B54EB5}"/>
                </a:ext>
              </a:extLst>
            </p:cNvPr>
            <p:cNvSpPr/>
            <p:nvPr/>
          </p:nvSpPr>
          <p:spPr>
            <a:xfrm>
              <a:off x="660272" y="4325771"/>
              <a:ext cx="1319592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sp>
          <p:nvSpPr>
            <p:cNvPr id="60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B1D5858-6A15-486C-B9C0-FE1759989BD6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9" name="직사각형 608">
              <a:extLst>
                <a:ext uri="{FF2B5EF4-FFF2-40B4-BE49-F238E27FC236}">
                  <a16:creationId xmlns:a16="http://schemas.microsoft.com/office/drawing/2014/main" id="{95B56E59-1FA9-4C59-8321-12E14BB9B71C}"/>
                </a:ext>
              </a:extLst>
            </p:cNvPr>
            <p:cNvSpPr/>
            <p:nvPr/>
          </p:nvSpPr>
          <p:spPr>
            <a:xfrm>
              <a:off x="660272" y="4646070"/>
              <a:ext cx="867545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</p:grpSp>
      <p:grpSp>
        <p:nvGrpSpPr>
          <p:cNvPr id="545" name="Scroll Indicator">
            <a:extLst>
              <a:ext uri="{FF2B5EF4-FFF2-40B4-BE49-F238E27FC236}">
                <a16:creationId xmlns:a16="http://schemas.microsoft.com/office/drawing/2014/main" id="{4E343316-602F-4BEA-8A5D-4A0447640DD9}"/>
              </a:ext>
            </a:extLst>
          </p:cNvPr>
          <p:cNvGrpSpPr/>
          <p:nvPr/>
        </p:nvGrpSpPr>
        <p:grpSpPr>
          <a:xfrm>
            <a:off x="6147284" y="1360901"/>
            <a:ext cx="25400" cy="4644000"/>
            <a:chOff x="892175" y="1261242"/>
            <a:chExt cx="25400" cy="3016250"/>
          </a:xfrm>
        </p:grpSpPr>
        <p:cxnSp>
          <p:nvCxnSpPr>
            <p:cNvPr id="602" name="Track">
              <a:extLst>
                <a:ext uri="{FF2B5EF4-FFF2-40B4-BE49-F238E27FC236}">
                  <a16:creationId xmlns:a16="http://schemas.microsoft.com/office/drawing/2014/main" id="{A6C4DD9B-BE47-41EC-8841-E00EF33C90E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3" name="Thumb">
              <a:extLst>
                <a:ext uri="{FF2B5EF4-FFF2-40B4-BE49-F238E27FC236}">
                  <a16:creationId xmlns:a16="http://schemas.microsoft.com/office/drawing/2014/main" id="{FAA5B9D8-C808-45F1-AD6E-CB8FF50DB37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BB732D9E-411F-4C9A-B4B8-A2DC9BE87DA4}"/>
              </a:ext>
            </a:extLst>
          </p:cNvPr>
          <p:cNvGrpSpPr/>
          <p:nvPr/>
        </p:nvGrpSpPr>
        <p:grpSpPr>
          <a:xfrm>
            <a:off x="5613999" y="5530310"/>
            <a:ext cx="492570" cy="492570"/>
            <a:chOff x="7713214" y="2894335"/>
            <a:chExt cx="2132026" cy="2132026"/>
          </a:xfrm>
        </p:grpSpPr>
        <p:sp>
          <p:nvSpPr>
            <p:cNvPr id="600" name="Oval">
              <a:extLst>
                <a:ext uri="{FF2B5EF4-FFF2-40B4-BE49-F238E27FC236}">
                  <a16:creationId xmlns:a16="http://schemas.microsoft.com/office/drawing/2014/main" id="{576BB157-7424-4449-B538-4DD424017455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01" name="Add User">
              <a:extLst>
                <a:ext uri="{FF2B5EF4-FFF2-40B4-BE49-F238E27FC236}">
                  <a16:creationId xmlns:a16="http://schemas.microsoft.com/office/drawing/2014/main" id="{C531AD5A-43FA-4635-AA02-5EADA10E84D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7" name="사각형: 둥근 모서리 546">
            <a:extLst>
              <a:ext uri="{FF2B5EF4-FFF2-40B4-BE49-F238E27FC236}">
                <a16:creationId xmlns:a16="http://schemas.microsoft.com/office/drawing/2014/main" id="{CAF8ECC3-6D31-4C9B-97E9-C1A786A660CA}"/>
              </a:ext>
            </a:extLst>
          </p:cNvPr>
          <p:cNvSpPr/>
          <p:nvPr/>
        </p:nvSpPr>
        <p:spPr>
          <a:xfrm>
            <a:off x="5846124" y="9725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548" name="그룹 547">
            <a:extLst>
              <a:ext uri="{FF2B5EF4-FFF2-40B4-BE49-F238E27FC236}">
                <a16:creationId xmlns:a16="http://schemas.microsoft.com/office/drawing/2014/main" id="{D6C75D97-EC89-4615-99E3-D567F3C3BF67}"/>
              </a:ext>
            </a:extLst>
          </p:cNvPr>
          <p:cNvGrpSpPr/>
          <p:nvPr/>
        </p:nvGrpSpPr>
        <p:grpSpPr>
          <a:xfrm>
            <a:off x="4319233" y="959205"/>
            <a:ext cx="1543016" cy="801803"/>
            <a:chOff x="1381885" y="1321155"/>
            <a:chExt cx="1543016" cy="801803"/>
          </a:xfrm>
        </p:grpSpPr>
        <p:sp>
          <p:nvSpPr>
            <p:cNvPr id="57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29C46C2-E758-4104-BC39-CAE86520821D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581" name="그룹 580">
              <a:extLst>
                <a:ext uri="{FF2B5EF4-FFF2-40B4-BE49-F238E27FC236}">
                  <a16:creationId xmlns:a16="http://schemas.microsoft.com/office/drawing/2014/main" id="{BD9D53AF-F6AA-467B-AFA0-F8BCF64991F6}"/>
                </a:ext>
              </a:extLst>
            </p:cNvPr>
            <p:cNvGrpSpPr/>
            <p:nvPr/>
          </p:nvGrpSpPr>
          <p:grpSpPr>
            <a:xfrm>
              <a:off x="1384741" y="1333382"/>
              <a:ext cx="1540160" cy="789576"/>
              <a:chOff x="8482077" y="1617638"/>
              <a:chExt cx="1540160" cy="789576"/>
            </a:xfrm>
          </p:grpSpPr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6D803112-0EBA-485A-A604-420411C7653A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90" name="직사각형 589">
                <a:extLst>
                  <a:ext uri="{FF2B5EF4-FFF2-40B4-BE49-F238E27FC236}">
                    <a16:creationId xmlns:a16="http://schemas.microsoft.com/office/drawing/2014/main" id="{9E8D7057-FF87-4512-835D-BE0B18ACF371}"/>
                  </a:ext>
                </a:extLst>
              </p:cNvPr>
              <p:cNvSpPr/>
              <p:nvPr/>
            </p:nvSpPr>
            <p:spPr>
              <a:xfrm>
                <a:off x="8653925" y="2165859"/>
                <a:ext cx="1368312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온</a:t>
                </a:r>
                <a:r>
                  <a:rPr kumimoji="1" lang="en-US" altLang="ko-KR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/</a:t>
                </a: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오프라인으로 보기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1" name="직사각형 590">
                <a:extLst>
                  <a:ext uri="{FF2B5EF4-FFF2-40B4-BE49-F238E27FC236}">
                    <a16:creationId xmlns:a16="http://schemas.microsoft.com/office/drawing/2014/main" id="{E735D65C-62E4-4CC6-B7B5-69E0F3C8A1F6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93" name="그룹 592">
                <a:extLst>
                  <a:ext uri="{FF2B5EF4-FFF2-40B4-BE49-F238E27FC236}">
                    <a16:creationId xmlns:a16="http://schemas.microsoft.com/office/drawing/2014/main" id="{4FAF00FE-92EB-4254-AF12-F5B4F0E6239F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595" name="그룹 594">
                  <a:extLst>
                    <a:ext uri="{FF2B5EF4-FFF2-40B4-BE49-F238E27FC236}">
                      <a16:creationId xmlns:a16="http://schemas.microsoft.com/office/drawing/2014/main" id="{D863B329-DF16-4FC8-85C5-16F0EF59F837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598" name="직사각형 597">
                    <a:extLst>
                      <a:ext uri="{FF2B5EF4-FFF2-40B4-BE49-F238E27FC236}">
                        <a16:creationId xmlns:a16="http://schemas.microsoft.com/office/drawing/2014/main" id="{1EE24603-D71A-4118-92E0-2B040A12801B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599" name="Drop-Down Icon">
                    <a:extLst>
                      <a:ext uri="{FF2B5EF4-FFF2-40B4-BE49-F238E27FC236}">
                        <a16:creationId xmlns:a16="http://schemas.microsoft.com/office/drawing/2014/main" id="{9B474A70-429A-4F7C-8E2C-D2584BE4CB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596" name="그래픽 595" descr="연결">
                  <a:extLst>
                    <a:ext uri="{FF2B5EF4-FFF2-40B4-BE49-F238E27FC236}">
                      <a16:creationId xmlns:a16="http://schemas.microsoft.com/office/drawing/2014/main" id="{E7B30F8F-55AB-41FA-8745-BA945E7AE0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96DAC541-7B7A-43D3-8B79-37D633B846F1}">
                      <asvg:svgBlip xmlns:asvg="http://schemas.microsoft.com/office/drawing/2016/SVG/main" r:embed="rId3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  <p:pic>
            <p:nvPicPr>
              <p:cNvPr id="594" name="그래픽 593" descr="클라우드 컴퓨팅">
                <a:extLst>
                  <a:ext uri="{FF2B5EF4-FFF2-40B4-BE49-F238E27FC236}">
                    <a16:creationId xmlns:a16="http://schemas.microsoft.com/office/drawing/2014/main" id="{3BDE4C26-8468-491E-A91E-42A12BE5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8557258" y="2190314"/>
                <a:ext cx="166534" cy="166534"/>
              </a:xfrm>
              <a:prstGeom prst="rect">
                <a:avLst/>
              </a:prstGeom>
            </p:spPr>
          </p:pic>
        </p:grpSp>
      </p:grpSp>
      <p:sp>
        <p:nvSpPr>
          <p:cNvPr id="550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58A452C-1616-4F3B-83A1-4BD786323BED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4325200" y="131089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52" name="그룹 551">
            <a:extLst>
              <a:ext uri="{FF2B5EF4-FFF2-40B4-BE49-F238E27FC236}">
                <a16:creationId xmlns:a16="http://schemas.microsoft.com/office/drawing/2014/main" id="{F6CC7A4F-4E3E-4034-96C9-8FC4FF6BD0B1}"/>
              </a:ext>
            </a:extLst>
          </p:cNvPr>
          <p:cNvGrpSpPr/>
          <p:nvPr/>
        </p:nvGrpSpPr>
        <p:grpSpPr>
          <a:xfrm>
            <a:off x="4388471" y="1286820"/>
            <a:ext cx="1199069" cy="215444"/>
            <a:chOff x="1421433" y="5668320"/>
            <a:chExt cx="1199069" cy="215444"/>
          </a:xfrm>
        </p:grpSpPr>
        <p:sp>
          <p:nvSpPr>
            <p:cNvPr id="559" name="직사각형 558">
              <a:extLst>
                <a:ext uri="{FF2B5EF4-FFF2-40B4-BE49-F238E27FC236}">
                  <a16:creationId xmlns:a16="http://schemas.microsoft.com/office/drawing/2014/main" id="{2BFA9ECA-D33A-4270-AC10-D5C16DFCDC65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560" name="그래픽 559" descr="Wi Fi">
              <a:extLst>
                <a:ext uri="{FF2B5EF4-FFF2-40B4-BE49-F238E27FC236}">
                  <a16:creationId xmlns:a16="http://schemas.microsoft.com/office/drawing/2014/main" id="{2B48DE52-32F6-4193-B68B-B52216A7C64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0"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663" name="직사각형 662">
            <a:extLst>
              <a:ext uri="{FF2B5EF4-FFF2-40B4-BE49-F238E27FC236}">
                <a16:creationId xmlns:a16="http://schemas.microsoft.com/office/drawing/2014/main" id="{738CA880-DDB9-4D02-A349-2A2BAFA8E7AF}"/>
              </a:ext>
            </a:extLst>
          </p:cNvPr>
          <p:cNvSpPr/>
          <p:nvPr/>
        </p:nvSpPr>
        <p:spPr>
          <a:xfrm>
            <a:off x="6481654" y="95061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64" name="그룹 663">
            <a:extLst>
              <a:ext uri="{FF2B5EF4-FFF2-40B4-BE49-F238E27FC236}">
                <a16:creationId xmlns:a16="http://schemas.microsoft.com/office/drawing/2014/main" id="{DF1D3FFF-5C5B-4B84-8BF1-7743F30EB56E}"/>
              </a:ext>
            </a:extLst>
          </p:cNvPr>
          <p:cNvGrpSpPr/>
          <p:nvPr/>
        </p:nvGrpSpPr>
        <p:grpSpPr>
          <a:xfrm>
            <a:off x="6457602" y="983318"/>
            <a:ext cx="2327951" cy="225640"/>
            <a:chOff x="498127" y="1345268"/>
            <a:chExt cx="2327951" cy="225640"/>
          </a:xfrm>
        </p:grpSpPr>
        <p:grpSp>
          <p:nvGrpSpPr>
            <p:cNvPr id="771" name="그룹 770">
              <a:extLst>
                <a:ext uri="{FF2B5EF4-FFF2-40B4-BE49-F238E27FC236}">
                  <a16:creationId xmlns:a16="http://schemas.microsoft.com/office/drawing/2014/main" id="{57AB5446-B460-40FB-9EF7-243C5043213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773" name="그룹 772">
                <a:extLst>
                  <a:ext uri="{FF2B5EF4-FFF2-40B4-BE49-F238E27FC236}">
                    <a16:creationId xmlns:a16="http://schemas.microsoft.com/office/drawing/2014/main" id="{00BA69FE-936B-4087-A8EA-CA18FC2E3BB4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775" name="Search Icon">
                  <a:extLst>
                    <a:ext uri="{FF2B5EF4-FFF2-40B4-BE49-F238E27FC236}">
                      <a16:creationId xmlns:a16="http://schemas.microsoft.com/office/drawing/2014/main" id="{8AA60C55-C8FF-41C7-A343-641ED416705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76" name="직사각형 775">
                  <a:extLst>
                    <a:ext uri="{FF2B5EF4-FFF2-40B4-BE49-F238E27FC236}">
                      <a16:creationId xmlns:a16="http://schemas.microsoft.com/office/drawing/2014/main" id="{5A34403C-B110-40A4-A4BF-52066AA85B6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774" name="Line">
                <a:extLst>
                  <a:ext uri="{FF2B5EF4-FFF2-40B4-BE49-F238E27FC236}">
                    <a16:creationId xmlns:a16="http://schemas.microsoft.com/office/drawing/2014/main" id="{5F67ACFE-2124-4B8D-95E0-9DB55585DA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CCC07AAA-8D22-4C7F-B14D-4D70BB88F142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6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30F56E-8949-4327-8027-52F8E1DF1806}"/>
              </a:ext>
            </a:extLst>
          </p:cNvPr>
          <p:cNvSpPr>
            <a:spLocks noChangeAspect="1" noEditPoints="1"/>
          </p:cNvSpPr>
          <p:nvPr>
            <p:custDataLst>
              <p:tags r:id="rId5"/>
            </p:custDataLst>
          </p:nvPr>
        </p:nvSpPr>
        <p:spPr bwMode="auto">
          <a:xfrm>
            <a:off x="8856377" y="104327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66" name="그룹 665">
            <a:extLst>
              <a:ext uri="{FF2B5EF4-FFF2-40B4-BE49-F238E27FC236}">
                <a16:creationId xmlns:a16="http://schemas.microsoft.com/office/drawing/2014/main" id="{480ED100-14E0-4954-83AA-14DD26B168BE}"/>
              </a:ext>
            </a:extLst>
          </p:cNvPr>
          <p:cNvGrpSpPr/>
          <p:nvPr/>
        </p:nvGrpSpPr>
        <p:grpSpPr>
          <a:xfrm>
            <a:off x="9046500" y="1037256"/>
            <a:ext cx="39506" cy="144000"/>
            <a:chOff x="3198941" y="2371350"/>
            <a:chExt cx="39506" cy="140236"/>
          </a:xfrm>
        </p:grpSpPr>
        <p:sp>
          <p:nvSpPr>
            <p:cNvPr id="768" name="Oval">
              <a:extLst>
                <a:ext uri="{FF2B5EF4-FFF2-40B4-BE49-F238E27FC236}">
                  <a16:creationId xmlns:a16="http://schemas.microsoft.com/office/drawing/2014/main" id="{A65805DF-009D-4846-B86F-683C6A37353A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69" name="Oval">
              <a:extLst>
                <a:ext uri="{FF2B5EF4-FFF2-40B4-BE49-F238E27FC236}">
                  <a16:creationId xmlns:a16="http://schemas.microsoft.com/office/drawing/2014/main" id="{42197B16-7432-4EE8-93C9-E6365FE4FBC6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0" name="Oval">
              <a:extLst>
                <a:ext uri="{FF2B5EF4-FFF2-40B4-BE49-F238E27FC236}">
                  <a16:creationId xmlns:a16="http://schemas.microsoft.com/office/drawing/2014/main" id="{82273890-499D-49FC-978F-41224C5AC3C2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667" name="직사각형 666">
            <a:extLst>
              <a:ext uri="{FF2B5EF4-FFF2-40B4-BE49-F238E27FC236}">
                <a16:creationId xmlns:a16="http://schemas.microsoft.com/office/drawing/2014/main" id="{A103BA58-BCC6-4A2B-B8BD-9EFFBD21706F}"/>
              </a:ext>
            </a:extLst>
          </p:cNvPr>
          <p:cNvSpPr/>
          <p:nvPr/>
        </p:nvSpPr>
        <p:spPr>
          <a:xfrm>
            <a:off x="6594347" y="1265784"/>
            <a:ext cx="66236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온라인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66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50FB11C-CF08-432A-B6A8-7763E7332839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569135" y="13885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60E58E89-702E-4F31-86B7-A29C52EAF896}"/>
              </a:ext>
            </a:extLst>
          </p:cNvPr>
          <p:cNvGrpSpPr/>
          <p:nvPr/>
        </p:nvGrpSpPr>
        <p:grpSpPr>
          <a:xfrm>
            <a:off x="6611893" y="1576261"/>
            <a:ext cx="1233927" cy="377855"/>
            <a:chOff x="11046174" y="4430284"/>
            <a:chExt cx="1233927" cy="377855"/>
          </a:xfrm>
        </p:grpSpPr>
        <p:sp>
          <p:nvSpPr>
            <p:cNvPr id="763" name="직사각형 762">
              <a:extLst>
                <a:ext uri="{FF2B5EF4-FFF2-40B4-BE49-F238E27FC236}">
                  <a16:creationId xmlns:a16="http://schemas.microsoft.com/office/drawing/2014/main" id="{1374BD69-1106-47C3-8E54-98057678452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764" name="Profile Picture">
              <a:extLst>
                <a:ext uri="{FF2B5EF4-FFF2-40B4-BE49-F238E27FC236}">
                  <a16:creationId xmlns:a16="http://schemas.microsoft.com/office/drawing/2014/main" id="{5AE2F3E9-2B25-4355-9E50-861082BA585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766" name="Background">
                <a:extLst>
                  <a:ext uri="{FF2B5EF4-FFF2-40B4-BE49-F238E27FC236}">
                    <a16:creationId xmlns:a16="http://schemas.microsoft.com/office/drawing/2014/main" id="{1847F9B8-D779-49E6-B4EA-23CB0285E1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7" name="Profile Icon">
                <a:extLst>
                  <a:ext uri="{FF2B5EF4-FFF2-40B4-BE49-F238E27FC236}">
                    <a16:creationId xmlns:a16="http://schemas.microsoft.com/office/drawing/2014/main" id="{76DDFA99-0686-48CA-BE5F-F39AF77812A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65" name="직사각형 764">
              <a:extLst>
                <a:ext uri="{FF2B5EF4-FFF2-40B4-BE49-F238E27FC236}">
                  <a16:creationId xmlns:a16="http://schemas.microsoft.com/office/drawing/2014/main" id="{8A0FB526-F495-43F8-B86A-7793CBE54D08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70" name="타원 669">
            <a:extLst>
              <a:ext uri="{FF2B5EF4-FFF2-40B4-BE49-F238E27FC236}">
                <a16:creationId xmlns:a16="http://schemas.microsoft.com/office/drawing/2014/main" id="{A5B5770F-A0F2-4310-AE5B-182930716510}"/>
              </a:ext>
            </a:extLst>
          </p:cNvPr>
          <p:cNvSpPr/>
          <p:nvPr/>
        </p:nvSpPr>
        <p:spPr>
          <a:xfrm>
            <a:off x="6586505" y="158278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71" name="그래픽 670" descr="스마트폰">
            <a:extLst>
              <a:ext uri="{FF2B5EF4-FFF2-40B4-BE49-F238E27FC236}">
                <a16:creationId xmlns:a16="http://schemas.microsoft.com/office/drawing/2014/main" id="{B2B95C38-6F32-4A6C-8802-7F4F5B8FE995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6815665" y="1784261"/>
            <a:ext cx="144000" cy="144000"/>
          </a:xfrm>
          <a:prstGeom prst="rect">
            <a:avLst/>
          </a:prstGeom>
        </p:spPr>
      </p:pic>
      <p:grpSp>
        <p:nvGrpSpPr>
          <p:cNvPr id="672" name="그룹 671">
            <a:extLst>
              <a:ext uri="{FF2B5EF4-FFF2-40B4-BE49-F238E27FC236}">
                <a16:creationId xmlns:a16="http://schemas.microsoft.com/office/drawing/2014/main" id="{2AE848E8-6B38-4C7B-AE58-3F21A9E731B6}"/>
              </a:ext>
            </a:extLst>
          </p:cNvPr>
          <p:cNvGrpSpPr/>
          <p:nvPr/>
        </p:nvGrpSpPr>
        <p:grpSpPr>
          <a:xfrm>
            <a:off x="6611893" y="2009710"/>
            <a:ext cx="1431079" cy="377855"/>
            <a:chOff x="11046174" y="4430284"/>
            <a:chExt cx="1431079" cy="377855"/>
          </a:xfrm>
        </p:grpSpPr>
        <p:sp>
          <p:nvSpPr>
            <p:cNvPr id="758" name="직사각형 757">
              <a:extLst>
                <a:ext uri="{FF2B5EF4-FFF2-40B4-BE49-F238E27FC236}">
                  <a16:creationId xmlns:a16="http://schemas.microsoft.com/office/drawing/2014/main" id="{0FA6ECA6-3647-4BEB-9DCF-A01DEDE53F0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759" name="Profile Picture">
              <a:extLst>
                <a:ext uri="{FF2B5EF4-FFF2-40B4-BE49-F238E27FC236}">
                  <a16:creationId xmlns:a16="http://schemas.microsoft.com/office/drawing/2014/main" id="{DBE07610-F420-4725-AC5A-72FAB63C40C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761" name="Background">
                <a:extLst>
                  <a:ext uri="{FF2B5EF4-FFF2-40B4-BE49-F238E27FC236}">
                    <a16:creationId xmlns:a16="http://schemas.microsoft.com/office/drawing/2014/main" id="{F6B31BFD-1214-4F47-BBF6-DDDE2D7FFF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62" name="Profile Icon">
                <a:extLst>
                  <a:ext uri="{FF2B5EF4-FFF2-40B4-BE49-F238E27FC236}">
                    <a16:creationId xmlns:a16="http://schemas.microsoft.com/office/drawing/2014/main" id="{1B42DD1A-637B-4648-8B6C-86B6542AE7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03196B8B-C684-49E4-A33A-16AEE9496C9E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73" name="타원 672">
            <a:extLst>
              <a:ext uri="{FF2B5EF4-FFF2-40B4-BE49-F238E27FC236}">
                <a16:creationId xmlns:a16="http://schemas.microsoft.com/office/drawing/2014/main" id="{0D601A81-37B0-4538-82B3-8C21153589FB}"/>
              </a:ext>
            </a:extLst>
          </p:cNvPr>
          <p:cNvSpPr/>
          <p:nvPr/>
        </p:nvSpPr>
        <p:spPr>
          <a:xfrm>
            <a:off x="6586505" y="201623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74" name="그래픽 673" descr="스마트폰">
            <a:extLst>
              <a:ext uri="{FF2B5EF4-FFF2-40B4-BE49-F238E27FC236}">
                <a16:creationId xmlns:a16="http://schemas.microsoft.com/office/drawing/2014/main" id="{6996FE14-9E0C-40C3-A67C-FE45DF8E4C16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6815665" y="2217710"/>
            <a:ext cx="144000" cy="144000"/>
          </a:xfrm>
          <a:prstGeom prst="rect">
            <a:avLst/>
          </a:prstGeom>
        </p:spPr>
      </p:pic>
      <p:grpSp>
        <p:nvGrpSpPr>
          <p:cNvPr id="675" name="그룹 674">
            <a:extLst>
              <a:ext uri="{FF2B5EF4-FFF2-40B4-BE49-F238E27FC236}">
                <a16:creationId xmlns:a16="http://schemas.microsoft.com/office/drawing/2014/main" id="{9DD06EFA-24BD-4802-A2A9-C12A6F1528D5}"/>
              </a:ext>
            </a:extLst>
          </p:cNvPr>
          <p:cNvGrpSpPr/>
          <p:nvPr/>
        </p:nvGrpSpPr>
        <p:grpSpPr>
          <a:xfrm>
            <a:off x="6984167" y="2036307"/>
            <a:ext cx="338554" cy="184666"/>
            <a:chOff x="1063283" y="3697077"/>
            <a:chExt cx="338554" cy="184666"/>
          </a:xfrm>
        </p:grpSpPr>
        <p:sp>
          <p:nvSpPr>
            <p:cNvPr id="756" name="사각형: 둥근 모서리 755">
              <a:extLst>
                <a:ext uri="{FF2B5EF4-FFF2-40B4-BE49-F238E27FC236}">
                  <a16:creationId xmlns:a16="http://schemas.microsoft.com/office/drawing/2014/main" id="{3319CC37-0337-4792-B8B9-1582682C8CB1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757" name="직사각형 756">
              <a:extLst>
                <a:ext uri="{FF2B5EF4-FFF2-40B4-BE49-F238E27FC236}">
                  <a16:creationId xmlns:a16="http://schemas.microsoft.com/office/drawing/2014/main" id="{AE59A862-4B9E-4264-995A-7E67E91B9E45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67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6C2BE04-ED70-4A16-9932-C52F24E5F1B5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569135" y="257745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77" name="직사각형 676">
            <a:extLst>
              <a:ext uri="{FF2B5EF4-FFF2-40B4-BE49-F238E27FC236}">
                <a16:creationId xmlns:a16="http://schemas.microsoft.com/office/drawing/2014/main" id="{27F0E48A-5786-4E45-815D-2BB519F0706D}"/>
              </a:ext>
            </a:extLst>
          </p:cNvPr>
          <p:cNvSpPr/>
          <p:nvPr/>
        </p:nvSpPr>
        <p:spPr>
          <a:xfrm>
            <a:off x="6594347" y="2454653"/>
            <a:ext cx="764953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오프라인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685" name="그룹 684">
            <a:extLst>
              <a:ext uri="{FF2B5EF4-FFF2-40B4-BE49-F238E27FC236}">
                <a16:creationId xmlns:a16="http://schemas.microsoft.com/office/drawing/2014/main" id="{96EBA991-4E6E-4EA9-ACE1-398B0B5365D9}"/>
              </a:ext>
            </a:extLst>
          </p:cNvPr>
          <p:cNvGrpSpPr/>
          <p:nvPr/>
        </p:nvGrpSpPr>
        <p:grpSpPr>
          <a:xfrm>
            <a:off x="8475059" y="1646230"/>
            <a:ext cx="599713" cy="208878"/>
            <a:chOff x="2618861" y="1818353"/>
            <a:chExt cx="599713" cy="208878"/>
          </a:xfrm>
        </p:grpSpPr>
        <p:sp>
          <p:nvSpPr>
            <p:cNvPr id="742" name="Message">
              <a:extLst>
                <a:ext uri="{FF2B5EF4-FFF2-40B4-BE49-F238E27FC236}">
                  <a16:creationId xmlns:a16="http://schemas.microsoft.com/office/drawing/2014/main" id="{2EC20482-0C89-4487-8274-C50E053ED3A0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743" name="Tip">
              <a:extLst>
                <a:ext uri="{FF2B5EF4-FFF2-40B4-BE49-F238E27FC236}">
                  <a16:creationId xmlns:a16="http://schemas.microsoft.com/office/drawing/2014/main" id="{E21A9414-CE39-484B-91CB-4637EF63002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686" name="그룹 685">
            <a:extLst>
              <a:ext uri="{FF2B5EF4-FFF2-40B4-BE49-F238E27FC236}">
                <a16:creationId xmlns:a16="http://schemas.microsoft.com/office/drawing/2014/main" id="{D38531CD-4066-479C-B6A6-904367DFE476}"/>
              </a:ext>
            </a:extLst>
          </p:cNvPr>
          <p:cNvGrpSpPr/>
          <p:nvPr/>
        </p:nvGrpSpPr>
        <p:grpSpPr>
          <a:xfrm>
            <a:off x="8127747" y="2031699"/>
            <a:ext cx="954223" cy="342644"/>
            <a:chOff x="2264351" y="1684587"/>
            <a:chExt cx="954223" cy="342644"/>
          </a:xfrm>
        </p:grpSpPr>
        <p:sp>
          <p:nvSpPr>
            <p:cNvPr id="740" name="Message">
              <a:extLst>
                <a:ext uri="{FF2B5EF4-FFF2-40B4-BE49-F238E27FC236}">
                  <a16:creationId xmlns:a16="http://schemas.microsoft.com/office/drawing/2014/main" id="{4AB34F35-CDC3-444A-B7DE-AB72465CC62F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741" name="Tip">
              <a:extLst>
                <a:ext uri="{FF2B5EF4-FFF2-40B4-BE49-F238E27FC236}">
                  <a16:creationId xmlns:a16="http://schemas.microsoft.com/office/drawing/2014/main" id="{5A3FAE04-3C7A-498F-9689-E2AE994367E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690" name="Scroll Indicator">
            <a:extLst>
              <a:ext uri="{FF2B5EF4-FFF2-40B4-BE49-F238E27FC236}">
                <a16:creationId xmlns:a16="http://schemas.microsoft.com/office/drawing/2014/main" id="{0B3863C8-6DB7-43D6-A0F2-DD66FB09533C}"/>
              </a:ext>
            </a:extLst>
          </p:cNvPr>
          <p:cNvGrpSpPr/>
          <p:nvPr/>
        </p:nvGrpSpPr>
        <p:grpSpPr>
          <a:xfrm>
            <a:off x="9114321" y="1360901"/>
            <a:ext cx="25400" cy="4644000"/>
            <a:chOff x="892175" y="1261242"/>
            <a:chExt cx="25400" cy="3016250"/>
          </a:xfrm>
        </p:grpSpPr>
        <p:cxnSp>
          <p:nvCxnSpPr>
            <p:cNvPr id="725" name="Track">
              <a:extLst>
                <a:ext uri="{FF2B5EF4-FFF2-40B4-BE49-F238E27FC236}">
                  <a16:creationId xmlns:a16="http://schemas.microsoft.com/office/drawing/2014/main" id="{D56E4B8C-9AA0-49A0-A7FB-2EAF8DD4434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6" name="Thumb">
              <a:extLst>
                <a:ext uri="{FF2B5EF4-FFF2-40B4-BE49-F238E27FC236}">
                  <a16:creationId xmlns:a16="http://schemas.microsoft.com/office/drawing/2014/main" id="{FD84C1B1-73D3-4859-B830-A908D7E724C8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91" name="그룹 690">
            <a:extLst>
              <a:ext uri="{FF2B5EF4-FFF2-40B4-BE49-F238E27FC236}">
                <a16:creationId xmlns:a16="http://schemas.microsoft.com/office/drawing/2014/main" id="{DB1E1B1E-C2DF-459A-A558-9BAE2443B79E}"/>
              </a:ext>
            </a:extLst>
          </p:cNvPr>
          <p:cNvGrpSpPr/>
          <p:nvPr/>
        </p:nvGrpSpPr>
        <p:grpSpPr>
          <a:xfrm>
            <a:off x="8581036" y="5530310"/>
            <a:ext cx="492570" cy="492570"/>
            <a:chOff x="7713214" y="2894335"/>
            <a:chExt cx="2132026" cy="2132026"/>
          </a:xfrm>
        </p:grpSpPr>
        <p:sp>
          <p:nvSpPr>
            <p:cNvPr id="723" name="Oval">
              <a:extLst>
                <a:ext uri="{FF2B5EF4-FFF2-40B4-BE49-F238E27FC236}">
                  <a16:creationId xmlns:a16="http://schemas.microsoft.com/office/drawing/2014/main" id="{3E025739-F222-4278-A4B9-C68E60B13A88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4" name="Add User">
              <a:extLst>
                <a:ext uri="{FF2B5EF4-FFF2-40B4-BE49-F238E27FC236}">
                  <a16:creationId xmlns:a16="http://schemas.microsoft.com/office/drawing/2014/main" id="{3E8B6FBA-63C6-4408-BDE7-4D7E5D9BC7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692" name="사각형: 둥근 모서리 691">
            <a:extLst>
              <a:ext uri="{FF2B5EF4-FFF2-40B4-BE49-F238E27FC236}">
                <a16:creationId xmlns:a16="http://schemas.microsoft.com/office/drawing/2014/main" id="{BF21C854-CB6C-415F-A202-D628E2480364}"/>
              </a:ext>
            </a:extLst>
          </p:cNvPr>
          <p:cNvSpPr/>
          <p:nvPr/>
        </p:nvSpPr>
        <p:spPr>
          <a:xfrm>
            <a:off x="8813161" y="9725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693" name="그룹 692">
            <a:extLst>
              <a:ext uri="{FF2B5EF4-FFF2-40B4-BE49-F238E27FC236}">
                <a16:creationId xmlns:a16="http://schemas.microsoft.com/office/drawing/2014/main" id="{653EE1B1-2A29-4618-BC48-C7F1671C7880}"/>
              </a:ext>
            </a:extLst>
          </p:cNvPr>
          <p:cNvGrpSpPr/>
          <p:nvPr/>
        </p:nvGrpSpPr>
        <p:grpSpPr>
          <a:xfrm>
            <a:off x="7286270" y="959205"/>
            <a:ext cx="1447090" cy="801803"/>
            <a:chOff x="1381885" y="1321155"/>
            <a:chExt cx="1447090" cy="801803"/>
          </a:xfrm>
        </p:grpSpPr>
        <p:sp>
          <p:nvSpPr>
            <p:cNvPr id="71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59B01CB-A8A3-4D83-8D81-517AA07E6655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381885" y="1321155"/>
              <a:ext cx="1435746" cy="8018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endParaRPr lang="en-US" altLang="ko-KR" sz="7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grpSp>
          <p:nvGrpSpPr>
            <p:cNvPr id="713" name="그룹 712">
              <a:extLst>
                <a:ext uri="{FF2B5EF4-FFF2-40B4-BE49-F238E27FC236}">
                  <a16:creationId xmlns:a16="http://schemas.microsoft.com/office/drawing/2014/main" id="{0EDAFA9F-BB11-400B-9E96-55BC841651B8}"/>
                </a:ext>
              </a:extLst>
            </p:cNvPr>
            <p:cNvGrpSpPr/>
            <p:nvPr/>
          </p:nvGrpSpPr>
          <p:grpSpPr>
            <a:xfrm>
              <a:off x="1384741" y="1333382"/>
              <a:ext cx="1444234" cy="789576"/>
              <a:chOff x="8482077" y="1617638"/>
              <a:chExt cx="1444234" cy="789576"/>
            </a:xfrm>
          </p:grpSpPr>
          <p:sp>
            <p:nvSpPr>
              <p:cNvPr id="714" name="직사각형 713">
                <a:extLst>
                  <a:ext uri="{FF2B5EF4-FFF2-40B4-BE49-F238E27FC236}">
                    <a16:creationId xmlns:a16="http://schemas.microsoft.com/office/drawing/2014/main" id="{49436DE8-926A-4237-8448-6C252AA2F3D8}"/>
                  </a:ext>
                </a:extLst>
              </p:cNvPr>
              <p:cNvSpPr/>
              <p:nvPr/>
            </p:nvSpPr>
            <p:spPr>
              <a:xfrm>
                <a:off x="8482077" y="1893683"/>
                <a:ext cx="1444234" cy="513531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716" name="직사각형 715">
                <a:extLst>
                  <a:ext uri="{FF2B5EF4-FFF2-40B4-BE49-F238E27FC236}">
                    <a16:creationId xmlns:a16="http://schemas.microsoft.com/office/drawing/2014/main" id="{C9E193AC-4947-4AE8-86C9-90FEE0DAC7E3}"/>
                  </a:ext>
                </a:extLst>
              </p:cNvPr>
              <p:cNvSpPr/>
              <p:nvPr/>
            </p:nvSpPr>
            <p:spPr>
              <a:xfrm>
                <a:off x="8482077" y="1617638"/>
                <a:ext cx="1444234" cy="271399"/>
              </a:xfrm>
              <a:prstGeom prst="rect">
                <a:avLst/>
              </a:prstGeom>
              <a:solidFill>
                <a:schemeClr val="bg1"/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17" name="그룹 716">
                <a:extLst>
                  <a:ext uri="{FF2B5EF4-FFF2-40B4-BE49-F238E27FC236}">
                    <a16:creationId xmlns:a16="http://schemas.microsoft.com/office/drawing/2014/main" id="{D939AB8B-2A4F-4BFB-B063-1B220035E9D7}"/>
                  </a:ext>
                </a:extLst>
              </p:cNvPr>
              <p:cNvGrpSpPr/>
              <p:nvPr/>
            </p:nvGrpSpPr>
            <p:grpSpPr>
              <a:xfrm>
                <a:off x="8541127" y="1653626"/>
                <a:ext cx="1334326" cy="215444"/>
                <a:chOff x="6263913" y="1165266"/>
                <a:chExt cx="1334326" cy="215444"/>
              </a:xfrm>
            </p:grpSpPr>
            <p:grpSp>
              <p:nvGrpSpPr>
                <p:cNvPr id="719" name="그룹 718">
                  <a:extLst>
                    <a:ext uri="{FF2B5EF4-FFF2-40B4-BE49-F238E27FC236}">
                      <a16:creationId xmlns:a16="http://schemas.microsoft.com/office/drawing/2014/main" id="{CE481421-2CB1-41C7-A161-C475C41810EA}"/>
                    </a:ext>
                  </a:extLst>
                </p:cNvPr>
                <p:cNvGrpSpPr/>
                <p:nvPr/>
              </p:nvGrpSpPr>
              <p:grpSpPr>
                <a:xfrm>
                  <a:off x="6376711" y="1165266"/>
                  <a:ext cx="1221528" cy="215444"/>
                  <a:chOff x="8113337" y="4702990"/>
                  <a:chExt cx="1221528" cy="215444"/>
                </a:xfrm>
              </p:grpSpPr>
              <p:sp>
                <p:nvSpPr>
                  <p:cNvPr id="721" name="직사각형 720">
                    <a:extLst>
                      <a:ext uri="{FF2B5EF4-FFF2-40B4-BE49-F238E27FC236}">
                        <a16:creationId xmlns:a16="http://schemas.microsoft.com/office/drawing/2014/main" id="{7BCE1B58-1F02-448C-8956-A52AFDA4208E}"/>
                      </a:ext>
                    </a:extLst>
                  </p:cNvPr>
                  <p:cNvSpPr/>
                  <p:nvPr/>
                </p:nvSpPr>
                <p:spPr>
                  <a:xfrm>
                    <a:off x="8113337" y="4702990"/>
                    <a:ext cx="744821" cy="215444"/>
                  </a:xfrm>
                  <a:prstGeom prst="rect">
                    <a:avLst/>
                  </a:prstGeom>
                </p:spPr>
                <p:txBody>
                  <a:bodyPr wrap="square" anchor="ctr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800" b="1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/>
                        <a:ea typeface="맑은 고딕" panose="020B0503020000020004" pitchFamily="50" charset="-127"/>
                      </a:rPr>
                      <a:t>전체 보기</a:t>
                    </a:r>
                    <a:endParaRPr kumimoji="1" lang="en-US" altLang="ko-KR" sz="8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722" name="Drop-Down Icon">
                    <a:extLst>
                      <a:ext uri="{FF2B5EF4-FFF2-40B4-BE49-F238E27FC236}">
                        <a16:creationId xmlns:a16="http://schemas.microsoft.com/office/drawing/2014/main" id="{3FF64900-6A7F-49E2-859D-39AB7D8676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44813" y="4787852"/>
                    <a:ext cx="90052" cy="45720"/>
                  </a:xfrm>
                  <a:custGeom>
                    <a:avLst/>
                    <a:gdLst>
                      <a:gd name="T0" fmla="*/ 0 w 65"/>
                      <a:gd name="T1" fmla="*/ 0 h 33"/>
                      <a:gd name="T2" fmla="*/ 33 w 65"/>
                      <a:gd name="T3" fmla="*/ 33 h 33"/>
                      <a:gd name="T4" fmla="*/ 65 w 65"/>
                      <a:gd name="T5" fmla="*/ 0 h 33"/>
                      <a:gd name="T6" fmla="*/ 0 w 65"/>
                      <a:gd name="T7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5" h="33">
                        <a:moveTo>
                          <a:pt x="0" y="0"/>
                        </a:moveTo>
                        <a:lnTo>
                          <a:pt x="33" y="33"/>
                        </a:lnTo>
                        <a:lnTo>
                          <a:pt x="6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pic>
              <p:nvPicPr>
                <p:cNvPr id="720" name="그래픽 719" descr="연결">
                  <a:extLst>
                    <a:ext uri="{FF2B5EF4-FFF2-40B4-BE49-F238E27FC236}">
                      <a16:creationId xmlns:a16="http://schemas.microsoft.com/office/drawing/2014/main" id="{7927F040-A8B7-4697-898F-1CA46847CB5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96DAC541-7B7A-43D3-8B79-37D633B846F1}">
                      <asvg:svgBlip xmlns:asvg="http://schemas.microsoft.com/office/drawing/2016/SVG/main" r:embed="rId3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63913" y="1189568"/>
                  <a:ext cx="176726" cy="176726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69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B6E90DC-AC7E-41D0-B759-7DFAA1501452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7304198" y="152923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760A3E6C-6FBD-45CC-913C-42CE84C8E370}"/>
              </a:ext>
            </a:extLst>
          </p:cNvPr>
          <p:cNvGrpSpPr/>
          <p:nvPr/>
        </p:nvGrpSpPr>
        <p:grpSpPr>
          <a:xfrm>
            <a:off x="7355508" y="1286820"/>
            <a:ext cx="1199069" cy="215444"/>
            <a:chOff x="1421433" y="5668320"/>
            <a:chExt cx="1199069" cy="215444"/>
          </a:xfrm>
        </p:grpSpPr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9A2ABD21-B3CC-4063-BDE3-7963580D2681}"/>
                </a:ext>
              </a:extLst>
            </p:cNvPr>
            <p:cNvSpPr/>
            <p:nvPr/>
          </p:nvSpPr>
          <p:spPr>
            <a:xfrm>
              <a:off x="1526899" y="566832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698" name="그래픽 697" descr="Wi Fi">
              <a:extLst>
                <a:ext uri="{FF2B5EF4-FFF2-40B4-BE49-F238E27FC236}">
                  <a16:creationId xmlns:a16="http://schemas.microsoft.com/office/drawing/2014/main" id="{682453B3-9CF1-48B8-9C10-8938C7D2836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0">
              <a:extLs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rcRect l="13740" t="19752" r="14276" b="22781"/>
            <a:stretch/>
          </p:blipFill>
          <p:spPr>
            <a:xfrm>
              <a:off x="1421433" y="5710395"/>
              <a:ext cx="162062" cy="129380"/>
            </a:xfrm>
            <a:prstGeom prst="rect">
              <a:avLst/>
            </a:prstGeom>
          </p:spPr>
        </p:pic>
      </p:grpSp>
      <p:sp>
        <p:nvSpPr>
          <p:cNvPr id="777" name="직사각형 776">
            <a:extLst>
              <a:ext uri="{FF2B5EF4-FFF2-40B4-BE49-F238E27FC236}">
                <a16:creationId xmlns:a16="http://schemas.microsoft.com/office/drawing/2014/main" id="{3CEE9D31-BC42-4124-A6C2-45E12B815E09}"/>
              </a:ext>
            </a:extLst>
          </p:cNvPr>
          <p:cNvSpPr/>
          <p:nvPr/>
        </p:nvSpPr>
        <p:spPr>
          <a:xfrm>
            <a:off x="7460974" y="1519653"/>
            <a:ext cx="1368312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온</a:t>
            </a:r>
            <a:r>
              <a: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오프라인으로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778" name="그래픽 777" descr="클라우드 컴퓨팅">
            <a:extLst>
              <a:ext uri="{FF2B5EF4-FFF2-40B4-BE49-F238E27FC236}">
                <a16:creationId xmlns:a16="http://schemas.microsoft.com/office/drawing/2014/main" id="{0486025C-ADF7-43C6-A54C-6BE7B89D21D0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7364307" y="1544108"/>
            <a:ext cx="166534" cy="166534"/>
          </a:xfrm>
          <a:prstGeom prst="rect">
            <a:avLst/>
          </a:prstGeom>
        </p:spPr>
      </p:pic>
      <p:sp>
        <p:nvSpPr>
          <p:cNvPr id="77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C9C08F7-0CAD-4094-8B90-BE7EA26512DB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1366788" y="1025147"/>
            <a:ext cx="1443600" cy="173377"/>
          </a:xfrm>
          <a:prstGeom prst="rect">
            <a:avLst/>
          </a:prstGeom>
          <a:solidFill>
            <a:srgbClr val="D9D9D9">
              <a:alpha val="58824"/>
            </a:srgb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E731546-4998-49B8-B2D9-3118DA0AE688}"/>
              </a:ext>
            </a:extLst>
          </p:cNvPr>
          <p:cNvGrpSpPr/>
          <p:nvPr/>
        </p:nvGrpSpPr>
        <p:grpSpPr>
          <a:xfrm>
            <a:off x="1414101" y="1007420"/>
            <a:ext cx="857619" cy="215444"/>
            <a:chOff x="1414101" y="712145"/>
            <a:chExt cx="857619" cy="215444"/>
          </a:xfrm>
        </p:grpSpPr>
        <p:sp>
          <p:nvSpPr>
            <p:cNvPr id="780" name="직사각형 779">
              <a:extLst>
                <a:ext uri="{FF2B5EF4-FFF2-40B4-BE49-F238E27FC236}">
                  <a16:creationId xmlns:a16="http://schemas.microsoft.com/office/drawing/2014/main" id="{943D0CD8-B516-407E-BB21-66AA3B116C22}"/>
                </a:ext>
              </a:extLst>
            </p:cNvPr>
            <p:cNvSpPr/>
            <p:nvPr/>
          </p:nvSpPr>
          <p:spPr>
            <a:xfrm>
              <a:off x="1526899" y="712145"/>
              <a:ext cx="744821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전체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781" name="그래픽 780" descr="연결">
              <a:extLst>
                <a:ext uri="{FF2B5EF4-FFF2-40B4-BE49-F238E27FC236}">
                  <a16:creationId xmlns:a16="http://schemas.microsoft.com/office/drawing/2014/main" id="{479D26F0-F78B-48C4-9FC7-E285378A349A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>
              <a:extLst>
                <a:ext uri="{96DAC541-7B7A-43D3-8B79-37D633B846F1}">
                  <asvg:svgBlip xmlns:asvg="http://schemas.microsoft.com/office/drawing/2016/SVG/main" r:embed="rId33"/>
                </a:ext>
              </a:extLst>
            </a:blip>
            <a:stretch>
              <a:fillRect/>
            </a:stretch>
          </p:blipFill>
          <p:spPr>
            <a:xfrm>
              <a:off x="1414101" y="736447"/>
              <a:ext cx="176726" cy="176726"/>
            </a:xfrm>
            <a:prstGeom prst="rect">
              <a:avLst/>
            </a:prstGeom>
          </p:spPr>
        </p:pic>
      </p:grpSp>
      <p:pic>
        <p:nvPicPr>
          <p:cNvPr id="782" name="그래픽 781" descr="오른쪽으로 굽은 화살표">
            <a:extLst>
              <a:ext uri="{FF2B5EF4-FFF2-40B4-BE49-F238E27FC236}">
                <a16:creationId xmlns:a16="http://schemas.microsoft.com/office/drawing/2014/main" id="{8E66A96E-6D2A-4099-A700-F33705E9E06C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2530669" y="726732"/>
            <a:ext cx="413540" cy="413540"/>
          </a:xfrm>
          <a:prstGeom prst="rect">
            <a:avLst/>
          </a:prstGeom>
        </p:spPr>
      </p:pic>
      <p:pic>
        <p:nvPicPr>
          <p:cNvPr id="783" name="그래픽 782" descr="오른쪽으로 굽은 화살표">
            <a:extLst>
              <a:ext uri="{FF2B5EF4-FFF2-40B4-BE49-F238E27FC236}">
                <a16:creationId xmlns:a16="http://schemas.microsoft.com/office/drawing/2014/main" id="{0D131984-83C1-4BDE-88D8-B3E8A28DE168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5511995" y="726733"/>
            <a:ext cx="413540" cy="413540"/>
          </a:xfrm>
          <a:prstGeom prst="rect">
            <a:avLst/>
          </a:prstGeom>
        </p:spPr>
      </p:pic>
      <p:pic>
        <p:nvPicPr>
          <p:cNvPr id="784" name="그래픽 783" descr="오른쪽으로 굽은 화살표">
            <a:extLst>
              <a:ext uri="{FF2B5EF4-FFF2-40B4-BE49-F238E27FC236}">
                <a16:creationId xmlns:a16="http://schemas.microsoft.com/office/drawing/2014/main" id="{50E50F6A-33A7-4658-8BA9-6764F420DCEB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3256542" flipV="1">
            <a:off x="8559995" y="726733"/>
            <a:ext cx="413540" cy="413540"/>
          </a:xfrm>
          <a:prstGeom prst="rect">
            <a:avLst/>
          </a:prstGeom>
        </p:spPr>
      </p:pic>
      <p:grpSp>
        <p:nvGrpSpPr>
          <p:cNvPr id="785" name="그룹 784">
            <a:extLst>
              <a:ext uri="{FF2B5EF4-FFF2-40B4-BE49-F238E27FC236}">
                <a16:creationId xmlns:a16="http://schemas.microsoft.com/office/drawing/2014/main" id="{7DF6AF05-469D-483D-9240-5C12E4816E24}"/>
              </a:ext>
            </a:extLst>
          </p:cNvPr>
          <p:cNvGrpSpPr/>
          <p:nvPr/>
        </p:nvGrpSpPr>
        <p:grpSpPr>
          <a:xfrm>
            <a:off x="6586505" y="2750904"/>
            <a:ext cx="2495465" cy="377855"/>
            <a:chOff x="652430" y="3989154"/>
            <a:chExt cx="2495465" cy="377855"/>
          </a:xfrm>
        </p:grpSpPr>
        <p:grpSp>
          <p:nvGrpSpPr>
            <p:cNvPr id="786" name="그룹 785">
              <a:extLst>
                <a:ext uri="{FF2B5EF4-FFF2-40B4-BE49-F238E27FC236}">
                  <a16:creationId xmlns:a16="http://schemas.microsoft.com/office/drawing/2014/main" id="{98D2A1FC-4A9C-4886-AA30-BCF2A15FE8AE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794" name="직사각형 793">
                <a:extLst>
                  <a:ext uri="{FF2B5EF4-FFF2-40B4-BE49-F238E27FC236}">
                    <a16:creationId xmlns:a16="http://schemas.microsoft.com/office/drawing/2014/main" id="{50E74684-9832-4102-B02C-48E8AC3E61C3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795" name="Profile Picture">
                <a:extLst>
                  <a:ext uri="{FF2B5EF4-FFF2-40B4-BE49-F238E27FC236}">
                    <a16:creationId xmlns:a16="http://schemas.microsoft.com/office/drawing/2014/main" id="{FC7CDCF6-54F3-415E-BC52-C20976CE18D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97" name="Background">
                  <a:extLst>
                    <a:ext uri="{FF2B5EF4-FFF2-40B4-BE49-F238E27FC236}">
                      <a16:creationId xmlns:a16="http://schemas.microsoft.com/office/drawing/2014/main" id="{65E6C74B-C37C-424D-8FEE-4537632F748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98" name="Profile Icon">
                  <a:extLst>
                    <a:ext uri="{FF2B5EF4-FFF2-40B4-BE49-F238E27FC236}">
                      <a16:creationId xmlns:a16="http://schemas.microsoft.com/office/drawing/2014/main" id="{729495B1-0FF5-40D2-9D71-E837382E702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796" name="직사각형 795">
                <a:extLst>
                  <a:ext uri="{FF2B5EF4-FFF2-40B4-BE49-F238E27FC236}">
                    <a16:creationId xmlns:a16="http://schemas.microsoft.com/office/drawing/2014/main" id="{562B38E1-1020-456D-BBD1-BD185F755BA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87" name="타원 786">
              <a:extLst>
                <a:ext uri="{FF2B5EF4-FFF2-40B4-BE49-F238E27FC236}">
                  <a16:creationId xmlns:a16="http://schemas.microsoft.com/office/drawing/2014/main" id="{3DDC1A98-CF50-4A94-B054-CD55A1A7DD4E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788" name="그래픽 787" descr="스마트폰">
              <a:extLst>
                <a:ext uri="{FF2B5EF4-FFF2-40B4-BE49-F238E27FC236}">
                  <a16:creationId xmlns:a16="http://schemas.microsoft.com/office/drawing/2014/main" id="{80F12545-5C34-4D7A-950B-F3D1DD3261A6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789" name="사각형: 둥근 모서리 788">
              <a:extLst>
                <a:ext uri="{FF2B5EF4-FFF2-40B4-BE49-F238E27FC236}">
                  <a16:creationId xmlns:a16="http://schemas.microsoft.com/office/drawing/2014/main" id="{1F7924D8-EBAB-40B0-B878-0FF4DC38276E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120FDEB9-12BF-4C90-BA1E-8A4E0998DE42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792" name="Message">
                <a:extLst>
                  <a:ext uri="{FF2B5EF4-FFF2-40B4-BE49-F238E27FC236}">
                    <a16:creationId xmlns:a16="http://schemas.microsoft.com/office/drawing/2014/main" id="{DD209D96-0D3A-433B-B6B0-5EB61CD3E551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793" name="Tip">
                <a:extLst>
                  <a:ext uri="{FF2B5EF4-FFF2-40B4-BE49-F238E27FC236}">
                    <a16:creationId xmlns:a16="http://schemas.microsoft.com/office/drawing/2014/main" id="{8A7AB051-3F09-4B0E-8A43-01ED3E32405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791" name="직사각형 790">
              <a:extLst>
                <a:ext uri="{FF2B5EF4-FFF2-40B4-BE49-F238E27FC236}">
                  <a16:creationId xmlns:a16="http://schemas.microsoft.com/office/drawing/2014/main" id="{DD9BEF16-5D62-4309-BE0A-E06EF87B7F4C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799" name="직사각형 798">
            <a:extLst>
              <a:ext uri="{FF2B5EF4-FFF2-40B4-BE49-F238E27FC236}">
                <a16:creationId xmlns:a16="http://schemas.microsoft.com/office/drawing/2014/main" id="{56A45FA8-7D88-496F-A76B-F6F743521352}"/>
              </a:ext>
            </a:extLst>
          </p:cNvPr>
          <p:cNvSpPr/>
          <p:nvPr/>
        </p:nvSpPr>
        <p:spPr>
          <a:xfrm>
            <a:off x="812122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0" name="직사각형 799">
            <a:extLst>
              <a:ext uri="{FF2B5EF4-FFF2-40B4-BE49-F238E27FC236}">
                <a16:creationId xmlns:a16="http://schemas.microsoft.com/office/drawing/2014/main" id="{29238EFA-D40C-441A-89A4-DCD2BB25A6D0}"/>
              </a:ext>
            </a:extLst>
          </p:cNvPr>
          <p:cNvSpPr/>
          <p:nvPr/>
        </p:nvSpPr>
        <p:spPr>
          <a:xfrm>
            <a:off x="3755421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1" name="직사각형 800">
            <a:extLst>
              <a:ext uri="{FF2B5EF4-FFF2-40B4-BE49-F238E27FC236}">
                <a16:creationId xmlns:a16="http://schemas.microsoft.com/office/drawing/2014/main" id="{6481DD10-FF64-4DB7-92C6-9D1B2F57849E}"/>
              </a:ext>
            </a:extLst>
          </p:cNvPr>
          <p:cNvSpPr/>
          <p:nvPr/>
        </p:nvSpPr>
        <p:spPr>
          <a:xfrm>
            <a:off x="6745370" y="603641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온</a:t>
            </a:r>
            <a:r>
              <a:rPr kumimoji="1" lang="en-US" altLang="ko-KR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오프라인으로 보기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2" name="직사각형 801">
            <a:extLst>
              <a:ext uri="{FF2B5EF4-FFF2-40B4-BE49-F238E27FC236}">
                <a16:creationId xmlns:a16="http://schemas.microsoft.com/office/drawing/2014/main" id="{DBED85F2-3294-4CF8-B9A2-030B5C0DBF0F}"/>
              </a:ext>
            </a:extLst>
          </p:cNvPr>
          <p:cNvSpPr/>
          <p:nvPr/>
        </p:nvSpPr>
        <p:spPr>
          <a:xfrm>
            <a:off x="547578" y="6159822"/>
            <a:ext cx="2682510" cy="338554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그룹별로 온라인과 오프라인 동료 목록 모두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전체 인원 중 접속 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03" name="직사각형 802">
            <a:extLst>
              <a:ext uri="{FF2B5EF4-FFF2-40B4-BE49-F238E27FC236}">
                <a16:creationId xmlns:a16="http://schemas.microsoft.com/office/drawing/2014/main" id="{56227073-1A98-40CD-BAFE-0023DD29D8B2}"/>
              </a:ext>
            </a:extLst>
          </p:cNvPr>
          <p:cNvSpPr/>
          <p:nvPr/>
        </p:nvSpPr>
        <p:spPr>
          <a:xfrm>
            <a:off x="3509853" y="6159822"/>
            <a:ext cx="2682510" cy="46166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그룹별로 접속한 동료만 목록에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접속한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모두 펼침 상태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</a:t>
            </a:r>
          </a:p>
        </p:txBody>
      </p:sp>
      <p:sp>
        <p:nvSpPr>
          <p:cNvPr id="804" name="직사각형 803">
            <a:extLst>
              <a:ext uri="{FF2B5EF4-FFF2-40B4-BE49-F238E27FC236}">
                <a16:creationId xmlns:a16="http://schemas.microsoft.com/office/drawing/2014/main" id="{BF660DCF-8DB3-4590-B146-58F5919C8329}"/>
              </a:ext>
            </a:extLst>
          </p:cNvPr>
          <p:cNvSpPr/>
          <p:nvPr/>
        </p:nvSpPr>
        <p:spPr>
          <a:xfrm>
            <a:off x="6500703" y="6159822"/>
            <a:ext cx="2682510" cy="58477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그룹을 온라인과 오프라인으로 구분하여 각 상태에 따라 동료 목록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그룹별 인원 수 정보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각 그룹은 모두 펼침 상태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DEFAULT</a:t>
            </a:r>
          </a:p>
        </p:txBody>
      </p:sp>
    </p:spTree>
    <p:extLst>
      <p:ext uri="{BB962C8B-B14F-4D97-AF65-F5344CB8AC3E}">
        <p14:creationId xmlns:p14="http://schemas.microsoft.com/office/powerpoint/2010/main" val="90841620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1745654"/>
              </p:ext>
            </p:extLst>
          </p:nvPr>
        </p:nvGraphicFramePr>
        <p:xfrm>
          <a:off x="7572375" y="571500"/>
          <a:ext cx="2200900" cy="342494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그룹 전체 목록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새 그룹 추가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전체 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전체 닫기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저장하기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가져오기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전체 열기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 시 그룹 목록이 모두 펼침 상태로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전체 닫기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클릭 시 그룹 목록이 모두 접힌 상태로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E98CDB00-4CD9-43F4-9027-9B55BA0CC7C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B3B5FC26-CE4B-46FD-856F-C0F492F91C3C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3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43B6D65-8C88-42AC-81C7-2E39B49BA9EF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E61708A7-C191-4D74-A3D8-D9D592FB3977}"/>
              </a:ext>
            </a:extLst>
          </p:cNvPr>
          <p:cNvSpPr/>
          <p:nvPr/>
        </p:nvSpPr>
        <p:spPr>
          <a:xfrm>
            <a:off x="3281078" y="1356139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00F93549-3E0E-4AAC-BAD3-04F205120CA2}"/>
              </a:ext>
            </a:extLst>
          </p:cNvPr>
          <p:cNvGrpSpPr/>
          <p:nvPr/>
        </p:nvGrpSpPr>
        <p:grpSpPr>
          <a:xfrm>
            <a:off x="4819360" y="1848622"/>
            <a:ext cx="2490066" cy="947112"/>
            <a:chOff x="4976639" y="1964452"/>
            <a:chExt cx="2490066" cy="947112"/>
          </a:xfrm>
        </p:grpSpPr>
        <p:sp>
          <p:nvSpPr>
            <p:cNvPr id="444" name="직사각형 443">
              <a:extLst>
                <a:ext uri="{FF2B5EF4-FFF2-40B4-BE49-F238E27FC236}">
                  <a16:creationId xmlns:a16="http://schemas.microsoft.com/office/drawing/2014/main" id="{19F1F501-52BD-4074-A49B-2367C8F5F69B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07C552FE-9064-4F3A-BBA1-BBCDDBFF4C30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9766766F-B639-4817-8076-CA93C207FAC2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454AF740-D6E7-4706-BADB-B76B1F118600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D7447671-4417-44C2-904E-A8370E5E66B4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A1696BED-71F2-4486-B35D-FE4C46503A63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94DB73-DED5-4C20-89FE-E3054FFCC212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CD8784E4-DC50-4D90-8BF5-E7A2951BA5DB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804EE262-979C-4FBE-9495-61238AB3B36B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D6CE062E-4DC3-4573-A790-46CF8C7283B8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2B45D075-42C4-4053-B4E5-C5E1A368EE75}"/>
              </a:ext>
            </a:extLst>
          </p:cNvPr>
          <p:cNvSpPr/>
          <p:nvPr/>
        </p:nvSpPr>
        <p:spPr>
          <a:xfrm>
            <a:off x="3385944" y="2864610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455" name="Image">
            <a:extLst>
              <a:ext uri="{FF2B5EF4-FFF2-40B4-BE49-F238E27FC236}">
                <a16:creationId xmlns:a16="http://schemas.microsoft.com/office/drawing/2014/main" id="{05947FF3-38DB-4E26-AB12-EDBB0FD3855C}"/>
              </a:ext>
            </a:extLst>
          </p:cNvPr>
          <p:cNvGrpSpPr/>
          <p:nvPr/>
        </p:nvGrpSpPr>
        <p:grpSpPr>
          <a:xfrm>
            <a:off x="3480148" y="1875926"/>
            <a:ext cx="974132" cy="956174"/>
            <a:chOff x="9600101" y="1622168"/>
            <a:chExt cx="1333500" cy="1333500"/>
          </a:xfrm>
        </p:grpSpPr>
        <p:sp>
          <p:nvSpPr>
            <p:cNvPr id="456" name="Border">
              <a:extLst>
                <a:ext uri="{FF2B5EF4-FFF2-40B4-BE49-F238E27FC236}">
                  <a16:creationId xmlns:a16="http://schemas.microsoft.com/office/drawing/2014/main" id="{62C6CA41-613A-427F-B673-01FB40A120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457" name="Line">
              <a:extLst>
                <a:ext uri="{FF2B5EF4-FFF2-40B4-BE49-F238E27FC236}">
                  <a16:creationId xmlns:a16="http://schemas.microsoft.com/office/drawing/2014/main" id="{3BF7DCE3-0E95-41D3-9C5D-549FD407A52D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Line">
              <a:extLst>
                <a:ext uri="{FF2B5EF4-FFF2-40B4-BE49-F238E27FC236}">
                  <a16:creationId xmlns:a16="http://schemas.microsoft.com/office/drawing/2014/main" id="{DB04F061-B99E-41EF-9AD8-D484626CED3C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4E0BCEC5-36D2-4866-81A6-9B872CBF78F2}"/>
              </a:ext>
            </a:extLst>
          </p:cNvPr>
          <p:cNvSpPr/>
          <p:nvPr/>
        </p:nvSpPr>
        <p:spPr>
          <a:xfrm>
            <a:off x="3268169" y="1294513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460" name="직선 연결선 459">
            <a:extLst>
              <a:ext uri="{FF2B5EF4-FFF2-40B4-BE49-F238E27FC236}">
                <a16:creationId xmlns:a16="http://schemas.microsoft.com/office/drawing/2014/main" id="{655E38F9-2604-4BCE-AD2E-5200EA3B4D79}"/>
              </a:ext>
            </a:extLst>
          </p:cNvPr>
          <p:cNvCxnSpPr/>
          <p:nvPr/>
        </p:nvCxnSpPr>
        <p:spPr>
          <a:xfrm>
            <a:off x="3334552" y="1748354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3314C62B-11BB-4071-9853-5E9117778607}"/>
              </a:ext>
            </a:extLst>
          </p:cNvPr>
          <p:cNvSpPr/>
          <p:nvPr/>
        </p:nvSpPr>
        <p:spPr>
          <a:xfrm>
            <a:off x="3300788" y="1432024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Young Ju</a:t>
            </a:r>
          </a:p>
        </p:txBody>
      </p:sp>
      <p:grpSp>
        <p:nvGrpSpPr>
          <p:cNvPr id="462" name="그룹 461">
            <a:extLst>
              <a:ext uri="{FF2B5EF4-FFF2-40B4-BE49-F238E27FC236}">
                <a16:creationId xmlns:a16="http://schemas.microsoft.com/office/drawing/2014/main" id="{1C20FFCB-ABD2-496E-B5D0-E50D4A3D9DB9}"/>
              </a:ext>
            </a:extLst>
          </p:cNvPr>
          <p:cNvGrpSpPr/>
          <p:nvPr/>
        </p:nvGrpSpPr>
        <p:grpSpPr>
          <a:xfrm>
            <a:off x="4941151" y="2865944"/>
            <a:ext cx="2179848" cy="379666"/>
            <a:chOff x="5019254" y="5172770"/>
            <a:chExt cx="2179848" cy="379666"/>
          </a:xfrm>
        </p:grpSpPr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18C684EB-4DC7-4C1E-AA26-8263D5F501FA}"/>
                </a:ext>
              </a:extLst>
            </p:cNvPr>
            <p:cNvGrpSpPr/>
            <p:nvPr/>
          </p:nvGrpSpPr>
          <p:grpSpPr>
            <a:xfrm>
              <a:off x="6369392" y="5172770"/>
              <a:ext cx="379666" cy="379666"/>
              <a:chOff x="5727769" y="2721864"/>
              <a:chExt cx="903986" cy="903986"/>
            </a:xfrm>
          </p:grpSpPr>
          <p:sp>
            <p:nvSpPr>
              <p:cNvPr id="476" name="Oval">
                <a:extLst>
                  <a:ext uri="{FF2B5EF4-FFF2-40B4-BE49-F238E27FC236}">
                    <a16:creationId xmlns:a16="http://schemas.microsoft.com/office/drawing/2014/main" id="{E123B710-C4C1-425A-AE0C-208034FE4271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7" name="그래픽 476" descr="스마트폰">
                <a:extLst>
                  <a:ext uri="{FF2B5EF4-FFF2-40B4-BE49-F238E27FC236}">
                    <a16:creationId xmlns:a16="http://schemas.microsoft.com/office/drawing/2014/main" id="{DAD82ABE-3734-4A42-8197-438763BE45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464" name="그룹 463">
              <a:extLst>
                <a:ext uri="{FF2B5EF4-FFF2-40B4-BE49-F238E27FC236}">
                  <a16:creationId xmlns:a16="http://schemas.microsoft.com/office/drawing/2014/main" id="{3ECF88E2-F00E-46A5-AC8B-A378CC04354D}"/>
                </a:ext>
              </a:extLst>
            </p:cNvPr>
            <p:cNvGrpSpPr/>
            <p:nvPr/>
          </p:nvGrpSpPr>
          <p:grpSpPr>
            <a:xfrm>
              <a:off x="5019254" y="5172770"/>
              <a:ext cx="379666" cy="379666"/>
              <a:chOff x="8317111" y="1135558"/>
              <a:chExt cx="924232" cy="924232"/>
            </a:xfrm>
          </p:grpSpPr>
          <p:sp>
            <p:nvSpPr>
              <p:cNvPr id="474" name="Oval">
                <a:extLst>
                  <a:ext uri="{FF2B5EF4-FFF2-40B4-BE49-F238E27FC236}">
                    <a16:creationId xmlns:a16="http://schemas.microsoft.com/office/drawing/2014/main" id="{B9B502E2-1931-4F86-BC84-F2A029B5121F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5" name="그래픽 474" descr="음성">
                <a:extLst>
                  <a:ext uri="{FF2B5EF4-FFF2-40B4-BE49-F238E27FC236}">
                    <a16:creationId xmlns:a16="http://schemas.microsoft.com/office/drawing/2014/main" id="{631FD7F5-F760-4CB8-A6D9-E59CCE778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02A7AC40-116F-426B-ACFE-B29DDCB841BA}"/>
                </a:ext>
              </a:extLst>
            </p:cNvPr>
            <p:cNvGrpSpPr/>
            <p:nvPr/>
          </p:nvGrpSpPr>
          <p:grpSpPr>
            <a:xfrm>
              <a:off x="5469300" y="5172770"/>
              <a:ext cx="379666" cy="379666"/>
              <a:chOff x="7528185" y="3895193"/>
              <a:chExt cx="379666" cy="379666"/>
            </a:xfrm>
          </p:grpSpPr>
          <p:sp>
            <p:nvSpPr>
              <p:cNvPr id="472" name="Oval">
                <a:extLst>
                  <a:ext uri="{FF2B5EF4-FFF2-40B4-BE49-F238E27FC236}">
                    <a16:creationId xmlns:a16="http://schemas.microsoft.com/office/drawing/2014/main" id="{37D25049-B26F-427F-8A0B-B4AF8E094A3B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3" name="그래픽 472" descr="웹 캠">
                <a:extLst>
                  <a:ext uri="{FF2B5EF4-FFF2-40B4-BE49-F238E27FC236}">
                    <a16:creationId xmlns:a16="http://schemas.microsoft.com/office/drawing/2014/main" id="{FF0F5C5B-4E33-498B-9DF5-3A187A7994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30713B3C-A92E-4860-B744-2229F31EF9CF}"/>
                </a:ext>
              </a:extLst>
            </p:cNvPr>
            <p:cNvGrpSpPr/>
            <p:nvPr/>
          </p:nvGrpSpPr>
          <p:grpSpPr>
            <a:xfrm>
              <a:off x="6819436" y="5172770"/>
              <a:ext cx="379666" cy="379666"/>
              <a:chOff x="8317111" y="4767758"/>
              <a:chExt cx="924232" cy="924232"/>
            </a:xfrm>
          </p:grpSpPr>
          <p:sp>
            <p:nvSpPr>
              <p:cNvPr id="470" name="Oval">
                <a:extLst>
                  <a:ext uri="{FF2B5EF4-FFF2-40B4-BE49-F238E27FC236}">
                    <a16:creationId xmlns:a16="http://schemas.microsoft.com/office/drawing/2014/main" id="{F8E194B7-07F6-46E6-8BBF-36CE399116DF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1" name="그래픽 470" descr="스피커 폰">
                <a:extLst>
                  <a:ext uri="{FF2B5EF4-FFF2-40B4-BE49-F238E27FC236}">
                    <a16:creationId xmlns:a16="http://schemas.microsoft.com/office/drawing/2014/main" id="{066E7A38-580E-4C0F-B14F-0E0206E7F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467" name="그룹 466">
              <a:extLst>
                <a:ext uri="{FF2B5EF4-FFF2-40B4-BE49-F238E27FC236}">
                  <a16:creationId xmlns:a16="http://schemas.microsoft.com/office/drawing/2014/main" id="{D1005B24-C8BD-4D17-BF7F-58FDB9588B61}"/>
                </a:ext>
              </a:extLst>
            </p:cNvPr>
            <p:cNvGrpSpPr/>
            <p:nvPr/>
          </p:nvGrpSpPr>
          <p:grpSpPr>
            <a:xfrm>
              <a:off x="5919346" y="5172770"/>
              <a:ext cx="379666" cy="379666"/>
              <a:chOff x="8317111" y="3624758"/>
              <a:chExt cx="924232" cy="924232"/>
            </a:xfrm>
          </p:grpSpPr>
          <p:sp>
            <p:nvSpPr>
              <p:cNvPr id="468" name="Oval">
                <a:extLst>
                  <a:ext uri="{FF2B5EF4-FFF2-40B4-BE49-F238E27FC236}">
                    <a16:creationId xmlns:a16="http://schemas.microsoft.com/office/drawing/2014/main" id="{7F17FB57-7040-4485-89FF-AC960FC5F21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69" name="그래픽 468" descr="보내기">
                <a:extLst>
                  <a:ext uri="{FF2B5EF4-FFF2-40B4-BE49-F238E27FC236}">
                    <a16:creationId xmlns:a16="http://schemas.microsoft.com/office/drawing/2014/main" id="{1A5795E2-F63B-45C6-A3AA-951307C7DD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</p:grp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222411" y="3375636"/>
            <a:ext cx="4208996" cy="1573635"/>
            <a:chOff x="3222411" y="3375636"/>
            <a:chExt cx="4208996" cy="1573635"/>
          </a:xfrm>
        </p:grpSpPr>
        <p:sp>
          <p:nvSpPr>
            <p:cNvPr id="479" name="사각형: 둥근 모서리 478">
              <a:extLst>
                <a:ext uri="{FF2B5EF4-FFF2-40B4-BE49-F238E27FC236}">
                  <a16:creationId xmlns:a16="http://schemas.microsoft.com/office/drawing/2014/main" id="{B71C80A1-4827-4A2A-96DF-77950D6EC1C5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6A24BF39-E5D1-4D55-9881-2A4DB9EE7922}"/>
              </a:ext>
            </a:extLst>
          </p:cNvPr>
          <p:cNvGrpSpPr/>
          <p:nvPr/>
        </p:nvGrpSpPr>
        <p:grpSpPr>
          <a:xfrm>
            <a:off x="7008137" y="1452843"/>
            <a:ext cx="323061" cy="156754"/>
            <a:chOff x="6501959" y="1414619"/>
            <a:chExt cx="323061" cy="156754"/>
          </a:xfrm>
        </p:grpSpPr>
        <p:sp>
          <p:nvSpPr>
            <p:cNvPr id="500" name="Star">
              <a:extLst>
                <a:ext uri="{FF2B5EF4-FFF2-40B4-BE49-F238E27FC236}">
                  <a16:creationId xmlns:a16="http://schemas.microsoft.com/office/drawing/2014/main" id="{4FAEBA2B-E6A8-4F2B-B5DD-D8003D85CA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64168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1" name="그룹 500">
              <a:extLst>
                <a:ext uri="{FF2B5EF4-FFF2-40B4-BE49-F238E27FC236}">
                  <a16:creationId xmlns:a16="http://schemas.microsoft.com/office/drawing/2014/main" id="{121E2398-BD19-41C2-976F-975432EAAFB4}"/>
                </a:ext>
              </a:extLst>
            </p:cNvPr>
            <p:cNvGrpSpPr/>
            <p:nvPr/>
          </p:nvGrpSpPr>
          <p:grpSpPr>
            <a:xfrm>
              <a:off x="6501959" y="1416573"/>
              <a:ext cx="126000" cy="154800"/>
              <a:chOff x="8419501" y="2914390"/>
              <a:chExt cx="455531" cy="522687"/>
            </a:xfrm>
          </p:grpSpPr>
          <p:sp>
            <p:nvSpPr>
              <p:cNvPr id="502" name="User">
                <a:extLst>
                  <a:ext uri="{FF2B5EF4-FFF2-40B4-BE49-F238E27FC236}">
                    <a16:creationId xmlns:a16="http://schemas.microsoft.com/office/drawing/2014/main" id="{A2E00F26-D8FD-4D47-90F2-AF7D28A7F0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19501" y="2914390"/>
                <a:ext cx="434758" cy="515642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User">
                <a:extLst>
                  <a:ext uri="{FF2B5EF4-FFF2-40B4-BE49-F238E27FC236}">
                    <a16:creationId xmlns:a16="http://schemas.microsoft.com/office/drawing/2014/main" id="{DDC671CA-AEAB-42BB-8660-76817610EB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95158" y="2998210"/>
                <a:ext cx="296404" cy="351548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4" name="Rounded Panel">
                <a:extLst>
                  <a:ext uri="{FF2B5EF4-FFF2-40B4-BE49-F238E27FC236}">
                    <a16:creationId xmlns:a16="http://schemas.microsoft.com/office/drawing/2014/main" id="{BB452618-85B6-467C-ACCB-580339582134}"/>
                  </a:ext>
                </a:extLst>
              </p:cNvPr>
              <p:cNvSpPr/>
              <p:nvPr/>
            </p:nvSpPr>
            <p:spPr>
              <a:xfrm>
                <a:off x="8677278" y="3238063"/>
                <a:ext cx="197754" cy="199014"/>
              </a:xfrm>
              <a:prstGeom prst="ellipse">
                <a:avLst/>
              </a:prstGeom>
              <a:solidFill>
                <a:srgbClr val="5F5F5F"/>
              </a:solidFill>
              <a:ln w="6350" cap="flat" cmpd="sng" algn="ctr">
                <a:solidFill>
                  <a:srgbClr val="FFFFFF"/>
                </a:solidFill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05" name="그룹 504">
                <a:extLst>
                  <a:ext uri="{FF2B5EF4-FFF2-40B4-BE49-F238E27FC236}">
                    <a16:creationId xmlns:a16="http://schemas.microsoft.com/office/drawing/2014/main" id="{B27EBDBC-73C2-4103-9082-61B84A1F8593}"/>
                  </a:ext>
                </a:extLst>
              </p:cNvPr>
              <p:cNvGrpSpPr/>
              <p:nvPr/>
            </p:nvGrpSpPr>
            <p:grpSpPr>
              <a:xfrm>
                <a:off x="8698820" y="3259826"/>
                <a:ext cx="154670" cy="155488"/>
                <a:chOff x="8349666" y="2451010"/>
                <a:chExt cx="150069" cy="150863"/>
              </a:xfrm>
              <a:solidFill>
                <a:srgbClr val="FFFFFF"/>
              </a:solidFill>
            </p:grpSpPr>
            <p:pic>
              <p:nvPicPr>
                <p:cNvPr id="506" name="그래픽 505" descr="뒤로 RTL">
                  <a:extLst>
                    <a:ext uri="{FF2B5EF4-FFF2-40B4-BE49-F238E27FC236}">
                      <a16:creationId xmlns:a16="http://schemas.microsoft.com/office/drawing/2014/main" id="{8D5B27AA-D1EF-4040-ADCF-1E37373736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 rot="1048392">
                  <a:off x="8349666" y="2451010"/>
                  <a:ext cx="150069" cy="101043"/>
                </a:xfrm>
                <a:prstGeom prst="rect">
                  <a:avLst/>
                </a:prstGeom>
              </p:spPr>
            </p:pic>
            <p:pic>
              <p:nvPicPr>
                <p:cNvPr id="507" name="그래픽 506" descr="뒤로 RTL">
                  <a:extLst>
                    <a:ext uri="{FF2B5EF4-FFF2-40B4-BE49-F238E27FC236}">
                      <a16:creationId xmlns:a16="http://schemas.microsoft.com/office/drawing/2014/main" id="{7208230D-AF88-4821-A1F0-70FE63C738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96DAC541-7B7A-43D3-8B79-37D633B846F1}">
                      <asvg:svgBlip xmlns:asvg="http://schemas.microsoft.com/office/drawing/2016/SVG/main" r:embed="rId26"/>
                    </a:ext>
                  </a:extLst>
                </a:blip>
                <a:stretch>
                  <a:fillRect/>
                </a:stretch>
              </p:blipFill>
              <p:spPr>
                <a:xfrm rot="1048392" flipH="1" flipV="1">
                  <a:off x="8349666" y="2500830"/>
                  <a:ext cx="150069" cy="101043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전체 목록 컨텍스트 메뉴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4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2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pic>
        <p:nvPicPr>
          <p:cNvPr id="228" name="그래픽 227" descr="오른쪽으로 굽은 화살표">
            <a:extLst>
              <a:ext uri="{FF2B5EF4-FFF2-40B4-BE49-F238E27FC236}">
                <a16:creationId xmlns:a16="http://schemas.microsoft.com/office/drawing/2014/main" id="{2C900759-D0D3-42EE-AB42-52CD27F0B4D9}"/>
              </a:ext>
            </a:extLst>
          </p:cNvPr>
          <p:cNvPicPr>
            <a:picLocks noChangeAspect="1"/>
          </p:cNvPicPr>
          <p:nvPr/>
        </p:nvPicPr>
        <p:blipFill>
          <a:blip r:embed="rId45">
            <a:extLst>
              <a:ext uri="{96DAC541-7B7A-43D3-8B79-37D633B846F1}">
                <asvg:svgBlip xmlns:asvg="http://schemas.microsoft.com/office/drawing/2016/SVG/main" r:embed="rId46"/>
              </a:ext>
            </a:extLst>
          </a:blip>
          <a:stretch>
            <a:fillRect/>
          </a:stretch>
        </p:blipFill>
        <p:spPr>
          <a:xfrm rot="8343458" flipH="1" flipV="1">
            <a:off x="3096957" y="1102502"/>
            <a:ext cx="413540" cy="413540"/>
          </a:xfrm>
          <a:prstGeom prst="rect">
            <a:avLst/>
          </a:prstGeom>
        </p:spPr>
      </p:pic>
      <p:sp>
        <p:nvSpPr>
          <p:cNvPr id="229" name="사각형: 둥근 모서리 228">
            <a:extLst>
              <a:ext uri="{FF2B5EF4-FFF2-40B4-BE49-F238E27FC236}">
                <a16:creationId xmlns:a16="http://schemas.microsoft.com/office/drawing/2014/main" id="{019B0193-CA86-412C-9D84-5DF979F94D00}"/>
              </a:ext>
            </a:extLst>
          </p:cNvPr>
          <p:cNvSpPr/>
          <p:nvPr/>
        </p:nvSpPr>
        <p:spPr>
          <a:xfrm>
            <a:off x="3031486" y="131541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13C85F87-4341-45AA-B1CF-E5D589F66389}"/>
              </a:ext>
            </a:extLst>
          </p:cNvPr>
          <p:cNvSpPr>
            <a:spLocks noChangeAspect="1"/>
          </p:cNvSpPr>
          <p:nvPr/>
        </p:nvSpPr>
        <p:spPr>
          <a:xfrm>
            <a:off x="2857933" y="120685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2" name="사각형: 둥근 모서리 231">
            <a:extLst>
              <a:ext uri="{FF2B5EF4-FFF2-40B4-BE49-F238E27FC236}">
                <a16:creationId xmlns:a16="http://schemas.microsoft.com/office/drawing/2014/main" id="{6579AA20-FC29-49DD-AF8D-2FCCA40B6DAD}"/>
              </a:ext>
            </a:extLst>
          </p:cNvPr>
          <p:cNvSpPr/>
          <p:nvPr/>
        </p:nvSpPr>
        <p:spPr>
          <a:xfrm>
            <a:off x="3241752" y="1658288"/>
            <a:ext cx="1128837" cy="521936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06A27D49-7C64-4088-8CEE-A40A51A0D1EB}"/>
              </a:ext>
            </a:extLst>
          </p:cNvPr>
          <p:cNvSpPr>
            <a:spLocks noChangeAspect="1"/>
          </p:cNvSpPr>
          <p:nvPr/>
        </p:nvSpPr>
        <p:spPr>
          <a:xfrm>
            <a:off x="4246853" y="15973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71E837D-1B99-4AD0-A482-90010007526B}"/>
              </a:ext>
            </a:extLst>
          </p:cNvPr>
          <p:cNvGrpSpPr/>
          <p:nvPr/>
        </p:nvGrpSpPr>
        <p:grpSpPr>
          <a:xfrm>
            <a:off x="3242770" y="1338248"/>
            <a:ext cx="1442830" cy="1215717"/>
            <a:chOff x="3242770" y="1338248"/>
            <a:chExt cx="1442830" cy="1215717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D23138BC-DA69-42B4-A2A0-D52285B59DBB}"/>
                </a:ext>
              </a:extLst>
            </p:cNvPr>
            <p:cNvGrpSpPr/>
            <p:nvPr/>
          </p:nvGrpSpPr>
          <p:grpSpPr>
            <a:xfrm>
              <a:off x="3242770" y="1338248"/>
              <a:ext cx="1442830" cy="1215717"/>
              <a:chOff x="7322444" y="1397056"/>
              <a:chExt cx="1442830" cy="1215717"/>
            </a:xfrm>
          </p:grpSpPr>
          <p:sp>
            <p:nvSpPr>
              <p:cNvPr id="221" name="Copy Icon">
                <a:extLst>
                  <a:ext uri="{FF2B5EF4-FFF2-40B4-BE49-F238E27FC236}">
                    <a16:creationId xmlns:a16="http://schemas.microsoft.com/office/drawing/2014/main" id="{AAF5507D-06EF-417C-AA75-E968EE6ECB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412339" y="165665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2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BA1583B-B00C-414C-AF94-18D03C007025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>
              <a:xfrm>
                <a:off x="7322444" y="1397056"/>
                <a:ext cx="1442830" cy="121571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새 그룹 추가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전체 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전체 닫기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순서 바꾸기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223" name="그래픽 222" descr="폴더">
                <a:extLst>
                  <a:ext uri="{FF2B5EF4-FFF2-40B4-BE49-F238E27FC236}">
                    <a16:creationId xmlns:a16="http://schemas.microsoft.com/office/drawing/2014/main" id="{D07950CB-6DF0-42FA-865A-1721A1E9F6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7382601" y="2051655"/>
                <a:ext cx="180000" cy="180000"/>
              </a:xfrm>
              <a:prstGeom prst="rect">
                <a:avLst/>
              </a:prstGeom>
            </p:spPr>
          </p:pic>
          <p:pic>
            <p:nvPicPr>
              <p:cNvPr id="224" name="그래픽 223" descr="열린 폴더">
                <a:extLst>
                  <a:ext uri="{FF2B5EF4-FFF2-40B4-BE49-F238E27FC236}">
                    <a16:creationId xmlns:a16="http://schemas.microsoft.com/office/drawing/2014/main" id="{4105C1A2-B8B3-4B0D-A410-DC4C359A08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9">
                <a:extLst>
                  <a:ext uri="{96DAC541-7B7A-43D3-8B79-37D633B846F1}">
                    <asvg:svgBlip xmlns:asvg="http://schemas.microsoft.com/office/drawing/2016/SVG/main" r:embed="rId50"/>
                  </a:ext>
                </a:extLst>
              </a:blip>
              <a:stretch>
                <a:fillRect/>
              </a:stretch>
            </p:blipFill>
            <p:spPr>
              <a:xfrm>
                <a:off x="7382601" y="1754558"/>
                <a:ext cx="180000" cy="180000"/>
              </a:xfrm>
              <a:prstGeom prst="rect">
                <a:avLst/>
              </a:prstGeom>
            </p:spPr>
          </p:pic>
          <p:sp>
            <p:nvSpPr>
              <p:cNvPr id="227" name="Web Not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6CF112DF-2E79-4791-A9A6-530BE0FC198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406720" y="1472884"/>
                <a:ext cx="131762" cy="130175"/>
              </a:xfrm>
              <a:custGeom>
                <a:avLst/>
                <a:gdLst>
                  <a:gd name="T0" fmla="*/ 438 w 513"/>
                  <a:gd name="T1" fmla="*/ 0 h 509"/>
                  <a:gd name="T2" fmla="*/ 409 w 513"/>
                  <a:gd name="T3" fmla="*/ 6 h 509"/>
                  <a:gd name="T4" fmla="*/ 384 w 513"/>
                  <a:gd name="T5" fmla="*/ 22 h 509"/>
                  <a:gd name="T6" fmla="*/ 356 w 513"/>
                  <a:gd name="T7" fmla="*/ 50 h 509"/>
                  <a:gd name="T8" fmla="*/ 0 w 513"/>
                  <a:gd name="T9" fmla="*/ 50 h 509"/>
                  <a:gd name="T10" fmla="*/ 0 w 513"/>
                  <a:gd name="T11" fmla="*/ 509 h 509"/>
                  <a:gd name="T12" fmla="*/ 459 w 513"/>
                  <a:gd name="T13" fmla="*/ 509 h 509"/>
                  <a:gd name="T14" fmla="*/ 459 w 513"/>
                  <a:gd name="T15" fmla="*/ 160 h 509"/>
                  <a:gd name="T16" fmla="*/ 491 w 513"/>
                  <a:gd name="T17" fmla="*/ 129 h 509"/>
                  <a:gd name="T18" fmla="*/ 507 w 513"/>
                  <a:gd name="T19" fmla="*/ 104 h 509"/>
                  <a:gd name="T20" fmla="*/ 513 w 513"/>
                  <a:gd name="T21" fmla="*/ 75 h 509"/>
                  <a:gd name="T22" fmla="*/ 507 w 513"/>
                  <a:gd name="T23" fmla="*/ 46 h 509"/>
                  <a:gd name="T24" fmla="*/ 491 w 513"/>
                  <a:gd name="T25" fmla="*/ 22 h 509"/>
                  <a:gd name="T26" fmla="*/ 467 w 513"/>
                  <a:gd name="T27" fmla="*/ 6 h 509"/>
                  <a:gd name="T28" fmla="*/ 438 w 513"/>
                  <a:gd name="T29" fmla="*/ 0 h 509"/>
                  <a:gd name="T30" fmla="*/ 437 w 513"/>
                  <a:gd name="T31" fmla="*/ 29 h 509"/>
                  <a:gd name="T32" fmla="*/ 455 w 513"/>
                  <a:gd name="T33" fmla="*/ 33 h 509"/>
                  <a:gd name="T34" fmla="*/ 470 w 513"/>
                  <a:gd name="T35" fmla="*/ 43 h 509"/>
                  <a:gd name="T36" fmla="*/ 480 w 513"/>
                  <a:gd name="T37" fmla="*/ 57 h 509"/>
                  <a:gd name="T38" fmla="*/ 484 w 513"/>
                  <a:gd name="T39" fmla="*/ 75 h 509"/>
                  <a:gd name="T40" fmla="*/ 482 w 513"/>
                  <a:gd name="T41" fmla="*/ 90 h 509"/>
                  <a:gd name="T42" fmla="*/ 475 w 513"/>
                  <a:gd name="T43" fmla="*/ 102 h 509"/>
                  <a:gd name="T44" fmla="*/ 466 w 513"/>
                  <a:gd name="T45" fmla="*/ 113 h 509"/>
                  <a:gd name="T46" fmla="*/ 455 w 513"/>
                  <a:gd name="T47" fmla="*/ 123 h 509"/>
                  <a:gd name="T48" fmla="*/ 183 w 513"/>
                  <a:gd name="T49" fmla="*/ 395 h 509"/>
                  <a:gd name="T50" fmla="*/ 93 w 513"/>
                  <a:gd name="T51" fmla="*/ 420 h 509"/>
                  <a:gd name="T52" fmla="*/ 116 w 513"/>
                  <a:gd name="T53" fmla="*/ 330 h 509"/>
                  <a:gd name="T54" fmla="*/ 390 w 513"/>
                  <a:gd name="T55" fmla="*/ 58 h 509"/>
                  <a:gd name="T56" fmla="*/ 400 w 513"/>
                  <a:gd name="T57" fmla="*/ 47 h 509"/>
                  <a:gd name="T58" fmla="*/ 411 w 513"/>
                  <a:gd name="T59" fmla="*/ 38 h 509"/>
                  <a:gd name="T60" fmla="*/ 422 w 513"/>
                  <a:gd name="T61" fmla="*/ 31 h 509"/>
                  <a:gd name="T62" fmla="*/ 437 w 513"/>
                  <a:gd name="T63" fmla="*/ 29 h 509"/>
                  <a:gd name="T64" fmla="*/ 29 w 513"/>
                  <a:gd name="T65" fmla="*/ 79 h 509"/>
                  <a:gd name="T66" fmla="*/ 328 w 513"/>
                  <a:gd name="T67" fmla="*/ 79 h 509"/>
                  <a:gd name="T68" fmla="*/ 89 w 513"/>
                  <a:gd name="T69" fmla="*/ 317 h 509"/>
                  <a:gd name="T70" fmla="*/ 54 w 513"/>
                  <a:gd name="T71" fmla="*/ 459 h 509"/>
                  <a:gd name="T72" fmla="*/ 196 w 513"/>
                  <a:gd name="T73" fmla="*/ 424 h 509"/>
                  <a:gd name="T74" fmla="*/ 430 w 513"/>
                  <a:gd name="T75" fmla="*/ 189 h 509"/>
                  <a:gd name="T76" fmla="*/ 430 w 513"/>
                  <a:gd name="T77" fmla="*/ 480 h 509"/>
                  <a:gd name="T78" fmla="*/ 29 w 513"/>
                  <a:gd name="T79" fmla="*/ 480 h 509"/>
                  <a:gd name="T80" fmla="*/ 29 w 513"/>
                  <a:gd name="T81" fmla="*/ 79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3" h="509">
                    <a:moveTo>
                      <a:pt x="438" y="0"/>
                    </a:moveTo>
                    <a:cubicBezTo>
                      <a:pt x="428" y="0"/>
                      <a:pt x="418" y="2"/>
                      <a:pt x="409" y="6"/>
                    </a:cubicBezTo>
                    <a:cubicBezTo>
                      <a:pt x="400" y="9"/>
                      <a:pt x="391" y="15"/>
                      <a:pt x="384" y="22"/>
                    </a:cubicBezTo>
                    <a:lnTo>
                      <a:pt x="356" y="50"/>
                    </a:lnTo>
                    <a:lnTo>
                      <a:pt x="0" y="50"/>
                    </a:lnTo>
                    <a:lnTo>
                      <a:pt x="0" y="509"/>
                    </a:lnTo>
                    <a:lnTo>
                      <a:pt x="459" y="509"/>
                    </a:lnTo>
                    <a:lnTo>
                      <a:pt x="459" y="160"/>
                    </a:lnTo>
                    <a:lnTo>
                      <a:pt x="491" y="129"/>
                    </a:lnTo>
                    <a:cubicBezTo>
                      <a:pt x="498" y="121"/>
                      <a:pt x="503" y="113"/>
                      <a:pt x="507" y="104"/>
                    </a:cubicBezTo>
                    <a:cubicBezTo>
                      <a:pt x="511" y="95"/>
                      <a:pt x="513" y="85"/>
                      <a:pt x="513" y="75"/>
                    </a:cubicBezTo>
                    <a:cubicBezTo>
                      <a:pt x="513" y="65"/>
                      <a:pt x="511" y="55"/>
                      <a:pt x="507" y="46"/>
                    </a:cubicBezTo>
                    <a:cubicBezTo>
                      <a:pt x="503" y="37"/>
                      <a:pt x="497" y="29"/>
                      <a:pt x="491" y="22"/>
                    </a:cubicBezTo>
                    <a:cubicBezTo>
                      <a:pt x="484" y="15"/>
                      <a:pt x="476" y="10"/>
                      <a:pt x="467" y="6"/>
                    </a:cubicBezTo>
                    <a:cubicBezTo>
                      <a:pt x="458" y="2"/>
                      <a:pt x="448" y="0"/>
                      <a:pt x="438" y="0"/>
                    </a:cubicBezTo>
                    <a:close/>
                    <a:moveTo>
                      <a:pt x="437" y="29"/>
                    </a:moveTo>
                    <a:cubicBezTo>
                      <a:pt x="444" y="29"/>
                      <a:pt x="450" y="30"/>
                      <a:pt x="455" y="33"/>
                    </a:cubicBezTo>
                    <a:cubicBezTo>
                      <a:pt x="461" y="35"/>
                      <a:pt x="466" y="38"/>
                      <a:pt x="470" y="43"/>
                    </a:cubicBezTo>
                    <a:cubicBezTo>
                      <a:pt x="474" y="47"/>
                      <a:pt x="478" y="52"/>
                      <a:pt x="480" y="57"/>
                    </a:cubicBezTo>
                    <a:cubicBezTo>
                      <a:pt x="483" y="63"/>
                      <a:pt x="484" y="69"/>
                      <a:pt x="484" y="75"/>
                    </a:cubicBezTo>
                    <a:cubicBezTo>
                      <a:pt x="484" y="81"/>
                      <a:pt x="483" y="86"/>
                      <a:pt x="482" y="90"/>
                    </a:cubicBezTo>
                    <a:cubicBezTo>
                      <a:pt x="480" y="95"/>
                      <a:pt x="478" y="99"/>
                      <a:pt x="475" y="102"/>
                    </a:cubicBezTo>
                    <a:cubicBezTo>
                      <a:pt x="473" y="106"/>
                      <a:pt x="470" y="109"/>
                      <a:pt x="466" y="113"/>
                    </a:cubicBezTo>
                    <a:cubicBezTo>
                      <a:pt x="463" y="116"/>
                      <a:pt x="459" y="119"/>
                      <a:pt x="455" y="123"/>
                    </a:cubicBezTo>
                    <a:cubicBezTo>
                      <a:pt x="358" y="217"/>
                      <a:pt x="268" y="314"/>
                      <a:pt x="183" y="395"/>
                    </a:cubicBezTo>
                    <a:lnTo>
                      <a:pt x="93" y="420"/>
                    </a:lnTo>
                    <a:cubicBezTo>
                      <a:pt x="101" y="390"/>
                      <a:pt x="107" y="360"/>
                      <a:pt x="116" y="330"/>
                    </a:cubicBezTo>
                    <a:cubicBezTo>
                      <a:pt x="204" y="243"/>
                      <a:pt x="302" y="145"/>
                      <a:pt x="390" y="58"/>
                    </a:cubicBezTo>
                    <a:cubicBezTo>
                      <a:pt x="393" y="54"/>
                      <a:pt x="397" y="50"/>
                      <a:pt x="400" y="47"/>
                    </a:cubicBezTo>
                    <a:cubicBezTo>
                      <a:pt x="403" y="43"/>
                      <a:pt x="407" y="40"/>
                      <a:pt x="411" y="38"/>
                    </a:cubicBezTo>
                    <a:cubicBezTo>
                      <a:pt x="414" y="35"/>
                      <a:pt x="418" y="33"/>
                      <a:pt x="422" y="31"/>
                    </a:cubicBezTo>
                    <a:cubicBezTo>
                      <a:pt x="427" y="30"/>
                      <a:pt x="432" y="29"/>
                      <a:pt x="437" y="29"/>
                    </a:cubicBezTo>
                    <a:close/>
                    <a:moveTo>
                      <a:pt x="29" y="79"/>
                    </a:moveTo>
                    <a:lnTo>
                      <a:pt x="328" y="79"/>
                    </a:lnTo>
                    <a:lnTo>
                      <a:pt x="89" y="317"/>
                    </a:lnTo>
                    <a:lnTo>
                      <a:pt x="54" y="459"/>
                    </a:lnTo>
                    <a:lnTo>
                      <a:pt x="196" y="424"/>
                    </a:lnTo>
                    <a:lnTo>
                      <a:pt x="430" y="189"/>
                    </a:lnTo>
                    <a:lnTo>
                      <a:pt x="430" y="480"/>
                    </a:lnTo>
                    <a:lnTo>
                      <a:pt x="29" y="480"/>
                    </a:lnTo>
                    <a:lnTo>
                      <a:pt x="29" y="79"/>
                    </a:lnTo>
                    <a:close/>
                  </a:path>
                </a:pathLst>
              </a:custGeom>
              <a:solidFill>
                <a:srgbClr val="6F6F6F"/>
              </a:solidFill>
              <a:ln w="0">
                <a:solidFill>
                  <a:srgbClr val="6F6F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5" name="Update">
              <a:extLst>
                <a:ext uri="{FF2B5EF4-FFF2-40B4-BE49-F238E27FC236}">
                  <a16:creationId xmlns:a16="http://schemas.microsoft.com/office/drawing/2014/main" id="{30F8AEB6-AD86-49F1-96E6-D771BF671E3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322111" y="2302016"/>
              <a:ext cx="130274" cy="172572"/>
            </a:xfrm>
            <a:custGeom>
              <a:avLst/>
              <a:gdLst>
                <a:gd name="T0" fmla="*/ 764 w 1058"/>
                <a:gd name="T1" fmla="*/ 2 h 1408"/>
                <a:gd name="T2" fmla="*/ 759 w 1058"/>
                <a:gd name="T3" fmla="*/ 7 h 1408"/>
                <a:gd name="T4" fmla="*/ 699 w 1058"/>
                <a:gd name="T5" fmla="*/ 192 h 1408"/>
                <a:gd name="T6" fmla="*/ 33 w 1058"/>
                <a:gd name="T7" fmla="*/ 572 h 1408"/>
                <a:gd name="T8" fmla="*/ 43 w 1058"/>
                <a:gd name="T9" fmla="*/ 572 h 1408"/>
                <a:gd name="T10" fmla="*/ 445 w 1058"/>
                <a:gd name="T11" fmla="*/ 392 h 1408"/>
                <a:gd name="T12" fmla="*/ 645 w 1058"/>
                <a:gd name="T13" fmla="*/ 431 h 1408"/>
                <a:gd name="T14" fmla="*/ 586 w 1058"/>
                <a:gd name="T15" fmla="*/ 636 h 1408"/>
                <a:gd name="T16" fmla="*/ 596 w 1058"/>
                <a:gd name="T17" fmla="*/ 643 h 1408"/>
                <a:gd name="T18" fmla="*/ 1047 w 1058"/>
                <a:gd name="T19" fmla="*/ 436 h 1408"/>
                <a:gd name="T20" fmla="*/ 1052 w 1058"/>
                <a:gd name="T21" fmla="*/ 419 h 1408"/>
                <a:gd name="T22" fmla="*/ 776 w 1058"/>
                <a:gd name="T23" fmla="*/ 7 h 1408"/>
                <a:gd name="T24" fmla="*/ 764 w 1058"/>
                <a:gd name="T25" fmla="*/ 2 h 1408"/>
                <a:gd name="T26" fmla="*/ 450 w 1058"/>
                <a:gd name="T27" fmla="*/ 772 h 1408"/>
                <a:gd name="T28" fmla="*/ 6 w 1058"/>
                <a:gd name="T29" fmla="*/ 979 h 1408"/>
                <a:gd name="T30" fmla="*/ 6 w 1058"/>
                <a:gd name="T31" fmla="*/ 984 h 1408"/>
                <a:gd name="T32" fmla="*/ 282 w 1058"/>
                <a:gd name="T33" fmla="*/ 1403 h 1408"/>
                <a:gd name="T34" fmla="*/ 292 w 1058"/>
                <a:gd name="T35" fmla="*/ 1403 h 1408"/>
                <a:gd name="T36" fmla="*/ 352 w 1058"/>
                <a:gd name="T37" fmla="*/ 1213 h 1408"/>
                <a:gd name="T38" fmla="*/ 1015 w 1058"/>
                <a:gd name="T39" fmla="*/ 838 h 1408"/>
                <a:gd name="T40" fmla="*/ 1010 w 1058"/>
                <a:gd name="T41" fmla="*/ 833 h 1408"/>
                <a:gd name="T42" fmla="*/ 603 w 1058"/>
                <a:gd name="T43" fmla="*/ 1023 h 1408"/>
                <a:gd name="T44" fmla="*/ 406 w 1058"/>
                <a:gd name="T45" fmla="*/ 984 h 1408"/>
                <a:gd name="T46" fmla="*/ 460 w 1058"/>
                <a:gd name="T47" fmla="*/ 784 h 1408"/>
                <a:gd name="T48" fmla="*/ 450 w 1058"/>
                <a:gd name="T49" fmla="*/ 772 h 1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58" h="1408">
                  <a:moveTo>
                    <a:pt x="764" y="2"/>
                  </a:moveTo>
                  <a:cubicBezTo>
                    <a:pt x="762" y="2"/>
                    <a:pt x="760" y="4"/>
                    <a:pt x="759" y="7"/>
                  </a:cubicBezTo>
                  <a:cubicBezTo>
                    <a:pt x="748" y="45"/>
                    <a:pt x="716" y="143"/>
                    <a:pt x="699" y="192"/>
                  </a:cubicBezTo>
                  <a:cubicBezTo>
                    <a:pt x="233" y="110"/>
                    <a:pt x="66" y="480"/>
                    <a:pt x="33" y="572"/>
                  </a:cubicBezTo>
                  <a:cubicBezTo>
                    <a:pt x="28" y="583"/>
                    <a:pt x="27" y="583"/>
                    <a:pt x="43" y="572"/>
                  </a:cubicBezTo>
                  <a:cubicBezTo>
                    <a:pt x="92" y="528"/>
                    <a:pt x="255" y="397"/>
                    <a:pt x="445" y="392"/>
                  </a:cubicBezTo>
                  <a:cubicBezTo>
                    <a:pt x="575" y="392"/>
                    <a:pt x="645" y="431"/>
                    <a:pt x="645" y="431"/>
                  </a:cubicBezTo>
                  <a:lnTo>
                    <a:pt x="586" y="636"/>
                  </a:lnTo>
                  <a:cubicBezTo>
                    <a:pt x="586" y="636"/>
                    <a:pt x="580" y="648"/>
                    <a:pt x="596" y="643"/>
                  </a:cubicBezTo>
                  <a:cubicBezTo>
                    <a:pt x="672" y="605"/>
                    <a:pt x="1031" y="442"/>
                    <a:pt x="1047" y="436"/>
                  </a:cubicBezTo>
                  <a:cubicBezTo>
                    <a:pt x="1058" y="431"/>
                    <a:pt x="1052" y="419"/>
                    <a:pt x="1052" y="419"/>
                  </a:cubicBezTo>
                  <a:lnTo>
                    <a:pt x="776" y="7"/>
                  </a:lnTo>
                  <a:cubicBezTo>
                    <a:pt x="776" y="7"/>
                    <a:pt x="769" y="0"/>
                    <a:pt x="764" y="2"/>
                  </a:cubicBezTo>
                  <a:close/>
                  <a:moveTo>
                    <a:pt x="450" y="772"/>
                  </a:moveTo>
                  <a:cubicBezTo>
                    <a:pt x="434" y="777"/>
                    <a:pt x="6" y="979"/>
                    <a:pt x="6" y="979"/>
                  </a:cubicBezTo>
                  <a:cubicBezTo>
                    <a:pt x="6" y="979"/>
                    <a:pt x="0" y="978"/>
                    <a:pt x="6" y="984"/>
                  </a:cubicBezTo>
                  <a:cubicBezTo>
                    <a:pt x="11" y="989"/>
                    <a:pt x="239" y="1343"/>
                    <a:pt x="282" y="1403"/>
                  </a:cubicBezTo>
                  <a:cubicBezTo>
                    <a:pt x="288" y="1408"/>
                    <a:pt x="287" y="1408"/>
                    <a:pt x="292" y="1403"/>
                  </a:cubicBezTo>
                  <a:cubicBezTo>
                    <a:pt x="303" y="1370"/>
                    <a:pt x="336" y="1262"/>
                    <a:pt x="352" y="1213"/>
                  </a:cubicBezTo>
                  <a:cubicBezTo>
                    <a:pt x="824" y="1294"/>
                    <a:pt x="988" y="919"/>
                    <a:pt x="1015" y="838"/>
                  </a:cubicBezTo>
                  <a:cubicBezTo>
                    <a:pt x="1020" y="827"/>
                    <a:pt x="1015" y="828"/>
                    <a:pt x="1010" y="833"/>
                  </a:cubicBezTo>
                  <a:cubicBezTo>
                    <a:pt x="961" y="876"/>
                    <a:pt x="793" y="1017"/>
                    <a:pt x="603" y="1023"/>
                  </a:cubicBezTo>
                  <a:cubicBezTo>
                    <a:pt x="473" y="1028"/>
                    <a:pt x="406" y="984"/>
                    <a:pt x="406" y="984"/>
                  </a:cubicBezTo>
                  <a:lnTo>
                    <a:pt x="460" y="784"/>
                  </a:lnTo>
                  <a:cubicBezTo>
                    <a:pt x="460" y="784"/>
                    <a:pt x="466" y="766"/>
                    <a:pt x="450" y="772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900715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그룹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그룹정보 등록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39136269"/>
              </p:ext>
            </p:extLst>
          </p:nvPr>
        </p:nvGraphicFramePr>
        <p:xfrm>
          <a:off x="238335" y="5536789"/>
          <a:ext cx="2200900" cy="13789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그룹명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입력 영역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그룹정보 등록 후 완료 버튼 클릭 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새그룹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생성완료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그룹정보를 등록한 후에만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128114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‘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 완료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’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그룹생성과 함께 멤버 선택 화면으로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그룹정보를 등록한 후에만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33" name="Tile Background">
            <a:extLst>
              <a:ext uri="{FF2B5EF4-FFF2-40B4-BE49-F238E27FC236}">
                <a16:creationId xmlns:a16="http://schemas.microsoft.com/office/drawing/2014/main" id="{B05625BE-1760-47A9-A241-D3BD45E4F4B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8335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그룹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3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025326D-18C6-4484-8115-2706F35F9D2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38336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6" name="Close">
            <a:extLst>
              <a:ext uri="{FF2B5EF4-FFF2-40B4-BE49-F238E27FC236}">
                <a16:creationId xmlns:a16="http://schemas.microsoft.com/office/drawing/2014/main" id="{8A4AF57D-44F3-4181-A20B-59421DF72C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1891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C5C62ED-FC3B-4AF2-9568-0642C4AA612D}"/>
              </a:ext>
            </a:extLst>
          </p:cNvPr>
          <p:cNvSpPr>
            <a:spLocks noChangeAspect="1"/>
          </p:cNvSpPr>
          <p:nvPr/>
        </p:nvSpPr>
        <p:spPr>
          <a:xfrm>
            <a:off x="6000931" y="40618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25AC1CF6-B687-4161-BD45-13EC587D7F5F}"/>
              </a:ext>
            </a:extLst>
          </p:cNvPr>
          <p:cNvSpPr/>
          <p:nvPr/>
        </p:nvSpPr>
        <p:spPr>
          <a:xfrm>
            <a:off x="680191" y="3191790"/>
            <a:ext cx="5629625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이름을 입력하세요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7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165F872E-1573-4C8A-82AA-9CF3C4DFB48E}"/>
              </a:ext>
            </a:extLst>
          </p:cNvPr>
          <p:cNvGrpSpPr/>
          <p:nvPr/>
        </p:nvGrpSpPr>
        <p:grpSpPr>
          <a:xfrm>
            <a:off x="653294" y="3436577"/>
            <a:ext cx="5696702" cy="215444"/>
            <a:chOff x="1486908" y="2079288"/>
            <a:chExt cx="5696702" cy="215444"/>
          </a:xfrm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5AD46B92-ABB2-4C6D-8A57-4E18805FCD5D}"/>
                </a:ext>
              </a:extLst>
            </p:cNvPr>
            <p:cNvSpPr/>
            <p:nvPr/>
          </p:nvSpPr>
          <p:spPr>
            <a:xfrm>
              <a:off x="1486908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※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특수문자는 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- , _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만 사용할 수 있습니다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B94390FE-E93B-4AD0-9B16-99CAB7949D6D}"/>
                </a:ext>
              </a:extLst>
            </p:cNvPr>
            <p:cNvSpPr/>
            <p:nvPr/>
          </p:nvSpPr>
          <p:spPr>
            <a:xfrm>
              <a:off x="6686487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(0/20)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2" name="타원 91">
            <a:extLst>
              <a:ext uri="{FF2B5EF4-FFF2-40B4-BE49-F238E27FC236}">
                <a16:creationId xmlns:a16="http://schemas.microsoft.com/office/drawing/2014/main" id="{E69AA815-659B-4145-ACCC-132625FCA151}"/>
              </a:ext>
            </a:extLst>
          </p:cNvPr>
          <p:cNvSpPr>
            <a:spLocks noChangeAspect="1"/>
          </p:cNvSpPr>
          <p:nvPr/>
        </p:nvSpPr>
        <p:spPr>
          <a:xfrm>
            <a:off x="511551" y="31809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E71868F5-F328-4275-A7E4-FE97BBECB195}"/>
              </a:ext>
            </a:extLst>
          </p:cNvPr>
          <p:cNvGrpSpPr/>
          <p:nvPr/>
        </p:nvGrpSpPr>
        <p:grpSpPr>
          <a:xfrm>
            <a:off x="6096486" y="3212327"/>
            <a:ext cx="416973" cy="184666"/>
            <a:chOff x="5920050" y="1358222"/>
            <a:chExt cx="416973" cy="184666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A92A0BB5-0772-41DD-BEBE-8419D6611FBB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95" name="Accept">
              <a:extLst>
                <a:ext uri="{FF2B5EF4-FFF2-40B4-BE49-F238E27FC236}">
                  <a16:creationId xmlns:a16="http://schemas.microsoft.com/office/drawing/2014/main" id="{31BD5274-E7B4-463F-8DA4-647145A0D7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aphicFrame>
        <p:nvGraphicFramePr>
          <p:cNvPr id="96" name="Google Shape;2187;p25">
            <a:extLst>
              <a:ext uri="{FF2B5EF4-FFF2-40B4-BE49-F238E27FC236}">
                <a16:creationId xmlns:a16="http://schemas.microsoft.com/office/drawing/2014/main" id="{C16D38B0-7D56-4C68-927C-87C626A8B4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9302629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화면이 휑하지 않도록 디자인 부탁 드립니다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.</a:t>
                      </a:r>
                      <a:endParaRPr lang="ko-KR" altLang="en-US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새 그룹 추가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6" name="사각형: 둥근 모서리 515">
            <a:extLst>
              <a:ext uri="{FF2B5EF4-FFF2-40B4-BE49-F238E27FC236}">
                <a16:creationId xmlns:a16="http://schemas.microsoft.com/office/drawing/2014/main" id="{EC7BD00F-5E5D-4AC9-9C4F-F0EEA3BC6C15}"/>
              </a:ext>
            </a:extLst>
          </p:cNvPr>
          <p:cNvSpPr/>
          <p:nvPr/>
        </p:nvSpPr>
        <p:spPr>
          <a:xfrm>
            <a:off x="7200900" y="2858415"/>
            <a:ext cx="2109291" cy="2304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B4B4B4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 이름을 입력하세요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1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7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EBB9CEE5-D15E-4451-81F2-295877C64260}"/>
              </a:ext>
            </a:extLst>
          </p:cNvPr>
          <p:cNvSpPr/>
          <p:nvPr/>
        </p:nvSpPr>
        <p:spPr>
          <a:xfrm>
            <a:off x="8853248" y="3103202"/>
            <a:ext cx="4971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(0/20)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타원 519">
            <a:extLst>
              <a:ext uri="{FF2B5EF4-FFF2-40B4-BE49-F238E27FC236}">
                <a16:creationId xmlns:a16="http://schemas.microsoft.com/office/drawing/2014/main" id="{40CC27AA-B824-4927-A07B-2931414B8B68}"/>
              </a:ext>
            </a:extLst>
          </p:cNvPr>
          <p:cNvSpPr>
            <a:spLocks noChangeAspect="1"/>
          </p:cNvSpPr>
          <p:nvPr/>
        </p:nvSpPr>
        <p:spPr>
          <a:xfrm>
            <a:off x="7036976" y="27062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99F93887-AB13-488D-9029-625D0D5B2DF6}"/>
              </a:ext>
            </a:extLst>
          </p:cNvPr>
          <p:cNvGrpSpPr/>
          <p:nvPr/>
        </p:nvGrpSpPr>
        <p:grpSpPr>
          <a:xfrm>
            <a:off x="9096861" y="2878952"/>
            <a:ext cx="416973" cy="184666"/>
            <a:chOff x="5920050" y="1358222"/>
            <a:chExt cx="416973" cy="184666"/>
          </a:xfrm>
        </p:grpSpPr>
        <p:sp>
          <p:nvSpPr>
            <p:cNvPr id="522" name="직사각형 521">
              <a:extLst>
                <a:ext uri="{FF2B5EF4-FFF2-40B4-BE49-F238E27FC236}">
                  <a16:creationId xmlns:a16="http://schemas.microsoft.com/office/drawing/2014/main" id="{63B15274-FD3C-4DF2-AFA6-83CB829A6B12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523" name="Accept">
              <a:extLst>
                <a:ext uri="{FF2B5EF4-FFF2-40B4-BE49-F238E27FC236}">
                  <a16:creationId xmlns:a16="http://schemas.microsoft.com/office/drawing/2014/main" id="{6AFB318B-092B-4453-9435-4A6E8C441A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2741DF6-CF7E-42DF-A75A-4A3F0790A11A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그룹정보 등록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E783137-EE7D-4F11-8261-E4075609BFB8}"/>
              </a:ext>
            </a:extLst>
          </p:cNvPr>
          <p:cNvGrpSpPr/>
          <p:nvPr/>
        </p:nvGrpSpPr>
        <p:grpSpPr>
          <a:xfrm>
            <a:off x="4753263" y="4893904"/>
            <a:ext cx="813094" cy="242912"/>
            <a:chOff x="5769487" y="5541656"/>
            <a:chExt cx="811221" cy="234170"/>
          </a:xfrm>
        </p:grpSpPr>
        <p:sp>
          <p:nvSpPr>
            <p:cNvPr id="40" name="Flyout">
              <a:extLst>
                <a:ext uri="{FF2B5EF4-FFF2-40B4-BE49-F238E27FC236}">
                  <a16:creationId xmlns:a16="http://schemas.microsoft.com/office/drawing/2014/main" id="{B34DB5BD-A1DD-444B-98AB-81A54744A597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41" name="Flyout">
              <a:extLst>
                <a:ext uri="{FF2B5EF4-FFF2-40B4-BE49-F238E27FC236}">
                  <a16:creationId xmlns:a16="http://schemas.microsoft.com/office/drawing/2014/main" id="{64B09DFD-31FD-4571-9884-2408A06EB3CC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42" name="Flyout">
            <a:extLst>
              <a:ext uri="{FF2B5EF4-FFF2-40B4-BE49-F238E27FC236}">
                <a16:creationId xmlns:a16="http://schemas.microsoft.com/office/drawing/2014/main" id="{CED682B9-76F7-42E9-8AA6-B26723138C01}"/>
              </a:ext>
            </a:extLst>
          </p:cNvPr>
          <p:cNvSpPr/>
          <p:nvPr/>
        </p:nvSpPr>
        <p:spPr>
          <a:xfrm>
            <a:off x="5607791" y="489390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멤버 선택 후 완료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DD046259-72BE-40A7-AB2B-455F19773606}"/>
              </a:ext>
            </a:extLst>
          </p:cNvPr>
          <p:cNvSpPr>
            <a:spLocks noChangeAspect="1"/>
          </p:cNvSpPr>
          <p:nvPr/>
        </p:nvSpPr>
        <p:spPr>
          <a:xfrm>
            <a:off x="5110613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9543950-C549-4F04-AF6A-3413778ECD08}"/>
              </a:ext>
            </a:extLst>
          </p:cNvPr>
          <p:cNvSpPr>
            <a:spLocks noChangeAspect="1"/>
          </p:cNvSpPr>
          <p:nvPr/>
        </p:nvSpPr>
        <p:spPr>
          <a:xfrm>
            <a:off x="5524681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FB63BE9E-F690-4220-9AF5-A7157FD45812}"/>
              </a:ext>
            </a:extLst>
          </p:cNvPr>
          <p:cNvGrpSpPr/>
          <p:nvPr/>
        </p:nvGrpSpPr>
        <p:grpSpPr>
          <a:xfrm>
            <a:off x="7666857" y="4899584"/>
            <a:ext cx="813094" cy="242912"/>
            <a:chOff x="5769487" y="5541656"/>
            <a:chExt cx="811221" cy="234170"/>
          </a:xfrm>
        </p:grpSpPr>
        <p:sp>
          <p:nvSpPr>
            <p:cNvPr id="50" name="Flyout">
              <a:extLst>
                <a:ext uri="{FF2B5EF4-FFF2-40B4-BE49-F238E27FC236}">
                  <a16:creationId xmlns:a16="http://schemas.microsoft.com/office/drawing/2014/main" id="{0B5BCFA1-83BF-4E59-A77A-CA8223E9270C}"/>
                </a:ext>
              </a:extLst>
            </p:cNvPr>
            <p:cNvSpPr/>
            <p:nvPr/>
          </p:nvSpPr>
          <p:spPr>
            <a:xfrm>
              <a:off x="5769487" y="5541656"/>
              <a:ext cx="385200" cy="234170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1" name="Flyout">
              <a:extLst>
                <a:ext uri="{FF2B5EF4-FFF2-40B4-BE49-F238E27FC236}">
                  <a16:creationId xmlns:a16="http://schemas.microsoft.com/office/drawing/2014/main" id="{478DE1D1-73E9-451D-9C36-4D0D0C09823E}"/>
                </a:ext>
              </a:extLst>
            </p:cNvPr>
            <p:cNvSpPr/>
            <p:nvPr/>
          </p:nvSpPr>
          <p:spPr>
            <a:xfrm>
              <a:off x="6196025" y="5541656"/>
              <a:ext cx="384683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완료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52" name="Flyout">
            <a:extLst>
              <a:ext uri="{FF2B5EF4-FFF2-40B4-BE49-F238E27FC236}">
                <a16:creationId xmlns:a16="http://schemas.microsoft.com/office/drawing/2014/main" id="{028353D2-8F27-4EC4-B35D-B36BC5A7B91E}"/>
              </a:ext>
            </a:extLst>
          </p:cNvPr>
          <p:cNvSpPr/>
          <p:nvPr/>
        </p:nvSpPr>
        <p:spPr>
          <a:xfrm>
            <a:off x="8521385" y="489958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멤버 선택 후 완료</a:t>
            </a: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5E8012E2-F80F-4A35-811D-A99B6C61F9A8}"/>
              </a:ext>
            </a:extLst>
          </p:cNvPr>
          <p:cNvSpPr>
            <a:spLocks noChangeAspect="1"/>
          </p:cNvSpPr>
          <p:nvPr/>
        </p:nvSpPr>
        <p:spPr>
          <a:xfrm>
            <a:off x="8075314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4F636674-7B55-4E16-9319-137F60A8D4B0}"/>
              </a:ext>
            </a:extLst>
          </p:cNvPr>
          <p:cNvSpPr>
            <a:spLocks noChangeAspect="1"/>
          </p:cNvSpPr>
          <p:nvPr/>
        </p:nvSpPr>
        <p:spPr>
          <a:xfrm>
            <a:off x="8489382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A2D5F289-4CED-44CB-A3AF-BCCFCD6AA39D}"/>
              </a:ext>
            </a:extLst>
          </p:cNvPr>
          <p:cNvSpPr/>
          <p:nvPr/>
        </p:nvSpPr>
        <p:spPr>
          <a:xfrm>
            <a:off x="700863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그룹정보 등록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6086326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그룹 추가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멤버 선택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79004021"/>
              </p:ext>
            </p:extLst>
          </p:nvPr>
        </p:nvGraphicFramePr>
        <p:xfrm>
          <a:off x="238335" y="5536789"/>
          <a:ext cx="2200900" cy="8568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새 그룹에 멤버가 추가된 상태로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새그룹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추가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전에는 비활성화된 상태로 노출되며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후에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← 멤버 선택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3" name="Tile Background">
            <a:extLst>
              <a:ext uri="{FF2B5EF4-FFF2-40B4-BE49-F238E27FC236}">
                <a16:creationId xmlns:a16="http://schemas.microsoft.com/office/drawing/2014/main" id="{B248FF7E-8103-4B4E-852A-F1666C3C514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9886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buClrTx/>
              <a:defRPr/>
            </a:pPr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buClrTx/>
              <a:defRPr/>
            </a:pP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그룹 추가</a:t>
            </a:r>
            <a:endParaRPr lang="en-US" altLang="ko-KR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DA55AC4-FF10-46E2-ABF6-4BF47D0DAFB1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39887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6501513C-BBFC-4338-AAAD-1DC6FE8547D2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멤버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Close">
            <a:extLst>
              <a:ext uri="{FF2B5EF4-FFF2-40B4-BE49-F238E27FC236}">
                <a16:creationId xmlns:a16="http://schemas.microsoft.com/office/drawing/2014/main" id="{0FA43BFF-27A6-4029-AEA9-987FE0BF3C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3442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157" name="Track">
            <a:extLst>
              <a:ext uri="{FF2B5EF4-FFF2-40B4-BE49-F238E27FC236}">
                <a16:creationId xmlns:a16="http://schemas.microsoft.com/office/drawing/2014/main" id="{746CD16A-E9BB-4E56-AF18-9B8F71BCCF61}"/>
              </a:ext>
            </a:extLst>
          </p:cNvPr>
          <p:cNvCxnSpPr>
            <a:cxnSpLocks/>
          </p:cNvCxnSpPr>
          <p:nvPr/>
        </p:nvCxnSpPr>
        <p:spPr>
          <a:xfrm>
            <a:off x="4004837" y="2411524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58" name="Thumb">
            <a:extLst>
              <a:ext uri="{FF2B5EF4-FFF2-40B4-BE49-F238E27FC236}">
                <a16:creationId xmlns:a16="http://schemas.microsoft.com/office/drawing/2014/main" id="{D20CA0D0-1114-46F1-B476-C9BF18AD1F8E}"/>
              </a:ext>
            </a:extLst>
          </p:cNvPr>
          <p:cNvSpPr/>
          <p:nvPr/>
        </p:nvSpPr>
        <p:spPr>
          <a:xfrm>
            <a:off x="3992137" y="2755625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ClrTx/>
              <a:buFontTx/>
              <a:buNone/>
              <a:defRPr/>
            </a:pPr>
            <a:endParaRPr lang="en-US" sz="9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9" name="Text Box">
            <a:extLst>
              <a:ext uri="{FF2B5EF4-FFF2-40B4-BE49-F238E27FC236}">
                <a16:creationId xmlns:a16="http://schemas.microsoft.com/office/drawing/2014/main" id="{189F4B79-B4C2-4408-B961-CB4F3781D9FA}"/>
              </a:ext>
            </a:extLst>
          </p:cNvPr>
          <p:cNvSpPr/>
          <p:nvPr/>
        </p:nvSpPr>
        <p:spPr>
          <a:xfrm>
            <a:off x="585333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0" name="Text Box">
            <a:extLst>
              <a:ext uri="{FF2B5EF4-FFF2-40B4-BE49-F238E27FC236}">
                <a16:creationId xmlns:a16="http://schemas.microsoft.com/office/drawing/2014/main" id="{310A5B0F-FB98-41A5-A7A9-8C1E5D866EC9}"/>
              </a:ext>
            </a:extLst>
          </p:cNvPr>
          <p:cNvSpPr/>
          <p:nvPr/>
        </p:nvSpPr>
        <p:spPr>
          <a:xfrm>
            <a:off x="2370398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1" name="Text Box">
            <a:extLst>
              <a:ext uri="{FF2B5EF4-FFF2-40B4-BE49-F238E27FC236}">
                <a16:creationId xmlns:a16="http://schemas.microsoft.com/office/drawing/2014/main" id="{4CA8226B-1C79-4862-824E-FAB89A7BF3A8}"/>
              </a:ext>
            </a:extLst>
          </p:cNvPr>
          <p:cNvSpPr/>
          <p:nvPr/>
        </p:nvSpPr>
        <p:spPr>
          <a:xfrm>
            <a:off x="585332" y="1734836"/>
            <a:ext cx="3531347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09272F9-D3CD-45D5-A020-4774A7760180}"/>
              </a:ext>
            </a:extLst>
          </p:cNvPr>
          <p:cNvGrpSpPr/>
          <p:nvPr/>
        </p:nvGrpSpPr>
        <p:grpSpPr>
          <a:xfrm>
            <a:off x="644072" y="1849978"/>
            <a:ext cx="3420000" cy="215444"/>
            <a:chOff x="2753227" y="6341570"/>
            <a:chExt cx="3420000" cy="215444"/>
          </a:xfrm>
        </p:grpSpPr>
        <p:grpSp>
          <p:nvGrpSpPr>
            <p:cNvPr id="252" name="그룹 251">
              <a:extLst>
                <a:ext uri="{FF2B5EF4-FFF2-40B4-BE49-F238E27FC236}">
                  <a16:creationId xmlns:a16="http://schemas.microsoft.com/office/drawing/2014/main" id="{6A29A797-1EE1-46BB-B45C-A1B957018DD1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254" name="Search Icon">
                <a:extLst>
                  <a:ext uri="{FF2B5EF4-FFF2-40B4-BE49-F238E27FC236}">
                    <a16:creationId xmlns:a16="http://schemas.microsoft.com/office/drawing/2014/main" id="{CF85594D-589E-4DDA-B3E9-2D58F84A248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BB4F09E1-4F19-444B-B9B4-42058DB64E2A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</p:grpSp>
        <p:cxnSp>
          <p:nvCxnSpPr>
            <p:cNvPr id="253" name="Line">
              <a:extLst>
                <a:ext uri="{FF2B5EF4-FFF2-40B4-BE49-F238E27FC236}">
                  <a16:creationId xmlns:a16="http://schemas.microsoft.com/office/drawing/2014/main" id="{33249E27-2147-40BD-8589-26D139ACAA0A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279DAFEA-F711-472D-9D65-2F78826F8AB5}"/>
              </a:ext>
            </a:extLst>
          </p:cNvPr>
          <p:cNvSpPr/>
          <p:nvPr/>
        </p:nvSpPr>
        <p:spPr>
          <a:xfrm>
            <a:off x="584121" y="1839782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64" name="Tab 1">
            <a:extLst>
              <a:ext uri="{FF2B5EF4-FFF2-40B4-BE49-F238E27FC236}">
                <a16:creationId xmlns:a16="http://schemas.microsoft.com/office/drawing/2014/main" id="{B3D0BE31-4E6E-45CE-BDE1-72B88F3099F6}"/>
              </a:ext>
            </a:extLst>
          </p:cNvPr>
          <p:cNvSpPr/>
          <p:nvPr/>
        </p:nvSpPr>
        <p:spPr>
          <a:xfrm>
            <a:off x="689600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5" name="Tab 2">
            <a:extLst>
              <a:ext uri="{FF2B5EF4-FFF2-40B4-BE49-F238E27FC236}">
                <a16:creationId xmlns:a16="http://schemas.microsoft.com/office/drawing/2014/main" id="{56AC456F-934D-4EE5-BCEA-157CC44D4AFB}"/>
              </a:ext>
            </a:extLst>
          </p:cNvPr>
          <p:cNvSpPr/>
          <p:nvPr/>
        </p:nvSpPr>
        <p:spPr>
          <a:xfrm>
            <a:off x="2351005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6" name="Selection">
            <a:extLst>
              <a:ext uri="{FF2B5EF4-FFF2-40B4-BE49-F238E27FC236}">
                <a16:creationId xmlns:a16="http://schemas.microsoft.com/office/drawing/2014/main" id="{9DB4E892-EB3D-4A3D-875E-7C6EB9404545}"/>
              </a:ext>
            </a:extLst>
          </p:cNvPr>
          <p:cNvSpPr/>
          <p:nvPr/>
        </p:nvSpPr>
        <p:spPr>
          <a:xfrm>
            <a:off x="689600" y="2362960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7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7A622013-ED25-4DDE-BF54-A6830C1AE95F}"/>
              </a:ext>
            </a:extLst>
          </p:cNvPr>
          <p:cNvSpPr txBox="1"/>
          <p:nvPr/>
        </p:nvSpPr>
        <p:spPr>
          <a:xfrm>
            <a:off x="769950" y="24380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CC7237F9-5C13-4CC8-932A-355BA514D416}"/>
              </a:ext>
            </a:extLst>
          </p:cNvPr>
          <p:cNvSpPr/>
          <p:nvPr/>
        </p:nvSpPr>
        <p:spPr>
          <a:xfrm>
            <a:off x="570479" y="24211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F3EBF501-9FB8-4614-B9B0-282EA322FFDE}"/>
              </a:ext>
            </a:extLst>
          </p:cNvPr>
          <p:cNvGrpSpPr/>
          <p:nvPr/>
        </p:nvGrpSpPr>
        <p:grpSpPr>
          <a:xfrm>
            <a:off x="1221851" y="2436499"/>
            <a:ext cx="2695992" cy="200055"/>
            <a:chOff x="1279186" y="2090508"/>
            <a:chExt cx="2695992" cy="200055"/>
          </a:xfrm>
        </p:grpSpPr>
        <p:sp>
          <p:nvSpPr>
            <p:cNvPr id="249" name="타원 248">
              <a:extLst>
                <a:ext uri="{FF2B5EF4-FFF2-40B4-BE49-F238E27FC236}">
                  <a16:creationId xmlns:a16="http://schemas.microsoft.com/office/drawing/2014/main" id="{B99B977E-972A-4F12-BBF8-B0289EDC8E36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0" name="Accept">
              <a:extLst>
                <a:ext uri="{FF2B5EF4-FFF2-40B4-BE49-F238E27FC236}">
                  <a16:creationId xmlns:a16="http://schemas.microsoft.com/office/drawing/2014/main" id="{1FF0215D-95BB-45F4-AC85-8E860ED130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39775735-37D0-47ED-996B-731F04214089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52C00D14-4D3E-4A39-ABB3-681D6F9305FA}"/>
              </a:ext>
            </a:extLst>
          </p:cNvPr>
          <p:cNvGrpSpPr/>
          <p:nvPr/>
        </p:nvGrpSpPr>
        <p:grpSpPr>
          <a:xfrm>
            <a:off x="856304" y="2681024"/>
            <a:ext cx="1233927" cy="377855"/>
            <a:chOff x="11046174" y="4430284"/>
            <a:chExt cx="1233927" cy="377855"/>
          </a:xfrm>
        </p:grpSpPr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EA79F956-8504-42F7-9247-3B91CE62F8C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5" name="Profile Picture">
              <a:extLst>
                <a:ext uri="{FF2B5EF4-FFF2-40B4-BE49-F238E27FC236}">
                  <a16:creationId xmlns:a16="http://schemas.microsoft.com/office/drawing/2014/main" id="{12A69234-6503-4F52-B123-E2195D961E1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7" name="Background">
                <a:extLst>
                  <a:ext uri="{FF2B5EF4-FFF2-40B4-BE49-F238E27FC236}">
                    <a16:creationId xmlns:a16="http://schemas.microsoft.com/office/drawing/2014/main" id="{8474B695-2B6A-4212-B604-68B7A2853F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8" name="Profile Icon">
                <a:extLst>
                  <a:ext uri="{FF2B5EF4-FFF2-40B4-BE49-F238E27FC236}">
                    <a16:creationId xmlns:a16="http://schemas.microsoft.com/office/drawing/2014/main" id="{4A123647-5AB7-4DE7-B549-019C0033E1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11D39E1F-DA98-4C9C-9AF6-5A86F697D0F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3CEA96A9-0543-498A-84DB-62346ADA7854}"/>
              </a:ext>
            </a:extLst>
          </p:cNvPr>
          <p:cNvGrpSpPr/>
          <p:nvPr/>
        </p:nvGrpSpPr>
        <p:grpSpPr>
          <a:xfrm>
            <a:off x="3773843" y="2802984"/>
            <a:ext cx="144000" cy="144000"/>
            <a:chOff x="3466614" y="2872401"/>
            <a:chExt cx="144000" cy="144000"/>
          </a:xfrm>
        </p:grpSpPr>
        <p:sp>
          <p:nvSpPr>
            <p:cNvPr id="242" name="타원 241">
              <a:extLst>
                <a:ext uri="{FF2B5EF4-FFF2-40B4-BE49-F238E27FC236}">
                  <a16:creationId xmlns:a16="http://schemas.microsoft.com/office/drawing/2014/main" id="{1F72E6DF-F0FD-472E-B50B-3F6D5BA7074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3" name="Accept">
              <a:extLst>
                <a:ext uri="{FF2B5EF4-FFF2-40B4-BE49-F238E27FC236}">
                  <a16:creationId xmlns:a16="http://schemas.microsoft.com/office/drawing/2014/main" id="{58B73CF3-7B2E-4E3F-8E74-6D678B3C03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23953980-E461-40D7-9746-C907ECCBC995}"/>
              </a:ext>
            </a:extLst>
          </p:cNvPr>
          <p:cNvGrpSpPr/>
          <p:nvPr/>
        </p:nvGrpSpPr>
        <p:grpSpPr>
          <a:xfrm>
            <a:off x="856304" y="3087961"/>
            <a:ext cx="1233927" cy="377855"/>
            <a:chOff x="11046174" y="4430284"/>
            <a:chExt cx="1233927" cy="377855"/>
          </a:xfrm>
        </p:grpSpPr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0EF549D-562D-4810-A231-504E15877177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8" name="Profile Picture">
              <a:extLst>
                <a:ext uri="{FF2B5EF4-FFF2-40B4-BE49-F238E27FC236}">
                  <a16:creationId xmlns:a16="http://schemas.microsoft.com/office/drawing/2014/main" id="{D6EC4F62-F077-4EEF-ABA4-B725618234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E2D09DFB-58F7-4934-A775-39240AAA70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F0B7C68A-28CD-4FEF-88C4-62EE97E0193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EE8BF076-56FE-4BB7-912A-26EDFC1B85A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518A857E-77DE-4025-81DD-A93661A3989E}"/>
              </a:ext>
            </a:extLst>
          </p:cNvPr>
          <p:cNvGrpSpPr/>
          <p:nvPr/>
        </p:nvGrpSpPr>
        <p:grpSpPr>
          <a:xfrm>
            <a:off x="3773842" y="3204888"/>
            <a:ext cx="144000" cy="144000"/>
            <a:chOff x="3466614" y="2872401"/>
            <a:chExt cx="144000" cy="144000"/>
          </a:xfrm>
        </p:grpSpPr>
        <p:sp>
          <p:nvSpPr>
            <p:cNvPr id="235" name="타원 234">
              <a:extLst>
                <a:ext uri="{FF2B5EF4-FFF2-40B4-BE49-F238E27FC236}">
                  <a16:creationId xmlns:a16="http://schemas.microsoft.com/office/drawing/2014/main" id="{633E3B06-12A1-4420-BE4F-C67713E4634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6" name="Accept">
              <a:extLst>
                <a:ext uri="{FF2B5EF4-FFF2-40B4-BE49-F238E27FC236}">
                  <a16:creationId xmlns:a16="http://schemas.microsoft.com/office/drawing/2014/main" id="{95A43732-1438-4B62-A7B6-A8054EB72E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74" name="타원 173">
            <a:extLst>
              <a:ext uri="{FF2B5EF4-FFF2-40B4-BE49-F238E27FC236}">
                <a16:creationId xmlns:a16="http://schemas.microsoft.com/office/drawing/2014/main" id="{AD7EC7C7-1405-4387-A2B5-C92666D43D42}"/>
              </a:ext>
            </a:extLst>
          </p:cNvPr>
          <p:cNvSpPr/>
          <p:nvPr/>
        </p:nvSpPr>
        <p:spPr>
          <a:xfrm>
            <a:off x="3773843" y="3538314"/>
            <a:ext cx="144000" cy="144000"/>
          </a:xfrm>
          <a:prstGeom prst="ellipse">
            <a:avLst/>
          </a:prstGeom>
          <a:solidFill>
            <a:sysClr val="window" lastClr="FFFFFF"/>
          </a:solidFill>
          <a:ln w="9525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5" name="Accept">
            <a:extLst>
              <a:ext uri="{FF2B5EF4-FFF2-40B4-BE49-F238E27FC236}">
                <a16:creationId xmlns:a16="http://schemas.microsoft.com/office/drawing/2014/main" id="{51E0BDCC-BC8F-4579-99D4-97009CA52A0A}"/>
              </a:ext>
            </a:extLst>
          </p:cNvPr>
          <p:cNvSpPr>
            <a:spLocks noChangeAspect="1"/>
          </p:cNvSpPr>
          <p:nvPr/>
        </p:nvSpPr>
        <p:spPr bwMode="auto">
          <a:xfrm>
            <a:off x="3798757" y="3573318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ED7D31">
              <a:lumMod val="20000"/>
              <a:lumOff val="80000"/>
            </a:srgb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76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6D9E629-ED9E-4BDE-A062-BBF2E8FAB703}"/>
              </a:ext>
            </a:extLst>
          </p:cNvPr>
          <p:cNvSpPr txBox="1"/>
          <p:nvPr/>
        </p:nvSpPr>
        <p:spPr>
          <a:xfrm>
            <a:off x="769950" y="35118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E7C63372-2BA2-4D04-BB9D-CE6D7C487956}"/>
              </a:ext>
            </a:extLst>
          </p:cNvPr>
          <p:cNvSpPr/>
          <p:nvPr/>
        </p:nvSpPr>
        <p:spPr>
          <a:xfrm>
            <a:off x="570479" y="34948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20CA360F-40FB-4305-8087-81156513C08F}"/>
              </a:ext>
            </a:extLst>
          </p:cNvPr>
          <p:cNvSpPr/>
          <p:nvPr/>
        </p:nvSpPr>
        <p:spPr>
          <a:xfrm>
            <a:off x="1020808" y="35102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B7EEC460-7D91-4466-886C-06BDE939780F}"/>
              </a:ext>
            </a:extLst>
          </p:cNvPr>
          <p:cNvGrpSpPr/>
          <p:nvPr/>
        </p:nvGrpSpPr>
        <p:grpSpPr>
          <a:xfrm>
            <a:off x="856304" y="3754812"/>
            <a:ext cx="1233927" cy="377855"/>
            <a:chOff x="11046174" y="4430284"/>
            <a:chExt cx="1233927" cy="377855"/>
          </a:xfrm>
        </p:grpSpPr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34A1EFB5-B9A9-4F83-A94A-E2B75425956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1" name="Profile Picture">
              <a:extLst>
                <a:ext uri="{FF2B5EF4-FFF2-40B4-BE49-F238E27FC236}">
                  <a16:creationId xmlns:a16="http://schemas.microsoft.com/office/drawing/2014/main" id="{FCCFA133-527F-49FF-9AC2-D3DF896CB6C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3" name="Background">
                <a:extLst>
                  <a:ext uri="{FF2B5EF4-FFF2-40B4-BE49-F238E27FC236}">
                    <a16:creationId xmlns:a16="http://schemas.microsoft.com/office/drawing/2014/main" id="{C1E8BA6D-8FA3-4942-B5FC-536220CCD6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4" name="Profile Icon">
                <a:extLst>
                  <a:ext uri="{FF2B5EF4-FFF2-40B4-BE49-F238E27FC236}">
                    <a16:creationId xmlns:a16="http://schemas.microsoft.com/office/drawing/2014/main" id="{F172F07B-F412-49F6-B55C-BDDE0DFC269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B3CB16EF-39E4-4C5B-B20A-662D77056A0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588934E8-CE42-444C-A201-EC3BE1B81330}"/>
              </a:ext>
            </a:extLst>
          </p:cNvPr>
          <p:cNvGrpSpPr/>
          <p:nvPr/>
        </p:nvGrpSpPr>
        <p:grpSpPr>
          <a:xfrm>
            <a:off x="3773843" y="3876772"/>
            <a:ext cx="144000" cy="144000"/>
            <a:chOff x="3466614" y="2872401"/>
            <a:chExt cx="144000" cy="144000"/>
          </a:xfrm>
        </p:grpSpPr>
        <p:sp>
          <p:nvSpPr>
            <p:cNvPr id="228" name="타원 227">
              <a:extLst>
                <a:ext uri="{FF2B5EF4-FFF2-40B4-BE49-F238E27FC236}">
                  <a16:creationId xmlns:a16="http://schemas.microsoft.com/office/drawing/2014/main" id="{AC7F992F-C18C-42EA-A50E-B0280C1EDDD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9" name="Accept">
              <a:extLst>
                <a:ext uri="{FF2B5EF4-FFF2-40B4-BE49-F238E27FC236}">
                  <a16:creationId xmlns:a16="http://schemas.microsoft.com/office/drawing/2014/main" id="{F1D9E51B-571F-4F2E-9F7F-6086DF43E0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6F40D381-65B6-4B3E-BC56-C35E7B6F61EA}"/>
              </a:ext>
            </a:extLst>
          </p:cNvPr>
          <p:cNvGrpSpPr/>
          <p:nvPr/>
        </p:nvGrpSpPr>
        <p:grpSpPr>
          <a:xfrm>
            <a:off x="856304" y="4161749"/>
            <a:ext cx="1233927" cy="377855"/>
            <a:chOff x="11046174" y="4430284"/>
            <a:chExt cx="1233927" cy="377855"/>
          </a:xfrm>
        </p:grpSpPr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E1F2D1C2-54EC-4DD1-A665-4D83FA70F7D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4" name="Profile Picture">
              <a:extLst>
                <a:ext uri="{FF2B5EF4-FFF2-40B4-BE49-F238E27FC236}">
                  <a16:creationId xmlns:a16="http://schemas.microsoft.com/office/drawing/2014/main" id="{399EA103-E218-49E3-B115-2ABCB26BC5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26" name="Background">
                <a:extLst>
                  <a:ext uri="{FF2B5EF4-FFF2-40B4-BE49-F238E27FC236}">
                    <a16:creationId xmlns:a16="http://schemas.microsoft.com/office/drawing/2014/main" id="{30B44467-855E-4927-BAF8-1E8CCA7604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7" name="Profile Icon">
                <a:extLst>
                  <a:ext uri="{FF2B5EF4-FFF2-40B4-BE49-F238E27FC236}">
                    <a16:creationId xmlns:a16="http://schemas.microsoft.com/office/drawing/2014/main" id="{CFB3ACC4-B1FB-468A-A60C-35C7D211A61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CCD4375B-4451-4106-9DF9-9DC8CBC3EB5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82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08F0F5E7-E75D-456D-9682-795FF48FAEA2}"/>
              </a:ext>
            </a:extLst>
          </p:cNvPr>
          <p:cNvSpPr txBox="1"/>
          <p:nvPr/>
        </p:nvSpPr>
        <p:spPr>
          <a:xfrm>
            <a:off x="769950" y="4585616"/>
            <a:ext cx="952440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사용자 추가 그룹 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A121E638-D45C-4491-ABA0-9D97D8DAD225}"/>
              </a:ext>
            </a:extLst>
          </p:cNvPr>
          <p:cNvSpPr/>
          <p:nvPr/>
        </p:nvSpPr>
        <p:spPr>
          <a:xfrm>
            <a:off x="570479" y="4568689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▼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8C5A8404-711C-4DFF-91C8-ECCD6C191B44}"/>
              </a:ext>
            </a:extLst>
          </p:cNvPr>
          <p:cNvSpPr/>
          <p:nvPr/>
        </p:nvSpPr>
        <p:spPr>
          <a:xfrm>
            <a:off x="1605008" y="4584078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85" name="Text Box">
            <a:extLst>
              <a:ext uri="{FF2B5EF4-FFF2-40B4-BE49-F238E27FC236}">
                <a16:creationId xmlns:a16="http://schemas.microsoft.com/office/drawing/2014/main" id="{66D3E32E-82D5-4A80-9618-30F85ECC88BE}"/>
              </a:ext>
            </a:extLst>
          </p:cNvPr>
          <p:cNvSpPr/>
          <p:nvPr/>
        </p:nvSpPr>
        <p:spPr>
          <a:xfrm>
            <a:off x="4170966" y="1734836"/>
            <a:ext cx="2203200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6" name="Tab 1">
            <a:extLst>
              <a:ext uri="{FF2B5EF4-FFF2-40B4-BE49-F238E27FC236}">
                <a16:creationId xmlns:a16="http://schemas.microsoft.com/office/drawing/2014/main" id="{0544149B-931D-4DE5-8C70-993F18EA50C4}"/>
              </a:ext>
            </a:extLst>
          </p:cNvPr>
          <p:cNvSpPr/>
          <p:nvPr/>
        </p:nvSpPr>
        <p:spPr>
          <a:xfrm>
            <a:off x="4441864" y="1764944"/>
            <a:ext cx="1661405" cy="304800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선택한 멤버 목록 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7" name="Selection">
            <a:extLst>
              <a:ext uri="{FF2B5EF4-FFF2-40B4-BE49-F238E27FC236}">
                <a16:creationId xmlns:a16="http://schemas.microsoft.com/office/drawing/2014/main" id="{D38EE0F0-EC20-4DD3-810D-EF0B08BA3481}"/>
              </a:ext>
            </a:extLst>
          </p:cNvPr>
          <p:cNvSpPr/>
          <p:nvPr/>
        </p:nvSpPr>
        <p:spPr>
          <a:xfrm>
            <a:off x="4441864" y="2050694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66EB6573-C7D0-4141-81EA-FB988110283D}"/>
              </a:ext>
            </a:extLst>
          </p:cNvPr>
          <p:cNvGrpSpPr/>
          <p:nvPr/>
        </p:nvGrpSpPr>
        <p:grpSpPr>
          <a:xfrm>
            <a:off x="4329429" y="2171425"/>
            <a:ext cx="1886274" cy="197517"/>
            <a:chOff x="5108887" y="1844606"/>
            <a:chExt cx="1886274" cy="197517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64713D8C-4403-46F0-82CA-0E9E24536C5F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221" name="Title Bar">
                <a:extLst>
                  <a:ext uri="{FF2B5EF4-FFF2-40B4-BE49-F238E27FC236}">
                    <a16:creationId xmlns:a16="http://schemas.microsoft.com/office/drawing/2014/main" id="{9BD091EC-DBE5-4961-B102-D0D2E110027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2" name="Close Button">
                <a:extLst>
                  <a:ext uri="{FF2B5EF4-FFF2-40B4-BE49-F238E27FC236}">
                    <a16:creationId xmlns:a16="http://schemas.microsoft.com/office/drawing/2014/main" id="{B8CEA35E-22F2-4F85-9BBD-163F10DCAC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08CF996C-DA95-4D50-8B9D-948F48EBDBDC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219" name="Title Bar">
                <a:extLst>
                  <a:ext uri="{FF2B5EF4-FFF2-40B4-BE49-F238E27FC236}">
                    <a16:creationId xmlns:a16="http://schemas.microsoft.com/office/drawing/2014/main" id="{501F401E-8DB7-45C4-87D3-838890ED923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Close Button">
                <a:extLst>
                  <a:ext uri="{FF2B5EF4-FFF2-40B4-BE49-F238E27FC236}">
                    <a16:creationId xmlns:a16="http://schemas.microsoft.com/office/drawing/2014/main" id="{162935A0-240B-4084-B220-AB39425515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6" name="그룹 215">
              <a:extLst>
                <a:ext uri="{FF2B5EF4-FFF2-40B4-BE49-F238E27FC236}">
                  <a16:creationId xmlns:a16="http://schemas.microsoft.com/office/drawing/2014/main" id="{54A78A51-B637-4671-B30E-C26C04B8CF73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217" name="Title Bar">
                <a:extLst>
                  <a:ext uri="{FF2B5EF4-FFF2-40B4-BE49-F238E27FC236}">
                    <a16:creationId xmlns:a16="http://schemas.microsoft.com/office/drawing/2014/main" id="{A703ABFA-BC3B-449B-A4D4-291CEBE5B8D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Close Button">
                <a:extLst>
                  <a:ext uri="{FF2B5EF4-FFF2-40B4-BE49-F238E27FC236}">
                    <a16:creationId xmlns:a16="http://schemas.microsoft.com/office/drawing/2014/main" id="{0D0C7601-6FD3-4511-949C-8126417F4B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B4122B2E-521B-4C36-8009-F89BF517850C}"/>
              </a:ext>
            </a:extLst>
          </p:cNvPr>
          <p:cNvGrpSpPr/>
          <p:nvPr/>
        </p:nvGrpSpPr>
        <p:grpSpPr>
          <a:xfrm>
            <a:off x="4329429" y="2440045"/>
            <a:ext cx="1886274" cy="197517"/>
            <a:chOff x="5108887" y="2113225"/>
            <a:chExt cx="1886274" cy="197517"/>
          </a:xfrm>
        </p:grpSpPr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61612D08-2C9C-4644-965E-0029AB5E9098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212" name="Title Bar">
                <a:extLst>
                  <a:ext uri="{FF2B5EF4-FFF2-40B4-BE49-F238E27FC236}">
                    <a16:creationId xmlns:a16="http://schemas.microsoft.com/office/drawing/2014/main" id="{FF75CC58-41F8-4A64-931D-101E12161D2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Close Button">
                <a:extLst>
                  <a:ext uri="{FF2B5EF4-FFF2-40B4-BE49-F238E27FC236}">
                    <a16:creationId xmlns:a16="http://schemas.microsoft.com/office/drawing/2014/main" id="{CBD78056-18AE-4606-A9AA-7A582635C6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0191373E-BA02-416C-A292-1B745E92A75F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210" name="Title Bar">
                <a:extLst>
                  <a:ext uri="{FF2B5EF4-FFF2-40B4-BE49-F238E27FC236}">
                    <a16:creationId xmlns:a16="http://schemas.microsoft.com/office/drawing/2014/main" id="{62CA8445-DB3B-4A20-AAC1-2E2A5D4A694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Close Button">
                <a:extLst>
                  <a:ext uri="{FF2B5EF4-FFF2-40B4-BE49-F238E27FC236}">
                    <a16:creationId xmlns:a16="http://schemas.microsoft.com/office/drawing/2014/main" id="{E231F4E4-CF23-4004-A98D-90BB63D562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095562EF-CA38-48B7-AA47-9922626B6E6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208" name="Title Bar">
                <a:extLst>
                  <a:ext uri="{FF2B5EF4-FFF2-40B4-BE49-F238E27FC236}">
                    <a16:creationId xmlns:a16="http://schemas.microsoft.com/office/drawing/2014/main" id="{780DD58E-809F-4F74-BC0E-D1D9ACA8BCF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9" name="Close Button">
                <a:extLst>
                  <a:ext uri="{FF2B5EF4-FFF2-40B4-BE49-F238E27FC236}">
                    <a16:creationId xmlns:a16="http://schemas.microsoft.com/office/drawing/2014/main" id="{A22E6367-3459-4DD8-AB96-8F07A9794B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0A0AD806-F677-42BC-9370-513B7245EF04}"/>
              </a:ext>
            </a:extLst>
          </p:cNvPr>
          <p:cNvGrpSpPr/>
          <p:nvPr/>
        </p:nvGrpSpPr>
        <p:grpSpPr>
          <a:xfrm>
            <a:off x="4329429" y="2708664"/>
            <a:ext cx="593858" cy="197517"/>
            <a:chOff x="9330957" y="3233678"/>
            <a:chExt cx="665474" cy="221337"/>
          </a:xfrm>
        </p:grpSpPr>
        <p:sp>
          <p:nvSpPr>
            <p:cNvPr id="203" name="Title Bar">
              <a:extLst>
                <a:ext uri="{FF2B5EF4-FFF2-40B4-BE49-F238E27FC236}">
                  <a16:creationId xmlns:a16="http://schemas.microsoft.com/office/drawing/2014/main" id="{C6CB1658-662C-48D9-A9AA-C6E94236D2D6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Close Button">
              <a:extLst>
                <a:ext uri="{FF2B5EF4-FFF2-40B4-BE49-F238E27FC236}">
                  <a16:creationId xmlns:a16="http://schemas.microsoft.com/office/drawing/2014/main" id="{765E3F80-DE1A-4BBA-BE32-F69084D70C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37507AFF-EA45-4922-9A3F-F3D24055FFA6}"/>
              </a:ext>
            </a:extLst>
          </p:cNvPr>
          <p:cNvGrpSpPr/>
          <p:nvPr/>
        </p:nvGrpSpPr>
        <p:grpSpPr>
          <a:xfrm>
            <a:off x="4014729" y="2376287"/>
            <a:ext cx="25400" cy="2412000"/>
            <a:chOff x="4049472" y="2065533"/>
            <a:chExt cx="25400" cy="2268000"/>
          </a:xfrm>
        </p:grpSpPr>
        <p:cxnSp>
          <p:nvCxnSpPr>
            <p:cNvPr id="201" name="Track">
              <a:extLst>
                <a:ext uri="{FF2B5EF4-FFF2-40B4-BE49-F238E27FC236}">
                  <a16:creationId xmlns:a16="http://schemas.microsoft.com/office/drawing/2014/main" id="{B5123DD1-A319-4B0E-AF72-398A47D950C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  <a:miter lim="800000"/>
            </a:ln>
            <a:effectLst/>
          </p:spPr>
        </p:cxnSp>
        <p:sp>
          <p:nvSpPr>
            <p:cNvPr id="202" name="Thumb">
              <a:extLst>
                <a:ext uri="{FF2B5EF4-FFF2-40B4-BE49-F238E27FC236}">
                  <a16:creationId xmlns:a16="http://schemas.microsoft.com/office/drawing/2014/main" id="{70E26D9B-11E2-4620-912B-8DAADB93CE0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ysClr val="window" lastClr="FFFFFF">
                <a:lumMod val="85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58D9B939-AB60-4BE5-A1BF-D403C3797E4C}"/>
              </a:ext>
            </a:extLst>
          </p:cNvPr>
          <p:cNvSpPr>
            <a:spLocks noChangeAspect="1"/>
          </p:cNvSpPr>
          <p:nvPr/>
        </p:nvSpPr>
        <p:spPr>
          <a:xfrm>
            <a:off x="88695" y="132451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AF531156-31A2-45FD-B698-C6877661FF83}"/>
              </a:ext>
            </a:extLst>
          </p:cNvPr>
          <p:cNvSpPr/>
          <p:nvPr/>
        </p:nvSpPr>
        <p:spPr>
          <a:xfrm>
            <a:off x="293989" y="1405768"/>
            <a:ext cx="6353175" cy="352425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D6025D8-825B-408C-AAD3-E771C6BBDC37}"/>
              </a:ext>
            </a:extLst>
          </p:cNvPr>
          <p:cNvGrpSpPr/>
          <p:nvPr/>
        </p:nvGrpSpPr>
        <p:grpSpPr>
          <a:xfrm>
            <a:off x="3773842" y="4278676"/>
            <a:ext cx="144000" cy="144000"/>
            <a:chOff x="3466614" y="2872401"/>
            <a:chExt cx="144000" cy="144000"/>
          </a:xfrm>
        </p:grpSpPr>
        <p:sp>
          <p:nvSpPr>
            <p:cNvPr id="199" name="타원 198">
              <a:extLst>
                <a:ext uri="{FF2B5EF4-FFF2-40B4-BE49-F238E27FC236}">
                  <a16:creationId xmlns:a16="http://schemas.microsoft.com/office/drawing/2014/main" id="{4C403DB3-DA86-4AE7-8705-A2A60D5668E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0" name="Accept">
              <a:extLst>
                <a:ext uri="{FF2B5EF4-FFF2-40B4-BE49-F238E27FC236}">
                  <a16:creationId xmlns:a16="http://schemas.microsoft.com/office/drawing/2014/main" id="{27530E04-2161-474B-8875-9E7441AF26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00EC17EC-9420-4F94-A96E-D1F3CD16DE8A}"/>
              </a:ext>
            </a:extLst>
          </p:cNvPr>
          <p:cNvGrpSpPr/>
          <p:nvPr/>
        </p:nvGrpSpPr>
        <p:grpSpPr>
          <a:xfrm>
            <a:off x="5189289" y="4916537"/>
            <a:ext cx="1383705" cy="242912"/>
            <a:chOff x="5490860" y="4435962"/>
            <a:chExt cx="1380519" cy="242912"/>
          </a:xfrm>
        </p:grpSpPr>
        <p:sp>
          <p:nvSpPr>
            <p:cNvPr id="197" name="Flyout">
              <a:extLst>
                <a:ext uri="{FF2B5EF4-FFF2-40B4-BE49-F238E27FC236}">
                  <a16:creationId xmlns:a16="http://schemas.microsoft.com/office/drawing/2014/main" id="{19881DB1-B51E-45DB-B832-64BFFFD6FDD9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98" name="Flyout">
              <a:extLst>
                <a:ext uri="{FF2B5EF4-FFF2-40B4-BE49-F238E27FC236}">
                  <a16:creationId xmlns:a16="http://schemas.microsoft.com/office/drawing/2014/main" id="{25892A18-DD33-4C91-A694-D8AB6B7E8EA9}"/>
                </a:ext>
              </a:extLst>
            </p:cNvPr>
            <p:cNvSpPr/>
            <p:nvPr/>
          </p:nvSpPr>
          <p:spPr>
            <a:xfrm>
              <a:off x="5909545" y="4435962"/>
              <a:ext cx="961834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새 그룹 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96" name="타원 195">
            <a:extLst>
              <a:ext uri="{FF2B5EF4-FFF2-40B4-BE49-F238E27FC236}">
                <a16:creationId xmlns:a16="http://schemas.microsoft.com/office/drawing/2014/main" id="{86ABCED5-338A-4357-B2D6-1ECB815C8BA4}"/>
              </a:ext>
            </a:extLst>
          </p:cNvPr>
          <p:cNvSpPr>
            <a:spLocks noChangeAspect="1"/>
          </p:cNvSpPr>
          <p:nvPr/>
        </p:nvSpPr>
        <p:spPr>
          <a:xfrm>
            <a:off x="558189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66DD87-B71B-4602-ACD4-094E35317275}"/>
              </a:ext>
            </a:extLst>
          </p:cNvPr>
          <p:cNvGrpSpPr/>
          <p:nvPr/>
        </p:nvGrpSpPr>
        <p:grpSpPr>
          <a:xfrm>
            <a:off x="7023021" y="1468307"/>
            <a:ext cx="2579951" cy="225640"/>
            <a:chOff x="7023021" y="1468307"/>
            <a:chExt cx="2579951" cy="225640"/>
          </a:xfrm>
        </p:grpSpPr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FA24A8C0-B632-4AAD-9F8B-8C79ACA4B7F2}"/>
                </a:ext>
              </a:extLst>
            </p:cNvPr>
            <p:cNvGrpSpPr/>
            <p:nvPr/>
          </p:nvGrpSpPr>
          <p:grpSpPr>
            <a:xfrm>
              <a:off x="7082972" y="1478503"/>
              <a:ext cx="2520000" cy="215444"/>
              <a:chOff x="2753227" y="6341570"/>
              <a:chExt cx="3420000" cy="215444"/>
            </a:xfrm>
          </p:grpSpPr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CB6BE5DB-CE4D-45FB-BFAB-9CA0264EB7F5}"/>
                  </a:ext>
                </a:extLst>
              </p:cNvPr>
              <p:cNvGrpSpPr/>
              <p:nvPr/>
            </p:nvGrpSpPr>
            <p:grpSpPr>
              <a:xfrm>
                <a:off x="3425531" y="6341570"/>
                <a:ext cx="2692918" cy="215444"/>
                <a:chOff x="3425531" y="6341570"/>
                <a:chExt cx="2692918" cy="215444"/>
              </a:xfrm>
            </p:grpSpPr>
            <p:sp>
              <p:nvSpPr>
                <p:cNvPr id="263" name="Search Icon">
                  <a:extLst>
                    <a:ext uri="{FF2B5EF4-FFF2-40B4-BE49-F238E27FC236}">
                      <a16:creationId xmlns:a16="http://schemas.microsoft.com/office/drawing/2014/main" id="{2B5ED2AB-0088-45CA-94E6-698C249C484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4" name="직사각형 263">
                  <a:extLst>
                    <a:ext uri="{FF2B5EF4-FFF2-40B4-BE49-F238E27FC236}">
                      <a16:creationId xmlns:a16="http://schemas.microsoft.com/office/drawing/2014/main" id="{B82EE51E-0558-4A37-A77C-95AC97E3B755}"/>
                    </a:ext>
                  </a:extLst>
                </p:cNvPr>
                <p:cNvSpPr/>
                <p:nvPr/>
              </p:nvSpPr>
              <p:spPr>
                <a:xfrm>
                  <a:off x="3425531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262" name="Line">
                <a:extLst>
                  <a:ext uri="{FF2B5EF4-FFF2-40B4-BE49-F238E27FC236}">
                    <a16:creationId xmlns:a16="http://schemas.microsoft.com/office/drawing/2014/main" id="{A05055D0-D391-4D71-BA2F-FD75F0D23F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65" name="직사각형 264">
              <a:extLst>
                <a:ext uri="{FF2B5EF4-FFF2-40B4-BE49-F238E27FC236}">
                  <a16:creationId xmlns:a16="http://schemas.microsoft.com/office/drawing/2014/main" id="{B3F58A4D-F2C6-41FD-ABCF-8C0EA44C4359}"/>
                </a:ext>
              </a:extLst>
            </p:cNvPr>
            <p:cNvSpPr/>
            <p:nvPr/>
          </p:nvSpPr>
          <p:spPr>
            <a:xfrm>
              <a:off x="7023021" y="146830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6CB5F33-98AC-4E7F-82A9-E9A81E54401F}"/>
              </a:ext>
            </a:extLst>
          </p:cNvPr>
          <p:cNvGrpSpPr/>
          <p:nvPr/>
        </p:nvGrpSpPr>
        <p:grpSpPr>
          <a:xfrm>
            <a:off x="7128500" y="1696210"/>
            <a:ext cx="2436629" cy="304800"/>
            <a:chOff x="7128500" y="2077210"/>
            <a:chExt cx="3322810" cy="304800"/>
          </a:xfrm>
        </p:grpSpPr>
        <p:sp>
          <p:nvSpPr>
            <p:cNvPr id="266" name="Tab 1">
              <a:extLst>
                <a:ext uri="{FF2B5EF4-FFF2-40B4-BE49-F238E27FC236}">
                  <a16:creationId xmlns:a16="http://schemas.microsoft.com/office/drawing/2014/main" id="{CD1F87EB-557B-4001-8B1D-3FA8B1A5D067}"/>
                </a:ext>
              </a:extLst>
            </p:cNvPr>
            <p:cNvSpPr/>
            <p:nvPr/>
          </p:nvSpPr>
          <p:spPr>
            <a:xfrm>
              <a:off x="7128500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7" name="Tab 2">
              <a:extLst>
                <a:ext uri="{FF2B5EF4-FFF2-40B4-BE49-F238E27FC236}">
                  <a16:creationId xmlns:a16="http://schemas.microsoft.com/office/drawing/2014/main" id="{F0929DFA-C0E7-4404-A476-2575943F360B}"/>
                </a:ext>
              </a:extLst>
            </p:cNvPr>
            <p:cNvSpPr/>
            <p:nvPr/>
          </p:nvSpPr>
          <p:spPr>
            <a:xfrm>
              <a:off x="8789905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8" name="Selection">
              <a:extLst>
                <a:ext uri="{FF2B5EF4-FFF2-40B4-BE49-F238E27FC236}">
                  <a16:creationId xmlns:a16="http://schemas.microsoft.com/office/drawing/2014/main" id="{362B9985-CE11-4D21-A394-66E47EFA2F30}"/>
                </a:ext>
              </a:extLst>
            </p:cNvPr>
            <p:cNvSpPr/>
            <p:nvPr/>
          </p:nvSpPr>
          <p:spPr>
            <a:xfrm>
              <a:off x="7128500" y="2362960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69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D4F32B9B-93C0-432C-9520-4E587721E8DE}"/>
              </a:ext>
            </a:extLst>
          </p:cNvPr>
          <p:cNvSpPr txBox="1"/>
          <p:nvPr/>
        </p:nvSpPr>
        <p:spPr>
          <a:xfrm>
            <a:off x="7208850" y="20951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439B9BD-300A-4EF8-B34C-FE90E692EB87}"/>
              </a:ext>
            </a:extLst>
          </p:cNvPr>
          <p:cNvSpPr/>
          <p:nvPr/>
        </p:nvSpPr>
        <p:spPr>
          <a:xfrm>
            <a:off x="7009379" y="20782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9FD2967B-1244-44CE-BEA6-5E1C29180A3C}"/>
              </a:ext>
            </a:extLst>
          </p:cNvPr>
          <p:cNvSpPr/>
          <p:nvPr/>
        </p:nvSpPr>
        <p:spPr>
          <a:xfrm>
            <a:off x="7660751" y="243649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D152C0E8-1FA0-4D9C-B883-6735933E2A89}"/>
              </a:ext>
            </a:extLst>
          </p:cNvPr>
          <p:cNvGrpSpPr/>
          <p:nvPr/>
        </p:nvGrpSpPr>
        <p:grpSpPr>
          <a:xfrm>
            <a:off x="7295204" y="2338124"/>
            <a:ext cx="1233927" cy="377855"/>
            <a:chOff x="11046174" y="4430284"/>
            <a:chExt cx="1233927" cy="377855"/>
          </a:xfrm>
        </p:grpSpPr>
        <p:sp>
          <p:nvSpPr>
            <p:cNvPr id="276" name="직사각형 275">
              <a:extLst>
                <a:ext uri="{FF2B5EF4-FFF2-40B4-BE49-F238E27FC236}">
                  <a16:creationId xmlns:a16="http://schemas.microsoft.com/office/drawing/2014/main" id="{540E303E-7741-4758-A1D7-3109349393F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77" name="Profile Picture">
              <a:extLst>
                <a:ext uri="{FF2B5EF4-FFF2-40B4-BE49-F238E27FC236}">
                  <a16:creationId xmlns:a16="http://schemas.microsoft.com/office/drawing/2014/main" id="{614B0665-9AC4-461E-ACA7-45064E4216A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79" name="Background">
                <a:extLst>
                  <a:ext uri="{FF2B5EF4-FFF2-40B4-BE49-F238E27FC236}">
                    <a16:creationId xmlns:a16="http://schemas.microsoft.com/office/drawing/2014/main" id="{3A3BC084-6928-4B8D-AC83-2B365189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0" name="Profile Icon">
                <a:extLst>
                  <a:ext uri="{FF2B5EF4-FFF2-40B4-BE49-F238E27FC236}">
                    <a16:creationId xmlns:a16="http://schemas.microsoft.com/office/drawing/2014/main" id="{59ECDF3F-7A25-482B-B124-E9D5CB640D8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78" name="직사각형 277">
              <a:extLst>
                <a:ext uri="{FF2B5EF4-FFF2-40B4-BE49-F238E27FC236}">
                  <a16:creationId xmlns:a16="http://schemas.microsoft.com/office/drawing/2014/main" id="{4971063B-358D-4D5E-8C80-8F0E8C442DC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0392BA9D-025C-46D1-AEA2-EB6CDBD7B090}"/>
              </a:ext>
            </a:extLst>
          </p:cNvPr>
          <p:cNvGrpSpPr/>
          <p:nvPr/>
        </p:nvGrpSpPr>
        <p:grpSpPr>
          <a:xfrm>
            <a:off x="7295204" y="2745061"/>
            <a:ext cx="1233927" cy="377855"/>
            <a:chOff x="11046174" y="4430284"/>
            <a:chExt cx="1233927" cy="377855"/>
          </a:xfrm>
        </p:grpSpPr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BA6F3F95-35EB-4BAC-847F-B58981AC9246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86" name="Profile Picture">
              <a:extLst>
                <a:ext uri="{FF2B5EF4-FFF2-40B4-BE49-F238E27FC236}">
                  <a16:creationId xmlns:a16="http://schemas.microsoft.com/office/drawing/2014/main" id="{10A43B00-E26D-47A0-B4C2-266CC0A64E5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88" name="Background">
                <a:extLst>
                  <a:ext uri="{FF2B5EF4-FFF2-40B4-BE49-F238E27FC236}">
                    <a16:creationId xmlns:a16="http://schemas.microsoft.com/office/drawing/2014/main" id="{2CB15C7C-37C9-46C8-B891-6E64BBFC00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9" name="Profile Icon">
                <a:extLst>
                  <a:ext uri="{FF2B5EF4-FFF2-40B4-BE49-F238E27FC236}">
                    <a16:creationId xmlns:a16="http://schemas.microsoft.com/office/drawing/2014/main" id="{68BD7D3A-E589-4BFD-AE37-FC6765BFDE9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9C4972F8-E412-4DD0-9EEB-6B6DB48EB9B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95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A6D7D154-BBC3-49AE-BE90-661C8A17DC22}"/>
              </a:ext>
            </a:extLst>
          </p:cNvPr>
          <p:cNvSpPr txBox="1"/>
          <p:nvPr/>
        </p:nvSpPr>
        <p:spPr>
          <a:xfrm>
            <a:off x="7208850" y="31689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CD1CFFAF-E811-44F5-8CDB-421A9A17FBE2}"/>
              </a:ext>
            </a:extLst>
          </p:cNvPr>
          <p:cNvSpPr/>
          <p:nvPr/>
        </p:nvSpPr>
        <p:spPr>
          <a:xfrm>
            <a:off x="7009379" y="31519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97" name="직사각형 296">
            <a:extLst>
              <a:ext uri="{FF2B5EF4-FFF2-40B4-BE49-F238E27FC236}">
                <a16:creationId xmlns:a16="http://schemas.microsoft.com/office/drawing/2014/main" id="{5B0E621B-2166-437D-8CEC-9EEE2F05D8CB}"/>
              </a:ext>
            </a:extLst>
          </p:cNvPr>
          <p:cNvSpPr/>
          <p:nvPr/>
        </p:nvSpPr>
        <p:spPr>
          <a:xfrm>
            <a:off x="7459708" y="31673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57B4F63D-A76E-4F56-9DB0-1A35882B27F5}"/>
              </a:ext>
            </a:extLst>
          </p:cNvPr>
          <p:cNvGrpSpPr/>
          <p:nvPr/>
        </p:nvGrpSpPr>
        <p:grpSpPr>
          <a:xfrm>
            <a:off x="7295204" y="3411912"/>
            <a:ext cx="1233927" cy="377855"/>
            <a:chOff x="11046174" y="4430284"/>
            <a:chExt cx="1233927" cy="377855"/>
          </a:xfrm>
        </p:grpSpPr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23DBFB69-E9A7-4656-A1BD-0BEC8FFF25E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00" name="Profile Picture">
              <a:extLst>
                <a:ext uri="{FF2B5EF4-FFF2-40B4-BE49-F238E27FC236}">
                  <a16:creationId xmlns:a16="http://schemas.microsoft.com/office/drawing/2014/main" id="{FFED7CAD-515F-4C6F-9DE4-A960215FB47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2" name="Background">
                <a:extLst>
                  <a:ext uri="{FF2B5EF4-FFF2-40B4-BE49-F238E27FC236}">
                    <a16:creationId xmlns:a16="http://schemas.microsoft.com/office/drawing/2014/main" id="{5ACCB6AF-E07F-43AB-BA7E-8829A05257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Profile Icon">
                <a:extLst>
                  <a:ext uri="{FF2B5EF4-FFF2-40B4-BE49-F238E27FC236}">
                    <a16:creationId xmlns:a16="http://schemas.microsoft.com/office/drawing/2014/main" id="{FD5433DB-5F47-4B7C-A1C3-4D69D823AED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07B008CF-C20E-4A4A-8AE8-A638A0FD659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D57501AE-22A3-45BB-A33E-0C913D3C339E}"/>
              </a:ext>
            </a:extLst>
          </p:cNvPr>
          <p:cNvGrpSpPr/>
          <p:nvPr/>
        </p:nvGrpSpPr>
        <p:grpSpPr>
          <a:xfrm>
            <a:off x="9393592" y="2411524"/>
            <a:ext cx="243695" cy="2016000"/>
            <a:chOff x="10212742" y="2411524"/>
            <a:chExt cx="243695" cy="2016000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114E7842-E603-4D43-88A4-4107475DC682}"/>
                </a:ext>
              </a:extLst>
            </p:cNvPr>
            <p:cNvSpPr/>
            <p:nvPr/>
          </p:nvSpPr>
          <p:spPr>
            <a:xfrm>
              <a:off x="10212743" y="246452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3" name="Accept">
              <a:extLst>
                <a:ext uri="{FF2B5EF4-FFF2-40B4-BE49-F238E27FC236}">
                  <a16:creationId xmlns:a16="http://schemas.microsoft.com/office/drawing/2014/main" id="{D14D2662-1AB6-4877-BD5D-F14C63D63A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237657" y="249953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6A46C518-E83B-44A9-AFA7-A625FCDD3251}"/>
                </a:ext>
              </a:extLst>
            </p:cNvPr>
            <p:cNvGrpSpPr/>
            <p:nvPr/>
          </p:nvGrpSpPr>
          <p:grpSpPr>
            <a:xfrm>
              <a:off x="10212742" y="2411524"/>
              <a:ext cx="243695" cy="2016000"/>
              <a:chOff x="10212742" y="2411524"/>
              <a:chExt cx="243695" cy="2016000"/>
            </a:xfrm>
          </p:grpSpPr>
          <p:cxnSp>
            <p:nvCxnSpPr>
              <p:cNvPr id="256" name="Track">
                <a:extLst>
                  <a:ext uri="{FF2B5EF4-FFF2-40B4-BE49-F238E27FC236}">
                    <a16:creationId xmlns:a16="http://schemas.microsoft.com/office/drawing/2014/main" id="{8F1B2566-95E3-41AE-8A9B-4819D8FDA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43737" y="2411524"/>
                <a:ext cx="0" cy="2016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257" name="Thumb">
                <a:extLst>
                  <a:ext uri="{FF2B5EF4-FFF2-40B4-BE49-F238E27FC236}">
                    <a16:creationId xmlns:a16="http://schemas.microsoft.com/office/drawing/2014/main" id="{FBDB0C0E-561C-45EE-A7D2-92CF7A3263A7}"/>
                  </a:ext>
                </a:extLst>
              </p:cNvPr>
              <p:cNvSpPr/>
              <p:nvPr/>
            </p:nvSpPr>
            <p:spPr>
              <a:xfrm>
                <a:off x="10431037" y="2755625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1" name="그룹 280">
                <a:extLst>
                  <a:ext uri="{FF2B5EF4-FFF2-40B4-BE49-F238E27FC236}">
                    <a16:creationId xmlns:a16="http://schemas.microsoft.com/office/drawing/2014/main" id="{25440CD4-C294-41EA-AB68-ADD287C98543}"/>
                  </a:ext>
                </a:extLst>
              </p:cNvPr>
              <p:cNvGrpSpPr/>
              <p:nvPr/>
            </p:nvGrpSpPr>
            <p:grpSpPr>
              <a:xfrm>
                <a:off x="10212743" y="2802984"/>
                <a:ext cx="144000" cy="144000"/>
                <a:chOff x="3466614" y="2872401"/>
                <a:chExt cx="144000" cy="144000"/>
              </a:xfrm>
            </p:grpSpPr>
            <p:sp>
              <p:nvSpPr>
                <p:cNvPr id="282" name="타원 281">
                  <a:extLst>
                    <a:ext uri="{FF2B5EF4-FFF2-40B4-BE49-F238E27FC236}">
                      <a16:creationId xmlns:a16="http://schemas.microsoft.com/office/drawing/2014/main" id="{19274ED6-151B-492E-BB05-214C98FE1A7C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 cap="flat" cmpd="sng" algn="ctr">
                  <a:solidFill>
                    <a:srgbClr val="FF0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83" name="Accept">
                  <a:extLst>
                    <a:ext uri="{FF2B5EF4-FFF2-40B4-BE49-F238E27FC236}">
                      <a16:creationId xmlns:a16="http://schemas.microsoft.com/office/drawing/2014/main" id="{437E9C08-65DF-4739-94C0-5BBE791A529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0" name="그룹 289">
                <a:extLst>
                  <a:ext uri="{FF2B5EF4-FFF2-40B4-BE49-F238E27FC236}">
                    <a16:creationId xmlns:a16="http://schemas.microsoft.com/office/drawing/2014/main" id="{F210D882-25DF-4684-BB6A-CBB31FDFD5AE}"/>
                  </a:ext>
                </a:extLst>
              </p:cNvPr>
              <p:cNvGrpSpPr/>
              <p:nvPr/>
            </p:nvGrpSpPr>
            <p:grpSpPr>
              <a:xfrm>
                <a:off x="10212742" y="3204888"/>
                <a:ext cx="144000" cy="144000"/>
                <a:chOff x="3466614" y="2872401"/>
                <a:chExt cx="144000" cy="144000"/>
              </a:xfrm>
            </p:grpSpPr>
            <p:sp>
              <p:nvSpPr>
                <p:cNvPr id="291" name="타원 290">
                  <a:extLst>
                    <a:ext uri="{FF2B5EF4-FFF2-40B4-BE49-F238E27FC236}">
                      <a16:creationId xmlns:a16="http://schemas.microsoft.com/office/drawing/2014/main" id="{4D50D139-9187-4E9C-9690-50DD2031375F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ysClr val="window" lastClr="FFFFFF"/>
                </a:solidFill>
                <a:ln w="9525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92" name="Accept">
                  <a:extLst>
                    <a:ext uri="{FF2B5EF4-FFF2-40B4-BE49-F238E27FC236}">
                      <a16:creationId xmlns:a16="http://schemas.microsoft.com/office/drawing/2014/main" id="{B0271B55-B2FD-4CD2-938B-CBEEAE662C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>
                      <a:lumMod val="85000"/>
                    </a:sys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93" name="타원 292">
                <a:extLst>
                  <a:ext uri="{FF2B5EF4-FFF2-40B4-BE49-F238E27FC236}">
                    <a16:creationId xmlns:a16="http://schemas.microsoft.com/office/drawing/2014/main" id="{A24CFCC4-FF2F-49D8-A29D-B89D0C5968E1}"/>
                  </a:ext>
                </a:extLst>
              </p:cNvPr>
              <p:cNvSpPr/>
              <p:nvPr/>
            </p:nvSpPr>
            <p:spPr>
              <a:xfrm>
                <a:off x="10212743" y="3538314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294" name="Accept">
                <a:extLst>
                  <a:ext uri="{FF2B5EF4-FFF2-40B4-BE49-F238E27FC236}">
                    <a16:creationId xmlns:a16="http://schemas.microsoft.com/office/drawing/2014/main" id="{0840F72C-6804-41D5-8134-BC8E94461F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237657" y="3573318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85" name="그룹 384">
            <a:extLst>
              <a:ext uri="{FF2B5EF4-FFF2-40B4-BE49-F238E27FC236}">
                <a16:creationId xmlns:a16="http://schemas.microsoft.com/office/drawing/2014/main" id="{7C953C31-E40C-4679-BB39-4D4DADBC82FE}"/>
              </a:ext>
            </a:extLst>
          </p:cNvPr>
          <p:cNvGrpSpPr/>
          <p:nvPr/>
        </p:nvGrpSpPr>
        <p:grpSpPr>
          <a:xfrm>
            <a:off x="6977990" y="4024534"/>
            <a:ext cx="2698926" cy="340734"/>
            <a:chOff x="6866982" y="4766890"/>
            <a:chExt cx="2698926" cy="340734"/>
          </a:xfrm>
        </p:grpSpPr>
        <p:sp>
          <p:nvSpPr>
            <p:cNvPr id="386" name="직사각형 385">
              <a:extLst>
                <a:ext uri="{FF2B5EF4-FFF2-40B4-BE49-F238E27FC236}">
                  <a16:creationId xmlns:a16="http://schemas.microsoft.com/office/drawing/2014/main" id="{1D0C75B1-B9F0-4FAF-ABCC-4D4E67BB2534}"/>
                </a:ext>
              </a:extLst>
            </p:cNvPr>
            <p:cNvSpPr/>
            <p:nvPr/>
          </p:nvSpPr>
          <p:spPr>
            <a:xfrm>
              <a:off x="6866982" y="4832189"/>
              <a:ext cx="2698926" cy="275435"/>
            </a:xfrm>
            <a:prstGeom prst="rect">
              <a:avLst/>
            </a:prstGeom>
            <a:solidFill>
              <a:srgbClr val="000000">
                <a:lumMod val="65000"/>
                <a:lumOff val="3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선택한  대화상대 목록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12</a:t>
              </a:r>
              <a:endParaRPr kumimoji="1" lang="ko-KR" altLang="en-US" sz="16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87" name="사각형: 둥근 모서리 386">
              <a:extLst>
                <a:ext uri="{FF2B5EF4-FFF2-40B4-BE49-F238E27FC236}">
                  <a16:creationId xmlns:a16="http://schemas.microsoft.com/office/drawing/2014/main" id="{0C8EE138-17DF-4397-AF0E-8BD39D74116B}"/>
                </a:ext>
              </a:extLst>
            </p:cNvPr>
            <p:cNvSpPr/>
            <p:nvPr/>
          </p:nvSpPr>
          <p:spPr>
            <a:xfrm>
              <a:off x="9234772" y="4766890"/>
              <a:ext cx="261444" cy="213336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</a:p>
          </p:txBody>
        </p:sp>
      </p:grpSp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FF47B0E5-17E8-477C-BEDF-D34BE1ABBC77}"/>
              </a:ext>
            </a:extLst>
          </p:cNvPr>
          <p:cNvGrpSpPr/>
          <p:nvPr/>
        </p:nvGrpSpPr>
        <p:grpSpPr>
          <a:xfrm>
            <a:off x="8176708" y="4916537"/>
            <a:ext cx="1383705" cy="242912"/>
            <a:chOff x="5490860" y="4435962"/>
            <a:chExt cx="1380519" cy="242912"/>
          </a:xfrm>
        </p:grpSpPr>
        <p:sp>
          <p:nvSpPr>
            <p:cNvPr id="305" name="Flyout">
              <a:extLst>
                <a:ext uri="{FF2B5EF4-FFF2-40B4-BE49-F238E27FC236}">
                  <a16:creationId xmlns:a16="http://schemas.microsoft.com/office/drawing/2014/main" id="{EC51E59A-3A71-4D2D-AC4C-E67A6B4F1D76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8F54D795-054F-45E6-8499-55ABCCE9C0CB}"/>
                </a:ext>
              </a:extLst>
            </p:cNvPr>
            <p:cNvSpPr/>
            <p:nvPr/>
          </p:nvSpPr>
          <p:spPr>
            <a:xfrm>
              <a:off x="5909545" y="4435962"/>
              <a:ext cx="961834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새 그룹 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07" name="타원 306">
            <a:extLst>
              <a:ext uri="{FF2B5EF4-FFF2-40B4-BE49-F238E27FC236}">
                <a16:creationId xmlns:a16="http://schemas.microsoft.com/office/drawing/2014/main" id="{C556BFF6-786A-4835-A3C4-0EBB1E3CDF1F}"/>
              </a:ext>
            </a:extLst>
          </p:cNvPr>
          <p:cNvSpPr>
            <a:spLocks noChangeAspect="1"/>
          </p:cNvSpPr>
          <p:nvPr/>
        </p:nvSpPr>
        <p:spPr>
          <a:xfrm>
            <a:off x="8694261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7D1685B2-2A22-4E32-A7FB-CCC511A09FC2}"/>
              </a:ext>
            </a:extLst>
          </p:cNvPr>
          <p:cNvGrpSpPr/>
          <p:nvPr/>
        </p:nvGrpSpPr>
        <p:grpSpPr>
          <a:xfrm>
            <a:off x="6995361" y="4433270"/>
            <a:ext cx="627886" cy="221337"/>
            <a:chOff x="3733432" y="4716733"/>
            <a:chExt cx="627886" cy="221337"/>
          </a:xfrm>
        </p:grpSpPr>
        <p:sp>
          <p:nvSpPr>
            <p:cNvPr id="309" name="Title Bar">
              <a:extLst>
                <a:ext uri="{FF2B5EF4-FFF2-40B4-BE49-F238E27FC236}">
                  <a16:creationId xmlns:a16="http://schemas.microsoft.com/office/drawing/2014/main" id="{AD3B6D6F-54F3-4464-8198-DD896E6CF327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강용관</a:t>
              </a:r>
            </a:p>
          </p:txBody>
        </p:sp>
        <p:sp>
          <p:nvSpPr>
            <p:cNvPr id="310" name="직사각형 309">
              <a:extLst>
                <a:ext uri="{FF2B5EF4-FFF2-40B4-BE49-F238E27FC236}">
                  <a16:creationId xmlns:a16="http://schemas.microsoft.com/office/drawing/2014/main" id="{6231A6B9-FFEC-470E-AC55-3C25DB984BD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8ABA32A8-7F01-4786-B7FC-78C60731BD74}"/>
              </a:ext>
            </a:extLst>
          </p:cNvPr>
          <p:cNvGrpSpPr/>
          <p:nvPr/>
        </p:nvGrpSpPr>
        <p:grpSpPr>
          <a:xfrm>
            <a:off x="7667780" y="4433270"/>
            <a:ext cx="627886" cy="221337"/>
            <a:chOff x="3733432" y="4716733"/>
            <a:chExt cx="627886" cy="221337"/>
          </a:xfrm>
        </p:grpSpPr>
        <p:sp>
          <p:nvSpPr>
            <p:cNvPr id="312" name="Title Bar">
              <a:extLst>
                <a:ext uri="{FF2B5EF4-FFF2-40B4-BE49-F238E27FC236}">
                  <a16:creationId xmlns:a16="http://schemas.microsoft.com/office/drawing/2014/main" id="{890CBE04-0450-4131-88B3-48B6FCB745D8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김용주</a:t>
              </a:r>
              <a:endPara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D2C74B63-03C7-431F-B36E-70E674114D0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93D9DE4C-B450-48B9-B0AA-33679AC62691}"/>
              </a:ext>
            </a:extLst>
          </p:cNvPr>
          <p:cNvGrpSpPr/>
          <p:nvPr/>
        </p:nvGrpSpPr>
        <p:grpSpPr>
          <a:xfrm>
            <a:off x="8358405" y="4433270"/>
            <a:ext cx="627886" cy="221337"/>
            <a:chOff x="3733432" y="4716733"/>
            <a:chExt cx="627886" cy="221337"/>
          </a:xfrm>
        </p:grpSpPr>
        <p:sp>
          <p:nvSpPr>
            <p:cNvPr id="315" name="Title Bar">
              <a:extLst>
                <a:ext uri="{FF2B5EF4-FFF2-40B4-BE49-F238E27FC236}">
                  <a16:creationId xmlns:a16="http://schemas.microsoft.com/office/drawing/2014/main" id="{B8FD2EC2-14DC-4128-B73C-C8FB8D1ED492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배기영</a:t>
              </a:r>
            </a:p>
          </p:txBody>
        </p: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12C7FE52-1841-4AB6-A5C6-F1751582BC40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7" name="그룹 316">
            <a:extLst>
              <a:ext uri="{FF2B5EF4-FFF2-40B4-BE49-F238E27FC236}">
                <a16:creationId xmlns:a16="http://schemas.microsoft.com/office/drawing/2014/main" id="{E26357B1-2B37-400F-8144-01902E2B49B2}"/>
              </a:ext>
            </a:extLst>
          </p:cNvPr>
          <p:cNvGrpSpPr/>
          <p:nvPr/>
        </p:nvGrpSpPr>
        <p:grpSpPr>
          <a:xfrm>
            <a:off x="9049030" y="4433270"/>
            <a:ext cx="627886" cy="221337"/>
            <a:chOff x="3733432" y="4716733"/>
            <a:chExt cx="627886" cy="221337"/>
          </a:xfrm>
        </p:grpSpPr>
        <p:sp>
          <p:nvSpPr>
            <p:cNvPr id="318" name="Title Bar">
              <a:extLst>
                <a:ext uri="{FF2B5EF4-FFF2-40B4-BE49-F238E27FC236}">
                  <a16:creationId xmlns:a16="http://schemas.microsoft.com/office/drawing/2014/main" id="{E4D463CB-4F45-435C-B5E3-E2DB7E2D7726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강희경</a:t>
              </a:r>
            </a:p>
          </p:txBody>
        </p: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948005E8-3633-4E52-B868-A6FE56B918E6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aphicFrame>
        <p:nvGraphicFramePr>
          <p:cNvPr id="258" name="Google Shape;2187;p25">
            <a:extLst>
              <a:ext uri="{FF2B5EF4-FFF2-40B4-BE49-F238E27FC236}">
                <a16:creationId xmlns:a16="http://schemas.microsoft.com/office/drawing/2014/main" id="{37EB8F37-1BF4-489B-A079-FBE9CF003E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5232255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조직도와 검색결과는 </a:t>
                      </a:r>
                      <a:r>
                        <a:rPr lang="en-US" altLang="ko-KR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ux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가이드 참고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3140138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순서 바꾸기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19763880"/>
              </p:ext>
            </p:extLst>
          </p:nvPr>
        </p:nvGraphicFramePr>
        <p:xfrm>
          <a:off x="7572375" y="571500"/>
          <a:ext cx="2200900" cy="34813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순서 바꾸기 선택 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그룹 순서 바꾸기 버튼 클릭 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햄버거 버튼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2”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그룹 순서 바꾸기 버튼 클릭 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우측에 햄버거 버튼 노출되며 그룹 순서 정렬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드래그를 통해 그룹 순서 정렬 가능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즐겨찾기와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부서 그룹의 순서는 고정</a:t>
                      </a: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‘기본’ 그룹과 사용자가 추가한 그룹은 순서 정렬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4DB79961-1912-4A0B-8504-33E7F726F941}"/>
              </a:ext>
            </a:extLst>
          </p:cNvPr>
          <p:cNvGrpSpPr/>
          <p:nvPr/>
        </p:nvGrpSpPr>
        <p:grpSpPr>
          <a:xfrm>
            <a:off x="247302" y="1226836"/>
            <a:ext cx="2706561" cy="5145389"/>
            <a:chOff x="656877" y="1226836"/>
            <a:chExt cx="2706561" cy="5145389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DACFBCF6-4DDA-4B22-9272-4E815BAFF16F}"/>
                </a:ext>
              </a:extLst>
            </p:cNvPr>
            <p:cNvSpPr/>
            <p:nvPr/>
          </p:nvSpPr>
          <p:spPr>
            <a:xfrm>
              <a:off x="680929" y="1226836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9" name="그룹 28">
              <a:extLst>
                <a:ext uri="{FF2B5EF4-FFF2-40B4-BE49-F238E27FC236}">
                  <a16:creationId xmlns:a16="http://schemas.microsoft.com/office/drawing/2014/main" id="{8250B750-9E88-4A0A-97E2-E8D7482EEB10}"/>
                </a:ext>
              </a:extLst>
            </p:cNvPr>
            <p:cNvGrpSpPr/>
            <p:nvPr/>
          </p:nvGrpSpPr>
          <p:grpSpPr>
            <a:xfrm>
              <a:off x="656877" y="1259543"/>
              <a:ext cx="2327951" cy="225640"/>
              <a:chOff x="498127" y="1345268"/>
              <a:chExt cx="2327951" cy="225640"/>
            </a:xfrm>
          </p:grpSpPr>
          <p:grpSp>
            <p:nvGrpSpPr>
              <p:cNvPr id="30" name="그룹 29">
                <a:extLst>
                  <a:ext uri="{FF2B5EF4-FFF2-40B4-BE49-F238E27FC236}">
                    <a16:creationId xmlns:a16="http://schemas.microsoft.com/office/drawing/2014/main" id="{F9203A43-F868-4E35-8D77-989C6B484BA2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32" name="그룹 31">
                  <a:extLst>
                    <a:ext uri="{FF2B5EF4-FFF2-40B4-BE49-F238E27FC236}">
                      <a16:creationId xmlns:a16="http://schemas.microsoft.com/office/drawing/2014/main" id="{494E66AB-751E-46AE-B96F-99591E2F87B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34" name="Search Icon">
                    <a:extLst>
                      <a:ext uri="{FF2B5EF4-FFF2-40B4-BE49-F238E27FC236}">
                        <a16:creationId xmlns:a16="http://schemas.microsoft.com/office/drawing/2014/main" id="{CF70E5D7-7726-4AD5-B749-0DF98414890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5" name="직사각형 34">
                    <a:extLst>
                      <a:ext uri="{FF2B5EF4-FFF2-40B4-BE49-F238E27FC236}">
                        <a16:creationId xmlns:a16="http://schemas.microsoft.com/office/drawing/2014/main" id="{484F7333-CF62-4C19-B0B2-2F09659C27E7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33" name="Line">
                  <a:extLst>
                    <a:ext uri="{FF2B5EF4-FFF2-40B4-BE49-F238E27FC236}">
                      <a16:creationId xmlns:a16="http://schemas.microsoft.com/office/drawing/2014/main" id="{572690B1-4249-4A8A-9D61-DD2444B66F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31" name="직사각형 30">
                <a:extLst>
                  <a:ext uri="{FF2B5EF4-FFF2-40B4-BE49-F238E27FC236}">
                    <a16:creationId xmlns:a16="http://schemas.microsoft.com/office/drawing/2014/main" id="{75C0561C-AA06-444C-9F3F-4C4AF9784845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36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18010A-E3F9-4762-A21A-A1AFB5BC4176}"/>
                </a:ext>
              </a:extLst>
            </p:cNvPr>
            <p:cNvSpPr>
              <a:spLocks noChangeAspect="1"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3055652" y="1319495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6A35012F-2506-49A0-BBDA-E300027152DF}"/>
                </a:ext>
              </a:extLst>
            </p:cNvPr>
            <p:cNvGrpSpPr/>
            <p:nvPr/>
          </p:nvGrpSpPr>
          <p:grpSpPr>
            <a:xfrm>
              <a:off x="3245775" y="1313481"/>
              <a:ext cx="39506" cy="144000"/>
              <a:chOff x="3198941" y="2371350"/>
              <a:chExt cx="39506" cy="140236"/>
            </a:xfrm>
          </p:grpSpPr>
          <p:sp>
            <p:nvSpPr>
              <p:cNvPr id="38" name="Oval">
                <a:extLst>
                  <a:ext uri="{FF2B5EF4-FFF2-40B4-BE49-F238E27FC236}">
                    <a16:creationId xmlns:a16="http://schemas.microsoft.com/office/drawing/2014/main" id="{ABB094D4-1DD8-4135-9780-6AD17ED66893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9" name="Oval">
                <a:extLst>
                  <a:ext uri="{FF2B5EF4-FFF2-40B4-BE49-F238E27FC236}">
                    <a16:creationId xmlns:a16="http://schemas.microsoft.com/office/drawing/2014/main" id="{3452E240-D08E-4C30-8D26-BC21ED2B53BA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0" name="Oval">
                <a:extLst>
                  <a:ext uri="{FF2B5EF4-FFF2-40B4-BE49-F238E27FC236}">
                    <a16:creationId xmlns:a16="http://schemas.microsoft.com/office/drawing/2014/main" id="{146E1F75-782B-4FEF-B633-EE66D9C0DB9D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6D1DA6F5-85DB-4E16-BCC9-9E820C16E060}"/>
                </a:ext>
              </a:extLst>
            </p:cNvPr>
            <p:cNvSpPr/>
            <p:nvPr/>
          </p:nvSpPr>
          <p:spPr>
            <a:xfrm>
              <a:off x="793622" y="1542009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4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EEC678-0B21-4017-A713-2F3ACA6B2CCD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 rot="10800000">
              <a:off x="768410" y="1664808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6FC2460B-F413-4A7E-B21A-94090CAA07D8}"/>
                </a:ext>
              </a:extLst>
            </p:cNvPr>
            <p:cNvGrpSpPr/>
            <p:nvPr/>
          </p:nvGrpSpPr>
          <p:grpSpPr>
            <a:xfrm>
              <a:off x="811168" y="1852486"/>
              <a:ext cx="1233927" cy="377855"/>
              <a:chOff x="11046174" y="4430284"/>
              <a:chExt cx="1233927" cy="377855"/>
            </a:xfrm>
          </p:grpSpPr>
          <p:sp>
            <p:nvSpPr>
              <p:cNvPr id="44" name="직사각형 43">
                <a:extLst>
                  <a:ext uri="{FF2B5EF4-FFF2-40B4-BE49-F238E27FC236}">
                    <a16:creationId xmlns:a16="http://schemas.microsoft.com/office/drawing/2014/main" id="{04516D16-04F7-4629-98B8-E2838A6388E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5" name="Profile Picture">
                <a:extLst>
                  <a:ext uri="{FF2B5EF4-FFF2-40B4-BE49-F238E27FC236}">
                    <a16:creationId xmlns:a16="http://schemas.microsoft.com/office/drawing/2014/main" id="{08798C5E-9472-437D-A923-3D7D3318ED0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7" name="Background">
                  <a:extLst>
                    <a:ext uri="{FF2B5EF4-FFF2-40B4-BE49-F238E27FC236}">
                      <a16:creationId xmlns:a16="http://schemas.microsoft.com/office/drawing/2014/main" id="{AA9B513E-DE38-4228-A626-3D417E95067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8" name="Profile Icon">
                  <a:extLst>
                    <a:ext uri="{FF2B5EF4-FFF2-40B4-BE49-F238E27FC236}">
                      <a16:creationId xmlns:a16="http://schemas.microsoft.com/office/drawing/2014/main" id="{4EC51F28-8FE2-4EAC-87B0-06E263ACC01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BFEAC91D-48AD-4F08-944A-FB275E62515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9" name="타원 48">
              <a:extLst>
                <a:ext uri="{FF2B5EF4-FFF2-40B4-BE49-F238E27FC236}">
                  <a16:creationId xmlns:a16="http://schemas.microsoft.com/office/drawing/2014/main" id="{BA437245-29AA-4685-93EC-3696BC55FC4B}"/>
                </a:ext>
              </a:extLst>
            </p:cNvPr>
            <p:cNvSpPr/>
            <p:nvPr/>
          </p:nvSpPr>
          <p:spPr>
            <a:xfrm>
              <a:off x="785780" y="185901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0" name="그래픽 49" descr="스마트폰">
              <a:extLst>
                <a:ext uri="{FF2B5EF4-FFF2-40B4-BE49-F238E27FC236}">
                  <a16:creationId xmlns:a16="http://schemas.microsoft.com/office/drawing/2014/main" id="{A41BFCE9-67A9-4323-8FDF-B98E8DCF1C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2060486"/>
              <a:ext cx="144000" cy="144000"/>
            </a:xfrm>
            <a:prstGeom prst="rect">
              <a:avLst/>
            </a:prstGeom>
          </p:spPr>
        </p:pic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1EA5D5EA-5B79-4A5F-9D10-A58C1E608645}"/>
                </a:ext>
              </a:extLst>
            </p:cNvPr>
            <p:cNvGrpSpPr/>
            <p:nvPr/>
          </p:nvGrpSpPr>
          <p:grpSpPr>
            <a:xfrm>
              <a:off x="811168" y="2285935"/>
              <a:ext cx="1431079" cy="377855"/>
              <a:chOff x="11046174" y="4430284"/>
              <a:chExt cx="1431079" cy="377855"/>
            </a:xfrm>
          </p:grpSpPr>
          <p:sp>
            <p:nvSpPr>
              <p:cNvPr id="52" name="직사각형 51">
                <a:extLst>
                  <a:ext uri="{FF2B5EF4-FFF2-40B4-BE49-F238E27FC236}">
                    <a16:creationId xmlns:a16="http://schemas.microsoft.com/office/drawing/2014/main" id="{F6C4EA4C-737E-4460-8114-6637170E854A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3" name="Profile Picture">
                <a:extLst>
                  <a:ext uri="{FF2B5EF4-FFF2-40B4-BE49-F238E27FC236}">
                    <a16:creationId xmlns:a16="http://schemas.microsoft.com/office/drawing/2014/main" id="{A9D7F4D3-F63F-4DE7-9362-51481DA836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" name="Background">
                  <a:extLst>
                    <a:ext uri="{FF2B5EF4-FFF2-40B4-BE49-F238E27FC236}">
                      <a16:creationId xmlns:a16="http://schemas.microsoft.com/office/drawing/2014/main" id="{CE806D1C-D402-4DA8-91DE-E9A782945BE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" name="Profile Icon">
                  <a:extLst>
                    <a:ext uri="{FF2B5EF4-FFF2-40B4-BE49-F238E27FC236}">
                      <a16:creationId xmlns:a16="http://schemas.microsoft.com/office/drawing/2014/main" id="{2906C8D4-5629-4334-B3A6-1A424A7C2C7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4" name="직사각형 53">
                <a:extLst>
                  <a:ext uri="{FF2B5EF4-FFF2-40B4-BE49-F238E27FC236}">
                    <a16:creationId xmlns:a16="http://schemas.microsoft.com/office/drawing/2014/main" id="{1C3D580B-2B69-4716-9463-0257A6144A1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1B2FB625-966E-4F76-9EEB-C9533CB0B3CC}"/>
                </a:ext>
              </a:extLst>
            </p:cNvPr>
            <p:cNvSpPr/>
            <p:nvPr/>
          </p:nvSpPr>
          <p:spPr>
            <a:xfrm>
              <a:off x="785780" y="2292460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8" name="그래픽 57" descr="스마트폰">
              <a:extLst>
                <a:ext uri="{FF2B5EF4-FFF2-40B4-BE49-F238E27FC236}">
                  <a16:creationId xmlns:a16="http://schemas.microsoft.com/office/drawing/2014/main" id="{D6756CA9-E837-44CA-B259-749479201848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2493935"/>
              <a:ext cx="144000" cy="144000"/>
            </a:xfrm>
            <a:prstGeom prst="rect">
              <a:avLst/>
            </a:prstGeom>
          </p:spPr>
        </p:pic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B2DF3D4E-7742-40CE-9579-073C650FD170}"/>
                </a:ext>
              </a:extLst>
            </p:cNvPr>
            <p:cNvGrpSpPr/>
            <p:nvPr/>
          </p:nvGrpSpPr>
          <p:grpSpPr>
            <a:xfrm>
              <a:off x="1183442" y="2312532"/>
              <a:ext cx="338554" cy="184666"/>
              <a:chOff x="1063283" y="3697077"/>
              <a:chExt cx="338554" cy="184666"/>
            </a:xfrm>
          </p:grpSpPr>
          <p:sp>
            <p:nvSpPr>
              <p:cNvPr id="60" name="사각형: 둥근 모서리 59">
                <a:extLst>
                  <a:ext uri="{FF2B5EF4-FFF2-40B4-BE49-F238E27FC236}">
                    <a16:creationId xmlns:a16="http://schemas.microsoft.com/office/drawing/2014/main" id="{D2AE4428-06D7-4F92-873D-4FE5EB74A801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61" name="직사각형 60">
                <a:extLst>
                  <a:ext uri="{FF2B5EF4-FFF2-40B4-BE49-F238E27FC236}">
                    <a16:creationId xmlns:a16="http://schemas.microsoft.com/office/drawing/2014/main" id="{29494A4F-C8FC-422B-9E10-426CCC882F6A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6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50CE0E8-2B7A-4B4C-A331-220B80B61023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 rot="10800000">
              <a:off x="768410" y="2853677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80D3B95B-9915-4B78-8449-2E1BDB943BC6}"/>
                </a:ext>
              </a:extLst>
            </p:cNvPr>
            <p:cNvSpPr/>
            <p:nvPr/>
          </p:nvSpPr>
          <p:spPr>
            <a:xfrm>
              <a:off x="793622" y="2730878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3B7D5624-0927-4F44-B658-1649364A998B}"/>
                </a:ext>
              </a:extLst>
            </p:cNvPr>
            <p:cNvGrpSpPr/>
            <p:nvPr/>
          </p:nvGrpSpPr>
          <p:grpSpPr>
            <a:xfrm>
              <a:off x="811168" y="3041355"/>
              <a:ext cx="1233927" cy="377855"/>
              <a:chOff x="11046174" y="4430284"/>
              <a:chExt cx="1233927" cy="377855"/>
            </a:xfrm>
          </p:grpSpPr>
          <p:sp>
            <p:nvSpPr>
              <p:cNvPr id="65" name="직사각형 64">
                <a:extLst>
                  <a:ext uri="{FF2B5EF4-FFF2-40B4-BE49-F238E27FC236}">
                    <a16:creationId xmlns:a16="http://schemas.microsoft.com/office/drawing/2014/main" id="{0B943233-5315-4A99-BA11-23D102D2233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6" name="Profile Picture">
                <a:extLst>
                  <a:ext uri="{FF2B5EF4-FFF2-40B4-BE49-F238E27FC236}">
                    <a16:creationId xmlns:a16="http://schemas.microsoft.com/office/drawing/2014/main" id="{706F35B1-C7D1-4037-B388-A825DB7B4B1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8" name="Background">
                  <a:extLst>
                    <a:ext uri="{FF2B5EF4-FFF2-40B4-BE49-F238E27FC236}">
                      <a16:creationId xmlns:a16="http://schemas.microsoft.com/office/drawing/2014/main" id="{5FAFE0C5-BB48-40F3-B607-8EB2CF315E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" name="Profile Icon">
                  <a:extLst>
                    <a:ext uri="{FF2B5EF4-FFF2-40B4-BE49-F238E27FC236}">
                      <a16:creationId xmlns:a16="http://schemas.microsoft.com/office/drawing/2014/main" id="{5B54F8DC-0F8E-4D61-8B74-9427CDF9FD9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7" name="직사각형 66">
                <a:extLst>
                  <a:ext uri="{FF2B5EF4-FFF2-40B4-BE49-F238E27FC236}">
                    <a16:creationId xmlns:a16="http://schemas.microsoft.com/office/drawing/2014/main" id="{4932555B-68E9-47C4-A3DA-CE9E32517FB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CD222602-DCC2-4A95-813B-D03CD779EAA5}"/>
                </a:ext>
              </a:extLst>
            </p:cNvPr>
            <p:cNvSpPr/>
            <p:nvPr/>
          </p:nvSpPr>
          <p:spPr>
            <a:xfrm>
              <a:off x="785780" y="3047880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71" name="그래픽 70" descr="스마트폰">
              <a:extLst>
                <a:ext uri="{FF2B5EF4-FFF2-40B4-BE49-F238E27FC236}">
                  <a16:creationId xmlns:a16="http://schemas.microsoft.com/office/drawing/2014/main" id="{A0AE1201-E1B2-4F61-9670-BBC86AE58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3249355"/>
              <a:ext cx="144000" cy="144000"/>
            </a:xfrm>
            <a:prstGeom prst="rect">
              <a:avLst/>
            </a:prstGeom>
          </p:spPr>
        </p:pic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D46A8F5F-7035-4C40-99F9-C31EC838D024}"/>
                </a:ext>
              </a:extLst>
            </p:cNvPr>
            <p:cNvGrpSpPr/>
            <p:nvPr/>
          </p:nvGrpSpPr>
          <p:grpSpPr>
            <a:xfrm>
              <a:off x="811168" y="3474804"/>
              <a:ext cx="1431079" cy="377855"/>
              <a:chOff x="11046174" y="4430284"/>
              <a:chExt cx="1431079" cy="377855"/>
            </a:xfrm>
          </p:grpSpPr>
          <p:sp>
            <p:nvSpPr>
              <p:cNvPr id="73" name="직사각형 72">
                <a:extLst>
                  <a:ext uri="{FF2B5EF4-FFF2-40B4-BE49-F238E27FC236}">
                    <a16:creationId xmlns:a16="http://schemas.microsoft.com/office/drawing/2014/main" id="{4A01A6F3-752F-4250-A99F-3AF2D2298CFB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74" name="Profile Picture">
                <a:extLst>
                  <a:ext uri="{FF2B5EF4-FFF2-40B4-BE49-F238E27FC236}">
                    <a16:creationId xmlns:a16="http://schemas.microsoft.com/office/drawing/2014/main" id="{B7CD666F-6A49-4C49-B23D-79DBECA7ACA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6" name="Background">
                  <a:extLst>
                    <a:ext uri="{FF2B5EF4-FFF2-40B4-BE49-F238E27FC236}">
                      <a16:creationId xmlns:a16="http://schemas.microsoft.com/office/drawing/2014/main" id="{F64F1A15-88C2-462F-8AFD-CC87642A41C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7" name="Profile Icon">
                  <a:extLst>
                    <a:ext uri="{FF2B5EF4-FFF2-40B4-BE49-F238E27FC236}">
                      <a16:creationId xmlns:a16="http://schemas.microsoft.com/office/drawing/2014/main" id="{0BF8A6C5-B6F8-484E-B1E1-CA9B462AA3D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75" name="직사각형 74">
                <a:extLst>
                  <a:ext uri="{FF2B5EF4-FFF2-40B4-BE49-F238E27FC236}">
                    <a16:creationId xmlns:a16="http://schemas.microsoft.com/office/drawing/2014/main" id="{0408994A-F1FC-4580-901D-9371336A2CC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8" name="타원 77">
              <a:extLst>
                <a:ext uri="{FF2B5EF4-FFF2-40B4-BE49-F238E27FC236}">
                  <a16:creationId xmlns:a16="http://schemas.microsoft.com/office/drawing/2014/main" id="{2588A162-F9A0-4C68-AD0E-95E95463D73C}"/>
                </a:ext>
              </a:extLst>
            </p:cNvPr>
            <p:cNvSpPr/>
            <p:nvPr/>
          </p:nvSpPr>
          <p:spPr>
            <a:xfrm>
              <a:off x="785780" y="3481329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79" name="그래픽 78" descr="스마트폰">
              <a:extLst>
                <a:ext uri="{FF2B5EF4-FFF2-40B4-BE49-F238E27FC236}">
                  <a16:creationId xmlns:a16="http://schemas.microsoft.com/office/drawing/2014/main" id="{BC1CABB8-2F18-44A9-A24C-72FC2EE017D0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014940" y="3682804"/>
              <a:ext cx="144000" cy="144000"/>
            </a:xfrm>
            <a:prstGeom prst="rect">
              <a:avLst/>
            </a:prstGeom>
          </p:spPr>
        </p:pic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1E012E19-3B00-43FE-A7C4-22B7E1AC983E}"/>
                </a:ext>
              </a:extLst>
            </p:cNvPr>
            <p:cNvGrpSpPr/>
            <p:nvPr/>
          </p:nvGrpSpPr>
          <p:grpSpPr>
            <a:xfrm>
              <a:off x="1183442" y="3501401"/>
              <a:ext cx="338554" cy="184666"/>
              <a:chOff x="1063283" y="3697077"/>
              <a:chExt cx="338554" cy="184666"/>
            </a:xfrm>
          </p:grpSpPr>
          <p:sp>
            <p:nvSpPr>
              <p:cNvPr id="81" name="사각형: 둥근 모서리 80">
                <a:extLst>
                  <a:ext uri="{FF2B5EF4-FFF2-40B4-BE49-F238E27FC236}">
                    <a16:creationId xmlns:a16="http://schemas.microsoft.com/office/drawing/2014/main" id="{57A4AE1A-A9F9-40DD-9B03-43F9063552D7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82" name="직사각형 81">
                <a:extLst>
                  <a:ext uri="{FF2B5EF4-FFF2-40B4-BE49-F238E27FC236}">
                    <a16:creationId xmlns:a16="http://schemas.microsoft.com/office/drawing/2014/main" id="{4DA6B480-746B-4637-8A1C-CB1DC408CE77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sp>
          <p:nvSpPr>
            <p:cNvPr id="8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0B05DF8-F636-4305-946B-E3E76F9CB46A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768410" y="404254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03153A85-445C-4E22-881F-CDBE046B0108}"/>
                </a:ext>
              </a:extLst>
            </p:cNvPr>
            <p:cNvSpPr/>
            <p:nvPr/>
          </p:nvSpPr>
          <p:spPr>
            <a:xfrm>
              <a:off x="793622" y="3919747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8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7E019A7-81AE-477D-839B-09ADA0CE2664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768410" y="4362845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AC2626F8-00BB-4BA1-9D9A-43A177154929}"/>
                </a:ext>
              </a:extLst>
            </p:cNvPr>
            <p:cNvSpPr/>
            <p:nvPr/>
          </p:nvSpPr>
          <p:spPr>
            <a:xfrm>
              <a:off x="793622" y="4240046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9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7F7CEF2-13C3-4CB9-B8D3-1EC4B338C494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>
              <a:off x="768410" y="4683144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87435793-2514-40DC-AA02-B0E17E48A48E}"/>
                </a:ext>
              </a:extLst>
            </p:cNvPr>
            <p:cNvSpPr/>
            <p:nvPr/>
          </p:nvSpPr>
          <p:spPr>
            <a:xfrm>
              <a:off x="793622" y="4560345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93" name="그룹 92">
              <a:extLst>
                <a:ext uri="{FF2B5EF4-FFF2-40B4-BE49-F238E27FC236}">
                  <a16:creationId xmlns:a16="http://schemas.microsoft.com/office/drawing/2014/main" id="{FBD5F7EE-BAA3-485D-B92C-DEF43EE297A5}"/>
                </a:ext>
              </a:extLst>
            </p:cNvPr>
            <p:cNvGrpSpPr/>
            <p:nvPr/>
          </p:nvGrpSpPr>
          <p:grpSpPr>
            <a:xfrm>
              <a:off x="2327022" y="1922455"/>
              <a:ext cx="954223" cy="1916982"/>
              <a:chOff x="2193672" y="2008180"/>
              <a:chExt cx="954223" cy="1916982"/>
            </a:xfrm>
          </p:grpSpPr>
          <p:grpSp>
            <p:nvGrpSpPr>
              <p:cNvPr id="94" name="그룹 93">
                <a:extLst>
                  <a:ext uri="{FF2B5EF4-FFF2-40B4-BE49-F238E27FC236}">
                    <a16:creationId xmlns:a16="http://schemas.microsoft.com/office/drawing/2014/main" id="{EF97310F-ABF8-4B5B-8F6B-75C024D68A60}"/>
                  </a:ext>
                </a:extLst>
              </p:cNvPr>
              <p:cNvGrpSpPr/>
              <p:nvPr/>
            </p:nvGrpSpPr>
            <p:grpSpPr>
              <a:xfrm>
                <a:off x="2540984" y="2008180"/>
                <a:ext cx="599713" cy="208878"/>
                <a:chOff x="2618861" y="1818353"/>
                <a:chExt cx="599713" cy="208878"/>
              </a:xfrm>
            </p:grpSpPr>
            <p:sp>
              <p:nvSpPr>
                <p:cNvPr id="119" name="Message">
                  <a:extLst>
                    <a:ext uri="{FF2B5EF4-FFF2-40B4-BE49-F238E27FC236}">
                      <a16:creationId xmlns:a16="http://schemas.microsoft.com/office/drawing/2014/main" id="{9245B506-B289-4D1F-BAE7-79A304820655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20" name="Tip">
                  <a:extLst>
                    <a:ext uri="{FF2B5EF4-FFF2-40B4-BE49-F238E27FC236}">
                      <a16:creationId xmlns:a16="http://schemas.microsoft.com/office/drawing/2014/main" id="{33630BD0-BC5A-4754-A56B-17252F9BA1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5" name="그룹 94">
                <a:extLst>
                  <a:ext uri="{FF2B5EF4-FFF2-40B4-BE49-F238E27FC236}">
                    <a16:creationId xmlns:a16="http://schemas.microsoft.com/office/drawing/2014/main" id="{F65DFCFB-DE22-4C5C-A0CA-4095F5BFB50F}"/>
                  </a:ext>
                </a:extLst>
              </p:cNvPr>
              <p:cNvGrpSpPr/>
              <p:nvPr/>
            </p:nvGrpSpPr>
            <p:grpSpPr>
              <a:xfrm>
                <a:off x="2193672" y="2393649"/>
                <a:ext cx="954223" cy="342644"/>
                <a:chOff x="2264351" y="1684587"/>
                <a:chExt cx="954223" cy="342644"/>
              </a:xfrm>
            </p:grpSpPr>
            <p:sp>
              <p:nvSpPr>
                <p:cNvPr id="117" name="Message">
                  <a:extLst>
                    <a:ext uri="{FF2B5EF4-FFF2-40B4-BE49-F238E27FC236}">
                      <a16:creationId xmlns:a16="http://schemas.microsoft.com/office/drawing/2014/main" id="{C8DFAF89-A9C1-46AA-BA62-0662BD3B74CF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118" name="Tip">
                  <a:extLst>
                    <a:ext uri="{FF2B5EF4-FFF2-40B4-BE49-F238E27FC236}">
                      <a16:creationId xmlns:a16="http://schemas.microsoft.com/office/drawing/2014/main" id="{419B4E6F-F5AF-4325-97B2-D1C7B08BE1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6" name="그룹 95">
                <a:extLst>
                  <a:ext uri="{FF2B5EF4-FFF2-40B4-BE49-F238E27FC236}">
                    <a16:creationId xmlns:a16="http://schemas.microsoft.com/office/drawing/2014/main" id="{941A3108-A021-4A66-93A1-7307669427CA}"/>
                  </a:ext>
                </a:extLst>
              </p:cNvPr>
              <p:cNvGrpSpPr/>
              <p:nvPr/>
            </p:nvGrpSpPr>
            <p:grpSpPr>
              <a:xfrm>
                <a:off x="2540984" y="3197049"/>
                <a:ext cx="599713" cy="208878"/>
                <a:chOff x="2618861" y="1818353"/>
                <a:chExt cx="599713" cy="208878"/>
              </a:xfrm>
            </p:grpSpPr>
            <p:sp>
              <p:nvSpPr>
                <p:cNvPr id="115" name="Message">
                  <a:extLst>
                    <a:ext uri="{FF2B5EF4-FFF2-40B4-BE49-F238E27FC236}">
                      <a16:creationId xmlns:a16="http://schemas.microsoft.com/office/drawing/2014/main" id="{4FA31459-B909-4AF2-8538-3CEF832ED557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6" name="Tip">
                  <a:extLst>
                    <a:ext uri="{FF2B5EF4-FFF2-40B4-BE49-F238E27FC236}">
                      <a16:creationId xmlns:a16="http://schemas.microsoft.com/office/drawing/2014/main" id="{BF6EB9C7-0F0A-4CAC-9732-082C8E49A6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3B114729-B9DD-470D-B2A4-FB116D118262}"/>
                  </a:ext>
                </a:extLst>
              </p:cNvPr>
              <p:cNvGrpSpPr/>
              <p:nvPr/>
            </p:nvGrpSpPr>
            <p:grpSpPr>
              <a:xfrm>
                <a:off x="2193672" y="3582518"/>
                <a:ext cx="954223" cy="342644"/>
                <a:chOff x="2264351" y="1684587"/>
                <a:chExt cx="954223" cy="342644"/>
              </a:xfrm>
            </p:grpSpPr>
            <p:sp>
              <p:nvSpPr>
                <p:cNvPr id="107" name="Message">
                  <a:extLst>
                    <a:ext uri="{FF2B5EF4-FFF2-40B4-BE49-F238E27FC236}">
                      <a16:creationId xmlns:a16="http://schemas.microsoft.com/office/drawing/2014/main" id="{C876F77E-5583-4140-9A77-D915D78CB632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114" name="Tip">
                  <a:extLst>
                    <a:ext uri="{FF2B5EF4-FFF2-40B4-BE49-F238E27FC236}">
                      <a16:creationId xmlns:a16="http://schemas.microsoft.com/office/drawing/2014/main" id="{8AB49AED-47DA-45AC-8A38-DFDA38FCA8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</p:grpSp>
        <p:grpSp>
          <p:nvGrpSpPr>
            <p:cNvPr id="121" name="Scroll Indicator">
              <a:extLst>
                <a:ext uri="{FF2B5EF4-FFF2-40B4-BE49-F238E27FC236}">
                  <a16:creationId xmlns:a16="http://schemas.microsoft.com/office/drawing/2014/main" id="{2929117E-F0B8-46D0-ACC0-26C9266F612D}"/>
                </a:ext>
              </a:extLst>
            </p:cNvPr>
            <p:cNvGrpSpPr/>
            <p:nvPr/>
          </p:nvGrpSpPr>
          <p:grpSpPr>
            <a:xfrm>
              <a:off x="3313596" y="1637126"/>
              <a:ext cx="25400" cy="4644000"/>
              <a:chOff x="892175" y="1261242"/>
              <a:chExt cx="25400" cy="3016250"/>
            </a:xfrm>
          </p:grpSpPr>
          <p:cxnSp>
            <p:nvCxnSpPr>
              <p:cNvPr id="122" name="Track">
                <a:extLst>
                  <a:ext uri="{FF2B5EF4-FFF2-40B4-BE49-F238E27FC236}">
                    <a16:creationId xmlns:a16="http://schemas.microsoft.com/office/drawing/2014/main" id="{5787AE53-6369-4286-B4FB-003BD0E4564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Thumb">
                <a:extLst>
                  <a:ext uri="{FF2B5EF4-FFF2-40B4-BE49-F238E27FC236}">
                    <a16:creationId xmlns:a16="http://schemas.microsoft.com/office/drawing/2014/main" id="{4619E1AB-2492-4A1F-9873-78EB048B13E4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EF858260-1ED5-4060-AD84-E200F20A0C7E}"/>
                </a:ext>
              </a:extLst>
            </p:cNvPr>
            <p:cNvGrpSpPr/>
            <p:nvPr/>
          </p:nvGrpSpPr>
          <p:grpSpPr>
            <a:xfrm>
              <a:off x="2780311" y="5806535"/>
              <a:ext cx="492570" cy="492570"/>
              <a:chOff x="7713214" y="2894335"/>
              <a:chExt cx="2132026" cy="2132026"/>
            </a:xfrm>
          </p:grpSpPr>
          <p:sp>
            <p:nvSpPr>
              <p:cNvPr id="139" name="Oval">
                <a:extLst>
                  <a:ext uri="{FF2B5EF4-FFF2-40B4-BE49-F238E27FC236}">
                    <a16:creationId xmlns:a16="http://schemas.microsoft.com/office/drawing/2014/main" id="{3F7BFF97-6276-402E-A88B-E46550C47CFF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40" name="Add User">
                <a:extLst>
                  <a:ext uri="{FF2B5EF4-FFF2-40B4-BE49-F238E27FC236}">
                    <a16:creationId xmlns:a16="http://schemas.microsoft.com/office/drawing/2014/main" id="{28AA0879-9823-4D35-AAD8-09537C680ED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A57EB568-21C8-47C1-A569-C00678096DE0}"/>
              </a:ext>
            </a:extLst>
          </p:cNvPr>
          <p:cNvGrpSpPr/>
          <p:nvPr/>
        </p:nvGrpSpPr>
        <p:grpSpPr>
          <a:xfrm>
            <a:off x="4438302" y="1226836"/>
            <a:ext cx="2706561" cy="5145389"/>
            <a:chOff x="4438302" y="1226836"/>
            <a:chExt cx="2706561" cy="5145389"/>
          </a:xfrm>
        </p:grpSpPr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3903177A-AC99-4765-839B-C74115FB074B}"/>
                </a:ext>
              </a:extLst>
            </p:cNvPr>
            <p:cNvSpPr/>
            <p:nvPr/>
          </p:nvSpPr>
          <p:spPr>
            <a:xfrm>
              <a:off x="4462354" y="1226836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46" name="그룹 145">
              <a:extLst>
                <a:ext uri="{FF2B5EF4-FFF2-40B4-BE49-F238E27FC236}">
                  <a16:creationId xmlns:a16="http://schemas.microsoft.com/office/drawing/2014/main" id="{9EAC9A91-43F9-4E1D-8423-390DAFE79D0B}"/>
                </a:ext>
              </a:extLst>
            </p:cNvPr>
            <p:cNvGrpSpPr/>
            <p:nvPr/>
          </p:nvGrpSpPr>
          <p:grpSpPr>
            <a:xfrm>
              <a:off x="4438302" y="1259543"/>
              <a:ext cx="2327951" cy="225640"/>
              <a:chOff x="498127" y="1345268"/>
              <a:chExt cx="2327951" cy="225640"/>
            </a:xfrm>
          </p:grpSpPr>
          <p:grpSp>
            <p:nvGrpSpPr>
              <p:cNvPr id="147" name="그룹 146">
                <a:extLst>
                  <a:ext uri="{FF2B5EF4-FFF2-40B4-BE49-F238E27FC236}">
                    <a16:creationId xmlns:a16="http://schemas.microsoft.com/office/drawing/2014/main" id="{BE2AAF0D-EC43-47A5-800A-806B6530E9AA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149" name="그룹 148">
                  <a:extLst>
                    <a:ext uri="{FF2B5EF4-FFF2-40B4-BE49-F238E27FC236}">
                      <a16:creationId xmlns:a16="http://schemas.microsoft.com/office/drawing/2014/main" id="{CA6E433F-F628-4A5B-A3E8-3EBDE8596978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151" name="Search Icon">
                    <a:extLst>
                      <a:ext uri="{FF2B5EF4-FFF2-40B4-BE49-F238E27FC236}">
                        <a16:creationId xmlns:a16="http://schemas.microsoft.com/office/drawing/2014/main" id="{24D4B16B-6825-493E-8B3F-0310C7CF23F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52" name="직사각형 151">
                    <a:extLst>
                      <a:ext uri="{FF2B5EF4-FFF2-40B4-BE49-F238E27FC236}">
                        <a16:creationId xmlns:a16="http://schemas.microsoft.com/office/drawing/2014/main" id="{2449CC61-B702-46C8-A3E4-56ED325150F2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150" name="Line">
                  <a:extLst>
                    <a:ext uri="{FF2B5EF4-FFF2-40B4-BE49-F238E27FC236}">
                      <a16:creationId xmlns:a16="http://schemas.microsoft.com/office/drawing/2014/main" id="{7BC7451F-5FA0-4E15-BC43-5788B49E36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148" name="직사각형 147">
                <a:extLst>
                  <a:ext uri="{FF2B5EF4-FFF2-40B4-BE49-F238E27FC236}">
                    <a16:creationId xmlns:a16="http://schemas.microsoft.com/office/drawing/2014/main" id="{42BF69A8-0FFD-41B2-AE78-398F0BADCF7F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53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1D914F2-0012-4A4E-B785-0EB5D4E5EB53}"/>
                </a:ext>
              </a:extLst>
            </p:cNvPr>
            <p:cNvSpPr>
              <a:spLocks noChangeAspect="1"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6837077" y="1319495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54" name="그룹 153">
              <a:extLst>
                <a:ext uri="{FF2B5EF4-FFF2-40B4-BE49-F238E27FC236}">
                  <a16:creationId xmlns:a16="http://schemas.microsoft.com/office/drawing/2014/main" id="{F93F6C07-0C82-4630-8B71-82B73AC7B19F}"/>
                </a:ext>
              </a:extLst>
            </p:cNvPr>
            <p:cNvGrpSpPr/>
            <p:nvPr/>
          </p:nvGrpSpPr>
          <p:grpSpPr>
            <a:xfrm>
              <a:off x="7027200" y="1313481"/>
              <a:ext cx="39506" cy="144000"/>
              <a:chOff x="3198941" y="2371350"/>
              <a:chExt cx="39506" cy="140236"/>
            </a:xfrm>
          </p:grpSpPr>
          <p:sp>
            <p:nvSpPr>
              <p:cNvPr id="155" name="Oval">
                <a:extLst>
                  <a:ext uri="{FF2B5EF4-FFF2-40B4-BE49-F238E27FC236}">
                    <a16:creationId xmlns:a16="http://schemas.microsoft.com/office/drawing/2014/main" id="{0888FC65-ABF5-444E-9424-2060CEE2A61F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56" name="Oval">
                <a:extLst>
                  <a:ext uri="{FF2B5EF4-FFF2-40B4-BE49-F238E27FC236}">
                    <a16:creationId xmlns:a16="http://schemas.microsoft.com/office/drawing/2014/main" id="{5A1F31DE-5A7D-4072-8A58-95C3561DC3B5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57" name="Oval">
                <a:extLst>
                  <a:ext uri="{FF2B5EF4-FFF2-40B4-BE49-F238E27FC236}">
                    <a16:creationId xmlns:a16="http://schemas.microsoft.com/office/drawing/2014/main" id="{E50F2F22-16C2-4A83-97EB-EBE533834061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A5982668-23EB-45C0-BE82-559922B2924A}"/>
                </a:ext>
              </a:extLst>
            </p:cNvPr>
            <p:cNvSpPr/>
            <p:nvPr/>
          </p:nvSpPr>
          <p:spPr>
            <a:xfrm>
              <a:off x="4575047" y="1542009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15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B3CC90D-9336-459A-805C-B8922E7B312A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4549835" y="1664808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60" name="그룹 159">
              <a:extLst>
                <a:ext uri="{FF2B5EF4-FFF2-40B4-BE49-F238E27FC236}">
                  <a16:creationId xmlns:a16="http://schemas.microsoft.com/office/drawing/2014/main" id="{19FD5876-6075-4972-BC51-3774F947CEA0}"/>
                </a:ext>
              </a:extLst>
            </p:cNvPr>
            <p:cNvGrpSpPr/>
            <p:nvPr/>
          </p:nvGrpSpPr>
          <p:grpSpPr>
            <a:xfrm>
              <a:off x="4592593" y="1852486"/>
              <a:ext cx="1233927" cy="377855"/>
              <a:chOff x="11046174" y="4430284"/>
              <a:chExt cx="1233927" cy="377855"/>
            </a:xfrm>
          </p:grpSpPr>
          <p:sp>
            <p:nvSpPr>
              <p:cNvPr id="161" name="직사각형 160">
                <a:extLst>
                  <a:ext uri="{FF2B5EF4-FFF2-40B4-BE49-F238E27FC236}">
                    <a16:creationId xmlns:a16="http://schemas.microsoft.com/office/drawing/2014/main" id="{20787483-2567-4BD7-999E-44A5EBF0A8F4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62" name="Profile Picture">
                <a:extLst>
                  <a:ext uri="{FF2B5EF4-FFF2-40B4-BE49-F238E27FC236}">
                    <a16:creationId xmlns:a16="http://schemas.microsoft.com/office/drawing/2014/main" id="{8CF0F6DC-F4A7-4128-816F-6039DE91984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64" name="Background">
                  <a:extLst>
                    <a:ext uri="{FF2B5EF4-FFF2-40B4-BE49-F238E27FC236}">
                      <a16:creationId xmlns:a16="http://schemas.microsoft.com/office/drawing/2014/main" id="{85BF1512-E28B-4191-A5D0-2A347D1AC3C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5" name="Profile Icon">
                  <a:extLst>
                    <a:ext uri="{FF2B5EF4-FFF2-40B4-BE49-F238E27FC236}">
                      <a16:creationId xmlns:a16="http://schemas.microsoft.com/office/drawing/2014/main" id="{9D731638-FE28-4386-B9CC-81C33C62F8E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63" name="직사각형 162">
                <a:extLst>
                  <a:ext uri="{FF2B5EF4-FFF2-40B4-BE49-F238E27FC236}">
                    <a16:creationId xmlns:a16="http://schemas.microsoft.com/office/drawing/2014/main" id="{886E544B-F66A-463D-834A-FFC19DA65B1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66" name="타원 165">
              <a:extLst>
                <a:ext uri="{FF2B5EF4-FFF2-40B4-BE49-F238E27FC236}">
                  <a16:creationId xmlns:a16="http://schemas.microsoft.com/office/drawing/2014/main" id="{5CFAE322-837B-43D6-B296-F58D73C6C646}"/>
                </a:ext>
              </a:extLst>
            </p:cNvPr>
            <p:cNvSpPr/>
            <p:nvPr/>
          </p:nvSpPr>
          <p:spPr>
            <a:xfrm>
              <a:off x="4567205" y="185901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67" name="그래픽 166" descr="스마트폰">
              <a:extLst>
                <a:ext uri="{FF2B5EF4-FFF2-40B4-BE49-F238E27FC236}">
                  <a16:creationId xmlns:a16="http://schemas.microsoft.com/office/drawing/2014/main" id="{F5E4B8EA-0522-45A7-A0E0-2C9323492D3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2060486"/>
              <a:ext cx="144000" cy="144000"/>
            </a:xfrm>
            <a:prstGeom prst="rect">
              <a:avLst/>
            </a:prstGeom>
          </p:spPr>
        </p:pic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FB0676F7-551D-46D5-9A83-2DD576B525DF}"/>
                </a:ext>
              </a:extLst>
            </p:cNvPr>
            <p:cNvGrpSpPr/>
            <p:nvPr/>
          </p:nvGrpSpPr>
          <p:grpSpPr>
            <a:xfrm>
              <a:off x="4592593" y="2285935"/>
              <a:ext cx="1431079" cy="377855"/>
              <a:chOff x="11046174" y="4430284"/>
              <a:chExt cx="1431079" cy="377855"/>
            </a:xfrm>
          </p:grpSpPr>
          <p:sp>
            <p:nvSpPr>
              <p:cNvPr id="169" name="직사각형 168">
                <a:extLst>
                  <a:ext uri="{FF2B5EF4-FFF2-40B4-BE49-F238E27FC236}">
                    <a16:creationId xmlns:a16="http://schemas.microsoft.com/office/drawing/2014/main" id="{06356BEE-18C9-4614-9CDB-908A06925DC6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170" name="Profile Picture">
                <a:extLst>
                  <a:ext uri="{FF2B5EF4-FFF2-40B4-BE49-F238E27FC236}">
                    <a16:creationId xmlns:a16="http://schemas.microsoft.com/office/drawing/2014/main" id="{F34EC741-7E22-404F-8017-E8BFFF3A8976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72" name="Background">
                  <a:extLst>
                    <a:ext uri="{FF2B5EF4-FFF2-40B4-BE49-F238E27FC236}">
                      <a16:creationId xmlns:a16="http://schemas.microsoft.com/office/drawing/2014/main" id="{8E91DCFE-BA33-424B-ACD0-86B4498D5E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3" name="Profile Icon">
                  <a:extLst>
                    <a:ext uri="{FF2B5EF4-FFF2-40B4-BE49-F238E27FC236}">
                      <a16:creationId xmlns:a16="http://schemas.microsoft.com/office/drawing/2014/main" id="{20A3F1A1-9E9C-48AA-9913-AED218D909B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71" name="직사각형 170">
                <a:extLst>
                  <a:ext uri="{FF2B5EF4-FFF2-40B4-BE49-F238E27FC236}">
                    <a16:creationId xmlns:a16="http://schemas.microsoft.com/office/drawing/2014/main" id="{5961DBF6-C675-4ACA-8229-8A92CDE48F8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74" name="타원 173">
              <a:extLst>
                <a:ext uri="{FF2B5EF4-FFF2-40B4-BE49-F238E27FC236}">
                  <a16:creationId xmlns:a16="http://schemas.microsoft.com/office/drawing/2014/main" id="{7E2624D2-2630-46BE-AF11-0EC32CD5C5E1}"/>
                </a:ext>
              </a:extLst>
            </p:cNvPr>
            <p:cNvSpPr/>
            <p:nvPr/>
          </p:nvSpPr>
          <p:spPr>
            <a:xfrm>
              <a:off x="4567205" y="2292460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75" name="그래픽 174" descr="스마트폰">
              <a:extLst>
                <a:ext uri="{FF2B5EF4-FFF2-40B4-BE49-F238E27FC236}">
                  <a16:creationId xmlns:a16="http://schemas.microsoft.com/office/drawing/2014/main" id="{0333A22B-65E0-41B4-AC03-5E4B279664A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2493935"/>
              <a:ext cx="144000" cy="144000"/>
            </a:xfrm>
            <a:prstGeom prst="rect">
              <a:avLst/>
            </a:prstGeom>
          </p:spPr>
        </p:pic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2DE53943-83F2-44A9-B009-D2332CF308AD}"/>
                </a:ext>
              </a:extLst>
            </p:cNvPr>
            <p:cNvGrpSpPr/>
            <p:nvPr/>
          </p:nvGrpSpPr>
          <p:grpSpPr>
            <a:xfrm>
              <a:off x="4964867" y="2312532"/>
              <a:ext cx="338554" cy="184666"/>
              <a:chOff x="1063283" y="3697077"/>
              <a:chExt cx="338554" cy="184666"/>
            </a:xfrm>
          </p:grpSpPr>
          <p:sp>
            <p:nvSpPr>
              <p:cNvPr id="177" name="사각형: 둥근 모서리 176">
                <a:extLst>
                  <a:ext uri="{FF2B5EF4-FFF2-40B4-BE49-F238E27FC236}">
                    <a16:creationId xmlns:a16="http://schemas.microsoft.com/office/drawing/2014/main" id="{800400D4-7446-46FB-8B97-1D1342783AFC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5B34D4A5-305A-418A-A947-845A741B3901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17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BAEE472-8318-4360-A074-CB4216DBA23B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4549835" y="2853677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76F3488D-D4D1-47EF-9067-6350E7DA1AD9}"/>
                </a:ext>
              </a:extLst>
            </p:cNvPr>
            <p:cNvSpPr/>
            <p:nvPr/>
          </p:nvSpPr>
          <p:spPr>
            <a:xfrm>
              <a:off x="4575047" y="2730878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DC2684B6-626F-4B74-8097-423CF9B8298E}"/>
                </a:ext>
              </a:extLst>
            </p:cNvPr>
            <p:cNvGrpSpPr/>
            <p:nvPr/>
          </p:nvGrpSpPr>
          <p:grpSpPr>
            <a:xfrm>
              <a:off x="4592593" y="3041355"/>
              <a:ext cx="1233927" cy="377855"/>
              <a:chOff x="11046174" y="4430284"/>
              <a:chExt cx="1233927" cy="377855"/>
            </a:xfrm>
          </p:grpSpPr>
          <p:sp>
            <p:nvSpPr>
              <p:cNvPr id="182" name="직사각형 181">
                <a:extLst>
                  <a:ext uri="{FF2B5EF4-FFF2-40B4-BE49-F238E27FC236}">
                    <a16:creationId xmlns:a16="http://schemas.microsoft.com/office/drawing/2014/main" id="{A58ACE72-F49B-4AE5-BB8A-124213043F1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83" name="Profile Picture">
                <a:extLst>
                  <a:ext uri="{FF2B5EF4-FFF2-40B4-BE49-F238E27FC236}">
                    <a16:creationId xmlns:a16="http://schemas.microsoft.com/office/drawing/2014/main" id="{A10DFB88-D262-42C4-94F5-BF907B22078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85" name="Background">
                  <a:extLst>
                    <a:ext uri="{FF2B5EF4-FFF2-40B4-BE49-F238E27FC236}">
                      <a16:creationId xmlns:a16="http://schemas.microsoft.com/office/drawing/2014/main" id="{5F07CF9A-33EF-468F-999D-36179E861D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6" name="Profile Icon">
                  <a:extLst>
                    <a:ext uri="{FF2B5EF4-FFF2-40B4-BE49-F238E27FC236}">
                      <a16:creationId xmlns:a16="http://schemas.microsoft.com/office/drawing/2014/main" id="{7D386AEF-813C-4798-9FB5-0854017F0C4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84" name="직사각형 183">
                <a:extLst>
                  <a:ext uri="{FF2B5EF4-FFF2-40B4-BE49-F238E27FC236}">
                    <a16:creationId xmlns:a16="http://schemas.microsoft.com/office/drawing/2014/main" id="{4BEC7834-6C61-44D3-BA41-242A64A1C5F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87" name="타원 186">
              <a:extLst>
                <a:ext uri="{FF2B5EF4-FFF2-40B4-BE49-F238E27FC236}">
                  <a16:creationId xmlns:a16="http://schemas.microsoft.com/office/drawing/2014/main" id="{C78005A3-2706-4949-9B64-D7C95CD6E58A}"/>
                </a:ext>
              </a:extLst>
            </p:cNvPr>
            <p:cNvSpPr/>
            <p:nvPr/>
          </p:nvSpPr>
          <p:spPr>
            <a:xfrm>
              <a:off x="4567205" y="3047880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88" name="그래픽 187" descr="스마트폰">
              <a:extLst>
                <a:ext uri="{FF2B5EF4-FFF2-40B4-BE49-F238E27FC236}">
                  <a16:creationId xmlns:a16="http://schemas.microsoft.com/office/drawing/2014/main" id="{80BD4B2E-D6DF-4FEF-940D-921B15057C9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3249355"/>
              <a:ext cx="144000" cy="144000"/>
            </a:xfrm>
            <a:prstGeom prst="rect">
              <a:avLst/>
            </a:prstGeom>
          </p:spPr>
        </p:pic>
        <p:grpSp>
          <p:nvGrpSpPr>
            <p:cNvPr id="189" name="그룹 188">
              <a:extLst>
                <a:ext uri="{FF2B5EF4-FFF2-40B4-BE49-F238E27FC236}">
                  <a16:creationId xmlns:a16="http://schemas.microsoft.com/office/drawing/2014/main" id="{19382826-DBC0-4E19-9233-F2795E58E171}"/>
                </a:ext>
              </a:extLst>
            </p:cNvPr>
            <p:cNvGrpSpPr/>
            <p:nvPr/>
          </p:nvGrpSpPr>
          <p:grpSpPr>
            <a:xfrm>
              <a:off x="4592593" y="3474804"/>
              <a:ext cx="1431079" cy="377855"/>
              <a:chOff x="11046174" y="4430284"/>
              <a:chExt cx="1431079" cy="377855"/>
            </a:xfrm>
          </p:grpSpPr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7203C738-F659-4745-9D9B-068060F414AC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191" name="Profile Picture">
                <a:extLst>
                  <a:ext uri="{FF2B5EF4-FFF2-40B4-BE49-F238E27FC236}">
                    <a16:creationId xmlns:a16="http://schemas.microsoft.com/office/drawing/2014/main" id="{EEA5401D-A2D4-4464-94B8-9681112F27F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193" name="Background">
                  <a:extLst>
                    <a:ext uri="{FF2B5EF4-FFF2-40B4-BE49-F238E27FC236}">
                      <a16:creationId xmlns:a16="http://schemas.microsoft.com/office/drawing/2014/main" id="{448C51EB-CD48-48E1-88AC-56D848E7B55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4" name="Profile Icon">
                  <a:extLst>
                    <a:ext uri="{FF2B5EF4-FFF2-40B4-BE49-F238E27FC236}">
                      <a16:creationId xmlns:a16="http://schemas.microsoft.com/office/drawing/2014/main" id="{C80FBC42-C3C3-42EB-B428-BCF0D628AA3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12E42163-D261-4E8C-8D2F-0BA8E5A5133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95" name="타원 194">
              <a:extLst>
                <a:ext uri="{FF2B5EF4-FFF2-40B4-BE49-F238E27FC236}">
                  <a16:creationId xmlns:a16="http://schemas.microsoft.com/office/drawing/2014/main" id="{158BB7FF-613D-4B51-8C50-9063D8E49150}"/>
                </a:ext>
              </a:extLst>
            </p:cNvPr>
            <p:cNvSpPr/>
            <p:nvPr/>
          </p:nvSpPr>
          <p:spPr>
            <a:xfrm>
              <a:off x="4567205" y="3481329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196" name="그래픽 195" descr="스마트폰">
              <a:extLst>
                <a:ext uri="{FF2B5EF4-FFF2-40B4-BE49-F238E27FC236}">
                  <a16:creationId xmlns:a16="http://schemas.microsoft.com/office/drawing/2014/main" id="{A56865C2-6B36-42CF-8016-61B013A9CEE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796365" y="3682804"/>
              <a:ext cx="144000" cy="144000"/>
            </a:xfrm>
            <a:prstGeom prst="rect">
              <a:avLst/>
            </a:prstGeom>
          </p:spPr>
        </p:pic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B673FFE3-7043-4034-A352-DC137A9026D9}"/>
                </a:ext>
              </a:extLst>
            </p:cNvPr>
            <p:cNvGrpSpPr/>
            <p:nvPr/>
          </p:nvGrpSpPr>
          <p:grpSpPr>
            <a:xfrm>
              <a:off x="4964867" y="3501401"/>
              <a:ext cx="338554" cy="184666"/>
              <a:chOff x="1063283" y="3697077"/>
              <a:chExt cx="338554" cy="184666"/>
            </a:xfrm>
          </p:grpSpPr>
          <p:sp>
            <p:nvSpPr>
              <p:cNvPr id="198" name="사각형: 둥근 모서리 197">
                <a:extLst>
                  <a:ext uri="{FF2B5EF4-FFF2-40B4-BE49-F238E27FC236}">
                    <a16:creationId xmlns:a16="http://schemas.microsoft.com/office/drawing/2014/main" id="{4B7BE6DA-93DB-4A75-858C-CBC363E4EFC1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09D6626-0A24-468C-8A00-1A9A74DCF6F1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sp>
          <p:nvSpPr>
            <p:cNvPr id="20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0108FB0-C023-42A2-AE2B-C7B11E0058A7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>
              <a:off x="4549835" y="404254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AC39DC84-8897-44B6-AD61-4756BE51D693}"/>
                </a:ext>
              </a:extLst>
            </p:cNvPr>
            <p:cNvSpPr/>
            <p:nvPr/>
          </p:nvSpPr>
          <p:spPr>
            <a:xfrm>
              <a:off x="4575047" y="3919747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202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ABAB804-67E9-4C18-8A2F-94E038C77D61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>
              <a:off x="4549835" y="4362845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C8DDE59F-F5E0-413E-8F09-1864A1338363}"/>
                </a:ext>
              </a:extLst>
            </p:cNvPr>
            <p:cNvSpPr/>
            <p:nvPr/>
          </p:nvSpPr>
          <p:spPr>
            <a:xfrm>
              <a:off x="4575047" y="4240046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20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E7B23E7-88BC-4951-9563-9AF93D7B3F3B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>
              <a:off x="4549835" y="4683144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5" name="직사각형 204">
              <a:extLst>
                <a:ext uri="{FF2B5EF4-FFF2-40B4-BE49-F238E27FC236}">
                  <a16:creationId xmlns:a16="http://schemas.microsoft.com/office/drawing/2014/main" id="{2C7ABB5A-EA51-48BC-84CF-FDA4E9A241B5}"/>
                </a:ext>
              </a:extLst>
            </p:cNvPr>
            <p:cNvSpPr/>
            <p:nvPr/>
          </p:nvSpPr>
          <p:spPr>
            <a:xfrm>
              <a:off x="4575047" y="4560345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4504C88C-AF48-4310-BC92-EC3E2022B2A5}"/>
                </a:ext>
              </a:extLst>
            </p:cNvPr>
            <p:cNvGrpSpPr/>
            <p:nvPr/>
          </p:nvGrpSpPr>
          <p:grpSpPr>
            <a:xfrm>
              <a:off x="6108447" y="1922455"/>
              <a:ext cx="954223" cy="2800496"/>
              <a:chOff x="2193672" y="2008180"/>
              <a:chExt cx="954223" cy="2800496"/>
            </a:xfrm>
          </p:grpSpPr>
          <p:grpSp>
            <p:nvGrpSpPr>
              <p:cNvPr id="207" name="그룹 206">
                <a:extLst>
                  <a:ext uri="{FF2B5EF4-FFF2-40B4-BE49-F238E27FC236}">
                    <a16:creationId xmlns:a16="http://schemas.microsoft.com/office/drawing/2014/main" id="{774EAF3F-D03A-4CC1-BE54-EF4851AADCA3}"/>
                  </a:ext>
                </a:extLst>
              </p:cNvPr>
              <p:cNvGrpSpPr/>
              <p:nvPr/>
            </p:nvGrpSpPr>
            <p:grpSpPr>
              <a:xfrm>
                <a:off x="2540984" y="2008180"/>
                <a:ext cx="599713" cy="208878"/>
                <a:chOff x="2618861" y="1818353"/>
                <a:chExt cx="599713" cy="208878"/>
              </a:xfrm>
            </p:grpSpPr>
            <p:sp>
              <p:nvSpPr>
                <p:cNvPr id="220" name="Message">
                  <a:extLst>
                    <a:ext uri="{FF2B5EF4-FFF2-40B4-BE49-F238E27FC236}">
                      <a16:creationId xmlns:a16="http://schemas.microsoft.com/office/drawing/2014/main" id="{2766933E-A6F6-47D0-AE4B-7067A57782F1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21" name="Tip">
                  <a:extLst>
                    <a:ext uri="{FF2B5EF4-FFF2-40B4-BE49-F238E27FC236}">
                      <a16:creationId xmlns:a16="http://schemas.microsoft.com/office/drawing/2014/main" id="{A68C316A-090A-41E1-AB2E-EA6DAB0477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08" name="그룹 207">
                <a:extLst>
                  <a:ext uri="{FF2B5EF4-FFF2-40B4-BE49-F238E27FC236}">
                    <a16:creationId xmlns:a16="http://schemas.microsoft.com/office/drawing/2014/main" id="{DCEE49DA-E200-430F-B4DA-D2B8A7EA41C4}"/>
                  </a:ext>
                </a:extLst>
              </p:cNvPr>
              <p:cNvGrpSpPr/>
              <p:nvPr/>
            </p:nvGrpSpPr>
            <p:grpSpPr>
              <a:xfrm>
                <a:off x="2193672" y="2393649"/>
                <a:ext cx="954223" cy="342644"/>
                <a:chOff x="2264351" y="1684587"/>
                <a:chExt cx="954223" cy="342644"/>
              </a:xfrm>
            </p:grpSpPr>
            <p:sp>
              <p:nvSpPr>
                <p:cNvPr id="218" name="Message">
                  <a:extLst>
                    <a:ext uri="{FF2B5EF4-FFF2-40B4-BE49-F238E27FC236}">
                      <a16:creationId xmlns:a16="http://schemas.microsoft.com/office/drawing/2014/main" id="{28AC947D-E15B-4702-A99E-31EDF54D15A6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219" name="Tip">
                  <a:extLst>
                    <a:ext uri="{FF2B5EF4-FFF2-40B4-BE49-F238E27FC236}">
                      <a16:creationId xmlns:a16="http://schemas.microsoft.com/office/drawing/2014/main" id="{00DC343C-CCAC-4A7E-8225-052F575033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09" name="그룹 208">
                <a:extLst>
                  <a:ext uri="{FF2B5EF4-FFF2-40B4-BE49-F238E27FC236}">
                    <a16:creationId xmlns:a16="http://schemas.microsoft.com/office/drawing/2014/main" id="{76A74958-D57D-4292-BDEA-E9C14030EE65}"/>
                  </a:ext>
                </a:extLst>
              </p:cNvPr>
              <p:cNvGrpSpPr/>
              <p:nvPr/>
            </p:nvGrpSpPr>
            <p:grpSpPr>
              <a:xfrm>
                <a:off x="2540984" y="3197049"/>
                <a:ext cx="599713" cy="208878"/>
                <a:chOff x="2618861" y="1818353"/>
                <a:chExt cx="599713" cy="208878"/>
              </a:xfrm>
            </p:grpSpPr>
            <p:sp>
              <p:nvSpPr>
                <p:cNvPr id="216" name="Message">
                  <a:extLst>
                    <a:ext uri="{FF2B5EF4-FFF2-40B4-BE49-F238E27FC236}">
                      <a16:creationId xmlns:a16="http://schemas.microsoft.com/office/drawing/2014/main" id="{33DE69AC-07A7-4F42-80D9-11DC612FA405}"/>
                    </a:ext>
                  </a:extLst>
                </p:cNvPr>
                <p:cNvSpPr/>
                <p:nvPr/>
              </p:nvSpPr>
              <p:spPr>
                <a:xfrm>
                  <a:off x="2618861" y="1818353"/>
                  <a:ext cx="599713" cy="179630"/>
                </a:xfrm>
                <a:prstGeom prst="roundRect">
                  <a:avLst>
                    <a:gd name="adj" fmla="val 33718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안녕하세요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ea"/>
                      <a:cs typeface="Segoe UI" panose="020B0502040204020203" pitchFamily="34" charset="0"/>
                    </a:rPr>
                    <a:t>!</a:t>
                  </a: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7" name="Tip">
                  <a:extLst>
                    <a:ext uri="{FF2B5EF4-FFF2-40B4-BE49-F238E27FC236}">
                      <a16:creationId xmlns:a16="http://schemas.microsoft.com/office/drawing/2014/main" id="{96D54F87-1D55-41EC-8127-4F7DC2F1F2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62503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grpSp>
            <p:nvGrpSpPr>
              <p:cNvPr id="210" name="그룹 209">
                <a:extLst>
                  <a:ext uri="{FF2B5EF4-FFF2-40B4-BE49-F238E27FC236}">
                    <a16:creationId xmlns:a16="http://schemas.microsoft.com/office/drawing/2014/main" id="{33908048-0D0D-4BCF-8307-A2E79AFD9ABB}"/>
                  </a:ext>
                </a:extLst>
              </p:cNvPr>
              <p:cNvGrpSpPr/>
              <p:nvPr/>
            </p:nvGrpSpPr>
            <p:grpSpPr>
              <a:xfrm>
                <a:off x="2193672" y="3582518"/>
                <a:ext cx="954223" cy="342644"/>
                <a:chOff x="2264351" y="1684587"/>
                <a:chExt cx="954223" cy="342644"/>
              </a:xfrm>
            </p:grpSpPr>
            <p:sp>
              <p:nvSpPr>
                <p:cNvPr id="214" name="Message">
                  <a:extLst>
                    <a:ext uri="{FF2B5EF4-FFF2-40B4-BE49-F238E27FC236}">
                      <a16:creationId xmlns:a16="http://schemas.microsoft.com/office/drawing/2014/main" id="{8FDFC4F6-67C0-46D5-9705-BF44B49A265C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215" name="Tip">
                  <a:extLst>
                    <a:ext uri="{FF2B5EF4-FFF2-40B4-BE49-F238E27FC236}">
                      <a16:creationId xmlns:a16="http://schemas.microsoft.com/office/drawing/2014/main" id="{F4C79DD9-C765-4A0D-A94A-D47858251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211" name="Hamburger Button">
                <a:extLst>
                  <a:ext uri="{FF2B5EF4-FFF2-40B4-BE49-F238E27FC236}">
                    <a16:creationId xmlns:a16="http://schemas.microsoft.com/office/drawing/2014/main" id="{9383A4BB-944D-4AE2-AA60-03A16507880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096078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2" name="Hamburger Button">
                <a:extLst>
                  <a:ext uri="{FF2B5EF4-FFF2-40B4-BE49-F238E27FC236}">
                    <a16:creationId xmlns:a16="http://schemas.microsoft.com/office/drawing/2014/main" id="{D19EFB33-CD97-4413-8A9D-3562B1993D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416377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Hamburger Button">
                <a:extLst>
                  <a:ext uri="{FF2B5EF4-FFF2-40B4-BE49-F238E27FC236}">
                    <a16:creationId xmlns:a16="http://schemas.microsoft.com/office/drawing/2014/main" id="{F08F6B1A-983D-4E3C-872C-88867ACDCA8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21211" y="4736676"/>
                <a:ext cx="121260" cy="72000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595959"/>
              </a:solidFill>
              <a:ln w="0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2" name="Scroll Indicator">
              <a:extLst>
                <a:ext uri="{FF2B5EF4-FFF2-40B4-BE49-F238E27FC236}">
                  <a16:creationId xmlns:a16="http://schemas.microsoft.com/office/drawing/2014/main" id="{F5F3FC2A-70B9-460E-8AA3-F0ACF7F3A632}"/>
                </a:ext>
              </a:extLst>
            </p:cNvPr>
            <p:cNvGrpSpPr/>
            <p:nvPr/>
          </p:nvGrpSpPr>
          <p:grpSpPr>
            <a:xfrm>
              <a:off x="7095021" y="1637126"/>
              <a:ext cx="25400" cy="4644000"/>
              <a:chOff x="892175" y="1261242"/>
              <a:chExt cx="25400" cy="3016250"/>
            </a:xfrm>
          </p:grpSpPr>
          <p:cxnSp>
            <p:nvCxnSpPr>
              <p:cNvPr id="223" name="Track">
                <a:extLst>
                  <a:ext uri="{FF2B5EF4-FFF2-40B4-BE49-F238E27FC236}">
                    <a16:creationId xmlns:a16="http://schemas.microsoft.com/office/drawing/2014/main" id="{086ED5F6-DB93-4061-BEE8-13F5CFD641E9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Thumb">
                <a:extLst>
                  <a:ext uri="{FF2B5EF4-FFF2-40B4-BE49-F238E27FC236}">
                    <a16:creationId xmlns:a16="http://schemas.microsoft.com/office/drawing/2014/main" id="{33F49BA4-E47F-4D1D-B320-089F463956C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7EA8B773-82AA-42CC-9C9D-1F61E4221C25}"/>
                </a:ext>
              </a:extLst>
            </p:cNvPr>
            <p:cNvGrpSpPr/>
            <p:nvPr/>
          </p:nvGrpSpPr>
          <p:grpSpPr>
            <a:xfrm>
              <a:off x="6561736" y="5806535"/>
              <a:ext cx="492570" cy="492570"/>
              <a:chOff x="7713214" y="2894335"/>
              <a:chExt cx="2132026" cy="2132026"/>
            </a:xfrm>
          </p:grpSpPr>
          <p:sp>
            <p:nvSpPr>
              <p:cNvPr id="240" name="Oval">
                <a:extLst>
                  <a:ext uri="{FF2B5EF4-FFF2-40B4-BE49-F238E27FC236}">
                    <a16:creationId xmlns:a16="http://schemas.microsoft.com/office/drawing/2014/main" id="{820FE852-C1F6-477D-B04B-0E4B03F543E2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1" name="Add User">
                <a:extLst>
                  <a:ext uri="{FF2B5EF4-FFF2-40B4-BE49-F238E27FC236}">
                    <a16:creationId xmlns:a16="http://schemas.microsoft.com/office/drawing/2014/main" id="{07112479-C4CD-4CB8-B3FC-B1E881717BE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72" name="그룹 271">
            <a:extLst>
              <a:ext uri="{FF2B5EF4-FFF2-40B4-BE49-F238E27FC236}">
                <a16:creationId xmlns:a16="http://schemas.microsoft.com/office/drawing/2014/main" id="{EC08BE7F-99B5-4B99-ADC9-1B688A4BC667}"/>
              </a:ext>
            </a:extLst>
          </p:cNvPr>
          <p:cNvGrpSpPr/>
          <p:nvPr/>
        </p:nvGrpSpPr>
        <p:grpSpPr>
          <a:xfrm>
            <a:off x="2985595" y="1214423"/>
            <a:ext cx="1442830" cy="1215717"/>
            <a:chOff x="7322444" y="1397056"/>
            <a:chExt cx="1442830" cy="1215717"/>
          </a:xfrm>
        </p:grpSpPr>
        <p:sp>
          <p:nvSpPr>
            <p:cNvPr id="273" name="Copy Icon">
              <a:extLst>
                <a:ext uri="{FF2B5EF4-FFF2-40B4-BE49-F238E27FC236}">
                  <a16:creationId xmlns:a16="http://schemas.microsoft.com/office/drawing/2014/main" id="{CAA6A1D6-4CA8-475F-91F5-98AB96DFCC2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12339" y="165665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4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A138422-8F31-4F36-BDD9-C6D78B2E30E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7322444" y="1397056"/>
              <a:ext cx="1442830" cy="121571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새 그룹 추가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전체 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전체 닫기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순서 바꾸기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pic>
          <p:nvPicPr>
            <p:cNvPr id="275" name="그래픽 274" descr="폴더">
              <a:extLst>
                <a:ext uri="{FF2B5EF4-FFF2-40B4-BE49-F238E27FC236}">
                  <a16:creationId xmlns:a16="http://schemas.microsoft.com/office/drawing/2014/main" id="{F6244577-E816-4855-A7AB-2E63499002D6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7382601" y="2051655"/>
              <a:ext cx="180000" cy="180000"/>
            </a:xfrm>
            <a:prstGeom prst="rect">
              <a:avLst/>
            </a:prstGeom>
          </p:spPr>
        </p:pic>
        <p:pic>
          <p:nvPicPr>
            <p:cNvPr id="276" name="그래픽 275" descr="열린 폴더">
              <a:extLst>
                <a:ext uri="{FF2B5EF4-FFF2-40B4-BE49-F238E27FC236}">
                  <a16:creationId xmlns:a16="http://schemas.microsoft.com/office/drawing/2014/main" id="{C717D30B-1ABC-469D-9996-BA795997CDAC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7382601" y="1754558"/>
              <a:ext cx="180000" cy="180000"/>
            </a:xfrm>
            <a:prstGeom prst="rect">
              <a:avLst/>
            </a:prstGeom>
          </p:spPr>
        </p:pic>
        <p:sp>
          <p:nvSpPr>
            <p:cNvPr id="279" name="Web Not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3EE8CD8-F0D6-4005-8A57-4164852428C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06720" y="1472884"/>
              <a:ext cx="131762" cy="130175"/>
            </a:xfrm>
            <a:custGeom>
              <a:avLst/>
              <a:gdLst>
                <a:gd name="T0" fmla="*/ 438 w 513"/>
                <a:gd name="T1" fmla="*/ 0 h 509"/>
                <a:gd name="T2" fmla="*/ 409 w 513"/>
                <a:gd name="T3" fmla="*/ 6 h 509"/>
                <a:gd name="T4" fmla="*/ 384 w 513"/>
                <a:gd name="T5" fmla="*/ 22 h 509"/>
                <a:gd name="T6" fmla="*/ 356 w 513"/>
                <a:gd name="T7" fmla="*/ 50 h 509"/>
                <a:gd name="T8" fmla="*/ 0 w 513"/>
                <a:gd name="T9" fmla="*/ 50 h 509"/>
                <a:gd name="T10" fmla="*/ 0 w 513"/>
                <a:gd name="T11" fmla="*/ 509 h 509"/>
                <a:gd name="T12" fmla="*/ 459 w 513"/>
                <a:gd name="T13" fmla="*/ 509 h 509"/>
                <a:gd name="T14" fmla="*/ 459 w 513"/>
                <a:gd name="T15" fmla="*/ 160 h 509"/>
                <a:gd name="T16" fmla="*/ 491 w 513"/>
                <a:gd name="T17" fmla="*/ 129 h 509"/>
                <a:gd name="T18" fmla="*/ 507 w 513"/>
                <a:gd name="T19" fmla="*/ 104 h 509"/>
                <a:gd name="T20" fmla="*/ 513 w 513"/>
                <a:gd name="T21" fmla="*/ 75 h 509"/>
                <a:gd name="T22" fmla="*/ 507 w 513"/>
                <a:gd name="T23" fmla="*/ 46 h 509"/>
                <a:gd name="T24" fmla="*/ 491 w 513"/>
                <a:gd name="T25" fmla="*/ 22 h 509"/>
                <a:gd name="T26" fmla="*/ 467 w 513"/>
                <a:gd name="T27" fmla="*/ 6 h 509"/>
                <a:gd name="T28" fmla="*/ 438 w 513"/>
                <a:gd name="T29" fmla="*/ 0 h 509"/>
                <a:gd name="T30" fmla="*/ 437 w 513"/>
                <a:gd name="T31" fmla="*/ 29 h 509"/>
                <a:gd name="T32" fmla="*/ 455 w 513"/>
                <a:gd name="T33" fmla="*/ 33 h 509"/>
                <a:gd name="T34" fmla="*/ 470 w 513"/>
                <a:gd name="T35" fmla="*/ 43 h 509"/>
                <a:gd name="T36" fmla="*/ 480 w 513"/>
                <a:gd name="T37" fmla="*/ 57 h 509"/>
                <a:gd name="T38" fmla="*/ 484 w 513"/>
                <a:gd name="T39" fmla="*/ 75 h 509"/>
                <a:gd name="T40" fmla="*/ 482 w 513"/>
                <a:gd name="T41" fmla="*/ 90 h 509"/>
                <a:gd name="T42" fmla="*/ 475 w 513"/>
                <a:gd name="T43" fmla="*/ 102 h 509"/>
                <a:gd name="T44" fmla="*/ 466 w 513"/>
                <a:gd name="T45" fmla="*/ 113 h 509"/>
                <a:gd name="T46" fmla="*/ 455 w 513"/>
                <a:gd name="T47" fmla="*/ 123 h 509"/>
                <a:gd name="T48" fmla="*/ 183 w 513"/>
                <a:gd name="T49" fmla="*/ 395 h 509"/>
                <a:gd name="T50" fmla="*/ 93 w 513"/>
                <a:gd name="T51" fmla="*/ 420 h 509"/>
                <a:gd name="T52" fmla="*/ 116 w 513"/>
                <a:gd name="T53" fmla="*/ 330 h 509"/>
                <a:gd name="T54" fmla="*/ 390 w 513"/>
                <a:gd name="T55" fmla="*/ 58 h 509"/>
                <a:gd name="T56" fmla="*/ 400 w 513"/>
                <a:gd name="T57" fmla="*/ 47 h 509"/>
                <a:gd name="T58" fmla="*/ 411 w 513"/>
                <a:gd name="T59" fmla="*/ 38 h 509"/>
                <a:gd name="T60" fmla="*/ 422 w 513"/>
                <a:gd name="T61" fmla="*/ 31 h 509"/>
                <a:gd name="T62" fmla="*/ 437 w 513"/>
                <a:gd name="T63" fmla="*/ 29 h 509"/>
                <a:gd name="T64" fmla="*/ 29 w 513"/>
                <a:gd name="T65" fmla="*/ 79 h 509"/>
                <a:gd name="T66" fmla="*/ 328 w 513"/>
                <a:gd name="T67" fmla="*/ 79 h 509"/>
                <a:gd name="T68" fmla="*/ 89 w 513"/>
                <a:gd name="T69" fmla="*/ 317 h 509"/>
                <a:gd name="T70" fmla="*/ 54 w 513"/>
                <a:gd name="T71" fmla="*/ 459 h 509"/>
                <a:gd name="T72" fmla="*/ 196 w 513"/>
                <a:gd name="T73" fmla="*/ 424 h 509"/>
                <a:gd name="T74" fmla="*/ 430 w 513"/>
                <a:gd name="T75" fmla="*/ 189 h 509"/>
                <a:gd name="T76" fmla="*/ 430 w 513"/>
                <a:gd name="T77" fmla="*/ 480 h 509"/>
                <a:gd name="T78" fmla="*/ 29 w 513"/>
                <a:gd name="T79" fmla="*/ 480 h 509"/>
                <a:gd name="T80" fmla="*/ 29 w 513"/>
                <a:gd name="T81" fmla="*/ 79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3" h="509">
                  <a:moveTo>
                    <a:pt x="438" y="0"/>
                  </a:moveTo>
                  <a:cubicBezTo>
                    <a:pt x="428" y="0"/>
                    <a:pt x="418" y="2"/>
                    <a:pt x="409" y="6"/>
                  </a:cubicBezTo>
                  <a:cubicBezTo>
                    <a:pt x="400" y="9"/>
                    <a:pt x="391" y="15"/>
                    <a:pt x="384" y="22"/>
                  </a:cubicBezTo>
                  <a:lnTo>
                    <a:pt x="356" y="50"/>
                  </a:lnTo>
                  <a:lnTo>
                    <a:pt x="0" y="50"/>
                  </a:lnTo>
                  <a:lnTo>
                    <a:pt x="0" y="509"/>
                  </a:lnTo>
                  <a:lnTo>
                    <a:pt x="459" y="509"/>
                  </a:lnTo>
                  <a:lnTo>
                    <a:pt x="459" y="160"/>
                  </a:lnTo>
                  <a:lnTo>
                    <a:pt x="491" y="129"/>
                  </a:lnTo>
                  <a:cubicBezTo>
                    <a:pt x="498" y="121"/>
                    <a:pt x="503" y="113"/>
                    <a:pt x="507" y="104"/>
                  </a:cubicBezTo>
                  <a:cubicBezTo>
                    <a:pt x="511" y="95"/>
                    <a:pt x="513" y="85"/>
                    <a:pt x="513" y="75"/>
                  </a:cubicBezTo>
                  <a:cubicBezTo>
                    <a:pt x="513" y="65"/>
                    <a:pt x="511" y="55"/>
                    <a:pt x="507" y="46"/>
                  </a:cubicBezTo>
                  <a:cubicBezTo>
                    <a:pt x="503" y="37"/>
                    <a:pt x="497" y="29"/>
                    <a:pt x="491" y="22"/>
                  </a:cubicBezTo>
                  <a:cubicBezTo>
                    <a:pt x="484" y="15"/>
                    <a:pt x="476" y="10"/>
                    <a:pt x="467" y="6"/>
                  </a:cubicBezTo>
                  <a:cubicBezTo>
                    <a:pt x="458" y="2"/>
                    <a:pt x="448" y="0"/>
                    <a:pt x="438" y="0"/>
                  </a:cubicBezTo>
                  <a:close/>
                  <a:moveTo>
                    <a:pt x="437" y="29"/>
                  </a:moveTo>
                  <a:cubicBezTo>
                    <a:pt x="444" y="29"/>
                    <a:pt x="450" y="30"/>
                    <a:pt x="455" y="33"/>
                  </a:cubicBezTo>
                  <a:cubicBezTo>
                    <a:pt x="461" y="35"/>
                    <a:pt x="466" y="38"/>
                    <a:pt x="470" y="43"/>
                  </a:cubicBezTo>
                  <a:cubicBezTo>
                    <a:pt x="474" y="47"/>
                    <a:pt x="478" y="52"/>
                    <a:pt x="480" y="57"/>
                  </a:cubicBezTo>
                  <a:cubicBezTo>
                    <a:pt x="483" y="63"/>
                    <a:pt x="484" y="69"/>
                    <a:pt x="484" y="75"/>
                  </a:cubicBezTo>
                  <a:cubicBezTo>
                    <a:pt x="484" y="81"/>
                    <a:pt x="483" y="86"/>
                    <a:pt x="482" y="90"/>
                  </a:cubicBezTo>
                  <a:cubicBezTo>
                    <a:pt x="480" y="95"/>
                    <a:pt x="478" y="99"/>
                    <a:pt x="475" y="102"/>
                  </a:cubicBezTo>
                  <a:cubicBezTo>
                    <a:pt x="473" y="106"/>
                    <a:pt x="470" y="109"/>
                    <a:pt x="466" y="113"/>
                  </a:cubicBezTo>
                  <a:cubicBezTo>
                    <a:pt x="463" y="116"/>
                    <a:pt x="459" y="119"/>
                    <a:pt x="455" y="123"/>
                  </a:cubicBezTo>
                  <a:cubicBezTo>
                    <a:pt x="358" y="217"/>
                    <a:pt x="268" y="314"/>
                    <a:pt x="183" y="395"/>
                  </a:cubicBezTo>
                  <a:lnTo>
                    <a:pt x="93" y="420"/>
                  </a:lnTo>
                  <a:cubicBezTo>
                    <a:pt x="101" y="390"/>
                    <a:pt x="107" y="360"/>
                    <a:pt x="116" y="330"/>
                  </a:cubicBezTo>
                  <a:cubicBezTo>
                    <a:pt x="204" y="243"/>
                    <a:pt x="302" y="145"/>
                    <a:pt x="390" y="58"/>
                  </a:cubicBezTo>
                  <a:cubicBezTo>
                    <a:pt x="393" y="54"/>
                    <a:pt x="397" y="50"/>
                    <a:pt x="400" y="47"/>
                  </a:cubicBezTo>
                  <a:cubicBezTo>
                    <a:pt x="403" y="43"/>
                    <a:pt x="407" y="40"/>
                    <a:pt x="411" y="38"/>
                  </a:cubicBezTo>
                  <a:cubicBezTo>
                    <a:pt x="414" y="35"/>
                    <a:pt x="418" y="33"/>
                    <a:pt x="422" y="31"/>
                  </a:cubicBezTo>
                  <a:cubicBezTo>
                    <a:pt x="427" y="30"/>
                    <a:pt x="432" y="29"/>
                    <a:pt x="437" y="29"/>
                  </a:cubicBezTo>
                  <a:close/>
                  <a:moveTo>
                    <a:pt x="29" y="79"/>
                  </a:moveTo>
                  <a:lnTo>
                    <a:pt x="328" y="79"/>
                  </a:lnTo>
                  <a:lnTo>
                    <a:pt x="89" y="317"/>
                  </a:lnTo>
                  <a:lnTo>
                    <a:pt x="54" y="459"/>
                  </a:lnTo>
                  <a:lnTo>
                    <a:pt x="196" y="424"/>
                  </a:lnTo>
                  <a:lnTo>
                    <a:pt x="430" y="189"/>
                  </a:lnTo>
                  <a:lnTo>
                    <a:pt x="430" y="480"/>
                  </a:lnTo>
                  <a:lnTo>
                    <a:pt x="29" y="480"/>
                  </a:lnTo>
                  <a:lnTo>
                    <a:pt x="29" y="79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280" name="그래픽 279" descr="오른쪽으로 굽은 화살표">
            <a:extLst>
              <a:ext uri="{FF2B5EF4-FFF2-40B4-BE49-F238E27FC236}">
                <a16:creationId xmlns:a16="http://schemas.microsoft.com/office/drawing/2014/main" id="{E4624C30-B0BF-49C5-A9DF-D17DDB12E164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8343458" flipH="1" flipV="1">
            <a:off x="2839782" y="1007252"/>
            <a:ext cx="413540" cy="413540"/>
          </a:xfrm>
          <a:prstGeom prst="rect">
            <a:avLst/>
          </a:prstGeom>
        </p:spPr>
      </p:pic>
      <p:sp>
        <p:nvSpPr>
          <p:cNvPr id="281" name="사각형: 둥근 모서리 280">
            <a:extLst>
              <a:ext uri="{FF2B5EF4-FFF2-40B4-BE49-F238E27FC236}">
                <a16:creationId xmlns:a16="http://schemas.microsoft.com/office/drawing/2014/main" id="{A003F9B2-8876-4DE4-8670-78170905147D}"/>
              </a:ext>
            </a:extLst>
          </p:cNvPr>
          <p:cNvSpPr/>
          <p:nvPr/>
        </p:nvSpPr>
        <p:spPr>
          <a:xfrm>
            <a:off x="2774311" y="1220164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3" name="사각형: 둥근 모서리 282">
            <a:extLst>
              <a:ext uri="{FF2B5EF4-FFF2-40B4-BE49-F238E27FC236}">
                <a16:creationId xmlns:a16="http://schemas.microsoft.com/office/drawing/2014/main" id="{444EA7CA-9B37-4729-993F-0F22E8B9C014}"/>
              </a:ext>
            </a:extLst>
          </p:cNvPr>
          <p:cNvSpPr/>
          <p:nvPr/>
        </p:nvSpPr>
        <p:spPr>
          <a:xfrm>
            <a:off x="2984577" y="2109932"/>
            <a:ext cx="1168323" cy="313387"/>
          </a:xfrm>
          <a:prstGeom prst="round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4" name="타원 283">
            <a:extLst>
              <a:ext uri="{FF2B5EF4-FFF2-40B4-BE49-F238E27FC236}">
                <a16:creationId xmlns:a16="http://schemas.microsoft.com/office/drawing/2014/main" id="{E0758A9A-A6CC-4C5D-9FE8-354AD6F2947B}"/>
              </a:ext>
            </a:extLst>
          </p:cNvPr>
          <p:cNvSpPr>
            <a:spLocks noChangeAspect="1"/>
          </p:cNvSpPr>
          <p:nvPr/>
        </p:nvSpPr>
        <p:spPr>
          <a:xfrm>
            <a:off x="3989678" y="204899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98" name="Update">
            <a:extLst>
              <a:ext uri="{FF2B5EF4-FFF2-40B4-BE49-F238E27FC236}">
                <a16:creationId xmlns:a16="http://schemas.microsoft.com/office/drawing/2014/main" id="{C9342934-828D-4950-8420-BF045CB251D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66556" y="2177586"/>
            <a:ext cx="130274" cy="172572"/>
          </a:xfrm>
          <a:custGeom>
            <a:avLst/>
            <a:gdLst>
              <a:gd name="T0" fmla="*/ 764 w 1058"/>
              <a:gd name="T1" fmla="*/ 2 h 1408"/>
              <a:gd name="T2" fmla="*/ 759 w 1058"/>
              <a:gd name="T3" fmla="*/ 7 h 1408"/>
              <a:gd name="T4" fmla="*/ 699 w 1058"/>
              <a:gd name="T5" fmla="*/ 192 h 1408"/>
              <a:gd name="T6" fmla="*/ 33 w 1058"/>
              <a:gd name="T7" fmla="*/ 572 h 1408"/>
              <a:gd name="T8" fmla="*/ 43 w 1058"/>
              <a:gd name="T9" fmla="*/ 572 h 1408"/>
              <a:gd name="T10" fmla="*/ 445 w 1058"/>
              <a:gd name="T11" fmla="*/ 392 h 1408"/>
              <a:gd name="T12" fmla="*/ 645 w 1058"/>
              <a:gd name="T13" fmla="*/ 431 h 1408"/>
              <a:gd name="T14" fmla="*/ 586 w 1058"/>
              <a:gd name="T15" fmla="*/ 636 h 1408"/>
              <a:gd name="T16" fmla="*/ 596 w 1058"/>
              <a:gd name="T17" fmla="*/ 643 h 1408"/>
              <a:gd name="T18" fmla="*/ 1047 w 1058"/>
              <a:gd name="T19" fmla="*/ 436 h 1408"/>
              <a:gd name="T20" fmla="*/ 1052 w 1058"/>
              <a:gd name="T21" fmla="*/ 419 h 1408"/>
              <a:gd name="T22" fmla="*/ 776 w 1058"/>
              <a:gd name="T23" fmla="*/ 7 h 1408"/>
              <a:gd name="T24" fmla="*/ 764 w 1058"/>
              <a:gd name="T25" fmla="*/ 2 h 1408"/>
              <a:gd name="T26" fmla="*/ 450 w 1058"/>
              <a:gd name="T27" fmla="*/ 772 h 1408"/>
              <a:gd name="T28" fmla="*/ 6 w 1058"/>
              <a:gd name="T29" fmla="*/ 979 h 1408"/>
              <a:gd name="T30" fmla="*/ 6 w 1058"/>
              <a:gd name="T31" fmla="*/ 984 h 1408"/>
              <a:gd name="T32" fmla="*/ 282 w 1058"/>
              <a:gd name="T33" fmla="*/ 1403 h 1408"/>
              <a:gd name="T34" fmla="*/ 292 w 1058"/>
              <a:gd name="T35" fmla="*/ 1403 h 1408"/>
              <a:gd name="T36" fmla="*/ 352 w 1058"/>
              <a:gd name="T37" fmla="*/ 1213 h 1408"/>
              <a:gd name="T38" fmla="*/ 1015 w 1058"/>
              <a:gd name="T39" fmla="*/ 838 h 1408"/>
              <a:gd name="T40" fmla="*/ 1010 w 1058"/>
              <a:gd name="T41" fmla="*/ 833 h 1408"/>
              <a:gd name="T42" fmla="*/ 603 w 1058"/>
              <a:gd name="T43" fmla="*/ 1023 h 1408"/>
              <a:gd name="T44" fmla="*/ 406 w 1058"/>
              <a:gd name="T45" fmla="*/ 984 h 1408"/>
              <a:gd name="T46" fmla="*/ 460 w 1058"/>
              <a:gd name="T47" fmla="*/ 784 h 1408"/>
              <a:gd name="T48" fmla="*/ 450 w 1058"/>
              <a:gd name="T49" fmla="*/ 772 h 1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58" h="1408">
                <a:moveTo>
                  <a:pt x="764" y="2"/>
                </a:moveTo>
                <a:cubicBezTo>
                  <a:pt x="762" y="2"/>
                  <a:pt x="760" y="4"/>
                  <a:pt x="759" y="7"/>
                </a:cubicBezTo>
                <a:cubicBezTo>
                  <a:pt x="748" y="45"/>
                  <a:pt x="716" y="143"/>
                  <a:pt x="699" y="192"/>
                </a:cubicBezTo>
                <a:cubicBezTo>
                  <a:pt x="233" y="110"/>
                  <a:pt x="66" y="480"/>
                  <a:pt x="33" y="572"/>
                </a:cubicBezTo>
                <a:cubicBezTo>
                  <a:pt x="28" y="583"/>
                  <a:pt x="27" y="583"/>
                  <a:pt x="43" y="572"/>
                </a:cubicBezTo>
                <a:cubicBezTo>
                  <a:pt x="92" y="528"/>
                  <a:pt x="255" y="397"/>
                  <a:pt x="445" y="392"/>
                </a:cubicBezTo>
                <a:cubicBezTo>
                  <a:pt x="575" y="392"/>
                  <a:pt x="645" y="431"/>
                  <a:pt x="645" y="431"/>
                </a:cubicBezTo>
                <a:lnTo>
                  <a:pt x="586" y="636"/>
                </a:lnTo>
                <a:cubicBezTo>
                  <a:pt x="586" y="636"/>
                  <a:pt x="580" y="648"/>
                  <a:pt x="596" y="643"/>
                </a:cubicBezTo>
                <a:cubicBezTo>
                  <a:pt x="672" y="605"/>
                  <a:pt x="1031" y="442"/>
                  <a:pt x="1047" y="436"/>
                </a:cubicBezTo>
                <a:cubicBezTo>
                  <a:pt x="1058" y="431"/>
                  <a:pt x="1052" y="419"/>
                  <a:pt x="1052" y="419"/>
                </a:cubicBezTo>
                <a:lnTo>
                  <a:pt x="776" y="7"/>
                </a:lnTo>
                <a:cubicBezTo>
                  <a:pt x="776" y="7"/>
                  <a:pt x="769" y="0"/>
                  <a:pt x="764" y="2"/>
                </a:cubicBezTo>
                <a:close/>
                <a:moveTo>
                  <a:pt x="450" y="772"/>
                </a:moveTo>
                <a:cubicBezTo>
                  <a:pt x="434" y="777"/>
                  <a:pt x="6" y="979"/>
                  <a:pt x="6" y="979"/>
                </a:cubicBezTo>
                <a:cubicBezTo>
                  <a:pt x="6" y="979"/>
                  <a:pt x="0" y="978"/>
                  <a:pt x="6" y="984"/>
                </a:cubicBezTo>
                <a:cubicBezTo>
                  <a:pt x="11" y="989"/>
                  <a:pt x="239" y="1343"/>
                  <a:pt x="282" y="1403"/>
                </a:cubicBezTo>
                <a:cubicBezTo>
                  <a:pt x="288" y="1408"/>
                  <a:pt x="287" y="1408"/>
                  <a:pt x="292" y="1403"/>
                </a:cubicBezTo>
                <a:cubicBezTo>
                  <a:pt x="303" y="1370"/>
                  <a:pt x="336" y="1262"/>
                  <a:pt x="352" y="1213"/>
                </a:cubicBezTo>
                <a:cubicBezTo>
                  <a:pt x="824" y="1294"/>
                  <a:pt x="988" y="919"/>
                  <a:pt x="1015" y="838"/>
                </a:cubicBezTo>
                <a:cubicBezTo>
                  <a:pt x="1020" y="827"/>
                  <a:pt x="1015" y="828"/>
                  <a:pt x="1010" y="833"/>
                </a:cubicBezTo>
                <a:cubicBezTo>
                  <a:pt x="961" y="876"/>
                  <a:pt x="793" y="1017"/>
                  <a:pt x="603" y="1023"/>
                </a:cubicBezTo>
                <a:cubicBezTo>
                  <a:pt x="473" y="1028"/>
                  <a:pt x="406" y="984"/>
                  <a:pt x="406" y="984"/>
                </a:cubicBezTo>
                <a:lnTo>
                  <a:pt x="460" y="784"/>
                </a:lnTo>
                <a:cubicBezTo>
                  <a:pt x="460" y="784"/>
                  <a:pt x="466" y="766"/>
                  <a:pt x="450" y="772"/>
                </a:cubicBez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9" name="사각형: 둥근 모서리 298">
            <a:extLst>
              <a:ext uri="{FF2B5EF4-FFF2-40B4-BE49-F238E27FC236}">
                <a16:creationId xmlns:a16="http://schemas.microsoft.com/office/drawing/2014/main" id="{AA1DE144-6DED-4B84-B04E-BF3C438A65FD}"/>
              </a:ext>
            </a:extLst>
          </p:cNvPr>
          <p:cNvSpPr/>
          <p:nvPr/>
        </p:nvSpPr>
        <p:spPr>
          <a:xfrm>
            <a:off x="279477" y="3887138"/>
            <a:ext cx="2682798" cy="970612"/>
          </a:xfrm>
          <a:prstGeom prst="roundRect">
            <a:avLst>
              <a:gd name="adj" fmla="val 4891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0" name="사각형: 둥근 모서리 299">
            <a:extLst>
              <a:ext uri="{FF2B5EF4-FFF2-40B4-BE49-F238E27FC236}">
                <a16:creationId xmlns:a16="http://schemas.microsoft.com/office/drawing/2014/main" id="{BFCF200F-B7E8-4270-BDC9-54B8BC868DE7}"/>
              </a:ext>
            </a:extLst>
          </p:cNvPr>
          <p:cNvSpPr/>
          <p:nvPr/>
        </p:nvSpPr>
        <p:spPr>
          <a:xfrm>
            <a:off x="4451427" y="3887138"/>
            <a:ext cx="2682798" cy="970612"/>
          </a:xfrm>
          <a:prstGeom prst="roundRect">
            <a:avLst>
              <a:gd name="adj" fmla="val 4891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1" name="타원 300">
            <a:extLst>
              <a:ext uri="{FF2B5EF4-FFF2-40B4-BE49-F238E27FC236}">
                <a16:creationId xmlns:a16="http://schemas.microsoft.com/office/drawing/2014/main" id="{57EFE875-21E8-4257-B268-1F2620155786}"/>
              </a:ext>
            </a:extLst>
          </p:cNvPr>
          <p:cNvSpPr>
            <a:spLocks noChangeAspect="1"/>
          </p:cNvSpPr>
          <p:nvPr/>
        </p:nvSpPr>
        <p:spPr>
          <a:xfrm>
            <a:off x="2828341" y="37912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2" name="타원 301">
            <a:extLst>
              <a:ext uri="{FF2B5EF4-FFF2-40B4-BE49-F238E27FC236}">
                <a16:creationId xmlns:a16="http://schemas.microsoft.com/office/drawing/2014/main" id="{347DB8F7-A64A-4A99-AF88-F1A7C6A12447}"/>
              </a:ext>
            </a:extLst>
          </p:cNvPr>
          <p:cNvSpPr>
            <a:spLocks noChangeAspect="1"/>
          </p:cNvSpPr>
          <p:nvPr/>
        </p:nvSpPr>
        <p:spPr>
          <a:xfrm>
            <a:off x="7009816" y="37912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6745911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13046348"/>
              </p:ext>
            </p:extLst>
          </p:nvPr>
        </p:nvGraphicFramePr>
        <p:xfrm>
          <a:off x="7572375" y="571500"/>
          <a:ext cx="2200900" cy="38323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마우스 오버 시 점 </a:t>
                      </a:r>
                      <a:r>
                        <a:rPr lang="ko-KR" altLang="en-US" sz="800" b="1" dirty="0" err="1">
                          <a:latin typeface="+mj-ea"/>
                          <a:ea typeface="+mj-ea"/>
                        </a:rPr>
                        <a:t>세개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 버튼 노출되며</a:t>
                      </a: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버튼 클릭 시 컨텍스트 메뉴 노출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즐겨찾기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대화하기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쪽지 보내기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멤버 관리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대화하기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그룹의 인원이 모두 참여한 대화방 생성 후 해당 대화방 페이지로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경로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&gt;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대화방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쪽지 보내기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그룹의 인원이 추가된 쪽지 작성 페이지로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작성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&gt;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 작성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8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3345761-368F-4643-A7A2-442D60E8F24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53989FBB-AEC8-4E85-96DF-D046FDBA4305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95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56DA6E4-624C-42C7-B8AA-E2EE4EF224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6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6A063493-EC07-48D2-ACFA-DC93F26931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7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1D36EFD-3376-4368-8785-6EDBB7CED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77AB54DA-A5F8-4B3C-A4A5-AFC3D85AA94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E98CDB00-4CD9-43F4-9027-9B55BA0CC7C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BBE5EE1-AAF4-4565-9214-EB359C963FC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55CB0D42-B064-459D-B4B6-CBF7FB9EC6A6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E988608-AD39-4494-9591-344C9AE67A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BE8ADA75-CBDD-4460-AA56-BEED6AF3D22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Download">
              <a:extLst>
                <a:ext uri="{FF2B5EF4-FFF2-40B4-BE49-F238E27FC236}">
                  <a16:creationId xmlns:a16="http://schemas.microsoft.com/office/drawing/2014/main" id="{8ACCB786-C974-488E-BD79-39E809D308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E777C5B8-49F3-4C0C-B1E3-CF613589C642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0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65834DA-786C-4A69-B004-C0739E4833E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2B39A33F-057D-4D65-B0FD-7F0C554D8929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308" name="그룹 307">
              <a:extLst>
                <a:ext uri="{FF2B5EF4-FFF2-40B4-BE49-F238E27FC236}">
                  <a16:creationId xmlns:a16="http://schemas.microsoft.com/office/drawing/2014/main" id="{9FDBD705-3D85-42E1-AAFC-750C4112392F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7859BDA0-363E-4D29-BD9A-79EABE80FA5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2" name="Search Icon">
                  <a:extLst>
                    <a:ext uri="{FF2B5EF4-FFF2-40B4-BE49-F238E27FC236}">
                      <a16:creationId xmlns:a16="http://schemas.microsoft.com/office/drawing/2014/main" id="{379D6D3B-0208-41F5-9AE6-C59B1A5F55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3" name="직사각형 312">
                  <a:extLst>
                    <a:ext uri="{FF2B5EF4-FFF2-40B4-BE49-F238E27FC236}">
                      <a16:creationId xmlns:a16="http://schemas.microsoft.com/office/drawing/2014/main" id="{1033BEA9-9743-4B89-828E-957F75BEAE4B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11" name="Line">
                <a:extLst>
                  <a:ext uri="{FF2B5EF4-FFF2-40B4-BE49-F238E27FC236}">
                    <a16:creationId xmlns:a16="http://schemas.microsoft.com/office/drawing/2014/main" id="{3FABA246-3DA7-4E9B-B03F-0F44FB5C1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3F6486AF-2D84-4491-B331-D5B4C969CE0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14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D35B6E9-89D1-4E1C-8D53-6494FD9AA6E5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58AC844B-09AB-4A66-A355-70B1E8FEB4BE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316" name="Oval">
              <a:extLst>
                <a:ext uri="{FF2B5EF4-FFF2-40B4-BE49-F238E27FC236}">
                  <a16:creationId xmlns:a16="http://schemas.microsoft.com/office/drawing/2014/main" id="{B68B6152-E2B5-4BC7-A6AC-A7638380740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7" name="Oval">
              <a:extLst>
                <a:ext uri="{FF2B5EF4-FFF2-40B4-BE49-F238E27FC236}">
                  <a16:creationId xmlns:a16="http://schemas.microsoft.com/office/drawing/2014/main" id="{C3C0199C-093D-4A16-B3E0-79DB213D2632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8" name="Oval">
              <a:extLst>
                <a:ext uri="{FF2B5EF4-FFF2-40B4-BE49-F238E27FC236}">
                  <a16:creationId xmlns:a16="http://schemas.microsoft.com/office/drawing/2014/main" id="{0AC6C60F-02C5-4254-8DD2-BBD3AF49685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4C136526-AA98-4517-99BF-C0582BF7419E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36893945-46C7-4D3D-93E3-5DCE02853E0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23" name="Profile Picture">
              <a:extLst>
                <a:ext uri="{FF2B5EF4-FFF2-40B4-BE49-F238E27FC236}">
                  <a16:creationId xmlns:a16="http://schemas.microsoft.com/office/drawing/2014/main" id="{2E235204-9BD9-4DD3-9000-2BC3CA81D0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5" name="Background">
                <a:extLst>
                  <a:ext uri="{FF2B5EF4-FFF2-40B4-BE49-F238E27FC236}">
                    <a16:creationId xmlns:a16="http://schemas.microsoft.com/office/drawing/2014/main" id="{AFD4EDF3-0EDF-48C8-BF43-E37B2D6F70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Profile Icon">
                <a:extLst>
                  <a:ext uri="{FF2B5EF4-FFF2-40B4-BE49-F238E27FC236}">
                    <a16:creationId xmlns:a16="http://schemas.microsoft.com/office/drawing/2014/main" id="{1FEC39FE-2979-4C9E-A7C9-4433D4011E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F946110B-0AB8-4CEC-B628-E21DCAEBAB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27" name="타원 326">
            <a:extLst>
              <a:ext uri="{FF2B5EF4-FFF2-40B4-BE49-F238E27FC236}">
                <a16:creationId xmlns:a16="http://schemas.microsoft.com/office/drawing/2014/main" id="{BC5D57D5-CE6E-46E0-AEEF-E940D04A3718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8" name="그래픽 327" descr="스마트폰">
            <a:extLst>
              <a:ext uri="{FF2B5EF4-FFF2-40B4-BE49-F238E27FC236}">
                <a16:creationId xmlns:a16="http://schemas.microsoft.com/office/drawing/2014/main" id="{A7E2EA41-1DAC-410C-9EDA-5CCB5B5176A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EEBE6D81-93FE-4B27-BA11-45FFD7FD406B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EC5A403A-7DED-40F5-8AFD-C0CE435E8D6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31" name="Profile Picture">
              <a:extLst>
                <a:ext uri="{FF2B5EF4-FFF2-40B4-BE49-F238E27FC236}">
                  <a16:creationId xmlns:a16="http://schemas.microsoft.com/office/drawing/2014/main" id="{15485B4B-218E-4D6A-B83E-157D05E3860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33" name="Background">
                <a:extLst>
                  <a:ext uri="{FF2B5EF4-FFF2-40B4-BE49-F238E27FC236}">
                    <a16:creationId xmlns:a16="http://schemas.microsoft.com/office/drawing/2014/main" id="{4FF5489E-C9C3-470B-81B0-4239C0E053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4" name="Profile Icon">
                <a:extLst>
                  <a:ext uri="{FF2B5EF4-FFF2-40B4-BE49-F238E27FC236}">
                    <a16:creationId xmlns:a16="http://schemas.microsoft.com/office/drawing/2014/main" id="{E80EB42E-9A9A-41D9-B9B9-EE61B757E1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DE066073-7B57-4D60-9F00-A857739217C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0" name="타원 339">
            <a:extLst>
              <a:ext uri="{FF2B5EF4-FFF2-40B4-BE49-F238E27FC236}">
                <a16:creationId xmlns:a16="http://schemas.microsoft.com/office/drawing/2014/main" id="{70465E46-2A9F-4597-9E86-99A241D64454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91" name="그래픽 390" descr="스마트폰">
            <a:extLst>
              <a:ext uri="{FF2B5EF4-FFF2-40B4-BE49-F238E27FC236}">
                <a16:creationId xmlns:a16="http://schemas.microsoft.com/office/drawing/2014/main" id="{B5736FA5-E069-4DDF-93F1-F1F4438B46E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92" name="그룹 391">
            <a:extLst>
              <a:ext uri="{FF2B5EF4-FFF2-40B4-BE49-F238E27FC236}">
                <a16:creationId xmlns:a16="http://schemas.microsoft.com/office/drawing/2014/main" id="{D7D2D880-1BD9-4054-8498-4B95834242A0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93" name="사각형: 둥근 모서리 392">
              <a:extLst>
                <a:ext uri="{FF2B5EF4-FFF2-40B4-BE49-F238E27FC236}">
                  <a16:creationId xmlns:a16="http://schemas.microsoft.com/office/drawing/2014/main" id="{9553C9A5-6879-4184-BB38-36B23F8234B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52B6367-B55E-4F7A-B155-5AF65F8195D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sp>
        <p:nvSpPr>
          <p:cNvPr id="3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0956511-11B5-4925-9F17-B3EFC591A15E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96" name="직사각형 395">
            <a:extLst>
              <a:ext uri="{FF2B5EF4-FFF2-40B4-BE49-F238E27FC236}">
                <a16:creationId xmlns:a16="http://schemas.microsoft.com/office/drawing/2014/main" id="{1A4BFA78-FE0A-4266-B1FE-986C5E8AD91D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7E5F0B6F-3E3C-40E6-9C4E-D88BE49C3862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66C4B6E-0C15-49A4-B3EC-1379FA9A18E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5FE0BC7D-104B-4CFF-80FF-B08670C5679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A08CCC5C-00DA-49AB-9AAC-7FCBC31BCCD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61C1DDF-3F58-4330-8022-E70C5BE3911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A1F43A6-FB62-4B3B-B4B6-2ED7BB604C9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03" name="타원 402">
            <a:extLst>
              <a:ext uri="{FF2B5EF4-FFF2-40B4-BE49-F238E27FC236}">
                <a16:creationId xmlns:a16="http://schemas.microsoft.com/office/drawing/2014/main" id="{1B0C09FC-04F3-4062-9BF2-4EB7CBDFBF69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04" name="그래픽 403" descr="스마트폰">
            <a:extLst>
              <a:ext uri="{FF2B5EF4-FFF2-40B4-BE49-F238E27FC236}">
                <a16:creationId xmlns:a16="http://schemas.microsoft.com/office/drawing/2014/main" id="{24DC4048-6711-4E1D-B444-FACFF862E576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D4255D4C-DA50-4900-B951-95D0D473BE69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406" name="직사각형 405">
              <a:extLst>
                <a:ext uri="{FF2B5EF4-FFF2-40B4-BE49-F238E27FC236}">
                  <a16:creationId xmlns:a16="http://schemas.microsoft.com/office/drawing/2014/main" id="{83EC4D96-7C47-446E-9174-B5A683476994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07" name="Profile Picture">
              <a:extLst>
                <a:ext uri="{FF2B5EF4-FFF2-40B4-BE49-F238E27FC236}">
                  <a16:creationId xmlns:a16="http://schemas.microsoft.com/office/drawing/2014/main" id="{2CA0B783-0A5C-4A7D-952E-0C39BC6164B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09" name="Background">
                <a:extLst>
                  <a:ext uri="{FF2B5EF4-FFF2-40B4-BE49-F238E27FC236}">
                    <a16:creationId xmlns:a16="http://schemas.microsoft.com/office/drawing/2014/main" id="{DDE6389D-E8DC-49B8-85B8-BA4DD93BB6F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0" name="Profile Icon">
                <a:extLst>
                  <a:ext uri="{FF2B5EF4-FFF2-40B4-BE49-F238E27FC236}">
                    <a16:creationId xmlns:a16="http://schemas.microsoft.com/office/drawing/2014/main" id="{D7C9DE06-50D2-4EBC-9716-FF100E3399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2549C4C-6660-44E4-B417-AC393F1BE58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11" name="타원 410">
            <a:extLst>
              <a:ext uri="{FF2B5EF4-FFF2-40B4-BE49-F238E27FC236}">
                <a16:creationId xmlns:a16="http://schemas.microsoft.com/office/drawing/2014/main" id="{D39F4D38-51B4-4D63-A493-36D5D015C26B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12" name="그래픽 411" descr="스마트폰">
            <a:extLst>
              <a:ext uri="{FF2B5EF4-FFF2-40B4-BE49-F238E27FC236}">
                <a16:creationId xmlns:a16="http://schemas.microsoft.com/office/drawing/2014/main" id="{DE2A2C9E-C5C0-4CE6-9164-0E212E70B5E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FF2D8B12-9D6F-4B74-891F-771B1EAA3CAF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414" name="사각형: 둥근 모서리 413">
              <a:extLst>
                <a:ext uri="{FF2B5EF4-FFF2-40B4-BE49-F238E27FC236}">
                  <a16:creationId xmlns:a16="http://schemas.microsoft.com/office/drawing/2014/main" id="{CFA1328F-FD6D-4FCB-92E9-B0F00AE0F0E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3F3D614F-DCB2-4410-AC85-CCB26F523D3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25550977-DC50-47F3-80C7-31C2DF25F9D6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437" name="Message">
              <a:extLst>
                <a:ext uri="{FF2B5EF4-FFF2-40B4-BE49-F238E27FC236}">
                  <a16:creationId xmlns:a16="http://schemas.microsoft.com/office/drawing/2014/main" id="{2BE7FC7A-9E58-4207-B4B8-E3B347E5881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Tip">
              <a:extLst>
                <a:ext uri="{FF2B5EF4-FFF2-40B4-BE49-F238E27FC236}">
                  <a16:creationId xmlns:a16="http://schemas.microsoft.com/office/drawing/2014/main" id="{1CF951B2-1FED-49DF-984C-A81215C42C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6315E3FC-3D4C-492B-A225-7956B34168A4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435" name="Message">
              <a:extLst>
                <a:ext uri="{FF2B5EF4-FFF2-40B4-BE49-F238E27FC236}">
                  <a16:creationId xmlns:a16="http://schemas.microsoft.com/office/drawing/2014/main" id="{4B198A2E-9C1A-4D31-A18F-44A0596E46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6" name="Tip">
              <a:extLst>
                <a:ext uri="{FF2B5EF4-FFF2-40B4-BE49-F238E27FC236}">
                  <a16:creationId xmlns:a16="http://schemas.microsoft.com/office/drawing/2014/main" id="{4826AB25-0546-4D0D-9325-543359F2F4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F4B33965-8A58-4BB3-9E20-0790068F9AEF}"/>
              </a:ext>
            </a:extLst>
          </p:cNvPr>
          <p:cNvGrpSpPr/>
          <p:nvPr/>
        </p:nvGrpSpPr>
        <p:grpSpPr>
          <a:xfrm>
            <a:off x="2540984" y="3197049"/>
            <a:ext cx="599713" cy="208878"/>
            <a:chOff x="2618861" y="1818353"/>
            <a:chExt cx="599713" cy="208878"/>
          </a:xfrm>
        </p:grpSpPr>
        <p:sp>
          <p:nvSpPr>
            <p:cNvPr id="433" name="Message">
              <a:extLst>
                <a:ext uri="{FF2B5EF4-FFF2-40B4-BE49-F238E27FC236}">
                  <a16:creationId xmlns:a16="http://schemas.microsoft.com/office/drawing/2014/main" id="{E972336E-5EE4-4DA2-AE0A-E7414F1CFB3A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4" name="Tip">
              <a:extLst>
                <a:ext uri="{FF2B5EF4-FFF2-40B4-BE49-F238E27FC236}">
                  <a16:creationId xmlns:a16="http://schemas.microsoft.com/office/drawing/2014/main" id="{AC8EFDC3-66BB-4739-8902-1BED645D7E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449DCF11-02FC-49E8-9DB1-81B19CB2A265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431" name="Message">
              <a:extLst>
                <a:ext uri="{FF2B5EF4-FFF2-40B4-BE49-F238E27FC236}">
                  <a16:creationId xmlns:a16="http://schemas.microsoft.com/office/drawing/2014/main" id="{590143E5-1560-452B-8DA0-6B1B42C1B945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32" name="Tip">
              <a:extLst>
                <a:ext uri="{FF2B5EF4-FFF2-40B4-BE49-F238E27FC236}">
                  <a16:creationId xmlns:a16="http://schemas.microsoft.com/office/drawing/2014/main" id="{4D368784-2708-47AF-9B4F-34D4FFB096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BA3D57B-3D73-484D-8228-9135D91B15D4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276222B-2B5D-4BA5-9A57-547491DEF814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7" name="직사각형 416">
              <a:extLst>
                <a:ext uri="{FF2B5EF4-FFF2-40B4-BE49-F238E27FC236}">
                  <a16:creationId xmlns:a16="http://schemas.microsoft.com/office/drawing/2014/main" id="{F51D3EC3-AA8B-41FC-B8CC-2E3AB4F1E94C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D97A09-8BEC-4C60-B64D-5B0FFB166FFF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9" name="직사각형 418">
              <a:extLst>
                <a:ext uri="{FF2B5EF4-FFF2-40B4-BE49-F238E27FC236}">
                  <a16:creationId xmlns:a16="http://schemas.microsoft.com/office/drawing/2014/main" id="{12F5CAE5-19E1-4F43-ACF5-97E9F7EA6AD9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4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E5EADEF-FC68-435B-9565-848B23657952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D5C5BD1B-F679-47F5-B1E6-5D6ADDCA8B59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439" name="Scroll Indicator">
            <a:extLst>
              <a:ext uri="{FF2B5EF4-FFF2-40B4-BE49-F238E27FC236}">
                <a16:creationId xmlns:a16="http://schemas.microsoft.com/office/drawing/2014/main" id="{4BBA67B1-E025-420D-B508-341E559D5F7D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40" name="Track">
              <a:extLst>
                <a:ext uri="{FF2B5EF4-FFF2-40B4-BE49-F238E27FC236}">
                  <a16:creationId xmlns:a16="http://schemas.microsoft.com/office/drawing/2014/main" id="{62160101-3DD9-4AB8-9A9A-BC3F156B00E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humb">
              <a:extLst>
                <a:ext uri="{FF2B5EF4-FFF2-40B4-BE49-F238E27FC236}">
                  <a16:creationId xmlns:a16="http://schemas.microsoft.com/office/drawing/2014/main" id="{A7EFFE0D-D282-4187-A034-168011A82F6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E61708A7-C191-4D74-A3D8-D9D592FB3977}"/>
              </a:ext>
            </a:extLst>
          </p:cNvPr>
          <p:cNvSpPr/>
          <p:nvPr/>
        </p:nvSpPr>
        <p:spPr>
          <a:xfrm>
            <a:off x="3281078" y="1356139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00F93549-3E0E-4AAC-BAD3-04F205120CA2}"/>
              </a:ext>
            </a:extLst>
          </p:cNvPr>
          <p:cNvGrpSpPr/>
          <p:nvPr/>
        </p:nvGrpSpPr>
        <p:grpSpPr>
          <a:xfrm>
            <a:off x="4819360" y="1848622"/>
            <a:ext cx="2490066" cy="947112"/>
            <a:chOff x="4976639" y="1964452"/>
            <a:chExt cx="2490066" cy="947112"/>
          </a:xfrm>
        </p:grpSpPr>
        <p:sp>
          <p:nvSpPr>
            <p:cNvPr id="444" name="직사각형 443">
              <a:extLst>
                <a:ext uri="{FF2B5EF4-FFF2-40B4-BE49-F238E27FC236}">
                  <a16:creationId xmlns:a16="http://schemas.microsoft.com/office/drawing/2014/main" id="{19F1F501-52BD-4074-A49B-2367C8F5F69B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07C552FE-9064-4F3A-BBA1-BBCDDBFF4C30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9766766F-B639-4817-8076-CA93C207FAC2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454AF740-D6E7-4706-BADB-B76B1F118600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D7447671-4417-44C2-904E-A8370E5E66B4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A1696BED-71F2-4486-B35D-FE4C46503A63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94DB73-DED5-4C20-89FE-E3054FFCC212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CD8784E4-DC50-4D90-8BF5-E7A2951BA5DB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804EE262-979C-4FBE-9495-61238AB3B36B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453" name="직사각형 452">
              <a:extLst>
                <a:ext uri="{FF2B5EF4-FFF2-40B4-BE49-F238E27FC236}">
                  <a16:creationId xmlns:a16="http://schemas.microsoft.com/office/drawing/2014/main" id="{D6CE062E-4DC3-4573-A790-46CF8C7283B8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2B45D075-42C4-4053-B4E5-C5E1A368EE75}"/>
              </a:ext>
            </a:extLst>
          </p:cNvPr>
          <p:cNvSpPr/>
          <p:nvPr/>
        </p:nvSpPr>
        <p:spPr>
          <a:xfrm>
            <a:off x="3385944" y="2864610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455" name="Image">
            <a:extLst>
              <a:ext uri="{FF2B5EF4-FFF2-40B4-BE49-F238E27FC236}">
                <a16:creationId xmlns:a16="http://schemas.microsoft.com/office/drawing/2014/main" id="{05947FF3-38DB-4E26-AB12-EDBB0FD3855C}"/>
              </a:ext>
            </a:extLst>
          </p:cNvPr>
          <p:cNvGrpSpPr/>
          <p:nvPr/>
        </p:nvGrpSpPr>
        <p:grpSpPr>
          <a:xfrm>
            <a:off x="3480148" y="1875926"/>
            <a:ext cx="974132" cy="956174"/>
            <a:chOff x="9600101" y="1622168"/>
            <a:chExt cx="1333500" cy="1333500"/>
          </a:xfrm>
        </p:grpSpPr>
        <p:sp>
          <p:nvSpPr>
            <p:cNvPr id="456" name="Border">
              <a:extLst>
                <a:ext uri="{FF2B5EF4-FFF2-40B4-BE49-F238E27FC236}">
                  <a16:creationId xmlns:a16="http://schemas.microsoft.com/office/drawing/2014/main" id="{62C6CA41-613A-427F-B673-01FB40A120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457" name="Line">
              <a:extLst>
                <a:ext uri="{FF2B5EF4-FFF2-40B4-BE49-F238E27FC236}">
                  <a16:creationId xmlns:a16="http://schemas.microsoft.com/office/drawing/2014/main" id="{3BF7DCE3-0E95-41D3-9C5D-549FD407A52D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Line">
              <a:extLst>
                <a:ext uri="{FF2B5EF4-FFF2-40B4-BE49-F238E27FC236}">
                  <a16:creationId xmlns:a16="http://schemas.microsoft.com/office/drawing/2014/main" id="{DB04F061-B99E-41EF-9AD8-D484626CED3C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4E0BCEC5-36D2-4866-81A6-9B872CBF78F2}"/>
              </a:ext>
            </a:extLst>
          </p:cNvPr>
          <p:cNvSpPr/>
          <p:nvPr/>
        </p:nvSpPr>
        <p:spPr>
          <a:xfrm>
            <a:off x="3268169" y="1294513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460" name="직선 연결선 459">
            <a:extLst>
              <a:ext uri="{FF2B5EF4-FFF2-40B4-BE49-F238E27FC236}">
                <a16:creationId xmlns:a16="http://schemas.microsoft.com/office/drawing/2014/main" id="{655E38F9-2604-4BCE-AD2E-5200EA3B4D79}"/>
              </a:ext>
            </a:extLst>
          </p:cNvPr>
          <p:cNvCxnSpPr/>
          <p:nvPr/>
        </p:nvCxnSpPr>
        <p:spPr>
          <a:xfrm>
            <a:off x="3334552" y="1748354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3314C62B-11BB-4071-9853-5E9117778607}"/>
              </a:ext>
            </a:extLst>
          </p:cNvPr>
          <p:cNvSpPr/>
          <p:nvPr/>
        </p:nvSpPr>
        <p:spPr>
          <a:xfrm>
            <a:off x="3300788" y="1432024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Young Ju</a:t>
            </a:r>
          </a:p>
        </p:txBody>
      </p: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B23C8EAB-29EE-4B3A-B6A1-D4CED5222965}"/>
              </a:ext>
            </a:extLst>
          </p:cNvPr>
          <p:cNvGrpSpPr/>
          <p:nvPr/>
        </p:nvGrpSpPr>
        <p:grpSpPr>
          <a:xfrm>
            <a:off x="3327026" y="3700365"/>
            <a:ext cx="4104381" cy="1248906"/>
            <a:chOff x="3327026" y="3700365"/>
            <a:chExt cx="4104381" cy="1248906"/>
          </a:xfrm>
        </p:grpSpPr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882A2B4D-564F-44BE-9173-FE0619E8821E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491" name="Profile Picture">
                <a:extLst>
                  <a:ext uri="{FF2B5EF4-FFF2-40B4-BE49-F238E27FC236}">
                    <a16:creationId xmlns:a16="http://schemas.microsoft.com/office/drawing/2014/main" id="{3A58D8ED-26B9-4B2D-900A-3BB04BB88B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97" name="Background">
                  <a:extLst>
                    <a:ext uri="{FF2B5EF4-FFF2-40B4-BE49-F238E27FC236}">
                      <a16:creationId xmlns:a16="http://schemas.microsoft.com/office/drawing/2014/main" id="{A66CDF25-2B8B-4647-9E73-3A29EB72B8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8" name="Profile Icon">
                  <a:extLst>
                    <a:ext uri="{FF2B5EF4-FFF2-40B4-BE49-F238E27FC236}">
                      <a16:creationId xmlns:a16="http://schemas.microsoft.com/office/drawing/2014/main" id="{4B64ADFC-C6E1-415C-899E-A580E7E4B7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2722DD07-16D5-4E13-9355-569EBFB65B52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494" name="직사각형 493">
                  <a:extLst>
                    <a:ext uri="{FF2B5EF4-FFF2-40B4-BE49-F238E27FC236}">
                      <a16:creationId xmlns:a16="http://schemas.microsoft.com/office/drawing/2014/main" id="{37643287-3DA0-4862-B15C-95E2BD50C538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495" name="직사각형 494">
                  <a:extLst>
                    <a:ext uri="{FF2B5EF4-FFF2-40B4-BE49-F238E27FC236}">
                      <a16:creationId xmlns:a16="http://schemas.microsoft.com/office/drawing/2014/main" id="{5F7B14AD-AD2B-4CB1-9D99-495A12E4503B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" name="사각형: 둥근 모서리 495">
                  <a:extLst>
                    <a:ext uri="{FF2B5EF4-FFF2-40B4-BE49-F238E27FC236}">
                      <a16:creationId xmlns:a16="http://schemas.microsoft.com/office/drawing/2014/main" id="{37BDD93C-18DB-47A8-A067-C621DE27D9B0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BF8D2715-9F44-4549-837B-9EC95DEE155E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C1B55CB3-BF6C-4887-BC3A-143C56B73D7E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483" name="Profile Picture">
                <a:extLst>
                  <a:ext uri="{FF2B5EF4-FFF2-40B4-BE49-F238E27FC236}">
                    <a16:creationId xmlns:a16="http://schemas.microsoft.com/office/drawing/2014/main" id="{35C4FB68-9653-4E70-8F8C-3B3229314E2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D80D26B6-0775-4984-AB36-05250A81E6D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90" name="Profile Icon">
                  <a:extLst>
                    <a:ext uri="{FF2B5EF4-FFF2-40B4-BE49-F238E27FC236}">
                      <a16:creationId xmlns:a16="http://schemas.microsoft.com/office/drawing/2014/main" id="{314FEA1A-1849-497B-A017-A64C989DFE1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625CAC51-805F-47F4-8797-7FE06AA5409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486" name="직사각형 485">
                  <a:extLst>
                    <a:ext uri="{FF2B5EF4-FFF2-40B4-BE49-F238E27FC236}">
                      <a16:creationId xmlns:a16="http://schemas.microsoft.com/office/drawing/2014/main" id="{BD8ACD39-641E-4468-94FF-B35D16916B37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" name="직사각형 486">
                  <a:extLst>
                    <a:ext uri="{FF2B5EF4-FFF2-40B4-BE49-F238E27FC236}">
                      <a16:creationId xmlns:a16="http://schemas.microsoft.com/office/drawing/2014/main" id="{D089FFA7-19B7-4A61-AA48-363E6598E2B7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사각형: 둥근 모서리 487">
                  <a:extLst>
                    <a:ext uri="{FF2B5EF4-FFF2-40B4-BE49-F238E27FC236}">
                      <a16:creationId xmlns:a16="http://schemas.microsoft.com/office/drawing/2014/main" id="{B7DE34A9-E3FF-490A-952F-87C09F6D6A7D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0C5D5F1-D16D-4558-A430-928B7B0592C9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482" name="직선 연결선 481">
              <a:extLst>
                <a:ext uri="{FF2B5EF4-FFF2-40B4-BE49-F238E27FC236}">
                  <a16:creationId xmlns:a16="http://schemas.microsoft.com/office/drawing/2014/main" id="{5FF34A0A-D796-4956-B95C-D2D42A8FF0D4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6A24BF39-E5D1-4D55-9881-2A4DB9EE7922}"/>
              </a:ext>
            </a:extLst>
          </p:cNvPr>
          <p:cNvGrpSpPr/>
          <p:nvPr/>
        </p:nvGrpSpPr>
        <p:grpSpPr>
          <a:xfrm>
            <a:off x="7008137" y="1452843"/>
            <a:ext cx="323061" cy="156754"/>
            <a:chOff x="6501959" y="1414619"/>
            <a:chExt cx="323061" cy="156754"/>
          </a:xfrm>
        </p:grpSpPr>
        <p:sp>
          <p:nvSpPr>
            <p:cNvPr id="500" name="Star">
              <a:extLst>
                <a:ext uri="{FF2B5EF4-FFF2-40B4-BE49-F238E27FC236}">
                  <a16:creationId xmlns:a16="http://schemas.microsoft.com/office/drawing/2014/main" id="{4FAEBA2B-E6A8-4F2B-B5DD-D8003D85CA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64168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1" name="그룹 500">
              <a:extLst>
                <a:ext uri="{FF2B5EF4-FFF2-40B4-BE49-F238E27FC236}">
                  <a16:creationId xmlns:a16="http://schemas.microsoft.com/office/drawing/2014/main" id="{121E2398-BD19-41C2-976F-975432EAAFB4}"/>
                </a:ext>
              </a:extLst>
            </p:cNvPr>
            <p:cNvGrpSpPr/>
            <p:nvPr/>
          </p:nvGrpSpPr>
          <p:grpSpPr>
            <a:xfrm>
              <a:off x="6501959" y="1416573"/>
              <a:ext cx="126000" cy="154800"/>
              <a:chOff x="8419501" y="2914390"/>
              <a:chExt cx="455531" cy="522687"/>
            </a:xfrm>
          </p:grpSpPr>
          <p:sp>
            <p:nvSpPr>
              <p:cNvPr id="502" name="User">
                <a:extLst>
                  <a:ext uri="{FF2B5EF4-FFF2-40B4-BE49-F238E27FC236}">
                    <a16:creationId xmlns:a16="http://schemas.microsoft.com/office/drawing/2014/main" id="{A2E00F26-D8FD-4D47-90F2-AF7D28A7F0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19501" y="2914390"/>
                <a:ext cx="434758" cy="515642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User">
                <a:extLst>
                  <a:ext uri="{FF2B5EF4-FFF2-40B4-BE49-F238E27FC236}">
                    <a16:creationId xmlns:a16="http://schemas.microsoft.com/office/drawing/2014/main" id="{DDC671CA-AEAB-42BB-8660-76817610EB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95158" y="2998210"/>
                <a:ext cx="296404" cy="351548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4" name="Rounded Panel">
                <a:extLst>
                  <a:ext uri="{FF2B5EF4-FFF2-40B4-BE49-F238E27FC236}">
                    <a16:creationId xmlns:a16="http://schemas.microsoft.com/office/drawing/2014/main" id="{BB452618-85B6-467C-ACCB-580339582134}"/>
                  </a:ext>
                </a:extLst>
              </p:cNvPr>
              <p:cNvSpPr/>
              <p:nvPr/>
            </p:nvSpPr>
            <p:spPr>
              <a:xfrm>
                <a:off x="8677278" y="3238063"/>
                <a:ext cx="197754" cy="199014"/>
              </a:xfrm>
              <a:prstGeom prst="ellipse">
                <a:avLst/>
              </a:prstGeom>
              <a:solidFill>
                <a:srgbClr val="5F5F5F"/>
              </a:solidFill>
              <a:ln w="6350" cap="flat" cmpd="sng" algn="ctr">
                <a:solidFill>
                  <a:srgbClr val="FFFFFF"/>
                </a:solidFill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05" name="그룹 504">
                <a:extLst>
                  <a:ext uri="{FF2B5EF4-FFF2-40B4-BE49-F238E27FC236}">
                    <a16:creationId xmlns:a16="http://schemas.microsoft.com/office/drawing/2014/main" id="{B27EBDBC-73C2-4103-9082-61B84A1F8593}"/>
                  </a:ext>
                </a:extLst>
              </p:cNvPr>
              <p:cNvGrpSpPr/>
              <p:nvPr/>
            </p:nvGrpSpPr>
            <p:grpSpPr>
              <a:xfrm>
                <a:off x="8698820" y="3259826"/>
                <a:ext cx="154670" cy="155488"/>
                <a:chOff x="8349666" y="2451010"/>
                <a:chExt cx="150069" cy="150863"/>
              </a:xfrm>
              <a:solidFill>
                <a:srgbClr val="FFFFFF"/>
              </a:solidFill>
            </p:grpSpPr>
            <p:pic>
              <p:nvPicPr>
                <p:cNvPr id="506" name="그래픽 505" descr="뒤로 RTL">
                  <a:extLst>
                    <a:ext uri="{FF2B5EF4-FFF2-40B4-BE49-F238E27FC236}">
                      <a16:creationId xmlns:a16="http://schemas.microsoft.com/office/drawing/2014/main" id="{8D5B27AA-D1EF-4040-ADCF-1E37373736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 rot="1048392">
                  <a:off x="8349666" y="2451010"/>
                  <a:ext cx="150069" cy="101043"/>
                </a:xfrm>
                <a:prstGeom prst="rect">
                  <a:avLst/>
                </a:prstGeom>
              </p:spPr>
            </p:pic>
            <p:pic>
              <p:nvPicPr>
                <p:cNvPr id="507" name="그래픽 506" descr="뒤로 RTL">
                  <a:extLst>
                    <a:ext uri="{FF2B5EF4-FFF2-40B4-BE49-F238E27FC236}">
                      <a16:creationId xmlns:a16="http://schemas.microsoft.com/office/drawing/2014/main" id="{7208230D-AF88-4821-A1F0-70FE63C738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 rot="1048392" flipH="1" flipV="1">
                  <a:off x="8349666" y="2500830"/>
                  <a:ext cx="150069" cy="101043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그룹 컨텍스트 메뉴</a:t>
            </a:r>
          </a:p>
        </p:txBody>
      </p:sp>
      <p:grpSp>
        <p:nvGrpSpPr>
          <p:cNvPr id="510" name="그룹 509">
            <a:extLst>
              <a:ext uri="{FF2B5EF4-FFF2-40B4-BE49-F238E27FC236}">
                <a16:creationId xmlns:a16="http://schemas.microsoft.com/office/drawing/2014/main" id="{58397BA0-D1F4-4E6A-91DF-AFF8DADCF2FE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511" name="Oval">
              <a:extLst>
                <a:ext uri="{FF2B5EF4-FFF2-40B4-BE49-F238E27FC236}">
                  <a16:creationId xmlns:a16="http://schemas.microsoft.com/office/drawing/2014/main" id="{A58FB244-FEFC-41B9-B4C2-F0ABB3537017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12" name="그래픽 511" descr="사용자">
              <a:extLst>
                <a:ext uri="{FF2B5EF4-FFF2-40B4-BE49-F238E27FC236}">
                  <a16:creationId xmlns:a16="http://schemas.microsoft.com/office/drawing/2014/main" id="{A326F884-DE54-4C0A-B0DC-5A4D5FFD9B00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13" name="그래픽 512" descr="웹 캠">
              <a:extLst>
                <a:ext uri="{FF2B5EF4-FFF2-40B4-BE49-F238E27FC236}">
                  <a16:creationId xmlns:a16="http://schemas.microsoft.com/office/drawing/2014/main" id="{0A5B1ED0-B5E0-4A60-977F-BCBEE2F6A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514" name="그래픽 513" descr="채팅">
              <a:extLst>
                <a:ext uri="{FF2B5EF4-FFF2-40B4-BE49-F238E27FC236}">
                  <a16:creationId xmlns:a16="http://schemas.microsoft.com/office/drawing/2014/main" id="{93B30508-DF5F-4C2B-A2DC-C528C63B4A8C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515" name="그래픽 514" descr="보내기">
              <a:extLst>
                <a:ext uri="{FF2B5EF4-FFF2-40B4-BE49-F238E27FC236}">
                  <a16:creationId xmlns:a16="http://schemas.microsoft.com/office/drawing/2014/main" id="{BF144AAF-D725-4083-8541-C11F22AF3B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516" name="그래픽 515" descr="계층 구조형">
              <a:extLst>
                <a:ext uri="{FF2B5EF4-FFF2-40B4-BE49-F238E27FC236}">
                  <a16:creationId xmlns:a16="http://schemas.microsoft.com/office/drawing/2014/main" id="{3DBB5BFF-7F8A-43A9-AAF3-C7256DEC1090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8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517" name="그래픽 516" descr="스피커 폰">
              <a:extLst>
                <a:ext uri="{FF2B5EF4-FFF2-40B4-BE49-F238E27FC236}">
                  <a16:creationId xmlns:a16="http://schemas.microsoft.com/office/drawing/2014/main" id="{01DD2D9A-7C17-4217-BB15-F29DA7D5C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969F28C-D7C9-41D8-BBB2-CAFFE3BDF951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19" name="그래픽 518" descr="사용자">
            <a:extLst>
              <a:ext uri="{FF2B5EF4-FFF2-40B4-BE49-F238E27FC236}">
                <a16:creationId xmlns:a16="http://schemas.microsoft.com/office/drawing/2014/main" id="{C22F657A-01BA-4710-9DF9-0ADC266C9A43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20" name="타원 519">
            <a:extLst>
              <a:ext uri="{FF2B5EF4-FFF2-40B4-BE49-F238E27FC236}">
                <a16:creationId xmlns:a16="http://schemas.microsoft.com/office/drawing/2014/main" id="{A3B539B0-7678-444D-A98F-03500F5CEB4C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BACF3ACB-DB79-4A7A-BC32-391A2C34CD77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2" name="사각형: 둥근 모서리 521">
              <a:extLst>
                <a:ext uri="{FF2B5EF4-FFF2-40B4-BE49-F238E27FC236}">
                  <a16:creationId xmlns:a16="http://schemas.microsoft.com/office/drawing/2014/main" id="{24E5F7B8-35BA-43F1-9BBF-AFB4AEFE6C2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3" name="Image">
              <a:extLst>
                <a:ext uri="{FF2B5EF4-FFF2-40B4-BE49-F238E27FC236}">
                  <a16:creationId xmlns:a16="http://schemas.microsoft.com/office/drawing/2014/main" id="{9E7BF526-4D56-4C73-9C2B-C21C728D66A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4" name="Border">
                <a:extLst>
                  <a:ext uri="{FF2B5EF4-FFF2-40B4-BE49-F238E27FC236}">
                    <a16:creationId xmlns:a16="http://schemas.microsoft.com/office/drawing/2014/main" id="{A543E38C-CF18-4E21-9506-C69618710C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5" name="Line">
                <a:extLst>
                  <a:ext uri="{FF2B5EF4-FFF2-40B4-BE49-F238E27FC236}">
                    <a16:creationId xmlns:a16="http://schemas.microsoft.com/office/drawing/2014/main" id="{9D908A1E-8D46-48A2-AAFC-86835107CB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Line">
                <a:extLst>
                  <a:ext uri="{FF2B5EF4-FFF2-40B4-BE49-F238E27FC236}">
                    <a16:creationId xmlns:a16="http://schemas.microsoft.com/office/drawing/2014/main" id="{7C91716A-BA66-48B8-90D1-60284E54EFCF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7" name="사각형: 둥근 모서리 526">
            <a:extLst>
              <a:ext uri="{FF2B5EF4-FFF2-40B4-BE49-F238E27FC236}">
                <a16:creationId xmlns:a16="http://schemas.microsoft.com/office/drawing/2014/main" id="{B4FB0711-7FC7-40EA-81CE-CF275D4D350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28" name="타원 527">
            <a:extLst>
              <a:ext uri="{FF2B5EF4-FFF2-40B4-BE49-F238E27FC236}">
                <a16:creationId xmlns:a16="http://schemas.microsoft.com/office/drawing/2014/main" id="{1335F578-0DEB-4708-8B31-A939F9D8DFF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9" name="그림 528">
            <a:extLst>
              <a:ext uri="{FF2B5EF4-FFF2-40B4-BE49-F238E27FC236}">
                <a16:creationId xmlns:a16="http://schemas.microsoft.com/office/drawing/2014/main" id="{A37440A1-51E6-4FCD-B502-05945317C6F9}"/>
              </a:ext>
            </a:extLst>
          </p:cNvPr>
          <p:cNvPicPr>
            <a:picLocks noChangeAspect="1"/>
          </p:cNvPicPr>
          <p:nvPr/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4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C36EBF4B-DAA4-4887-B599-7C5B5992FA56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36" name="Oval">
              <a:extLst>
                <a:ext uri="{FF2B5EF4-FFF2-40B4-BE49-F238E27FC236}">
                  <a16:creationId xmlns:a16="http://schemas.microsoft.com/office/drawing/2014/main" id="{955ACC2F-61F8-4066-A189-83B81A28E2C1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37" name="Add User">
              <a:extLst>
                <a:ext uri="{FF2B5EF4-FFF2-40B4-BE49-F238E27FC236}">
                  <a16:creationId xmlns:a16="http://schemas.microsoft.com/office/drawing/2014/main" id="{93A57401-542A-4332-9435-7E291614266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03367A07-FDE6-4264-B7DE-BB7F4F4437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DAFD4A1B-7B66-446C-A24A-0843E768BA72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804A5285-AB43-4F9B-9805-7F8E83508DE2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86" name="Profile Picture">
                <a:extLst>
                  <a:ext uri="{FF2B5EF4-FFF2-40B4-BE49-F238E27FC236}">
                    <a16:creationId xmlns:a16="http://schemas.microsoft.com/office/drawing/2014/main" id="{56466F35-EC38-477A-80D6-22CC623DEC8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88" name="Background">
                  <a:extLst>
                    <a:ext uri="{FF2B5EF4-FFF2-40B4-BE49-F238E27FC236}">
                      <a16:creationId xmlns:a16="http://schemas.microsoft.com/office/drawing/2014/main" id="{55905AC4-E3D1-42D3-B0BF-D9108D4A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9" name="Profile Icon">
                  <a:extLst>
                    <a:ext uri="{FF2B5EF4-FFF2-40B4-BE49-F238E27FC236}">
                      <a16:creationId xmlns:a16="http://schemas.microsoft.com/office/drawing/2014/main" id="{B467ABF6-D11F-443C-B4D5-D8E494E59C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7" name="직사각형 586">
                <a:extLst>
                  <a:ext uri="{FF2B5EF4-FFF2-40B4-BE49-F238E27FC236}">
                    <a16:creationId xmlns:a16="http://schemas.microsoft.com/office/drawing/2014/main" id="{19620609-8E98-4887-89BA-A5B2F182049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92" name="타원 591">
              <a:extLst>
                <a:ext uri="{FF2B5EF4-FFF2-40B4-BE49-F238E27FC236}">
                  <a16:creationId xmlns:a16="http://schemas.microsoft.com/office/drawing/2014/main" id="{78AE0FC2-214F-4C70-9EF3-B6DFF43EB278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97" name="그래픽 596" descr="스마트폰">
              <a:extLst>
                <a:ext uri="{FF2B5EF4-FFF2-40B4-BE49-F238E27FC236}">
                  <a16:creationId xmlns:a16="http://schemas.microsoft.com/office/drawing/2014/main" id="{4FF5E463-2BB7-4A32-9FC7-7B3E4A521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10" name="사각형: 둥근 모서리 609">
              <a:extLst>
                <a:ext uri="{FF2B5EF4-FFF2-40B4-BE49-F238E27FC236}">
                  <a16:creationId xmlns:a16="http://schemas.microsoft.com/office/drawing/2014/main" id="{789C684A-DEAA-4755-A26C-29E5ECF0439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12" name="그룹 611">
              <a:extLst>
                <a:ext uri="{FF2B5EF4-FFF2-40B4-BE49-F238E27FC236}">
                  <a16:creationId xmlns:a16="http://schemas.microsoft.com/office/drawing/2014/main" id="{23629E87-5C15-4405-B4B3-6B03FA1F584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13" name="Message">
                <a:extLst>
                  <a:ext uri="{FF2B5EF4-FFF2-40B4-BE49-F238E27FC236}">
                    <a16:creationId xmlns:a16="http://schemas.microsoft.com/office/drawing/2014/main" id="{FC2EBBA3-1D97-4147-B76C-F40C8A2BFD43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614" name="Tip">
                <a:extLst>
                  <a:ext uri="{FF2B5EF4-FFF2-40B4-BE49-F238E27FC236}">
                    <a16:creationId xmlns:a16="http://schemas.microsoft.com/office/drawing/2014/main" id="{E11F60F0-2B27-4470-8BA0-2253879C20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77D96CD0-E44E-4D70-BEF4-A6F2A8CAEB2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93D1AE2A-2F12-44E9-B2E2-CE06556C4B37}"/>
              </a:ext>
            </a:extLst>
          </p:cNvPr>
          <p:cNvGrpSpPr/>
          <p:nvPr/>
        </p:nvGrpSpPr>
        <p:grpSpPr>
          <a:xfrm>
            <a:off x="3507649" y="1741328"/>
            <a:ext cx="1326550" cy="1231106"/>
            <a:chOff x="1977464" y="3656664"/>
            <a:chExt cx="1326550" cy="1231106"/>
          </a:xfrm>
        </p:grpSpPr>
        <p:sp>
          <p:nvSpPr>
            <p:cNvPr id="21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780E24A-46FB-42AE-9B42-E004C39711B6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977464" y="3656664"/>
              <a:ext cx="1326550" cy="1231106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즐겨찾기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34" name="Forums Icon">
              <a:extLst>
                <a:ext uri="{FF2B5EF4-FFF2-40B4-BE49-F238E27FC236}">
                  <a16:creationId xmlns:a16="http://schemas.microsoft.com/office/drawing/2014/main" id="{9D2F9AD6-AEFD-44A7-A9DA-8FBB6C557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5" name="Outbox Icon">
              <a:extLst>
                <a:ext uri="{FF2B5EF4-FFF2-40B4-BE49-F238E27FC236}">
                  <a16:creationId xmlns:a16="http://schemas.microsoft.com/office/drawing/2014/main" id="{72D88E5E-A861-4F43-9A41-8B5B7C9106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7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9159F0B0-8F9C-473C-A492-B60F37B69C01}"/>
                </a:ext>
              </a:extLst>
            </p:cNvPr>
            <p:cNvSpPr>
              <a:spLocks noChangeAspect="1" noEditPoints="1"/>
            </p:cNvSpPr>
            <p:nvPr>
              <p:custDataLst>
                <p:tags r:id="rId9"/>
              </p:custDataLst>
            </p:nvPr>
          </p:nvSpPr>
          <p:spPr bwMode="auto">
            <a:xfrm>
              <a:off x="2044865" y="4654089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8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923558AC-C8F3-4D55-BC02-0CF553D1C771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547576" y="164480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5476E789-F866-4802-95EB-AC2EF487409A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25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B5773F6-CC87-41B0-8A49-9197BF63874F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51" name="사각형: 둥근 모서리 250">
            <a:extLst>
              <a:ext uri="{FF2B5EF4-FFF2-40B4-BE49-F238E27FC236}">
                <a16:creationId xmlns:a16="http://schemas.microsoft.com/office/drawing/2014/main" id="{70534D1D-ADA7-41E3-8380-E1C4306979BC}"/>
              </a:ext>
            </a:extLst>
          </p:cNvPr>
          <p:cNvSpPr/>
          <p:nvPr/>
        </p:nvSpPr>
        <p:spPr>
          <a:xfrm>
            <a:off x="3032342" y="161824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52" name="그룹 251">
            <a:extLst>
              <a:ext uri="{FF2B5EF4-FFF2-40B4-BE49-F238E27FC236}">
                <a16:creationId xmlns:a16="http://schemas.microsoft.com/office/drawing/2014/main" id="{2E5CC32F-AABF-43E7-A31C-5D8D3BFA648F}"/>
              </a:ext>
            </a:extLst>
          </p:cNvPr>
          <p:cNvGrpSpPr/>
          <p:nvPr/>
        </p:nvGrpSpPr>
        <p:grpSpPr>
          <a:xfrm>
            <a:off x="3112425" y="1692840"/>
            <a:ext cx="39506" cy="144000"/>
            <a:chOff x="3198941" y="2371350"/>
            <a:chExt cx="39506" cy="140236"/>
          </a:xfrm>
        </p:grpSpPr>
        <p:sp>
          <p:nvSpPr>
            <p:cNvPr id="253" name="Oval">
              <a:extLst>
                <a:ext uri="{FF2B5EF4-FFF2-40B4-BE49-F238E27FC236}">
                  <a16:creationId xmlns:a16="http://schemas.microsoft.com/office/drawing/2014/main" id="{C2E1952A-2A51-4344-84ED-E2CF0722372B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4" name="Oval">
              <a:extLst>
                <a:ext uri="{FF2B5EF4-FFF2-40B4-BE49-F238E27FC236}">
                  <a16:creationId xmlns:a16="http://schemas.microsoft.com/office/drawing/2014/main" id="{A858BA95-D342-4E35-A767-A5E2AA6CA948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Oval">
              <a:extLst>
                <a:ext uri="{FF2B5EF4-FFF2-40B4-BE49-F238E27FC236}">
                  <a16:creationId xmlns:a16="http://schemas.microsoft.com/office/drawing/2014/main" id="{AC1F1120-460D-43A9-95D5-90937F96305C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6" name="타원 255">
            <a:extLst>
              <a:ext uri="{FF2B5EF4-FFF2-40B4-BE49-F238E27FC236}">
                <a16:creationId xmlns:a16="http://schemas.microsoft.com/office/drawing/2014/main" id="{2CACF637-775A-468D-8C70-429C8CAFEF85}"/>
              </a:ext>
            </a:extLst>
          </p:cNvPr>
          <p:cNvSpPr>
            <a:spLocks noChangeAspect="1"/>
          </p:cNvSpPr>
          <p:nvPr/>
        </p:nvSpPr>
        <p:spPr>
          <a:xfrm>
            <a:off x="2883731" y="15697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57" name="그래픽 256" descr="오른쪽으로 굽은 화살표">
            <a:extLst>
              <a:ext uri="{FF2B5EF4-FFF2-40B4-BE49-F238E27FC236}">
                <a16:creationId xmlns:a16="http://schemas.microsoft.com/office/drawing/2014/main" id="{580EBB26-C56E-4B76-858A-8407DEFF277C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 rot="8343458" flipH="1" flipV="1">
            <a:off x="3190182" y="1508207"/>
            <a:ext cx="413540" cy="413540"/>
          </a:xfrm>
          <a:prstGeom prst="rect">
            <a:avLst/>
          </a:prstGeom>
        </p:spPr>
      </p:pic>
      <p:sp>
        <p:nvSpPr>
          <p:cNvPr id="258" name="사각형: 둥근 모서리 257">
            <a:extLst>
              <a:ext uri="{FF2B5EF4-FFF2-40B4-BE49-F238E27FC236}">
                <a16:creationId xmlns:a16="http://schemas.microsoft.com/office/drawing/2014/main" id="{9CC168A4-B41D-4CDD-AC6B-F11D93381C71}"/>
              </a:ext>
            </a:extLst>
          </p:cNvPr>
          <p:cNvSpPr/>
          <p:nvPr/>
        </p:nvSpPr>
        <p:spPr>
          <a:xfrm>
            <a:off x="3522024" y="2089420"/>
            <a:ext cx="1308768" cy="231086"/>
          </a:xfrm>
          <a:prstGeom prst="roundRect">
            <a:avLst>
              <a:gd name="adj" fmla="val 6750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CFC62BB6-08BF-4247-A532-A9C330D86622}"/>
              </a:ext>
            </a:extLst>
          </p:cNvPr>
          <p:cNvSpPr>
            <a:spLocks noChangeAspect="1"/>
          </p:cNvSpPr>
          <p:nvPr/>
        </p:nvSpPr>
        <p:spPr>
          <a:xfrm>
            <a:off x="4665149" y="200260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1" name="사각형: 둥근 모서리 260">
            <a:extLst>
              <a:ext uri="{FF2B5EF4-FFF2-40B4-BE49-F238E27FC236}">
                <a16:creationId xmlns:a16="http://schemas.microsoft.com/office/drawing/2014/main" id="{8D828963-0F57-4E74-87FB-BA49B6F84A41}"/>
              </a:ext>
            </a:extLst>
          </p:cNvPr>
          <p:cNvSpPr/>
          <p:nvPr/>
        </p:nvSpPr>
        <p:spPr>
          <a:xfrm>
            <a:off x="3522024" y="2382718"/>
            <a:ext cx="1308768" cy="231086"/>
          </a:xfrm>
          <a:prstGeom prst="roundRect">
            <a:avLst>
              <a:gd name="adj" fmla="val 6750"/>
            </a:avLst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2" name="타원 261">
            <a:extLst>
              <a:ext uri="{FF2B5EF4-FFF2-40B4-BE49-F238E27FC236}">
                <a16:creationId xmlns:a16="http://schemas.microsoft.com/office/drawing/2014/main" id="{8F09B764-9E72-4E00-9834-0C37735EA7DA}"/>
              </a:ext>
            </a:extLst>
          </p:cNvPr>
          <p:cNvSpPr>
            <a:spLocks noChangeAspect="1"/>
          </p:cNvSpPr>
          <p:nvPr/>
        </p:nvSpPr>
        <p:spPr>
          <a:xfrm>
            <a:off x="4665149" y="229590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63" name="Google Shape;2187;p25">
            <a:extLst>
              <a:ext uri="{FF2B5EF4-FFF2-40B4-BE49-F238E27FC236}">
                <a16:creationId xmlns:a16="http://schemas.microsoft.com/office/drawing/2014/main" id="{343B0A26-DF79-48D3-AB48-B8A5E73F1F6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97557878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그룹에만 적용되는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컨텍스트 메뉴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65" name="사각형: 둥근 모서리 264">
            <a:extLst>
              <a:ext uri="{FF2B5EF4-FFF2-40B4-BE49-F238E27FC236}">
                <a16:creationId xmlns:a16="http://schemas.microsoft.com/office/drawing/2014/main" id="{F4C395F3-C339-41B0-A942-6C342C89B466}"/>
              </a:ext>
            </a:extLst>
          </p:cNvPr>
          <p:cNvSpPr/>
          <p:nvPr/>
        </p:nvSpPr>
        <p:spPr>
          <a:xfrm>
            <a:off x="3222411" y="3375636"/>
            <a:ext cx="1403661" cy="2790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함께 참여중인 대화방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84432CE3-341B-4112-AAAC-B1B0AAC098E2}"/>
              </a:ext>
            </a:extLst>
          </p:cNvPr>
          <p:cNvGrpSpPr/>
          <p:nvPr/>
        </p:nvGrpSpPr>
        <p:grpSpPr>
          <a:xfrm>
            <a:off x="4992523" y="2880332"/>
            <a:ext cx="2182262" cy="379666"/>
            <a:chOff x="1936479" y="2729526"/>
            <a:chExt cx="2182262" cy="379666"/>
          </a:xfrm>
        </p:grpSpPr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C65A6970-546A-4BF2-8636-ABE4348956D1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267" name="Oval">
                <a:extLst>
                  <a:ext uri="{FF2B5EF4-FFF2-40B4-BE49-F238E27FC236}">
                    <a16:creationId xmlns:a16="http://schemas.microsoft.com/office/drawing/2014/main" id="{83B6BBB2-C50E-4807-ACA1-D8F8C0E30373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8" name="그래픽 267" descr="음성">
                <a:extLst>
                  <a:ext uri="{FF2B5EF4-FFF2-40B4-BE49-F238E27FC236}">
                    <a16:creationId xmlns:a16="http://schemas.microsoft.com/office/drawing/2014/main" id="{6D0747AD-8B22-4CA0-AE69-54F81C607E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239" name="그룹 238">
              <a:extLst>
                <a:ext uri="{FF2B5EF4-FFF2-40B4-BE49-F238E27FC236}">
                  <a16:creationId xmlns:a16="http://schemas.microsoft.com/office/drawing/2014/main" id="{12726E72-2185-4E5E-93FC-9E444CB7CAC8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264" name="Oval">
                <a:extLst>
                  <a:ext uri="{FF2B5EF4-FFF2-40B4-BE49-F238E27FC236}">
                    <a16:creationId xmlns:a16="http://schemas.microsoft.com/office/drawing/2014/main" id="{41CD240B-33CC-43BC-8D7D-CB6C5435F4BD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6" name="그래픽 265" descr="웹 캠">
                <a:extLst>
                  <a:ext uri="{FF2B5EF4-FFF2-40B4-BE49-F238E27FC236}">
                    <a16:creationId xmlns:a16="http://schemas.microsoft.com/office/drawing/2014/main" id="{40966696-4BFA-4868-9504-6264118CDD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57B9F570-9724-4C3F-AB8A-42755C72F8B9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247" name="Oval">
                <a:extLst>
                  <a:ext uri="{FF2B5EF4-FFF2-40B4-BE49-F238E27FC236}">
                    <a16:creationId xmlns:a16="http://schemas.microsoft.com/office/drawing/2014/main" id="{8DC3AE86-F68D-437B-8BF0-F648C568155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59" name="그래픽 258" descr="보내기">
                <a:extLst>
                  <a:ext uri="{FF2B5EF4-FFF2-40B4-BE49-F238E27FC236}">
                    <a16:creationId xmlns:a16="http://schemas.microsoft.com/office/drawing/2014/main" id="{DEA6CB96-05AA-4B93-B335-C2FBD6F325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669C946D-F262-427A-9D29-0465CF0F6422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245" name="Oval">
                <a:extLst>
                  <a:ext uri="{FF2B5EF4-FFF2-40B4-BE49-F238E27FC236}">
                    <a16:creationId xmlns:a16="http://schemas.microsoft.com/office/drawing/2014/main" id="{48C95A68-5766-442D-B396-ACAD6F090BFF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46" name="그래픽 245" descr="스마트폰">
                <a:extLst>
                  <a:ext uri="{FF2B5EF4-FFF2-40B4-BE49-F238E27FC236}">
                    <a16:creationId xmlns:a16="http://schemas.microsoft.com/office/drawing/2014/main" id="{AFF5C240-2201-4BC4-B7C2-003A9BEC81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5">
                <a:extLst>
                  <a:ext uri="{96DAC541-7B7A-43D3-8B79-37D633B846F1}">
                    <asvg:svgBlip xmlns:asvg="http://schemas.microsoft.com/office/drawing/2016/SVG/main" r:embed="rId4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A37A6037-8D23-4650-8F61-429327D669C1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243" name="Oval">
                <a:extLst>
                  <a:ext uri="{FF2B5EF4-FFF2-40B4-BE49-F238E27FC236}">
                    <a16:creationId xmlns:a16="http://schemas.microsoft.com/office/drawing/2014/main" id="{F32A06A1-D737-4CCA-9EE7-F0478AFE9D2C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44" name="그래픽 243" descr="스피커 폰">
                <a:extLst>
                  <a:ext uri="{FF2B5EF4-FFF2-40B4-BE49-F238E27FC236}">
                    <a16:creationId xmlns:a16="http://schemas.microsoft.com/office/drawing/2014/main" id="{1FE6C116-15F8-4740-8C99-E313C6722A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96660165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0280124"/>
              </p:ext>
            </p:extLst>
          </p:nvPr>
        </p:nvGraphicFramePr>
        <p:xfrm>
          <a:off x="7572375" y="571500"/>
          <a:ext cx="2200900" cy="318417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소속부서 그룹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대화하기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쪽지 보내기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기본 그룹 컨텍스트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새 대화상대 추가 시 특정 그룹에 지정하지 않은 대화상대가 기본 그룹으로 배정됨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 추가 그룹 컨텍스트 메뉴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사용자가 추가한 그룹에서 노출되는 컨텍스트 메뉴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전에는 버튼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후에는 해당 영역 </a:t>
                      </a:r>
                      <a:r>
                        <a:rPr lang="en-US" altLang="ko-KR" sz="800" dirty="0" err="1">
                          <a:latin typeface="+mj-ea"/>
                          <a:ea typeface="+mj-ea"/>
                        </a:rPr>
                        <a:t>bg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처리되며 점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세개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버튼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해당 그룹이 멤버 목록과 함께 삭제됨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소속부서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사용자 추가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기본 그룹 컨텍스트 메뉴</a:t>
            </a:r>
          </a:p>
        </p:txBody>
      </p:sp>
      <p:graphicFrame>
        <p:nvGraphicFramePr>
          <p:cNvPr id="263" name="Google Shape;2187;p25">
            <a:extLst>
              <a:ext uri="{FF2B5EF4-FFF2-40B4-BE49-F238E27FC236}">
                <a16:creationId xmlns:a16="http://schemas.microsoft.com/office/drawing/2014/main" id="{343B0A26-DF79-48D3-AB48-B8A5E73F1F6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8002465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소속부서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사용자 추가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기본 그룹 컨텍스트 메뉴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41BD2F35-080A-424C-95C2-436DAC8A232E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797AA61F-D6FB-47DD-90B3-BA065ABE6558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531AD9CD-47EE-4908-9564-F2A1A2A97CB5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93" name="그룹 292">
                <a:extLst>
                  <a:ext uri="{FF2B5EF4-FFF2-40B4-BE49-F238E27FC236}">
                    <a16:creationId xmlns:a16="http://schemas.microsoft.com/office/drawing/2014/main" id="{5CA7D7EB-59B9-4767-92DB-7C2C91EBEA8F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19" name="Search Icon">
                  <a:extLst>
                    <a:ext uri="{FF2B5EF4-FFF2-40B4-BE49-F238E27FC236}">
                      <a16:creationId xmlns:a16="http://schemas.microsoft.com/office/drawing/2014/main" id="{58ACBC58-82EA-4C8F-8C2D-1ED619B857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B08711DB-C220-4CAF-9CE3-C27616DB0FC8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294" name="Line">
                <a:extLst>
                  <a:ext uri="{FF2B5EF4-FFF2-40B4-BE49-F238E27FC236}">
                    <a16:creationId xmlns:a16="http://schemas.microsoft.com/office/drawing/2014/main" id="{F04283DF-5DA2-4008-8893-1915241422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7ECE049A-7F59-46B8-8F57-4FE73F95C990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3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2277842-9079-4883-BF14-DCF180D2D113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3A9FF9EC-B613-4B03-8BEF-1E4D7B176B7B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337" name="Oval">
              <a:extLst>
                <a:ext uri="{FF2B5EF4-FFF2-40B4-BE49-F238E27FC236}">
                  <a16:creationId xmlns:a16="http://schemas.microsoft.com/office/drawing/2014/main" id="{E3375145-68D9-4004-B784-FE188062D60D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8" name="Oval">
              <a:extLst>
                <a:ext uri="{FF2B5EF4-FFF2-40B4-BE49-F238E27FC236}">
                  <a16:creationId xmlns:a16="http://schemas.microsoft.com/office/drawing/2014/main" id="{CF986BC3-ECBA-4213-ABE8-5A13929DE9C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9" name="Oval">
              <a:extLst>
                <a:ext uri="{FF2B5EF4-FFF2-40B4-BE49-F238E27FC236}">
                  <a16:creationId xmlns:a16="http://schemas.microsoft.com/office/drawing/2014/main" id="{838FFD17-BE7C-4546-8031-C0D3F73F81AE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1" name="그룹 340">
            <a:extLst>
              <a:ext uri="{FF2B5EF4-FFF2-40B4-BE49-F238E27FC236}">
                <a16:creationId xmlns:a16="http://schemas.microsoft.com/office/drawing/2014/main" id="{98728FB4-80F9-4CC2-80A7-C266FD5FC8EC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342" name="직사각형 341">
              <a:extLst>
                <a:ext uri="{FF2B5EF4-FFF2-40B4-BE49-F238E27FC236}">
                  <a16:creationId xmlns:a16="http://schemas.microsoft.com/office/drawing/2014/main" id="{97668B82-025D-4A92-BCFC-856A1C6C5BB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43" name="Profile Picture">
              <a:extLst>
                <a:ext uri="{FF2B5EF4-FFF2-40B4-BE49-F238E27FC236}">
                  <a16:creationId xmlns:a16="http://schemas.microsoft.com/office/drawing/2014/main" id="{769A7711-9154-4550-AD21-1A9F1289378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45" name="Background">
                <a:extLst>
                  <a:ext uri="{FF2B5EF4-FFF2-40B4-BE49-F238E27FC236}">
                    <a16:creationId xmlns:a16="http://schemas.microsoft.com/office/drawing/2014/main" id="{A8B51C88-33B0-4131-81FB-C3479259F6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6" name="Profile Icon">
                <a:extLst>
                  <a:ext uri="{FF2B5EF4-FFF2-40B4-BE49-F238E27FC236}">
                    <a16:creationId xmlns:a16="http://schemas.microsoft.com/office/drawing/2014/main" id="{9E5F9ECE-C930-4080-A4C6-F05BD0E6E06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A4BCE2B3-AB70-42FC-BF19-738A51DFC34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47" name="타원 346">
            <a:extLst>
              <a:ext uri="{FF2B5EF4-FFF2-40B4-BE49-F238E27FC236}">
                <a16:creationId xmlns:a16="http://schemas.microsoft.com/office/drawing/2014/main" id="{5A90D3F6-650A-4B9A-8C1B-1A0037B7227A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48" name="그래픽 347" descr="스마트폰">
            <a:extLst>
              <a:ext uri="{FF2B5EF4-FFF2-40B4-BE49-F238E27FC236}">
                <a16:creationId xmlns:a16="http://schemas.microsoft.com/office/drawing/2014/main" id="{FE538E0B-B199-456E-B07E-B77321FA6018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E60EA4FD-8F42-474A-AEFD-ECEC2736B216}"/>
              </a:ext>
            </a:extLst>
          </p:cNvPr>
          <p:cNvGrpSpPr/>
          <p:nvPr/>
        </p:nvGrpSpPr>
        <p:grpSpPr>
          <a:xfrm>
            <a:off x="534943" y="2104960"/>
            <a:ext cx="1431079" cy="377855"/>
            <a:chOff x="11046174" y="4430284"/>
            <a:chExt cx="1431079" cy="377855"/>
          </a:xfrm>
        </p:grpSpPr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461E68FF-8968-4A85-BB52-9BB645122968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51" name="Profile Picture">
              <a:extLst>
                <a:ext uri="{FF2B5EF4-FFF2-40B4-BE49-F238E27FC236}">
                  <a16:creationId xmlns:a16="http://schemas.microsoft.com/office/drawing/2014/main" id="{645A47B0-EB97-4615-BC62-19CD8006E87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53" name="Background">
                <a:extLst>
                  <a:ext uri="{FF2B5EF4-FFF2-40B4-BE49-F238E27FC236}">
                    <a16:creationId xmlns:a16="http://schemas.microsoft.com/office/drawing/2014/main" id="{AF5347B1-01C0-4EE3-84A0-8FDD98D5D5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4" name="Profile Icon">
                <a:extLst>
                  <a:ext uri="{FF2B5EF4-FFF2-40B4-BE49-F238E27FC236}">
                    <a16:creationId xmlns:a16="http://schemas.microsoft.com/office/drawing/2014/main" id="{26AF7FA1-D7E0-4141-93C9-1FC6AB9C44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2" name="직사각형 351">
              <a:extLst>
                <a:ext uri="{FF2B5EF4-FFF2-40B4-BE49-F238E27FC236}">
                  <a16:creationId xmlns:a16="http://schemas.microsoft.com/office/drawing/2014/main" id="{01DF9A5F-7597-4C23-8BF2-CE988B92836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55" name="타원 354">
            <a:extLst>
              <a:ext uri="{FF2B5EF4-FFF2-40B4-BE49-F238E27FC236}">
                <a16:creationId xmlns:a16="http://schemas.microsoft.com/office/drawing/2014/main" id="{ECD546E9-6E2B-416B-A943-1D020EAE1391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56" name="그래픽 355" descr="스마트폰">
            <a:extLst>
              <a:ext uri="{FF2B5EF4-FFF2-40B4-BE49-F238E27FC236}">
                <a16:creationId xmlns:a16="http://schemas.microsoft.com/office/drawing/2014/main" id="{2A219DE7-616C-4D33-8299-04B3FD875AE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FDC1B7E6-CCF4-46EE-B94D-73C91907100F}"/>
              </a:ext>
            </a:extLst>
          </p:cNvPr>
          <p:cNvGrpSpPr/>
          <p:nvPr/>
        </p:nvGrpSpPr>
        <p:grpSpPr>
          <a:xfrm>
            <a:off x="907217" y="2131557"/>
            <a:ext cx="338554" cy="184666"/>
            <a:chOff x="1063283" y="3697077"/>
            <a:chExt cx="338554" cy="184666"/>
          </a:xfrm>
        </p:grpSpPr>
        <p:sp>
          <p:nvSpPr>
            <p:cNvPr id="358" name="사각형: 둥근 모서리 357">
              <a:extLst>
                <a:ext uri="{FF2B5EF4-FFF2-40B4-BE49-F238E27FC236}">
                  <a16:creationId xmlns:a16="http://schemas.microsoft.com/office/drawing/2014/main" id="{12E29D5A-19D5-406E-9854-D667D327A459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CDFF9CB6-3A80-41BF-A133-565B5A23ED5E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grpSp>
        <p:nvGrpSpPr>
          <p:cNvPr id="362" name="그룹 361">
            <a:extLst>
              <a:ext uri="{FF2B5EF4-FFF2-40B4-BE49-F238E27FC236}">
                <a16:creationId xmlns:a16="http://schemas.microsoft.com/office/drawing/2014/main" id="{5BF8F3CC-4EE8-45AB-802B-04053C0D3BC9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363" name="직사각형 362">
              <a:extLst>
                <a:ext uri="{FF2B5EF4-FFF2-40B4-BE49-F238E27FC236}">
                  <a16:creationId xmlns:a16="http://schemas.microsoft.com/office/drawing/2014/main" id="{6885FD6A-8795-4F7A-A8F1-50B0CCD7E331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64" name="Profile Picture">
              <a:extLst>
                <a:ext uri="{FF2B5EF4-FFF2-40B4-BE49-F238E27FC236}">
                  <a16:creationId xmlns:a16="http://schemas.microsoft.com/office/drawing/2014/main" id="{5944FD87-F1D7-41B9-AFA3-7373714CA4F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66" name="Background">
                <a:extLst>
                  <a:ext uri="{FF2B5EF4-FFF2-40B4-BE49-F238E27FC236}">
                    <a16:creationId xmlns:a16="http://schemas.microsoft.com/office/drawing/2014/main" id="{2C0FFA27-91A9-49CC-A0B3-804FDF1A47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67" name="Profile Icon">
                <a:extLst>
                  <a:ext uri="{FF2B5EF4-FFF2-40B4-BE49-F238E27FC236}">
                    <a16:creationId xmlns:a16="http://schemas.microsoft.com/office/drawing/2014/main" id="{99C31160-CD13-4FF3-80E7-16D57FE60B6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65" name="직사각형 364">
              <a:extLst>
                <a:ext uri="{FF2B5EF4-FFF2-40B4-BE49-F238E27FC236}">
                  <a16:creationId xmlns:a16="http://schemas.microsoft.com/office/drawing/2014/main" id="{1816443C-0E4B-47F6-A675-90BA2640B6A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68" name="타원 367">
            <a:extLst>
              <a:ext uri="{FF2B5EF4-FFF2-40B4-BE49-F238E27FC236}">
                <a16:creationId xmlns:a16="http://schemas.microsoft.com/office/drawing/2014/main" id="{4785300E-7E17-40CC-8C97-0DC61ED31627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69" name="그래픽 368" descr="스마트폰">
            <a:extLst>
              <a:ext uri="{FF2B5EF4-FFF2-40B4-BE49-F238E27FC236}">
                <a16:creationId xmlns:a16="http://schemas.microsoft.com/office/drawing/2014/main" id="{8AABBFE7-24A4-40FE-9507-434909F59237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370" name="그룹 369">
            <a:extLst>
              <a:ext uri="{FF2B5EF4-FFF2-40B4-BE49-F238E27FC236}">
                <a16:creationId xmlns:a16="http://schemas.microsoft.com/office/drawing/2014/main" id="{01ABEE97-792C-49E3-9279-72BA7440ADD5}"/>
              </a:ext>
            </a:extLst>
          </p:cNvPr>
          <p:cNvGrpSpPr/>
          <p:nvPr/>
        </p:nvGrpSpPr>
        <p:grpSpPr>
          <a:xfrm>
            <a:off x="534943" y="3293829"/>
            <a:ext cx="1431079" cy="377855"/>
            <a:chOff x="11046174" y="4430284"/>
            <a:chExt cx="1431079" cy="377855"/>
          </a:xfrm>
        </p:grpSpPr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0CEF902A-20A5-49AB-8F52-EA20A19161EF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372" name="Profile Picture">
              <a:extLst>
                <a:ext uri="{FF2B5EF4-FFF2-40B4-BE49-F238E27FC236}">
                  <a16:creationId xmlns:a16="http://schemas.microsoft.com/office/drawing/2014/main" id="{1C1C2BA8-72A0-4C2D-A6F9-59B935742B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74" name="Background">
                <a:extLst>
                  <a:ext uri="{FF2B5EF4-FFF2-40B4-BE49-F238E27FC236}">
                    <a16:creationId xmlns:a16="http://schemas.microsoft.com/office/drawing/2014/main" id="{0817C14C-2BB7-4E49-BF6C-29F30A9AC8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5" name="Profile Icon">
                <a:extLst>
                  <a:ext uri="{FF2B5EF4-FFF2-40B4-BE49-F238E27FC236}">
                    <a16:creationId xmlns:a16="http://schemas.microsoft.com/office/drawing/2014/main" id="{7F4F1DF3-8383-43AB-8440-46F3AA4C9B4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6FA2D184-7264-4D80-9A2F-DF1908968228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76" name="타원 375">
            <a:extLst>
              <a:ext uri="{FF2B5EF4-FFF2-40B4-BE49-F238E27FC236}">
                <a16:creationId xmlns:a16="http://schemas.microsoft.com/office/drawing/2014/main" id="{75AA1F70-7291-4733-ACF1-EEC73BD83406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77" name="그래픽 376" descr="스마트폰">
            <a:extLst>
              <a:ext uri="{FF2B5EF4-FFF2-40B4-BE49-F238E27FC236}">
                <a16:creationId xmlns:a16="http://schemas.microsoft.com/office/drawing/2014/main" id="{B14111FA-9AD1-44DE-841D-4A5D14B11C4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378" name="그룹 377">
            <a:extLst>
              <a:ext uri="{FF2B5EF4-FFF2-40B4-BE49-F238E27FC236}">
                <a16:creationId xmlns:a16="http://schemas.microsoft.com/office/drawing/2014/main" id="{99F0A60E-1EBB-4477-888E-F1A6AA40F86F}"/>
              </a:ext>
            </a:extLst>
          </p:cNvPr>
          <p:cNvGrpSpPr/>
          <p:nvPr/>
        </p:nvGrpSpPr>
        <p:grpSpPr>
          <a:xfrm>
            <a:off x="907217" y="3320426"/>
            <a:ext cx="338554" cy="184666"/>
            <a:chOff x="1063283" y="3697077"/>
            <a:chExt cx="338554" cy="184666"/>
          </a:xfrm>
        </p:grpSpPr>
        <p:sp>
          <p:nvSpPr>
            <p:cNvPr id="379" name="사각형: 둥근 모서리 378">
              <a:extLst>
                <a:ext uri="{FF2B5EF4-FFF2-40B4-BE49-F238E27FC236}">
                  <a16:creationId xmlns:a16="http://schemas.microsoft.com/office/drawing/2014/main" id="{7AEBC930-7CEC-42CE-939D-AE60E8556193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80" name="직사각형 379">
              <a:extLst>
                <a:ext uri="{FF2B5EF4-FFF2-40B4-BE49-F238E27FC236}">
                  <a16:creationId xmlns:a16="http://schemas.microsoft.com/office/drawing/2014/main" id="{DD8FEC97-1C9B-4C7E-84C3-0A27CF63F3E8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381" name="그룹 380">
            <a:extLst>
              <a:ext uri="{FF2B5EF4-FFF2-40B4-BE49-F238E27FC236}">
                <a16:creationId xmlns:a16="http://schemas.microsoft.com/office/drawing/2014/main" id="{AC1BBB31-F345-4EEA-9B88-FB976388970B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382" name="Message">
              <a:extLst>
                <a:ext uri="{FF2B5EF4-FFF2-40B4-BE49-F238E27FC236}">
                  <a16:creationId xmlns:a16="http://schemas.microsoft.com/office/drawing/2014/main" id="{03F11B82-6AAB-433D-A6E2-6B1CE998E384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3" name="Tip">
              <a:extLst>
                <a:ext uri="{FF2B5EF4-FFF2-40B4-BE49-F238E27FC236}">
                  <a16:creationId xmlns:a16="http://schemas.microsoft.com/office/drawing/2014/main" id="{22CD18CB-A2FF-4AEA-B136-FF73E6052C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7DC7B055-C245-461E-AE68-CF9F3F9C695D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385" name="Message">
              <a:extLst>
                <a:ext uri="{FF2B5EF4-FFF2-40B4-BE49-F238E27FC236}">
                  <a16:creationId xmlns:a16="http://schemas.microsoft.com/office/drawing/2014/main" id="{021B7412-E92D-4295-B2B9-CB94B1F743D4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386" name="Tip">
              <a:extLst>
                <a:ext uri="{FF2B5EF4-FFF2-40B4-BE49-F238E27FC236}">
                  <a16:creationId xmlns:a16="http://schemas.microsoft.com/office/drawing/2014/main" id="{414C1B7E-8088-4F5A-A44F-83DE9BD05B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2823053F-B4DE-4770-B718-8EDBE2EDABD2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388" name="Message">
              <a:extLst>
                <a:ext uri="{FF2B5EF4-FFF2-40B4-BE49-F238E27FC236}">
                  <a16:creationId xmlns:a16="http://schemas.microsoft.com/office/drawing/2014/main" id="{50B5FF36-C2E9-4B3B-87DF-511526134C38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9" name="Tip">
              <a:extLst>
                <a:ext uri="{FF2B5EF4-FFF2-40B4-BE49-F238E27FC236}">
                  <a16:creationId xmlns:a16="http://schemas.microsoft.com/office/drawing/2014/main" id="{E0EF7FFC-A9AA-49F4-A5BD-2C088B22022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390" name="그룹 389">
            <a:extLst>
              <a:ext uri="{FF2B5EF4-FFF2-40B4-BE49-F238E27FC236}">
                <a16:creationId xmlns:a16="http://schemas.microsoft.com/office/drawing/2014/main" id="{CBA71474-E4AE-404B-AABB-473A560CD01C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422" name="Message">
              <a:extLst>
                <a:ext uri="{FF2B5EF4-FFF2-40B4-BE49-F238E27FC236}">
                  <a16:creationId xmlns:a16="http://schemas.microsoft.com/office/drawing/2014/main" id="{9C76FD4F-4D3C-4D2E-8085-5B20754EF17F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425" name="Tip">
              <a:extLst>
                <a:ext uri="{FF2B5EF4-FFF2-40B4-BE49-F238E27FC236}">
                  <a16:creationId xmlns:a16="http://schemas.microsoft.com/office/drawing/2014/main" id="{F07625D9-73C7-4494-8BB4-115E35AF04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43" name="Scroll Indicator">
            <a:extLst>
              <a:ext uri="{FF2B5EF4-FFF2-40B4-BE49-F238E27FC236}">
                <a16:creationId xmlns:a16="http://schemas.microsoft.com/office/drawing/2014/main" id="{AF2C474A-FBB0-4060-87E8-BA244456A2DD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544" name="Track">
              <a:extLst>
                <a:ext uri="{FF2B5EF4-FFF2-40B4-BE49-F238E27FC236}">
                  <a16:creationId xmlns:a16="http://schemas.microsoft.com/office/drawing/2014/main" id="{3A9AA5A3-98EB-4622-960C-447456D9069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5" name="Thumb">
              <a:extLst>
                <a:ext uri="{FF2B5EF4-FFF2-40B4-BE49-F238E27FC236}">
                  <a16:creationId xmlns:a16="http://schemas.microsoft.com/office/drawing/2014/main" id="{14855CB4-665D-423B-8883-73A30C919A30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6" name="그룹 545">
            <a:extLst>
              <a:ext uri="{FF2B5EF4-FFF2-40B4-BE49-F238E27FC236}">
                <a16:creationId xmlns:a16="http://schemas.microsoft.com/office/drawing/2014/main" id="{0B84F2B4-7025-4D77-8226-E410FF41AD8C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547" name="Oval">
              <a:extLst>
                <a:ext uri="{FF2B5EF4-FFF2-40B4-BE49-F238E27FC236}">
                  <a16:creationId xmlns:a16="http://schemas.microsoft.com/office/drawing/2014/main" id="{3B88B991-71D1-4E7E-9653-CB0248C95519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48" name="Add User">
              <a:extLst>
                <a:ext uri="{FF2B5EF4-FFF2-40B4-BE49-F238E27FC236}">
                  <a16:creationId xmlns:a16="http://schemas.microsoft.com/office/drawing/2014/main" id="{61F1F44C-793B-489B-BD1A-392FE3DFE76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49" name="그룹 548">
            <a:extLst>
              <a:ext uri="{FF2B5EF4-FFF2-40B4-BE49-F238E27FC236}">
                <a16:creationId xmlns:a16="http://schemas.microsoft.com/office/drawing/2014/main" id="{253D6C50-1DB5-4941-94F1-E22859DE3DDB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550" name="그룹 549">
              <a:extLst>
                <a:ext uri="{FF2B5EF4-FFF2-40B4-BE49-F238E27FC236}">
                  <a16:creationId xmlns:a16="http://schemas.microsoft.com/office/drawing/2014/main" id="{C650D26A-382A-44C0-8619-0E1AFC1731DF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5E999345-06B8-467B-B41D-D621005FDF0D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59" name="Profile Picture">
                <a:extLst>
                  <a:ext uri="{FF2B5EF4-FFF2-40B4-BE49-F238E27FC236}">
                    <a16:creationId xmlns:a16="http://schemas.microsoft.com/office/drawing/2014/main" id="{15A836F3-EC5A-4FC3-8206-AB27B3B29AA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61" name="Background">
                  <a:extLst>
                    <a:ext uri="{FF2B5EF4-FFF2-40B4-BE49-F238E27FC236}">
                      <a16:creationId xmlns:a16="http://schemas.microsoft.com/office/drawing/2014/main" id="{939B7815-AF8D-47F6-989D-F57D314851D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62" name="Profile Icon">
                  <a:extLst>
                    <a:ext uri="{FF2B5EF4-FFF2-40B4-BE49-F238E27FC236}">
                      <a16:creationId xmlns:a16="http://schemas.microsoft.com/office/drawing/2014/main" id="{64CBBCC0-4712-4385-A4DA-C51E1F3D3E6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60" name="직사각형 559">
                <a:extLst>
                  <a:ext uri="{FF2B5EF4-FFF2-40B4-BE49-F238E27FC236}">
                    <a16:creationId xmlns:a16="http://schemas.microsoft.com/office/drawing/2014/main" id="{09993126-AF19-4D35-8240-6CA19EEB8CA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51" name="타원 550">
              <a:extLst>
                <a:ext uri="{FF2B5EF4-FFF2-40B4-BE49-F238E27FC236}">
                  <a16:creationId xmlns:a16="http://schemas.microsoft.com/office/drawing/2014/main" id="{04244268-4B63-4C49-A738-AEAC27322195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52" name="그래픽 551" descr="스마트폰">
              <a:extLst>
                <a:ext uri="{FF2B5EF4-FFF2-40B4-BE49-F238E27FC236}">
                  <a16:creationId xmlns:a16="http://schemas.microsoft.com/office/drawing/2014/main" id="{7EB7FD4A-D530-4FD2-9071-2F7908573630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553" name="사각형: 둥근 모서리 552">
              <a:extLst>
                <a:ext uri="{FF2B5EF4-FFF2-40B4-BE49-F238E27FC236}">
                  <a16:creationId xmlns:a16="http://schemas.microsoft.com/office/drawing/2014/main" id="{353C304F-FA77-4ACB-BD7D-0A16790E1B75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554" name="그룹 553">
              <a:extLst>
                <a:ext uri="{FF2B5EF4-FFF2-40B4-BE49-F238E27FC236}">
                  <a16:creationId xmlns:a16="http://schemas.microsoft.com/office/drawing/2014/main" id="{855777D4-4B33-49FD-B658-C94CFB31D106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56" name="Message">
                <a:extLst>
                  <a:ext uri="{FF2B5EF4-FFF2-40B4-BE49-F238E27FC236}">
                    <a16:creationId xmlns:a16="http://schemas.microsoft.com/office/drawing/2014/main" id="{B176922A-36CB-43F4-BC50-4C9A35C2CE4E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557" name="Tip">
                <a:extLst>
                  <a:ext uri="{FF2B5EF4-FFF2-40B4-BE49-F238E27FC236}">
                    <a16:creationId xmlns:a16="http://schemas.microsoft.com/office/drawing/2014/main" id="{5ED56851-3092-4D02-AC81-C9364A24282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555" name="직사각형 554">
              <a:extLst>
                <a:ext uri="{FF2B5EF4-FFF2-40B4-BE49-F238E27FC236}">
                  <a16:creationId xmlns:a16="http://schemas.microsoft.com/office/drawing/2014/main" id="{ED175E36-B13C-4460-BD98-4F5CC8C7C581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63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9E2938F3-D811-4BCF-8A93-B57823242DAF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404701" y="2568730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4" name="직사각형 563">
            <a:extLst>
              <a:ext uri="{FF2B5EF4-FFF2-40B4-BE49-F238E27FC236}">
                <a16:creationId xmlns:a16="http://schemas.microsoft.com/office/drawing/2014/main" id="{AE7E216D-3BC5-4A3A-BA11-96714A010BE9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56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BD88C8D-E639-4B17-A1B1-D54C4DDC5037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8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D9370F-A191-4D8E-A662-96BB8E62016E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90" name="직사각형 689">
            <a:extLst>
              <a:ext uri="{FF2B5EF4-FFF2-40B4-BE49-F238E27FC236}">
                <a16:creationId xmlns:a16="http://schemas.microsoft.com/office/drawing/2014/main" id="{ECF3E2FA-083E-476E-BCD3-3B99A152FBC1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71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64B0E58-13E9-4673-82F9-7E651E02BFD4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404701" y="4168031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13" name="사각형: 둥근 모서리 712">
            <a:extLst>
              <a:ext uri="{FF2B5EF4-FFF2-40B4-BE49-F238E27FC236}">
                <a16:creationId xmlns:a16="http://schemas.microsoft.com/office/drawing/2014/main" id="{D83FB66B-08BD-45D0-9C56-01736E5C22A2}"/>
              </a:ext>
            </a:extLst>
          </p:cNvPr>
          <p:cNvSpPr/>
          <p:nvPr/>
        </p:nvSpPr>
        <p:spPr>
          <a:xfrm>
            <a:off x="2889467" y="413284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14" name="그룹 713">
            <a:extLst>
              <a:ext uri="{FF2B5EF4-FFF2-40B4-BE49-F238E27FC236}">
                <a16:creationId xmlns:a16="http://schemas.microsoft.com/office/drawing/2014/main" id="{7F86746D-AD81-434B-B308-A98E95824495}"/>
              </a:ext>
            </a:extLst>
          </p:cNvPr>
          <p:cNvGrpSpPr/>
          <p:nvPr/>
        </p:nvGrpSpPr>
        <p:grpSpPr>
          <a:xfrm>
            <a:off x="2969550" y="4207440"/>
            <a:ext cx="39506" cy="144000"/>
            <a:chOff x="3198941" y="2371350"/>
            <a:chExt cx="39506" cy="140236"/>
          </a:xfrm>
        </p:grpSpPr>
        <p:sp>
          <p:nvSpPr>
            <p:cNvPr id="715" name="Oval">
              <a:extLst>
                <a:ext uri="{FF2B5EF4-FFF2-40B4-BE49-F238E27FC236}">
                  <a16:creationId xmlns:a16="http://schemas.microsoft.com/office/drawing/2014/main" id="{6B1709C6-2684-43F6-81FA-F5AA24520FB2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Oval">
              <a:extLst>
                <a:ext uri="{FF2B5EF4-FFF2-40B4-BE49-F238E27FC236}">
                  <a16:creationId xmlns:a16="http://schemas.microsoft.com/office/drawing/2014/main" id="{84AD8239-6422-4CF9-9201-E51E9686D6C6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7" name="Oval">
              <a:extLst>
                <a:ext uri="{FF2B5EF4-FFF2-40B4-BE49-F238E27FC236}">
                  <a16:creationId xmlns:a16="http://schemas.microsoft.com/office/drawing/2014/main" id="{DBC99287-0384-4108-9172-3DE3A8F73CC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1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015E53E8-E4BF-41E9-8FD0-43C53C97CFE9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22" name="그룹 721">
            <a:extLst>
              <a:ext uri="{FF2B5EF4-FFF2-40B4-BE49-F238E27FC236}">
                <a16:creationId xmlns:a16="http://schemas.microsoft.com/office/drawing/2014/main" id="{5F9AB7FF-A8F6-4D4B-91AA-D72752BA07F4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72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E7FB6F2-6FE2-4F48-973F-7EF6EE5D73B5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4" name="직사각형 723">
              <a:extLst>
                <a:ext uri="{FF2B5EF4-FFF2-40B4-BE49-F238E27FC236}">
                  <a16:creationId xmlns:a16="http://schemas.microsoft.com/office/drawing/2014/main" id="{918712BE-0B97-45A3-8857-5408957B4A66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25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4CFC326-3541-44F7-AB28-6B427DD013F8}"/>
                </a:ext>
              </a:extLst>
            </p:cNvPr>
            <p:cNvSpPr>
              <a:spLocks noChangeAspect="1"/>
            </p:cNvSpPr>
            <p:nvPr>
              <p:custDataLst>
                <p:tags r:id="rId15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6" name="직사각형 725">
              <a:extLst>
                <a:ext uri="{FF2B5EF4-FFF2-40B4-BE49-F238E27FC236}">
                  <a16:creationId xmlns:a16="http://schemas.microsoft.com/office/drawing/2014/main" id="{6067E8AE-4223-423B-8BA4-66DB91DF7ADB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2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71FEEA2-0DBA-4126-B9E5-74846E71954C}"/>
                </a:ext>
              </a:extLst>
            </p:cNvPr>
            <p:cNvSpPr>
              <a:spLocks noChangeAspect="1"/>
            </p:cNvSpPr>
            <p:nvPr>
              <p:custDataLst>
                <p:tags r:id="rId16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8" name="직사각형 727">
              <a:extLst>
                <a:ext uri="{FF2B5EF4-FFF2-40B4-BE49-F238E27FC236}">
                  <a16:creationId xmlns:a16="http://schemas.microsoft.com/office/drawing/2014/main" id="{ACC6DF0A-DA4E-4556-B8DE-8A7B845507C8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750" name="사각형: 둥근 모서리 749">
            <a:extLst>
              <a:ext uri="{FF2B5EF4-FFF2-40B4-BE49-F238E27FC236}">
                <a16:creationId xmlns:a16="http://schemas.microsoft.com/office/drawing/2014/main" id="{DFC48BC9-2BB5-4435-98F0-A21E722B02AA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51" name="그룹 750">
            <a:extLst>
              <a:ext uri="{FF2B5EF4-FFF2-40B4-BE49-F238E27FC236}">
                <a16:creationId xmlns:a16="http://schemas.microsoft.com/office/drawing/2014/main" id="{FF2D8987-3B6D-489B-BAC7-A29ED277CEE2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752" name="Oval">
              <a:extLst>
                <a:ext uri="{FF2B5EF4-FFF2-40B4-BE49-F238E27FC236}">
                  <a16:creationId xmlns:a16="http://schemas.microsoft.com/office/drawing/2014/main" id="{BE9CFDDB-A780-4C12-A2A5-3C44FB9D9BCF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53" name="Oval">
              <a:extLst>
                <a:ext uri="{FF2B5EF4-FFF2-40B4-BE49-F238E27FC236}">
                  <a16:creationId xmlns:a16="http://schemas.microsoft.com/office/drawing/2014/main" id="{75838D9B-0083-4CFA-A0CC-3625D596C4D3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54" name="Oval">
              <a:extLst>
                <a:ext uri="{FF2B5EF4-FFF2-40B4-BE49-F238E27FC236}">
                  <a16:creationId xmlns:a16="http://schemas.microsoft.com/office/drawing/2014/main" id="{16049FC7-92E8-405D-B041-34DDDE9AAF0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56" name="그룹 755">
            <a:extLst>
              <a:ext uri="{FF2B5EF4-FFF2-40B4-BE49-F238E27FC236}">
                <a16:creationId xmlns:a16="http://schemas.microsoft.com/office/drawing/2014/main" id="{EDBE9F59-45E6-4207-8820-97F5B5136973}"/>
              </a:ext>
            </a:extLst>
          </p:cNvPr>
          <p:cNvGrpSpPr/>
          <p:nvPr/>
        </p:nvGrpSpPr>
        <p:grpSpPr>
          <a:xfrm>
            <a:off x="3184654" y="2542165"/>
            <a:ext cx="1326550" cy="928459"/>
            <a:chOff x="1977464" y="3656664"/>
            <a:chExt cx="1326550" cy="928459"/>
          </a:xfrm>
        </p:grpSpPr>
        <p:sp>
          <p:nvSpPr>
            <p:cNvPr id="757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60E092A-701E-4EEB-AD5E-76CCFF65FE07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977464" y="3656664"/>
              <a:ext cx="1326550" cy="928459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 err="1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아키텍쳐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 솔루션팀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758" name="Forums Icon">
              <a:extLst>
                <a:ext uri="{FF2B5EF4-FFF2-40B4-BE49-F238E27FC236}">
                  <a16:creationId xmlns:a16="http://schemas.microsoft.com/office/drawing/2014/main" id="{4C8799C9-F206-4C86-8FD0-7B928E567FA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59" name="Outbox Icon">
              <a:extLst>
                <a:ext uri="{FF2B5EF4-FFF2-40B4-BE49-F238E27FC236}">
                  <a16:creationId xmlns:a16="http://schemas.microsoft.com/office/drawing/2014/main" id="{004FE77E-3CBE-4F10-82B4-F9450ACE87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761" name="그래픽 760" descr="오른쪽으로 굽은 화살표">
            <a:extLst>
              <a:ext uri="{FF2B5EF4-FFF2-40B4-BE49-F238E27FC236}">
                <a16:creationId xmlns:a16="http://schemas.microsoft.com/office/drawing/2014/main" id="{1D21C6DA-1406-4074-B6D4-854D1434BA25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8343458" flipH="1" flipV="1">
            <a:off x="2990492" y="2355144"/>
            <a:ext cx="413540" cy="413540"/>
          </a:xfrm>
          <a:prstGeom prst="rect">
            <a:avLst/>
          </a:prstGeom>
        </p:spPr>
      </p:pic>
      <p:sp>
        <p:nvSpPr>
          <p:cNvPr id="762" name="사각형: 둥근 모서리 761">
            <a:extLst>
              <a:ext uri="{FF2B5EF4-FFF2-40B4-BE49-F238E27FC236}">
                <a16:creationId xmlns:a16="http://schemas.microsoft.com/office/drawing/2014/main" id="{96B2CD11-4BF2-4A8B-B0FF-EC73896FCBA6}"/>
              </a:ext>
            </a:extLst>
          </p:cNvPr>
          <p:cNvSpPr/>
          <p:nvPr/>
        </p:nvSpPr>
        <p:spPr>
          <a:xfrm>
            <a:off x="2889467" y="2542165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ACFF62CD-693E-4BFD-9C6A-A51F28C2F728}"/>
              </a:ext>
            </a:extLst>
          </p:cNvPr>
          <p:cNvGrpSpPr/>
          <p:nvPr/>
        </p:nvGrpSpPr>
        <p:grpSpPr>
          <a:xfrm>
            <a:off x="2969550" y="2616765"/>
            <a:ext cx="39506" cy="144000"/>
            <a:chOff x="3198941" y="2371350"/>
            <a:chExt cx="39506" cy="140236"/>
          </a:xfrm>
        </p:grpSpPr>
        <p:sp>
          <p:nvSpPr>
            <p:cNvPr id="764" name="Oval">
              <a:extLst>
                <a:ext uri="{FF2B5EF4-FFF2-40B4-BE49-F238E27FC236}">
                  <a16:creationId xmlns:a16="http://schemas.microsoft.com/office/drawing/2014/main" id="{C34C2B2F-0702-408C-979E-6FB2D4F2CB59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5" name="Oval">
              <a:extLst>
                <a:ext uri="{FF2B5EF4-FFF2-40B4-BE49-F238E27FC236}">
                  <a16:creationId xmlns:a16="http://schemas.microsoft.com/office/drawing/2014/main" id="{32A8F5FB-DDF1-4F6E-8568-F4AB2CC0644F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6" name="Oval">
              <a:extLst>
                <a:ext uri="{FF2B5EF4-FFF2-40B4-BE49-F238E27FC236}">
                  <a16:creationId xmlns:a16="http://schemas.microsoft.com/office/drawing/2014/main" id="{442FFDF3-BB28-4893-A185-A6BD1ABA64A5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68" name="그룹 767">
            <a:extLst>
              <a:ext uri="{FF2B5EF4-FFF2-40B4-BE49-F238E27FC236}">
                <a16:creationId xmlns:a16="http://schemas.microsoft.com/office/drawing/2014/main" id="{93DA959D-03F4-4907-82E8-1C5D0216E638}"/>
              </a:ext>
            </a:extLst>
          </p:cNvPr>
          <p:cNvGrpSpPr/>
          <p:nvPr/>
        </p:nvGrpSpPr>
        <p:grpSpPr>
          <a:xfrm>
            <a:off x="3183846" y="4132840"/>
            <a:ext cx="1326550" cy="1533753"/>
            <a:chOff x="1977464" y="3656664"/>
            <a:chExt cx="1326550" cy="1533753"/>
          </a:xfrm>
        </p:grpSpPr>
        <p:sp>
          <p:nvSpPr>
            <p:cNvPr id="769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D40BD4B-3A7B-4ED2-B642-C20219B4347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977464" y="3656664"/>
              <a:ext cx="1326550" cy="1533753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삭제</a:t>
              </a:r>
            </a:p>
          </p:txBody>
        </p:sp>
        <p:sp>
          <p:nvSpPr>
            <p:cNvPr id="770" name="Social Icon">
              <a:extLst>
                <a:ext uri="{FF2B5EF4-FFF2-40B4-BE49-F238E27FC236}">
                  <a16:creationId xmlns:a16="http://schemas.microsoft.com/office/drawing/2014/main" id="{3DC0D2CA-388E-44D2-867F-164EB3C1D82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35448" y="4680093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1" name="Forums Icon">
              <a:extLst>
                <a:ext uri="{FF2B5EF4-FFF2-40B4-BE49-F238E27FC236}">
                  <a16:creationId xmlns:a16="http://schemas.microsoft.com/office/drawing/2014/main" id="{69D9D6C4-EB17-4F9E-9C03-ADA6BA8C313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2" name="Outbox Icon">
              <a:extLst>
                <a:ext uri="{FF2B5EF4-FFF2-40B4-BE49-F238E27FC236}">
                  <a16:creationId xmlns:a16="http://schemas.microsoft.com/office/drawing/2014/main" id="{D520BF5B-8D21-4263-94AB-107D3CDEB1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3" name="Trash Icon">
              <a:extLst>
                <a:ext uri="{FF2B5EF4-FFF2-40B4-BE49-F238E27FC236}">
                  <a16:creationId xmlns:a16="http://schemas.microsoft.com/office/drawing/2014/main" id="{766EF523-487C-42DF-89AF-14AD57121D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60633" y="4967328"/>
              <a:ext cx="89115" cy="114300"/>
            </a:xfrm>
            <a:custGeom>
              <a:avLst/>
              <a:gdLst>
                <a:gd name="T0" fmla="*/ 459 w 494"/>
                <a:gd name="T1" fmla="*/ 35 h 635"/>
                <a:gd name="T2" fmla="*/ 371 w 494"/>
                <a:gd name="T3" fmla="*/ 35 h 635"/>
                <a:gd name="T4" fmla="*/ 335 w 494"/>
                <a:gd name="T5" fmla="*/ 0 h 635"/>
                <a:gd name="T6" fmla="*/ 159 w 494"/>
                <a:gd name="T7" fmla="*/ 0 h 635"/>
                <a:gd name="T8" fmla="*/ 124 w 494"/>
                <a:gd name="T9" fmla="*/ 35 h 635"/>
                <a:gd name="T10" fmla="*/ 35 w 494"/>
                <a:gd name="T11" fmla="*/ 35 h 635"/>
                <a:gd name="T12" fmla="*/ 0 w 494"/>
                <a:gd name="T13" fmla="*/ 71 h 635"/>
                <a:gd name="T14" fmla="*/ 0 w 494"/>
                <a:gd name="T15" fmla="*/ 106 h 635"/>
                <a:gd name="T16" fmla="*/ 494 w 494"/>
                <a:gd name="T17" fmla="*/ 106 h 635"/>
                <a:gd name="T18" fmla="*/ 494 w 494"/>
                <a:gd name="T19" fmla="*/ 71 h 635"/>
                <a:gd name="T20" fmla="*/ 459 w 494"/>
                <a:gd name="T21" fmla="*/ 35 h 635"/>
                <a:gd name="T22" fmla="*/ 35 w 494"/>
                <a:gd name="T23" fmla="*/ 565 h 635"/>
                <a:gd name="T24" fmla="*/ 106 w 494"/>
                <a:gd name="T25" fmla="*/ 635 h 635"/>
                <a:gd name="T26" fmla="*/ 388 w 494"/>
                <a:gd name="T27" fmla="*/ 635 h 635"/>
                <a:gd name="T28" fmla="*/ 459 w 494"/>
                <a:gd name="T29" fmla="*/ 565 h 635"/>
                <a:gd name="T30" fmla="*/ 459 w 494"/>
                <a:gd name="T31" fmla="*/ 141 h 635"/>
                <a:gd name="T32" fmla="*/ 35 w 494"/>
                <a:gd name="T33" fmla="*/ 141 h 635"/>
                <a:gd name="T34" fmla="*/ 35 w 494"/>
                <a:gd name="T35" fmla="*/ 56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4" h="635">
                  <a:moveTo>
                    <a:pt x="459" y="35"/>
                  </a:moveTo>
                  <a:lnTo>
                    <a:pt x="371" y="35"/>
                  </a:lnTo>
                  <a:lnTo>
                    <a:pt x="335" y="0"/>
                  </a:lnTo>
                  <a:lnTo>
                    <a:pt x="159" y="0"/>
                  </a:lnTo>
                  <a:lnTo>
                    <a:pt x="124" y="35"/>
                  </a:lnTo>
                  <a:lnTo>
                    <a:pt x="35" y="35"/>
                  </a:lnTo>
                  <a:cubicBezTo>
                    <a:pt x="16" y="35"/>
                    <a:pt x="0" y="51"/>
                    <a:pt x="0" y="71"/>
                  </a:cubicBezTo>
                  <a:lnTo>
                    <a:pt x="0" y="106"/>
                  </a:lnTo>
                  <a:lnTo>
                    <a:pt x="494" y="106"/>
                  </a:lnTo>
                  <a:lnTo>
                    <a:pt x="494" y="71"/>
                  </a:lnTo>
                  <a:cubicBezTo>
                    <a:pt x="494" y="51"/>
                    <a:pt x="478" y="35"/>
                    <a:pt x="459" y="35"/>
                  </a:cubicBezTo>
                  <a:moveTo>
                    <a:pt x="35" y="565"/>
                  </a:moveTo>
                  <a:cubicBezTo>
                    <a:pt x="35" y="604"/>
                    <a:pt x="67" y="635"/>
                    <a:pt x="106" y="635"/>
                  </a:cubicBezTo>
                  <a:lnTo>
                    <a:pt x="388" y="635"/>
                  </a:lnTo>
                  <a:cubicBezTo>
                    <a:pt x="427" y="635"/>
                    <a:pt x="459" y="604"/>
                    <a:pt x="459" y="565"/>
                  </a:cubicBezTo>
                  <a:lnTo>
                    <a:pt x="459" y="141"/>
                  </a:lnTo>
                  <a:lnTo>
                    <a:pt x="35" y="141"/>
                  </a:lnTo>
                  <a:lnTo>
                    <a:pt x="35" y="565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75" name="그룹 774">
            <a:extLst>
              <a:ext uri="{FF2B5EF4-FFF2-40B4-BE49-F238E27FC236}">
                <a16:creationId xmlns:a16="http://schemas.microsoft.com/office/drawing/2014/main" id="{43B9FEED-8F3A-42E1-BA43-2FAB90F1B15F}"/>
              </a:ext>
            </a:extLst>
          </p:cNvPr>
          <p:cNvGrpSpPr/>
          <p:nvPr/>
        </p:nvGrpSpPr>
        <p:grpSpPr>
          <a:xfrm>
            <a:off x="1492398" y="4529802"/>
            <a:ext cx="1326550" cy="1836400"/>
            <a:chOff x="1977464" y="3656664"/>
            <a:chExt cx="1326550" cy="1836400"/>
          </a:xfrm>
        </p:grpSpPr>
        <p:sp>
          <p:nvSpPr>
            <p:cNvPr id="776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81151BD-D4BF-40D6-A100-5C888B75AF8C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977464" y="3656664"/>
              <a:ext cx="1326550" cy="1836400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메신저 고도화 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대화하기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쪽지 보내기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이름 바꾸기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멤버 관리</a:t>
              </a:r>
            </a:p>
            <a:p>
              <a:pPr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그룹 삭제</a:t>
              </a:r>
            </a:p>
          </p:txBody>
        </p:sp>
        <p:sp>
          <p:nvSpPr>
            <p:cNvPr id="777" name="Social Icon">
              <a:extLst>
                <a:ext uri="{FF2B5EF4-FFF2-40B4-BE49-F238E27FC236}">
                  <a16:creationId xmlns:a16="http://schemas.microsoft.com/office/drawing/2014/main" id="{8C173F0C-4DEB-465C-94F0-9DD36DE34F1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35448" y="4954413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8" name="Forums Icon">
              <a:extLst>
                <a:ext uri="{FF2B5EF4-FFF2-40B4-BE49-F238E27FC236}">
                  <a16:creationId xmlns:a16="http://schemas.microsoft.com/office/drawing/2014/main" id="{685296AB-FDCB-4198-8576-AFE0531DF08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41744" y="4069917"/>
              <a:ext cx="126893" cy="126893"/>
            </a:xfrm>
            <a:custGeom>
              <a:avLst/>
              <a:gdLst>
                <a:gd name="T0" fmla="*/ 529 w 706"/>
                <a:gd name="T1" fmla="*/ 353 h 706"/>
                <a:gd name="T2" fmla="*/ 529 w 706"/>
                <a:gd name="T3" fmla="*/ 36 h 706"/>
                <a:gd name="T4" fmla="*/ 494 w 706"/>
                <a:gd name="T5" fmla="*/ 0 h 706"/>
                <a:gd name="T6" fmla="*/ 36 w 706"/>
                <a:gd name="T7" fmla="*/ 0 h 706"/>
                <a:gd name="T8" fmla="*/ 0 w 706"/>
                <a:gd name="T9" fmla="*/ 36 h 706"/>
                <a:gd name="T10" fmla="*/ 0 w 706"/>
                <a:gd name="T11" fmla="*/ 530 h 706"/>
                <a:gd name="T12" fmla="*/ 141 w 706"/>
                <a:gd name="T13" fmla="*/ 389 h 706"/>
                <a:gd name="T14" fmla="*/ 494 w 706"/>
                <a:gd name="T15" fmla="*/ 389 h 706"/>
                <a:gd name="T16" fmla="*/ 529 w 706"/>
                <a:gd name="T17" fmla="*/ 353 h 706"/>
                <a:gd name="T18" fmla="*/ 671 w 706"/>
                <a:gd name="T19" fmla="*/ 142 h 706"/>
                <a:gd name="T20" fmla="*/ 600 w 706"/>
                <a:gd name="T21" fmla="*/ 142 h 706"/>
                <a:gd name="T22" fmla="*/ 600 w 706"/>
                <a:gd name="T23" fmla="*/ 459 h 706"/>
                <a:gd name="T24" fmla="*/ 141 w 706"/>
                <a:gd name="T25" fmla="*/ 459 h 706"/>
                <a:gd name="T26" fmla="*/ 141 w 706"/>
                <a:gd name="T27" fmla="*/ 530 h 706"/>
                <a:gd name="T28" fmla="*/ 177 w 706"/>
                <a:gd name="T29" fmla="*/ 565 h 706"/>
                <a:gd name="T30" fmla="*/ 565 w 706"/>
                <a:gd name="T31" fmla="*/ 565 h 706"/>
                <a:gd name="T32" fmla="*/ 706 w 706"/>
                <a:gd name="T33" fmla="*/ 706 h 706"/>
                <a:gd name="T34" fmla="*/ 706 w 706"/>
                <a:gd name="T35" fmla="*/ 177 h 706"/>
                <a:gd name="T36" fmla="*/ 671 w 706"/>
                <a:gd name="T37" fmla="*/ 142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706">
                  <a:moveTo>
                    <a:pt x="529" y="353"/>
                  </a:moveTo>
                  <a:lnTo>
                    <a:pt x="529" y="36"/>
                  </a:lnTo>
                  <a:cubicBezTo>
                    <a:pt x="529" y="16"/>
                    <a:pt x="514" y="0"/>
                    <a:pt x="494" y="0"/>
                  </a:cubicBez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lnTo>
                    <a:pt x="0" y="530"/>
                  </a:lnTo>
                  <a:lnTo>
                    <a:pt x="141" y="389"/>
                  </a:lnTo>
                  <a:lnTo>
                    <a:pt x="494" y="389"/>
                  </a:lnTo>
                  <a:cubicBezTo>
                    <a:pt x="514" y="389"/>
                    <a:pt x="529" y="373"/>
                    <a:pt x="529" y="353"/>
                  </a:cubicBezTo>
                  <a:moveTo>
                    <a:pt x="671" y="142"/>
                  </a:moveTo>
                  <a:lnTo>
                    <a:pt x="600" y="142"/>
                  </a:lnTo>
                  <a:lnTo>
                    <a:pt x="600" y="459"/>
                  </a:lnTo>
                  <a:lnTo>
                    <a:pt x="141" y="459"/>
                  </a:lnTo>
                  <a:lnTo>
                    <a:pt x="141" y="530"/>
                  </a:lnTo>
                  <a:cubicBezTo>
                    <a:pt x="141" y="549"/>
                    <a:pt x="157" y="565"/>
                    <a:pt x="177" y="565"/>
                  </a:cubicBezTo>
                  <a:lnTo>
                    <a:pt x="565" y="565"/>
                  </a:lnTo>
                  <a:lnTo>
                    <a:pt x="706" y="706"/>
                  </a:lnTo>
                  <a:lnTo>
                    <a:pt x="706" y="177"/>
                  </a:lnTo>
                  <a:cubicBezTo>
                    <a:pt x="706" y="157"/>
                    <a:pt x="690" y="142"/>
                    <a:pt x="671" y="142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9" name="Outbox Icon">
              <a:extLst>
                <a:ext uri="{FF2B5EF4-FFF2-40B4-BE49-F238E27FC236}">
                  <a16:creationId xmlns:a16="http://schemas.microsoft.com/office/drawing/2014/main" id="{DD424280-651B-4782-AE27-3D1C084574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8354" y="4358557"/>
              <a:ext cx="133673" cy="114300"/>
            </a:xfrm>
            <a:custGeom>
              <a:avLst/>
              <a:gdLst>
                <a:gd name="T0" fmla="*/ 0 w 138"/>
                <a:gd name="T1" fmla="*/ 118 h 118"/>
                <a:gd name="T2" fmla="*/ 138 w 138"/>
                <a:gd name="T3" fmla="*/ 59 h 118"/>
                <a:gd name="T4" fmla="*/ 0 w 138"/>
                <a:gd name="T5" fmla="*/ 0 h 118"/>
                <a:gd name="T6" fmla="*/ 0 w 138"/>
                <a:gd name="T7" fmla="*/ 46 h 118"/>
                <a:gd name="T8" fmla="*/ 98 w 138"/>
                <a:gd name="T9" fmla="*/ 59 h 118"/>
                <a:gd name="T10" fmla="*/ 0 w 138"/>
                <a:gd name="T11" fmla="*/ 72 h 118"/>
                <a:gd name="T12" fmla="*/ 0 w 138"/>
                <a:gd name="T1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18">
                  <a:moveTo>
                    <a:pt x="0" y="118"/>
                  </a:moveTo>
                  <a:lnTo>
                    <a:pt x="138" y="59"/>
                  </a:lnTo>
                  <a:lnTo>
                    <a:pt x="0" y="0"/>
                  </a:lnTo>
                  <a:lnTo>
                    <a:pt x="0" y="46"/>
                  </a:lnTo>
                  <a:lnTo>
                    <a:pt x="98" y="59"/>
                  </a:lnTo>
                  <a:lnTo>
                    <a:pt x="0" y="7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0" name="Trash Icon">
              <a:extLst>
                <a:ext uri="{FF2B5EF4-FFF2-40B4-BE49-F238E27FC236}">
                  <a16:creationId xmlns:a16="http://schemas.microsoft.com/office/drawing/2014/main" id="{6AA938E6-DDCA-436B-A3BE-99B83B58123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060633" y="5256888"/>
              <a:ext cx="89115" cy="114300"/>
            </a:xfrm>
            <a:custGeom>
              <a:avLst/>
              <a:gdLst>
                <a:gd name="T0" fmla="*/ 459 w 494"/>
                <a:gd name="T1" fmla="*/ 35 h 635"/>
                <a:gd name="T2" fmla="*/ 371 w 494"/>
                <a:gd name="T3" fmla="*/ 35 h 635"/>
                <a:gd name="T4" fmla="*/ 335 w 494"/>
                <a:gd name="T5" fmla="*/ 0 h 635"/>
                <a:gd name="T6" fmla="*/ 159 w 494"/>
                <a:gd name="T7" fmla="*/ 0 h 635"/>
                <a:gd name="T8" fmla="*/ 124 w 494"/>
                <a:gd name="T9" fmla="*/ 35 h 635"/>
                <a:gd name="T10" fmla="*/ 35 w 494"/>
                <a:gd name="T11" fmla="*/ 35 h 635"/>
                <a:gd name="T12" fmla="*/ 0 w 494"/>
                <a:gd name="T13" fmla="*/ 71 h 635"/>
                <a:gd name="T14" fmla="*/ 0 w 494"/>
                <a:gd name="T15" fmla="*/ 106 h 635"/>
                <a:gd name="T16" fmla="*/ 494 w 494"/>
                <a:gd name="T17" fmla="*/ 106 h 635"/>
                <a:gd name="T18" fmla="*/ 494 w 494"/>
                <a:gd name="T19" fmla="*/ 71 h 635"/>
                <a:gd name="T20" fmla="*/ 459 w 494"/>
                <a:gd name="T21" fmla="*/ 35 h 635"/>
                <a:gd name="T22" fmla="*/ 35 w 494"/>
                <a:gd name="T23" fmla="*/ 565 h 635"/>
                <a:gd name="T24" fmla="*/ 106 w 494"/>
                <a:gd name="T25" fmla="*/ 635 h 635"/>
                <a:gd name="T26" fmla="*/ 388 w 494"/>
                <a:gd name="T27" fmla="*/ 635 h 635"/>
                <a:gd name="T28" fmla="*/ 459 w 494"/>
                <a:gd name="T29" fmla="*/ 565 h 635"/>
                <a:gd name="T30" fmla="*/ 459 w 494"/>
                <a:gd name="T31" fmla="*/ 141 h 635"/>
                <a:gd name="T32" fmla="*/ 35 w 494"/>
                <a:gd name="T33" fmla="*/ 141 h 635"/>
                <a:gd name="T34" fmla="*/ 35 w 494"/>
                <a:gd name="T35" fmla="*/ 56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4" h="635">
                  <a:moveTo>
                    <a:pt x="459" y="35"/>
                  </a:moveTo>
                  <a:lnTo>
                    <a:pt x="371" y="35"/>
                  </a:lnTo>
                  <a:lnTo>
                    <a:pt x="335" y="0"/>
                  </a:lnTo>
                  <a:lnTo>
                    <a:pt x="159" y="0"/>
                  </a:lnTo>
                  <a:lnTo>
                    <a:pt x="124" y="35"/>
                  </a:lnTo>
                  <a:lnTo>
                    <a:pt x="35" y="35"/>
                  </a:lnTo>
                  <a:cubicBezTo>
                    <a:pt x="16" y="35"/>
                    <a:pt x="0" y="51"/>
                    <a:pt x="0" y="71"/>
                  </a:cubicBezTo>
                  <a:lnTo>
                    <a:pt x="0" y="106"/>
                  </a:lnTo>
                  <a:lnTo>
                    <a:pt x="494" y="106"/>
                  </a:lnTo>
                  <a:lnTo>
                    <a:pt x="494" y="71"/>
                  </a:lnTo>
                  <a:cubicBezTo>
                    <a:pt x="494" y="51"/>
                    <a:pt x="478" y="35"/>
                    <a:pt x="459" y="35"/>
                  </a:cubicBezTo>
                  <a:moveTo>
                    <a:pt x="35" y="565"/>
                  </a:moveTo>
                  <a:cubicBezTo>
                    <a:pt x="35" y="604"/>
                    <a:pt x="67" y="635"/>
                    <a:pt x="106" y="635"/>
                  </a:cubicBezTo>
                  <a:lnTo>
                    <a:pt x="388" y="635"/>
                  </a:lnTo>
                  <a:cubicBezTo>
                    <a:pt x="427" y="635"/>
                    <a:pt x="459" y="604"/>
                    <a:pt x="459" y="565"/>
                  </a:cubicBezTo>
                  <a:lnTo>
                    <a:pt x="459" y="141"/>
                  </a:lnTo>
                  <a:lnTo>
                    <a:pt x="35" y="141"/>
                  </a:lnTo>
                  <a:lnTo>
                    <a:pt x="35" y="565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81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B2DB628A-96F4-4296-AC4B-DB323C6E5B65}"/>
                </a:ext>
              </a:extLst>
            </p:cNvPr>
            <p:cNvSpPr>
              <a:spLocks noChangeAspect="1" noEditPoints="1"/>
            </p:cNvSpPr>
            <p:nvPr>
              <p:custDataLst>
                <p:tags r:id="rId11"/>
              </p:custDataLst>
            </p:nvPr>
          </p:nvSpPr>
          <p:spPr bwMode="auto">
            <a:xfrm>
              <a:off x="2044865" y="4654089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782" name="그래픽 781" descr="오른쪽으로 굽은 화살표">
            <a:extLst>
              <a:ext uri="{FF2B5EF4-FFF2-40B4-BE49-F238E27FC236}">
                <a16:creationId xmlns:a16="http://schemas.microsoft.com/office/drawing/2014/main" id="{55164090-EFC6-44A5-BED5-9BCB24C7823A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8343458" flipH="1" flipV="1">
            <a:off x="2983483" y="3932766"/>
            <a:ext cx="413540" cy="413540"/>
          </a:xfrm>
          <a:prstGeom prst="rect">
            <a:avLst/>
          </a:prstGeom>
        </p:spPr>
      </p:pic>
      <p:pic>
        <p:nvPicPr>
          <p:cNvPr id="783" name="그래픽 782" descr="오른쪽으로 굽은 화살표">
            <a:extLst>
              <a:ext uri="{FF2B5EF4-FFF2-40B4-BE49-F238E27FC236}">
                <a16:creationId xmlns:a16="http://schemas.microsoft.com/office/drawing/2014/main" id="{1BB5B926-3927-499F-A42F-18FEE4B854EB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13256542" flipV="1">
            <a:off x="2542706" y="4343864"/>
            <a:ext cx="413540" cy="413540"/>
          </a:xfrm>
          <a:prstGeom prst="rect">
            <a:avLst/>
          </a:prstGeom>
        </p:spPr>
      </p:pic>
      <p:sp>
        <p:nvSpPr>
          <p:cNvPr id="806" name="직사각형 805">
            <a:extLst>
              <a:ext uri="{FF2B5EF4-FFF2-40B4-BE49-F238E27FC236}">
                <a16:creationId xmlns:a16="http://schemas.microsoft.com/office/drawing/2014/main" id="{18E9C2D4-E072-4B74-AF72-642FD71D361E}"/>
              </a:ext>
            </a:extLst>
          </p:cNvPr>
          <p:cNvSpPr/>
          <p:nvPr/>
        </p:nvSpPr>
        <p:spPr>
          <a:xfrm>
            <a:off x="4109858" y="804595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그룹에 마우스 오버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B3750C3-CDFE-4080-8BEA-27FF99281BA5}"/>
              </a:ext>
            </a:extLst>
          </p:cNvPr>
          <p:cNvGrpSpPr/>
          <p:nvPr/>
        </p:nvGrpSpPr>
        <p:grpSpPr>
          <a:xfrm>
            <a:off x="4269792" y="1050496"/>
            <a:ext cx="1115575" cy="253211"/>
            <a:chOff x="4269792" y="1198134"/>
            <a:chExt cx="1115575" cy="253211"/>
          </a:xfrm>
        </p:grpSpPr>
        <p:sp>
          <p:nvSpPr>
            <p:cNvPr id="81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706B14B-C6AE-434D-A38D-5490BFDBF27C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4269792" y="13209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283A9661-B515-4BD9-AF96-C321389A1389}"/>
                </a:ext>
              </a:extLst>
            </p:cNvPr>
            <p:cNvSpPr/>
            <p:nvPr/>
          </p:nvSpPr>
          <p:spPr>
            <a:xfrm>
              <a:off x="4295004" y="1198134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D2F2C75D-D46F-4578-AAAA-F7118CF26DBD}"/>
              </a:ext>
            </a:extLst>
          </p:cNvPr>
          <p:cNvGrpSpPr/>
          <p:nvPr/>
        </p:nvGrpSpPr>
        <p:grpSpPr>
          <a:xfrm>
            <a:off x="4182308" y="1822021"/>
            <a:ext cx="2677851" cy="262993"/>
            <a:chOff x="4182308" y="1955371"/>
            <a:chExt cx="2677851" cy="262993"/>
          </a:xfrm>
        </p:grpSpPr>
        <p:sp>
          <p:nvSpPr>
            <p:cNvPr id="791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12A66393-BD02-4B13-A6FC-FBDDB21F1E0A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4182308" y="1978294"/>
              <a:ext cx="2677851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812" name="그룹 811">
              <a:extLst>
                <a:ext uri="{FF2B5EF4-FFF2-40B4-BE49-F238E27FC236}">
                  <a16:creationId xmlns:a16="http://schemas.microsoft.com/office/drawing/2014/main" id="{4A76FF5F-9A62-4DDB-A9C6-FB85AB0D5C5C}"/>
                </a:ext>
              </a:extLst>
            </p:cNvPr>
            <p:cNvGrpSpPr/>
            <p:nvPr/>
          </p:nvGrpSpPr>
          <p:grpSpPr>
            <a:xfrm>
              <a:off x="6747157" y="2026329"/>
              <a:ext cx="39506" cy="144000"/>
              <a:chOff x="3198941" y="2371350"/>
              <a:chExt cx="39506" cy="140236"/>
            </a:xfrm>
          </p:grpSpPr>
          <p:sp>
            <p:nvSpPr>
              <p:cNvPr id="813" name="Oval">
                <a:extLst>
                  <a:ext uri="{FF2B5EF4-FFF2-40B4-BE49-F238E27FC236}">
                    <a16:creationId xmlns:a16="http://schemas.microsoft.com/office/drawing/2014/main" id="{281BB9DB-D6B3-44EA-B8F9-10214ECAA7E6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4" name="Oval">
                <a:extLst>
                  <a:ext uri="{FF2B5EF4-FFF2-40B4-BE49-F238E27FC236}">
                    <a16:creationId xmlns:a16="http://schemas.microsoft.com/office/drawing/2014/main" id="{3B7632D0-0794-486D-A2AC-31AB356CDAC8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5" name="Oval">
                <a:extLst>
                  <a:ext uri="{FF2B5EF4-FFF2-40B4-BE49-F238E27FC236}">
                    <a16:creationId xmlns:a16="http://schemas.microsoft.com/office/drawing/2014/main" id="{212428AF-1FFF-44C9-995D-90DDC7B7BC75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1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4EDC892-818C-410C-9192-6891F4D30D6F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4269792" y="20781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8" name="직사각형 817">
              <a:extLst>
                <a:ext uri="{FF2B5EF4-FFF2-40B4-BE49-F238E27FC236}">
                  <a16:creationId xmlns:a16="http://schemas.microsoft.com/office/drawing/2014/main" id="{1D235666-0861-4E72-822D-24C966B8E7EF}"/>
                </a:ext>
              </a:extLst>
            </p:cNvPr>
            <p:cNvSpPr/>
            <p:nvPr/>
          </p:nvSpPr>
          <p:spPr>
            <a:xfrm>
              <a:off x="4295004" y="1955371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819" name="직사각형 818">
            <a:extLst>
              <a:ext uri="{FF2B5EF4-FFF2-40B4-BE49-F238E27FC236}">
                <a16:creationId xmlns:a16="http://schemas.microsoft.com/office/drawing/2014/main" id="{A3211F05-D2D5-40DE-818D-41FCF9BE267A}"/>
              </a:ext>
            </a:extLst>
          </p:cNvPr>
          <p:cNvSpPr/>
          <p:nvPr/>
        </p:nvSpPr>
        <p:spPr>
          <a:xfrm>
            <a:off x="4109858" y="1580882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그룹에 마우스 오버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20" name="사각형: 둥근 모서리 819">
            <a:extLst>
              <a:ext uri="{FF2B5EF4-FFF2-40B4-BE49-F238E27FC236}">
                <a16:creationId xmlns:a16="http://schemas.microsoft.com/office/drawing/2014/main" id="{78406200-AD3B-45DD-9FF3-F4CAB563E019}"/>
              </a:ext>
            </a:extLst>
          </p:cNvPr>
          <p:cNvSpPr/>
          <p:nvPr/>
        </p:nvSpPr>
        <p:spPr>
          <a:xfrm>
            <a:off x="4124325" y="1026695"/>
            <a:ext cx="2781300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822" name="그래픽 821" descr="오른쪽으로 굽은 화살표">
            <a:extLst>
              <a:ext uri="{FF2B5EF4-FFF2-40B4-BE49-F238E27FC236}">
                <a16:creationId xmlns:a16="http://schemas.microsoft.com/office/drawing/2014/main" id="{58FB6F5D-3B7E-471D-B034-7954874D187C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13961233" flipH="1" flipV="1">
            <a:off x="6675068" y="1194875"/>
            <a:ext cx="420603" cy="689011"/>
          </a:xfrm>
          <a:prstGeom prst="rect">
            <a:avLst/>
          </a:prstGeom>
        </p:spPr>
      </p:pic>
      <p:sp>
        <p:nvSpPr>
          <p:cNvPr id="823" name="타원 822">
            <a:extLst>
              <a:ext uri="{FF2B5EF4-FFF2-40B4-BE49-F238E27FC236}">
                <a16:creationId xmlns:a16="http://schemas.microsoft.com/office/drawing/2014/main" id="{A8EAEF3F-9485-4C24-8983-CD202A7DFA77}"/>
              </a:ext>
            </a:extLst>
          </p:cNvPr>
          <p:cNvSpPr>
            <a:spLocks noChangeAspect="1"/>
          </p:cNvSpPr>
          <p:nvPr/>
        </p:nvSpPr>
        <p:spPr>
          <a:xfrm>
            <a:off x="3467367" y="235564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4" name="타원 823">
            <a:extLst>
              <a:ext uri="{FF2B5EF4-FFF2-40B4-BE49-F238E27FC236}">
                <a16:creationId xmlns:a16="http://schemas.microsoft.com/office/drawing/2014/main" id="{B45922D7-2BBE-40B1-8C77-83B4E8136CC8}"/>
              </a:ext>
            </a:extLst>
          </p:cNvPr>
          <p:cNvSpPr>
            <a:spLocks noChangeAspect="1"/>
          </p:cNvSpPr>
          <p:nvPr/>
        </p:nvSpPr>
        <p:spPr>
          <a:xfrm>
            <a:off x="3409709" y="399076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5" name="타원 824">
            <a:extLst>
              <a:ext uri="{FF2B5EF4-FFF2-40B4-BE49-F238E27FC236}">
                <a16:creationId xmlns:a16="http://schemas.microsoft.com/office/drawing/2014/main" id="{EE5C8BD1-2985-4595-A159-96E0F87A55DD}"/>
              </a:ext>
            </a:extLst>
          </p:cNvPr>
          <p:cNvSpPr>
            <a:spLocks noChangeAspect="1"/>
          </p:cNvSpPr>
          <p:nvPr/>
        </p:nvSpPr>
        <p:spPr>
          <a:xfrm>
            <a:off x="1406467" y="44556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6" name="타원 825">
            <a:extLst>
              <a:ext uri="{FF2B5EF4-FFF2-40B4-BE49-F238E27FC236}">
                <a16:creationId xmlns:a16="http://schemas.microsoft.com/office/drawing/2014/main" id="{3650CC66-6354-4FD5-ACD0-61E4CFE25B67}"/>
              </a:ext>
            </a:extLst>
          </p:cNvPr>
          <p:cNvSpPr>
            <a:spLocks noChangeAspect="1"/>
          </p:cNvSpPr>
          <p:nvPr/>
        </p:nvSpPr>
        <p:spPr>
          <a:xfrm>
            <a:off x="6497493" y="9056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7" name="타원 826">
            <a:extLst>
              <a:ext uri="{FF2B5EF4-FFF2-40B4-BE49-F238E27FC236}">
                <a16:creationId xmlns:a16="http://schemas.microsoft.com/office/drawing/2014/main" id="{0D05FB52-EC05-45E7-B158-E647045F957D}"/>
              </a:ext>
            </a:extLst>
          </p:cNvPr>
          <p:cNvSpPr>
            <a:spLocks noChangeAspect="1"/>
          </p:cNvSpPr>
          <p:nvPr/>
        </p:nvSpPr>
        <p:spPr>
          <a:xfrm>
            <a:off x="6497493" y="17134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8" name="타원 827">
            <a:extLst>
              <a:ext uri="{FF2B5EF4-FFF2-40B4-BE49-F238E27FC236}">
                <a16:creationId xmlns:a16="http://schemas.microsoft.com/office/drawing/2014/main" id="{3DABA131-07F9-4FF1-9873-457B923EE61D}"/>
              </a:ext>
            </a:extLst>
          </p:cNvPr>
          <p:cNvSpPr>
            <a:spLocks noChangeAspect="1"/>
          </p:cNvSpPr>
          <p:nvPr/>
        </p:nvSpPr>
        <p:spPr>
          <a:xfrm>
            <a:off x="1450259" y="592340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3017855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42927556"/>
              </p:ext>
            </p:extLst>
          </p:nvPr>
        </p:nvGraphicFramePr>
        <p:xfrm>
          <a:off x="7572375" y="571500"/>
          <a:ext cx="2200900" cy="2384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그룹 이름 바꾸기 선택 시 목록에서 바로 </a:t>
                      </a:r>
                      <a:r>
                        <a:rPr lang="ko-KR" altLang="en-US" sz="800" b="1" dirty="0" err="1">
                          <a:latin typeface="+mj-ea"/>
                          <a:ea typeface="+mj-ea"/>
                        </a:rPr>
                        <a:t>그룹명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 수정 가능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이름 바꾸기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6792DAE-97B3-4A9D-81E1-9337F2CC50C7}"/>
              </a:ext>
            </a:extLst>
          </p:cNvPr>
          <p:cNvGrpSpPr/>
          <p:nvPr/>
        </p:nvGrpSpPr>
        <p:grpSpPr>
          <a:xfrm>
            <a:off x="3246565" y="4529802"/>
            <a:ext cx="1338822" cy="1836400"/>
            <a:chOff x="3541840" y="4529802"/>
            <a:chExt cx="1338822" cy="18364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ED819B39-F436-4C35-B9FA-37ED7BAE3479}"/>
                </a:ext>
              </a:extLst>
            </p:cNvPr>
            <p:cNvGrpSpPr/>
            <p:nvPr/>
          </p:nvGrpSpPr>
          <p:grpSpPr>
            <a:xfrm>
              <a:off x="3554112" y="4529802"/>
              <a:ext cx="1326550" cy="1836400"/>
              <a:chOff x="1977464" y="3656664"/>
              <a:chExt cx="1326550" cy="1836400"/>
            </a:xfrm>
          </p:grpSpPr>
          <p:sp>
            <p:nvSpPr>
              <p:cNvPr id="633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7D831E5-2B7E-421A-802F-43AD354F1ED7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1977464" y="3656664"/>
                <a:ext cx="1326550" cy="1836400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UCAP 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메신저 고도화 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대화하기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쪽지 보내기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멤버 관리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삭제</a:t>
                </a:r>
              </a:p>
            </p:txBody>
          </p:sp>
          <p:sp>
            <p:nvSpPr>
              <p:cNvPr id="635" name="Forums Icon">
                <a:extLst>
                  <a:ext uri="{FF2B5EF4-FFF2-40B4-BE49-F238E27FC236}">
                    <a16:creationId xmlns:a16="http://schemas.microsoft.com/office/drawing/2014/main" id="{11CBC918-A4D6-445E-8049-23C93632FB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41744" y="4069917"/>
                <a:ext cx="126893" cy="126893"/>
              </a:xfrm>
              <a:custGeom>
                <a:avLst/>
                <a:gdLst>
                  <a:gd name="T0" fmla="*/ 529 w 706"/>
                  <a:gd name="T1" fmla="*/ 353 h 706"/>
                  <a:gd name="T2" fmla="*/ 529 w 706"/>
                  <a:gd name="T3" fmla="*/ 36 h 706"/>
                  <a:gd name="T4" fmla="*/ 494 w 706"/>
                  <a:gd name="T5" fmla="*/ 0 h 706"/>
                  <a:gd name="T6" fmla="*/ 36 w 706"/>
                  <a:gd name="T7" fmla="*/ 0 h 706"/>
                  <a:gd name="T8" fmla="*/ 0 w 706"/>
                  <a:gd name="T9" fmla="*/ 36 h 706"/>
                  <a:gd name="T10" fmla="*/ 0 w 706"/>
                  <a:gd name="T11" fmla="*/ 530 h 706"/>
                  <a:gd name="T12" fmla="*/ 141 w 706"/>
                  <a:gd name="T13" fmla="*/ 389 h 706"/>
                  <a:gd name="T14" fmla="*/ 494 w 706"/>
                  <a:gd name="T15" fmla="*/ 389 h 706"/>
                  <a:gd name="T16" fmla="*/ 529 w 706"/>
                  <a:gd name="T17" fmla="*/ 353 h 706"/>
                  <a:gd name="T18" fmla="*/ 671 w 706"/>
                  <a:gd name="T19" fmla="*/ 142 h 706"/>
                  <a:gd name="T20" fmla="*/ 600 w 706"/>
                  <a:gd name="T21" fmla="*/ 142 h 706"/>
                  <a:gd name="T22" fmla="*/ 600 w 706"/>
                  <a:gd name="T23" fmla="*/ 459 h 706"/>
                  <a:gd name="T24" fmla="*/ 141 w 706"/>
                  <a:gd name="T25" fmla="*/ 459 h 706"/>
                  <a:gd name="T26" fmla="*/ 141 w 706"/>
                  <a:gd name="T27" fmla="*/ 530 h 706"/>
                  <a:gd name="T28" fmla="*/ 177 w 706"/>
                  <a:gd name="T29" fmla="*/ 565 h 706"/>
                  <a:gd name="T30" fmla="*/ 565 w 706"/>
                  <a:gd name="T31" fmla="*/ 565 h 706"/>
                  <a:gd name="T32" fmla="*/ 706 w 706"/>
                  <a:gd name="T33" fmla="*/ 706 h 706"/>
                  <a:gd name="T34" fmla="*/ 706 w 706"/>
                  <a:gd name="T35" fmla="*/ 177 h 706"/>
                  <a:gd name="T36" fmla="*/ 671 w 706"/>
                  <a:gd name="T37" fmla="*/ 142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6" h="706">
                    <a:moveTo>
                      <a:pt x="529" y="353"/>
                    </a:moveTo>
                    <a:lnTo>
                      <a:pt x="529" y="36"/>
                    </a:lnTo>
                    <a:cubicBezTo>
                      <a:pt x="529" y="16"/>
                      <a:pt x="514" y="0"/>
                      <a:pt x="494" y="0"/>
                    </a:cubicBezTo>
                    <a:lnTo>
                      <a:pt x="36" y="0"/>
                    </a:lnTo>
                    <a:cubicBezTo>
                      <a:pt x="16" y="0"/>
                      <a:pt x="0" y="16"/>
                      <a:pt x="0" y="36"/>
                    </a:cubicBezTo>
                    <a:lnTo>
                      <a:pt x="0" y="530"/>
                    </a:lnTo>
                    <a:lnTo>
                      <a:pt x="141" y="389"/>
                    </a:lnTo>
                    <a:lnTo>
                      <a:pt x="494" y="389"/>
                    </a:lnTo>
                    <a:cubicBezTo>
                      <a:pt x="514" y="389"/>
                      <a:pt x="529" y="373"/>
                      <a:pt x="529" y="353"/>
                    </a:cubicBezTo>
                    <a:moveTo>
                      <a:pt x="671" y="142"/>
                    </a:moveTo>
                    <a:lnTo>
                      <a:pt x="600" y="142"/>
                    </a:lnTo>
                    <a:lnTo>
                      <a:pt x="600" y="459"/>
                    </a:lnTo>
                    <a:lnTo>
                      <a:pt x="141" y="459"/>
                    </a:lnTo>
                    <a:lnTo>
                      <a:pt x="141" y="530"/>
                    </a:lnTo>
                    <a:cubicBezTo>
                      <a:pt x="141" y="549"/>
                      <a:pt x="157" y="565"/>
                      <a:pt x="177" y="565"/>
                    </a:cubicBezTo>
                    <a:lnTo>
                      <a:pt x="565" y="565"/>
                    </a:lnTo>
                    <a:lnTo>
                      <a:pt x="706" y="706"/>
                    </a:lnTo>
                    <a:lnTo>
                      <a:pt x="706" y="177"/>
                    </a:lnTo>
                    <a:cubicBezTo>
                      <a:pt x="706" y="157"/>
                      <a:pt x="690" y="142"/>
                      <a:pt x="671" y="142"/>
                    </a:cubicBezTo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6" name="Outbox Icon">
                <a:extLst>
                  <a:ext uri="{FF2B5EF4-FFF2-40B4-BE49-F238E27FC236}">
                    <a16:creationId xmlns:a16="http://schemas.microsoft.com/office/drawing/2014/main" id="{102775D6-7B8E-4D5C-9E5C-2719C80F9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8354" y="4358557"/>
                <a:ext cx="133673" cy="114300"/>
              </a:xfrm>
              <a:custGeom>
                <a:avLst/>
                <a:gdLst>
                  <a:gd name="T0" fmla="*/ 0 w 138"/>
                  <a:gd name="T1" fmla="*/ 118 h 118"/>
                  <a:gd name="T2" fmla="*/ 138 w 138"/>
                  <a:gd name="T3" fmla="*/ 59 h 118"/>
                  <a:gd name="T4" fmla="*/ 0 w 138"/>
                  <a:gd name="T5" fmla="*/ 0 h 118"/>
                  <a:gd name="T6" fmla="*/ 0 w 138"/>
                  <a:gd name="T7" fmla="*/ 46 h 118"/>
                  <a:gd name="T8" fmla="*/ 98 w 138"/>
                  <a:gd name="T9" fmla="*/ 59 h 118"/>
                  <a:gd name="T10" fmla="*/ 0 w 138"/>
                  <a:gd name="T11" fmla="*/ 72 h 118"/>
                  <a:gd name="T12" fmla="*/ 0 w 138"/>
                  <a:gd name="T1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118">
                    <a:moveTo>
                      <a:pt x="0" y="118"/>
                    </a:moveTo>
                    <a:lnTo>
                      <a:pt x="138" y="59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98" y="59"/>
                    </a:lnTo>
                    <a:lnTo>
                      <a:pt x="0" y="72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7" name="Trash Icon">
                <a:extLst>
                  <a:ext uri="{FF2B5EF4-FFF2-40B4-BE49-F238E27FC236}">
                    <a16:creationId xmlns:a16="http://schemas.microsoft.com/office/drawing/2014/main" id="{1B9E1441-071C-4AB3-B693-A8EC2DC42A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60633" y="5256888"/>
                <a:ext cx="89115" cy="114300"/>
              </a:xfrm>
              <a:custGeom>
                <a:avLst/>
                <a:gdLst>
                  <a:gd name="T0" fmla="*/ 459 w 494"/>
                  <a:gd name="T1" fmla="*/ 35 h 635"/>
                  <a:gd name="T2" fmla="*/ 371 w 494"/>
                  <a:gd name="T3" fmla="*/ 35 h 635"/>
                  <a:gd name="T4" fmla="*/ 335 w 494"/>
                  <a:gd name="T5" fmla="*/ 0 h 635"/>
                  <a:gd name="T6" fmla="*/ 159 w 494"/>
                  <a:gd name="T7" fmla="*/ 0 h 635"/>
                  <a:gd name="T8" fmla="*/ 124 w 494"/>
                  <a:gd name="T9" fmla="*/ 35 h 635"/>
                  <a:gd name="T10" fmla="*/ 35 w 494"/>
                  <a:gd name="T11" fmla="*/ 35 h 635"/>
                  <a:gd name="T12" fmla="*/ 0 w 494"/>
                  <a:gd name="T13" fmla="*/ 71 h 635"/>
                  <a:gd name="T14" fmla="*/ 0 w 494"/>
                  <a:gd name="T15" fmla="*/ 106 h 635"/>
                  <a:gd name="T16" fmla="*/ 494 w 494"/>
                  <a:gd name="T17" fmla="*/ 106 h 635"/>
                  <a:gd name="T18" fmla="*/ 494 w 494"/>
                  <a:gd name="T19" fmla="*/ 71 h 635"/>
                  <a:gd name="T20" fmla="*/ 459 w 494"/>
                  <a:gd name="T21" fmla="*/ 35 h 635"/>
                  <a:gd name="T22" fmla="*/ 35 w 494"/>
                  <a:gd name="T23" fmla="*/ 565 h 635"/>
                  <a:gd name="T24" fmla="*/ 106 w 494"/>
                  <a:gd name="T25" fmla="*/ 635 h 635"/>
                  <a:gd name="T26" fmla="*/ 388 w 494"/>
                  <a:gd name="T27" fmla="*/ 635 h 635"/>
                  <a:gd name="T28" fmla="*/ 459 w 494"/>
                  <a:gd name="T29" fmla="*/ 565 h 635"/>
                  <a:gd name="T30" fmla="*/ 459 w 494"/>
                  <a:gd name="T31" fmla="*/ 141 h 635"/>
                  <a:gd name="T32" fmla="*/ 35 w 494"/>
                  <a:gd name="T33" fmla="*/ 141 h 635"/>
                  <a:gd name="T34" fmla="*/ 35 w 494"/>
                  <a:gd name="T35" fmla="*/ 565 h 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4" h="635">
                    <a:moveTo>
                      <a:pt x="459" y="35"/>
                    </a:moveTo>
                    <a:lnTo>
                      <a:pt x="371" y="35"/>
                    </a:lnTo>
                    <a:lnTo>
                      <a:pt x="335" y="0"/>
                    </a:lnTo>
                    <a:lnTo>
                      <a:pt x="159" y="0"/>
                    </a:lnTo>
                    <a:lnTo>
                      <a:pt x="124" y="35"/>
                    </a:lnTo>
                    <a:lnTo>
                      <a:pt x="35" y="35"/>
                    </a:lnTo>
                    <a:cubicBezTo>
                      <a:pt x="16" y="35"/>
                      <a:pt x="0" y="51"/>
                      <a:pt x="0" y="71"/>
                    </a:cubicBezTo>
                    <a:lnTo>
                      <a:pt x="0" y="106"/>
                    </a:lnTo>
                    <a:lnTo>
                      <a:pt x="494" y="106"/>
                    </a:lnTo>
                    <a:lnTo>
                      <a:pt x="494" y="71"/>
                    </a:lnTo>
                    <a:cubicBezTo>
                      <a:pt x="494" y="51"/>
                      <a:pt x="478" y="35"/>
                      <a:pt x="459" y="35"/>
                    </a:cubicBezTo>
                    <a:moveTo>
                      <a:pt x="35" y="565"/>
                    </a:moveTo>
                    <a:cubicBezTo>
                      <a:pt x="35" y="604"/>
                      <a:pt x="67" y="635"/>
                      <a:pt x="106" y="635"/>
                    </a:cubicBezTo>
                    <a:lnTo>
                      <a:pt x="388" y="635"/>
                    </a:lnTo>
                    <a:cubicBezTo>
                      <a:pt x="427" y="635"/>
                      <a:pt x="459" y="604"/>
                      <a:pt x="459" y="565"/>
                    </a:cubicBezTo>
                    <a:lnTo>
                      <a:pt x="459" y="141"/>
                    </a:lnTo>
                    <a:lnTo>
                      <a:pt x="35" y="141"/>
                    </a:lnTo>
                    <a:lnTo>
                      <a:pt x="35" y="565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2" name="Social Icon">
              <a:extLst>
                <a:ext uri="{FF2B5EF4-FFF2-40B4-BE49-F238E27FC236}">
                  <a16:creationId xmlns:a16="http://schemas.microsoft.com/office/drawing/2014/main" id="{EFE87BA0-E08F-470F-A00A-E5D629DD73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2096" y="5827551"/>
              <a:ext cx="139485" cy="89115"/>
            </a:xfrm>
            <a:custGeom>
              <a:avLst/>
              <a:gdLst>
                <a:gd name="T0" fmla="*/ 529 w 776"/>
                <a:gd name="T1" fmla="*/ 282 h 494"/>
                <a:gd name="T2" fmla="*/ 495 w 776"/>
                <a:gd name="T3" fmla="*/ 284 h 494"/>
                <a:gd name="T4" fmla="*/ 564 w 776"/>
                <a:gd name="T5" fmla="*/ 405 h 494"/>
                <a:gd name="T6" fmla="*/ 564 w 776"/>
                <a:gd name="T7" fmla="*/ 494 h 494"/>
                <a:gd name="T8" fmla="*/ 776 w 776"/>
                <a:gd name="T9" fmla="*/ 494 h 494"/>
                <a:gd name="T10" fmla="*/ 776 w 776"/>
                <a:gd name="T11" fmla="*/ 405 h 494"/>
                <a:gd name="T12" fmla="*/ 529 w 776"/>
                <a:gd name="T13" fmla="*/ 282 h 494"/>
                <a:gd name="T14" fmla="*/ 247 w 776"/>
                <a:gd name="T15" fmla="*/ 282 h 494"/>
                <a:gd name="T16" fmla="*/ 0 w 776"/>
                <a:gd name="T17" fmla="*/ 405 h 494"/>
                <a:gd name="T18" fmla="*/ 0 w 776"/>
                <a:gd name="T19" fmla="*/ 494 h 494"/>
                <a:gd name="T20" fmla="*/ 494 w 776"/>
                <a:gd name="T21" fmla="*/ 494 h 494"/>
                <a:gd name="T22" fmla="*/ 494 w 776"/>
                <a:gd name="T23" fmla="*/ 405 h 494"/>
                <a:gd name="T24" fmla="*/ 247 w 776"/>
                <a:gd name="T25" fmla="*/ 282 h 494"/>
                <a:gd name="T26" fmla="*/ 247 w 776"/>
                <a:gd name="T27" fmla="*/ 211 h 494"/>
                <a:gd name="T28" fmla="*/ 352 w 776"/>
                <a:gd name="T29" fmla="*/ 105 h 494"/>
                <a:gd name="T30" fmla="*/ 247 w 776"/>
                <a:gd name="T31" fmla="*/ 0 h 494"/>
                <a:gd name="T32" fmla="*/ 141 w 776"/>
                <a:gd name="T33" fmla="*/ 105 h 494"/>
                <a:gd name="T34" fmla="*/ 247 w 776"/>
                <a:gd name="T35" fmla="*/ 211 h 494"/>
                <a:gd name="T36" fmla="*/ 529 w 776"/>
                <a:gd name="T37" fmla="*/ 211 h 494"/>
                <a:gd name="T38" fmla="*/ 635 w 776"/>
                <a:gd name="T39" fmla="*/ 105 h 494"/>
                <a:gd name="T40" fmla="*/ 529 w 776"/>
                <a:gd name="T41" fmla="*/ 0 h 494"/>
                <a:gd name="T42" fmla="*/ 423 w 776"/>
                <a:gd name="T43" fmla="*/ 105 h 494"/>
                <a:gd name="T44" fmla="*/ 529 w 776"/>
                <a:gd name="T45" fmla="*/ 211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6" h="494">
                  <a:moveTo>
                    <a:pt x="529" y="282"/>
                  </a:moveTo>
                  <a:cubicBezTo>
                    <a:pt x="519" y="282"/>
                    <a:pt x="507" y="283"/>
                    <a:pt x="495" y="284"/>
                  </a:cubicBezTo>
                  <a:cubicBezTo>
                    <a:pt x="536" y="313"/>
                    <a:pt x="564" y="353"/>
                    <a:pt x="564" y="405"/>
                  </a:cubicBezTo>
                  <a:lnTo>
                    <a:pt x="564" y="494"/>
                  </a:lnTo>
                  <a:lnTo>
                    <a:pt x="776" y="494"/>
                  </a:lnTo>
                  <a:lnTo>
                    <a:pt x="776" y="405"/>
                  </a:lnTo>
                  <a:cubicBezTo>
                    <a:pt x="776" y="323"/>
                    <a:pt x="611" y="282"/>
                    <a:pt x="529" y="282"/>
                  </a:cubicBezTo>
                  <a:moveTo>
                    <a:pt x="247" y="282"/>
                  </a:moveTo>
                  <a:cubicBezTo>
                    <a:pt x="165" y="282"/>
                    <a:pt x="0" y="323"/>
                    <a:pt x="0" y="405"/>
                  </a:cubicBezTo>
                  <a:lnTo>
                    <a:pt x="0" y="494"/>
                  </a:lnTo>
                  <a:lnTo>
                    <a:pt x="494" y="494"/>
                  </a:lnTo>
                  <a:lnTo>
                    <a:pt x="494" y="405"/>
                  </a:lnTo>
                  <a:cubicBezTo>
                    <a:pt x="494" y="323"/>
                    <a:pt x="329" y="282"/>
                    <a:pt x="247" y="282"/>
                  </a:cubicBezTo>
                  <a:moveTo>
                    <a:pt x="247" y="211"/>
                  </a:moveTo>
                  <a:cubicBezTo>
                    <a:pt x="305" y="211"/>
                    <a:pt x="352" y="164"/>
                    <a:pt x="352" y="105"/>
                  </a:cubicBezTo>
                  <a:cubicBezTo>
                    <a:pt x="352" y="47"/>
                    <a:pt x="305" y="0"/>
                    <a:pt x="247" y="0"/>
                  </a:cubicBezTo>
                  <a:cubicBezTo>
                    <a:pt x="188" y="0"/>
                    <a:pt x="141" y="47"/>
                    <a:pt x="141" y="105"/>
                  </a:cubicBezTo>
                  <a:cubicBezTo>
                    <a:pt x="141" y="164"/>
                    <a:pt x="188" y="211"/>
                    <a:pt x="247" y="211"/>
                  </a:cubicBezTo>
                  <a:moveTo>
                    <a:pt x="529" y="211"/>
                  </a:moveTo>
                  <a:cubicBezTo>
                    <a:pt x="588" y="211"/>
                    <a:pt x="635" y="164"/>
                    <a:pt x="635" y="105"/>
                  </a:cubicBezTo>
                  <a:cubicBezTo>
                    <a:pt x="635" y="47"/>
                    <a:pt x="588" y="0"/>
                    <a:pt x="529" y="0"/>
                  </a:cubicBezTo>
                  <a:cubicBezTo>
                    <a:pt x="471" y="0"/>
                    <a:pt x="423" y="47"/>
                    <a:pt x="423" y="105"/>
                  </a:cubicBezTo>
                  <a:cubicBezTo>
                    <a:pt x="423" y="164"/>
                    <a:pt x="471" y="211"/>
                    <a:pt x="529" y="211"/>
                  </a:cubicBezTo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9B659F5-39A0-4AED-ABF9-CA9D6B000AB7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3541840" y="5481043"/>
              <a:ext cx="1330194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4" name="직사각형 643">
              <a:extLst>
                <a:ext uri="{FF2B5EF4-FFF2-40B4-BE49-F238E27FC236}">
                  <a16:creationId xmlns:a16="http://schemas.microsoft.com/office/drawing/2014/main" id="{D4E16E9E-0CB2-4EF5-9EDD-3505E55B4648}"/>
                </a:ext>
              </a:extLst>
            </p:cNvPr>
            <p:cNvSpPr/>
            <p:nvPr/>
          </p:nvSpPr>
          <p:spPr>
            <a:xfrm>
              <a:off x="3556426" y="5488770"/>
              <a:ext cx="112594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그룹 이름 바꾸기</a:t>
              </a:r>
            </a:p>
          </p:txBody>
        </p:sp>
        <p:sp>
          <p:nvSpPr>
            <p:cNvPr id="645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519F75CA-DDFA-4A9A-920A-2D88E1A9BA47}"/>
                </a:ext>
              </a:extLst>
            </p:cNvPr>
            <p:cNvSpPr>
              <a:spLocks noChangeAspect="1" noEditPoints="1"/>
            </p:cNvSpPr>
            <p:nvPr>
              <p:custDataLst>
                <p:tags r:id="rId14"/>
              </p:custDataLst>
            </p:nvPr>
          </p:nvSpPr>
          <p:spPr bwMode="auto">
            <a:xfrm>
              <a:off x="3612887" y="5527227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48" name="직사각형 647">
            <a:extLst>
              <a:ext uri="{FF2B5EF4-FFF2-40B4-BE49-F238E27FC236}">
                <a16:creationId xmlns:a16="http://schemas.microsoft.com/office/drawing/2014/main" id="{FC00A7A7-4FA7-4407-96AB-5A43E951CB81}"/>
              </a:ext>
            </a:extLst>
          </p:cNvPr>
          <p:cNvSpPr/>
          <p:nvPr/>
        </p:nvSpPr>
        <p:spPr>
          <a:xfrm>
            <a:off x="469095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49" name="그룹 648">
            <a:extLst>
              <a:ext uri="{FF2B5EF4-FFF2-40B4-BE49-F238E27FC236}">
                <a16:creationId xmlns:a16="http://schemas.microsoft.com/office/drawing/2014/main" id="{04518058-E0D4-45E2-B963-25681E57EEE8}"/>
              </a:ext>
            </a:extLst>
          </p:cNvPr>
          <p:cNvGrpSpPr/>
          <p:nvPr/>
        </p:nvGrpSpPr>
        <p:grpSpPr>
          <a:xfrm>
            <a:off x="4666902" y="1078568"/>
            <a:ext cx="2327951" cy="225640"/>
            <a:chOff x="498127" y="1345268"/>
            <a:chExt cx="2327951" cy="225640"/>
          </a:xfrm>
        </p:grpSpPr>
        <p:grpSp>
          <p:nvGrpSpPr>
            <p:cNvPr id="650" name="그룹 649">
              <a:extLst>
                <a:ext uri="{FF2B5EF4-FFF2-40B4-BE49-F238E27FC236}">
                  <a16:creationId xmlns:a16="http://schemas.microsoft.com/office/drawing/2014/main" id="{59B8D387-59D8-4994-AA51-1916D2768F5C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652" name="그룹 651">
                <a:extLst>
                  <a:ext uri="{FF2B5EF4-FFF2-40B4-BE49-F238E27FC236}">
                    <a16:creationId xmlns:a16="http://schemas.microsoft.com/office/drawing/2014/main" id="{3E771F86-AD22-45B9-A834-4E7400C0C51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654" name="Search Icon">
                  <a:extLst>
                    <a:ext uri="{FF2B5EF4-FFF2-40B4-BE49-F238E27FC236}">
                      <a16:creationId xmlns:a16="http://schemas.microsoft.com/office/drawing/2014/main" id="{E5E3AF56-38DC-415D-9987-D07F7DCD64F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55" name="직사각형 654">
                  <a:extLst>
                    <a:ext uri="{FF2B5EF4-FFF2-40B4-BE49-F238E27FC236}">
                      <a16:creationId xmlns:a16="http://schemas.microsoft.com/office/drawing/2014/main" id="{EB0CCD17-881E-407C-8A52-4293EC95CA4C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653" name="Line">
                <a:extLst>
                  <a:ext uri="{FF2B5EF4-FFF2-40B4-BE49-F238E27FC236}">
                    <a16:creationId xmlns:a16="http://schemas.microsoft.com/office/drawing/2014/main" id="{8D829D9C-2174-4454-828D-F7A1519862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651" name="직사각형 650">
              <a:extLst>
                <a:ext uri="{FF2B5EF4-FFF2-40B4-BE49-F238E27FC236}">
                  <a16:creationId xmlns:a16="http://schemas.microsoft.com/office/drawing/2014/main" id="{D4947146-ACB9-4EDC-9E26-052E116FEBC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56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F8BF1E1-75F9-4453-B60C-39B298EE6D3C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706567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57" name="그룹 656">
            <a:extLst>
              <a:ext uri="{FF2B5EF4-FFF2-40B4-BE49-F238E27FC236}">
                <a16:creationId xmlns:a16="http://schemas.microsoft.com/office/drawing/2014/main" id="{945F6702-EAB9-487D-B32B-AC4B36715C0E}"/>
              </a:ext>
            </a:extLst>
          </p:cNvPr>
          <p:cNvGrpSpPr/>
          <p:nvPr/>
        </p:nvGrpSpPr>
        <p:grpSpPr>
          <a:xfrm>
            <a:off x="7255800" y="1132506"/>
            <a:ext cx="39506" cy="144000"/>
            <a:chOff x="3198941" y="2371350"/>
            <a:chExt cx="39506" cy="140236"/>
          </a:xfrm>
        </p:grpSpPr>
        <p:sp>
          <p:nvSpPr>
            <p:cNvPr id="658" name="Oval">
              <a:extLst>
                <a:ext uri="{FF2B5EF4-FFF2-40B4-BE49-F238E27FC236}">
                  <a16:creationId xmlns:a16="http://schemas.microsoft.com/office/drawing/2014/main" id="{2EED064D-3209-4C69-BE7B-39AEF2553B20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59" name="Oval">
              <a:extLst>
                <a:ext uri="{FF2B5EF4-FFF2-40B4-BE49-F238E27FC236}">
                  <a16:creationId xmlns:a16="http://schemas.microsoft.com/office/drawing/2014/main" id="{DFAE79C7-36F2-45F2-802B-4160E92BBB6F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60" name="Oval">
              <a:extLst>
                <a:ext uri="{FF2B5EF4-FFF2-40B4-BE49-F238E27FC236}">
                  <a16:creationId xmlns:a16="http://schemas.microsoft.com/office/drawing/2014/main" id="{93276B51-E00E-40E2-BB3E-D5BEBAEFD607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61" name="그룹 660">
            <a:extLst>
              <a:ext uri="{FF2B5EF4-FFF2-40B4-BE49-F238E27FC236}">
                <a16:creationId xmlns:a16="http://schemas.microsoft.com/office/drawing/2014/main" id="{66F8FD42-C94B-44A1-8535-8ED0D4796D24}"/>
              </a:ext>
            </a:extLst>
          </p:cNvPr>
          <p:cNvGrpSpPr/>
          <p:nvPr/>
        </p:nvGrpSpPr>
        <p:grpSpPr>
          <a:xfrm>
            <a:off x="4821193" y="1671511"/>
            <a:ext cx="1233927" cy="377855"/>
            <a:chOff x="11046174" y="4430284"/>
            <a:chExt cx="1233927" cy="377855"/>
          </a:xfrm>
        </p:grpSpPr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2FFCD885-FE47-41D6-BF16-8D8334F6429F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63" name="Profile Picture">
              <a:extLst>
                <a:ext uri="{FF2B5EF4-FFF2-40B4-BE49-F238E27FC236}">
                  <a16:creationId xmlns:a16="http://schemas.microsoft.com/office/drawing/2014/main" id="{CF61F882-A14A-4AAA-9184-9BF456924D1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65" name="Background">
                <a:extLst>
                  <a:ext uri="{FF2B5EF4-FFF2-40B4-BE49-F238E27FC236}">
                    <a16:creationId xmlns:a16="http://schemas.microsoft.com/office/drawing/2014/main" id="{CC4008AA-6AE6-4B51-835C-0D88FA2FC9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66" name="Profile Icon">
                <a:extLst>
                  <a:ext uri="{FF2B5EF4-FFF2-40B4-BE49-F238E27FC236}">
                    <a16:creationId xmlns:a16="http://schemas.microsoft.com/office/drawing/2014/main" id="{138DA3AC-0CAC-401E-82BA-9E91E3A88D5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F302D4C9-99B1-4860-AC97-D348D20B4B3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67" name="타원 666">
            <a:extLst>
              <a:ext uri="{FF2B5EF4-FFF2-40B4-BE49-F238E27FC236}">
                <a16:creationId xmlns:a16="http://schemas.microsoft.com/office/drawing/2014/main" id="{C2461EBE-8123-42E5-B2E1-076378543A92}"/>
              </a:ext>
            </a:extLst>
          </p:cNvPr>
          <p:cNvSpPr/>
          <p:nvPr/>
        </p:nvSpPr>
        <p:spPr>
          <a:xfrm>
            <a:off x="479580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68" name="그래픽 667" descr="스마트폰">
            <a:extLst>
              <a:ext uri="{FF2B5EF4-FFF2-40B4-BE49-F238E27FC236}">
                <a16:creationId xmlns:a16="http://schemas.microsoft.com/office/drawing/2014/main" id="{F8ADAFE6-5E27-44A0-8E9E-819EF672A0F7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1879511"/>
            <a:ext cx="144000" cy="144000"/>
          </a:xfrm>
          <a:prstGeom prst="rect">
            <a:avLst/>
          </a:prstGeom>
        </p:spPr>
      </p:pic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9A8EED93-12D4-498C-BBF9-DF64F6713100}"/>
              </a:ext>
            </a:extLst>
          </p:cNvPr>
          <p:cNvGrpSpPr/>
          <p:nvPr/>
        </p:nvGrpSpPr>
        <p:grpSpPr>
          <a:xfrm>
            <a:off x="4821193" y="2104960"/>
            <a:ext cx="1431079" cy="377855"/>
            <a:chOff x="11046174" y="4430284"/>
            <a:chExt cx="1431079" cy="377855"/>
          </a:xfrm>
        </p:grpSpPr>
        <p:sp>
          <p:nvSpPr>
            <p:cNvPr id="670" name="직사각형 669">
              <a:extLst>
                <a:ext uri="{FF2B5EF4-FFF2-40B4-BE49-F238E27FC236}">
                  <a16:creationId xmlns:a16="http://schemas.microsoft.com/office/drawing/2014/main" id="{6B658DF9-F911-4EA7-90C0-4BFB1F217C79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671" name="Profile Picture">
              <a:extLst>
                <a:ext uri="{FF2B5EF4-FFF2-40B4-BE49-F238E27FC236}">
                  <a16:creationId xmlns:a16="http://schemas.microsoft.com/office/drawing/2014/main" id="{12FDF620-C04B-4903-A0DC-56B03598E75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73" name="Background">
                <a:extLst>
                  <a:ext uri="{FF2B5EF4-FFF2-40B4-BE49-F238E27FC236}">
                    <a16:creationId xmlns:a16="http://schemas.microsoft.com/office/drawing/2014/main" id="{BC8CB97B-E0BC-454E-9AED-64B36667CA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74" name="Profile Icon">
                <a:extLst>
                  <a:ext uri="{FF2B5EF4-FFF2-40B4-BE49-F238E27FC236}">
                    <a16:creationId xmlns:a16="http://schemas.microsoft.com/office/drawing/2014/main" id="{818132D3-DB22-4E6D-A084-B2CFD612A09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72" name="직사각형 671">
              <a:extLst>
                <a:ext uri="{FF2B5EF4-FFF2-40B4-BE49-F238E27FC236}">
                  <a16:creationId xmlns:a16="http://schemas.microsoft.com/office/drawing/2014/main" id="{2101D832-9AF2-4778-82F3-77C1019A1813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75" name="타원 674">
            <a:extLst>
              <a:ext uri="{FF2B5EF4-FFF2-40B4-BE49-F238E27FC236}">
                <a16:creationId xmlns:a16="http://schemas.microsoft.com/office/drawing/2014/main" id="{7C3FF552-FFE6-4D76-9623-538E543692E9}"/>
              </a:ext>
            </a:extLst>
          </p:cNvPr>
          <p:cNvSpPr/>
          <p:nvPr/>
        </p:nvSpPr>
        <p:spPr>
          <a:xfrm>
            <a:off x="479580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6" name="그래픽 675" descr="스마트폰">
            <a:extLst>
              <a:ext uri="{FF2B5EF4-FFF2-40B4-BE49-F238E27FC236}">
                <a16:creationId xmlns:a16="http://schemas.microsoft.com/office/drawing/2014/main" id="{C9064DCC-16DA-46BE-A2D8-D316DD9C9F30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2312960"/>
            <a:ext cx="144000" cy="144000"/>
          </a:xfrm>
          <a:prstGeom prst="rect">
            <a:avLst/>
          </a:prstGeom>
        </p:spPr>
      </p:pic>
      <p:grpSp>
        <p:nvGrpSpPr>
          <p:cNvPr id="677" name="그룹 676">
            <a:extLst>
              <a:ext uri="{FF2B5EF4-FFF2-40B4-BE49-F238E27FC236}">
                <a16:creationId xmlns:a16="http://schemas.microsoft.com/office/drawing/2014/main" id="{28F9650E-1912-4E74-8018-F5CCB08851C0}"/>
              </a:ext>
            </a:extLst>
          </p:cNvPr>
          <p:cNvGrpSpPr/>
          <p:nvPr/>
        </p:nvGrpSpPr>
        <p:grpSpPr>
          <a:xfrm>
            <a:off x="5193467" y="2131557"/>
            <a:ext cx="338554" cy="184666"/>
            <a:chOff x="1063283" y="3697077"/>
            <a:chExt cx="338554" cy="184666"/>
          </a:xfrm>
        </p:grpSpPr>
        <p:sp>
          <p:nvSpPr>
            <p:cNvPr id="678" name="사각형: 둥근 모서리 677">
              <a:extLst>
                <a:ext uri="{FF2B5EF4-FFF2-40B4-BE49-F238E27FC236}">
                  <a16:creationId xmlns:a16="http://schemas.microsoft.com/office/drawing/2014/main" id="{724EF0DB-CFEE-441D-8301-CD6B3EF42A9C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79" name="직사각형 678">
              <a:extLst>
                <a:ext uri="{FF2B5EF4-FFF2-40B4-BE49-F238E27FC236}">
                  <a16:creationId xmlns:a16="http://schemas.microsoft.com/office/drawing/2014/main" id="{94D95F64-DF44-4D8B-8F8F-8BDB57B9E0B9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장기</a:t>
              </a:r>
            </a:p>
          </p:txBody>
        </p:sp>
      </p:grpSp>
      <p:grpSp>
        <p:nvGrpSpPr>
          <p:cNvPr id="680" name="그룹 679">
            <a:extLst>
              <a:ext uri="{FF2B5EF4-FFF2-40B4-BE49-F238E27FC236}">
                <a16:creationId xmlns:a16="http://schemas.microsoft.com/office/drawing/2014/main" id="{5BB57B64-4BB4-4CBA-87A7-714C1A225B4F}"/>
              </a:ext>
            </a:extLst>
          </p:cNvPr>
          <p:cNvGrpSpPr/>
          <p:nvPr/>
        </p:nvGrpSpPr>
        <p:grpSpPr>
          <a:xfrm>
            <a:off x="4821193" y="2860380"/>
            <a:ext cx="1233927" cy="377855"/>
            <a:chOff x="11046174" y="4430284"/>
            <a:chExt cx="1233927" cy="377855"/>
          </a:xfrm>
        </p:grpSpPr>
        <p:sp>
          <p:nvSpPr>
            <p:cNvPr id="681" name="직사각형 680">
              <a:extLst>
                <a:ext uri="{FF2B5EF4-FFF2-40B4-BE49-F238E27FC236}">
                  <a16:creationId xmlns:a16="http://schemas.microsoft.com/office/drawing/2014/main" id="{D68B414D-3643-43DE-96AC-069F6A17C60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82" name="Profile Picture">
              <a:extLst>
                <a:ext uri="{FF2B5EF4-FFF2-40B4-BE49-F238E27FC236}">
                  <a16:creationId xmlns:a16="http://schemas.microsoft.com/office/drawing/2014/main" id="{9F3B1970-6E9B-44B8-BCD1-0F88DA948B1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84" name="Background">
                <a:extLst>
                  <a:ext uri="{FF2B5EF4-FFF2-40B4-BE49-F238E27FC236}">
                    <a16:creationId xmlns:a16="http://schemas.microsoft.com/office/drawing/2014/main" id="{4BD7CD67-DC8C-4893-A9F8-729E4CC9CC5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85" name="Profile Icon">
                <a:extLst>
                  <a:ext uri="{FF2B5EF4-FFF2-40B4-BE49-F238E27FC236}">
                    <a16:creationId xmlns:a16="http://schemas.microsoft.com/office/drawing/2014/main" id="{F50612F7-24E6-4800-BE5A-FA978078C50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83" name="직사각형 682">
              <a:extLst>
                <a:ext uri="{FF2B5EF4-FFF2-40B4-BE49-F238E27FC236}">
                  <a16:creationId xmlns:a16="http://schemas.microsoft.com/office/drawing/2014/main" id="{322C5B60-9F3E-4329-A73B-699BCD821B3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86" name="타원 685">
            <a:extLst>
              <a:ext uri="{FF2B5EF4-FFF2-40B4-BE49-F238E27FC236}">
                <a16:creationId xmlns:a16="http://schemas.microsoft.com/office/drawing/2014/main" id="{96B43F49-5460-448F-B9A8-E5B20EAC2EED}"/>
              </a:ext>
            </a:extLst>
          </p:cNvPr>
          <p:cNvSpPr/>
          <p:nvPr/>
        </p:nvSpPr>
        <p:spPr>
          <a:xfrm>
            <a:off x="479580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87" name="그래픽 686" descr="스마트폰">
            <a:extLst>
              <a:ext uri="{FF2B5EF4-FFF2-40B4-BE49-F238E27FC236}">
                <a16:creationId xmlns:a16="http://schemas.microsoft.com/office/drawing/2014/main" id="{9DB0600A-D2F0-478A-90A0-3BC4AE8733B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3068380"/>
            <a:ext cx="144000" cy="144000"/>
          </a:xfrm>
          <a:prstGeom prst="rect">
            <a:avLst/>
          </a:prstGeom>
        </p:spPr>
      </p:pic>
      <p:grpSp>
        <p:nvGrpSpPr>
          <p:cNvPr id="688" name="그룹 687">
            <a:extLst>
              <a:ext uri="{FF2B5EF4-FFF2-40B4-BE49-F238E27FC236}">
                <a16:creationId xmlns:a16="http://schemas.microsoft.com/office/drawing/2014/main" id="{E4B68BF0-D70A-4904-BA35-09CFBA030ACA}"/>
              </a:ext>
            </a:extLst>
          </p:cNvPr>
          <p:cNvGrpSpPr/>
          <p:nvPr/>
        </p:nvGrpSpPr>
        <p:grpSpPr>
          <a:xfrm>
            <a:off x="4821193" y="3293829"/>
            <a:ext cx="1431079" cy="377855"/>
            <a:chOff x="11046174" y="4430284"/>
            <a:chExt cx="1431079" cy="377855"/>
          </a:xfrm>
        </p:grpSpPr>
        <p:sp>
          <p:nvSpPr>
            <p:cNvPr id="689" name="직사각형 688">
              <a:extLst>
                <a:ext uri="{FF2B5EF4-FFF2-40B4-BE49-F238E27FC236}">
                  <a16:creationId xmlns:a16="http://schemas.microsoft.com/office/drawing/2014/main" id="{5FA9D28E-DE78-4B83-9F18-A3C6937A5433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690" name="Profile Picture">
              <a:extLst>
                <a:ext uri="{FF2B5EF4-FFF2-40B4-BE49-F238E27FC236}">
                  <a16:creationId xmlns:a16="http://schemas.microsoft.com/office/drawing/2014/main" id="{939ED381-DABC-4D6E-9E4A-5F9FE1545B4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92" name="Background">
                <a:extLst>
                  <a:ext uri="{FF2B5EF4-FFF2-40B4-BE49-F238E27FC236}">
                    <a16:creationId xmlns:a16="http://schemas.microsoft.com/office/drawing/2014/main" id="{5F032DB7-1AD1-4D49-8894-AA23ED1832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93" name="Profile Icon">
                <a:extLst>
                  <a:ext uri="{FF2B5EF4-FFF2-40B4-BE49-F238E27FC236}">
                    <a16:creationId xmlns:a16="http://schemas.microsoft.com/office/drawing/2014/main" id="{5B2840B4-8385-4835-BB4C-5D65F5EB973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91" name="직사각형 690">
              <a:extLst>
                <a:ext uri="{FF2B5EF4-FFF2-40B4-BE49-F238E27FC236}">
                  <a16:creationId xmlns:a16="http://schemas.microsoft.com/office/drawing/2014/main" id="{470F478E-8E38-4231-AA54-47C5C9B2E23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694" name="타원 693">
            <a:extLst>
              <a:ext uri="{FF2B5EF4-FFF2-40B4-BE49-F238E27FC236}">
                <a16:creationId xmlns:a16="http://schemas.microsoft.com/office/drawing/2014/main" id="{3B33D748-DB07-4F8D-AC15-98B29CF8D362}"/>
              </a:ext>
            </a:extLst>
          </p:cNvPr>
          <p:cNvSpPr/>
          <p:nvPr/>
        </p:nvSpPr>
        <p:spPr>
          <a:xfrm>
            <a:off x="479580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95" name="그래픽 694" descr="스마트폰">
            <a:extLst>
              <a:ext uri="{FF2B5EF4-FFF2-40B4-BE49-F238E27FC236}">
                <a16:creationId xmlns:a16="http://schemas.microsoft.com/office/drawing/2014/main" id="{369BE8FA-8B72-48AD-8383-8D5E26878EB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5024965" y="3501829"/>
            <a:ext cx="144000" cy="144000"/>
          </a:xfrm>
          <a:prstGeom prst="rect">
            <a:avLst/>
          </a:prstGeom>
        </p:spPr>
      </p:pic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1DCF7DDC-9B94-42BD-A8D4-98C424EFE266}"/>
              </a:ext>
            </a:extLst>
          </p:cNvPr>
          <p:cNvGrpSpPr/>
          <p:nvPr/>
        </p:nvGrpSpPr>
        <p:grpSpPr>
          <a:xfrm>
            <a:off x="5193467" y="3320426"/>
            <a:ext cx="338554" cy="184666"/>
            <a:chOff x="1063283" y="3697077"/>
            <a:chExt cx="338554" cy="184666"/>
          </a:xfrm>
        </p:grpSpPr>
        <p:sp>
          <p:nvSpPr>
            <p:cNvPr id="697" name="사각형: 둥근 모서리 696">
              <a:extLst>
                <a:ext uri="{FF2B5EF4-FFF2-40B4-BE49-F238E27FC236}">
                  <a16:creationId xmlns:a16="http://schemas.microsoft.com/office/drawing/2014/main" id="{7588D803-7B1C-4213-8B8D-E148A9AC99ED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41E64FD9-B605-4BD5-8A78-F686A80C8313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오전</a:t>
              </a:r>
            </a:p>
          </p:txBody>
        </p:sp>
      </p:grpSp>
      <p:grpSp>
        <p:nvGrpSpPr>
          <p:cNvPr id="699" name="그룹 698">
            <a:extLst>
              <a:ext uri="{FF2B5EF4-FFF2-40B4-BE49-F238E27FC236}">
                <a16:creationId xmlns:a16="http://schemas.microsoft.com/office/drawing/2014/main" id="{16D81C5D-1A3F-466A-9947-58A19DB39F6F}"/>
              </a:ext>
            </a:extLst>
          </p:cNvPr>
          <p:cNvGrpSpPr/>
          <p:nvPr/>
        </p:nvGrpSpPr>
        <p:grpSpPr>
          <a:xfrm>
            <a:off x="6684359" y="1741480"/>
            <a:ext cx="599713" cy="208878"/>
            <a:chOff x="2618861" y="1818353"/>
            <a:chExt cx="599713" cy="208878"/>
          </a:xfrm>
        </p:grpSpPr>
        <p:sp>
          <p:nvSpPr>
            <p:cNvPr id="700" name="Message">
              <a:extLst>
                <a:ext uri="{FF2B5EF4-FFF2-40B4-BE49-F238E27FC236}">
                  <a16:creationId xmlns:a16="http://schemas.microsoft.com/office/drawing/2014/main" id="{4DCB2E1C-FFF3-4CE2-A259-9F4559B73751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01" name="Tip">
              <a:extLst>
                <a:ext uri="{FF2B5EF4-FFF2-40B4-BE49-F238E27FC236}">
                  <a16:creationId xmlns:a16="http://schemas.microsoft.com/office/drawing/2014/main" id="{F3928747-BF1A-4CAF-9AFB-B412492B03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2" name="그룹 701">
            <a:extLst>
              <a:ext uri="{FF2B5EF4-FFF2-40B4-BE49-F238E27FC236}">
                <a16:creationId xmlns:a16="http://schemas.microsoft.com/office/drawing/2014/main" id="{18E261EB-C76C-4264-AF28-04E85BDF9BD5}"/>
              </a:ext>
            </a:extLst>
          </p:cNvPr>
          <p:cNvGrpSpPr/>
          <p:nvPr/>
        </p:nvGrpSpPr>
        <p:grpSpPr>
          <a:xfrm>
            <a:off x="6337047" y="2126949"/>
            <a:ext cx="954223" cy="342644"/>
            <a:chOff x="2264351" y="1684587"/>
            <a:chExt cx="954223" cy="342644"/>
          </a:xfrm>
        </p:grpSpPr>
        <p:sp>
          <p:nvSpPr>
            <p:cNvPr id="703" name="Message">
              <a:extLst>
                <a:ext uri="{FF2B5EF4-FFF2-40B4-BE49-F238E27FC236}">
                  <a16:creationId xmlns:a16="http://schemas.microsoft.com/office/drawing/2014/main" id="{C7365B7F-DB0C-411C-AD70-6905296A43E0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704" name="Tip">
              <a:extLst>
                <a:ext uri="{FF2B5EF4-FFF2-40B4-BE49-F238E27FC236}">
                  <a16:creationId xmlns:a16="http://schemas.microsoft.com/office/drawing/2014/main" id="{974E68C3-7571-4BF3-A6DC-22F14178B88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34297A0B-4E48-47E5-B344-9463844EEE61}"/>
              </a:ext>
            </a:extLst>
          </p:cNvPr>
          <p:cNvGrpSpPr/>
          <p:nvPr/>
        </p:nvGrpSpPr>
        <p:grpSpPr>
          <a:xfrm>
            <a:off x="6684359" y="2930349"/>
            <a:ext cx="599713" cy="208878"/>
            <a:chOff x="2618861" y="1818353"/>
            <a:chExt cx="599713" cy="208878"/>
          </a:xfrm>
        </p:grpSpPr>
        <p:sp>
          <p:nvSpPr>
            <p:cNvPr id="706" name="Message">
              <a:extLst>
                <a:ext uri="{FF2B5EF4-FFF2-40B4-BE49-F238E27FC236}">
                  <a16:creationId xmlns:a16="http://schemas.microsoft.com/office/drawing/2014/main" id="{913F29FC-C568-45D0-8B63-A50C8160E315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07" name="Tip">
              <a:extLst>
                <a:ext uri="{FF2B5EF4-FFF2-40B4-BE49-F238E27FC236}">
                  <a16:creationId xmlns:a16="http://schemas.microsoft.com/office/drawing/2014/main" id="{D1EF0B48-F45B-4346-B939-1545629F56D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08" name="그룹 707">
            <a:extLst>
              <a:ext uri="{FF2B5EF4-FFF2-40B4-BE49-F238E27FC236}">
                <a16:creationId xmlns:a16="http://schemas.microsoft.com/office/drawing/2014/main" id="{CAB4FACA-6C32-4FB6-9427-9996AF303E1D}"/>
              </a:ext>
            </a:extLst>
          </p:cNvPr>
          <p:cNvGrpSpPr/>
          <p:nvPr/>
        </p:nvGrpSpPr>
        <p:grpSpPr>
          <a:xfrm>
            <a:off x="6337047" y="3315818"/>
            <a:ext cx="954223" cy="342644"/>
            <a:chOff x="2264351" y="1684587"/>
            <a:chExt cx="954223" cy="342644"/>
          </a:xfrm>
        </p:grpSpPr>
        <p:sp>
          <p:nvSpPr>
            <p:cNvPr id="709" name="Message">
              <a:extLst>
                <a:ext uri="{FF2B5EF4-FFF2-40B4-BE49-F238E27FC236}">
                  <a16:creationId xmlns:a16="http://schemas.microsoft.com/office/drawing/2014/main" id="{CAFFE1AC-ED82-4E88-8D6E-2FE317522EFD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710" name="Tip">
              <a:extLst>
                <a:ext uri="{FF2B5EF4-FFF2-40B4-BE49-F238E27FC236}">
                  <a16:creationId xmlns:a16="http://schemas.microsoft.com/office/drawing/2014/main" id="{9A93A73C-B04A-40C0-B7FE-97406267BC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11" name="Scroll Indicator">
            <a:extLst>
              <a:ext uri="{FF2B5EF4-FFF2-40B4-BE49-F238E27FC236}">
                <a16:creationId xmlns:a16="http://schemas.microsoft.com/office/drawing/2014/main" id="{EBC980A0-5DEE-4171-A82F-31144F2BB2B2}"/>
              </a:ext>
            </a:extLst>
          </p:cNvPr>
          <p:cNvGrpSpPr/>
          <p:nvPr/>
        </p:nvGrpSpPr>
        <p:grpSpPr>
          <a:xfrm>
            <a:off x="7323621" y="1456151"/>
            <a:ext cx="25400" cy="4644000"/>
            <a:chOff x="892175" y="1261242"/>
            <a:chExt cx="25400" cy="3016250"/>
          </a:xfrm>
        </p:grpSpPr>
        <p:cxnSp>
          <p:nvCxnSpPr>
            <p:cNvPr id="712" name="Track">
              <a:extLst>
                <a:ext uri="{FF2B5EF4-FFF2-40B4-BE49-F238E27FC236}">
                  <a16:creationId xmlns:a16="http://schemas.microsoft.com/office/drawing/2014/main" id="{6CAB9316-B95C-49D2-A91E-F6F643D4A88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3" name="Thumb">
              <a:extLst>
                <a:ext uri="{FF2B5EF4-FFF2-40B4-BE49-F238E27FC236}">
                  <a16:creationId xmlns:a16="http://schemas.microsoft.com/office/drawing/2014/main" id="{7052E37D-13C9-4D30-8F03-82A066751782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4" name="그룹 713">
            <a:extLst>
              <a:ext uri="{FF2B5EF4-FFF2-40B4-BE49-F238E27FC236}">
                <a16:creationId xmlns:a16="http://schemas.microsoft.com/office/drawing/2014/main" id="{5AE098AC-AB16-4748-B457-ADADD3042709}"/>
              </a:ext>
            </a:extLst>
          </p:cNvPr>
          <p:cNvGrpSpPr/>
          <p:nvPr/>
        </p:nvGrpSpPr>
        <p:grpSpPr>
          <a:xfrm>
            <a:off x="6790336" y="5625560"/>
            <a:ext cx="492570" cy="492570"/>
            <a:chOff x="7713214" y="2894335"/>
            <a:chExt cx="2132026" cy="2132026"/>
          </a:xfrm>
        </p:grpSpPr>
        <p:sp>
          <p:nvSpPr>
            <p:cNvPr id="715" name="Oval">
              <a:extLst>
                <a:ext uri="{FF2B5EF4-FFF2-40B4-BE49-F238E27FC236}">
                  <a16:creationId xmlns:a16="http://schemas.microsoft.com/office/drawing/2014/main" id="{FB8B55D1-2E70-4F0F-8D34-0B595041FEE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Add User">
              <a:extLst>
                <a:ext uri="{FF2B5EF4-FFF2-40B4-BE49-F238E27FC236}">
                  <a16:creationId xmlns:a16="http://schemas.microsoft.com/office/drawing/2014/main" id="{B1B1AB6F-B403-434F-910E-01D40FE6F6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7" name="그룹 716">
            <a:extLst>
              <a:ext uri="{FF2B5EF4-FFF2-40B4-BE49-F238E27FC236}">
                <a16:creationId xmlns:a16="http://schemas.microsoft.com/office/drawing/2014/main" id="{3AF957B9-83A6-432B-8821-685F156AD17B}"/>
              </a:ext>
            </a:extLst>
          </p:cNvPr>
          <p:cNvGrpSpPr/>
          <p:nvPr/>
        </p:nvGrpSpPr>
        <p:grpSpPr>
          <a:xfrm>
            <a:off x="4795805" y="3722454"/>
            <a:ext cx="2495465" cy="377855"/>
            <a:chOff x="652430" y="3989154"/>
            <a:chExt cx="2495465" cy="377855"/>
          </a:xfrm>
        </p:grpSpPr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79C5CB74-FCE2-4E88-8BE6-494E8FB0DCEF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726" name="직사각형 725">
                <a:extLst>
                  <a:ext uri="{FF2B5EF4-FFF2-40B4-BE49-F238E27FC236}">
                    <a16:creationId xmlns:a16="http://schemas.microsoft.com/office/drawing/2014/main" id="{965FF891-48E3-4308-9355-AF4653977F77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727" name="Profile Picture">
                <a:extLst>
                  <a:ext uri="{FF2B5EF4-FFF2-40B4-BE49-F238E27FC236}">
                    <a16:creationId xmlns:a16="http://schemas.microsoft.com/office/drawing/2014/main" id="{EB7CA254-C2D1-493F-B9AC-C130AAC6126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729" name="Background">
                  <a:extLst>
                    <a:ext uri="{FF2B5EF4-FFF2-40B4-BE49-F238E27FC236}">
                      <a16:creationId xmlns:a16="http://schemas.microsoft.com/office/drawing/2014/main" id="{876857BF-1F43-4059-84E4-E8E8D4160B7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30" name="Profile Icon">
                  <a:extLst>
                    <a:ext uri="{FF2B5EF4-FFF2-40B4-BE49-F238E27FC236}">
                      <a16:creationId xmlns:a16="http://schemas.microsoft.com/office/drawing/2014/main" id="{CED597D0-066B-4ABD-8E3C-541B4498925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8" name="직사각형 727">
                <a:extLst>
                  <a:ext uri="{FF2B5EF4-FFF2-40B4-BE49-F238E27FC236}">
                    <a16:creationId xmlns:a16="http://schemas.microsoft.com/office/drawing/2014/main" id="{6334960A-FB73-4F09-9778-0121B042AD2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719" name="타원 718">
              <a:extLst>
                <a:ext uri="{FF2B5EF4-FFF2-40B4-BE49-F238E27FC236}">
                  <a16:creationId xmlns:a16="http://schemas.microsoft.com/office/drawing/2014/main" id="{5E169C14-B7D7-4BC3-BC39-5E82C9E71C79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20" name="그래픽 719" descr="스마트폰">
              <a:extLst>
                <a:ext uri="{FF2B5EF4-FFF2-40B4-BE49-F238E27FC236}">
                  <a16:creationId xmlns:a16="http://schemas.microsoft.com/office/drawing/2014/main" id="{839B7FBF-3A1A-4935-BBD2-1BEB508FABB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721" name="사각형: 둥근 모서리 720">
              <a:extLst>
                <a:ext uri="{FF2B5EF4-FFF2-40B4-BE49-F238E27FC236}">
                  <a16:creationId xmlns:a16="http://schemas.microsoft.com/office/drawing/2014/main" id="{83EA9C4B-75E7-409F-9C91-12D1FA793AE0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722" name="그룹 721">
              <a:extLst>
                <a:ext uri="{FF2B5EF4-FFF2-40B4-BE49-F238E27FC236}">
                  <a16:creationId xmlns:a16="http://schemas.microsoft.com/office/drawing/2014/main" id="{6999E1D2-CB68-4CE9-A50E-7E7E0E4C1D0C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724" name="Message">
                <a:extLst>
                  <a:ext uri="{FF2B5EF4-FFF2-40B4-BE49-F238E27FC236}">
                    <a16:creationId xmlns:a16="http://schemas.microsoft.com/office/drawing/2014/main" id="{B721A96A-99C1-4049-848A-DE91BC7C7ADC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725" name="Tip">
                <a:extLst>
                  <a:ext uri="{FF2B5EF4-FFF2-40B4-BE49-F238E27FC236}">
                    <a16:creationId xmlns:a16="http://schemas.microsoft.com/office/drawing/2014/main" id="{AFD01F5A-2E64-4AF2-8472-3E3AC883856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723" name="직사각형 722">
              <a:extLst>
                <a:ext uri="{FF2B5EF4-FFF2-40B4-BE49-F238E27FC236}">
                  <a16:creationId xmlns:a16="http://schemas.microsoft.com/office/drawing/2014/main" id="{0D434BB3-DFDD-419A-9A56-DC7E6F9E653F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Arial"/>
                  <a:sym typeface="Arial"/>
                </a:rPr>
                <a:t>반차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731" name="직사각형 730">
            <a:extLst>
              <a:ext uri="{FF2B5EF4-FFF2-40B4-BE49-F238E27FC236}">
                <a16:creationId xmlns:a16="http://schemas.microsoft.com/office/drawing/2014/main" id="{30EF371B-5590-4596-BE94-397B56F25D00}"/>
              </a:ext>
            </a:extLst>
          </p:cNvPr>
          <p:cNvSpPr/>
          <p:nvPr/>
        </p:nvSpPr>
        <p:spPr>
          <a:xfrm>
            <a:off x="480364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73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BB64AF0-D97A-4BC7-9DBF-5E14AD24CD47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477843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33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EE68F8-7BAB-44EB-A379-865B2F49D656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77843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34" name="직사각형 733">
            <a:extLst>
              <a:ext uri="{FF2B5EF4-FFF2-40B4-BE49-F238E27FC236}">
                <a16:creationId xmlns:a16="http://schemas.microsoft.com/office/drawing/2014/main" id="{B5B82DDF-7CAB-46A5-BF36-561CF52A495C}"/>
              </a:ext>
            </a:extLst>
          </p:cNvPr>
          <p:cNvSpPr/>
          <p:nvPr/>
        </p:nvSpPr>
        <p:spPr>
          <a:xfrm>
            <a:off x="480364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grpSp>
        <p:nvGrpSpPr>
          <p:cNvPr id="736" name="그룹 735">
            <a:extLst>
              <a:ext uri="{FF2B5EF4-FFF2-40B4-BE49-F238E27FC236}">
                <a16:creationId xmlns:a16="http://schemas.microsoft.com/office/drawing/2014/main" id="{33E7904C-288D-4D66-AED8-B1122EF0E169}"/>
              </a:ext>
            </a:extLst>
          </p:cNvPr>
          <p:cNvGrpSpPr/>
          <p:nvPr/>
        </p:nvGrpSpPr>
        <p:grpSpPr>
          <a:xfrm>
            <a:off x="4778435" y="4148347"/>
            <a:ext cx="1206946" cy="893809"/>
            <a:chOff x="635060" y="4005472"/>
            <a:chExt cx="1206946" cy="893809"/>
          </a:xfrm>
        </p:grpSpPr>
        <p:sp>
          <p:nvSpPr>
            <p:cNvPr id="73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4795D29-F111-4648-ACB8-ECE31EAEDCD7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A0CFC64E-EEB4-4444-B4A3-8C99CEA5469E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740" name="직사각형 739">
              <a:extLst>
                <a:ext uri="{FF2B5EF4-FFF2-40B4-BE49-F238E27FC236}">
                  <a16:creationId xmlns:a16="http://schemas.microsoft.com/office/drawing/2014/main" id="{A3AFFE2F-6EDC-4F19-A09E-93F0F1A29674}"/>
                </a:ext>
              </a:extLst>
            </p:cNvPr>
            <p:cNvSpPr/>
            <p:nvPr/>
          </p:nvSpPr>
          <p:spPr>
            <a:xfrm>
              <a:off x="660272" y="4325771"/>
              <a:ext cx="118173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그룹사 메신저 고도화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74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4A4ADC-7C70-4C29-9801-4198433F86B0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2" name="직사각형 741">
              <a:extLst>
                <a:ext uri="{FF2B5EF4-FFF2-40B4-BE49-F238E27FC236}">
                  <a16:creationId xmlns:a16="http://schemas.microsoft.com/office/drawing/2014/main" id="{C716AEEA-BB21-42E9-98F5-90D4F4364F52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cxnSp>
        <p:nvCxnSpPr>
          <p:cNvPr id="748" name="Text Cursor">
            <a:extLst>
              <a:ext uri="{FF2B5EF4-FFF2-40B4-BE49-F238E27FC236}">
                <a16:creationId xmlns:a16="http://schemas.microsoft.com/office/drawing/2014/main" id="{8531E4E3-A8EC-4C7F-9DE6-D8981C06E411}"/>
              </a:ext>
            </a:extLst>
          </p:cNvPr>
          <p:cNvCxnSpPr/>
          <p:nvPr/>
        </p:nvCxnSpPr>
        <p:spPr>
          <a:xfrm flipV="1">
            <a:off x="5891930" y="4511354"/>
            <a:ext cx="0" cy="177800"/>
          </a:xfrm>
          <a:prstGeom prst="line">
            <a:avLst/>
          </a:prstGeom>
          <a:ln w="19050">
            <a:solidFill>
              <a:srgbClr val="70707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49" name="그룹 748">
            <a:extLst>
              <a:ext uri="{FF2B5EF4-FFF2-40B4-BE49-F238E27FC236}">
                <a16:creationId xmlns:a16="http://schemas.microsoft.com/office/drawing/2014/main" id="{6797C130-4265-4D43-B8AE-8FCD1768F35B}"/>
              </a:ext>
            </a:extLst>
          </p:cNvPr>
          <p:cNvGrpSpPr/>
          <p:nvPr/>
        </p:nvGrpSpPr>
        <p:grpSpPr>
          <a:xfrm>
            <a:off x="5918501" y="4497372"/>
            <a:ext cx="416973" cy="184666"/>
            <a:chOff x="5920050" y="1358222"/>
            <a:chExt cx="416973" cy="184666"/>
          </a:xfrm>
        </p:grpSpPr>
        <p:sp>
          <p:nvSpPr>
            <p:cNvPr id="750" name="직사각형 749">
              <a:extLst>
                <a:ext uri="{FF2B5EF4-FFF2-40B4-BE49-F238E27FC236}">
                  <a16:creationId xmlns:a16="http://schemas.microsoft.com/office/drawing/2014/main" id="{9A14CD56-E56E-4E95-9A51-E362FE4FA7F8}"/>
                </a:ext>
              </a:extLst>
            </p:cNvPr>
            <p:cNvSpPr/>
            <p:nvPr/>
          </p:nvSpPr>
          <p:spPr>
            <a:xfrm>
              <a:off x="5920050" y="1358222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  <p:sp>
          <p:nvSpPr>
            <p:cNvPr id="751" name="Accept">
              <a:extLst>
                <a:ext uri="{FF2B5EF4-FFF2-40B4-BE49-F238E27FC236}">
                  <a16:creationId xmlns:a16="http://schemas.microsoft.com/office/drawing/2014/main" id="{32C81298-B5C8-48E3-BB72-EEF6ACB0D6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09223" y="139527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52" name="Text Box">
            <a:extLst>
              <a:ext uri="{FF2B5EF4-FFF2-40B4-BE49-F238E27FC236}">
                <a16:creationId xmlns:a16="http://schemas.microsoft.com/office/drawing/2014/main" id="{5AE801C8-696B-47D0-A92B-8A427FA0A5A6}"/>
              </a:ext>
            </a:extLst>
          </p:cNvPr>
          <p:cNvSpPr/>
          <p:nvPr/>
        </p:nvSpPr>
        <p:spPr>
          <a:xfrm>
            <a:off x="4796286" y="4479043"/>
            <a:ext cx="1334003" cy="24109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>
                  <a:lumMod val="7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53" name="사각형: 둥근 모서리 752">
            <a:extLst>
              <a:ext uri="{FF2B5EF4-FFF2-40B4-BE49-F238E27FC236}">
                <a16:creationId xmlns:a16="http://schemas.microsoft.com/office/drawing/2014/main" id="{E77DCC77-443D-42B0-9501-F5B51BF5DAA5}"/>
              </a:ext>
            </a:extLst>
          </p:cNvPr>
          <p:cNvSpPr/>
          <p:nvPr/>
        </p:nvSpPr>
        <p:spPr>
          <a:xfrm>
            <a:off x="4751081" y="4423342"/>
            <a:ext cx="1607623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54" name="타원 753">
            <a:extLst>
              <a:ext uri="{FF2B5EF4-FFF2-40B4-BE49-F238E27FC236}">
                <a16:creationId xmlns:a16="http://schemas.microsoft.com/office/drawing/2014/main" id="{05EA913F-C0BF-4219-9A09-FA13215BFA3E}"/>
              </a:ext>
            </a:extLst>
          </p:cNvPr>
          <p:cNvSpPr>
            <a:spLocks noChangeAspect="1"/>
          </p:cNvSpPr>
          <p:nvPr/>
        </p:nvSpPr>
        <p:spPr>
          <a:xfrm>
            <a:off x="4616443" y="43024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10" name="직선 화살표 연결선 9">
            <a:extLst>
              <a:ext uri="{FF2B5EF4-FFF2-40B4-BE49-F238E27FC236}">
                <a16:creationId xmlns:a16="http://schemas.microsoft.com/office/drawing/2014/main" id="{76A715AB-D57F-43CE-9434-3F5427A62D83}"/>
              </a:ext>
            </a:extLst>
          </p:cNvPr>
          <p:cNvCxnSpPr>
            <a:stCxn id="643" idx="3"/>
          </p:cNvCxnSpPr>
          <p:nvPr/>
        </p:nvCxnSpPr>
        <p:spPr>
          <a:xfrm flipV="1">
            <a:off x="4576759" y="4788945"/>
            <a:ext cx="373585" cy="812133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5" name="사각형: 둥근 모서리 754">
            <a:extLst>
              <a:ext uri="{FF2B5EF4-FFF2-40B4-BE49-F238E27FC236}">
                <a16:creationId xmlns:a16="http://schemas.microsoft.com/office/drawing/2014/main" id="{E25ACA73-D1D6-42AB-8961-5F0E4D005369}"/>
              </a:ext>
            </a:extLst>
          </p:cNvPr>
          <p:cNvSpPr/>
          <p:nvPr/>
        </p:nvSpPr>
        <p:spPr>
          <a:xfrm>
            <a:off x="3227900" y="5421592"/>
            <a:ext cx="1348859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AC784221-19D4-4F65-A1E7-A581AC632E9F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D0BFC97D-90FE-4F01-A15C-674B0819D48B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7F00B5BA-4425-43B1-B65D-4F010FABDFCA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21" name="그룹 220">
                <a:extLst>
                  <a:ext uri="{FF2B5EF4-FFF2-40B4-BE49-F238E27FC236}">
                    <a16:creationId xmlns:a16="http://schemas.microsoft.com/office/drawing/2014/main" id="{E088C941-384F-4B23-BA4C-2D7CB5DC7AF6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223" name="Search Icon">
                  <a:extLst>
                    <a:ext uri="{FF2B5EF4-FFF2-40B4-BE49-F238E27FC236}">
                      <a16:creationId xmlns:a16="http://schemas.microsoft.com/office/drawing/2014/main" id="{6F75E6E3-0E23-4BE0-9DDE-FDEFED2A744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4" name="직사각형 223">
                  <a:extLst>
                    <a:ext uri="{FF2B5EF4-FFF2-40B4-BE49-F238E27FC236}">
                      <a16:creationId xmlns:a16="http://schemas.microsoft.com/office/drawing/2014/main" id="{1D8B71A0-0EE3-4E87-8A0A-33DD43A9797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222" name="Line">
                <a:extLst>
                  <a:ext uri="{FF2B5EF4-FFF2-40B4-BE49-F238E27FC236}">
                    <a16:creationId xmlns:a16="http://schemas.microsoft.com/office/drawing/2014/main" id="{88A9BA47-447B-4266-A41F-7FD72A8C45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CEDADD90-8D28-42CE-9161-B03A3D03A97A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25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62A75B4-527A-4AF0-A1B0-F0CD6E4829BB}"/>
              </a:ext>
            </a:extLst>
          </p:cNvPr>
          <p:cNvSpPr>
            <a:spLocks noChangeAspect="1" noEditPoints="1"/>
          </p:cNvSpPr>
          <p:nvPr>
            <p:custDataLst>
              <p:tags r:id="rId4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F718501D-6412-4789-83D1-1ED292F1D279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227" name="Oval">
              <a:extLst>
                <a:ext uri="{FF2B5EF4-FFF2-40B4-BE49-F238E27FC236}">
                  <a16:creationId xmlns:a16="http://schemas.microsoft.com/office/drawing/2014/main" id="{B8285784-3F3D-432E-90AB-F08FE170E7FC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28" name="Oval">
              <a:extLst>
                <a:ext uri="{FF2B5EF4-FFF2-40B4-BE49-F238E27FC236}">
                  <a16:creationId xmlns:a16="http://schemas.microsoft.com/office/drawing/2014/main" id="{1B6193F1-941E-4DF8-8CBC-C045E6AAF2D4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29" name="Oval">
              <a:extLst>
                <a:ext uri="{FF2B5EF4-FFF2-40B4-BE49-F238E27FC236}">
                  <a16:creationId xmlns:a16="http://schemas.microsoft.com/office/drawing/2014/main" id="{846E7916-0D62-4959-9C5D-F0A7FF5C53B5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30" name="그룹 229">
            <a:extLst>
              <a:ext uri="{FF2B5EF4-FFF2-40B4-BE49-F238E27FC236}">
                <a16:creationId xmlns:a16="http://schemas.microsoft.com/office/drawing/2014/main" id="{E2375F48-995A-4BB1-8635-8A1CABC13E43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19DA8309-7CCA-475C-89E4-744EA679AAC2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2" name="Profile Picture">
              <a:extLst>
                <a:ext uri="{FF2B5EF4-FFF2-40B4-BE49-F238E27FC236}">
                  <a16:creationId xmlns:a16="http://schemas.microsoft.com/office/drawing/2014/main" id="{F16CE32A-A481-49C6-82B2-89E3CBF4AE6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4" name="Background">
                <a:extLst>
                  <a:ext uri="{FF2B5EF4-FFF2-40B4-BE49-F238E27FC236}">
                    <a16:creationId xmlns:a16="http://schemas.microsoft.com/office/drawing/2014/main" id="{B62E2835-EE79-41D0-9E1D-3485718F30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5" name="Profile Icon">
                <a:extLst>
                  <a:ext uri="{FF2B5EF4-FFF2-40B4-BE49-F238E27FC236}">
                    <a16:creationId xmlns:a16="http://schemas.microsoft.com/office/drawing/2014/main" id="{E4BDE265-E39A-4728-AC31-102E9D3A158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A2207058-6D42-4E2C-8E75-4CF1A1599852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36" name="타원 235">
            <a:extLst>
              <a:ext uri="{FF2B5EF4-FFF2-40B4-BE49-F238E27FC236}">
                <a16:creationId xmlns:a16="http://schemas.microsoft.com/office/drawing/2014/main" id="{68A46B6F-6016-40FC-A7AF-78B0BC7BE2C9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37" name="그래픽 236" descr="스마트폰">
            <a:extLst>
              <a:ext uri="{FF2B5EF4-FFF2-40B4-BE49-F238E27FC236}">
                <a16:creationId xmlns:a16="http://schemas.microsoft.com/office/drawing/2014/main" id="{F981F094-9E48-4D69-92FC-77422A212A3C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C252B916-72C8-47FB-BCAC-E24A7E3C3941}"/>
              </a:ext>
            </a:extLst>
          </p:cNvPr>
          <p:cNvGrpSpPr/>
          <p:nvPr/>
        </p:nvGrpSpPr>
        <p:grpSpPr>
          <a:xfrm>
            <a:off x="534943" y="2104960"/>
            <a:ext cx="1233927" cy="377855"/>
            <a:chOff x="11046174" y="4430284"/>
            <a:chExt cx="1233927" cy="377855"/>
          </a:xfrm>
        </p:grpSpPr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A8E74CF8-EE58-491B-A2ED-20E3AA371AF5}"/>
                </a:ext>
              </a:extLst>
            </p:cNvPr>
            <p:cNvSpPr/>
            <p:nvPr/>
          </p:nvSpPr>
          <p:spPr>
            <a:xfrm>
              <a:off x="11364879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240" name="Profile Picture">
              <a:extLst>
                <a:ext uri="{FF2B5EF4-FFF2-40B4-BE49-F238E27FC236}">
                  <a16:creationId xmlns:a16="http://schemas.microsoft.com/office/drawing/2014/main" id="{675AB527-2B28-42FE-A7B6-F507EF94634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2" name="Background">
                <a:extLst>
                  <a:ext uri="{FF2B5EF4-FFF2-40B4-BE49-F238E27FC236}">
                    <a16:creationId xmlns:a16="http://schemas.microsoft.com/office/drawing/2014/main" id="{ADEDD8F2-D367-4FE3-AAF4-4E0DB4F7046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3" name="Profile Icon">
                <a:extLst>
                  <a:ext uri="{FF2B5EF4-FFF2-40B4-BE49-F238E27FC236}">
                    <a16:creationId xmlns:a16="http://schemas.microsoft.com/office/drawing/2014/main" id="{7EA00431-10B3-4A44-8DE9-0C333415C3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9CB2DF34-AFDC-492A-8230-EBCF884C4F4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44" name="타원 243">
            <a:extLst>
              <a:ext uri="{FF2B5EF4-FFF2-40B4-BE49-F238E27FC236}">
                <a16:creationId xmlns:a16="http://schemas.microsoft.com/office/drawing/2014/main" id="{5C05FAE6-3908-4196-AFFE-CAE24388F93B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스마트폰">
            <a:extLst>
              <a:ext uri="{FF2B5EF4-FFF2-40B4-BE49-F238E27FC236}">
                <a16:creationId xmlns:a16="http://schemas.microsoft.com/office/drawing/2014/main" id="{E2C3F239-A5F4-4D1F-9C40-C22AC9768AA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4D3AB0D8-89B0-43FF-AC95-76CE9751CE78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D28F5EAF-6EB3-48E6-B0EA-15EC8D0DAD9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48" name="Profile Picture">
              <a:extLst>
                <a:ext uri="{FF2B5EF4-FFF2-40B4-BE49-F238E27FC236}">
                  <a16:creationId xmlns:a16="http://schemas.microsoft.com/office/drawing/2014/main" id="{F815469F-0FF6-4A8E-A8E8-0E8766D28D1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50" name="Background">
                <a:extLst>
                  <a:ext uri="{FF2B5EF4-FFF2-40B4-BE49-F238E27FC236}">
                    <a16:creationId xmlns:a16="http://schemas.microsoft.com/office/drawing/2014/main" id="{C366D4B4-7B8D-4667-AB26-41773FF426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1" name="Profile Icon">
                <a:extLst>
                  <a:ext uri="{FF2B5EF4-FFF2-40B4-BE49-F238E27FC236}">
                    <a16:creationId xmlns:a16="http://schemas.microsoft.com/office/drawing/2014/main" id="{EBBCD2B9-C162-4353-B171-B144ECBD339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643A97CC-4480-4A06-9178-AB73F266B3E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52" name="타원 251">
            <a:extLst>
              <a:ext uri="{FF2B5EF4-FFF2-40B4-BE49-F238E27FC236}">
                <a16:creationId xmlns:a16="http://schemas.microsoft.com/office/drawing/2014/main" id="{16E59C01-2419-4FE6-A4E8-13A32CB39EF9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53" name="그래픽 252" descr="스마트폰">
            <a:extLst>
              <a:ext uri="{FF2B5EF4-FFF2-40B4-BE49-F238E27FC236}">
                <a16:creationId xmlns:a16="http://schemas.microsoft.com/office/drawing/2014/main" id="{96A74BFA-ADBA-4E75-B6A3-B567AC630F10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7F770916-0B75-42A5-9C08-24EC8E141467}"/>
              </a:ext>
            </a:extLst>
          </p:cNvPr>
          <p:cNvGrpSpPr/>
          <p:nvPr/>
        </p:nvGrpSpPr>
        <p:grpSpPr>
          <a:xfrm>
            <a:off x="534943" y="3293829"/>
            <a:ext cx="1233927" cy="377855"/>
            <a:chOff x="11046174" y="4430284"/>
            <a:chExt cx="1233927" cy="377855"/>
          </a:xfrm>
        </p:grpSpPr>
        <p:sp>
          <p:nvSpPr>
            <p:cNvPr id="255" name="직사각형 254">
              <a:extLst>
                <a:ext uri="{FF2B5EF4-FFF2-40B4-BE49-F238E27FC236}">
                  <a16:creationId xmlns:a16="http://schemas.microsoft.com/office/drawing/2014/main" id="{2A948383-A2A8-40C5-9620-85781375CC9C}"/>
                </a:ext>
              </a:extLst>
            </p:cNvPr>
            <p:cNvSpPr/>
            <p:nvPr/>
          </p:nvSpPr>
          <p:spPr>
            <a:xfrm>
              <a:off x="11356252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256" name="Profile Picture">
              <a:extLst>
                <a:ext uri="{FF2B5EF4-FFF2-40B4-BE49-F238E27FC236}">
                  <a16:creationId xmlns:a16="http://schemas.microsoft.com/office/drawing/2014/main" id="{967970A3-DBBA-41D2-9E59-13B9AFD15E6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99CE9BC2-C543-474B-9CE2-1D1EB83C5F2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F763F4F8-A370-4FD6-92BE-0ECB0B8875A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77471AD8-4ABE-495D-83F4-2C9D40E57FE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60" name="타원 259">
            <a:extLst>
              <a:ext uri="{FF2B5EF4-FFF2-40B4-BE49-F238E27FC236}">
                <a16:creationId xmlns:a16="http://schemas.microsoft.com/office/drawing/2014/main" id="{BDD55008-0512-43B0-BA6A-AD63D94A1F70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61" name="그래픽 260" descr="스마트폰">
            <a:extLst>
              <a:ext uri="{FF2B5EF4-FFF2-40B4-BE49-F238E27FC236}">
                <a16:creationId xmlns:a16="http://schemas.microsoft.com/office/drawing/2014/main" id="{A88E88D8-4F1F-427B-A92E-F9E9E5AD2C8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A5BBAD63-5F0B-4CBA-A5BA-AECE99E72A3B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263" name="Message">
              <a:extLst>
                <a:ext uri="{FF2B5EF4-FFF2-40B4-BE49-F238E27FC236}">
                  <a16:creationId xmlns:a16="http://schemas.microsoft.com/office/drawing/2014/main" id="{06973F87-F24E-47DD-9668-C0D65A5359D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4" name="Tip">
              <a:extLst>
                <a:ext uri="{FF2B5EF4-FFF2-40B4-BE49-F238E27FC236}">
                  <a16:creationId xmlns:a16="http://schemas.microsoft.com/office/drawing/2014/main" id="{667C6F2F-B6B3-459F-A93A-12F30B8BB1B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9159D9F1-8D5D-48DF-B6E2-E87E5018E6AC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266" name="Message">
              <a:extLst>
                <a:ext uri="{FF2B5EF4-FFF2-40B4-BE49-F238E27FC236}">
                  <a16:creationId xmlns:a16="http://schemas.microsoft.com/office/drawing/2014/main" id="{4F185F8C-2ABD-43B2-8D0F-25286063BC2C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267" name="Tip">
              <a:extLst>
                <a:ext uri="{FF2B5EF4-FFF2-40B4-BE49-F238E27FC236}">
                  <a16:creationId xmlns:a16="http://schemas.microsoft.com/office/drawing/2014/main" id="{CA1F5771-D486-4790-A7DA-A98B28DAD2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8C0A8A3A-77CC-45B0-AE0A-4E13696D6635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269" name="Message">
              <a:extLst>
                <a:ext uri="{FF2B5EF4-FFF2-40B4-BE49-F238E27FC236}">
                  <a16:creationId xmlns:a16="http://schemas.microsoft.com/office/drawing/2014/main" id="{7CDCF124-D2EB-444F-9772-65B38CE5D0A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0" name="Tip">
              <a:extLst>
                <a:ext uri="{FF2B5EF4-FFF2-40B4-BE49-F238E27FC236}">
                  <a16:creationId xmlns:a16="http://schemas.microsoft.com/office/drawing/2014/main" id="{1CA2CDC2-0914-45D0-9173-5C934A1C947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C3EBE862-CE86-4A8F-B259-0C581967A457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272" name="Message">
              <a:extLst>
                <a:ext uri="{FF2B5EF4-FFF2-40B4-BE49-F238E27FC236}">
                  <a16:creationId xmlns:a16="http://schemas.microsoft.com/office/drawing/2014/main" id="{5169B2E2-2828-48A9-8D3B-33D4F9C51709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273" name="Tip">
              <a:extLst>
                <a:ext uri="{FF2B5EF4-FFF2-40B4-BE49-F238E27FC236}">
                  <a16:creationId xmlns:a16="http://schemas.microsoft.com/office/drawing/2014/main" id="{98F81329-6F87-405F-A9AA-8A751FFA309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274" name="Scroll Indicator">
            <a:extLst>
              <a:ext uri="{FF2B5EF4-FFF2-40B4-BE49-F238E27FC236}">
                <a16:creationId xmlns:a16="http://schemas.microsoft.com/office/drawing/2014/main" id="{71E2226A-4D33-426E-8C10-160FF6B976AB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275" name="Track">
              <a:extLst>
                <a:ext uri="{FF2B5EF4-FFF2-40B4-BE49-F238E27FC236}">
                  <a16:creationId xmlns:a16="http://schemas.microsoft.com/office/drawing/2014/main" id="{B6934045-D075-4AB6-B635-EA95788338A4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" name="Thumb">
              <a:extLst>
                <a:ext uri="{FF2B5EF4-FFF2-40B4-BE49-F238E27FC236}">
                  <a16:creationId xmlns:a16="http://schemas.microsoft.com/office/drawing/2014/main" id="{2597857C-75DA-4A46-8538-A2091B99DBFD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607BE452-A9EF-4620-BC8B-C87BAB49013B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278" name="Oval">
              <a:extLst>
                <a:ext uri="{FF2B5EF4-FFF2-40B4-BE49-F238E27FC236}">
                  <a16:creationId xmlns:a16="http://schemas.microsoft.com/office/drawing/2014/main" id="{2B68DC0D-30E9-4635-9BB8-F0B4B64F6029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9" name="Add User">
              <a:extLst>
                <a:ext uri="{FF2B5EF4-FFF2-40B4-BE49-F238E27FC236}">
                  <a16:creationId xmlns:a16="http://schemas.microsoft.com/office/drawing/2014/main" id="{5CE9EED1-8ACD-4A2D-8AA0-4A4323918F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D9FCCB31-82E2-4063-BF56-9284E5D70117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281" name="그룹 280">
              <a:extLst>
                <a:ext uri="{FF2B5EF4-FFF2-40B4-BE49-F238E27FC236}">
                  <a16:creationId xmlns:a16="http://schemas.microsoft.com/office/drawing/2014/main" id="{F332210C-8F86-459E-9D50-1E265E9FC5C8}"/>
                </a:ext>
              </a:extLst>
            </p:cNvPr>
            <p:cNvGrpSpPr/>
            <p:nvPr/>
          </p:nvGrpSpPr>
          <p:grpSpPr>
            <a:xfrm>
              <a:off x="677818" y="3989154"/>
              <a:ext cx="1233927" cy="377855"/>
              <a:chOff x="11046174" y="4430284"/>
              <a:chExt cx="1233927" cy="377855"/>
            </a:xfrm>
          </p:grpSpPr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6A7F3132-B6D1-44EF-8549-532CBBBCA17F}"/>
                  </a:ext>
                </a:extLst>
              </p:cNvPr>
              <p:cNvSpPr/>
              <p:nvPr/>
            </p:nvSpPr>
            <p:spPr>
              <a:xfrm>
                <a:off x="11373506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289" name="Profile Picture">
                <a:extLst>
                  <a:ext uri="{FF2B5EF4-FFF2-40B4-BE49-F238E27FC236}">
                    <a16:creationId xmlns:a16="http://schemas.microsoft.com/office/drawing/2014/main" id="{A84DF6E4-9D59-4930-9ACA-9CDAB965111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91" name="Background">
                  <a:extLst>
                    <a:ext uri="{FF2B5EF4-FFF2-40B4-BE49-F238E27FC236}">
                      <a16:creationId xmlns:a16="http://schemas.microsoft.com/office/drawing/2014/main" id="{9EDC8342-5A72-4AFC-9971-496398930F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92" name="Profile Icon">
                  <a:extLst>
                    <a:ext uri="{FF2B5EF4-FFF2-40B4-BE49-F238E27FC236}">
                      <a16:creationId xmlns:a16="http://schemas.microsoft.com/office/drawing/2014/main" id="{39EB7BF1-69FC-43BD-AAD8-4D396A9401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90" name="직사각형 289">
                <a:extLst>
                  <a:ext uri="{FF2B5EF4-FFF2-40B4-BE49-F238E27FC236}">
                    <a16:creationId xmlns:a16="http://schemas.microsoft.com/office/drawing/2014/main" id="{D6033F58-869B-4211-8E2E-02A72810A48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82" name="타원 281">
              <a:extLst>
                <a:ext uri="{FF2B5EF4-FFF2-40B4-BE49-F238E27FC236}">
                  <a16:creationId xmlns:a16="http://schemas.microsoft.com/office/drawing/2014/main" id="{43A10C90-0D9D-4838-B446-EEC4CFB7A980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83" name="그래픽 282" descr="스마트폰">
              <a:extLst>
                <a:ext uri="{FF2B5EF4-FFF2-40B4-BE49-F238E27FC236}">
                  <a16:creationId xmlns:a16="http://schemas.microsoft.com/office/drawing/2014/main" id="{DF92EDC1-BB93-4065-85EE-D6ED63F2929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A7699BF4-3082-41CE-9930-9A8B1B76D3F8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286" name="Message">
                <a:extLst>
                  <a:ext uri="{FF2B5EF4-FFF2-40B4-BE49-F238E27FC236}">
                    <a16:creationId xmlns:a16="http://schemas.microsoft.com/office/drawing/2014/main" id="{8C2A42A9-7267-4DD3-B171-D0EC590FF524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287" name="Tip">
                <a:extLst>
                  <a:ext uri="{FF2B5EF4-FFF2-40B4-BE49-F238E27FC236}">
                    <a16:creationId xmlns:a16="http://schemas.microsoft.com/office/drawing/2014/main" id="{7B7B4543-BE93-4020-815E-853139340AB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</p:grp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55550795-19A3-4F43-A1AC-91B2696B7227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294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51F1F57-DDA1-448F-8AEE-2A8D7C859955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CEFAC7E-BAC9-4500-96E3-3E82C4C2AD93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CF55AA58-B0C8-45B8-B90F-B13DCC09BC5B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297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7741391-9138-49D3-A284-BB34C9D9A2FD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5CE390C1-E996-4A69-9A2B-74C6A0D4FBDA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29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F16A617-E0BA-4B0E-90F5-BBA14889E06A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0" name="직사각형 299">
              <a:extLst>
                <a:ext uri="{FF2B5EF4-FFF2-40B4-BE49-F238E27FC236}">
                  <a16:creationId xmlns:a16="http://schemas.microsoft.com/office/drawing/2014/main" id="{D1B2CF32-7D88-4625-9EFB-F18ED6330334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301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B68FE5-D9A8-4BA3-AADD-CB9B39737D8D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2" name="직사각형 301">
              <a:extLst>
                <a:ext uri="{FF2B5EF4-FFF2-40B4-BE49-F238E27FC236}">
                  <a16:creationId xmlns:a16="http://schemas.microsoft.com/office/drawing/2014/main" id="{58158723-1FEE-4BDA-BF85-ED93E52F62F0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303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C53374D-09B0-4187-B840-2899085FDA39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4" name="직사각형 303">
              <a:extLst>
                <a:ext uri="{FF2B5EF4-FFF2-40B4-BE49-F238E27FC236}">
                  <a16:creationId xmlns:a16="http://schemas.microsoft.com/office/drawing/2014/main" id="{A4B0C247-B0BE-4F71-9535-00B97FF659E8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305" name="사각형: 둥근 모서리 304">
            <a:extLst>
              <a:ext uri="{FF2B5EF4-FFF2-40B4-BE49-F238E27FC236}">
                <a16:creationId xmlns:a16="http://schemas.microsoft.com/office/drawing/2014/main" id="{78C41EA4-600B-4B0C-A50A-EC9B7280198A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06" name="그룹 305">
            <a:extLst>
              <a:ext uri="{FF2B5EF4-FFF2-40B4-BE49-F238E27FC236}">
                <a16:creationId xmlns:a16="http://schemas.microsoft.com/office/drawing/2014/main" id="{FA543E5D-878A-499E-BC33-C07C37FCE1CD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307" name="Oval">
              <a:extLst>
                <a:ext uri="{FF2B5EF4-FFF2-40B4-BE49-F238E27FC236}">
                  <a16:creationId xmlns:a16="http://schemas.microsoft.com/office/drawing/2014/main" id="{236711F3-FDA1-462B-AF03-B6DC4AFF062A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8" name="Oval">
              <a:extLst>
                <a:ext uri="{FF2B5EF4-FFF2-40B4-BE49-F238E27FC236}">
                  <a16:creationId xmlns:a16="http://schemas.microsoft.com/office/drawing/2014/main" id="{A0455262-6E07-4B6F-9AD0-52718D21205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9" name="Oval">
              <a:extLst>
                <a:ext uri="{FF2B5EF4-FFF2-40B4-BE49-F238E27FC236}">
                  <a16:creationId xmlns:a16="http://schemas.microsoft.com/office/drawing/2014/main" id="{F1FA1612-9149-49EE-9FF6-197CA93CBA74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651978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6053158"/>
              </p:ext>
            </p:extLst>
          </p:nvPr>
        </p:nvGraphicFramePr>
        <p:xfrm>
          <a:off x="7572375" y="571500"/>
          <a:ext cx="2200900" cy="311868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그룹 멤버 관리 선택 시 그룹 멤버 관리 레이어 팝업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그룹명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멤버 추가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멤버 추가 화면으로 전환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인원 수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그룹의 전체 인원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그룹의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해당 그룹에서 선택 멤버 삭제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클릭 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알럿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노출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: 6’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알럿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삭제 완료 시 토스트 메시지 노출 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: 6</a:t>
                      </a:r>
                      <a:r>
                        <a:rPr lang="en-US" altLang="ko-KR" sz="800" b="0">
                          <a:latin typeface="+mj-ea"/>
                          <a:ea typeface="+mj-ea"/>
                        </a:rPr>
                        <a:t>”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토스트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복사 레이어 팝업으로 전환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이동 레이어 팝업으로 전환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레이어 팝업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삭제</a:t>
            </a: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B6DAA3CC-950E-4749-8586-689F7B707EBE}"/>
              </a:ext>
            </a:extLst>
          </p:cNvPr>
          <p:cNvSpPr/>
          <p:nvPr/>
        </p:nvSpPr>
        <p:spPr>
          <a:xfrm>
            <a:off x="404704" y="10458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B67255A6-8CD3-4B37-9285-21EDCF34D081}"/>
              </a:ext>
            </a:extLst>
          </p:cNvPr>
          <p:cNvGrpSpPr/>
          <p:nvPr/>
        </p:nvGrpSpPr>
        <p:grpSpPr>
          <a:xfrm>
            <a:off x="380652" y="1078568"/>
            <a:ext cx="2327951" cy="225640"/>
            <a:chOff x="498127" y="1345268"/>
            <a:chExt cx="2327951" cy="225640"/>
          </a:xfrm>
        </p:grpSpPr>
        <p:grpSp>
          <p:nvGrpSpPr>
            <p:cNvPr id="373" name="그룹 372">
              <a:extLst>
                <a:ext uri="{FF2B5EF4-FFF2-40B4-BE49-F238E27FC236}">
                  <a16:creationId xmlns:a16="http://schemas.microsoft.com/office/drawing/2014/main" id="{7B9D23DF-322F-49BF-BE99-2B9A16A04EB7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375" name="그룹 374">
                <a:extLst>
                  <a:ext uri="{FF2B5EF4-FFF2-40B4-BE49-F238E27FC236}">
                    <a16:creationId xmlns:a16="http://schemas.microsoft.com/office/drawing/2014/main" id="{20526FCD-4D48-420D-B0A0-584EDC3BA01C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77" name="Search Icon">
                  <a:extLst>
                    <a:ext uri="{FF2B5EF4-FFF2-40B4-BE49-F238E27FC236}">
                      <a16:creationId xmlns:a16="http://schemas.microsoft.com/office/drawing/2014/main" id="{E3309B83-0B3B-440C-93E6-9F995C2E5FE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8" name="직사각형 377">
                  <a:extLst>
                    <a:ext uri="{FF2B5EF4-FFF2-40B4-BE49-F238E27FC236}">
                      <a16:creationId xmlns:a16="http://schemas.microsoft.com/office/drawing/2014/main" id="{B4C553F6-FA73-43CF-88C7-BE239649CC4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이메일</a:t>
                  </a:r>
                </a:p>
              </p:txBody>
            </p:sp>
          </p:grpSp>
          <p:cxnSp>
            <p:nvCxnSpPr>
              <p:cNvPr id="376" name="Line">
                <a:extLst>
                  <a:ext uri="{FF2B5EF4-FFF2-40B4-BE49-F238E27FC236}">
                    <a16:creationId xmlns:a16="http://schemas.microsoft.com/office/drawing/2014/main" id="{4990382B-D659-48A3-BE15-0409114EF0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374" name="직사각형 373">
              <a:extLst>
                <a:ext uri="{FF2B5EF4-FFF2-40B4-BE49-F238E27FC236}">
                  <a16:creationId xmlns:a16="http://schemas.microsoft.com/office/drawing/2014/main" id="{9841E953-416F-4897-8341-88EFD6B48A77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79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5FE6A5D-5FAC-4774-B24E-81350787E4C2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779427" y="11385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5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80" name="그룹 379">
            <a:extLst>
              <a:ext uri="{FF2B5EF4-FFF2-40B4-BE49-F238E27FC236}">
                <a16:creationId xmlns:a16="http://schemas.microsoft.com/office/drawing/2014/main" id="{515E4D72-30FD-467F-BAF7-483155EFC054}"/>
              </a:ext>
            </a:extLst>
          </p:cNvPr>
          <p:cNvGrpSpPr/>
          <p:nvPr/>
        </p:nvGrpSpPr>
        <p:grpSpPr>
          <a:xfrm>
            <a:off x="2969550" y="1132506"/>
            <a:ext cx="39506" cy="144000"/>
            <a:chOff x="3198941" y="2371350"/>
            <a:chExt cx="39506" cy="140236"/>
          </a:xfrm>
        </p:grpSpPr>
        <p:sp>
          <p:nvSpPr>
            <p:cNvPr id="381" name="Oval">
              <a:extLst>
                <a:ext uri="{FF2B5EF4-FFF2-40B4-BE49-F238E27FC236}">
                  <a16:creationId xmlns:a16="http://schemas.microsoft.com/office/drawing/2014/main" id="{8097BEA4-47A5-48B6-BBC9-6AC9813F305E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2" name="Oval">
              <a:extLst>
                <a:ext uri="{FF2B5EF4-FFF2-40B4-BE49-F238E27FC236}">
                  <a16:creationId xmlns:a16="http://schemas.microsoft.com/office/drawing/2014/main" id="{DE71618A-105F-4747-9CCC-90EF6640A0D7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3" name="Oval">
              <a:extLst>
                <a:ext uri="{FF2B5EF4-FFF2-40B4-BE49-F238E27FC236}">
                  <a16:creationId xmlns:a16="http://schemas.microsoft.com/office/drawing/2014/main" id="{8D886150-A1E9-4507-9E98-0F590B17561A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9CC65F44-ADC6-47C2-8E75-21BE50082776}"/>
              </a:ext>
            </a:extLst>
          </p:cNvPr>
          <p:cNvGrpSpPr/>
          <p:nvPr/>
        </p:nvGrpSpPr>
        <p:grpSpPr>
          <a:xfrm>
            <a:off x="534943" y="1671511"/>
            <a:ext cx="1233927" cy="377855"/>
            <a:chOff x="11046174" y="4430284"/>
            <a:chExt cx="1233927" cy="377855"/>
          </a:xfrm>
        </p:grpSpPr>
        <p:sp>
          <p:nvSpPr>
            <p:cNvPr id="385" name="직사각형 384">
              <a:extLst>
                <a:ext uri="{FF2B5EF4-FFF2-40B4-BE49-F238E27FC236}">
                  <a16:creationId xmlns:a16="http://schemas.microsoft.com/office/drawing/2014/main" id="{96831D4D-3036-451D-8B8E-9C0F2E2A5A1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86" name="Profile Picture">
              <a:extLst>
                <a:ext uri="{FF2B5EF4-FFF2-40B4-BE49-F238E27FC236}">
                  <a16:creationId xmlns:a16="http://schemas.microsoft.com/office/drawing/2014/main" id="{0137D209-B856-486E-8447-39887100302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88" name="Background">
                <a:extLst>
                  <a:ext uri="{FF2B5EF4-FFF2-40B4-BE49-F238E27FC236}">
                    <a16:creationId xmlns:a16="http://schemas.microsoft.com/office/drawing/2014/main" id="{AA9078D5-4D1E-4256-87D8-B500CB9953C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89" name="Profile Icon">
                <a:extLst>
                  <a:ext uri="{FF2B5EF4-FFF2-40B4-BE49-F238E27FC236}">
                    <a16:creationId xmlns:a16="http://schemas.microsoft.com/office/drawing/2014/main" id="{B3C4C120-5B96-4189-811A-00BA9217DA4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87" name="직사각형 386">
              <a:extLst>
                <a:ext uri="{FF2B5EF4-FFF2-40B4-BE49-F238E27FC236}">
                  <a16:creationId xmlns:a16="http://schemas.microsoft.com/office/drawing/2014/main" id="{266C617A-048B-4AFF-935B-E2E2334709A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90" name="타원 389">
            <a:extLst>
              <a:ext uri="{FF2B5EF4-FFF2-40B4-BE49-F238E27FC236}">
                <a16:creationId xmlns:a16="http://schemas.microsoft.com/office/drawing/2014/main" id="{DFC257B5-98F5-4BB7-805A-197D49D3F6F1}"/>
              </a:ext>
            </a:extLst>
          </p:cNvPr>
          <p:cNvSpPr/>
          <p:nvPr/>
        </p:nvSpPr>
        <p:spPr>
          <a:xfrm>
            <a:off x="509555" y="16780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22" name="그래픽 421" descr="스마트폰">
            <a:extLst>
              <a:ext uri="{FF2B5EF4-FFF2-40B4-BE49-F238E27FC236}">
                <a16:creationId xmlns:a16="http://schemas.microsoft.com/office/drawing/2014/main" id="{248D6668-32A2-447A-A340-C625DAF6D512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1879511"/>
            <a:ext cx="144000" cy="144000"/>
          </a:xfrm>
          <a:prstGeom prst="rect">
            <a:avLst/>
          </a:prstGeom>
        </p:spPr>
      </p:pic>
      <p:grpSp>
        <p:nvGrpSpPr>
          <p:cNvPr id="425" name="그룹 424">
            <a:extLst>
              <a:ext uri="{FF2B5EF4-FFF2-40B4-BE49-F238E27FC236}">
                <a16:creationId xmlns:a16="http://schemas.microsoft.com/office/drawing/2014/main" id="{E7228956-6ADB-4148-8BA9-71ECC2FA509F}"/>
              </a:ext>
            </a:extLst>
          </p:cNvPr>
          <p:cNvGrpSpPr/>
          <p:nvPr/>
        </p:nvGrpSpPr>
        <p:grpSpPr>
          <a:xfrm>
            <a:off x="534943" y="2104960"/>
            <a:ext cx="1233927" cy="377855"/>
            <a:chOff x="11046174" y="4430284"/>
            <a:chExt cx="1233927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D7EBC66F-E410-48FE-B8D3-CBC8157C7C5F}"/>
                </a:ext>
              </a:extLst>
            </p:cNvPr>
            <p:cNvSpPr/>
            <p:nvPr/>
          </p:nvSpPr>
          <p:spPr>
            <a:xfrm>
              <a:off x="11364879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429" name="Profile Picture">
              <a:extLst>
                <a:ext uri="{FF2B5EF4-FFF2-40B4-BE49-F238E27FC236}">
                  <a16:creationId xmlns:a16="http://schemas.microsoft.com/office/drawing/2014/main" id="{4E5B0C6F-8902-4B2B-8B22-257E3BFE85C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479" name="Background">
                <a:extLst>
                  <a:ext uri="{FF2B5EF4-FFF2-40B4-BE49-F238E27FC236}">
                    <a16:creationId xmlns:a16="http://schemas.microsoft.com/office/drawing/2014/main" id="{F1AB99F3-4C93-4FCA-95F4-1D8DFFE358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30" name="Profile Icon">
                <a:extLst>
                  <a:ext uri="{FF2B5EF4-FFF2-40B4-BE49-F238E27FC236}">
                    <a16:creationId xmlns:a16="http://schemas.microsoft.com/office/drawing/2014/main" id="{7A127E89-1A7A-4D77-9831-200A22F2D1F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E45861C5-CAB7-4D0B-A965-496FDC36EC2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31" name="타원 530">
            <a:extLst>
              <a:ext uri="{FF2B5EF4-FFF2-40B4-BE49-F238E27FC236}">
                <a16:creationId xmlns:a16="http://schemas.microsoft.com/office/drawing/2014/main" id="{B5323BC9-22BD-4AF1-A8B1-767B3B0C2CF2}"/>
              </a:ext>
            </a:extLst>
          </p:cNvPr>
          <p:cNvSpPr/>
          <p:nvPr/>
        </p:nvSpPr>
        <p:spPr>
          <a:xfrm>
            <a:off x="509555" y="21114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32" name="그래픽 531" descr="스마트폰">
            <a:extLst>
              <a:ext uri="{FF2B5EF4-FFF2-40B4-BE49-F238E27FC236}">
                <a16:creationId xmlns:a16="http://schemas.microsoft.com/office/drawing/2014/main" id="{2CA1DF62-054D-493F-8206-9196D67D23E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2312960"/>
            <a:ext cx="144000" cy="144000"/>
          </a:xfrm>
          <a:prstGeom prst="rect">
            <a:avLst/>
          </a:prstGeom>
        </p:spPr>
      </p:pic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85E9BC99-2766-482A-AFA9-5C2C71FB04CC}"/>
              </a:ext>
            </a:extLst>
          </p:cNvPr>
          <p:cNvGrpSpPr/>
          <p:nvPr/>
        </p:nvGrpSpPr>
        <p:grpSpPr>
          <a:xfrm>
            <a:off x="534943" y="2860380"/>
            <a:ext cx="1233927" cy="377855"/>
            <a:chOff x="11046174" y="4430284"/>
            <a:chExt cx="1233927" cy="377855"/>
          </a:xfrm>
        </p:grpSpPr>
        <p:sp>
          <p:nvSpPr>
            <p:cNvPr id="540" name="직사각형 539">
              <a:extLst>
                <a:ext uri="{FF2B5EF4-FFF2-40B4-BE49-F238E27FC236}">
                  <a16:creationId xmlns:a16="http://schemas.microsoft.com/office/drawing/2014/main" id="{34E7AD37-09B7-4E07-8C40-413B759FFF0A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41" name="Profile Picture">
              <a:extLst>
                <a:ext uri="{FF2B5EF4-FFF2-40B4-BE49-F238E27FC236}">
                  <a16:creationId xmlns:a16="http://schemas.microsoft.com/office/drawing/2014/main" id="{EA1F0D5E-D681-4ECD-9368-0F582F5BA40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43" name="Background">
                <a:extLst>
                  <a:ext uri="{FF2B5EF4-FFF2-40B4-BE49-F238E27FC236}">
                    <a16:creationId xmlns:a16="http://schemas.microsoft.com/office/drawing/2014/main" id="{7DE0782F-CC67-44DC-B3A6-052CCF00A1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4" name="Profile Icon">
                <a:extLst>
                  <a:ext uri="{FF2B5EF4-FFF2-40B4-BE49-F238E27FC236}">
                    <a16:creationId xmlns:a16="http://schemas.microsoft.com/office/drawing/2014/main" id="{27D89C84-7197-436A-93C2-50BB49015C4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2" name="직사각형 541">
              <a:extLst>
                <a:ext uri="{FF2B5EF4-FFF2-40B4-BE49-F238E27FC236}">
                  <a16:creationId xmlns:a16="http://schemas.microsoft.com/office/drawing/2014/main" id="{D9DF17EC-FAA5-418C-A59E-0DEB9263802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45" name="타원 544">
            <a:extLst>
              <a:ext uri="{FF2B5EF4-FFF2-40B4-BE49-F238E27FC236}">
                <a16:creationId xmlns:a16="http://schemas.microsoft.com/office/drawing/2014/main" id="{FE63A6EE-8B7A-408A-A97D-1DC5AE761048}"/>
              </a:ext>
            </a:extLst>
          </p:cNvPr>
          <p:cNvSpPr/>
          <p:nvPr/>
        </p:nvSpPr>
        <p:spPr>
          <a:xfrm>
            <a:off x="509555" y="28669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46" name="그래픽 545" descr="스마트폰">
            <a:extLst>
              <a:ext uri="{FF2B5EF4-FFF2-40B4-BE49-F238E27FC236}">
                <a16:creationId xmlns:a16="http://schemas.microsoft.com/office/drawing/2014/main" id="{F0932117-62C2-4A27-A5E0-674F393B83E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3068380"/>
            <a:ext cx="144000" cy="144000"/>
          </a:xfrm>
          <a:prstGeom prst="rect">
            <a:avLst/>
          </a:prstGeom>
        </p:spPr>
      </p:pic>
      <p:grpSp>
        <p:nvGrpSpPr>
          <p:cNvPr id="547" name="그룹 546">
            <a:extLst>
              <a:ext uri="{FF2B5EF4-FFF2-40B4-BE49-F238E27FC236}">
                <a16:creationId xmlns:a16="http://schemas.microsoft.com/office/drawing/2014/main" id="{B4E04424-CC6B-4160-B40D-DF0EFF6F2A36}"/>
              </a:ext>
            </a:extLst>
          </p:cNvPr>
          <p:cNvGrpSpPr/>
          <p:nvPr/>
        </p:nvGrpSpPr>
        <p:grpSpPr>
          <a:xfrm>
            <a:off x="534943" y="3293829"/>
            <a:ext cx="1233927" cy="377855"/>
            <a:chOff x="11046174" y="4430284"/>
            <a:chExt cx="1233927" cy="377855"/>
          </a:xfrm>
        </p:grpSpPr>
        <p:sp>
          <p:nvSpPr>
            <p:cNvPr id="548" name="직사각형 547">
              <a:extLst>
                <a:ext uri="{FF2B5EF4-FFF2-40B4-BE49-F238E27FC236}">
                  <a16:creationId xmlns:a16="http://schemas.microsoft.com/office/drawing/2014/main" id="{57CE04FC-0348-4C47-92DB-1DA216688BBB}"/>
                </a:ext>
              </a:extLst>
            </p:cNvPr>
            <p:cNvSpPr/>
            <p:nvPr/>
          </p:nvSpPr>
          <p:spPr>
            <a:xfrm>
              <a:off x="11356252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grpSp>
          <p:nvGrpSpPr>
            <p:cNvPr id="549" name="Profile Picture">
              <a:extLst>
                <a:ext uri="{FF2B5EF4-FFF2-40B4-BE49-F238E27FC236}">
                  <a16:creationId xmlns:a16="http://schemas.microsoft.com/office/drawing/2014/main" id="{F3148DF3-30BD-4326-BB8A-711883638EA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51" name="Background">
                <a:extLst>
                  <a:ext uri="{FF2B5EF4-FFF2-40B4-BE49-F238E27FC236}">
                    <a16:creationId xmlns:a16="http://schemas.microsoft.com/office/drawing/2014/main" id="{B5BFB6F8-0CCB-4217-B2E2-B0531604C1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2" name="Profile Icon">
                <a:extLst>
                  <a:ext uri="{FF2B5EF4-FFF2-40B4-BE49-F238E27FC236}">
                    <a16:creationId xmlns:a16="http://schemas.microsoft.com/office/drawing/2014/main" id="{4AE3F916-CE60-43AB-8DBC-13F6337F7B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50" name="직사각형 549">
              <a:extLst>
                <a:ext uri="{FF2B5EF4-FFF2-40B4-BE49-F238E27FC236}">
                  <a16:creationId xmlns:a16="http://schemas.microsoft.com/office/drawing/2014/main" id="{F8CC324D-856C-4E71-B058-B1F19EA10D5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553" name="타원 552">
            <a:extLst>
              <a:ext uri="{FF2B5EF4-FFF2-40B4-BE49-F238E27FC236}">
                <a16:creationId xmlns:a16="http://schemas.microsoft.com/office/drawing/2014/main" id="{B0743A66-E748-4076-8800-70C72DF97CF3}"/>
              </a:ext>
            </a:extLst>
          </p:cNvPr>
          <p:cNvSpPr/>
          <p:nvPr/>
        </p:nvSpPr>
        <p:spPr>
          <a:xfrm>
            <a:off x="509555" y="33003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54" name="그래픽 553" descr="스마트폰">
            <a:extLst>
              <a:ext uri="{FF2B5EF4-FFF2-40B4-BE49-F238E27FC236}">
                <a16:creationId xmlns:a16="http://schemas.microsoft.com/office/drawing/2014/main" id="{31E8A386-82C7-4B70-9B46-C833FB1071FA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38715" y="3501829"/>
            <a:ext cx="144000" cy="144000"/>
          </a:xfrm>
          <a:prstGeom prst="rect">
            <a:avLst/>
          </a:prstGeom>
        </p:spPr>
      </p:pic>
      <p:grpSp>
        <p:nvGrpSpPr>
          <p:cNvPr id="558" name="그룹 557">
            <a:extLst>
              <a:ext uri="{FF2B5EF4-FFF2-40B4-BE49-F238E27FC236}">
                <a16:creationId xmlns:a16="http://schemas.microsoft.com/office/drawing/2014/main" id="{170DBC02-2EE0-4CBC-A6AD-61CF5DDF3CF8}"/>
              </a:ext>
            </a:extLst>
          </p:cNvPr>
          <p:cNvGrpSpPr/>
          <p:nvPr/>
        </p:nvGrpSpPr>
        <p:grpSpPr>
          <a:xfrm>
            <a:off x="2398109" y="1741480"/>
            <a:ext cx="599713" cy="208878"/>
            <a:chOff x="2618861" y="1818353"/>
            <a:chExt cx="599713" cy="208878"/>
          </a:xfrm>
        </p:grpSpPr>
        <p:sp>
          <p:nvSpPr>
            <p:cNvPr id="559" name="Message">
              <a:extLst>
                <a:ext uri="{FF2B5EF4-FFF2-40B4-BE49-F238E27FC236}">
                  <a16:creationId xmlns:a16="http://schemas.microsoft.com/office/drawing/2014/main" id="{80350F0C-9F68-49B9-A38F-3C2635CD9253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0" name="Tip">
              <a:extLst>
                <a:ext uri="{FF2B5EF4-FFF2-40B4-BE49-F238E27FC236}">
                  <a16:creationId xmlns:a16="http://schemas.microsoft.com/office/drawing/2014/main" id="{276C365B-3F25-49C0-B26F-9D117280E55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1" name="그룹 560">
            <a:extLst>
              <a:ext uri="{FF2B5EF4-FFF2-40B4-BE49-F238E27FC236}">
                <a16:creationId xmlns:a16="http://schemas.microsoft.com/office/drawing/2014/main" id="{ABBF1A29-9109-4F38-B5AA-C88E13F30FA7}"/>
              </a:ext>
            </a:extLst>
          </p:cNvPr>
          <p:cNvGrpSpPr/>
          <p:nvPr/>
        </p:nvGrpSpPr>
        <p:grpSpPr>
          <a:xfrm>
            <a:off x="2050797" y="2126949"/>
            <a:ext cx="954223" cy="342644"/>
            <a:chOff x="2264351" y="1684587"/>
            <a:chExt cx="954223" cy="342644"/>
          </a:xfrm>
        </p:grpSpPr>
        <p:sp>
          <p:nvSpPr>
            <p:cNvPr id="562" name="Message">
              <a:extLst>
                <a:ext uri="{FF2B5EF4-FFF2-40B4-BE49-F238E27FC236}">
                  <a16:creationId xmlns:a16="http://schemas.microsoft.com/office/drawing/2014/main" id="{9C0EE45C-E148-4C67-A23C-A035C9505BFE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563" name="Tip">
              <a:extLst>
                <a:ext uri="{FF2B5EF4-FFF2-40B4-BE49-F238E27FC236}">
                  <a16:creationId xmlns:a16="http://schemas.microsoft.com/office/drawing/2014/main" id="{6005B70E-10A2-4092-A3CF-E1BE1A8266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4" name="그룹 563">
            <a:extLst>
              <a:ext uri="{FF2B5EF4-FFF2-40B4-BE49-F238E27FC236}">
                <a16:creationId xmlns:a16="http://schemas.microsoft.com/office/drawing/2014/main" id="{B65D30C2-A73A-4A32-B551-A585196ECF96}"/>
              </a:ext>
            </a:extLst>
          </p:cNvPr>
          <p:cNvGrpSpPr/>
          <p:nvPr/>
        </p:nvGrpSpPr>
        <p:grpSpPr>
          <a:xfrm>
            <a:off x="2398109" y="2930349"/>
            <a:ext cx="599713" cy="208878"/>
            <a:chOff x="2618861" y="1818353"/>
            <a:chExt cx="599713" cy="208878"/>
          </a:xfrm>
        </p:grpSpPr>
        <p:sp>
          <p:nvSpPr>
            <p:cNvPr id="565" name="Message">
              <a:extLst>
                <a:ext uri="{FF2B5EF4-FFF2-40B4-BE49-F238E27FC236}">
                  <a16:creationId xmlns:a16="http://schemas.microsoft.com/office/drawing/2014/main" id="{FCEF12D2-0563-4684-B9DD-58754CD1EF6E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6" name="Tip">
              <a:extLst>
                <a:ext uri="{FF2B5EF4-FFF2-40B4-BE49-F238E27FC236}">
                  <a16:creationId xmlns:a16="http://schemas.microsoft.com/office/drawing/2014/main" id="{00193260-7446-4BD4-A746-6E28035A2E4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67" name="그룹 566">
            <a:extLst>
              <a:ext uri="{FF2B5EF4-FFF2-40B4-BE49-F238E27FC236}">
                <a16:creationId xmlns:a16="http://schemas.microsoft.com/office/drawing/2014/main" id="{104D7992-7098-40FE-BD65-2F535ECE9A51}"/>
              </a:ext>
            </a:extLst>
          </p:cNvPr>
          <p:cNvGrpSpPr/>
          <p:nvPr/>
        </p:nvGrpSpPr>
        <p:grpSpPr>
          <a:xfrm>
            <a:off x="2050797" y="3315818"/>
            <a:ext cx="954223" cy="342644"/>
            <a:chOff x="2264351" y="1684587"/>
            <a:chExt cx="954223" cy="342644"/>
          </a:xfrm>
        </p:grpSpPr>
        <p:sp>
          <p:nvSpPr>
            <p:cNvPr id="568" name="Message">
              <a:extLst>
                <a:ext uri="{FF2B5EF4-FFF2-40B4-BE49-F238E27FC236}">
                  <a16:creationId xmlns:a16="http://schemas.microsoft.com/office/drawing/2014/main" id="{46013060-A6E6-45B3-9269-509E43D3F249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농사꾼이 아닌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유목민이 필요해요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</p:txBody>
        </p:sp>
        <p:sp>
          <p:nvSpPr>
            <p:cNvPr id="569" name="Tip">
              <a:extLst>
                <a:ext uri="{FF2B5EF4-FFF2-40B4-BE49-F238E27FC236}">
                  <a16:creationId xmlns:a16="http://schemas.microsoft.com/office/drawing/2014/main" id="{875575AB-DADD-46D9-B489-CDFE11C07B9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570" name="Scroll Indicator">
            <a:extLst>
              <a:ext uri="{FF2B5EF4-FFF2-40B4-BE49-F238E27FC236}">
                <a16:creationId xmlns:a16="http://schemas.microsoft.com/office/drawing/2014/main" id="{76C0F833-99A7-4974-91FA-FA1208B6CD5B}"/>
              </a:ext>
            </a:extLst>
          </p:cNvPr>
          <p:cNvGrpSpPr/>
          <p:nvPr/>
        </p:nvGrpSpPr>
        <p:grpSpPr>
          <a:xfrm>
            <a:off x="3037371" y="1456151"/>
            <a:ext cx="25400" cy="4644000"/>
            <a:chOff x="892175" y="1261242"/>
            <a:chExt cx="25400" cy="3016250"/>
          </a:xfrm>
        </p:grpSpPr>
        <p:cxnSp>
          <p:nvCxnSpPr>
            <p:cNvPr id="571" name="Track">
              <a:extLst>
                <a:ext uri="{FF2B5EF4-FFF2-40B4-BE49-F238E27FC236}">
                  <a16:creationId xmlns:a16="http://schemas.microsoft.com/office/drawing/2014/main" id="{079DA2CC-6ABB-4EEA-8B65-48019721AD2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2" name="Thumb">
              <a:extLst>
                <a:ext uri="{FF2B5EF4-FFF2-40B4-BE49-F238E27FC236}">
                  <a16:creationId xmlns:a16="http://schemas.microsoft.com/office/drawing/2014/main" id="{BA1B52C4-AC39-4058-BB64-E9EE9C13D74F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73" name="그룹 572">
            <a:extLst>
              <a:ext uri="{FF2B5EF4-FFF2-40B4-BE49-F238E27FC236}">
                <a16:creationId xmlns:a16="http://schemas.microsoft.com/office/drawing/2014/main" id="{0A7AD2DA-F476-488A-B377-72B7E65F22A5}"/>
              </a:ext>
            </a:extLst>
          </p:cNvPr>
          <p:cNvGrpSpPr/>
          <p:nvPr/>
        </p:nvGrpSpPr>
        <p:grpSpPr>
          <a:xfrm>
            <a:off x="2504086" y="5625560"/>
            <a:ext cx="492570" cy="492570"/>
            <a:chOff x="7713214" y="2894335"/>
            <a:chExt cx="2132026" cy="2132026"/>
          </a:xfrm>
        </p:grpSpPr>
        <p:sp>
          <p:nvSpPr>
            <p:cNvPr id="574" name="Oval">
              <a:extLst>
                <a:ext uri="{FF2B5EF4-FFF2-40B4-BE49-F238E27FC236}">
                  <a16:creationId xmlns:a16="http://schemas.microsoft.com/office/drawing/2014/main" id="{5AFCC54F-9C0D-486C-BA6A-7C1A79F490AA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5" name="Add User">
              <a:extLst>
                <a:ext uri="{FF2B5EF4-FFF2-40B4-BE49-F238E27FC236}">
                  <a16:creationId xmlns:a16="http://schemas.microsoft.com/office/drawing/2014/main" id="{5F69B64F-2F6C-4ABE-9431-BAB059E220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76" name="그룹 575">
            <a:extLst>
              <a:ext uri="{FF2B5EF4-FFF2-40B4-BE49-F238E27FC236}">
                <a16:creationId xmlns:a16="http://schemas.microsoft.com/office/drawing/2014/main" id="{49042261-09CA-43AC-95A2-13A6454021EB}"/>
              </a:ext>
            </a:extLst>
          </p:cNvPr>
          <p:cNvGrpSpPr/>
          <p:nvPr/>
        </p:nvGrpSpPr>
        <p:grpSpPr>
          <a:xfrm>
            <a:off x="509555" y="3722454"/>
            <a:ext cx="2495465" cy="377855"/>
            <a:chOff x="652430" y="3989154"/>
            <a:chExt cx="2495465" cy="377855"/>
          </a:xfrm>
        </p:grpSpPr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005026C3-D24B-4734-95C7-DF0E8DA4639D}"/>
                </a:ext>
              </a:extLst>
            </p:cNvPr>
            <p:cNvGrpSpPr/>
            <p:nvPr/>
          </p:nvGrpSpPr>
          <p:grpSpPr>
            <a:xfrm>
              <a:off x="677818" y="3989154"/>
              <a:ext cx="1233927" cy="377855"/>
              <a:chOff x="11046174" y="4430284"/>
              <a:chExt cx="1233927" cy="377855"/>
            </a:xfrm>
          </p:grpSpPr>
          <p:sp>
            <p:nvSpPr>
              <p:cNvPr id="591" name="직사각형 590">
                <a:extLst>
                  <a:ext uri="{FF2B5EF4-FFF2-40B4-BE49-F238E27FC236}">
                    <a16:creationId xmlns:a16="http://schemas.microsoft.com/office/drawing/2014/main" id="{7AF1E81D-AEBE-485B-8B9F-4AF74C8D614B}"/>
                  </a:ext>
                </a:extLst>
              </p:cNvPr>
              <p:cNvSpPr/>
              <p:nvPr/>
            </p:nvSpPr>
            <p:spPr>
              <a:xfrm>
                <a:off x="11373506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배기영 부장</a:t>
                </a:r>
              </a:p>
            </p:txBody>
          </p:sp>
          <p:grpSp>
            <p:nvGrpSpPr>
              <p:cNvPr id="593" name="Profile Picture">
                <a:extLst>
                  <a:ext uri="{FF2B5EF4-FFF2-40B4-BE49-F238E27FC236}">
                    <a16:creationId xmlns:a16="http://schemas.microsoft.com/office/drawing/2014/main" id="{F521AF16-74B9-4D17-98A0-71B8B7C4724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95" name="Background">
                  <a:extLst>
                    <a:ext uri="{FF2B5EF4-FFF2-40B4-BE49-F238E27FC236}">
                      <a16:creationId xmlns:a16="http://schemas.microsoft.com/office/drawing/2014/main" id="{D3D08DEE-B65A-4C05-A96D-332D67E767F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6" name="Profile Icon">
                  <a:extLst>
                    <a:ext uri="{FF2B5EF4-FFF2-40B4-BE49-F238E27FC236}">
                      <a16:creationId xmlns:a16="http://schemas.microsoft.com/office/drawing/2014/main" id="{EE3F9134-93A7-4C4F-A7FF-C1277EE8841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94" name="직사각형 593">
                <a:extLst>
                  <a:ext uri="{FF2B5EF4-FFF2-40B4-BE49-F238E27FC236}">
                    <a16:creationId xmlns:a16="http://schemas.microsoft.com/office/drawing/2014/main" id="{394D32EC-12F2-4101-AFC5-5CCA0EFF49B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78" name="타원 577">
              <a:extLst>
                <a:ext uri="{FF2B5EF4-FFF2-40B4-BE49-F238E27FC236}">
                  <a16:creationId xmlns:a16="http://schemas.microsoft.com/office/drawing/2014/main" id="{253296FC-681C-44BA-AD6E-3AB6E6A485E1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579" name="그래픽 578" descr="스마트폰">
              <a:extLst>
                <a:ext uri="{FF2B5EF4-FFF2-40B4-BE49-F238E27FC236}">
                  <a16:creationId xmlns:a16="http://schemas.microsoft.com/office/drawing/2014/main" id="{C1EF90F1-6DC8-4DE5-8221-92BCDFD260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grpSp>
          <p:nvGrpSpPr>
            <p:cNvPr id="581" name="그룹 580">
              <a:extLst>
                <a:ext uri="{FF2B5EF4-FFF2-40B4-BE49-F238E27FC236}">
                  <a16:creationId xmlns:a16="http://schemas.microsoft.com/office/drawing/2014/main" id="{C40340EC-505F-4D30-8835-78FCA86A5473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85" name="Message">
                <a:extLst>
                  <a:ext uri="{FF2B5EF4-FFF2-40B4-BE49-F238E27FC236}">
                    <a16:creationId xmlns:a16="http://schemas.microsoft.com/office/drawing/2014/main" id="{F6151C50-1FDC-48A0-835D-5FB285D65DC2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농사꾼이 아닌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유목민이 필요해요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</p:txBody>
          </p:sp>
          <p:sp>
            <p:nvSpPr>
              <p:cNvPr id="590" name="Tip">
                <a:extLst>
                  <a:ext uri="{FF2B5EF4-FFF2-40B4-BE49-F238E27FC236}">
                    <a16:creationId xmlns:a16="http://schemas.microsoft.com/office/drawing/2014/main" id="{06F27295-DCBA-492F-B02D-4F41478E38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</p:grpSp>
      <p:sp>
        <p:nvSpPr>
          <p:cNvPr id="599" name="직사각형 598">
            <a:extLst>
              <a:ext uri="{FF2B5EF4-FFF2-40B4-BE49-F238E27FC236}">
                <a16:creationId xmlns:a16="http://schemas.microsoft.com/office/drawing/2014/main" id="{129C016E-487C-42A8-A62A-A4B1520EC107}"/>
              </a:ext>
            </a:extLst>
          </p:cNvPr>
          <p:cNvSpPr/>
          <p:nvPr/>
        </p:nvSpPr>
        <p:spPr>
          <a:xfrm>
            <a:off x="517397" y="13610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</a:p>
        </p:txBody>
      </p:sp>
      <p:sp>
        <p:nvSpPr>
          <p:cNvPr id="60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95C5CB-5237-426C-AEC4-236294BD30C8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492185" y="14838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01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4724826-F425-47E1-879E-F159DB85E2FF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492185" y="26727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02" name="직사각형 601">
            <a:extLst>
              <a:ext uri="{FF2B5EF4-FFF2-40B4-BE49-F238E27FC236}">
                <a16:creationId xmlns:a16="http://schemas.microsoft.com/office/drawing/2014/main" id="{62903D8E-C400-4A52-AD48-2FC97B1C6E10}"/>
              </a:ext>
            </a:extLst>
          </p:cNvPr>
          <p:cNvSpPr/>
          <p:nvPr/>
        </p:nvSpPr>
        <p:spPr>
          <a:xfrm>
            <a:off x="517397" y="25499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 err="1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아키텍쳐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솔루션팀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17/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20)</a:t>
            </a:r>
          </a:p>
        </p:txBody>
      </p:sp>
      <p:sp>
        <p:nvSpPr>
          <p:cNvPr id="60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A4A337F-BE49-4EDE-AED0-18F8F59BB012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404701" y="4483255"/>
            <a:ext cx="2677851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11" name="그룹 610">
            <a:extLst>
              <a:ext uri="{FF2B5EF4-FFF2-40B4-BE49-F238E27FC236}">
                <a16:creationId xmlns:a16="http://schemas.microsoft.com/office/drawing/2014/main" id="{D9623022-8F08-42F3-A35B-983B12599E6B}"/>
              </a:ext>
            </a:extLst>
          </p:cNvPr>
          <p:cNvGrpSpPr/>
          <p:nvPr/>
        </p:nvGrpSpPr>
        <p:grpSpPr>
          <a:xfrm>
            <a:off x="492185" y="4148347"/>
            <a:ext cx="1567622" cy="893809"/>
            <a:chOff x="635060" y="4005472"/>
            <a:chExt cx="1567622" cy="893809"/>
          </a:xfrm>
        </p:grpSpPr>
        <p:sp>
          <p:nvSpPr>
            <p:cNvPr id="61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5CEB639-28BE-43F7-AADF-8269931CDFE0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E69242E3-B5FD-4165-96F9-C17AC09E1AB0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기본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61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E50941-5787-4D5A-972B-ECF8696BF4C8}"/>
                </a:ext>
              </a:extLst>
            </p:cNvPr>
            <p:cNvSpPr>
              <a:spLocks noChangeAspect="1"/>
            </p:cNvSpPr>
            <p:nvPr>
              <p:custDataLst>
                <p:tags r:id="rId11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9" name="직사각형 618">
              <a:extLst>
                <a:ext uri="{FF2B5EF4-FFF2-40B4-BE49-F238E27FC236}">
                  <a16:creationId xmlns:a16="http://schemas.microsoft.com/office/drawing/2014/main" id="{91295B9A-6DFB-4582-BB75-804CAD17D534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메신저 고도화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  <p:sp>
          <p:nvSpPr>
            <p:cNvPr id="62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3298D0F-5F2F-49AB-B5AC-FD810A186DD4}"/>
                </a:ext>
              </a:extLst>
            </p:cNvPr>
            <p:cNvSpPr>
              <a:spLocks noChangeAspect="1"/>
            </p:cNvSpPr>
            <p:nvPr>
              <p:custDataLst>
                <p:tags r:id="rId12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1" name="직사각형 620">
              <a:extLst>
                <a:ext uri="{FF2B5EF4-FFF2-40B4-BE49-F238E27FC236}">
                  <a16:creationId xmlns:a16="http://schemas.microsoft.com/office/drawing/2014/main" id="{E953ED7E-4285-4E1B-91F6-8CDAE3F15BF5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금요미식회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17/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20)</a:t>
              </a:r>
            </a:p>
          </p:txBody>
        </p:sp>
      </p:grpSp>
      <p:sp>
        <p:nvSpPr>
          <p:cNvPr id="622" name="사각형: 둥근 모서리 621">
            <a:extLst>
              <a:ext uri="{FF2B5EF4-FFF2-40B4-BE49-F238E27FC236}">
                <a16:creationId xmlns:a16="http://schemas.microsoft.com/office/drawing/2014/main" id="{6A03D810-F38E-48DC-BC92-83CB9550D8E9}"/>
              </a:ext>
            </a:extLst>
          </p:cNvPr>
          <p:cNvSpPr/>
          <p:nvPr/>
        </p:nvSpPr>
        <p:spPr>
          <a:xfrm>
            <a:off x="2889467" y="4456690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623" name="그룹 622">
            <a:extLst>
              <a:ext uri="{FF2B5EF4-FFF2-40B4-BE49-F238E27FC236}">
                <a16:creationId xmlns:a16="http://schemas.microsoft.com/office/drawing/2014/main" id="{56B085BE-713B-4DDD-8205-42146E12AA0F}"/>
              </a:ext>
            </a:extLst>
          </p:cNvPr>
          <p:cNvGrpSpPr/>
          <p:nvPr/>
        </p:nvGrpSpPr>
        <p:grpSpPr>
          <a:xfrm>
            <a:off x="2969550" y="4531290"/>
            <a:ext cx="39506" cy="144000"/>
            <a:chOff x="3198941" y="2371350"/>
            <a:chExt cx="39506" cy="140236"/>
          </a:xfrm>
        </p:grpSpPr>
        <p:sp>
          <p:nvSpPr>
            <p:cNvPr id="624" name="Oval">
              <a:extLst>
                <a:ext uri="{FF2B5EF4-FFF2-40B4-BE49-F238E27FC236}">
                  <a16:creationId xmlns:a16="http://schemas.microsoft.com/office/drawing/2014/main" id="{890CFDBC-DF1B-44D1-B990-864431CC0F4F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5" name="Oval">
              <a:extLst>
                <a:ext uri="{FF2B5EF4-FFF2-40B4-BE49-F238E27FC236}">
                  <a16:creationId xmlns:a16="http://schemas.microsoft.com/office/drawing/2014/main" id="{32E0C6F4-8401-4EB3-A4A7-3C17184589DE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26" name="Oval">
              <a:extLst>
                <a:ext uri="{FF2B5EF4-FFF2-40B4-BE49-F238E27FC236}">
                  <a16:creationId xmlns:a16="http://schemas.microsoft.com/office/drawing/2014/main" id="{F52DD0C9-A67D-41BE-9FD0-BB40C46D0391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B6792DAE-97B3-4A9D-81E1-9337F2CC50C7}"/>
              </a:ext>
            </a:extLst>
          </p:cNvPr>
          <p:cNvGrpSpPr/>
          <p:nvPr/>
        </p:nvGrpSpPr>
        <p:grpSpPr>
          <a:xfrm>
            <a:off x="3246565" y="4529802"/>
            <a:ext cx="1338822" cy="1836400"/>
            <a:chOff x="3541840" y="4529802"/>
            <a:chExt cx="1338822" cy="18364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ED819B39-F436-4C35-B9FA-37ED7BAE3479}"/>
                </a:ext>
              </a:extLst>
            </p:cNvPr>
            <p:cNvGrpSpPr/>
            <p:nvPr/>
          </p:nvGrpSpPr>
          <p:grpSpPr>
            <a:xfrm>
              <a:off x="3554112" y="4529802"/>
              <a:ext cx="1326550" cy="1836400"/>
              <a:chOff x="1977464" y="3656664"/>
              <a:chExt cx="1326550" cy="1836400"/>
            </a:xfrm>
          </p:grpSpPr>
          <p:sp>
            <p:nvSpPr>
              <p:cNvPr id="633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7D831E5-2B7E-421A-802F-43AD354F1ED7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1977464" y="3656664"/>
                <a:ext cx="1326550" cy="1836400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en-US" altLang="ko-KR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UCAP </a:t>
                </a: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메신저 고도화 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대화하기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쪽지 보내기</a:t>
                </a: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그룹 삭제</a:t>
                </a:r>
              </a:p>
            </p:txBody>
          </p:sp>
          <p:sp>
            <p:nvSpPr>
              <p:cNvPr id="635" name="Forums Icon">
                <a:extLst>
                  <a:ext uri="{FF2B5EF4-FFF2-40B4-BE49-F238E27FC236}">
                    <a16:creationId xmlns:a16="http://schemas.microsoft.com/office/drawing/2014/main" id="{11CBC918-A4D6-445E-8049-23C93632FB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41744" y="4069917"/>
                <a:ext cx="126893" cy="126893"/>
              </a:xfrm>
              <a:custGeom>
                <a:avLst/>
                <a:gdLst>
                  <a:gd name="T0" fmla="*/ 529 w 706"/>
                  <a:gd name="T1" fmla="*/ 353 h 706"/>
                  <a:gd name="T2" fmla="*/ 529 w 706"/>
                  <a:gd name="T3" fmla="*/ 36 h 706"/>
                  <a:gd name="T4" fmla="*/ 494 w 706"/>
                  <a:gd name="T5" fmla="*/ 0 h 706"/>
                  <a:gd name="T6" fmla="*/ 36 w 706"/>
                  <a:gd name="T7" fmla="*/ 0 h 706"/>
                  <a:gd name="T8" fmla="*/ 0 w 706"/>
                  <a:gd name="T9" fmla="*/ 36 h 706"/>
                  <a:gd name="T10" fmla="*/ 0 w 706"/>
                  <a:gd name="T11" fmla="*/ 530 h 706"/>
                  <a:gd name="T12" fmla="*/ 141 w 706"/>
                  <a:gd name="T13" fmla="*/ 389 h 706"/>
                  <a:gd name="T14" fmla="*/ 494 w 706"/>
                  <a:gd name="T15" fmla="*/ 389 h 706"/>
                  <a:gd name="T16" fmla="*/ 529 w 706"/>
                  <a:gd name="T17" fmla="*/ 353 h 706"/>
                  <a:gd name="T18" fmla="*/ 671 w 706"/>
                  <a:gd name="T19" fmla="*/ 142 h 706"/>
                  <a:gd name="T20" fmla="*/ 600 w 706"/>
                  <a:gd name="T21" fmla="*/ 142 h 706"/>
                  <a:gd name="T22" fmla="*/ 600 w 706"/>
                  <a:gd name="T23" fmla="*/ 459 h 706"/>
                  <a:gd name="T24" fmla="*/ 141 w 706"/>
                  <a:gd name="T25" fmla="*/ 459 h 706"/>
                  <a:gd name="T26" fmla="*/ 141 w 706"/>
                  <a:gd name="T27" fmla="*/ 530 h 706"/>
                  <a:gd name="T28" fmla="*/ 177 w 706"/>
                  <a:gd name="T29" fmla="*/ 565 h 706"/>
                  <a:gd name="T30" fmla="*/ 565 w 706"/>
                  <a:gd name="T31" fmla="*/ 565 h 706"/>
                  <a:gd name="T32" fmla="*/ 706 w 706"/>
                  <a:gd name="T33" fmla="*/ 706 h 706"/>
                  <a:gd name="T34" fmla="*/ 706 w 706"/>
                  <a:gd name="T35" fmla="*/ 177 h 706"/>
                  <a:gd name="T36" fmla="*/ 671 w 706"/>
                  <a:gd name="T37" fmla="*/ 142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6" h="706">
                    <a:moveTo>
                      <a:pt x="529" y="353"/>
                    </a:moveTo>
                    <a:lnTo>
                      <a:pt x="529" y="36"/>
                    </a:lnTo>
                    <a:cubicBezTo>
                      <a:pt x="529" y="16"/>
                      <a:pt x="514" y="0"/>
                      <a:pt x="494" y="0"/>
                    </a:cubicBezTo>
                    <a:lnTo>
                      <a:pt x="36" y="0"/>
                    </a:lnTo>
                    <a:cubicBezTo>
                      <a:pt x="16" y="0"/>
                      <a:pt x="0" y="16"/>
                      <a:pt x="0" y="36"/>
                    </a:cubicBezTo>
                    <a:lnTo>
                      <a:pt x="0" y="530"/>
                    </a:lnTo>
                    <a:lnTo>
                      <a:pt x="141" y="389"/>
                    </a:lnTo>
                    <a:lnTo>
                      <a:pt x="494" y="389"/>
                    </a:lnTo>
                    <a:cubicBezTo>
                      <a:pt x="514" y="389"/>
                      <a:pt x="529" y="373"/>
                      <a:pt x="529" y="353"/>
                    </a:cubicBezTo>
                    <a:moveTo>
                      <a:pt x="671" y="142"/>
                    </a:moveTo>
                    <a:lnTo>
                      <a:pt x="600" y="142"/>
                    </a:lnTo>
                    <a:lnTo>
                      <a:pt x="600" y="459"/>
                    </a:lnTo>
                    <a:lnTo>
                      <a:pt x="141" y="459"/>
                    </a:lnTo>
                    <a:lnTo>
                      <a:pt x="141" y="530"/>
                    </a:lnTo>
                    <a:cubicBezTo>
                      <a:pt x="141" y="549"/>
                      <a:pt x="157" y="565"/>
                      <a:pt x="177" y="565"/>
                    </a:cubicBezTo>
                    <a:lnTo>
                      <a:pt x="565" y="565"/>
                    </a:lnTo>
                    <a:lnTo>
                      <a:pt x="706" y="706"/>
                    </a:lnTo>
                    <a:lnTo>
                      <a:pt x="706" y="177"/>
                    </a:lnTo>
                    <a:cubicBezTo>
                      <a:pt x="706" y="157"/>
                      <a:pt x="690" y="142"/>
                      <a:pt x="671" y="142"/>
                    </a:cubicBezTo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6" name="Outbox Icon">
                <a:extLst>
                  <a:ext uri="{FF2B5EF4-FFF2-40B4-BE49-F238E27FC236}">
                    <a16:creationId xmlns:a16="http://schemas.microsoft.com/office/drawing/2014/main" id="{102775D6-7B8E-4D5C-9E5C-2719C80F9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8354" y="4358557"/>
                <a:ext cx="133673" cy="114300"/>
              </a:xfrm>
              <a:custGeom>
                <a:avLst/>
                <a:gdLst>
                  <a:gd name="T0" fmla="*/ 0 w 138"/>
                  <a:gd name="T1" fmla="*/ 118 h 118"/>
                  <a:gd name="T2" fmla="*/ 138 w 138"/>
                  <a:gd name="T3" fmla="*/ 59 h 118"/>
                  <a:gd name="T4" fmla="*/ 0 w 138"/>
                  <a:gd name="T5" fmla="*/ 0 h 118"/>
                  <a:gd name="T6" fmla="*/ 0 w 138"/>
                  <a:gd name="T7" fmla="*/ 46 h 118"/>
                  <a:gd name="T8" fmla="*/ 98 w 138"/>
                  <a:gd name="T9" fmla="*/ 59 h 118"/>
                  <a:gd name="T10" fmla="*/ 0 w 138"/>
                  <a:gd name="T11" fmla="*/ 72 h 118"/>
                  <a:gd name="T12" fmla="*/ 0 w 138"/>
                  <a:gd name="T1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118">
                    <a:moveTo>
                      <a:pt x="0" y="118"/>
                    </a:moveTo>
                    <a:lnTo>
                      <a:pt x="138" y="59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98" y="59"/>
                    </a:lnTo>
                    <a:lnTo>
                      <a:pt x="0" y="72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37" name="Trash Icon">
                <a:extLst>
                  <a:ext uri="{FF2B5EF4-FFF2-40B4-BE49-F238E27FC236}">
                    <a16:creationId xmlns:a16="http://schemas.microsoft.com/office/drawing/2014/main" id="{1B9E1441-071C-4AB3-B693-A8EC2DC42A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60633" y="5256888"/>
                <a:ext cx="89115" cy="114300"/>
              </a:xfrm>
              <a:custGeom>
                <a:avLst/>
                <a:gdLst>
                  <a:gd name="T0" fmla="*/ 459 w 494"/>
                  <a:gd name="T1" fmla="*/ 35 h 635"/>
                  <a:gd name="T2" fmla="*/ 371 w 494"/>
                  <a:gd name="T3" fmla="*/ 35 h 635"/>
                  <a:gd name="T4" fmla="*/ 335 w 494"/>
                  <a:gd name="T5" fmla="*/ 0 h 635"/>
                  <a:gd name="T6" fmla="*/ 159 w 494"/>
                  <a:gd name="T7" fmla="*/ 0 h 635"/>
                  <a:gd name="T8" fmla="*/ 124 w 494"/>
                  <a:gd name="T9" fmla="*/ 35 h 635"/>
                  <a:gd name="T10" fmla="*/ 35 w 494"/>
                  <a:gd name="T11" fmla="*/ 35 h 635"/>
                  <a:gd name="T12" fmla="*/ 0 w 494"/>
                  <a:gd name="T13" fmla="*/ 71 h 635"/>
                  <a:gd name="T14" fmla="*/ 0 w 494"/>
                  <a:gd name="T15" fmla="*/ 106 h 635"/>
                  <a:gd name="T16" fmla="*/ 494 w 494"/>
                  <a:gd name="T17" fmla="*/ 106 h 635"/>
                  <a:gd name="T18" fmla="*/ 494 w 494"/>
                  <a:gd name="T19" fmla="*/ 71 h 635"/>
                  <a:gd name="T20" fmla="*/ 459 w 494"/>
                  <a:gd name="T21" fmla="*/ 35 h 635"/>
                  <a:gd name="T22" fmla="*/ 35 w 494"/>
                  <a:gd name="T23" fmla="*/ 565 h 635"/>
                  <a:gd name="T24" fmla="*/ 106 w 494"/>
                  <a:gd name="T25" fmla="*/ 635 h 635"/>
                  <a:gd name="T26" fmla="*/ 388 w 494"/>
                  <a:gd name="T27" fmla="*/ 635 h 635"/>
                  <a:gd name="T28" fmla="*/ 459 w 494"/>
                  <a:gd name="T29" fmla="*/ 565 h 635"/>
                  <a:gd name="T30" fmla="*/ 459 w 494"/>
                  <a:gd name="T31" fmla="*/ 141 h 635"/>
                  <a:gd name="T32" fmla="*/ 35 w 494"/>
                  <a:gd name="T33" fmla="*/ 141 h 635"/>
                  <a:gd name="T34" fmla="*/ 35 w 494"/>
                  <a:gd name="T35" fmla="*/ 565 h 6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4" h="635">
                    <a:moveTo>
                      <a:pt x="459" y="35"/>
                    </a:moveTo>
                    <a:lnTo>
                      <a:pt x="371" y="35"/>
                    </a:lnTo>
                    <a:lnTo>
                      <a:pt x="335" y="0"/>
                    </a:lnTo>
                    <a:lnTo>
                      <a:pt x="159" y="0"/>
                    </a:lnTo>
                    <a:lnTo>
                      <a:pt x="124" y="35"/>
                    </a:lnTo>
                    <a:lnTo>
                      <a:pt x="35" y="35"/>
                    </a:lnTo>
                    <a:cubicBezTo>
                      <a:pt x="16" y="35"/>
                      <a:pt x="0" y="51"/>
                      <a:pt x="0" y="71"/>
                    </a:cubicBezTo>
                    <a:lnTo>
                      <a:pt x="0" y="106"/>
                    </a:lnTo>
                    <a:lnTo>
                      <a:pt x="494" y="106"/>
                    </a:lnTo>
                    <a:lnTo>
                      <a:pt x="494" y="71"/>
                    </a:lnTo>
                    <a:cubicBezTo>
                      <a:pt x="494" y="51"/>
                      <a:pt x="478" y="35"/>
                      <a:pt x="459" y="35"/>
                    </a:cubicBezTo>
                    <a:moveTo>
                      <a:pt x="35" y="565"/>
                    </a:moveTo>
                    <a:cubicBezTo>
                      <a:pt x="35" y="604"/>
                      <a:pt x="67" y="635"/>
                      <a:pt x="106" y="635"/>
                    </a:cubicBezTo>
                    <a:lnTo>
                      <a:pt x="388" y="635"/>
                    </a:lnTo>
                    <a:cubicBezTo>
                      <a:pt x="427" y="635"/>
                      <a:pt x="459" y="604"/>
                      <a:pt x="459" y="565"/>
                    </a:cubicBezTo>
                    <a:lnTo>
                      <a:pt x="459" y="141"/>
                    </a:lnTo>
                    <a:lnTo>
                      <a:pt x="35" y="141"/>
                    </a:lnTo>
                    <a:lnTo>
                      <a:pt x="35" y="565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43" name="Window Body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9B659F5-39A0-4AED-ABF9-CA9D6B000AB7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3541840" y="5776318"/>
              <a:ext cx="1330194" cy="240070"/>
            </a:xfrm>
            <a:prstGeom prst="rect">
              <a:avLst/>
            </a:prstGeom>
            <a:solidFill>
              <a:schemeClr val="accent5">
                <a:lumMod val="20000"/>
                <a:lumOff val="80000"/>
                <a:alpha val="58824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4" name="직사각형 643">
              <a:extLst>
                <a:ext uri="{FF2B5EF4-FFF2-40B4-BE49-F238E27FC236}">
                  <a16:creationId xmlns:a16="http://schemas.microsoft.com/office/drawing/2014/main" id="{D4E16E9E-0CB2-4EF5-9EDD-3505E55B4648}"/>
                </a:ext>
              </a:extLst>
            </p:cNvPr>
            <p:cNvSpPr/>
            <p:nvPr/>
          </p:nvSpPr>
          <p:spPr>
            <a:xfrm>
              <a:off x="3556426" y="5488770"/>
              <a:ext cx="112594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indent="147638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그룹 이름 바꾸기</a:t>
              </a:r>
            </a:p>
          </p:txBody>
        </p:sp>
        <p:sp>
          <p:nvSpPr>
            <p:cNvPr id="645" name="Edit" descr="&lt;SmartSettings&gt;&lt;SmartResize anchorLeft=&quot;None&quot; anchorTop=&quot;Absolute&quot; anchorRight=&quot;None&quot; anchorBottom=&quot;None&quot; /&gt;&lt;/SmartSettings&gt;">
              <a:extLst>
                <a:ext uri="{FF2B5EF4-FFF2-40B4-BE49-F238E27FC236}">
                  <a16:creationId xmlns:a16="http://schemas.microsoft.com/office/drawing/2014/main" id="{519F75CA-DDFA-4A9A-920A-2D88E1A9BA47}"/>
                </a:ext>
              </a:extLst>
            </p:cNvPr>
            <p:cNvSpPr>
              <a:spLocks noChangeAspect="1"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3612887" y="5527227"/>
              <a:ext cx="120650" cy="120650"/>
            </a:xfrm>
            <a:custGeom>
              <a:avLst/>
              <a:gdLst>
                <a:gd name="T0" fmla="*/ 36 w 434"/>
                <a:gd name="T1" fmla="*/ 299 h 434"/>
                <a:gd name="T2" fmla="*/ 0 w 434"/>
                <a:gd name="T3" fmla="*/ 434 h 434"/>
                <a:gd name="T4" fmla="*/ 135 w 434"/>
                <a:gd name="T5" fmla="*/ 398 h 434"/>
                <a:gd name="T6" fmla="*/ 377 w 434"/>
                <a:gd name="T7" fmla="*/ 156 h 434"/>
                <a:gd name="T8" fmla="*/ 399 w 434"/>
                <a:gd name="T9" fmla="*/ 135 h 434"/>
                <a:gd name="T10" fmla="*/ 406 w 434"/>
                <a:gd name="T11" fmla="*/ 28 h 434"/>
                <a:gd name="T12" fmla="*/ 299 w 434"/>
                <a:gd name="T13" fmla="*/ 35 h 434"/>
                <a:gd name="T14" fmla="*/ 278 w 434"/>
                <a:gd name="T15" fmla="*/ 57 h 434"/>
                <a:gd name="T16" fmla="*/ 36 w 434"/>
                <a:gd name="T17" fmla="*/ 299 h 434"/>
                <a:gd name="T18" fmla="*/ 74 w 434"/>
                <a:gd name="T19" fmla="*/ 301 h 434"/>
                <a:gd name="T20" fmla="*/ 292 w 434"/>
                <a:gd name="T21" fmla="*/ 82 h 434"/>
                <a:gd name="T22" fmla="*/ 352 w 434"/>
                <a:gd name="T23" fmla="*/ 142 h 434"/>
                <a:gd name="T24" fmla="*/ 132 w 434"/>
                <a:gd name="T25" fmla="*/ 362 h 434"/>
                <a:gd name="T26" fmla="*/ 99 w 434"/>
                <a:gd name="T27" fmla="*/ 315 h 434"/>
                <a:gd name="T28" fmla="*/ 74 w 434"/>
                <a:gd name="T29" fmla="*/ 301 h 434"/>
                <a:gd name="T30" fmla="*/ 312 w 434"/>
                <a:gd name="T31" fmla="*/ 62 h 434"/>
                <a:gd name="T32" fmla="*/ 319 w 434"/>
                <a:gd name="T33" fmla="*/ 55 h 434"/>
                <a:gd name="T34" fmla="*/ 386 w 434"/>
                <a:gd name="T35" fmla="*/ 48 h 434"/>
                <a:gd name="T36" fmla="*/ 379 w 434"/>
                <a:gd name="T37" fmla="*/ 115 h 434"/>
                <a:gd name="T38" fmla="*/ 372 w 434"/>
                <a:gd name="T39" fmla="*/ 122 h 434"/>
                <a:gd name="T40" fmla="*/ 312 w 434"/>
                <a:gd name="T41" fmla="*/ 62 h 434"/>
                <a:gd name="T42" fmla="*/ 57 w 434"/>
                <a:gd name="T43" fmla="*/ 325 h 434"/>
                <a:gd name="T44" fmla="*/ 82 w 434"/>
                <a:gd name="T45" fmla="*/ 337 h 434"/>
                <a:gd name="T46" fmla="*/ 107 w 434"/>
                <a:gd name="T47" fmla="*/ 377 h 434"/>
                <a:gd name="T48" fmla="*/ 40 w 434"/>
                <a:gd name="T49" fmla="*/ 394 h 434"/>
                <a:gd name="T50" fmla="*/ 57 w 434"/>
                <a:gd name="T51" fmla="*/ 325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4" h="434">
                  <a:moveTo>
                    <a:pt x="36" y="299"/>
                  </a:moveTo>
                  <a:cubicBezTo>
                    <a:pt x="22" y="349"/>
                    <a:pt x="12" y="388"/>
                    <a:pt x="0" y="434"/>
                  </a:cubicBezTo>
                  <a:cubicBezTo>
                    <a:pt x="46" y="422"/>
                    <a:pt x="95" y="409"/>
                    <a:pt x="135" y="398"/>
                  </a:cubicBezTo>
                  <a:lnTo>
                    <a:pt x="377" y="156"/>
                  </a:lnTo>
                  <a:lnTo>
                    <a:pt x="399" y="135"/>
                  </a:lnTo>
                  <a:cubicBezTo>
                    <a:pt x="430" y="104"/>
                    <a:pt x="434" y="56"/>
                    <a:pt x="406" y="28"/>
                  </a:cubicBezTo>
                  <a:cubicBezTo>
                    <a:pt x="378" y="0"/>
                    <a:pt x="330" y="4"/>
                    <a:pt x="299" y="35"/>
                  </a:cubicBezTo>
                  <a:lnTo>
                    <a:pt x="278" y="57"/>
                  </a:lnTo>
                  <a:lnTo>
                    <a:pt x="36" y="299"/>
                  </a:lnTo>
                  <a:close/>
                  <a:moveTo>
                    <a:pt x="74" y="301"/>
                  </a:moveTo>
                  <a:lnTo>
                    <a:pt x="292" y="82"/>
                  </a:lnTo>
                  <a:lnTo>
                    <a:pt x="352" y="142"/>
                  </a:lnTo>
                  <a:cubicBezTo>
                    <a:pt x="279" y="215"/>
                    <a:pt x="205" y="289"/>
                    <a:pt x="132" y="362"/>
                  </a:cubicBezTo>
                  <a:cubicBezTo>
                    <a:pt x="123" y="340"/>
                    <a:pt x="112" y="325"/>
                    <a:pt x="99" y="315"/>
                  </a:cubicBezTo>
                  <a:cubicBezTo>
                    <a:pt x="91" y="308"/>
                    <a:pt x="82" y="304"/>
                    <a:pt x="74" y="301"/>
                  </a:cubicBezTo>
                  <a:close/>
                  <a:moveTo>
                    <a:pt x="312" y="62"/>
                  </a:moveTo>
                  <a:lnTo>
                    <a:pt x="319" y="55"/>
                  </a:lnTo>
                  <a:cubicBezTo>
                    <a:pt x="341" y="33"/>
                    <a:pt x="370" y="32"/>
                    <a:pt x="386" y="48"/>
                  </a:cubicBezTo>
                  <a:cubicBezTo>
                    <a:pt x="402" y="64"/>
                    <a:pt x="401" y="93"/>
                    <a:pt x="379" y="115"/>
                  </a:cubicBezTo>
                  <a:lnTo>
                    <a:pt x="372" y="122"/>
                  </a:lnTo>
                  <a:lnTo>
                    <a:pt x="312" y="62"/>
                  </a:lnTo>
                  <a:close/>
                  <a:moveTo>
                    <a:pt x="57" y="325"/>
                  </a:moveTo>
                  <a:cubicBezTo>
                    <a:pt x="66" y="328"/>
                    <a:pt x="75" y="332"/>
                    <a:pt x="82" y="337"/>
                  </a:cubicBezTo>
                  <a:cubicBezTo>
                    <a:pt x="91" y="345"/>
                    <a:pt x="100" y="357"/>
                    <a:pt x="107" y="377"/>
                  </a:cubicBezTo>
                  <a:lnTo>
                    <a:pt x="40" y="394"/>
                  </a:lnTo>
                  <a:lnTo>
                    <a:pt x="57" y="325"/>
                  </a:lnTo>
                  <a:close/>
                </a:path>
              </a:pathLst>
            </a:custGeom>
            <a:solidFill>
              <a:srgbClr val="6F6F6F"/>
            </a:solidFill>
            <a:ln w="0">
              <a:solidFill>
                <a:srgbClr val="6F6F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55" name="사각형: 둥근 모서리 754">
            <a:extLst>
              <a:ext uri="{FF2B5EF4-FFF2-40B4-BE49-F238E27FC236}">
                <a16:creationId xmlns:a16="http://schemas.microsoft.com/office/drawing/2014/main" id="{E25ACA73-D1D6-42AB-8961-5F0E4D005369}"/>
              </a:ext>
            </a:extLst>
          </p:cNvPr>
          <p:cNvSpPr/>
          <p:nvPr/>
        </p:nvSpPr>
        <p:spPr>
          <a:xfrm>
            <a:off x="3227900" y="5716867"/>
            <a:ext cx="1348859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0" name="Tile Background">
            <a:extLst>
              <a:ext uri="{FF2B5EF4-FFF2-40B4-BE49-F238E27FC236}">
                <a16:creationId xmlns:a16="http://schemas.microsoft.com/office/drawing/2014/main" id="{877109D0-D22F-476D-81EF-6EF8B7AF3B1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673429" y="1045861"/>
            <a:ext cx="2782525" cy="4046940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 관리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94BDFE3A-4EE9-476E-A1C9-71DAB305B050}"/>
              </a:ext>
            </a:extLst>
          </p:cNvPr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>
            <a:off x="4673430" y="1395752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302" name="Close">
            <a:extLst>
              <a:ext uri="{FF2B5EF4-FFF2-40B4-BE49-F238E27FC236}">
                <a16:creationId xmlns:a16="http://schemas.microsoft.com/office/drawing/2014/main" id="{9B94EC10-C508-437D-8AF0-4A0158AFE0D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86535" y="1110583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03" name="표 4">
            <a:extLst>
              <a:ext uri="{FF2B5EF4-FFF2-40B4-BE49-F238E27FC236}">
                <a16:creationId xmlns:a16="http://schemas.microsoft.com/office/drawing/2014/main" id="{F9043A77-80C1-4EE5-8A1A-6EC8C123464B}"/>
              </a:ext>
            </a:extLst>
          </p:cNvPr>
          <p:cNvGraphicFramePr>
            <a:graphicFrameLocks noGrp="1"/>
          </p:cNvGraphicFramePr>
          <p:nvPr/>
        </p:nvGraphicFramePr>
        <p:xfrm>
          <a:off x="4751118" y="1464604"/>
          <a:ext cx="2627147" cy="3124800"/>
        </p:xfrm>
        <a:graphic>
          <a:graphicData uri="http://schemas.openxmlformats.org/drawingml/2006/table">
            <a:tbl>
              <a:tblPr firstRow="1" bandRow="1">
                <a:tableStyleId>{643F08CA-D0FD-4435-B35A-E26B1FE16940}</a:tableStyleId>
              </a:tblPr>
              <a:tblGrid>
                <a:gridCol w="2627147">
                  <a:extLst>
                    <a:ext uri="{9D8B030D-6E8A-4147-A177-3AD203B41FA5}">
                      <a16:colId xmlns:a16="http://schemas.microsoft.com/office/drawing/2014/main" val="3575722629"/>
                    </a:ext>
                  </a:extLst>
                </a:gridCol>
              </a:tblGrid>
              <a:tr h="356400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UCAP </a:t>
                      </a:r>
                      <a:r>
                        <a:rPr lang="ko-KR" altLang="en-US" sz="900" b="1" i="0" u="none" strike="noStrike" cap="none" dirty="0">
                          <a:solidFill>
                            <a:srgbClr val="000000"/>
                          </a:solidFill>
                          <a:latin typeface="+mn-ea"/>
                          <a:ea typeface="Arial"/>
                          <a:cs typeface="Arial"/>
                          <a:sym typeface="Arial"/>
                        </a:rPr>
                        <a:t>메신저 고도화</a:t>
                      </a:r>
                      <a:endParaRPr lang="en-US" altLang="ko-KR" sz="9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Arial"/>
                        <a:cs typeface="Arial"/>
                        <a:sym typeface="Arial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0021800"/>
                  </a:ext>
                </a:extLst>
              </a:tr>
              <a:tr h="2768400">
                <a:tc>
                  <a:txBody>
                    <a:bodyPr/>
                    <a:lstStyle/>
                    <a:p>
                      <a:pPr algn="l" latinLnBrk="1"/>
                      <a:endParaRPr lang="ko-KR" altLang="en-US" sz="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36880531"/>
                  </a:ext>
                </a:extLst>
              </a:tr>
            </a:tbl>
          </a:graphicData>
        </a:graphic>
      </p:graphicFrame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EB0CD692-C42F-4E21-A1DE-3DB154F4056B}"/>
              </a:ext>
            </a:extLst>
          </p:cNvPr>
          <p:cNvGrpSpPr/>
          <p:nvPr/>
        </p:nvGrpSpPr>
        <p:grpSpPr>
          <a:xfrm>
            <a:off x="4825889" y="2170925"/>
            <a:ext cx="1233927" cy="377855"/>
            <a:chOff x="11046174" y="4430284"/>
            <a:chExt cx="1233927" cy="377855"/>
          </a:xfrm>
        </p:grpSpPr>
        <p:sp>
          <p:nvSpPr>
            <p:cNvPr id="305" name="직사각형 304">
              <a:extLst>
                <a:ext uri="{FF2B5EF4-FFF2-40B4-BE49-F238E27FC236}">
                  <a16:creationId xmlns:a16="http://schemas.microsoft.com/office/drawing/2014/main" id="{6EF32314-95D0-4A21-BD5A-7441DE8F45D0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06" name="Profile Picture">
              <a:extLst>
                <a:ext uri="{FF2B5EF4-FFF2-40B4-BE49-F238E27FC236}">
                  <a16:creationId xmlns:a16="http://schemas.microsoft.com/office/drawing/2014/main" id="{5544B5AC-4D65-41F3-8ECF-B472D0A9DCC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8" name="Background">
                <a:extLst>
                  <a:ext uri="{FF2B5EF4-FFF2-40B4-BE49-F238E27FC236}">
                    <a16:creationId xmlns:a16="http://schemas.microsoft.com/office/drawing/2014/main" id="{8C5F953A-BF52-461D-A15E-99F1C3E632D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09" name="Profile Icon">
                <a:extLst>
                  <a:ext uri="{FF2B5EF4-FFF2-40B4-BE49-F238E27FC236}">
                    <a16:creationId xmlns:a16="http://schemas.microsoft.com/office/drawing/2014/main" id="{C7FFAD19-B53B-41B3-BB26-8FA01062A24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07" name="직사각형 306">
              <a:extLst>
                <a:ext uri="{FF2B5EF4-FFF2-40B4-BE49-F238E27FC236}">
                  <a16:creationId xmlns:a16="http://schemas.microsoft.com/office/drawing/2014/main" id="{04F8356C-9A83-4392-AF37-B295AB945B47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AC553086-07CD-4FD7-AFF1-5FCEB2F83673}"/>
              </a:ext>
            </a:extLst>
          </p:cNvPr>
          <p:cNvSpPr/>
          <p:nvPr/>
        </p:nvSpPr>
        <p:spPr>
          <a:xfrm>
            <a:off x="4800501" y="2177450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11" name="그래픽 310" descr="스마트폰">
            <a:extLst>
              <a:ext uri="{FF2B5EF4-FFF2-40B4-BE49-F238E27FC236}">
                <a16:creationId xmlns:a16="http://schemas.microsoft.com/office/drawing/2014/main" id="{1AD33B25-94DF-4F52-9DBA-478D203E655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029661" y="2378925"/>
            <a:ext cx="144000" cy="144000"/>
          </a:xfrm>
          <a:prstGeom prst="rect">
            <a:avLst/>
          </a:prstGeom>
        </p:spPr>
      </p:pic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5E30EA12-852E-402A-B596-0072E624170A}"/>
              </a:ext>
            </a:extLst>
          </p:cNvPr>
          <p:cNvGrpSpPr/>
          <p:nvPr/>
        </p:nvGrpSpPr>
        <p:grpSpPr>
          <a:xfrm>
            <a:off x="7176690" y="2287852"/>
            <a:ext cx="144000" cy="144000"/>
            <a:chOff x="3466614" y="2872401"/>
            <a:chExt cx="144000" cy="144000"/>
          </a:xfrm>
        </p:grpSpPr>
        <p:sp>
          <p:nvSpPr>
            <p:cNvPr id="313" name="타원 312">
              <a:extLst>
                <a:ext uri="{FF2B5EF4-FFF2-40B4-BE49-F238E27FC236}">
                  <a16:creationId xmlns:a16="http://schemas.microsoft.com/office/drawing/2014/main" id="{27EAC1C7-199E-4DEC-B609-D057FE2071F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14" name="Accept">
              <a:extLst>
                <a:ext uri="{FF2B5EF4-FFF2-40B4-BE49-F238E27FC236}">
                  <a16:creationId xmlns:a16="http://schemas.microsoft.com/office/drawing/2014/main" id="{79B16963-D6B2-4B51-A03D-2DEA519369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22C176FA-84B6-4D94-9A78-2A26B6561BA5}"/>
              </a:ext>
            </a:extLst>
          </p:cNvPr>
          <p:cNvGrpSpPr/>
          <p:nvPr/>
        </p:nvGrpSpPr>
        <p:grpSpPr>
          <a:xfrm>
            <a:off x="4800501" y="2650944"/>
            <a:ext cx="1259315" cy="377855"/>
            <a:chOff x="1576234" y="5435616"/>
            <a:chExt cx="1259315" cy="377855"/>
          </a:xfrm>
        </p:grpSpPr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0B0EEA37-E202-4BB1-9D7E-F7FA080203E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9" name="직사각형 318">
                <a:extLst>
                  <a:ext uri="{FF2B5EF4-FFF2-40B4-BE49-F238E27FC236}">
                    <a16:creationId xmlns:a16="http://schemas.microsoft.com/office/drawing/2014/main" id="{E43DCAFA-4BFD-450E-8A78-72E664CC6FB9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20" name="Profile Picture">
                <a:extLst>
                  <a:ext uri="{FF2B5EF4-FFF2-40B4-BE49-F238E27FC236}">
                    <a16:creationId xmlns:a16="http://schemas.microsoft.com/office/drawing/2014/main" id="{795227BC-130A-4999-9794-86DA4F2DCE4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22" name="Background">
                  <a:extLst>
                    <a:ext uri="{FF2B5EF4-FFF2-40B4-BE49-F238E27FC236}">
                      <a16:creationId xmlns:a16="http://schemas.microsoft.com/office/drawing/2014/main" id="{46F9F8B7-0FDC-4CAD-9EF1-DA67C45DBD3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23" name="Profile Icon">
                  <a:extLst>
                    <a:ext uri="{FF2B5EF4-FFF2-40B4-BE49-F238E27FC236}">
                      <a16:creationId xmlns:a16="http://schemas.microsoft.com/office/drawing/2014/main" id="{82E79E9E-1437-43C8-BB6D-A0B23866EB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21" name="직사각형 320">
                <a:extLst>
                  <a:ext uri="{FF2B5EF4-FFF2-40B4-BE49-F238E27FC236}">
                    <a16:creationId xmlns:a16="http://schemas.microsoft.com/office/drawing/2014/main" id="{2C0F7CB0-4F85-452B-88B3-692F7C70BE2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17" name="타원 316">
              <a:extLst>
                <a:ext uri="{FF2B5EF4-FFF2-40B4-BE49-F238E27FC236}">
                  <a16:creationId xmlns:a16="http://schemas.microsoft.com/office/drawing/2014/main" id="{D52A55D9-F11E-404F-8010-BF04BE841AE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18" name="그래픽 317" descr="스마트폰">
              <a:extLst>
                <a:ext uri="{FF2B5EF4-FFF2-40B4-BE49-F238E27FC236}">
                  <a16:creationId xmlns:a16="http://schemas.microsoft.com/office/drawing/2014/main" id="{BD07048D-B584-482D-BDFE-0DDA73D969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8E836DC0-5534-499E-A479-4D0F37247611}"/>
              </a:ext>
            </a:extLst>
          </p:cNvPr>
          <p:cNvGrpSpPr/>
          <p:nvPr/>
        </p:nvGrpSpPr>
        <p:grpSpPr>
          <a:xfrm>
            <a:off x="7176690" y="2767871"/>
            <a:ext cx="144000" cy="144000"/>
            <a:chOff x="3466614" y="2872401"/>
            <a:chExt cx="144000" cy="144000"/>
          </a:xfrm>
        </p:grpSpPr>
        <p:sp>
          <p:nvSpPr>
            <p:cNvPr id="325" name="타원 324">
              <a:extLst>
                <a:ext uri="{FF2B5EF4-FFF2-40B4-BE49-F238E27FC236}">
                  <a16:creationId xmlns:a16="http://schemas.microsoft.com/office/drawing/2014/main" id="{E3692CDA-128C-48AC-AD13-5E683B19BE6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26" name="Accept">
              <a:extLst>
                <a:ext uri="{FF2B5EF4-FFF2-40B4-BE49-F238E27FC236}">
                  <a16:creationId xmlns:a16="http://schemas.microsoft.com/office/drawing/2014/main" id="{3522EC2B-40C4-4F9F-A006-08C2DBA8F4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7" name="그룹 326">
            <a:extLst>
              <a:ext uri="{FF2B5EF4-FFF2-40B4-BE49-F238E27FC236}">
                <a16:creationId xmlns:a16="http://schemas.microsoft.com/office/drawing/2014/main" id="{8EC6F1FB-5C6E-4C39-8562-FDB65A99E89D}"/>
              </a:ext>
            </a:extLst>
          </p:cNvPr>
          <p:cNvGrpSpPr/>
          <p:nvPr/>
        </p:nvGrpSpPr>
        <p:grpSpPr>
          <a:xfrm>
            <a:off x="4800501" y="3130963"/>
            <a:ext cx="1259315" cy="377855"/>
            <a:chOff x="1576234" y="5435616"/>
            <a:chExt cx="1259315" cy="377855"/>
          </a:xfrm>
        </p:grpSpPr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F6BC9E99-1A8D-423E-9395-88D0F40D0F8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31" name="직사각형 330">
                <a:extLst>
                  <a:ext uri="{FF2B5EF4-FFF2-40B4-BE49-F238E27FC236}">
                    <a16:creationId xmlns:a16="http://schemas.microsoft.com/office/drawing/2014/main" id="{1F9659CD-04C4-4D36-B110-C2525A2044B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32" name="Profile Picture">
                <a:extLst>
                  <a:ext uri="{FF2B5EF4-FFF2-40B4-BE49-F238E27FC236}">
                    <a16:creationId xmlns:a16="http://schemas.microsoft.com/office/drawing/2014/main" id="{EC8D984A-350E-4791-9C37-AAECC0CD97A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34" name="Background">
                  <a:extLst>
                    <a:ext uri="{FF2B5EF4-FFF2-40B4-BE49-F238E27FC236}">
                      <a16:creationId xmlns:a16="http://schemas.microsoft.com/office/drawing/2014/main" id="{0F524455-28B6-4F5F-AB45-9F3E9B844F9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35" name="Profile Icon">
                  <a:extLst>
                    <a:ext uri="{FF2B5EF4-FFF2-40B4-BE49-F238E27FC236}">
                      <a16:creationId xmlns:a16="http://schemas.microsoft.com/office/drawing/2014/main" id="{15093930-1BE8-4BC8-A7F4-C5629B05200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33" name="직사각형 332">
                <a:extLst>
                  <a:ext uri="{FF2B5EF4-FFF2-40B4-BE49-F238E27FC236}">
                    <a16:creationId xmlns:a16="http://schemas.microsoft.com/office/drawing/2014/main" id="{59BA121C-6D3E-4377-9C93-18B8A7EDC08C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29" name="타원 328">
              <a:extLst>
                <a:ext uri="{FF2B5EF4-FFF2-40B4-BE49-F238E27FC236}">
                  <a16:creationId xmlns:a16="http://schemas.microsoft.com/office/drawing/2014/main" id="{A85ABC90-6D83-4B88-BE73-F558C8D5C23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30" name="그래픽 329" descr="스마트폰">
              <a:extLst>
                <a:ext uri="{FF2B5EF4-FFF2-40B4-BE49-F238E27FC236}">
                  <a16:creationId xmlns:a16="http://schemas.microsoft.com/office/drawing/2014/main" id="{935F7215-722D-4EB6-AED4-84708D6A73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DE20F5E5-BE9C-42AD-A8AA-0331C8C2C755}"/>
              </a:ext>
            </a:extLst>
          </p:cNvPr>
          <p:cNvGrpSpPr/>
          <p:nvPr/>
        </p:nvGrpSpPr>
        <p:grpSpPr>
          <a:xfrm>
            <a:off x="7176690" y="3247890"/>
            <a:ext cx="144000" cy="144000"/>
            <a:chOff x="3466614" y="2872401"/>
            <a:chExt cx="144000" cy="144000"/>
          </a:xfrm>
        </p:grpSpPr>
        <p:sp>
          <p:nvSpPr>
            <p:cNvPr id="337" name="타원 336">
              <a:extLst>
                <a:ext uri="{FF2B5EF4-FFF2-40B4-BE49-F238E27FC236}">
                  <a16:creationId xmlns:a16="http://schemas.microsoft.com/office/drawing/2014/main" id="{8B41CD06-C97C-4435-8846-D117C8D53BCA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38" name="Accept">
              <a:extLst>
                <a:ext uri="{FF2B5EF4-FFF2-40B4-BE49-F238E27FC236}">
                  <a16:creationId xmlns:a16="http://schemas.microsoft.com/office/drawing/2014/main" id="{CAB60373-34B9-4BA4-820D-FCC2C9B322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68D5EA5B-B6D9-4C5A-8F69-967A8F0D92D1}"/>
              </a:ext>
            </a:extLst>
          </p:cNvPr>
          <p:cNvGrpSpPr/>
          <p:nvPr/>
        </p:nvGrpSpPr>
        <p:grpSpPr>
          <a:xfrm>
            <a:off x="4800501" y="3610982"/>
            <a:ext cx="1259315" cy="377855"/>
            <a:chOff x="1576234" y="5435616"/>
            <a:chExt cx="1259315" cy="377855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EB5D318F-F716-486A-9145-6F94ADB3C97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43" name="직사각형 342">
                <a:extLst>
                  <a:ext uri="{FF2B5EF4-FFF2-40B4-BE49-F238E27FC236}">
                    <a16:creationId xmlns:a16="http://schemas.microsoft.com/office/drawing/2014/main" id="{7B3C4E95-5B9C-40D4-AD9B-EE22CFAD8B31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44" name="Profile Picture">
                <a:extLst>
                  <a:ext uri="{FF2B5EF4-FFF2-40B4-BE49-F238E27FC236}">
                    <a16:creationId xmlns:a16="http://schemas.microsoft.com/office/drawing/2014/main" id="{B4EF077C-C9C7-4A39-B256-516CBFBD525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46" name="Background">
                  <a:extLst>
                    <a:ext uri="{FF2B5EF4-FFF2-40B4-BE49-F238E27FC236}">
                      <a16:creationId xmlns:a16="http://schemas.microsoft.com/office/drawing/2014/main" id="{E83245AD-DAAF-4700-9E56-0216F4E46FE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7" name="Profile Icon">
                  <a:extLst>
                    <a:ext uri="{FF2B5EF4-FFF2-40B4-BE49-F238E27FC236}">
                      <a16:creationId xmlns:a16="http://schemas.microsoft.com/office/drawing/2014/main" id="{C9AFC36C-AD06-43AA-A18F-531CD584D61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45" name="직사각형 344">
                <a:extLst>
                  <a:ext uri="{FF2B5EF4-FFF2-40B4-BE49-F238E27FC236}">
                    <a16:creationId xmlns:a16="http://schemas.microsoft.com/office/drawing/2014/main" id="{95D1A60B-6CFA-4B2F-AD3E-373A0E40D215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41" name="타원 340">
              <a:extLst>
                <a:ext uri="{FF2B5EF4-FFF2-40B4-BE49-F238E27FC236}">
                  <a16:creationId xmlns:a16="http://schemas.microsoft.com/office/drawing/2014/main" id="{F77D2BFE-3709-4563-A519-1B22C25E08E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42" name="그래픽 341" descr="스마트폰">
              <a:extLst>
                <a:ext uri="{FF2B5EF4-FFF2-40B4-BE49-F238E27FC236}">
                  <a16:creationId xmlns:a16="http://schemas.microsoft.com/office/drawing/2014/main" id="{7BD3BB6A-0EFA-4356-A496-5CA4C096D0A1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48" name="그룹 347">
            <a:extLst>
              <a:ext uri="{FF2B5EF4-FFF2-40B4-BE49-F238E27FC236}">
                <a16:creationId xmlns:a16="http://schemas.microsoft.com/office/drawing/2014/main" id="{2DECC62F-A20D-4D69-AB87-C5DA7B767010}"/>
              </a:ext>
            </a:extLst>
          </p:cNvPr>
          <p:cNvGrpSpPr/>
          <p:nvPr/>
        </p:nvGrpSpPr>
        <p:grpSpPr>
          <a:xfrm>
            <a:off x="7176690" y="3727909"/>
            <a:ext cx="144000" cy="144000"/>
            <a:chOff x="3466614" y="2872401"/>
            <a:chExt cx="144000" cy="144000"/>
          </a:xfrm>
        </p:grpSpPr>
        <p:sp>
          <p:nvSpPr>
            <p:cNvPr id="349" name="타원 348">
              <a:extLst>
                <a:ext uri="{FF2B5EF4-FFF2-40B4-BE49-F238E27FC236}">
                  <a16:creationId xmlns:a16="http://schemas.microsoft.com/office/drawing/2014/main" id="{11EA76BF-66BE-4878-839D-77BBD771CA0F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50" name="Accept">
              <a:extLst>
                <a:ext uri="{FF2B5EF4-FFF2-40B4-BE49-F238E27FC236}">
                  <a16:creationId xmlns:a16="http://schemas.microsoft.com/office/drawing/2014/main" id="{6C5C59F5-6170-4D52-A3D2-AEE204C573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42DEEF4C-134A-4C74-BD1C-A77130ED744D}"/>
              </a:ext>
            </a:extLst>
          </p:cNvPr>
          <p:cNvGrpSpPr/>
          <p:nvPr/>
        </p:nvGrpSpPr>
        <p:grpSpPr>
          <a:xfrm>
            <a:off x="4800501" y="4091002"/>
            <a:ext cx="1259315" cy="377855"/>
            <a:chOff x="1576234" y="5435616"/>
            <a:chExt cx="1259315" cy="377855"/>
          </a:xfrm>
        </p:grpSpPr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973C56F5-C0A9-4F05-8E4A-142FD67F38D4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55" name="직사각형 354">
                <a:extLst>
                  <a:ext uri="{FF2B5EF4-FFF2-40B4-BE49-F238E27FC236}">
                    <a16:creationId xmlns:a16="http://schemas.microsoft.com/office/drawing/2014/main" id="{6DF2CAFA-E429-414A-8536-2EAFFC588F13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56" name="Profile Picture">
                <a:extLst>
                  <a:ext uri="{FF2B5EF4-FFF2-40B4-BE49-F238E27FC236}">
                    <a16:creationId xmlns:a16="http://schemas.microsoft.com/office/drawing/2014/main" id="{91ACC55A-CDB8-479B-ACBF-4A0C7335A11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58" name="Background">
                  <a:extLst>
                    <a:ext uri="{FF2B5EF4-FFF2-40B4-BE49-F238E27FC236}">
                      <a16:creationId xmlns:a16="http://schemas.microsoft.com/office/drawing/2014/main" id="{6493AA43-F506-4912-9EAD-7736A737EE2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59" name="Profile Icon">
                  <a:extLst>
                    <a:ext uri="{FF2B5EF4-FFF2-40B4-BE49-F238E27FC236}">
                      <a16:creationId xmlns:a16="http://schemas.microsoft.com/office/drawing/2014/main" id="{0EDCBE09-175B-485D-93B6-1B2CB6E82EE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57" name="직사각형 356">
                <a:extLst>
                  <a:ext uri="{FF2B5EF4-FFF2-40B4-BE49-F238E27FC236}">
                    <a16:creationId xmlns:a16="http://schemas.microsoft.com/office/drawing/2014/main" id="{2A42EF6D-5294-41EF-87A4-C2509364957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53" name="타원 352">
              <a:extLst>
                <a:ext uri="{FF2B5EF4-FFF2-40B4-BE49-F238E27FC236}">
                  <a16:creationId xmlns:a16="http://schemas.microsoft.com/office/drawing/2014/main" id="{94235B9F-1E18-4DDC-9A7E-BF37F35A2494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4" name="그래픽 353" descr="스마트폰">
              <a:extLst>
                <a:ext uri="{FF2B5EF4-FFF2-40B4-BE49-F238E27FC236}">
                  <a16:creationId xmlns:a16="http://schemas.microsoft.com/office/drawing/2014/main" id="{66C015C1-BDAD-49C6-863C-BF76270B6F2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6CE2FDB0-82D0-473B-8228-B8BBD1167BEE}"/>
              </a:ext>
            </a:extLst>
          </p:cNvPr>
          <p:cNvGrpSpPr/>
          <p:nvPr/>
        </p:nvGrpSpPr>
        <p:grpSpPr>
          <a:xfrm>
            <a:off x="7176690" y="4207929"/>
            <a:ext cx="144000" cy="144000"/>
            <a:chOff x="3466614" y="2872401"/>
            <a:chExt cx="144000" cy="144000"/>
          </a:xfrm>
        </p:grpSpPr>
        <p:sp>
          <p:nvSpPr>
            <p:cNvPr id="361" name="타원 360">
              <a:extLst>
                <a:ext uri="{FF2B5EF4-FFF2-40B4-BE49-F238E27FC236}">
                  <a16:creationId xmlns:a16="http://schemas.microsoft.com/office/drawing/2014/main" id="{EF35AD77-6B42-4924-BDF2-73C060491482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2" name="Accept">
              <a:extLst>
                <a:ext uri="{FF2B5EF4-FFF2-40B4-BE49-F238E27FC236}">
                  <a16:creationId xmlns:a16="http://schemas.microsoft.com/office/drawing/2014/main" id="{3E6C9635-8AB3-4F80-98B9-D49B7D9612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3" name="그룹 362">
            <a:extLst>
              <a:ext uri="{FF2B5EF4-FFF2-40B4-BE49-F238E27FC236}">
                <a16:creationId xmlns:a16="http://schemas.microsoft.com/office/drawing/2014/main" id="{9672E0B3-38DE-4230-8338-176A064B128D}"/>
              </a:ext>
            </a:extLst>
          </p:cNvPr>
          <p:cNvGrpSpPr/>
          <p:nvPr/>
        </p:nvGrpSpPr>
        <p:grpSpPr>
          <a:xfrm>
            <a:off x="7176690" y="1921691"/>
            <a:ext cx="144000" cy="144000"/>
            <a:chOff x="2787786" y="1441863"/>
            <a:chExt cx="144000" cy="144000"/>
          </a:xfrm>
        </p:grpSpPr>
        <p:sp>
          <p:nvSpPr>
            <p:cNvPr id="364" name="타원 363">
              <a:extLst>
                <a:ext uri="{FF2B5EF4-FFF2-40B4-BE49-F238E27FC236}">
                  <a16:creationId xmlns:a16="http://schemas.microsoft.com/office/drawing/2014/main" id="{E729D044-197D-481E-A331-60D1A53BAA96}"/>
                </a:ext>
              </a:extLst>
            </p:cNvPr>
            <p:cNvSpPr/>
            <p:nvPr/>
          </p:nvSpPr>
          <p:spPr>
            <a:xfrm>
              <a:off x="2787786" y="1441863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65" name="Accept">
              <a:extLst>
                <a:ext uri="{FF2B5EF4-FFF2-40B4-BE49-F238E27FC236}">
                  <a16:creationId xmlns:a16="http://schemas.microsoft.com/office/drawing/2014/main" id="{F56CE35B-9B73-40C8-B548-4D5D280E1E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2700" y="147686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66" name="Add User">
            <a:extLst>
              <a:ext uri="{FF2B5EF4-FFF2-40B4-BE49-F238E27FC236}">
                <a16:creationId xmlns:a16="http://schemas.microsoft.com/office/drawing/2014/main" id="{0FE36052-1F92-4F98-B747-093B756290B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170702" y="1558901"/>
            <a:ext cx="164272" cy="164272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FEEAEF7A-896F-4AA9-AB16-17E3924A27DD}"/>
              </a:ext>
            </a:extLst>
          </p:cNvPr>
          <p:cNvSpPr/>
          <p:nvPr/>
        </p:nvSpPr>
        <p:spPr>
          <a:xfrm>
            <a:off x="4732377" y="1885969"/>
            <a:ext cx="645074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 5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2794A93D-F99F-4718-BF01-7FA6749F7256}"/>
              </a:ext>
            </a:extLst>
          </p:cNvPr>
          <p:cNvGrpSpPr/>
          <p:nvPr/>
        </p:nvGrpSpPr>
        <p:grpSpPr>
          <a:xfrm>
            <a:off x="5986732" y="4792108"/>
            <a:ext cx="1396364" cy="242912"/>
            <a:chOff x="6578774" y="4792108"/>
            <a:chExt cx="804321" cy="242912"/>
          </a:xfrm>
        </p:grpSpPr>
        <p:sp>
          <p:nvSpPr>
            <p:cNvPr id="370" name="Flyout">
              <a:extLst>
                <a:ext uri="{FF2B5EF4-FFF2-40B4-BE49-F238E27FC236}">
                  <a16:creationId xmlns:a16="http://schemas.microsoft.com/office/drawing/2014/main" id="{F0E7C654-F54F-4BAC-B587-8983EBD8E0AF}"/>
                </a:ext>
              </a:extLst>
            </p:cNvPr>
            <p:cNvSpPr/>
            <p:nvPr/>
          </p:nvSpPr>
          <p:spPr>
            <a:xfrm>
              <a:off x="6997895" y="4792108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이동</a:t>
              </a:r>
            </a:p>
          </p:txBody>
        </p:sp>
        <p:sp>
          <p:nvSpPr>
            <p:cNvPr id="191" name="Flyout">
              <a:extLst>
                <a:ext uri="{FF2B5EF4-FFF2-40B4-BE49-F238E27FC236}">
                  <a16:creationId xmlns:a16="http://schemas.microsoft.com/office/drawing/2014/main" id="{FC4DD1EE-ED61-43F4-9DDE-E52F5552559C}"/>
                </a:ext>
              </a:extLst>
            </p:cNvPr>
            <p:cNvSpPr/>
            <p:nvPr/>
          </p:nvSpPr>
          <p:spPr>
            <a:xfrm>
              <a:off x="6578774" y="4792108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복사</a:t>
              </a:r>
            </a:p>
          </p:txBody>
        </p:sp>
      </p:grpSp>
      <p:sp>
        <p:nvSpPr>
          <p:cNvPr id="393" name="타원 392">
            <a:extLst>
              <a:ext uri="{FF2B5EF4-FFF2-40B4-BE49-F238E27FC236}">
                <a16:creationId xmlns:a16="http://schemas.microsoft.com/office/drawing/2014/main" id="{AEC2816D-E5C7-4A32-B9BC-EFFD0E123FDB}"/>
              </a:ext>
            </a:extLst>
          </p:cNvPr>
          <p:cNvSpPr>
            <a:spLocks noChangeAspect="1"/>
          </p:cNvSpPr>
          <p:nvPr/>
        </p:nvSpPr>
        <p:spPr>
          <a:xfrm>
            <a:off x="4608415" y="138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94" name="타원 393">
            <a:extLst>
              <a:ext uri="{FF2B5EF4-FFF2-40B4-BE49-F238E27FC236}">
                <a16:creationId xmlns:a16="http://schemas.microsoft.com/office/drawing/2014/main" id="{39621217-1B90-4132-9750-D4A326ECC7D0}"/>
              </a:ext>
            </a:extLst>
          </p:cNvPr>
          <p:cNvSpPr>
            <a:spLocks noChangeAspect="1"/>
          </p:cNvSpPr>
          <p:nvPr/>
        </p:nvSpPr>
        <p:spPr>
          <a:xfrm>
            <a:off x="7008715" y="138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95" name="타원 394">
            <a:extLst>
              <a:ext uri="{FF2B5EF4-FFF2-40B4-BE49-F238E27FC236}">
                <a16:creationId xmlns:a16="http://schemas.microsoft.com/office/drawing/2014/main" id="{959405CF-7E15-4A7A-9E89-CEF47BA4A286}"/>
              </a:ext>
            </a:extLst>
          </p:cNvPr>
          <p:cNvSpPr>
            <a:spLocks noChangeAspect="1"/>
          </p:cNvSpPr>
          <p:nvPr/>
        </p:nvSpPr>
        <p:spPr>
          <a:xfrm>
            <a:off x="4608415" y="18433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0" name="직사각형 399">
            <a:extLst>
              <a:ext uri="{FF2B5EF4-FFF2-40B4-BE49-F238E27FC236}">
                <a16:creationId xmlns:a16="http://schemas.microsoft.com/office/drawing/2014/main" id="{8ACEA26A-A442-47AC-8FFA-A1876C5F45DE}"/>
              </a:ext>
            </a:extLst>
          </p:cNvPr>
          <p:cNvSpPr/>
          <p:nvPr/>
        </p:nvSpPr>
        <p:spPr>
          <a:xfrm>
            <a:off x="4673429" y="2082173"/>
            <a:ext cx="2775069" cy="2527539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01" name="타원 400">
            <a:extLst>
              <a:ext uri="{FF2B5EF4-FFF2-40B4-BE49-F238E27FC236}">
                <a16:creationId xmlns:a16="http://schemas.microsoft.com/office/drawing/2014/main" id="{F28590DA-FB71-410D-8973-C86FDC3262FA}"/>
              </a:ext>
            </a:extLst>
          </p:cNvPr>
          <p:cNvSpPr>
            <a:spLocks noChangeAspect="1"/>
          </p:cNvSpPr>
          <p:nvPr/>
        </p:nvSpPr>
        <p:spPr>
          <a:xfrm>
            <a:off x="4608415" y="21354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3" name="직사각형 402">
            <a:extLst>
              <a:ext uri="{FF2B5EF4-FFF2-40B4-BE49-F238E27FC236}">
                <a16:creationId xmlns:a16="http://schemas.microsoft.com/office/drawing/2014/main" id="{CE5AFB7C-7A45-4792-96E6-4B934623490C}"/>
              </a:ext>
            </a:extLst>
          </p:cNvPr>
          <p:cNvSpPr/>
          <p:nvPr/>
        </p:nvSpPr>
        <p:spPr>
          <a:xfrm>
            <a:off x="3261151" y="5793570"/>
            <a:ext cx="10233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그룹 멤버 관리</a:t>
            </a:r>
          </a:p>
        </p:txBody>
      </p:sp>
      <p:sp>
        <p:nvSpPr>
          <p:cNvPr id="404" name="Social Icon">
            <a:extLst>
              <a:ext uri="{FF2B5EF4-FFF2-40B4-BE49-F238E27FC236}">
                <a16:creationId xmlns:a16="http://schemas.microsoft.com/office/drawing/2014/main" id="{9BE898BE-39B1-4D59-8E47-2442687E09F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316821" y="5846601"/>
            <a:ext cx="139485" cy="89115"/>
          </a:xfrm>
          <a:custGeom>
            <a:avLst/>
            <a:gdLst>
              <a:gd name="T0" fmla="*/ 529 w 776"/>
              <a:gd name="T1" fmla="*/ 282 h 494"/>
              <a:gd name="T2" fmla="*/ 495 w 776"/>
              <a:gd name="T3" fmla="*/ 284 h 494"/>
              <a:gd name="T4" fmla="*/ 564 w 776"/>
              <a:gd name="T5" fmla="*/ 405 h 494"/>
              <a:gd name="T6" fmla="*/ 564 w 776"/>
              <a:gd name="T7" fmla="*/ 494 h 494"/>
              <a:gd name="T8" fmla="*/ 776 w 776"/>
              <a:gd name="T9" fmla="*/ 494 h 494"/>
              <a:gd name="T10" fmla="*/ 776 w 776"/>
              <a:gd name="T11" fmla="*/ 405 h 494"/>
              <a:gd name="T12" fmla="*/ 529 w 776"/>
              <a:gd name="T13" fmla="*/ 282 h 494"/>
              <a:gd name="T14" fmla="*/ 247 w 776"/>
              <a:gd name="T15" fmla="*/ 282 h 494"/>
              <a:gd name="T16" fmla="*/ 0 w 776"/>
              <a:gd name="T17" fmla="*/ 405 h 494"/>
              <a:gd name="T18" fmla="*/ 0 w 776"/>
              <a:gd name="T19" fmla="*/ 494 h 494"/>
              <a:gd name="T20" fmla="*/ 494 w 776"/>
              <a:gd name="T21" fmla="*/ 494 h 494"/>
              <a:gd name="T22" fmla="*/ 494 w 776"/>
              <a:gd name="T23" fmla="*/ 405 h 494"/>
              <a:gd name="T24" fmla="*/ 247 w 776"/>
              <a:gd name="T25" fmla="*/ 282 h 494"/>
              <a:gd name="T26" fmla="*/ 247 w 776"/>
              <a:gd name="T27" fmla="*/ 211 h 494"/>
              <a:gd name="T28" fmla="*/ 352 w 776"/>
              <a:gd name="T29" fmla="*/ 105 h 494"/>
              <a:gd name="T30" fmla="*/ 247 w 776"/>
              <a:gd name="T31" fmla="*/ 0 h 494"/>
              <a:gd name="T32" fmla="*/ 141 w 776"/>
              <a:gd name="T33" fmla="*/ 105 h 494"/>
              <a:gd name="T34" fmla="*/ 247 w 776"/>
              <a:gd name="T35" fmla="*/ 211 h 494"/>
              <a:gd name="T36" fmla="*/ 529 w 776"/>
              <a:gd name="T37" fmla="*/ 211 h 494"/>
              <a:gd name="T38" fmla="*/ 635 w 776"/>
              <a:gd name="T39" fmla="*/ 105 h 494"/>
              <a:gd name="T40" fmla="*/ 529 w 776"/>
              <a:gd name="T41" fmla="*/ 0 h 494"/>
              <a:gd name="T42" fmla="*/ 423 w 776"/>
              <a:gd name="T43" fmla="*/ 105 h 494"/>
              <a:gd name="T44" fmla="*/ 529 w 776"/>
              <a:gd name="T45" fmla="*/ 211 h 4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76" h="494">
                <a:moveTo>
                  <a:pt x="529" y="282"/>
                </a:moveTo>
                <a:cubicBezTo>
                  <a:pt x="519" y="282"/>
                  <a:pt x="507" y="283"/>
                  <a:pt x="495" y="284"/>
                </a:cubicBezTo>
                <a:cubicBezTo>
                  <a:pt x="536" y="313"/>
                  <a:pt x="564" y="353"/>
                  <a:pt x="564" y="405"/>
                </a:cubicBezTo>
                <a:lnTo>
                  <a:pt x="564" y="494"/>
                </a:lnTo>
                <a:lnTo>
                  <a:pt x="776" y="494"/>
                </a:lnTo>
                <a:lnTo>
                  <a:pt x="776" y="405"/>
                </a:lnTo>
                <a:cubicBezTo>
                  <a:pt x="776" y="323"/>
                  <a:pt x="611" y="282"/>
                  <a:pt x="529" y="282"/>
                </a:cubicBezTo>
                <a:moveTo>
                  <a:pt x="247" y="282"/>
                </a:moveTo>
                <a:cubicBezTo>
                  <a:pt x="165" y="282"/>
                  <a:pt x="0" y="323"/>
                  <a:pt x="0" y="405"/>
                </a:cubicBezTo>
                <a:lnTo>
                  <a:pt x="0" y="494"/>
                </a:lnTo>
                <a:lnTo>
                  <a:pt x="494" y="494"/>
                </a:lnTo>
                <a:lnTo>
                  <a:pt x="494" y="405"/>
                </a:lnTo>
                <a:cubicBezTo>
                  <a:pt x="494" y="323"/>
                  <a:pt x="329" y="282"/>
                  <a:pt x="247" y="282"/>
                </a:cubicBezTo>
                <a:moveTo>
                  <a:pt x="247" y="211"/>
                </a:moveTo>
                <a:cubicBezTo>
                  <a:pt x="305" y="211"/>
                  <a:pt x="352" y="164"/>
                  <a:pt x="352" y="105"/>
                </a:cubicBezTo>
                <a:cubicBezTo>
                  <a:pt x="352" y="47"/>
                  <a:pt x="305" y="0"/>
                  <a:pt x="247" y="0"/>
                </a:cubicBezTo>
                <a:cubicBezTo>
                  <a:pt x="188" y="0"/>
                  <a:pt x="141" y="47"/>
                  <a:pt x="141" y="105"/>
                </a:cubicBezTo>
                <a:cubicBezTo>
                  <a:pt x="141" y="164"/>
                  <a:pt x="188" y="211"/>
                  <a:pt x="247" y="211"/>
                </a:cubicBezTo>
                <a:moveTo>
                  <a:pt x="529" y="211"/>
                </a:moveTo>
                <a:cubicBezTo>
                  <a:pt x="588" y="211"/>
                  <a:pt x="635" y="164"/>
                  <a:pt x="635" y="105"/>
                </a:cubicBezTo>
                <a:cubicBezTo>
                  <a:pt x="635" y="47"/>
                  <a:pt x="588" y="0"/>
                  <a:pt x="529" y="0"/>
                </a:cubicBezTo>
                <a:cubicBezTo>
                  <a:pt x="471" y="0"/>
                  <a:pt x="423" y="47"/>
                  <a:pt x="423" y="105"/>
                </a:cubicBezTo>
                <a:cubicBezTo>
                  <a:pt x="423" y="164"/>
                  <a:pt x="471" y="211"/>
                  <a:pt x="529" y="211"/>
                </a:cubicBezTo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3" name="연결선: 꺾임 2">
            <a:extLst>
              <a:ext uri="{FF2B5EF4-FFF2-40B4-BE49-F238E27FC236}">
                <a16:creationId xmlns:a16="http://schemas.microsoft.com/office/drawing/2014/main" id="{9719E94A-08A0-471F-A368-2B32A13026E7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2016777" y="3048266"/>
            <a:ext cx="4464000" cy="849303"/>
          </a:xfrm>
          <a:prstGeom prst="bentConnector4">
            <a:avLst>
              <a:gd name="adj1" fmla="val 66643"/>
              <a:gd name="adj2" fmla="val 83143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타원 200">
            <a:extLst>
              <a:ext uri="{FF2B5EF4-FFF2-40B4-BE49-F238E27FC236}">
                <a16:creationId xmlns:a16="http://schemas.microsoft.com/office/drawing/2014/main" id="{DA911996-4ADA-49DA-A851-20E1A16E608E}"/>
              </a:ext>
            </a:extLst>
          </p:cNvPr>
          <p:cNvSpPr>
            <a:spLocks noChangeAspect="1"/>
          </p:cNvSpPr>
          <p:nvPr/>
        </p:nvSpPr>
        <p:spPr>
          <a:xfrm>
            <a:off x="4608415" y="9203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DD3874C9-BE06-4D99-A79F-34088E68B36B}"/>
              </a:ext>
            </a:extLst>
          </p:cNvPr>
          <p:cNvGrpSpPr/>
          <p:nvPr/>
        </p:nvGrpSpPr>
        <p:grpSpPr>
          <a:xfrm>
            <a:off x="5410341" y="5578979"/>
            <a:ext cx="2805435" cy="1078302"/>
            <a:chOff x="3714085" y="4701396"/>
            <a:chExt cx="2805435" cy="1078302"/>
          </a:xfrm>
        </p:grpSpPr>
        <p:grpSp>
          <p:nvGrpSpPr>
            <p:cNvPr id="196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82A8A6C9-ED6B-4F7D-9035-0162838AE758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3714085" y="4701396"/>
              <a:ext cx="2805435" cy="1078302"/>
              <a:chOff x="703863" y="1534963"/>
              <a:chExt cx="2805435" cy="1078302"/>
            </a:xfrm>
          </p:grpSpPr>
          <p:sp>
            <p:nvSpPr>
              <p:cNvPr id="200" name="Window Body">
                <a:extLst>
                  <a:ext uri="{FF2B5EF4-FFF2-40B4-BE49-F238E27FC236}">
                    <a16:creationId xmlns:a16="http://schemas.microsoft.com/office/drawing/2014/main" id="{E10129C6-8FC1-43D9-9CA6-F4EAC7BA58B5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721221" cy="107830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6" name="Text">
                <a:extLst>
                  <a:ext uri="{FF2B5EF4-FFF2-40B4-BE49-F238E27FC236}">
                    <a16:creationId xmlns:a16="http://schemas.microsoft.com/office/drawing/2014/main" id="{C2388909-53BF-43BB-896C-63B545FBB5CF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22945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멤버를 삭제하시겠습니까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해당 그룹에서만 선택하신 멤버가 삭제됩니다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. 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07" name="Icons">
                <a:extLst>
                  <a:ext uri="{FF2B5EF4-FFF2-40B4-BE49-F238E27FC236}">
                    <a16:creationId xmlns:a16="http://schemas.microsoft.com/office/drawing/2014/main" id="{0C8B8F39-EF12-49CC-94D6-0C77ABA0DDED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08" name="Info Icon">
                  <a:extLst>
                    <a:ext uri="{FF2B5EF4-FFF2-40B4-BE49-F238E27FC236}">
                      <a16:creationId xmlns:a16="http://schemas.microsoft.com/office/drawing/2014/main" id="{62B0E402-8A36-4D75-803B-D3DB7E630D7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9" name="Warning Icon" hidden="1">
                  <a:extLst>
                    <a:ext uri="{FF2B5EF4-FFF2-40B4-BE49-F238E27FC236}">
                      <a16:creationId xmlns:a16="http://schemas.microsoft.com/office/drawing/2014/main" id="{49DDC5BA-079F-48F3-9445-29F81D850A4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0" name="Error Icon" hidden="1">
                  <a:extLst>
                    <a:ext uri="{FF2B5EF4-FFF2-40B4-BE49-F238E27FC236}">
                      <a16:creationId xmlns:a16="http://schemas.microsoft.com/office/drawing/2014/main" id="{ADDB4800-6B26-4DD3-A0D8-EA0B3D27188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1" name="Question Icon" hidden="1">
                  <a:extLst>
                    <a:ext uri="{FF2B5EF4-FFF2-40B4-BE49-F238E27FC236}">
                      <a16:creationId xmlns:a16="http://schemas.microsoft.com/office/drawing/2014/main" id="{826A156A-C7EB-42B4-A9F6-28F2DDEA741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720E01D9-DAF0-4160-A812-B63116B5A58C}"/>
                </a:ext>
              </a:extLst>
            </p:cNvPr>
            <p:cNvGrpSpPr/>
            <p:nvPr/>
          </p:nvGrpSpPr>
          <p:grpSpPr>
            <a:xfrm>
              <a:off x="5009388" y="5420980"/>
              <a:ext cx="1320182" cy="242912"/>
              <a:chOff x="5232908" y="5298604"/>
              <a:chExt cx="1320182" cy="242912"/>
            </a:xfrm>
          </p:grpSpPr>
          <p:sp>
            <p:nvSpPr>
              <p:cNvPr id="198" name="Flyout">
                <a:extLst>
                  <a:ext uri="{FF2B5EF4-FFF2-40B4-BE49-F238E27FC236}">
                    <a16:creationId xmlns:a16="http://schemas.microsoft.com/office/drawing/2014/main" id="{2E9FDF4F-B9A8-4153-AEB4-1C420A7C9A2B}"/>
                  </a:ext>
                </a:extLst>
              </p:cNvPr>
              <p:cNvSpPr/>
              <p:nvPr/>
            </p:nvSpPr>
            <p:spPr>
              <a:xfrm>
                <a:off x="5232908" y="5298604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Flyout">
                <a:extLst>
                  <a:ext uri="{FF2B5EF4-FFF2-40B4-BE49-F238E27FC236}">
                    <a16:creationId xmlns:a16="http://schemas.microsoft.com/office/drawing/2014/main" id="{4887FE93-96EE-431F-9B75-68A910E790E5}"/>
                  </a:ext>
                </a:extLst>
              </p:cNvPr>
              <p:cNvSpPr/>
              <p:nvPr/>
            </p:nvSpPr>
            <p:spPr>
              <a:xfrm>
                <a:off x="5661310" y="5298604"/>
                <a:ext cx="89178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멤버 삭제</a:t>
                </a:r>
              </a:p>
            </p:txBody>
          </p:sp>
        </p:grpSp>
      </p:grpSp>
      <p:sp>
        <p:nvSpPr>
          <p:cNvPr id="212" name="타원 211">
            <a:extLst>
              <a:ext uri="{FF2B5EF4-FFF2-40B4-BE49-F238E27FC236}">
                <a16:creationId xmlns:a16="http://schemas.microsoft.com/office/drawing/2014/main" id="{6DE38CA8-300F-471D-82D9-C20F18554F37}"/>
              </a:ext>
            </a:extLst>
          </p:cNvPr>
          <p:cNvSpPr>
            <a:spLocks noChangeAspect="1"/>
          </p:cNvSpPr>
          <p:nvPr/>
        </p:nvSpPr>
        <p:spPr>
          <a:xfrm>
            <a:off x="5326032" y="54954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3" name="Flyout">
            <a:extLst>
              <a:ext uri="{FF2B5EF4-FFF2-40B4-BE49-F238E27FC236}">
                <a16:creationId xmlns:a16="http://schemas.microsoft.com/office/drawing/2014/main" id="{6FE92FD3-1D8F-44EA-AAE3-B4565C1BBA32}"/>
              </a:ext>
            </a:extLst>
          </p:cNvPr>
          <p:cNvSpPr/>
          <p:nvPr/>
        </p:nvSpPr>
        <p:spPr>
          <a:xfrm>
            <a:off x="5538552" y="4792108"/>
            <a:ext cx="385200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삭제</a:t>
            </a:r>
            <a:endParaRPr lang="en-US" altLang="ko-KR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4" name="타원 213">
            <a:extLst>
              <a:ext uri="{FF2B5EF4-FFF2-40B4-BE49-F238E27FC236}">
                <a16:creationId xmlns:a16="http://schemas.microsoft.com/office/drawing/2014/main" id="{AC690C45-62BA-48B7-A3D8-5946ABD780DF}"/>
              </a:ext>
            </a:extLst>
          </p:cNvPr>
          <p:cNvSpPr>
            <a:spLocks noChangeAspect="1"/>
          </p:cNvSpPr>
          <p:nvPr/>
        </p:nvSpPr>
        <p:spPr>
          <a:xfrm>
            <a:off x="5414349" y="4698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5" name="타원 214">
            <a:extLst>
              <a:ext uri="{FF2B5EF4-FFF2-40B4-BE49-F238E27FC236}">
                <a16:creationId xmlns:a16="http://schemas.microsoft.com/office/drawing/2014/main" id="{A3CD65AF-7D82-47FE-A908-1BD5F319E6CA}"/>
              </a:ext>
            </a:extLst>
          </p:cNvPr>
          <p:cNvSpPr>
            <a:spLocks noChangeAspect="1"/>
          </p:cNvSpPr>
          <p:nvPr/>
        </p:nvSpPr>
        <p:spPr>
          <a:xfrm>
            <a:off x="5940560" y="4698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6" name="타원 215">
            <a:extLst>
              <a:ext uri="{FF2B5EF4-FFF2-40B4-BE49-F238E27FC236}">
                <a16:creationId xmlns:a16="http://schemas.microsoft.com/office/drawing/2014/main" id="{8EE47656-94FB-4ED3-A1CD-DBBF278298DF}"/>
              </a:ext>
            </a:extLst>
          </p:cNvPr>
          <p:cNvSpPr>
            <a:spLocks noChangeAspect="1"/>
          </p:cNvSpPr>
          <p:nvPr/>
        </p:nvSpPr>
        <p:spPr>
          <a:xfrm>
            <a:off x="6673805" y="4698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8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217" name="연결선: 꺾임 216">
            <a:extLst>
              <a:ext uri="{FF2B5EF4-FFF2-40B4-BE49-F238E27FC236}">
                <a16:creationId xmlns:a16="http://schemas.microsoft.com/office/drawing/2014/main" id="{A0E29E4C-3156-44D8-A97E-CC16C258B1B1}"/>
              </a:ext>
            </a:extLst>
          </p:cNvPr>
          <p:cNvCxnSpPr>
            <a:cxnSpLocks/>
          </p:cNvCxnSpPr>
          <p:nvPr/>
        </p:nvCxnSpPr>
        <p:spPr>
          <a:xfrm rot="16200000" flipH="1">
            <a:off x="5542518" y="5221201"/>
            <a:ext cx="669195" cy="296833"/>
          </a:xfrm>
          <a:prstGeom prst="bentConnector3">
            <a:avLst>
              <a:gd name="adj1" fmla="val 50000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5" name="Banner">
            <a:extLst>
              <a:ext uri="{FF2B5EF4-FFF2-40B4-BE49-F238E27FC236}">
                <a16:creationId xmlns:a16="http://schemas.microsoft.com/office/drawing/2014/main" id="{21E9D141-91E5-400C-AA41-A116B3E0AF5B}"/>
              </a:ext>
            </a:extLst>
          </p:cNvPr>
          <p:cNvGrpSpPr/>
          <p:nvPr/>
        </p:nvGrpSpPr>
        <p:grpSpPr>
          <a:xfrm>
            <a:off x="7822932" y="4186426"/>
            <a:ext cx="2608391" cy="846572"/>
            <a:chOff x="1895475" y="2493962"/>
            <a:chExt cx="2286000" cy="487363"/>
          </a:xfrm>
        </p:grpSpPr>
        <p:sp>
          <p:nvSpPr>
            <p:cNvPr id="218" name="Background">
              <a:extLst>
                <a:ext uri="{FF2B5EF4-FFF2-40B4-BE49-F238E27FC236}">
                  <a16:creationId xmlns:a16="http://schemas.microsoft.com/office/drawing/2014/main" id="{C5EA90E6-4C3A-4328-8259-9242F1875CFA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멤버 삭제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그룹에서</a:t>
              </a: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삭제되었습니다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9" name="Handle">
              <a:extLst>
                <a:ext uri="{FF2B5EF4-FFF2-40B4-BE49-F238E27FC236}">
                  <a16:creationId xmlns:a16="http://schemas.microsoft.com/office/drawing/2014/main" id="{FD676673-C201-4D29-A00D-0F53D2E19BAF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0" name="Time">
              <a:extLst>
                <a:ext uri="{FF2B5EF4-FFF2-40B4-BE49-F238E27FC236}">
                  <a16:creationId xmlns:a16="http://schemas.microsoft.com/office/drawing/2014/main" id="{860D31D0-A439-4839-8F39-F00D43F1310B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221" name="타원 220">
            <a:extLst>
              <a:ext uri="{FF2B5EF4-FFF2-40B4-BE49-F238E27FC236}">
                <a16:creationId xmlns:a16="http://schemas.microsoft.com/office/drawing/2014/main" id="{CC2CC2DD-02D0-4CFD-9F06-23ECA58C388D}"/>
              </a:ext>
            </a:extLst>
          </p:cNvPr>
          <p:cNvSpPr>
            <a:spLocks noChangeAspect="1"/>
          </p:cNvSpPr>
          <p:nvPr/>
        </p:nvSpPr>
        <p:spPr>
          <a:xfrm>
            <a:off x="7747554" y="40897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3214713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/>
        </p:nvGraphicFramePr>
        <p:xfrm>
          <a:off x="7572375" y="571500"/>
          <a:ext cx="2200900" cy="33208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멤버가 해당 그룹에 이미 소속되어 있는 경우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체크 박스가 비활성화 된 상태로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선택한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멤버 추가 팝업 이 닫히고 그룹 멤버 관리 목록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해당 그룹에 멤버 추가 완료되며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내용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행위명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멤버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추가 레이어 팝업</a:t>
            </a:r>
          </a:p>
        </p:txBody>
      </p:sp>
      <p:grpSp>
        <p:nvGrpSpPr>
          <p:cNvPr id="507" name="그룹 506">
            <a:extLst>
              <a:ext uri="{FF2B5EF4-FFF2-40B4-BE49-F238E27FC236}">
                <a16:creationId xmlns:a16="http://schemas.microsoft.com/office/drawing/2014/main" id="{69C7AAFE-A839-49E3-BA53-CB1834D9C241}"/>
              </a:ext>
            </a:extLst>
          </p:cNvPr>
          <p:cNvGrpSpPr/>
          <p:nvPr/>
        </p:nvGrpSpPr>
        <p:grpSpPr>
          <a:xfrm>
            <a:off x="399771" y="2017762"/>
            <a:ext cx="6439048" cy="4166991"/>
            <a:chOff x="399771" y="2017762"/>
            <a:chExt cx="6439048" cy="4166991"/>
          </a:xfrm>
        </p:grpSpPr>
        <p:sp>
          <p:nvSpPr>
            <p:cNvPr id="510" name="Tile Background">
              <a:extLst>
                <a:ext uri="{FF2B5EF4-FFF2-40B4-BE49-F238E27FC236}">
                  <a16:creationId xmlns:a16="http://schemas.microsoft.com/office/drawing/2014/main" id="{7D935D71-A8A8-4E37-A6E4-74C23C1F55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buClrTx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그룹 멤버 추가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11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D8C17222-3DC4-4EA4-9089-4B4F7771359D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2" name="사각형: 둥근 모서리 511">
              <a:extLst>
                <a:ext uri="{FF2B5EF4-FFF2-40B4-BE49-F238E27FC236}">
                  <a16:creationId xmlns:a16="http://schemas.microsoft.com/office/drawing/2014/main" id="{C6E1AEFB-955A-4B93-9029-60B99D3F1756}"/>
                </a:ext>
              </a:extLst>
            </p:cNvPr>
            <p:cNvSpPr/>
            <p:nvPr/>
          </p:nvSpPr>
          <p:spPr>
            <a:xfrm>
              <a:off x="426954" y="2365862"/>
              <a:ext cx="2368004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추가할 멤버를 선택하세요</a:t>
              </a:r>
              <a:r>
                <a: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</a:p>
          </p:txBody>
        </p:sp>
        <p:sp>
          <p:nvSpPr>
            <p:cNvPr id="513" name="Close">
              <a:extLst>
                <a:ext uri="{FF2B5EF4-FFF2-40B4-BE49-F238E27FC236}">
                  <a16:creationId xmlns:a16="http://schemas.microsoft.com/office/drawing/2014/main" id="{23E2B742-EE48-4F96-8A2F-C5DDCAD332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9" name="Flyout">
              <a:extLst>
                <a:ext uri="{FF2B5EF4-FFF2-40B4-BE49-F238E27FC236}">
                  <a16:creationId xmlns:a16="http://schemas.microsoft.com/office/drawing/2014/main" id="{A1A3E774-DAE0-40A4-81E5-BDAA0ED61AF3}"/>
                </a:ext>
              </a:extLst>
            </p:cNvPr>
            <p:cNvSpPr/>
            <p:nvPr/>
          </p:nvSpPr>
          <p:spPr>
            <a:xfrm>
              <a:off x="5085314" y="5889842"/>
              <a:ext cx="385571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515" name="Flyout">
              <a:extLst>
                <a:ext uri="{FF2B5EF4-FFF2-40B4-BE49-F238E27FC236}">
                  <a16:creationId xmlns:a16="http://schemas.microsoft.com/office/drawing/2014/main" id="{B840EE68-0473-42E0-8CEC-1B5093DE2C67}"/>
                </a:ext>
              </a:extLst>
            </p:cNvPr>
            <p:cNvSpPr/>
            <p:nvPr/>
          </p:nvSpPr>
          <p:spPr>
            <a:xfrm>
              <a:off x="5512319" y="5889842"/>
              <a:ext cx="1021732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멤버 추가 완료</a:t>
              </a:r>
            </a:p>
          </p:txBody>
        </p:sp>
        <p:cxnSp>
          <p:nvCxnSpPr>
            <p:cNvPr id="516" name="Track">
              <a:extLst>
                <a:ext uri="{FF2B5EF4-FFF2-40B4-BE49-F238E27FC236}">
                  <a16:creationId xmlns:a16="http://schemas.microsoft.com/office/drawing/2014/main" id="{4B1C1D7D-9AFF-4DB3-A40A-140917098F37}"/>
                </a:ext>
              </a:extLst>
            </p:cNvPr>
            <p:cNvCxnSpPr>
              <a:cxnSpLocks/>
            </p:cNvCxnSpPr>
            <p:nvPr/>
          </p:nvCxnSpPr>
          <p:spPr>
            <a:xfrm>
              <a:off x="4164722" y="3390421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</a:ln>
            <a:effectLst/>
          </p:spPr>
        </p:cxnSp>
        <p:sp>
          <p:nvSpPr>
            <p:cNvPr id="517" name="Thumb">
              <a:extLst>
                <a:ext uri="{FF2B5EF4-FFF2-40B4-BE49-F238E27FC236}">
                  <a16:creationId xmlns:a16="http://schemas.microsoft.com/office/drawing/2014/main" id="{F85E8AA2-F74F-41EA-AD80-F69DF07E72CD}"/>
                </a:ext>
              </a:extLst>
            </p:cNvPr>
            <p:cNvSpPr/>
            <p:nvPr/>
          </p:nvSpPr>
          <p:spPr>
            <a:xfrm>
              <a:off x="4152022" y="3734522"/>
              <a:ext cx="25400" cy="381978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18" name="Text Box">
              <a:extLst>
                <a:ext uri="{FF2B5EF4-FFF2-40B4-BE49-F238E27FC236}">
                  <a16:creationId xmlns:a16="http://schemas.microsoft.com/office/drawing/2014/main" id="{70A087EB-0147-45E1-B220-DA0BFA20F07D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19" name="Text Box">
              <a:extLst>
                <a:ext uri="{FF2B5EF4-FFF2-40B4-BE49-F238E27FC236}">
                  <a16:creationId xmlns:a16="http://schemas.microsoft.com/office/drawing/2014/main" id="{CA934CE3-D5D4-4E54-A48A-85C137F4BFA8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20" name="Text Box">
              <a:extLst>
                <a:ext uri="{FF2B5EF4-FFF2-40B4-BE49-F238E27FC236}">
                  <a16:creationId xmlns:a16="http://schemas.microsoft.com/office/drawing/2014/main" id="{0E8C16CD-35F6-4162-B392-A9A75D4109BF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523" name="그룹 522">
              <a:extLst>
                <a:ext uri="{FF2B5EF4-FFF2-40B4-BE49-F238E27FC236}">
                  <a16:creationId xmlns:a16="http://schemas.microsoft.com/office/drawing/2014/main" id="{779A9B5C-54E0-498F-AF37-8DEDDC7765A8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2BF62307-040A-4DD6-A8D5-569B22E27358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686" name="Search Icon">
                  <a:extLst>
                    <a:ext uri="{FF2B5EF4-FFF2-40B4-BE49-F238E27FC236}">
                      <a16:creationId xmlns:a16="http://schemas.microsoft.com/office/drawing/2014/main" id="{8ED73210-743B-4207-B450-E92019EF13A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87" name="직사각형 686">
                  <a:extLst>
                    <a:ext uri="{FF2B5EF4-FFF2-40B4-BE49-F238E27FC236}">
                      <a16:creationId xmlns:a16="http://schemas.microsoft.com/office/drawing/2014/main" id="{062F4F1E-2652-4711-A267-EF8A68731787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kern="1200" dirty="0">
                      <a:solidFill>
                        <a:prstClr val="white">
                          <a:lumMod val="75000"/>
                        </a:prst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685" name="Line">
                <a:extLst>
                  <a:ext uri="{FF2B5EF4-FFF2-40B4-BE49-F238E27FC236}">
                    <a16:creationId xmlns:a16="http://schemas.microsoft.com/office/drawing/2014/main" id="{44822DA7-50C6-4FEA-971F-926541A653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4" name="직사각형 523">
              <a:extLst>
                <a:ext uri="{FF2B5EF4-FFF2-40B4-BE49-F238E27FC236}">
                  <a16:creationId xmlns:a16="http://schemas.microsoft.com/office/drawing/2014/main" id="{0D7F432D-F804-45D5-B276-B735084999C8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525" name="Tab 1">
              <a:extLst>
                <a:ext uri="{FF2B5EF4-FFF2-40B4-BE49-F238E27FC236}">
                  <a16:creationId xmlns:a16="http://schemas.microsoft.com/office/drawing/2014/main" id="{81234C72-D6C5-4A66-9D74-5DB81F6D644F}"/>
                </a:ext>
              </a:extLst>
            </p:cNvPr>
            <p:cNvSpPr/>
            <p:nvPr/>
          </p:nvSpPr>
          <p:spPr>
            <a:xfrm>
              <a:off x="849485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26" name="Tab 2">
              <a:extLst>
                <a:ext uri="{FF2B5EF4-FFF2-40B4-BE49-F238E27FC236}">
                  <a16:creationId xmlns:a16="http://schemas.microsoft.com/office/drawing/2014/main" id="{1814B1A6-CC33-4283-9EED-A1510F92FF34}"/>
                </a:ext>
              </a:extLst>
            </p:cNvPr>
            <p:cNvSpPr/>
            <p:nvPr/>
          </p:nvSpPr>
          <p:spPr>
            <a:xfrm>
              <a:off x="2510890" y="3056107"/>
              <a:ext cx="1661405" cy="304800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27" name="Selection">
              <a:extLst>
                <a:ext uri="{FF2B5EF4-FFF2-40B4-BE49-F238E27FC236}">
                  <a16:creationId xmlns:a16="http://schemas.microsoft.com/office/drawing/2014/main" id="{F664194D-52C8-4FB3-BFCE-C260BDE8143B}"/>
                </a:ext>
              </a:extLst>
            </p:cNvPr>
            <p:cNvSpPr/>
            <p:nvPr/>
          </p:nvSpPr>
          <p:spPr>
            <a:xfrm>
              <a:off x="849485" y="3341857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2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73BA730-6089-4A7D-B999-B7639819C657}"/>
                </a:ext>
              </a:extLst>
            </p:cNvPr>
            <p:cNvSpPr txBox="1"/>
            <p:nvPr/>
          </p:nvSpPr>
          <p:spPr>
            <a:xfrm>
              <a:off x="929835" y="3416934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529" name="직사각형 528">
              <a:extLst>
                <a:ext uri="{FF2B5EF4-FFF2-40B4-BE49-F238E27FC236}">
                  <a16:creationId xmlns:a16="http://schemas.microsoft.com/office/drawing/2014/main" id="{F6F2122F-CC03-45BC-9DEB-4F97626A128E}"/>
                </a:ext>
              </a:extLst>
            </p:cNvPr>
            <p:cNvSpPr/>
            <p:nvPr/>
          </p:nvSpPr>
          <p:spPr>
            <a:xfrm>
              <a:off x="730364" y="3400007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grpSp>
          <p:nvGrpSpPr>
            <p:cNvPr id="533" name="그룹 532">
              <a:extLst>
                <a:ext uri="{FF2B5EF4-FFF2-40B4-BE49-F238E27FC236}">
                  <a16:creationId xmlns:a16="http://schemas.microsoft.com/office/drawing/2014/main" id="{196B803B-F5DE-4509-87C9-41FD1AC5DF48}"/>
                </a:ext>
              </a:extLst>
            </p:cNvPr>
            <p:cNvGrpSpPr/>
            <p:nvPr/>
          </p:nvGrpSpPr>
          <p:grpSpPr>
            <a:xfrm>
              <a:off x="1381736" y="3415396"/>
              <a:ext cx="2695992" cy="200055"/>
              <a:chOff x="1279186" y="2090508"/>
              <a:chExt cx="2695992" cy="200055"/>
            </a:xfrm>
          </p:grpSpPr>
          <p:sp>
            <p:nvSpPr>
              <p:cNvPr id="681" name="타원 680">
                <a:extLst>
                  <a:ext uri="{FF2B5EF4-FFF2-40B4-BE49-F238E27FC236}">
                    <a16:creationId xmlns:a16="http://schemas.microsoft.com/office/drawing/2014/main" id="{B54AD450-8B9D-4247-A398-FCC41CB7D4EF}"/>
                  </a:ext>
                </a:extLst>
              </p:cNvPr>
              <p:cNvSpPr/>
              <p:nvPr/>
            </p:nvSpPr>
            <p:spPr>
              <a:xfrm>
                <a:off x="3831178" y="2118535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82" name="Accept">
                <a:extLst>
                  <a:ext uri="{FF2B5EF4-FFF2-40B4-BE49-F238E27FC236}">
                    <a16:creationId xmlns:a16="http://schemas.microsoft.com/office/drawing/2014/main" id="{8075CFD4-C838-412D-A940-8AFA3577F5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6092" y="2153539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직사각형 682">
                <a:extLst>
                  <a:ext uri="{FF2B5EF4-FFF2-40B4-BE49-F238E27FC236}">
                    <a16:creationId xmlns:a16="http://schemas.microsoft.com/office/drawing/2014/main" id="{CA64FF09-DF79-43C3-A353-8CEC94D91167}"/>
                  </a:ext>
                </a:extLst>
              </p:cNvPr>
              <p:cNvSpPr/>
              <p:nvPr/>
            </p:nvSpPr>
            <p:spPr>
              <a:xfrm>
                <a:off x="1279186" y="2090508"/>
                <a:ext cx="37093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en-US" altLang="ko-KR" sz="7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2/</a:t>
                </a:r>
                <a:r>
                  <a:rPr kumimoji="1" lang="en-US" altLang="ko-KR" sz="7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7</a:t>
                </a:r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D49CE8D-2EA5-47A6-9863-5F28B099B074}"/>
                </a:ext>
              </a:extLst>
            </p:cNvPr>
            <p:cNvGrpSpPr/>
            <p:nvPr/>
          </p:nvGrpSpPr>
          <p:grpSpPr>
            <a:xfrm>
              <a:off x="1016189" y="3659921"/>
              <a:ext cx="1233927" cy="377855"/>
              <a:chOff x="11046174" y="4430284"/>
              <a:chExt cx="1233927" cy="377855"/>
            </a:xfrm>
          </p:grpSpPr>
          <p:sp>
            <p:nvSpPr>
              <p:cNvPr id="676" name="직사각형 675">
                <a:extLst>
                  <a:ext uri="{FF2B5EF4-FFF2-40B4-BE49-F238E27FC236}">
                    <a16:creationId xmlns:a16="http://schemas.microsoft.com/office/drawing/2014/main" id="{6EFE73A3-48BC-4E6A-B2F5-E80F08E6E33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7" name="Profile Picture">
                <a:extLst>
                  <a:ext uri="{FF2B5EF4-FFF2-40B4-BE49-F238E27FC236}">
                    <a16:creationId xmlns:a16="http://schemas.microsoft.com/office/drawing/2014/main" id="{2C79618E-1D2B-4847-A291-84A7D26217E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79" name="Background">
                  <a:extLst>
                    <a:ext uri="{FF2B5EF4-FFF2-40B4-BE49-F238E27FC236}">
                      <a16:creationId xmlns:a16="http://schemas.microsoft.com/office/drawing/2014/main" id="{EF211817-CD2B-4A22-840B-B613DEC8BCC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80" name="Profile Icon">
                  <a:extLst>
                    <a:ext uri="{FF2B5EF4-FFF2-40B4-BE49-F238E27FC236}">
                      <a16:creationId xmlns:a16="http://schemas.microsoft.com/office/drawing/2014/main" id="{45395D3C-190B-4CB9-9848-7FA6A35E67C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78" name="직사각형 677">
                <a:extLst>
                  <a:ext uri="{FF2B5EF4-FFF2-40B4-BE49-F238E27FC236}">
                    <a16:creationId xmlns:a16="http://schemas.microsoft.com/office/drawing/2014/main" id="{35A4AF13-DFCA-4075-887F-654966CACDD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35" name="그룹 534">
              <a:extLst>
                <a:ext uri="{FF2B5EF4-FFF2-40B4-BE49-F238E27FC236}">
                  <a16:creationId xmlns:a16="http://schemas.microsoft.com/office/drawing/2014/main" id="{918CF60B-C408-4B13-990B-36ED3FD71C26}"/>
                </a:ext>
              </a:extLst>
            </p:cNvPr>
            <p:cNvGrpSpPr/>
            <p:nvPr/>
          </p:nvGrpSpPr>
          <p:grpSpPr>
            <a:xfrm>
              <a:off x="3933728" y="3781881"/>
              <a:ext cx="144000" cy="144000"/>
              <a:chOff x="3466614" y="2872401"/>
              <a:chExt cx="144000" cy="144000"/>
            </a:xfrm>
          </p:grpSpPr>
          <p:sp>
            <p:nvSpPr>
              <p:cNvPr id="674" name="타원 673">
                <a:extLst>
                  <a:ext uri="{FF2B5EF4-FFF2-40B4-BE49-F238E27FC236}">
                    <a16:creationId xmlns:a16="http://schemas.microsoft.com/office/drawing/2014/main" id="{5BD6A91D-3E5A-4FF6-9957-7A490BFCD4F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75" name="Accept">
                <a:extLst>
                  <a:ext uri="{FF2B5EF4-FFF2-40B4-BE49-F238E27FC236}">
                    <a16:creationId xmlns:a16="http://schemas.microsoft.com/office/drawing/2014/main" id="{4F6BCF36-2ADD-4304-9E43-DDA31C8A3C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36" name="그룹 535">
              <a:extLst>
                <a:ext uri="{FF2B5EF4-FFF2-40B4-BE49-F238E27FC236}">
                  <a16:creationId xmlns:a16="http://schemas.microsoft.com/office/drawing/2014/main" id="{5B224DAB-EA99-409C-8ADB-F9B997568988}"/>
                </a:ext>
              </a:extLst>
            </p:cNvPr>
            <p:cNvGrpSpPr/>
            <p:nvPr/>
          </p:nvGrpSpPr>
          <p:grpSpPr>
            <a:xfrm>
              <a:off x="1016189" y="4066858"/>
              <a:ext cx="1233927" cy="377855"/>
              <a:chOff x="11046174" y="4430284"/>
              <a:chExt cx="1233927" cy="377855"/>
            </a:xfrm>
          </p:grpSpPr>
          <p:sp>
            <p:nvSpPr>
              <p:cNvPr id="669" name="직사각형 668">
                <a:extLst>
                  <a:ext uri="{FF2B5EF4-FFF2-40B4-BE49-F238E27FC236}">
                    <a16:creationId xmlns:a16="http://schemas.microsoft.com/office/drawing/2014/main" id="{D9AC79B5-2B4A-4340-BD0C-4D25735084F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0" name="Profile Picture">
                <a:extLst>
                  <a:ext uri="{FF2B5EF4-FFF2-40B4-BE49-F238E27FC236}">
                    <a16:creationId xmlns:a16="http://schemas.microsoft.com/office/drawing/2014/main" id="{91441198-6103-4FA3-863D-EB23E957F62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72" name="Background">
                  <a:extLst>
                    <a:ext uri="{FF2B5EF4-FFF2-40B4-BE49-F238E27FC236}">
                      <a16:creationId xmlns:a16="http://schemas.microsoft.com/office/drawing/2014/main" id="{2E31BAC6-3E94-4987-9E32-310419F06C0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73" name="Profile Icon">
                  <a:extLst>
                    <a:ext uri="{FF2B5EF4-FFF2-40B4-BE49-F238E27FC236}">
                      <a16:creationId xmlns:a16="http://schemas.microsoft.com/office/drawing/2014/main" id="{D311E8AA-A511-474B-A01C-A6CDF61A4B6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71" name="직사각형 670">
                <a:extLst>
                  <a:ext uri="{FF2B5EF4-FFF2-40B4-BE49-F238E27FC236}">
                    <a16:creationId xmlns:a16="http://schemas.microsoft.com/office/drawing/2014/main" id="{2E3B435D-E1EA-4C8A-9DB7-A931F7B06BA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37" name="그룹 536">
              <a:extLst>
                <a:ext uri="{FF2B5EF4-FFF2-40B4-BE49-F238E27FC236}">
                  <a16:creationId xmlns:a16="http://schemas.microsoft.com/office/drawing/2014/main" id="{164EF3A3-CFC6-4428-886D-59D3D685E7A5}"/>
                </a:ext>
              </a:extLst>
            </p:cNvPr>
            <p:cNvGrpSpPr/>
            <p:nvPr/>
          </p:nvGrpSpPr>
          <p:grpSpPr>
            <a:xfrm>
              <a:off x="3933727" y="4183785"/>
              <a:ext cx="144000" cy="144000"/>
              <a:chOff x="3466614" y="2872401"/>
              <a:chExt cx="144000" cy="144000"/>
            </a:xfrm>
          </p:grpSpPr>
          <p:sp>
            <p:nvSpPr>
              <p:cNvPr id="667" name="타원 666">
                <a:extLst>
                  <a:ext uri="{FF2B5EF4-FFF2-40B4-BE49-F238E27FC236}">
                    <a16:creationId xmlns:a16="http://schemas.microsoft.com/office/drawing/2014/main" id="{4E8BAD61-AAE4-4FCE-B340-042E2D71BA50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8" name="Accept">
                <a:extLst>
                  <a:ext uri="{FF2B5EF4-FFF2-40B4-BE49-F238E27FC236}">
                    <a16:creationId xmlns:a16="http://schemas.microsoft.com/office/drawing/2014/main" id="{626D19BD-DD99-4F5D-B05A-4F0E1B923A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38" name="타원 537">
              <a:extLst>
                <a:ext uri="{FF2B5EF4-FFF2-40B4-BE49-F238E27FC236}">
                  <a16:creationId xmlns:a16="http://schemas.microsoft.com/office/drawing/2014/main" id="{60F92D05-2504-4A50-91FA-E18B4C4F12FB}"/>
                </a:ext>
              </a:extLst>
            </p:cNvPr>
            <p:cNvSpPr/>
            <p:nvPr/>
          </p:nvSpPr>
          <p:spPr>
            <a:xfrm>
              <a:off x="3933728" y="451721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55" name="Accept">
              <a:extLst>
                <a:ext uri="{FF2B5EF4-FFF2-40B4-BE49-F238E27FC236}">
                  <a16:creationId xmlns:a16="http://schemas.microsoft.com/office/drawing/2014/main" id="{B0B843E6-A1E2-40D7-9BD7-DAEE30DB6D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4552215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E26E78B-7F95-47D4-B0D0-0B41C74B6F58}"/>
                </a:ext>
              </a:extLst>
            </p:cNvPr>
            <p:cNvSpPr txBox="1"/>
            <p:nvPr/>
          </p:nvSpPr>
          <p:spPr>
            <a:xfrm>
              <a:off x="929835" y="4490722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557" name="직사각형 556">
              <a:extLst>
                <a:ext uri="{FF2B5EF4-FFF2-40B4-BE49-F238E27FC236}">
                  <a16:creationId xmlns:a16="http://schemas.microsoft.com/office/drawing/2014/main" id="{18A3E67B-B722-4E82-AF8C-2AD77B8E557F}"/>
                </a:ext>
              </a:extLst>
            </p:cNvPr>
            <p:cNvSpPr/>
            <p:nvPr/>
          </p:nvSpPr>
          <p:spPr>
            <a:xfrm>
              <a:off x="730364" y="4473795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580" name="직사각형 579">
              <a:extLst>
                <a:ext uri="{FF2B5EF4-FFF2-40B4-BE49-F238E27FC236}">
                  <a16:creationId xmlns:a16="http://schemas.microsoft.com/office/drawing/2014/main" id="{F4E81C57-21AC-4B72-AC35-8A2B67C21714}"/>
                </a:ext>
              </a:extLst>
            </p:cNvPr>
            <p:cNvSpPr/>
            <p:nvPr/>
          </p:nvSpPr>
          <p:spPr>
            <a:xfrm>
              <a:off x="1180693" y="4489184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582" name="그룹 581">
              <a:extLst>
                <a:ext uri="{FF2B5EF4-FFF2-40B4-BE49-F238E27FC236}">
                  <a16:creationId xmlns:a16="http://schemas.microsoft.com/office/drawing/2014/main" id="{9BBFCF5B-6F4F-458B-87E5-053F402D30D4}"/>
                </a:ext>
              </a:extLst>
            </p:cNvPr>
            <p:cNvGrpSpPr/>
            <p:nvPr/>
          </p:nvGrpSpPr>
          <p:grpSpPr>
            <a:xfrm>
              <a:off x="1016189" y="4733709"/>
              <a:ext cx="1233927" cy="377855"/>
              <a:chOff x="11046174" y="4430284"/>
              <a:chExt cx="1233927" cy="377855"/>
            </a:xfrm>
          </p:grpSpPr>
          <p:sp>
            <p:nvSpPr>
              <p:cNvPr id="662" name="직사각형 661">
                <a:extLst>
                  <a:ext uri="{FF2B5EF4-FFF2-40B4-BE49-F238E27FC236}">
                    <a16:creationId xmlns:a16="http://schemas.microsoft.com/office/drawing/2014/main" id="{A866F544-504D-495A-8883-A3824FB8BBDE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63" name="Profile Picture">
                <a:extLst>
                  <a:ext uri="{FF2B5EF4-FFF2-40B4-BE49-F238E27FC236}">
                    <a16:creationId xmlns:a16="http://schemas.microsoft.com/office/drawing/2014/main" id="{B237C067-6A63-4686-BE01-EE5BA673E15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65" name="Background">
                  <a:extLst>
                    <a:ext uri="{FF2B5EF4-FFF2-40B4-BE49-F238E27FC236}">
                      <a16:creationId xmlns:a16="http://schemas.microsoft.com/office/drawing/2014/main" id="{B964D96E-191D-4C92-9654-0CD3DBAFDF5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66" name="Profile Icon">
                  <a:extLst>
                    <a:ext uri="{FF2B5EF4-FFF2-40B4-BE49-F238E27FC236}">
                      <a16:creationId xmlns:a16="http://schemas.microsoft.com/office/drawing/2014/main" id="{D4D07731-4720-422D-82CD-9D0E6C70CC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64" name="직사각형 663">
                <a:extLst>
                  <a:ext uri="{FF2B5EF4-FFF2-40B4-BE49-F238E27FC236}">
                    <a16:creationId xmlns:a16="http://schemas.microsoft.com/office/drawing/2014/main" id="{7F97EFD8-CD26-4093-B8EB-5FF22158004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2754561B-5D8C-4F42-8353-57B431589497}"/>
                </a:ext>
              </a:extLst>
            </p:cNvPr>
            <p:cNvGrpSpPr/>
            <p:nvPr/>
          </p:nvGrpSpPr>
          <p:grpSpPr>
            <a:xfrm>
              <a:off x="3933728" y="4855669"/>
              <a:ext cx="144000" cy="144000"/>
              <a:chOff x="3466614" y="2872401"/>
              <a:chExt cx="144000" cy="144000"/>
            </a:xfrm>
          </p:grpSpPr>
          <p:sp>
            <p:nvSpPr>
              <p:cNvPr id="660" name="타원 659">
                <a:extLst>
                  <a:ext uri="{FF2B5EF4-FFF2-40B4-BE49-F238E27FC236}">
                    <a16:creationId xmlns:a16="http://schemas.microsoft.com/office/drawing/2014/main" id="{CC10B649-D24E-4D11-A976-C562A756C085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61" name="Accept">
                <a:extLst>
                  <a:ext uri="{FF2B5EF4-FFF2-40B4-BE49-F238E27FC236}">
                    <a16:creationId xmlns:a16="http://schemas.microsoft.com/office/drawing/2014/main" id="{428781C7-6DE9-42DA-8CE8-27B8B178E2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4" name="그룹 583">
              <a:extLst>
                <a:ext uri="{FF2B5EF4-FFF2-40B4-BE49-F238E27FC236}">
                  <a16:creationId xmlns:a16="http://schemas.microsoft.com/office/drawing/2014/main" id="{D0D74E9A-15F7-48E9-A64F-8DAF876A7E8E}"/>
                </a:ext>
              </a:extLst>
            </p:cNvPr>
            <p:cNvGrpSpPr/>
            <p:nvPr/>
          </p:nvGrpSpPr>
          <p:grpSpPr>
            <a:xfrm>
              <a:off x="1016189" y="5140646"/>
              <a:ext cx="1233927" cy="377855"/>
              <a:chOff x="11046174" y="4430284"/>
              <a:chExt cx="1233927" cy="377855"/>
            </a:xfrm>
          </p:grpSpPr>
          <p:sp>
            <p:nvSpPr>
              <p:cNvPr id="655" name="직사각형 654">
                <a:extLst>
                  <a:ext uri="{FF2B5EF4-FFF2-40B4-BE49-F238E27FC236}">
                    <a16:creationId xmlns:a16="http://schemas.microsoft.com/office/drawing/2014/main" id="{991C653E-3392-40F6-9D0C-6492A8EE076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56" name="Profile Picture">
                <a:extLst>
                  <a:ext uri="{FF2B5EF4-FFF2-40B4-BE49-F238E27FC236}">
                    <a16:creationId xmlns:a16="http://schemas.microsoft.com/office/drawing/2014/main" id="{E7D3E6BB-6961-4CD4-BE36-F6C667CA1AD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58" name="Background">
                  <a:extLst>
                    <a:ext uri="{FF2B5EF4-FFF2-40B4-BE49-F238E27FC236}">
                      <a16:creationId xmlns:a16="http://schemas.microsoft.com/office/drawing/2014/main" id="{CD2CF5CF-1C69-4077-B570-143C0AB0E73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59" name="Profile Icon">
                  <a:extLst>
                    <a:ext uri="{FF2B5EF4-FFF2-40B4-BE49-F238E27FC236}">
                      <a16:creationId xmlns:a16="http://schemas.microsoft.com/office/drawing/2014/main" id="{AC2AD9FE-1CF5-4E94-9471-CABA6B14EFB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657" name="직사각형 656">
                <a:extLst>
                  <a:ext uri="{FF2B5EF4-FFF2-40B4-BE49-F238E27FC236}">
                    <a16:creationId xmlns:a16="http://schemas.microsoft.com/office/drawing/2014/main" id="{1F5D409D-E2E7-4ABA-9575-4B3020CAAF4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2A6354BF-B021-4984-9611-E72BA9D8BD71}"/>
                </a:ext>
              </a:extLst>
            </p:cNvPr>
            <p:cNvGrpSpPr/>
            <p:nvPr/>
          </p:nvGrpSpPr>
          <p:grpSpPr>
            <a:xfrm>
              <a:off x="3933727" y="5257573"/>
              <a:ext cx="144000" cy="144000"/>
              <a:chOff x="3466614" y="2872401"/>
              <a:chExt cx="144000" cy="144000"/>
            </a:xfrm>
          </p:grpSpPr>
          <p:sp>
            <p:nvSpPr>
              <p:cNvPr id="653" name="타원 652">
                <a:extLst>
                  <a:ext uri="{FF2B5EF4-FFF2-40B4-BE49-F238E27FC236}">
                    <a16:creationId xmlns:a16="http://schemas.microsoft.com/office/drawing/2014/main" id="{25AAE779-3A5C-4284-94AF-7DD90EF41C2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54" name="Accept">
                <a:extLst>
                  <a:ext uri="{FF2B5EF4-FFF2-40B4-BE49-F238E27FC236}">
                    <a16:creationId xmlns:a16="http://schemas.microsoft.com/office/drawing/2014/main" id="{458C30A0-4C40-467D-8C13-AFD4D65C86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87" name="타원 586">
              <a:extLst>
                <a:ext uri="{FF2B5EF4-FFF2-40B4-BE49-F238E27FC236}">
                  <a16:creationId xmlns:a16="http://schemas.microsoft.com/office/drawing/2014/main" id="{8417123D-A6B5-4F5E-A034-1E37E5C88E70}"/>
                </a:ext>
              </a:extLst>
            </p:cNvPr>
            <p:cNvSpPr/>
            <p:nvPr/>
          </p:nvSpPr>
          <p:spPr>
            <a:xfrm>
              <a:off x="3933728" y="5591002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88" name="Accept">
              <a:extLst>
                <a:ext uri="{FF2B5EF4-FFF2-40B4-BE49-F238E27FC236}">
                  <a16:creationId xmlns:a16="http://schemas.microsoft.com/office/drawing/2014/main" id="{1FDB57D3-4FCF-41A8-BB76-2BEDED3AD7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8642" y="5626006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8E515CCE-4D83-4CB8-8B1B-B1586EDC1D87}"/>
                </a:ext>
              </a:extLst>
            </p:cNvPr>
            <p:cNvSpPr txBox="1"/>
            <p:nvPr/>
          </p:nvSpPr>
          <p:spPr>
            <a:xfrm>
              <a:off x="929835" y="5564513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592" name="직사각형 591">
              <a:extLst>
                <a:ext uri="{FF2B5EF4-FFF2-40B4-BE49-F238E27FC236}">
                  <a16:creationId xmlns:a16="http://schemas.microsoft.com/office/drawing/2014/main" id="{6F802A54-1232-4828-8738-FC6EFB866BC3}"/>
                </a:ext>
              </a:extLst>
            </p:cNvPr>
            <p:cNvSpPr/>
            <p:nvPr/>
          </p:nvSpPr>
          <p:spPr>
            <a:xfrm>
              <a:off x="730364" y="5547586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  <p:sp>
          <p:nvSpPr>
            <p:cNvPr id="597" name="직사각형 596">
              <a:extLst>
                <a:ext uri="{FF2B5EF4-FFF2-40B4-BE49-F238E27FC236}">
                  <a16:creationId xmlns:a16="http://schemas.microsoft.com/office/drawing/2014/main" id="{286A24E0-9FCD-47E2-A8E9-785F63523389}"/>
                </a:ext>
              </a:extLst>
            </p:cNvPr>
            <p:cNvSpPr/>
            <p:nvPr/>
          </p:nvSpPr>
          <p:spPr>
            <a:xfrm>
              <a:off x="1764893" y="5562975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598" name="Text Box">
              <a:extLst>
                <a:ext uri="{FF2B5EF4-FFF2-40B4-BE49-F238E27FC236}">
                  <a16:creationId xmlns:a16="http://schemas.microsoft.com/office/drawing/2014/main" id="{EE719565-1D17-4467-8F6B-6BC73BFA49B9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03" name="Tab 1">
              <a:extLst>
                <a:ext uri="{FF2B5EF4-FFF2-40B4-BE49-F238E27FC236}">
                  <a16:creationId xmlns:a16="http://schemas.microsoft.com/office/drawing/2014/main" id="{744E384D-76AD-4088-8968-812AE47B44D8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선택한 멤버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4" name="Selection">
              <a:extLst>
                <a:ext uri="{FF2B5EF4-FFF2-40B4-BE49-F238E27FC236}">
                  <a16:creationId xmlns:a16="http://schemas.microsoft.com/office/drawing/2014/main" id="{02CD9403-EF24-4F51-9016-F65E4D5947DC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605" name="그룹 604">
              <a:extLst>
                <a:ext uri="{FF2B5EF4-FFF2-40B4-BE49-F238E27FC236}">
                  <a16:creationId xmlns:a16="http://schemas.microsoft.com/office/drawing/2014/main" id="{240755EA-DB8B-4A3C-9CFE-2424540A6EE4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641" name="그룹 640">
                <a:extLst>
                  <a:ext uri="{FF2B5EF4-FFF2-40B4-BE49-F238E27FC236}">
                    <a16:creationId xmlns:a16="http://schemas.microsoft.com/office/drawing/2014/main" id="{AF4B5D5A-C23E-4360-A683-670AB733419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51" name="Title Bar">
                  <a:extLst>
                    <a:ext uri="{FF2B5EF4-FFF2-40B4-BE49-F238E27FC236}">
                      <a16:creationId xmlns:a16="http://schemas.microsoft.com/office/drawing/2014/main" id="{F50BD446-073E-4373-B126-AD42962ECCD1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52" name="Close Button">
                  <a:extLst>
                    <a:ext uri="{FF2B5EF4-FFF2-40B4-BE49-F238E27FC236}">
                      <a16:creationId xmlns:a16="http://schemas.microsoft.com/office/drawing/2014/main" id="{07C7A633-EC35-4263-946F-7103C22EC10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2" name="그룹 641">
                <a:extLst>
                  <a:ext uri="{FF2B5EF4-FFF2-40B4-BE49-F238E27FC236}">
                    <a16:creationId xmlns:a16="http://schemas.microsoft.com/office/drawing/2014/main" id="{6D19B259-F201-4F69-89F6-C884872A72BA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49" name="Title Bar">
                  <a:extLst>
                    <a:ext uri="{FF2B5EF4-FFF2-40B4-BE49-F238E27FC236}">
                      <a16:creationId xmlns:a16="http://schemas.microsoft.com/office/drawing/2014/main" id="{368112A8-7763-44CD-965C-B64468289E50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50" name="Close Button">
                  <a:extLst>
                    <a:ext uri="{FF2B5EF4-FFF2-40B4-BE49-F238E27FC236}">
                      <a16:creationId xmlns:a16="http://schemas.microsoft.com/office/drawing/2014/main" id="{0D3F8E92-3D25-478B-A26E-ACC5C949F38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6480D8E3-0F93-4985-87C1-66394D26908E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647" name="Title Bar">
                  <a:extLst>
                    <a:ext uri="{FF2B5EF4-FFF2-40B4-BE49-F238E27FC236}">
                      <a16:creationId xmlns:a16="http://schemas.microsoft.com/office/drawing/2014/main" id="{AA41D11A-FC93-4E75-8AB1-D8CC1CA10DCC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Close Button">
                  <a:extLst>
                    <a:ext uri="{FF2B5EF4-FFF2-40B4-BE49-F238E27FC236}">
                      <a16:creationId xmlns:a16="http://schemas.microsoft.com/office/drawing/2014/main" id="{04D7510A-0628-468E-BA4B-E556CE8E7DC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606" name="그룹 605">
              <a:extLst>
                <a:ext uri="{FF2B5EF4-FFF2-40B4-BE49-F238E27FC236}">
                  <a16:creationId xmlns:a16="http://schemas.microsoft.com/office/drawing/2014/main" id="{E46A6CC2-35D5-485E-BE50-529C0CC022C3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627" name="그룹 626">
                <a:extLst>
                  <a:ext uri="{FF2B5EF4-FFF2-40B4-BE49-F238E27FC236}">
                    <a16:creationId xmlns:a16="http://schemas.microsoft.com/office/drawing/2014/main" id="{3A581D31-658C-445F-A0C3-25649C3E57BB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39" name="Title Bar">
                  <a:extLst>
                    <a:ext uri="{FF2B5EF4-FFF2-40B4-BE49-F238E27FC236}">
                      <a16:creationId xmlns:a16="http://schemas.microsoft.com/office/drawing/2014/main" id="{83ED389F-D442-408E-B197-1FAB570867A5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0" name="Close Button">
                  <a:extLst>
                    <a:ext uri="{FF2B5EF4-FFF2-40B4-BE49-F238E27FC236}">
                      <a16:creationId xmlns:a16="http://schemas.microsoft.com/office/drawing/2014/main" id="{9FF8B71A-A72B-4CF7-8CB9-1DA6E4A800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28" name="그룹 627">
                <a:extLst>
                  <a:ext uri="{FF2B5EF4-FFF2-40B4-BE49-F238E27FC236}">
                    <a16:creationId xmlns:a16="http://schemas.microsoft.com/office/drawing/2014/main" id="{7AE8218A-AE19-4C9C-9705-F12488C6FCFC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34" name="Title Bar">
                  <a:extLst>
                    <a:ext uri="{FF2B5EF4-FFF2-40B4-BE49-F238E27FC236}">
                      <a16:creationId xmlns:a16="http://schemas.microsoft.com/office/drawing/2014/main" id="{11DE5D32-F2C0-4B15-BA19-AB7120AFB73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38" name="Close Button">
                  <a:extLst>
                    <a:ext uri="{FF2B5EF4-FFF2-40B4-BE49-F238E27FC236}">
                      <a16:creationId xmlns:a16="http://schemas.microsoft.com/office/drawing/2014/main" id="{CB593436-71FF-45AA-89BA-F94F373D1FC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29" name="그룹 628">
                <a:extLst>
                  <a:ext uri="{FF2B5EF4-FFF2-40B4-BE49-F238E27FC236}">
                    <a16:creationId xmlns:a16="http://schemas.microsoft.com/office/drawing/2014/main" id="{AABFB43B-6D02-4380-AE6F-E459403CBC05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630" name="Title Bar">
                  <a:extLst>
                    <a:ext uri="{FF2B5EF4-FFF2-40B4-BE49-F238E27FC236}">
                      <a16:creationId xmlns:a16="http://schemas.microsoft.com/office/drawing/2014/main" id="{B1A955C1-2D73-4B27-860B-6C5F859D453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31" name="Close Button">
                  <a:extLst>
                    <a:ext uri="{FF2B5EF4-FFF2-40B4-BE49-F238E27FC236}">
                      <a16:creationId xmlns:a16="http://schemas.microsoft.com/office/drawing/2014/main" id="{62E4E34F-3AC9-4F1E-A51F-7CBF3418FF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A645CE1C-6054-4C93-ABB4-8158246CB1FD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614" name="Title Bar">
                <a:extLst>
                  <a:ext uri="{FF2B5EF4-FFF2-40B4-BE49-F238E27FC236}">
                    <a16:creationId xmlns:a16="http://schemas.microsoft.com/office/drawing/2014/main" id="{203FE6D6-C6A0-4CEC-B541-7DE956A83444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15" name="Close Button">
                <a:extLst>
                  <a:ext uri="{FF2B5EF4-FFF2-40B4-BE49-F238E27FC236}">
                    <a16:creationId xmlns:a16="http://schemas.microsoft.com/office/drawing/2014/main" id="{D0607F21-8FD1-41AD-893A-E5B947AC6A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08" name="그룹 607">
              <a:extLst>
                <a:ext uri="{FF2B5EF4-FFF2-40B4-BE49-F238E27FC236}">
                  <a16:creationId xmlns:a16="http://schemas.microsoft.com/office/drawing/2014/main" id="{E8A3BE8B-5B15-4EFB-8A9A-553C01D49615}"/>
                </a:ext>
              </a:extLst>
            </p:cNvPr>
            <p:cNvGrpSpPr/>
            <p:nvPr/>
          </p:nvGrpSpPr>
          <p:grpSpPr>
            <a:xfrm>
              <a:off x="4174614" y="3355184"/>
              <a:ext cx="25400" cy="2412000"/>
              <a:chOff x="4049472" y="2065533"/>
              <a:chExt cx="25400" cy="2268000"/>
            </a:xfrm>
          </p:grpSpPr>
          <p:cxnSp>
            <p:nvCxnSpPr>
              <p:cNvPr id="612" name="Track">
                <a:extLst>
                  <a:ext uri="{FF2B5EF4-FFF2-40B4-BE49-F238E27FC236}">
                    <a16:creationId xmlns:a16="http://schemas.microsoft.com/office/drawing/2014/main" id="{00075DB4-52B0-4ABB-83ED-096493601E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62172" y="2065533"/>
                <a:ext cx="0" cy="2268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3" name="Thumb">
                <a:extLst>
                  <a:ext uri="{FF2B5EF4-FFF2-40B4-BE49-F238E27FC236}">
                    <a16:creationId xmlns:a16="http://schemas.microsoft.com/office/drawing/2014/main" id="{313DD9C4-7D5A-4225-9455-473B97530F30}"/>
                  </a:ext>
                </a:extLst>
              </p:cNvPr>
              <p:cNvSpPr/>
              <p:nvPr/>
            </p:nvSpPr>
            <p:spPr>
              <a:xfrm>
                <a:off x="4049472" y="2409634"/>
                <a:ext cx="25400" cy="381978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690" name="타원 689">
            <a:extLst>
              <a:ext uri="{FF2B5EF4-FFF2-40B4-BE49-F238E27FC236}">
                <a16:creationId xmlns:a16="http://schemas.microsoft.com/office/drawing/2014/main" id="{99218E31-FBAC-40C8-9CF0-815DE65999FB}"/>
              </a:ext>
            </a:extLst>
          </p:cNvPr>
          <p:cNvSpPr>
            <a:spLocks noChangeAspect="1"/>
          </p:cNvSpPr>
          <p:nvPr/>
        </p:nvSpPr>
        <p:spPr>
          <a:xfrm>
            <a:off x="661325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91" name="타원 690">
            <a:extLst>
              <a:ext uri="{FF2B5EF4-FFF2-40B4-BE49-F238E27FC236}">
                <a16:creationId xmlns:a16="http://schemas.microsoft.com/office/drawing/2014/main" id="{41F38286-A791-427B-B350-3C16E14D5153}"/>
              </a:ext>
            </a:extLst>
          </p:cNvPr>
          <p:cNvSpPr>
            <a:spLocks noChangeAspect="1"/>
          </p:cNvSpPr>
          <p:nvPr/>
        </p:nvSpPr>
        <p:spPr>
          <a:xfrm>
            <a:off x="4362057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92" name="타원 691">
            <a:extLst>
              <a:ext uri="{FF2B5EF4-FFF2-40B4-BE49-F238E27FC236}">
                <a16:creationId xmlns:a16="http://schemas.microsoft.com/office/drawing/2014/main" id="{DE2FACDD-457E-4D51-9A29-E055DEA2A846}"/>
              </a:ext>
            </a:extLst>
          </p:cNvPr>
          <p:cNvSpPr>
            <a:spLocks noChangeAspect="1"/>
          </p:cNvSpPr>
          <p:nvPr/>
        </p:nvSpPr>
        <p:spPr>
          <a:xfrm>
            <a:off x="4934340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93" name="타원 692">
            <a:extLst>
              <a:ext uri="{FF2B5EF4-FFF2-40B4-BE49-F238E27FC236}">
                <a16:creationId xmlns:a16="http://schemas.microsoft.com/office/drawing/2014/main" id="{7F7C694C-DBEB-4E98-BAEC-8468D8A3B97A}"/>
              </a:ext>
            </a:extLst>
          </p:cNvPr>
          <p:cNvSpPr>
            <a:spLocks noChangeAspect="1"/>
          </p:cNvSpPr>
          <p:nvPr/>
        </p:nvSpPr>
        <p:spPr>
          <a:xfrm>
            <a:off x="5469177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694" name="Banner">
            <a:extLst>
              <a:ext uri="{FF2B5EF4-FFF2-40B4-BE49-F238E27FC236}">
                <a16:creationId xmlns:a16="http://schemas.microsoft.com/office/drawing/2014/main" id="{F9DA83D3-870F-4A6C-AE7D-0D2DF21396BC}"/>
              </a:ext>
            </a:extLst>
          </p:cNvPr>
          <p:cNvGrpSpPr/>
          <p:nvPr/>
        </p:nvGrpSpPr>
        <p:grpSpPr>
          <a:xfrm>
            <a:off x="7230571" y="5480129"/>
            <a:ext cx="2608391" cy="846572"/>
            <a:chOff x="1895475" y="2493962"/>
            <a:chExt cx="2286000" cy="487363"/>
          </a:xfrm>
        </p:grpSpPr>
        <p:sp>
          <p:nvSpPr>
            <p:cNvPr id="695" name="Background">
              <a:extLst>
                <a:ext uri="{FF2B5EF4-FFF2-40B4-BE49-F238E27FC236}">
                  <a16:creationId xmlns:a16="http://schemas.microsoft.com/office/drawing/2014/main" id="{B44AEAC8-18F3-4F23-80C9-39E34125AA38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멤버 추가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 </a:t>
              </a: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추가되었습니다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7" name="Handle">
              <a:extLst>
                <a:ext uri="{FF2B5EF4-FFF2-40B4-BE49-F238E27FC236}">
                  <a16:creationId xmlns:a16="http://schemas.microsoft.com/office/drawing/2014/main" id="{11232C80-F2CA-422D-ADAC-1FEC2A5C40BA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00" name="Time">
              <a:extLst>
                <a:ext uri="{FF2B5EF4-FFF2-40B4-BE49-F238E27FC236}">
                  <a16:creationId xmlns:a16="http://schemas.microsoft.com/office/drawing/2014/main" id="{794D4C19-51E7-4F61-9A98-0080BA1B84E3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701" name="타원 700">
            <a:extLst>
              <a:ext uri="{FF2B5EF4-FFF2-40B4-BE49-F238E27FC236}">
                <a16:creationId xmlns:a16="http://schemas.microsoft.com/office/drawing/2014/main" id="{75274D02-4810-4E6A-BACA-F0BFF822B43C}"/>
              </a:ext>
            </a:extLst>
          </p:cNvPr>
          <p:cNvSpPr>
            <a:spLocks noChangeAspect="1"/>
          </p:cNvSpPr>
          <p:nvPr/>
        </p:nvSpPr>
        <p:spPr>
          <a:xfrm>
            <a:off x="7155193" y="53834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5413384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/>
        </p:nvGraphicFramePr>
        <p:xfrm>
          <a:off x="7572375" y="571500"/>
          <a:ext cx="2200900" cy="35647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멤버가 소속되어 있는 그룹은 목록에서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시키거나 체크가 해제된 상태로 체크 박스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선택한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멤버 이동 팝업 이 닫히고 그룹 멤버 관리 목록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선택한 그룹으로 멤버 이동이 완료되며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내용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행위명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원래 있던 그룹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옮겨진 그룹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멤버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이동 레이어 팝업</a:t>
            </a: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31EAF2EA-FE23-46DB-AD72-12CB5A3B2065}"/>
              </a:ext>
            </a:extLst>
          </p:cNvPr>
          <p:cNvGrpSpPr/>
          <p:nvPr/>
        </p:nvGrpSpPr>
        <p:grpSpPr>
          <a:xfrm>
            <a:off x="399771" y="2017762"/>
            <a:ext cx="6439048" cy="4166991"/>
            <a:chOff x="399771" y="2017762"/>
            <a:chExt cx="6439048" cy="4166991"/>
          </a:xfrm>
        </p:grpSpPr>
        <p:sp>
          <p:nvSpPr>
            <p:cNvPr id="181" name="Tile Background">
              <a:extLst>
                <a:ext uri="{FF2B5EF4-FFF2-40B4-BE49-F238E27FC236}">
                  <a16:creationId xmlns:a16="http://schemas.microsoft.com/office/drawing/2014/main" id="{111DAC75-F71F-472E-BB25-F763AC591C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buClrTx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그룹 멤버 이동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2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7A7EDCE7-AC51-43B7-9372-C79F54311AA2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3" name="사각형: 둥근 모서리 182">
              <a:extLst>
                <a:ext uri="{FF2B5EF4-FFF2-40B4-BE49-F238E27FC236}">
                  <a16:creationId xmlns:a16="http://schemas.microsoft.com/office/drawing/2014/main" id="{4D76E360-6EEB-40C4-9DAA-D8B1D572ED29}"/>
                </a:ext>
              </a:extLst>
            </p:cNvPr>
            <p:cNvSpPr/>
            <p:nvPr/>
          </p:nvSpPr>
          <p:spPr>
            <a:xfrm>
              <a:off x="426954" y="2365862"/>
              <a:ext cx="2659030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이동할 그룹을 선택하세요</a:t>
              </a:r>
              <a:r>
                <a: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4" name="Close">
              <a:extLst>
                <a:ext uri="{FF2B5EF4-FFF2-40B4-BE49-F238E27FC236}">
                  <a16:creationId xmlns:a16="http://schemas.microsoft.com/office/drawing/2014/main" id="{43CE9B30-07CF-4492-9336-6C8F175F1F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5" name="Text Box">
              <a:extLst>
                <a:ext uri="{FF2B5EF4-FFF2-40B4-BE49-F238E27FC236}">
                  <a16:creationId xmlns:a16="http://schemas.microsoft.com/office/drawing/2014/main" id="{33C4673C-F11F-4F89-9897-9410080F1A57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6" name="Text Box">
              <a:extLst>
                <a:ext uri="{FF2B5EF4-FFF2-40B4-BE49-F238E27FC236}">
                  <a16:creationId xmlns:a16="http://schemas.microsoft.com/office/drawing/2014/main" id="{38A48A78-8599-46EC-B002-53C8BFE94A2F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Text Box">
              <a:extLst>
                <a:ext uri="{FF2B5EF4-FFF2-40B4-BE49-F238E27FC236}">
                  <a16:creationId xmlns:a16="http://schemas.microsoft.com/office/drawing/2014/main" id="{A2CCECF9-7F0A-4AFF-8904-B0E69572F5E4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D9FBE1DF-CB61-48CD-BA6F-AEE7515EFE11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352" name="그룹 351">
                <a:extLst>
                  <a:ext uri="{FF2B5EF4-FFF2-40B4-BE49-F238E27FC236}">
                    <a16:creationId xmlns:a16="http://schemas.microsoft.com/office/drawing/2014/main" id="{F43E57AB-A543-4B01-92D6-2CE4C756D216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54" name="Search Icon">
                  <a:extLst>
                    <a:ext uri="{FF2B5EF4-FFF2-40B4-BE49-F238E27FC236}">
                      <a16:creationId xmlns:a16="http://schemas.microsoft.com/office/drawing/2014/main" id="{4D14B317-63E7-4AA6-955B-DDB5E11F33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5" name="직사각형 354">
                  <a:extLst>
                    <a:ext uri="{FF2B5EF4-FFF2-40B4-BE49-F238E27FC236}">
                      <a16:creationId xmlns:a16="http://schemas.microsoft.com/office/drawing/2014/main" id="{5F71A6C1-7AB2-40F8-90B8-036A4B1C29F6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솔루션</a:t>
                  </a:r>
                </a:p>
              </p:txBody>
            </p:sp>
          </p:grpSp>
          <p:cxnSp>
            <p:nvCxnSpPr>
              <p:cNvPr id="353" name="Line">
                <a:extLst>
                  <a:ext uri="{FF2B5EF4-FFF2-40B4-BE49-F238E27FC236}">
                    <a16:creationId xmlns:a16="http://schemas.microsoft.com/office/drawing/2014/main" id="{CDEFDB0F-7D4A-40D4-AA43-7071941DB2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11DAB694-612A-489F-ABDE-2F41FF1B5DB7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202" name="Text Box">
              <a:extLst>
                <a:ext uri="{FF2B5EF4-FFF2-40B4-BE49-F238E27FC236}">
                  <a16:creationId xmlns:a16="http://schemas.microsoft.com/office/drawing/2014/main" id="{4C8E804F-1221-460E-910A-CE754EDBD005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3" name="Tab 1">
              <a:extLst>
                <a:ext uri="{FF2B5EF4-FFF2-40B4-BE49-F238E27FC236}">
                  <a16:creationId xmlns:a16="http://schemas.microsoft.com/office/drawing/2014/main" id="{02C83237-E529-4B47-A226-9803787F79AE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선택한 멤버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</a:p>
          </p:txBody>
        </p:sp>
        <p:sp>
          <p:nvSpPr>
            <p:cNvPr id="204" name="Selection">
              <a:extLst>
                <a:ext uri="{FF2B5EF4-FFF2-40B4-BE49-F238E27FC236}">
                  <a16:creationId xmlns:a16="http://schemas.microsoft.com/office/drawing/2014/main" id="{756D327D-7932-4ACB-AF0F-1AE661C40B21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2FFFBB17-EA1D-49C9-B104-66A224CC4185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B49041CB-245D-4031-9621-126B9D15BDA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50" name="Title Bar">
                  <a:extLst>
                    <a:ext uri="{FF2B5EF4-FFF2-40B4-BE49-F238E27FC236}">
                      <a16:creationId xmlns:a16="http://schemas.microsoft.com/office/drawing/2014/main" id="{04A56D36-9C1E-4E6C-B54A-5EE0FE5D3F8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1" name="Close Button">
                  <a:extLst>
                    <a:ext uri="{FF2B5EF4-FFF2-40B4-BE49-F238E27FC236}">
                      <a16:creationId xmlns:a16="http://schemas.microsoft.com/office/drawing/2014/main" id="{FFFDEE8B-0B0F-482D-859F-EEF28C749B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DC418C9D-BCE7-42B8-A382-9FB6F1BA567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8" name="Title Bar">
                  <a:extLst>
                    <a:ext uri="{FF2B5EF4-FFF2-40B4-BE49-F238E27FC236}">
                      <a16:creationId xmlns:a16="http://schemas.microsoft.com/office/drawing/2014/main" id="{A232678E-FCF6-415D-860B-53F287497111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9" name="Close Button">
                  <a:extLst>
                    <a:ext uri="{FF2B5EF4-FFF2-40B4-BE49-F238E27FC236}">
                      <a16:creationId xmlns:a16="http://schemas.microsoft.com/office/drawing/2014/main" id="{31384AE4-CE97-4FF1-A8DB-099007DC87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5" name="그룹 344">
                <a:extLst>
                  <a:ext uri="{FF2B5EF4-FFF2-40B4-BE49-F238E27FC236}">
                    <a16:creationId xmlns:a16="http://schemas.microsoft.com/office/drawing/2014/main" id="{AE56574F-E597-43C1-949E-D211265D0756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6" name="Title Bar">
                  <a:extLst>
                    <a:ext uri="{FF2B5EF4-FFF2-40B4-BE49-F238E27FC236}">
                      <a16:creationId xmlns:a16="http://schemas.microsoft.com/office/drawing/2014/main" id="{8E381129-065D-4C80-8DB4-A06E974F748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7" name="Close Button">
                  <a:extLst>
                    <a:ext uri="{FF2B5EF4-FFF2-40B4-BE49-F238E27FC236}">
                      <a16:creationId xmlns:a16="http://schemas.microsoft.com/office/drawing/2014/main" id="{A3782217-DBF3-4096-BD0C-AE12A02CCD1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675C19CF-7257-47B9-9C23-A52B7C10AFE2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334" name="그룹 333">
                <a:extLst>
                  <a:ext uri="{FF2B5EF4-FFF2-40B4-BE49-F238E27FC236}">
                    <a16:creationId xmlns:a16="http://schemas.microsoft.com/office/drawing/2014/main" id="{BD32E161-ADE6-4632-96C4-AB41B2E53946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41" name="Title Bar">
                  <a:extLst>
                    <a:ext uri="{FF2B5EF4-FFF2-40B4-BE49-F238E27FC236}">
                      <a16:creationId xmlns:a16="http://schemas.microsoft.com/office/drawing/2014/main" id="{07DA6754-FE28-4C2E-AE69-408AB1B9086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2" name="Close Button">
                  <a:extLst>
                    <a:ext uri="{FF2B5EF4-FFF2-40B4-BE49-F238E27FC236}">
                      <a16:creationId xmlns:a16="http://schemas.microsoft.com/office/drawing/2014/main" id="{285B842B-9376-4C44-BB91-94884E6D262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11283D9-AC75-4CD0-BC22-59616C3F7B6B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9" name="Title Bar">
                  <a:extLst>
                    <a:ext uri="{FF2B5EF4-FFF2-40B4-BE49-F238E27FC236}">
                      <a16:creationId xmlns:a16="http://schemas.microsoft.com/office/drawing/2014/main" id="{DC70BC55-EA0F-4B7C-B26F-C31BCE2EF27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0" name="Close Button">
                  <a:extLst>
                    <a:ext uri="{FF2B5EF4-FFF2-40B4-BE49-F238E27FC236}">
                      <a16:creationId xmlns:a16="http://schemas.microsoft.com/office/drawing/2014/main" id="{648585E0-8D81-431E-994B-89AC02FF16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6C9A396-AC75-4090-A411-413097382E1D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7" name="Title Bar">
                  <a:extLst>
                    <a:ext uri="{FF2B5EF4-FFF2-40B4-BE49-F238E27FC236}">
                      <a16:creationId xmlns:a16="http://schemas.microsoft.com/office/drawing/2014/main" id="{AAEB19B3-2018-4E0B-BFE8-7E73DC4BAC4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8" name="Close Button">
                  <a:extLst>
                    <a:ext uri="{FF2B5EF4-FFF2-40B4-BE49-F238E27FC236}">
                      <a16:creationId xmlns:a16="http://schemas.microsoft.com/office/drawing/2014/main" id="{860BB53B-7FF6-47F6-BBEE-C99695E053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9" name="그룹 208">
              <a:extLst>
                <a:ext uri="{FF2B5EF4-FFF2-40B4-BE49-F238E27FC236}">
                  <a16:creationId xmlns:a16="http://schemas.microsoft.com/office/drawing/2014/main" id="{2A5477B0-3720-4C74-A55F-44615EC9FFAF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332" name="Title Bar">
                <a:extLst>
                  <a:ext uri="{FF2B5EF4-FFF2-40B4-BE49-F238E27FC236}">
                    <a16:creationId xmlns:a16="http://schemas.microsoft.com/office/drawing/2014/main" id="{149F619E-031D-45DD-A7AF-EB3A69E758D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3" name="Close Button">
                <a:extLst>
                  <a:ext uri="{FF2B5EF4-FFF2-40B4-BE49-F238E27FC236}">
                    <a16:creationId xmlns:a16="http://schemas.microsoft.com/office/drawing/2014/main" id="{572D418B-BF84-4B8E-B46B-52DCC75988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8082C20B-F36C-4423-A300-92B6C0122F2F}"/>
                </a:ext>
              </a:extLst>
            </p:cNvPr>
            <p:cNvSpPr/>
            <p:nvPr/>
          </p:nvSpPr>
          <p:spPr>
            <a:xfrm>
              <a:off x="3819540" y="28368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grpSp>
          <p:nvGrpSpPr>
            <p:cNvPr id="298" name="그룹 297">
              <a:extLst>
                <a:ext uri="{FF2B5EF4-FFF2-40B4-BE49-F238E27FC236}">
                  <a16:creationId xmlns:a16="http://schemas.microsoft.com/office/drawing/2014/main" id="{A158FBCF-97D7-47EF-B10D-C08B4F360752}"/>
                </a:ext>
              </a:extLst>
            </p:cNvPr>
            <p:cNvGrpSpPr/>
            <p:nvPr/>
          </p:nvGrpSpPr>
          <p:grpSpPr>
            <a:xfrm>
              <a:off x="724363" y="3132793"/>
              <a:ext cx="3475651" cy="230832"/>
              <a:chOff x="524373" y="1770630"/>
              <a:chExt cx="3475651" cy="230832"/>
            </a:xfrm>
          </p:grpSpPr>
          <p:sp>
            <p:nvSpPr>
              <p:cNvPr id="326" name="직사각형 325">
                <a:extLst>
                  <a:ext uri="{FF2B5EF4-FFF2-40B4-BE49-F238E27FC236}">
                    <a16:creationId xmlns:a16="http://schemas.microsoft.com/office/drawing/2014/main" id="{E4CCCB91-D559-4F4A-A65B-1AD50C50A8B1}"/>
                  </a:ext>
                </a:extLst>
              </p:cNvPr>
              <p:cNvSpPr/>
              <p:nvPr/>
            </p:nvSpPr>
            <p:spPr>
              <a:xfrm>
                <a:off x="524373" y="1770630"/>
                <a:ext cx="84189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새 그룹 추가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27" name="그룹 326">
                <a:extLst>
                  <a:ext uri="{FF2B5EF4-FFF2-40B4-BE49-F238E27FC236}">
                    <a16:creationId xmlns:a16="http://schemas.microsoft.com/office/drawing/2014/main" id="{A41E3239-A56F-4913-B011-BF10C1078A9E}"/>
                  </a:ext>
                </a:extLst>
              </p:cNvPr>
              <p:cNvGrpSpPr/>
              <p:nvPr/>
            </p:nvGrpSpPr>
            <p:grpSpPr>
              <a:xfrm>
                <a:off x="1513806" y="1771746"/>
                <a:ext cx="2486218" cy="228600"/>
                <a:chOff x="1513806" y="2019396"/>
                <a:chExt cx="2486218" cy="228600"/>
              </a:xfrm>
            </p:grpSpPr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50CCEA73-ED55-4B32-A3AE-B2A8D01BB926}"/>
                    </a:ext>
                  </a:extLst>
                </p:cNvPr>
                <p:cNvGrpSpPr/>
                <p:nvPr/>
              </p:nvGrpSpPr>
              <p:grpSpPr>
                <a:xfrm>
                  <a:off x="1513806" y="2019396"/>
                  <a:ext cx="2350553" cy="228600"/>
                  <a:chOff x="1513806" y="1795524"/>
                  <a:chExt cx="2350553" cy="228600"/>
                </a:xfrm>
              </p:grpSpPr>
              <p:sp>
                <p:nvSpPr>
                  <p:cNvPr id="330" name="사각형: 둥근 모서리 329">
                    <a:extLst>
                      <a:ext uri="{FF2B5EF4-FFF2-40B4-BE49-F238E27FC236}">
                        <a16:creationId xmlns:a16="http://schemas.microsoft.com/office/drawing/2014/main" id="{8F93FD33-8764-440C-85FC-EF6FABF51244}"/>
                      </a:ext>
                    </a:extLst>
                  </p:cNvPr>
                  <p:cNvSpPr/>
                  <p:nvPr/>
                </p:nvSpPr>
                <p:spPr>
                  <a:xfrm>
                    <a:off x="1513806" y="1795524"/>
                    <a:ext cx="2324950" cy="228600"/>
                  </a:xfrm>
                  <a:prstGeom prst="roundRect">
                    <a:avLst/>
                  </a:prstGeom>
                  <a:solidFill>
                    <a:sysClr val="window" lastClr="FFFFFF"/>
                  </a:solidFill>
                  <a:ln w="3175" cap="flat" cmpd="sng" algn="ctr">
                    <a:solidFill>
                      <a:srgbClr val="B4B4B4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그룹 이름을 입력하세요</a:t>
                    </a:r>
                    <a:r>
                      <a:rPr kumimoji="1" lang="en-US" altLang="ko-KR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.</a:t>
                    </a:r>
                    <a:endParaRPr kumimoji="1" lang="ko-KR" altLang="en-US" sz="1800" kern="1200" dirty="0">
                      <a:solidFill>
                        <a:schemeClr val="bg1">
                          <a:lumMod val="7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31" name="직사각형 330">
                    <a:extLst>
                      <a:ext uri="{FF2B5EF4-FFF2-40B4-BE49-F238E27FC236}">
                        <a16:creationId xmlns:a16="http://schemas.microsoft.com/office/drawing/2014/main" id="{74357288-0A8E-413A-AB2B-BC6057A239E8}"/>
                      </a:ext>
                    </a:extLst>
                  </p:cNvPr>
                  <p:cNvSpPr/>
                  <p:nvPr/>
                </p:nvSpPr>
                <p:spPr>
                  <a:xfrm>
                    <a:off x="3634809" y="1816061"/>
                    <a:ext cx="229550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>
                      <a:spcAft>
                        <a:spcPts val="200"/>
                      </a:spcAft>
                    </a:pPr>
                    <a:r>
                      <a:rPr lang="en-US" altLang="ko-KR" sz="600" noProof="1">
                        <a:solidFill>
                          <a:prstClr val="black"/>
                        </a:solidFill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X</a:t>
                    </a:r>
                  </a:p>
                </p:txBody>
              </p:sp>
            </p:grpSp>
            <p:sp>
              <p:nvSpPr>
                <p:cNvPr id="329" name="Accept">
                  <a:extLst>
                    <a:ext uri="{FF2B5EF4-FFF2-40B4-BE49-F238E27FC236}">
                      <a16:creationId xmlns:a16="http://schemas.microsoft.com/office/drawing/2014/main" id="{F1E9E8B7-FD9F-41E0-90CA-1D20E2BF08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72224" y="2076985"/>
                  <a:ext cx="127800" cy="11342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B64D5866-D58A-41E6-8431-B0010A9B4BBB}"/>
                </a:ext>
              </a:extLst>
            </p:cNvPr>
            <p:cNvGrpSpPr/>
            <p:nvPr/>
          </p:nvGrpSpPr>
          <p:grpSpPr>
            <a:xfrm>
              <a:off x="1643766" y="3378696"/>
              <a:ext cx="2470422" cy="215444"/>
              <a:chOff x="1443776" y="2079288"/>
              <a:chExt cx="2470422" cy="215444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5EAE2A6D-7D56-49A9-BE15-EEDA66A38D46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239B2179-5369-4335-BC91-C8ACBA60D4FA}"/>
                  </a:ext>
                </a:extLst>
              </p:cNvPr>
              <p:cNvSpPr/>
              <p:nvPr/>
            </p:nvSpPr>
            <p:spPr>
              <a:xfrm>
                <a:off x="3417075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D3C79C50-9476-4C67-BA07-21BAE4C568A7}"/>
                </a:ext>
              </a:extLst>
            </p:cNvPr>
            <p:cNvGrpSpPr/>
            <p:nvPr/>
          </p:nvGrpSpPr>
          <p:grpSpPr>
            <a:xfrm>
              <a:off x="730927" y="3732313"/>
              <a:ext cx="3498926" cy="1338694"/>
              <a:chOff x="524373" y="2027903"/>
              <a:chExt cx="3498926" cy="1338694"/>
            </a:xfrm>
          </p:grpSpPr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C30A8B57-C4DE-4184-8ADE-32785F7EABB8}"/>
                  </a:ext>
                </a:extLst>
              </p:cNvPr>
              <p:cNvSpPr/>
              <p:nvPr/>
            </p:nvSpPr>
            <p:spPr>
              <a:xfrm>
                <a:off x="524373" y="2027903"/>
                <a:ext cx="95731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기존 그룹 지정</a:t>
                </a:r>
              </a:p>
            </p:txBody>
          </p:sp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DD5FAE7D-6603-4FFE-91C8-D7798E7A79E9}"/>
                  </a:ext>
                </a:extLst>
              </p:cNvPr>
              <p:cNvSpPr/>
              <p:nvPr/>
            </p:nvSpPr>
            <p:spPr>
              <a:xfrm>
                <a:off x="539942" y="2263645"/>
                <a:ext cx="59503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A1FB5302-471B-490A-8B72-CF5493A8159A}"/>
                  </a:ext>
                </a:extLst>
              </p:cNvPr>
              <p:cNvSpPr/>
              <p:nvPr/>
            </p:nvSpPr>
            <p:spPr>
              <a:xfrm>
                <a:off x="539942" y="2485522"/>
                <a:ext cx="38985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endPara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8298078F-D268-4B59-BA23-3BBA196F577C}"/>
                  </a:ext>
                </a:extLst>
              </p:cNvPr>
              <p:cNvSpPr/>
              <p:nvPr/>
            </p:nvSpPr>
            <p:spPr>
              <a:xfrm>
                <a:off x="539942" y="2707399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8" name="직사각형 307">
                <a:extLst>
                  <a:ext uri="{FF2B5EF4-FFF2-40B4-BE49-F238E27FC236}">
                    <a16:creationId xmlns:a16="http://schemas.microsoft.com/office/drawing/2014/main" id="{7D6F2C36-CDFA-48A6-8B39-2A1720DA8652}"/>
                  </a:ext>
                </a:extLst>
              </p:cNvPr>
              <p:cNvSpPr/>
              <p:nvPr/>
            </p:nvSpPr>
            <p:spPr>
              <a:xfrm>
                <a:off x="539942" y="2929276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9" name="직사각형 308">
                <a:extLst>
                  <a:ext uri="{FF2B5EF4-FFF2-40B4-BE49-F238E27FC236}">
                    <a16:creationId xmlns:a16="http://schemas.microsoft.com/office/drawing/2014/main" id="{F74513FC-DC66-41C9-A9AE-D3C7718195E2}"/>
                  </a:ext>
                </a:extLst>
              </p:cNvPr>
              <p:cNvSpPr/>
              <p:nvPr/>
            </p:nvSpPr>
            <p:spPr>
              <a:xfrm>
                <a:off x="539942" y="3151153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E2699028-4858-44F6-B503-F3BF651E9B77}"/>
                  </a:ext>
                </a:extLst>
              </p:cNvPr>
              <p:cNvGrpSpPr/>
              <p:nvPr/>
            </p:nvGrpSpPr>
            <p:grpSpPr>
              <a:xfrm>
                <a:off x="3879299" y="2299367"/>
                <a:ext cx="144000" cy="144000"/>
                <a:chOff x="3466614" y="2872401"/>
                <a:chExt cx="144000" cy="144000"/>
              </a:xfrm>
            </p:grpSpPr>
            <p:sp>
              <p:nvSpPr>
                <p:cNvPr id="322" name="타원 321">
                  <a:extLst>
                    <a:ext uri="{FF2B5EF4-FFF2-40B4-BE49-F238E27FC236}">
                      <a16:creationId xmlns:a16="http://schemas.microsoft.com/office/drawing/2014/main" id="{C03FE27F-8A3F-474B-B484-5C3B8CD96E53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3" name="Accept">
                  <a:extLst>
                    <a:ext uri="{FF2B5EF4-FFF2-40B4-BE49-F238E27FC236}">
                      <a16:creationId xmlns:a16="http://schemas.microsoft.com/office/drawing/2014/main" id="{CA29A3FA-70F7-4760-BF99-B6072B7082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11" name="타원 310">
                <a:extLst>
                  <a:ext uri="{FF2B5EF4-FFF2-40B4-BE49-F238E27FC236}">
                    <a16:creationId xmlns:a16="http://schemas.microsoft.com/office/drawing/2014/main" id="{63A36171-CB44-4C5E-A4ED-6C21F55C7957}"/>
                  </a:ext>
                </a:extLst>
              </p:cNvPr>
              <p:cNvSpPr/>
              <p:nvPr/>
            </p:nvSpPr>
            <p:spPr>
              <a:xfrm>
                <a:off x="3879299" y="252124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2" name="Accept">
                <a:extLst>
                  <a:ext uri="{FF2B5EF4-FFF2-40B4-BE49-F238E27FC236}">
                    <a16:creationId xmlns:a16="http://schemas.microsoft.com/office/drawing/2014/main" id="{8367B7D9-A823-4E8F-B3EE-4EEAD34965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4213" y="256106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9ED6EBA1-A1B4-442C-80FE-15E186DDED65}"/>
                  </a:ext>
                </a:extLst>
              </p:cNvPr>
              <p:cNvGrpSpPr/>
              <p:nvPr/>
            </p:nvGrpSpPr>
            <p:grpSpPr>
              <a:xfrm>
                <a:off x="3879299" y="2743121"/>
                <a:ext cx="144000" cy="144000"/>
                <a:chOff x="3466614" y="2872401"/>
                <a:chExt cx="144000" cy="144000"/>
              </a:xfrm>
            </p:grpSpPr>
            <p:sp>
              <p:nvSpPr>
                <p:cNvPr id="320" name="타원 319">
                  <a:extLst>
                    <a:ext uri="{FF2B5EF4-FFF2-40B4-BE49-F238E27FC236}">
                      <a16:creationId xmlns:a16="http://schemas.microsoft.com/office/drawing/2014/main" id="{775B492E-1E71-42BD-BE71-B415CDF7CDEB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1" name="Accept">
                  <a:extLst>
                    <a:ext uri="{FF2B5EF4-FFF2-40B4-BE49-F238E27FC236}">
                      <a16:creationId xmlns:a16="http://schemas.microsoft.com/office/drawing/2014/main" id="{D816393D-B301-4764-AAC6-8E3B3961DF8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50B504E5-7DD2-432F-9CFD-AA3725CABF9B}"/>
                  </a:ext>
                </a:extLst>
              </p:cNvPr>
              <p:cNvGrpSpPr/>
              <p:nvPr/>
            </p:nvGrpSpPr>
            <p:grpSpPr>
              <a:xfrm>
                <a:off x="3879299" y="2964998"/>
                <a:ext cx="144000" cy="144000"/>
                <a:chOff x="3466614" y="2872401"/>
                <a:chExt cx="144000" cy="144000"/>
              </a:xfrm>
            </p:grpSpPr>
            <p:sp>
              <p:nvSpPr>
                <p:cNvPr id="318" name="타원 317">
                  <a:extLst>
                    <a:ext uri="{FF2B5EF4-FFF2-40B4-BE49-F238E27FC236}">
                      <a16:creationId xmlns:a16="http://schemas.microsoft.com/office/drawing/2014/main" id="{F9EAD030-0211-48D5-B56A-794A5C0DF92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9" name="Accept">
                  <a:extLst>
                    <a:ext uri="{FF2B5EF4-FFF2-40B4-BE49-F238E27FC236}">
                      <a16:creationId xmlns:a16="http://schemas.microsoft.com/office/drawing/2014/main" id="{21280A6C-6824-44ED-90D4-F7A29989F05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526ACB9D-C289-40DE-BBF6-371BD42F11D9}"/>
                  </a:ext>
                </a:extLst>
              </p:cNvPr>
              <p:cNvGrpSpPr/>
              <p:nvPr/>
            </p:nvGrpSpPr>
            <p:grpSpPr>
              <a:xfrm>
                <a:off x="3879299" y="3186875"/>
                <a:ext cx="144000" cy="144000"/>
                <a:chOff x="3466614" y="2872401"/>
                <a:chExt cx="144000" cy="144000"/>
              </a:xfrm>
            </p:grpSpPr>
            <p:sp>
              <p:nvSpPr>
                <p:cNvPr id="316" name="타원 315">
                  <a:extLst>
                    <a:ext uri="{FF2B5EF4-FFF2-40B4-BE49-F238E27FC236}">
                      <a16:creationId xmlns:a16="http://schemas.microsoft.com/office/drawing/2014/main" id="{AC2AE9B7-760E-40D6-AAF3-1A6B245D1D99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7" name="Accept">
                  <a:extLst>
                    <a:ext uri="{FF2B5EF4-FFF2-40B4-BE49-F238E27FC236}">
                      <a16:creationId xmlns:a16="http://schemas.microsoft.com/office/drawing/2014/main" id="{56A26512-DAE3-426F-9A47-872E9ADF739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01" name="그룹 300">
              <a:extLst>
                <a:ext uri="{FF2B5EF4-FFF2-40B4-BE49-F238E27FC236}">
                  <a16:creationId xmlns:a16="http://schemas.microsoft.com/office/drawing/2014/main" id="{C9F1BC45-CD7B-4FB1-8B2A-953F4C68A4A6}"/>
                </a:ext>
              </a:extLst>
            </p:cNvPr>
            <p:cNvGrpSpPr/>
            <p:nvPr/>
          </p:nvGrpSpPr>
          <p:grpSpPr>
            <a:xfrm>
              <a:off x="5085312" y="5889841"/>
              <a:ext cx="1448737" cy="242912"/>
              <a:chOff x="6061044" y="4435962"/>
              <a:chExt cx="1445401" cy="242912"/>
            </a:xfrm>
          </p:grpSpPr>
          <p:sp>
            <p:nvSpPr>
              <p:cNvPr id="302" name="Flyout">
                <a:extLst>
                  <a:ext uri="{FF2B5EF4-FFF2-40B4-BE49-F238E27FC236}">
                    <a16:creationId xmlns:a16="http://schemas.microsoft.com/office/drawing/2014/main" id="{5EDDD582-5D5F-41EA-9D1B-437C49853A6C}"/>
                  </a:ext>
                </a:extLst>
              </p:cNvPr>
              <p:cNvSpPr/>
              <p:nvPr/>
            </p:nvSpPr>
            <p:spPr>
              <a:xfrm>
                <a:off x="6061044" y="4435962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취소</a:t>
                </a:r>
                <a:endPara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Flyout">
                <a:extLst>
                  <a:ext uri="{FF2B5EF4-FFF2-40B4-BE49-F238E27FC236}">
                    <a16:creationId xmlns:a16="http://schemas.microsoft.com/office/drawing/2014/main" id="{71150D13-5EDA-4DD1-8BD9-966F3056F7D2}"/>
                  </a:ext>
                </a:extLst>
              </p:cNvPr>
              <p:cNvSpPr/>
              <p:nvPr/>
            </p:nvSpPr>
            <p:spPr>
              <a:xfrm>
                <a:off x="6487066" y="4435962"/>
                <a:ext cx="1019379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b="1" noProof="1">
                    <a:solidFill>
                      <a:srgbClr val="FFFFFF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그룹 이동 완료</a:t>
                </a:r>
                <a:endPara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356" name="타원 355">
            <a:extLst>
              <a:ext uri="{FF2B5EF4-FFF2-40B4-BE49-F238E27FC236}">
                <a16:creationId xmlns:a16="http://schemas.microsoft.com/office/drawing/2014/main" id="{7B723253-CED2-409D-A223-DB2E1A161379}"/>
              </a:ext>
            </a:extLst>
          </p:cNvPr>
          <p:cNvSpPr>
            <a:spLocks noChangeAspect="1"/>
          </p:cNvSpPr>
          <p:nvPr/>
        </p:nvSpPr>
        <p:spPr>
          <a:xfrm>
            <a:off x="661325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B4C2B598-FB51-444A-B6A7-B6F083999287}"/>
              </a:ext>
            </a:extLst>
          </p:cNvPr>
          <p:cNvSpPr>
            <a:spLocks noChangeAspect="1"/>
          </p:cNvSpPr>
          <p:nvPr/>
        </p:nvSpPr>
        <p:spPr>
          <a:xfrm>
            <a:off x="4327551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8" name="타원 357">
            <a:extLst>
              <a:ext uri="{FF2B5EF4-FFF2-40B4-BE49-F238E27FC236}">
                <a16:creationId xmlns:a16="http://schemas.microsoft.com/office/drawing/2014/main" id="{7A7F9FBD-F859-4D2E-9FA2-A985463C6D97}"/>
              </a:ext>
            </a:extLst>
          </p:cNvPr>
          <p:cNvSpPr>
            <a:spLocks noChangeAspect="1"/>
          </p:cNvSpPr>
          <p:nvPr/>
        </p:nvSpPr>
        <p:spPr>
          <a:xfrm>
            <a:off x="4934340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792BC0CC-1995-44F4-B5E9-4BEAF5EA73C5}"/>
              </a:ext>
            </a:extLst>
          </p:cNvPr>
          <p:cNvSpPr>
            <a:spLocks noChangeAspect="1"/>
          </p:cNvSpPr>
          <p:nvPr/>
        </p:nvSpPr>
        <p:spPr>
          <a:xfrm>
            <a:off x="5469177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60" name="Banner">
            <a:extLst>
              <a:ext uri="{FF2B5EF4-FFF2-40B4-BE49-F238E27FC236}">
                <a16:creationId xmlns:a16="http://schemas.microsoft.com/office/drawing/2014/main" id="{CB8B9F22-21C0-4EBC-8843-68D8C43527C2}"/>
              </a:ext>
            </a:extLst>
          </p:cNvPr>
          <p:cNvGrpSpPr/>
          <p:nvPr/>
        </p:nvGrpSpPr>
        <p:grpSpPr>
          <a:xfrm>
            <a:off x="7230571" y="5480129"/>
            <a:ext cx="2608391" cy="846572"/>
            <a:chOff x="1895475" y="2493962"/>
            <a:chExt cx="2286000" cy="487363"/>
          </a:xfrm>
        </p:grpSpPr>
        <p:sp>
          <p:nvSpPr>
            <p:cNvPr id="361" name="Background">
              <a:extLst>
                <a:ext uri="{FF2B5EF4-FFF2-40B4-BE49-F238E27FC236}">
                  <a16:creationId xmlns:a16="http://schemas.microsoft.com/office/drawing/2014/main" id="{0EB3DE34-F26D-41AA-9210-CCA74AD811AF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그룹 이동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‘</a:t>
              </a:r>
              <a:r>
                <a:rPr lang="en-US" altLang="ko-KR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UCAP </a:t>
              </a:r>
              <a:r>
                <a:rPr lang="ko-KR" altLang="en-US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메신저 고도화</a:t>
              </a:r>
              <a:r>
                <a:rPr lang="en-US" altLang="ko-KR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’  </a:t>
              </a:r>
              <a:r>
                <a:rPr lang="ko-KR" altLang="en-US" sz="900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그룹에서</a:t>
              </a:r>
              <a:r>
                <a:rPr lang="ko-KR" altLang="en-US" sz="900" b="1" kern="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금요 </a:t>
              </a:r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미식회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그룹으로 이동되었습니다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2" name="Handle">
              <a:extLst>
                <a:ext uri="{FF2B5EF4-FFF2-40B4-BE49-F238E27FC236}">
                  <a16:creationId xmlns:a16="http://schemas.microsoft.com/office/drawing/2014/main" id="{1267D390-28F2-4ACD-A320-51C4C50607CD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3" name="Time">
              <a:extLst>
                <a:ext uri="{FF2B5EF4-FFF2-40B4-BE49-F238E27FC236}">
                  <a16:creationId xmlns:a16="http://schemas.microsoft.com/office/drawing/2014/main" id="{864DB1BC-AC08-4BCE-AFBD-0EBE32C52D9E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364" name="타원 363">
            <a:extLst>
              <a:ext uri="{FF2B5EF4-FFF2-40B4-BE49-F238E27FC236}">
                <a16:creationId xmlns:a16="http://schemas.microsoft.com/office/drawing/2014/main" id="{37301C1A-4173-40B2-BA7E-CC41888D28CB}"/>
              </a:ext>
            </a:extLst>
          </p:cNvPr>
          <p:cNvSpPr>
            <a:spLocks noChangeAspect="1"/>
          </p:cNvSpPr>
          <p:nvPr/>
        </p:nvSpPr>
        <p:spPr>
          <a:xfrm>
            <a:off x="7155193" y="53834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8849703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5" name="Google Shape;2187;p25">
            <a:extLst>
              <a:ext uri="{FF2B5EF4-FFF2-40B4-BE49-F238E27FC236}">
                <a16:creationId xmlns:a16="http://schemas.microsoft.com/office/drawing/2014/main" id="{66DC02C1-FFC1-45C2-AC74-A788F15E1F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51816754"/>
              </p:ext>
            </p:extLst>
          </p:nvPr>
        </p:nvGraphicFramePr>
        <p:xfrm>
          <a:off x="7572375" y="571500"/>
          <a:ext cx="2200900" cy="3442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멤버가 소속되어 있는 그룹은 목록에서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시키거나 체크가 해제된 상태로 체크 박스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선택한 멤버 목록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멤버 복사 팝업 이 닫히고 그룹 멤버 관리 목록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선택한 그룹에 멤버가 중복 추가되며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간 노출된 후 사라짐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4’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토스트 메시지 내용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행위명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멤버 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08" name="Google Shape;2188;p25">
            <a:extLst>
              <a:ext uri="{FF2B5EF4-FFF2-40B4-BE49-F238E27FC236}">
                <a16:creationId xmlns:a16="http://schemas.microsoft.com/office/drawing/2014/main" id="{B367C2F0-CC8E-4664-835E-ED2BB10F7D14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509" name="Google Shape;2199;p25">
            <a:extLst>
              <a:ext uri="{FF2B5EF4-FFF2-40B4-BE49-F238E27FC236}">
                <a16:creationId xmlns:a16="http://schemas.microsoft.com/office/drawing/2014/main" id="{D7489D14-83DE-465D-A860-620C93FEAEF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관리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멤버 복사 레이어 팝업</a:t>
            </a: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31EAF2EA-FE23-46DB-AD72-12CB5A3B2065}"/>
              </a:ext>
            </a:extLst>
          </p:cNvPr>
          <p:cNvGrpSpPr/>
          <p:nvPr/>
        </p:nvGrpSpPr>
        <p:grpSpPr>
          <a:xfrm>
            <a:off x="399771" y="2017762"/>
            <a:ext cx="6439048" cy="4166991"/>
            <a:chOff x="399771" y="2017762"/>
            <a:chExt cx="6439048" cy="4166991"/>
          </a:xfrm>
        </p:grpSpPr>
        <p:sp>
          <p:nvSpPr>
            <p:cNvPr id="181" name="Tile Background">
              <a:extLst>
                <a:ext uri="{FF2B5EF4-FFF2-40B4-BE49-F238E27FC236}">
                  <a16:creationId xmlns:a16="http://schemas.microsoft.com/office/drawing/2014/main" id="{111DAC75-F71F-472E-BB25-F763AC591CE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99771" y="2017762"/>
              <a:ext cx="6439048" cy="416699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>
                <a:buClrTx/>
                <a:defRPr/>
              </a:pPr>
              <a:r>
                <a:rPr lang="ko-KR" altLang="en-US" sz="1200" b="1" dirty="0">
                  <a:solidFill>
                    <a:srgbClr val="333333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그룹 멤버 복사</a:t>
              </a:r>
              <a:endParaRPr lang="en-US" altLang="ko-KR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2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7A7EDCE7-AC51-43B7-9372-C79F54311AA2}"/>
                </a:ext>
              </a:extLst>
            </p:cNvPr>
            <p:cNvSpPr>
              <a:spLocks noChangeShapeType="1"/>
            </p:cNvSpPr>
            <p:nvPr>
              <p:custDataLst>
                <p:tags r:id="rId1"/>
              </p:custDataLst>
            </p:nvPr>
          </p:nvSpPr>
          <p:spPr bwMode="auto">
            <a:xfrm>
              <a:off x="399772" y="2367654"/>
              <a:ext cx="6421793" cy="0"/>
            </a:xfrm>
            <a:prstGeom prst="line">
              <a:avLst/>
            </a:prstGeom>
            <a:noFill/>
            <a:ln w="6350" cap="sq">
              <a:solidFill>
                <a:srgbClr val="D3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3" name="사각형: 둥근 모서리 182">
              <a:extLst>
                <a:ext uri="{FF2B5EF4-FFF2-40B4-BE49-F238E27FC236}">
                  <a16:creationId xmlns:a16="http://schemas.microsoft.com/office/drawing/2014/main" id="{4D76E360-6EEB-40C4-9DAA-D8B1D572ED29}"/>
                </a:ext>
              </a:extLst>
            </p:cNvPr>
            <p:cNvSpPr/>
            <p:nvPr/>
          </p:nvSpPr>
          <p:spPr>
            <a:xfrm>
              <a:off x="426954" y="2365862"/>
              <a:ext cx="2659030" cy="310710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복사할 그룹을 선택하세요</a:t>
              </a:r>
              <a:r>
                <a:rPr kumimoji="1" lang="en-US" altLang="ko-KR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  <a:r>
                <a:rPr kumimoji="1" lang="ko-KR" altLang="en-US" sz="105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endParaRPr kumimoji="1" lang="en-US" altLang="ko-KR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84" name="Close">
              <a:extLst>
                <a:ext uri="{FF2B5EF4-FFF2-40B4-BE49-F238E27FC236}">
                  <a16:creationId xmlns:a16="http://schemas.microsoft.com/office/drawing/2014/main" id="{43CE9B30-07CF-4492-9336-6C8F175F1F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3327" y="2082485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5" name="Text Box">
              <a:extLst>
                <a:ext uri="{FF2B5EF4-FFF2-40B4-BE49-F238E27FC236}">
                  <a16:creationId xmlns:a16="http://schemas.microsoft.com/office/drawing/2014/main" id="{33C4673C-F11F-4F89-9897-9410080F1A57}"/>
                </a:ext>
              </a:extLst>
            </p:cNvPr>
            <p:cNvSpPr/>
            <p:nvPr/>
          </p:nvSpPr>
          <p:spPr>
            <a:xfrm>
              <a:off x="745218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그룹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6" name="Text Box">
              <a:extLst>
                <a:ext uri="{FF2B5EF4-FFF2-40B4-BE49-F238E27FC236}">
                  <a16:creationId xmlns:a16="http://schemas.microsoft.com/office/drawing/2014/main" id="{38A48A78-8599-46EC-B002-53C8BFE94A2F}"/>
                </a:ext>
              </a:extLst>
            </p:cNvPr>
            <p:cNvSpPr/>
            <p:nvPr/>
          </p:nvSpPr>
          <p:spPr>
            <a:xfrm>
              <a:off x="2530283" y="2986783"/>
              <a:ext cx="1747492" cy="27062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조직도</a:t>
              </a:r>
              <a:endParaRPr lang="en-US" altLang="ko-KR" sz="90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Text Box">
              <a:extLst>
                <a:ext uri="{FF2B5EF4-FFF2-40B4-BE49-F238E27FC236}">
                  <a16:creationId xmlns:a16="http://schemas.microsoft.com/office/drawing/2014/main" id="{A2CCECF9-7F0A-4AFF-8904-B0E69572F5E4}"/>
                </a:ext>
              </a:extLst>
            </p:cNvPr>
            <p:cNvSpPr/>
            <p:nvPr/>
          </p:nvSpPr>
          <p:spPr>
            <a:xfrm>
              <a:off x="745217" y="2713733"/>
              <a:ext cx="3531347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D9FBE1DF-CB61-48CD-BA6F-AEE7515EFE11}"/>
                </a:ext>
              </a:extLst>
            </p:cNvPr>
            <p:cNvGrpSpPr/>
            <p:nvPr/>
          </p:nvGrpSpPr>
          <p:grpSpPr>
            <a:xfrm>
              <a:off x="803957" y="2828875"/>
              <a:ext cx="3420000" cy="215444"/>
              <a:chOff x="2753227" y="6341570"/>
              <a:chExt cx="3420000" cy="215444"/>
            </a:xfrm>
          </p:grpSpPr>
          <p:grpSp>
            <p:nvGrpSpPr>
              <p:cNvPr id="352" name="그룹 351">
                <a:extLst>
                  <a:ext uri="{FF2B5EF4-FFF2-40B4-BE49-F238E27FC236}">
                    <a16:creationId xmlns:a16="http://schemas.microsoft.com/office/drawing/2014/main" id="{F43E57AB-A543-4B01-92D6-2CE4C756D216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873893" cy="215444"/>
                <a:chOff x="3244556" y="6341570"/>
                <a:chExt cx="2873893" cy="215444"/>
              </a:xfrm>
            </p:grpSpPr>
            <p:sp>
              <p:nvSpPr>
                <p:cNvPr id="354" name="Search Icon">
                  <a:extLst>
                    <a:ext uri="{FF2B5EF4-FFF2-40B4-BE49-F238E27FC236}">
                      <a16:creationId xmlns:a16="http://schemas.microsoft.com/office/drawing/2014/main" id="{4D14B317-63E7-4AA6-955B-DDB5E11F33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5" name="직사각형 354">
                  <a:extLst>
                    <a:ext uri="{FF2B5EF4-FFF2-40B4-BE49-F238E27FC236}">
                      <a16:creationId xmlns:a16="http://schemas.microsoft.com/office/drawing/2014/main" id="{5F71A6C1-7AB2-40F8-90B8-036A4B1C29F6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800" kern="1200" dirty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솔루션</a:t>
                  </a:r>
                </a:p>
              </p:txBody>
            </p:sp>
          </p:grpSp>
          <p:cxnSp>
            <p:nvCxnSpPr>
              <p:cNvPr id="353" name="Line">
                <a:extLst>
                  <a:ext uri="{FF2B5EF4-FFF2-40B4-BE49-F238E27FC236}">
                    <a16:creationId xmlns:a16="http://schemas.microsoft.com/office/drawing/2014/main" id="{CDEFDB0F-7D4A-40D4-AA43-7071941DB2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11DAB694-612A-489F-ABDE-2F41FF1B5DB7}"/>
                </a:ext>
              </a:extLst>
            </p:cNvPr>
            <p:cNvSpPr/>
            <p:nvPr/>
          </p:nvSpPr>
          <p:spPr>
            <a:xfrm>
              <a:off x="744006" y="2818679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  <p:sp>
          <p:nvSpPr>
            <p:cNvPr id="202" name="Text Box">
              <a:extLst>
                <a:ext uri="{FF2B5EF4-FFF2-40B4-BE49-F238E27FC236}">
                  <a16:creationId xmlns:a16="http://schemas.microsoft.com/office/drawing/2014/main" id="{4C8E804F-1221-460E-910A-CE754EDBD005}"/>
                </a:ext>
              </a:extLst>
            </p:cNvPr>
            <p:cNvSpPr/>
            <p:nvPr/>
          </p:nvSpPr>
          <p:spPr>
            <a:xfrm>
              <a:off x="4330851" y="2713733"/>
              <a:ext cx="2203200" cy="3124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3" name="Tab 1">
              <a:extLst>
                <a:ext uri="{FF2B5EF4-FFF2-40B4-BE49-F238E27FC236}">
                  <a16:creationId xmlns:a16="http://schemas.microsoft.com/office/drawing/2014/main" id="{02C83237-E529-4B47-A226-9803787F79AE}"/>
                </a:ext>
              </a:extLst>
            </p:cNvPr>
            <p:cNvSpPr/>
            <p:nvPr/>
          </p:nvSpPr>
          <p:spPr>
            <a:xfrm>
              <a:off x="4601749" y="2743841"/>
              <a:ext cx="1661405" cy="3048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선택한 멤버 목록 </a:t>
              </a:r>
              <a:r>
                <a:rPr lang="en-US" altLang="ko-KR" sz="8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</a:p>
          </p:txBody>
        </p:sp>
        <p:sp>
          <p:nvSpPr>
            <p:cNvPr id="204" name="Selection">
              <a:extLst>
                <a:ext uri="{FF2B5EF4-FFF2-40B4-BE49-F238E27FC236}">
                  <a16:creationId xmlns:a16="http://schemas.microsoft.com/office/drawing/2014/main" id="{756D327D-7932-4ACB-AF0F-1AE661C40B21}"/>
                </a:ext>
              </a:extLst>
            </p:cNvPr>
            <p:cNvSpPr/>
            <p:nvPr/>
          </p:nvSpPr>
          <p:spPr>
            <a:xfrm>
              <a:off x="4601749" y="3029591"/>
              <a:ext cx="1661405" cy="19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2FFFBB17-EA1D-49C9-B104-66A224CC4185}"/>
                </a:ext>
              </a:extLst>
            </p:cNvPr>
            <p:cNvGrpSpPr/>
            <p:nvPr/>
          </p:nvGrpSpPr>
          <p:grpSpPr>
            <a:xfrm>
              <a:off x="4489314" y="3150322"/>
              <a:ext cx="1886274" cy="197517"/>
              <a:chOff x="5108887" y="1844606"/>
              <a:chExt cx="1886274" cy="197517"/>
            </a:xfrm>
          </p:grpSpPr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B49041CB-245D-4031-9621-126B9D15BDA0}"/>
                  </a:ext>
                </a:extLst>
              </p:cNvPr>
              <p:cNvGrpSpPr/>
              <p:nvPr/>
            </p:nvGrpSpPr>
            <p:grpSpPr>
              <a:xfrm>
                <a:off x="6401303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50" name="Title Bar">
                  <a:extLst>
                    <a:ext uri="{FF2B5EF4-FFF2-40B4-BE49-F238E27FC236}">
                      <a16:creationId xmlns:a16="http://schemas.microsoft.com/office/drawing/2014/main" id="{04A56D36-9C1E-4E6C-B54A-5EE0FE5D3F89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강용관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1" name="Close Button">
                  <a:extLst>
                    <a:ext uri="{FF2B5EF4-FFF2-40B4-BE49-F238E27FC236}">
                      <a16:creationId xmlns:a16="http://schemas.microsoft.com/office/drawing/2014/main" id="{FFFDEE8B-0B0F-482D-859F-EEF28C749B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DC418C9D-BCE7-42B8-A382-9FB6F1BA5670}"/>
                  </a:ext>
                </a:extLst>
              </p:cNvPr>
              <p:cNvGrpSpPr/>
              <p:nvPr/>
            </p:nvGrpSpPr>
            <p:grpSpPr>
              <a:xfrm>
                <a:off x="5755094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8" name="Title Bar">
                  <a:extLst>
                    <a:ext uri="{FF2B5EF4-FFF2-40B4-BE49-F238E27FC236}">
                      <a16:creationId xmlns:a16="http://schemas.microsoft.com/office/drawing/2014/main" id="{A232678E-FCF6-415D-860B-53F287497111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배기영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9" name="Close Button">
                  <a:extLst>
                    <a:ext uri="{FF2B5EF4-FFF2-40B4-BE49-F238E27FC236}">
                      <a16:creationId xmlns:a16="http://schemas.microsoft.com/office/drawing/2014/main" id="{31384AE4-CE97-4FF1-A8DB-099007DC87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5" name="그룹 344">
                <a:extLst>
                  <a:ext uri="{FF2B5EF4-FFF2-40B4-BE49-F238E27FC236}">
                    <a16:creationId xmlns:a16="http://schemas.microsoft.com/office/drawing/2014/main" id="{AE56574F-E597-43C1-949E-D211265D0756}"/>
                  </a:ext>
                </a:extLst>
              </p:cNvPr>
              <p:cNvGrpSpPr/>
              <p:nvPr/>
            </p:nvGrpSpPr>
            <p:grpSpPr>
              <a:xfrm>
                <a:off x="5108887" y="1844606"/>
                <a:ext cx="593858" cy="197517"/>
                <a:chOff x="9330957" y="3233678"/>
                <a:chExt cx="665474" cy="221337"/>
              </a:xfrm>
            </p:grpSpPr>
            <p:sp>
              <p:nvSpPr>
                <p:cNvPr id="346" name="Title Bar">
                  <a:extLst>
                    <a:ext uri="{FF2B5EF4-FFF2-40B4-BE49-F238E27FC236}">
                      <a16:creationId xmlns:a16="http://schemas.microsoft.com/office/drawing/2014/main" id="{8E381129-065D-4C80-8DB4-A06E974F748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신동인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7" name="Close Button">
                  <a:extLst>
                    <a:ext uri="{FF2B5EF4-FFF2-40B4-BE49-F238E27FC236}">
                      <a16:creationId xmlns:a16="http://schemas.microsoft.com/office/drawing/2014/main" id="{A3782217-DBF3-4096-BD0C-AE12A02CCD1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675C19CF-7257-47B9-9C23-A52B7C10AFE2}"/>
                </a:ext>
              </a:extLst>
            </p:cNvPr>
            <p:cNvGrpSpPr/>
            <p:nvPr/>
          </p:nvGrpSpPr>
          <p:grpSpPr>
            <a:xfrm>
              <a:off x="4489314" y="3418942"/>
              <a:ext cx="1886274" cy="197517"/>
              <a:chOff x="5108887" y="2113225"/>
              <a:chExt cx="1886274" cy="197517"/>
            </a:xfrm>
          </p:grpSpPr>
          <p:grpSp>
            <p:nvGrpSpPr>
              <p:cNvPr id="334" name="그룹 333">
                <a:extLst>
                  <a:ext uri="{FF2B5EF4-FFF2-40B4-BE49-F238E27FC236}">
                    <a16:creationId xmlns:a16="http://schemas.microsoft.com/office/drawing/2014/main" id="{BD32E161-ADE6-4632-96C4-AB41B2E53946}"/>
                  </a:ext>
                </a:extLst>
              </p:cNvPr>
              <p:cNvGrpSpPr/>
              <p:nvPr/>
            </p:nvGrpSpPr>
            <p:grpSpPr>
              <a:xfrm>
                <a:off x="6401303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41" name="Title Bar">
                  <a:extLst>
                    <a:ext uri="{FF2B5EF4-FFF2-40B4-BE49-F238E27FC236}">
                      <a16:creationId xmlns:a16="http://schemas.microsoft.com/office/drawing/2014/main" id="{07DA6754-FE28-4C2E-AE69-408AB1B90862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 err="1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김철주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2" name="Close Button">
                  <a:extLst>
                    <a:ext uri="{FF2B5EF4-FFF2-40B4-BE49-F238E27FC236}">
                      <a16:creationId xmlns:a16="http://schemas.microsoft.com/office/drawing/2014/main" id="{285B842B-9376-4C44-BB91-94884E6D262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11283D9-AC75-4CD0-BC22-59616C3F7B6B}"/>
                  </a:ext>
                </a:extLst>
              </p:cNvPr>
              <p:cNvGrpSpPr/>
              <p:nvPr/>
            </p:nvGrpSpPr>
            <p:grpSpPr>
              <a:xfrm>
                <a:off x="5755094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9" name="Title Bar">
                  <a:extLst>
                    <a:ext uri="{FF2B5EF4-FFF2-40B4-BE49-F238E27FC236}">
                      <a16:creationId xmlns:a16="http://schemas.microsoft.com/office/drawing/2014/main" id="{DC70BC55-EA0F-4B7C-B26F-C31BCE2EF27E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박병준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40" name="Close Button">
                  <a:extLst>
                    <a:ext uri="{FF2B5EF4-FFF2-40B4-BE49-F238E27FC236}">
                      <a16:creationId xmlns:a16="http://schemas.microsoft.com/office/drawing/2014/main" id="{648585E0-8D81-431E-994B-89AC02FF16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6C9A396-AC75-4090-A411-413097382E1D}"/>
                  </a:ext>
                </a:extLst>
              </p:cNvPr>
              <p:cNvGrpSpPr/>
              <p:nvPr/>
            </p:nvGrpSpPr>
            <p:grpSpPr>
              <a:xfrm>
                <a:off x="5108887" y="2113225"/>
                <a:ext cx="593858" cy="197517"/>
                <a:chOff x="9330957" y="3233678"/>
                <a:chExt cx="665474" cy="221337"/>
              </a:xfrm>
            </p:grpSpPr>
            <p:sp>
              <p:nvSpPr>
                <p:cNvPr id="337" name="Title Bar">
                  <a:extLst>
                    <a:ext uri="{FF2B5EF4-FFF2-40B4-BE49-F238E27FC236}">
                      <a16:creationId xmlns:a16="http://schemas.microsoft.com/office/drawing/2014/main" id="{AAEB19B3-2018-4E0B-BFE8-7E73DC4BAC43}"/>
                    </a:ext>
                  </a:extLst>
                </p:cNvPr>
                <p:cNvSpPr/>
                <p:nvPr/>
              </p:nvSpPr>
              <p:spPr>
                <a:xfrm>
                  <a:off x="9330957" y="3233678"/>
                  <a:ext cx="665474" cy="221337"/>
                </a:xfrm>
                <a:prstGeom prst="round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252000" bIns="4572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ko-KR" altLang="en-US" sz="7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김용주</a:t>
                  </a:r>
                  <a:endParaRPr 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8" name="Close Button">
                  <a:extLst>
                    <a:ext uri="{FF2B5EF4-FFF2-40B4-BE49-F238E27FC236}">
                      <a16:creationId xmlns:a16="http://schemas.microsoft.com/office/drawing/2014/main" id="{860BB53B-7FF6-47F6-BBEE-C99695E053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85547" y="3296721"/>
                  <a:ext cx="98425" cy="95250"/>
                </a:xfrm>
                <a:custGeom>
                  <a:avLst/>
                  <a:gdLst>
                    <a:gd name="T0" fmla="*/ 254 w 254"/>
                    <a:gd name="T1" fmla="*/ 0 h 254"/>
                    <a:gd name="T2" fmla="*/ 0 w 254"/>
                    <a:gd name="T3" fmla="*/ 254 h 254"/>
                    <a:gd name="T4" fmla="*/ 0 w 254"/>
                    <a:gd name="T5" fmla="*/ 0 h 254"/>
                    <a:gd name="T6" fmla="*/ 254 w 254"/>
                    <a:gd name="T7" fmla="*/ 254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4" h="254">
                      <a:moveTo>
                        <a:pt x="254" y="0"/>
                      </a:moveTo>
                      <a:lnTo>
                        <a:pt x="0" y="254"/>
                      </a:lnTo>
                      <a:moveTo>
                        <a:pt x="0" y="0"/>
                      </a:moveTo>
                      <a:lnTo>
                        <a:pt x="254" y="254"/>
                      </a:lnTo>
                    </a:path>
                  </a:pathLst>
                </a:custGeom>
                <a:noFill/>
                <a:ln w="9525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40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09" name="그룹 208">
              <a:extLst>
                <a:ext uri="{FF2B5EF4-FFF2-40B4-BE49-F238E27FC236}">
                  <a16:creationId xmlns:a16="http://schemas.microsoft.com/office/drawing/2014/main" id="{2A5477B0-3720-4C74-A55F-44615EC9FFAF}"/>
                </a:ext>
              </a:extLst>
            </p:cNvPr>
            <p:cNvGrpSpPr/>
            <p:nvPr/>
          </p:nvGrpSpPr>
          <p:grpSpPr>
            <a:xfrm>
              <a:off x="4489314" y="3687561"/>
              <a:ext cx="593858" cy="197517"/>
              <a:chOff x="9330957" y="3233678"/>
              <a:chExt cx="665474" cy="221337"/>
            </a:xfrm>
          </p:grpSpPr>
          <p:sp>
            <p:nvSpPr>
              <p:cNvPr id="332" name="Title Bar">
                <a:extLst>
                  <a:ext uri="{FF2B5EF4-FFF2-40B4-BE49-F238E27FC236}">
                    <a16:creationId xmlns:a16="http://schemas.microsoft.com/office/drawing/2014/main" id="{149F619E-031D-45DD-A7AF-EB3A69E758D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김주화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3" name="Close Button">
                <a:extLst>
                  <a:ext uri="{FF2B5EF4-FFF2-40B4-BE49-F238E27FC236}">
                    <a16:creationId xmlns:a16="http://schemas.microsoft.com/office/drawing/2014/main" id="{572D418B-BF84-4B8E-B46B-52DCC75988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4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8082C20B-F36C-4423-A300-92B6C0122F2F}"/>
                </a:ext>
              </a:extLst>
            </p:cNvPr>
            <p:cNvSpPr/>
            <p:nvPr/>
          </p:nvSpPr>
          <p:spPr>
            <a:xfrm>
              <a:off x="3819540" y="283684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grpSp>
          <p:nvGrpSpPr>
            <p:cNvPr id="298" name="그룹 297">
              <a:extLst>
                <a:ext uri="{FF2B5EF4-FFF2-40B4-BE49-F238E27FC236}">
                  <a16:creationId xmlns:a16="http://schemas.microsoft.com/office/drawing/2014/main" id="{A158FBCF-97D7-47EF-B10D-C08B4F360752}"/>
                </a:ext>
              </a:extLst>
            </p:cNvPr>
            <p:cNvGrpSpPr/>
            <p:nvPr/>
          </p:nvGrpSpPr>
          <p:grpSpPr>
            <a:xfrm>
              <a:off x="724363" y="3132793"/>
              <a:ext cx="3475651" cy="230832"/>
              <a:chOff x="524373" y="1770630"/>
              <a:chExt cx="3475651" cy="230832"/>
            </a:xfrm>
          </p:grpSpPr>
          <p:sp>
            <p:nvSpPr>
              <p:cNvPr id="326" name="직사각형 325">
                <a:extLst>
                  <a:ext uri="{FF2B5EF4-FFF2-40B4-BE49-F238E27FC236}">
                    <a16:creationId xmlns:a16="http://schemas.microsoft.com/office/drawing/2014/main" id="{E4CCCB91-D559-4F4A-A65B-1AD50C50A8B1}"/>
                  </a:ext>
                </a:extLst>
              </p:cNvPr>
              <p:cNvSpPr/>
              <p:nvPr/>
            </p:nvSpPr>
            <p:spPr>
              <a:xfrm>
                <a:off x="524373" y="1770630"/>
                <a:ext cx="84189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새 그룹 추가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27" name="그룹 326">
                <a:extLst>
                  <a:ext uri="{FF2B5EF4-FFF2-40B4-BE49-F238E27FC236}">
                    <a16:creationId xmlns:a16="http://schemas.microsoft.com/office/drawing/2014/main" id="{A41E3239-A56F-4913-B011-BF10C1078A9E}"/>
                  </a:ext>
                </a:extLst>
              </p:cNvPr>
              <p:cNvGrpSpPr/>
              <p:nvPr/>
            </p:nvGrpSpPr>
            <p:grpSpPr>
              <a:xfrm>
                <a:off x="1513806" y="1771746"/>
                <a:ext cx="2486218" cy="228600"/>
                <a:chOff x="1513806" y="2019396"/>
                <a:chExt cx="2486218" cy="228600"/>
              </a:xfrm>
            </p:grpSpPr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50CCEA73-ED55-4B32-A3AE-B2A8D01BB926}"/>
                    </a:ext>
                  </a:extLst>
                </p:cNvPr>
                <p:cNvGrpSpPr/>
                <p:nvPr/>
              </p:nvGrpSpPr>
              <p:grpSpPr>
                <a:xfrm>
                  <a:off x="1513806" y="2019396"/>
                  <a:ext cx="2350553" cy="228600"/>
                  <a:chOff x="1513806" y="1795524"/>
                  <a:chExt cx="2350553" cy="228600"/>
                </a:xfrm>
              </p:grpSpPr>
              <p:sp>
                <p:nvSpPr>
                  <p:cNvPr id="330" name="사각형: 둥근 모서리 329">
                    <a:extLst>
                      <a:ext uri="{FF2B5EF4-FFF2-40B4-BE49-F238E27FC236}">
                        <a16:creationId xmlns:a16="http://schemas.microsoft.com/office/drawing/2014/main" id="{8F93FD33-8764-440C-85FC-EF6FABF51244}"/>
                      </a:ext>
                    </a:extLst>
                  </p:cNvPr>
                  <p:cNvSpPr/>
                  <p:nvPr/>
                </p:nvSpPr>
                <p:spPr>
                  <a:xfrm>
                    <a:off x="1513806" y="1795524"/>
                    <a:ext cx="2324950" cy="228600"/>
                  </a:xfrm>
                  <a:prstGeom prst="roundRect">
                    <a:avLst/>
                  </a:prstGeom>
                  <a:solidFill>
                    <a:sysClr val="window" lastClr="FFFFFF"/>
                  </a:solidFill>
                  <a:ln w="3175" cap="flat" cmpd="sng" algn="ctr">
                    <a:solidFill>
                      <a:srgbClr val="B4B4B4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lvl="0" defTabSz="844083" fontAlgn="base" latinLnBrk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defRPr/>
                    </a:pPr>
                    <a:r>
                      <a:rPr kumimoji="1" lang="ko-KR" altLang="en-US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그룹 이름을 입력하세요</a:t>
                    </a:r>
                    <a:r>
                      <a:rPr kumimoji="1" lang="en-US" altLang="ko-KR" sz="8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7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.</a:t>
                    </a:r>
                    <a:endParaRPr kumimoji="1" lang="ko-KR" altLang="en-US" sz="1800" kern="1200" dirty="0">
                      <a:solidFill>
                        <a:schemeClr val="bg1">
                          <a:lumMod val="7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  <p:sp>
                <p:nvSpPr>
                  <p:cNvPr id="331" name="직사각형 330">
                    <a:extLst>
                      <a:ext uri="{FF2B5EF4-FFF2-40B4-BE49-F238E27FC236}">
                        <a16:creationId xmlns:a16="http://schemas.microsoft.com/office/drawing/2014/main" id="{74357288-0A8E-413A-AB2B-BC6057A239E8}"/>
                      </a:ext>
                    </a:extLst>
                  </p:cNvPr>
                  <p:cNvSpPr/>
                  <p:nvPr/>
                </p:nvSpPr>
                <p:spPr>
                  <a:xfrm>
                    <a:off x="3634809" y="1816061"/>
                    <a:ext cx="229550" cy="184666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>
                      <a:spcAft>
                        <a:spcPts val="200"/>
                      </a:spcAft>
                    </a:pPr>
                    <a:r>
                      <a:rPr lang="en-US" altLang="ko-KR" sz="600" noProof="1">
                        <a:solidFill>
                          <a:prstClr val="black"/>
                        </a:solidFill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X</a:t>
                    </a:r>
                  </a:p>
                </p:txBody>
              </p:sp>
            </p:grpSp>
            <p:sp>
              <p:nvSpPr>
                <p:cNvPr id="329" name="Accept">
                  <a:extLst>
                    <a:ext uri="{FF2B5EF4-FFF2-40B4-BE49-F238E27FC236}">
                      <a16:creationId xmlns:a16="http://schemas.microsoft.com/office/drawing/2014/main" id="{F1E9E8B7-FD9F-41E0-90CA-1D20E2BF08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872224" y="2076985"/>
                  <a:ext cx="127800" cy="11342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B64D5866-D58A-41E6-8431-B0010A9B4BBB}"/>
                </a:ext>
              </a:extLst>
            </p:cNvPr>
            <p:cNvGrpSpPr/>
            <p:nvPr/>
          </p:nvGrpSpPr>
          <p:grpSpPr>
            <a:xfrm>
              <a:off x="1643766" y="3378696"/>
              <a:ext cx="2470422" cy="215444"/>
              <a:chOff x="1443776" y="2079288"/>
              <a:chExt cx="2470422" cy="215444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5EAE2A6D-7D56-49A9-BE15-EEDA66A38D46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239B2179-5369-4335-BC91-C8ACBA60D4FA}"/>
                  </a:ext>
                </a:extLst>
              </p:cNvPr>
              <p:cNvSpPr/>
              <p:nvPr/>
            </p:nvSpPr>
            <p:spPr>
              <a:xfrm>
                <a:off x="3417075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D3C79C50-9476-4C67-BA07-21BAE4C568A7}"/>
                </a:ext>
              </a:extLst>
            </p:cNvPr>
            <p:cNvGrpSpPr/>
            <p:nvPr/>
          </p:nvGrpSpPr>
          <p:grpSpPr>
            <a:xfrm>
              <a:off x="730927" y="3732313"/>
              <a:ext cx="3498926" cy="1338694"/>
              <a:chOff x="524373" y="2027903"/>
              <a:chExt cx="3498926" cy="1338694"/>
            </a:xfrm>
          </p:grpSpPr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C30A8B57-C4DE-4184-8ADE-32785F7EABB8}"/>
                  </a:ext>
                </a:extLst>
              </p:cNvPr>
              <p:cNvSpPr/>
              <p:nvPr/>
            </p:nvSpPr>
            <p:spPr>
              <a:xfrm>
                <a:off x="524373" y="2027903"/>
                <a:ext cx="95731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기존 그룹 지정</a:t>
                </a:r>
              </a:p>
            </p:txBody>
          </p:sp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DD5FAE7D-6603-4FFE-91C8-D7798E7A79E9}"/>
                  </a:ext>
                </a:extLst>
              </p:cNvPr>
              <p:cNvSpPr/>
              <p:nvPr/>
            </p:nvSpPr>
            <p:spPr>
              <a:xfrm>
                <a:off x="539942" y="2263645"/>
                <a:ext cx="59503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즐겨찾기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A1FB5302-471B-490A-8B72-CF5493A8159A}"/>
                  </a:ext>
                </a:extLst>
              </p:cNvPr>
              <p:cNvSpPr/>
              <p:nvPr/>
            </p:nvSpPr>
            <p:spPr>
              <a:xfrm>
                <a:off x="539942" y="2485522"/>
                <a:ext cx="38985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endParaRPr kumimoji="1" lang="en-US" altLang="ko-KR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8298078F-D268-4B59-BA23-3BBA196F577C}"/>
                  </a:ext>
                </a:extLst>
              </p:cNvPr>
              <p:cNvSpPr/>
              <p:nvPr/>
            </p:nvSpPr>
            <p:spPr>
              <a:xfrm>
                <a:off x="539942" y="2707399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8" name="직사각형 307">
                <a:extLst>
                  <a:ext uri="{FF2B5EF4-FFF2-40B4-BE49-F238E27FC236}">
                    <a16:creationId xmlns:a16="http://schemas.microsoft.com/office/drawing/2014/main" id="{7D6F2C36-CDFA-48A6-8B39-2A1720DA8652}"/>
                  </a:ext>
                </a:extLst>
              </p:cNvPr>
              <p:cNvSpPr/>
              <p:nvPr/>
            </p:nvSpPr>
            <p:spPr>
              <a:xfrm>
                <a:off x="539942" y="2929276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sp>
            <p:nvSpPr>
              <p:cNvPr id="309" name="직사각형 308">
                <a:extLst>
                  <a:ext uri="{FF2B5EF4-FFF2-40B4-BE49-F238E27FC236}">
                    <a16:creationId xmlns:a16="http://schemas.microsoft.com/office/drawing/2014/main" id="{F74513FC-DC66-41C9-A9AE-D3C7718195E2}"/>
                  </a:ext>
                </a:extLst>
              </p:cNvPr>
              <p:cNvSpPr/>
              <p:nvPr/>
            </p:nvSpPr>
            <p:spPr>
              <a:xfrm>
                <a:off x="539942" y="3151153"/>
                <a:ext cx="10695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사용자 설정 그룹 </a:t>
                </a:r>
                <a:r>
                  <a:rPr kumimoji="1" lang="en-US" altLang="ko-KR" sz="800" kern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endPara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10" name="그룹 309">
                <a:extLst>
                  <a:ext uri="{FF2B5EF4-FFF2-40B4-BE49-F238E27FC236}">
                    <a16:creationId xmlns:a16="http://schemas.microsoft.com/office/drawing/2014/main" id="{E2699028-4858-44F6-B503-F3BF651E9B77}"/>
                  </a:ext>
                </a:extLst>
              </p:cNvPr>
              <p:cNvGrpSpPr/>
              <p:nvPr/>
            </p:nvGrpSpPr>
            <p:grpSpPr>
              <a:xfrm>
                <a:off x="3879299" y="2299367"/>
                <a:ext cx="144000" cy="144000"/>
                <a:chOff x="3466614" y="2872401"/>
                <a:chExt cx="144000" cy="144000"/>
              </a:xfrm>
            </p:grpSpPr>
            <p:sp>
              <p:nvSpPr>
                <p:cNvPr id="322" name="타원 321">
                  <a:extLst>
                    <a:ext uri="{FF2B5EF4-FFF2-40B4-BE49-F238E27FC236}">
                      <a16:creationId xmlns:a16="http://schemas.microsoft.com/office/drawing/2014/main" id="{C03FE27F-8A3F-474B-B484-5C3B8CD96E53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3" name="Accept">
                  <a:extLst>
                    <a:ext uri="{FF2B5EF4-FFF2-40B4-BE49-F238E27FC236}">
                      <a16:creationId xmlns:a16="http://schemas.microsoft.com/office/drawing/2014/main" id="{CA29A3FA-70F7-4760-BF99-B6072B7082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11" name="타원 310">
                <a:extLst>
                  <a:ext uri="{FF2B5EF4-FFF2-40B4-BE49-F238E27FC236}">
                    <a16:creationId xmlns:a16="http://schemas.microsoft.com/office/drawing/2014/main" id="{63A36171-CB44-4C5E-A4ED-6C21F55C7957}"/>
                  </a:ext>
                </a:extLst>
              </p:cNvPr>
              <p:cNvSpPr/>
              <p:nvPr/>
            </p:nvSpPr>
            <p:spPr>
              <a:xfrm>
                <a:off x="3879299" y="252124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2" name="Accept">
                <a:extLst>
                  <a:ext uri="{FF2B5EF4-FFF2-40B4-BE49-F238E27FC236}">
                    <a16:creationId xmlns:a16="http://schemas.microsoft.com/office/drawing/2014/main" id="{8367B7D9-A823-4E8F-B3EE-4EEAD34965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4213" y="2561060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9ED6EBA1-A1B4-442C-80FE-15E186DDED65}"/>
                  </a:ext>
                </a:extLst>
              </p:cNvPr>
              <p:cNvGrpSpPr/>
              <p:nvPr/>
            </p:nvGrpSpPr>
            <p:grpSpPr>
              <a:xfrm>
                <a:off x="3879299" y="2743121"/>
                <a:ext cx="144000" cy="144000"/>
                <a:chOff x="3466614" y="2872401"/>
                <a:chExt cx="144000" cy="144000"/>
              </a:xfrm>
            </p:grpSpPr>
            <p:sp>
              <p:nvSpPr>
                <p:cNvPr id="320" name="타원 319">
                  <a:extLst>
                    <a:ext uri="{FF2B5EF4-FFF2-40B4-BE49-F238E27FC236}">
                      <a16:creationId xmlns:a16="http://schemas.microsoft.com/office/drawing/2014/main" id="{775B492E-1E71-42BD-BE71-B415CDF7CDEB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21" name="Accept">
                  <a:extLst>
                    <a:ext uri="{FF2B5EF4-FFF2-40B4-BE49-F238E27FC236}">
                      <a16:creationId xmlns:a16="http://schemas.microsoft.com/office/drawing/2014/main" id="{D816393D-B301-4764-AAC6-8E3B3961DF8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50B504E5-7DD2-432F-9CFD-AA3725CABF9B}"/>
                  </a:ext>
                </a:extLst>
              </p:cNvPr>
              <p:cNvGrpSpPr/>
              <p:nvPr/>
            </p:nvGrpSpPr>
            <p:grpSpPr>
              <a:xfrm>
                <a:off x="3879299" y="2964998"/>
                <a:ext cx="144000" cy="144000"/>
                <a:chOff x="3466614" y="2872401"/>
                <a:chExt cx="144000" cy="144000"/>
              </a:xfrm>
            </p:grpSpPr>
            <p:sp>
              <p:nvSpPr>
                <p:cNvPr id="318" name="타원 317">
                  <a:extLst>
                    <a:ext uri="{FF2B5EF4-FFF2-40B4-BE49-F238E27FC236}">
                      <a16:creationId xmlns:a16="http://schemas.microsoft.com/office/drawing/2014/main" id="{F9EAD030-0211-48D5-B56A-794A5C0DF92D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9" name="Accept">
                  <a:extLst>
                    <a:ext uri="{FF2B5EF4-FFF2-40B4-BE49-F238E27FC236}">
                      <a16:creationId xmlns:a16="http://schemas.microsoft.com/office/drawing/2014/main" id="{21280A6C-6824-44ED-90D4-F7A29989F05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526ACB9D-C289-40DE-BBF6-371BD42F11D9}"/>
                  </a:ext>
                </a:extLst>
              </p:cNvPr>
              <p:cNvGrpSpPr/>
              <p:nvPr/>
            </p:nvGrpSpPr>
            <p:grpSpPr>
              <a:xfrm>
                <a:off x="3879299" y="3186875"/>
                <a:ext cx="144000" cy="144000"/>
                <a:chOff x="3466614" y="2872401"/>
                <a:chExt cx="144000" cy="144000"/>
              </a:xfrm>
            </p:grpSpPr>
            <p:sp>
              <p:nvSpPr>
                <p:cNvPr id="316" name="타원 315">
                  <a:extLst>
                    <a:ext uri="{FF2B5EF4-FFF2-40B4-BE49-F238E27FC236}">
                      <a16:creationId xmlns:a16="http://schemas.microsoft.com/office/drawing/2014/main" id="{AC2AE9B7-760E-40D6-AAF3-1A6B245D1D99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317" name="Accept">
                  <a:extLst>
                    <a:ext uri="{FF2B5EF4-FFF2-40B4-BE49-F238E27FC236}">
                      <a16:creationId xmlns:a16="http://schemas.microsoft.com/office/drawing/2014/main" id="{56A26512-DAE3-426F-9A47-872E9ADF739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01" name="그룹 300">
              <a:extLst>
                <a:ext uri="{FF2B5EF4-FFF2-40B4-BE49-F238E27FC236}">
                  <a16:creationId xmlns:a16="http://schemas.microsoft.com/office/drawing/2014/main" id="{C9F1BC45-CD7B-4FB1-8B2A-953F4C68A4A6}"/>
                </a:ext>
              </a:extLst>
            </p:cNvPr>
            <p:cNvGrpSpPr/>
            <p:nvPr/>
          </p:nvGrpSpPr>
          <p:grpSpPr>
            <a:xfrm>
              <a:off x="5085312" y="5889841"/>
              <a:ext cx="1448737" cy="242912"/>
              <a:chOff x="6061044" y="4435962"/>
              <a:chExt cx="1445401" cy="242912"/>
            </a:xfrm>
          </p:grpSpPr>
          <p:sp>
            <p:nvSpPr>
              <p:cNvPr id="302" name="Flyout">
                <a:extLst>
                  <a:ext uri="{FF2B5EF4-FFF2-40B4-BE49-F238E27FC236}">
                    <a16:creationId xmlns:a16="http://schemas.microsoft.com/office/drawing/2014/main" id="{5EDDD582-5D5F-41EA-9D1B-437C49853A6C}"/>
                  </a:ext>
                </a:extLst>
              </p:cNvPr>
              <p:cNvSpPr/>
              <p:nvPr/>
            </p:nvSpPr>
            <p:spPr>
              <a:xfrm>
                <a:off x="6061044" y="4435962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취소</a:t>
                </a:r>
                <a:endPara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Flyout">
                <a:extLst>
                  <a:ext uri="{FF2B5EF4-FFF2-40B4-BE49-F238E27FC236}">
                    <a16:creationId xmlns:a16="http://schemas.microsoft.com/office/drawing/2014/main" id="{71150D13-5EDA-4DD1-8BD9-966F3056F7D2}"/>
                  </a:ext>
                </a:extLst>
              </p:cNvPr>
              <p:cNvSpPr/>
              <p:nvPr/>
            </p:nvSpPr>
            <p:spPr>
              <a:xfrm>
                <a:off x="6487066" y="4435962"/>
                <a:ext cx="1019379" cy="242912"/>
              </a:xfrm>
              <a:prstGeom prst="rect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b="1" noProof="1">
                    <a:solidFill>
                      <a:srgbClr val="FFFFFF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그룹 복사 완료</a:t>
                </a:r>
                <a:endPara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356" name="타원 355">
            <a:extLst>
              <a:ext uri="{FF2B5EF4-FFF2-40B4-BE49-F238E27FC236}">
                <a16:creationId xmlns:a16="http://schemas.microsoft.com/office/drawing/2014/main" id="{7B723253-CED2-409D-A223-DB2E1A161379}"/>
              </a:ext>
            </a:extLst>
          </p:cNvPr>
          <p:cNvSpPr>
            <a:spLocks noChangeAspect="1"/>
          </p:cNvSpPr>
          <p:nvPr/>
        </p:nvSpPr>
        <p:spPr>
          <a:xfrm>
            <a:off x="661325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B4C2B598-FB51-444A-B6A7-B6F083999287}"/>
              </a:ext>
            </a:extLst>
          </p:cNvPr>
          <p:cNvSpPr>
            <a:spLocks noChangeAspect="1"/>
          </p:cNvSpPr>
          <p:nvPr/>
        </p:nvSpPr>
        <p:spPr>
          <a:xfrm>
            <a:off x="4327551" y="26383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8" name="타원 357">
            <a:extLst>
              <a:ext uri="{FF2B5EF4-FFF2-40B4-BE49-F238E27FC236}">
                <a16:creationId xmlns:a16="http://schemas.microsoft.com/office/drawing/2014/main" id="{7A7F9FBD-F859-4D2E-9FA2-A985463C6D97}"/>
              </a:ext>
            </a:extLst>
          </p:cNvPr>
          <p:cNvSpPr>
            <a:spLocks noChangeAspect="1"/>
          </p:cNvSpPr>
          <p:nvPr/>
        </p:nvSpPr>
        <p:spPr>
          <a:xfrm>
            <a:off x="4934340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792BC0CC-1995-44F4-B5E9-4BEAF5EA73C5}"/>
              </a:ext>
            </a:extLst>
          </p:cNvPr>
          <p:cNvSpPr>
            <a:spLocks noChangeAspect="1"/>
          </p:cNvSpPr>
          <p:nvPr/>
        </p:nvSpPr>
        <p:spPr>
          <a:xfrm>
            <a:off x="5469177" y="58292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89" name="Banner">
            <a:extLst>
              <a:ext uri="{FF2B5EF4-FFF2-40B4-BE49-F238E27FC236}">
                <a16:creationId xmlns:a16="http://schemas.microsoft.com/office/drawing/2014/main" id="{4B22F355-DD96-4CBF-8627-F720BE53ED59}"/>
              </a:ext>
            </a:extLst>
          </p:cNvPr>
          <p:cNvGrpSpPr/>
          <p:nvPr/>
        </p:nvGrpSpPr>
        <p:grpSpPr>
          <a:xfrm>
            <a:off x="7230571" y="5480129"/>
            <a:ext cx="2608391" cy="846572"/>
            <a:chOff x="1895475" y="2493962"/>
            <a:chExt cx="2286000" cy="487363"/>
          </a:xfrm>
        </p:grpSpPr>
        <p:sp>
          <p:nvSpPr>
            <p:cNvPr id="90" name="Background">
              <a:extLst>
                <a:ext uri="{FF2B5EF4-FFF2-40B4-BE49-F238E27FC236}">
                  <a16:creationId xmlns:a16="http://schemas.microsoft.com/office/drawing/2014/main" id="{6F39B457-AB69-4F89-A6C4-C088CBA5CE5E}"/>
                </a:ext>
              </a:extLst>
            </p:cNvPr>
            <p:cNvSpPr/>
            <p:nvPr/>
          </p:nvSpPr>
          <p:spPr>
            <a:xfrm>
              <a:off x="1895475" y="2493962"/>
              <a:ext cx="2286000" cy="487363"/>
            </a:xfrm>
            <a:prstGeom prst="rect">
              <a:avLst/>
            </a:prstGeom>
            <a:solidFill>
              <a:schemeClr val="bg1">
                <a:lumMod val="85000"/>
                <a:alpha val="9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10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그룹 복사 완료</a:t>
              </a:r>
              <a:endParaRPr lang="en-US" altLang="ko-KR" sz="10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endPara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선택하신 멤버 </a:t>
              </a:r>
              <a:r>
                <a:rPr lang="en-US" altLang="ko-KR" sz="900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명이 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</a:t>
              </a:r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금요 </a:t>
              </a:r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미식회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’ </a:t>
              </a:r>
              <a:r>
                <a:rPr lang="ko-KR" altLang="en-US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그룹에 추가되었습니다</a:t>
              </a:r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. </a:t>
              </a:r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1" name="Handle">
              <a:extLst>
                <a:ext uri="{FF2B5EF4-FFF2-40B4-BE49-F238E27FC236}">
                  <a16:creationId xmlns:a16="http://schemas.microsoft.com/office/drawing/2014/main" id="{6B62EC74-B6D5-4814-9E5D-0E3C547D2E80}"/>
                </a:ext>
              </a:extLst>
            </p:cNvPr>
            <p:cNvSpPr/>
            <p:nvPr/>
          </p:nvSpPr>
          <p:spPr>
            <a:xfrm>
              <a:off x="2902109" y="2915128"/>
              <a:ext cx="274320" cy="36576"/>
            </a:xfrm>
            <a:prstGeom prst="roundRect">
              <a:avLst>
                <a:gd name="adj" fmla="val 50000"/>
              </a:avLst>
            </a:prstGeom>
            <a:solidFill>
              <a:srgbClr val="FFFFFF">
                <a:alpha val="10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" name="Time">
              <a:extLst>
                <a:ext uri="{FF2B5EF4-FFF2-40B4-BE49-F238E27FC236}">
                  <a16:creationId xmlns:a16="http://schemas.microsoft.com/office/drawing/2014/main" id="{7E414D07-C3B1-486C-BC5F-6ECECCC1A4B8}"/>
                </a:ext>
              </a:extLst>
            </p:cNvPr>
            <p:cNvSpPr txBox="1"/>
            <p:nvPr/>
          </p:nvSpPr>
          <p:spPr>
            <a:xfrm>
              <a:off x="2758311" y="2536220"/>
              <a:ext cx="201010" cy="136961"/>
            </a:xfrm>
            <a:prstGeom prst="rect">
              <a:avLst/>
            </a:prstGeom>
            <a:noFill/>
          </p:spPr>
          <p:txBody>
            <a:bodyPr wrap="none" lIns="36576" tIns="18288" rIns="36576" bIns="18288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650" dirty="0">
                  <a:solidFill>
                    <a:srgbClr val="FFFFFF">
                      <a:alpha val="3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now</a:t>
              </a:r>
            </a:p>
          </p:txBody>
        </p:sp>
      </p:grpSp>
      <p:sp>
        <p:nvSpPr>
          <p:cNvPr id="93" name="타원 92">
            <a:extLst>
              <a:ext uri="{FF2B5EF4-FFF2-40B4-BE49-F238E27FC236}">
                <a16:creationId xmlns:a16="http://schemas.microsoft.com/office/drawing/2014/main" id="{2AEE8D5E-9A86-40C5-9356-62883D758B18}"/>
              </a:ext>
            </a:extLst>
          </p:cNvPr>
          <p:cNvSpPr>
            <a:spLocks noChangeAspect="1"/>
          </p:cNvSpPr>
          <p:nvPr/>
        </p:nvSpPr>
        <p:spPr>
          <a:xfrm>
            <a:off x="7155193" y="53834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84222771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프레즌스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컨텍스트 메뉴</a:t>
            </a:r>
          </a:p>
        </p:txBody>
      </p:sp>
      <p:sp>
        <p:nvSpPr>
          <p:cNvPr id="275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B288008-90DE-472D-B23B-AF3C5E72D3AD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C9A7A88A-8228-458B-989B-6B8CE5A9C518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277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377B479-D3B4-4B53-81F1-93A8945101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8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AD8A615-88A5-4E55-8F61-CB33F047F1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9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8A4944D-4129-4E13-B221-1B7EC1496F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B18A6C26-4E3F-4521-B037-4E13584DFF11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8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F7438B8-F125-4B3A-97B9-83EE179ABCC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0AB24C88-C2CB-4E84-8A96-ED3F1140A71E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284" name="직사각형 283">
              <a:extLst>
                <a:ext uri="{FF2B5EF4-FFF2-40B4-BE49-F238E27FC236}">
                  <a16:creationId xmlns:a16="http://schemas.microsoft.com/office/drawing/2014/main" id="{3307AF55-B20C-4519-BBC5-30E9BAA62F03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05842DD1-66C3-4500-9931-C0405E00A530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93" name="Download">
              <a:extLst>
                <a:ext uri="{FF2B5EF4-FFF2-40B4-BE49-F238E27FC236}">
                  <a16:creationId xmlns:a16="http://schemas.microsoft.com/office/drawing/2014/main" id="{FB256F23-5612-45FD-BC15-8C7E8E9287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9398B36F-0313-4660-A4C0-37AEE67610F1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D29371DB-80B0-40F9-9B3F-A9827B8857E1}"/>
              </a:ext>
            </a:extLst>
          </p:cNvPr>
          <p:cNvGrpSpPr/>
          <p:nvPr/>
        </p:nvGrpSpPr>
        <p:grpSpPr>
          <a:xfrm>
            <a:off x="523527" y="1345268"/>
            <a:ext cx="2327951" cy="225640"/>
            <a:chOff x="498127" y="1345268"/>
            <a:chExt cx="2327951" cy="225640"/>
          </a:xfrm>
        </p:grpSpPr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7214B4F7-8198-45F4-BBF1-C0E7B964B8C3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299" name="그룹 298">
                <a:extLst>
                  <a:ext uri="{FF2B5EF4-FFF2-40B4-BE49-F238E27FC236}">
                    <a16:creationId xmlns:a16="http://schemas.microsoft.com/office/drawing/2014/main" id="{2FEF7619-F496-45CE-9B4D-C3F5899B8D8B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301" name="Search Icon">
                  <a:extLst>
                    <a:ext uri="{FF2B5EF4-FFF2-40B4-BE49-F238E27FC236}">
                      <a16:creationId xmlns:a16="http://schemas.microsoft.com/office/drawing/2014/main" id="{388D4775-013A-4F31-91D5-AB8DE595D7A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02" name="직사각형 301">
                  <a:extLst>
                    <a:ext uri="{FF2B5EF4-FFF2-40B4-BE49-F238E27FC236}">
                      <a16:creationId xmlns:a16="http://schemas.microsoft.com/office/drawing/2014/main" id="{C78AFFDF-4931-4375-907D-1F4F49E74202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300" name="Line">
                <a:extLst>
                  <a:ext uri="{FF2B5EF4-FFF2-40B4-BE49-F238E27FC236}">
                    <a16:creationId xmlns:a16="http://schemas.microsoft.com/office/drawing/2014/main" id="{C81A4A09-F11B-4B05-936B-5758A2BC9E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60AB49A3-9835-4248-8AC8-49E991A7F109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08" name="직사각형 307">
            <a:extLst>
              <a:ext uri="{FF2B5EF4-FFF2-40B4-BE49-F238E27FC236}">
                <a16:creationId xmlns:a16="http://schemas.microsoft.com/office/drawing/2014/main" id="{E6D81A8E-BE06-41CC-857A-C02DB0CECE50}"/>
              </a:ext>
            </a:extLst>
          </p:cNvPr>
          <p:cNvSpPr/>
          <p:nvPr/>
        </p:nvSpPr>
        <p:spPr>
          <a:xfrm>
            <a:off x="660272" y="1627734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30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98BAED6-3184-4F82-952A-D4E93E0DE827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5060" y="175053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F67A3F31-7770-422C-9192-785F7EFB6E5B}"/>
              </a:ext>
            </a:extLst>
          </p:cNvPr>
          <p:cNvGrpSpPr/>
          <p:nvPr/>
        </p:nvGrpSpPr>
        <p:grpSpPr>
          <a:xfrm>
            <a:off x="677818" y="1938211"/>
            <a:ext cx="1233927" cy="377855"/>
            <a:chOff x="11046174" y="4430284"/>
            <a:chExt cx="1233927" cy="377855"/>
          </a:xfrm>
        </p:grpSpPr>
        <p:sp>
          <p:nvSpPr>
            <p:cNvPr id="311" name="직사각형 310">
              <a:extLst>
                <a:ext uri="{FF2B5EF4-FFF2-40B4-BE49-F238E27FC236}">
                  <a16:creationId xmlns:a16="http://schemas.microsoft.com/office/drawing/2014/main" id="{E15EFB92-BA30-4689-9A48-4AD3B2ECB418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12" name="Profile Picture">
              <a:extLst>
                <a:ext uri="{FF2B5EF4-FFF2-40B4-BE49-F238E27FC236}">
                  <a16:creationId xmlns:a16="http://schemas.microsoft.com/office/drawing/2014/main" id="{535A98A4-F5DA-4686-97E3-C2EA35C8DC9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14" name="Background">
                <a:extLst>
                  <a:ext uri="{FF2B5EF4-FFF2-40B4-BE49-F238E27FC236}">
                    <a16:creationId xmlns:a16="http://schemas.microsoft.com/office/drawing/2014/main" id="{AADB552F-814A-4412-A99F-E77035B43FE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5" name="Profile Icon">
                <a:extLst>
                  <a:ext uri="{FF2B5EF4-FFF2-40B4-BE49-F238E27FC236}">
                    <a16:creationId xmlns:a16="http://schemas.microsoft.com/office/drawing/2014/main" id="{CD882421-31AD-42F8-AB67-73202C35DF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F374A79D-D521-49DB-A450-090F542D4A0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16" name="타원 315">
            <a:extLst>
              <a:ext uri="{FF2B5EF4-FFF2-40B4-BE49-F238E27FC236}">
                <a16:creationId xmlns:a16="http://schemas.microsoft.com/office/drawing/2014/main" id="{6B969FDC-F279-4EEE-9564-D68EDA698C1E}"/>
              </a:ext>
            </a:extLst>
          </p:cNvPr>
          <p:cNvSpPr/>
          <p:nvPr/>
        </p:nvSpPr>
        <p:spPr>
          <a:xfrm>
            <a:off x="652430" y="194473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17" name="그래픽 316" descr="스마트폰">
            <a:extLst>
              <a:ext uri="{FF2B5EF4-FFF2-40B4-BE49-F238E27FC236}">
                <a16:creationId xmlns:a16="http://schemas.microsoft.com/office/drawing/2014/main" id="{CE7C14C3-3BDB-4C45-82FC-40B9DAB721AC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146211"/>
            <a:ext cx="144000" cy="144000"/>
          </a:xfrm>
          <a:prstGeom prst="rect">
            <a:avLst/>
          </a:prstGeom>
        </p:spPr>
      </p:pic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1462E87A-2761-4678-ADBA-FBB0A090DB4F}"/>
              </a:ext>
            </a:extLst>
          </p:cNvPr>
          <p:cNvGrpSpPr/>
          <p:nvPr/>
        </p:nvGrpSpPr>
        <p:grpSpPr>
          <a:xfrm>
            <a:off x="677818" y="2371660"/>
            <a:ext cx="1431079" cy="377855"/>
            <a:chOff x="11046174" y="4430284"/>
            <a:chExt cx="1431079" cy="377855"/>
          </a:xfrm>
        </p:grpSpPr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64306633-5D1B-44D8-99C1-32B68A624C51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20" name="Profile Picture">
              <a:extLst>
                <a:ext uri="{FF2B5EF4-FFF2-40B4-BE49-F238E27FC236}">
                  <a16:creationId xmlns:a16="http://schemas.microsoft.com/office/drawing/2014/main" id="{B0DE8D94-D36D-4705-BA25-335F41698BB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22" name="Background">
                <a:extLst>
                  <a:ext uri="{FF2B5EF4-FFF2-40B4-BE49-F238E27FC236}">
                    <a16:creationId xmlns:a16="http://schemas.microsoft.com/office/drawing/2014/main" id="{50D74125-36E1-4A93-979F-76E94CAF1F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3" name="Profile Icon">
                <a:extLst>
                  <a:ext uri="{FF2B5EF4-FFF2-40B4-BE49-F238E27FC236}">
                    <a16:creationId xmlns:a16="http://schemas.microsoft.com/office/drawing/2014/main" id="{15FA29C7-3E9D-479D-9B0E-666CF5858A2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747B8F0B-A444-489B-B168-A6E0CABD2BB0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24" name="타원 323">
            <a:extLst>
              <a:ext uri="{FF2B5EF4-FFF2-40B4-BE49-F238E27FC236}">
                <a16:creationId xmlns:a16="http://schemas.microsoft.com/office/drawing/2014/main" id="{E4376A43-F72A-4132-AC89-374AE3AEA010}"/>
              </a:ext>
            </a:extLst>
          </p:cNvPr>
          <p:cNvSpPr/>
          <p:nvPr/>
        </p:nvSpPr>
        <p:spPr>
          <a:xfrm>
            <a:off x="652430" y="2378185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25" name="그래픽 324" descr="스마트폰">
            <a:extLst>
              <a:ext uri="{FF2B5EF4-FFF2-40B4-BE49-F238E27FC236}">
                <a16:creationId xmlns:a16="http://schemas.microsoft.com/office/drawing/2014/main" id="{9CEA4BFF-1264-4E7E-975D-4B8DA5957EB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2579660"/>
            <a:ext cx="144000" cy="144000"/>
          </a:xfrm>
          <a:prstGeom prst="rect">
            <a:avLst/>
          </a:prstGeom>
        </p:spPr>
      </p:pic>
      <p:grpSp>
        <p:nvGrpSpPr>
          <p:cNvPr id="326" name="그룹 325">
            <a:extLst>
              <a:ext uri="{FF2B5EF4-FFF2-40B4-BE49-F238E27FC236}">
                <a16:creationId xmlns:a16="http://schemas.microsoft.com/office/drawing/2014/main" id="{0C04FBF2-3AB7-4A26-8D12-329A3966F6FA}"/>
              </a:ext>
            </a:extLst>
          </p:cNvPr>
          <p:cNvGrpSpPr/>
          <p:nvPr/>
        </p:nvGrpSpPr>
        <p:grpSpPr>
          <a:xfrm>
            <a:off x="1050092" y="2398257"/>
            <a:ext cx="338554" cy="184666"/>
            <a:chOff x="1063283" y="3697077"/>
            <a:chExt cx="338554" cy="184666"/>
          </a:xfrm>
        </p:grpSpPr>
        <p:sp>
          <p:nvSpPr>
            <p:cNvPr id="327" name="사각형: 둥근 모서리 326">
              <a:extLst>
                <a:ext uri="{FF2B5EF4-FFF2-40B4-BE49-F238E27FC236}">
                  <a16:creationId xmlns:a16="http://schemas.microsoft.com/office/drawing/2014/main" id="{870F4868-2609-4329-836E-7F49B935ED46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28" name="직사각형 327">
              <a:extLst>
                <a:ext uri="{FF2B5EF4-FFF2-40B4-BE49-F238E27FC236}">
                  <a16:creationId xmlns:a16="http://schemas.microsoft.com/office/drawing/2014/main" id="{C3746316-13F4-49E6-914C-E6D39F417259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329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58E1865-A8F1-468E-9843-3D4ADC1A90A8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5060" y="293940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0" name="직사각형 329">
            <a:extLst>
              <a:ext uri="{FF2B5EF4-FFF2-40B4-BE49-F238E27FC236}">
                <a16:creationId xmlns:a16="http://schemas.microsoft.com/office/drawing/2014/main" id="{8A8758A0-422F-400F-8E45-8E52A3659799}"/>
              </a:ext>
            </a:extLst>
          </p:cNvPr>
          <p:cNvSpPr/>
          <p:nvPr/>
        </p:nvSpPr>
        <p:spPr>
          <a:xfrm>
            <a:off x="660272" y="2816603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sp>
        <p:nvSpPr>
          <p:cNvPr id="336" name="Profile Icon">
            <a:extLst>
              <a:ext uri="{FF2B5EF4-FFF2-40B4-BE49-F238E27FC236}">
                <a16:creationId xmlns:a16="http://schemas.microsoft.com/office/drawing/2014/main" id="{E043AD20-56D5-4630-9856-62AB2A9D806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76678" y="3218722"/>
            <a:ext cx="138914" cy="159046"/>
          </a:xfrm>
          <a:custGeom>
            <a:avLst/>
            <a:gdLst>
              <a:gd name="T0" fmla="*/ 201 w 400"/>
              <a:gd name="T1" fmla="*/ 0 h 455"/>
              <a:gd name="T2" fmla="*/ 60 w 400"/>
              <a:gd name="T3" fmla="*/ 141 h 455"/>
              <a:gd name="T4" fmla="*/ 138 w 400"/>
              <a:gd name="T5" fmla="*/ 265 h 455"/>
              <a:gd name="T6" fmla="*/ 0 w 400"/>
              <a:gd name="T7" fmla="*/ 455 h 455"/>
              <a:gd name="T8" fmla="*/ 26 w 400"/>
              <a:gd name="T9" fmla="*/ 455 h 455"/>
              <a:gd name="T10" fmla="*/ 201 w 400"/>
              <a:gd name="T11" fmla="*/ 283 h 455"/>
              <a:gd name="T12" fmla="*/ 375 w 400"/>
              <a:gd name="T13" fmla="*/ 455 h 455"/>
              <a:gd name="T14" fmla="*/ 400 w 400"/>
              <a:gd name="T15" fmla="*/ 455 h 455"/>
              <a:gd name="T16" fmla="*/ 263 w 400"/>
              <a:gd name="T17" fmla="*/ 265 h 455"/>
              <a:gd name="T18" fmla="*/ 340 w 400"/>
              <a:gd name="T19" fmla="*/ 141 h 455"/>
              <a:gd name="T20" fmla="*/ 201 w 400"/>
              <a:gd name="T21" fmla="*/ 0 h 455"/>
              <a:gd name="T22" fmla="*/ 201 w 400"/>
              <a:gd name="T23" fmla="*/ 28 h 455"/>
              <a:gd name="T24" fmla="*/ 312 w 400"/>
              <a:gd name="T25" fmla="*/ 141 h 455"/>
              <a:gd name="T26" fmla="*/ 201 w 400"/>
              <a:gd name="T27" fmla="*/ 252 h 455"/>
              <a:gd name="T28" fmla="*/ 88 w 400"/>
              <a:gd name="T29" fmla="*/ 141 h 455"/>
              <a:gd name="T30" fmla="*/ 201 w 400"/>
              <a:gd name="T31" fmla="*/ 28 h 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00" h="455">
                <a:moveTo>
                  <a:pt x="201" y="0"/>
                </a:moveTo>
                <a:cubicBezTo>
                  <a:pt x="124" y="0"/>
                  <a:pt x="60" y="64"/>
                  <a:pt x="60" y="141"/>
                </a:cubicBezTo>
                <a:cubicBezTo>
                  <a:pt x="60" y="196"/>
                  <a:pt x="92" y="243"/>
                  <a:pt x="138" y="265"/>
                </a:cubicBezTo>
                <a:cubicBezTo>
                  <a:pt x="63" y="292"/>
                  <a:pt x="8" y="366"/>
                  <a:pt x="0" y="455"/>
                </a:cubicBezTo>
                <a:lnTo>
                  <a:pt x="26" y="455"/>
                </a:lnTo>
                <a:cubicBezTo>
                  <a:pt x="35" y="359"/>
                  <a:pt x="111" y="283"/>
                  <a:pt x="201" y="283"/>
                </a:cubicBezTo>
                <a:cubicBezTo>
                  <a:pt x="292" y="283"/>
                  <a:pt x="365" y="359"/>
                  <a:pt x="375" y="455"/>
                </a:cubicBezTo>
                <a:lnTo>
                  <a:pt x="400" y="455"/>
                </a:lnTo>
                <a:cubicBezTo>
                  <a:pt x="393" y="366"/>
                  <a:pt x="338" y="292"/>
                  <a:pt x="263" y="265"/>
                </a:cubicBezTo>
                <a:cubicBezTo>
                  <a:pt x="309" y="243"/>
                  <a:pt x="340" y="196"/>
                  <a:pt x="340" y="141"/>
                </a:cubicBezTo>
                <a:cubicBezTo>
                  <a:pt x="340" y="64"/>
                  <a:pt x="278" y="0"/>
                  <a:pt x="201" y="0"/>
                </a:cubicBezTo>
                <a:close/>
                <a:moveTo>
                  <a:pt x="201" y="28"/>
                </a:moveTo>
                <a:cubicBezTo>
                  <a:pt x="263" y="28"/>
                  <a:pt x="312" y="79"/>
                  <a:pt x="312" y="141"/>
                </a:cubicBezTo>
                <a:cubicBezTo>
                  <a:pt x="312" y="203"/>
                  <a:pt x="263" y="252"/>
                  <a:pt x="201" y="252"/>
                </a:cubicBezTo>
                <a:cubicBezTo>
                  <a:pt x="139" y="252"/>
                  <a:pt x="88" y="203"/>
                  <a:pt x="88" y="141"/>
                </a:cubicBezTo>
                <a:cubicBezTo>
                  <a:pt x="88" y="79"/>
                  <a:pt x="139" y="28"/>
                  <a:pt x="201" y="28"/>
                </a:cubicBezTo>
                <a:close/>
              </a:path>
            </a:pathLst>
          </a:custGeom>
          <a:solidFill>
            <a:srgbClr val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4005E446-1D1E-483B-A23A-A7C77F311322}"/>
              </a:ext>
            </a:extLst>
          </p:cNvPr>
          <p:cNvGrpSpPr/>
          <p:nvPr/>
        </p:nvGrpSpPr>
        <p:grpSpPr>
          <a:xfrm>
            <a:off x="677818" y="3560529"/>
            <a:ext cx="1431079" cy="377855"/>
            <a:chOff x="11046174" y="4430284"/>
            <a:chExt cx="1431079" cy="377855"/>
          </a:xfrm>
        </p:grpSpPr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A4F06000-1F2A-49FC-BB78-2FAF9489D0F5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341" name="Profile Picture">
              <a:extLst>
                <a:ext uri="{FF2B5EF4-FFF2-40B4-BE49-F238E27FC236}">
                  <a16:creationId xmlns:a16="http://schemas.microsoft.com/office/drawing/2014/main" id="{BA156BB6-D712-49E0-A028-FF89C8DD193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43" name="Background">
                <a:extLst>
                  <a:ext uri="{FF2B5EF4-FFF2-40B4-BE49-F238E27FC236}">
                    <a16:creationId xmlns:a16="http://schemas.microsoft.com/office/drawing/2014/main" id="{3B2693FA-BECB-4757-AF81-ECABEE3170D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4" name="Profile Icon">
                <a:extLst>
                  <a:ext uri="{FF2B5EF4-FFF2-40B4-BE49-F238E27FC236}">
                    <a16:creationId xmlns:a16="http://schemas.microsoft.com/office/drawing/2014/main" id="{3EE43905-2DB7-4316-9CDB-FF0A6A62317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2" name="직사각형 341">
              <a:extLst>
                <a:ext uri="{FF2B5EF4-FFF2-40B4-BE49-F238E27FC236}">
                  <a16:creationId xmlns:a16="http://schemas.microsoft.com/office/drawing/2014/main" id="{B5B4B463-151F-4A95-A98A-97C66949C74F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171EAAA0-B5CF-4522-B75A-CC29481AEFFD}"/>
              </a:ext>
            </a:extLst>
          </p:cNvPr>
          <p:cNvSpPr/>
          <p:nvPr/>
        </p:nvSpPr>
        <p:spPr>
          <a:xfrm>
            <a:off x="652430" y="356705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46" name="그래픽 345" descr="스마트폰">
            <a:extLst>
              <a:ext uri="{FF2B5EF4-FFF2-40B4-BE49-F238E27FC236}">
                <a16:creationId xmlns:a16="http://schemas.microsoft.com/office/drawing/2014/main" id="{0B8BBBEA-E1AF-4FB0-BD74-F2F5E0244BB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768529"/>
            <a:ext cx="144000" cy="144000"/>
          </a:xfrm>
          <a:prstGeom prst="rect">
            <a:avLst/>
          </a:prstGeom>
        </p:spPr>
      </p:pic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4E1EF781-E0C8-428A-9DDC-FD9E4313B0D9}"/>
              </a:ext>
            </a:extLst>
          </p:cNvPr>
          <p:cNvGrpSpPr/>
          <p:nvPr/>
        </p:nvGrpSpPr>
        <p:grpSpPr>
          <a:xfrm>
            <a:off x="1050092" y="3587126"/>
            <a:ext cx="338554" cy="184666"/>
            <a:chOff x="1063283" y="3697077"/>
            <a:chExt cx="338554" cy="184666"/>
          </a:xfrm>
        </p:grpSpPr>
        <p:sp>
          <p:nvSpPr>
            <p:cNvPr id="349" name="사각형: 둥근 모서리 348">
              <a:extLst>
                <a:ext uri="{FF2B5EF4-FFF2-40B4-BE49-F238E27FC236}">
                  <a16:creationId xmlns:a16="http://schemas.microsoft.com/office/drawing/2014/main" id="{0A049309-1D65-4EC8-9AD5-BCC19317A7A8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B48FE186-3093-496F-9069-66198FBC2637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566AA112-85AD-4A22-86AC-D4FD5F0DECAC}"/>
              </a:ext>
            </a:extLst>
          </p:cNvPr>
          <p:cNvGrpSpPr/>
          <p:nvPr/>
        </p:nvGrpSpPr>
        <p:grpSpPr>
          <a:xfrm>
            <a:off x="2540984" y="2008180"/>
            <a:ext cx="599713" cy="208878"/>
            <a:chOff x="2618861" y="1818353"/>
            <a:chExt cx="599713" cy="208878"/>
          </a:xfrm>
        </p:grpSpPr>
        <p:sp>
          <p:nvSpPr>
            <p:cNvPr id="352" name="Message">
              <a:extLst>
                <a:ext uri="{FF2B5EF4-FFF2-40B4-BE49-F238E27FC236}">
                  <a16:creationId xmlns:a16="http://schemas.microsoft.com/office/drawing/2014/main" id="{B2D2E83A-9435-4EB0-A786-3F81722DB174}"/>
                </a:ext>
              </a:extLst>
            </p:cNvPr>
            <p:cNvSpPr/>
            <p:nvPr/>
          </p:nvSpPr>
          <p:spPr>
            <a:xfrm>
              <a:off x="2618861" y="1818353"/>
              <a:ext cx="599713" cy="179630"/>
            </a:xfrm>
            <a:prstGeom prst="roundRect">
              <a:avLst>
                <a:gd name="adj" fmla="val 33718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안녕하세요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rPr>
                <a:t>!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53" name="Tip">
              <a:extLst>
                <a:ext uri="{FF2B5EF4-FFF2-40B4-BE49-F238E27FC236}">
                  <a16:creationId xmlns:a16="http://schemas.microsoft.com/office/drawing/2014/main" id="{05707F27-2C78-43FE-BF33-79437B4F05C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62503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354" name="그룹 353">
            <a:extLst>
              <a:ext uri="{FF2B5EF4-FFF2-40B4-BE49-F238E27FC236}">
                <a16:creationId xmlns:a16="http://schemas.microsoft.com/office/drawing/2014/main" id="{AD7E4FF0-57A2-48E5-A06B-3468D03633E0}"/>
              </a:ext>
            </a:extLst>
          </p:cNvPr>
          <p:cNvGrpSpPr/>
          <p:nvPr/>
        </p:nvGrpSpPr>
        <p:grpSpPr>
          <a:xfrm>
            <a:off x="2193672" y="2393649"/>
            <a:ext cx="954223" cy="342644"/>
            <a:chOff x="2264351" y="1684587"/>
            <a:chExt cx="954223" cy="342644"/>
          </a:xfrm>
        </p:grpSpPr>
        <p:sp>
          <p:nvSpPr>
            <p:cNvPr id="355" name="Message">
              <a:extLst>
                <a:ext uri="{FF2B5EF4-FFF2-40B4-BE49-F238E27FC236}">
                  <a16:creationId xmlns:a16="http://schemas.microsoft.com/office/drawing/2014/main" id="{C1F40AA3-D640-4144-87E9-1B679733BFFE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356" name="Tip">
              <a:extLst>
                <a:ext uri="{FF2B5EF4-FFF2-40B4-BE49-F238E27FC236}">
                  <a16:creationId xmlns:a16="http://schemas.microsoft.com/office/drawing/2014/main" id="{9B5638FF-43E0-4572-9640-3C0B3983388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F9F87827-816C-411F-BFE5-FDA86B4FB90B}"/>
              </a:ext>
            </a:extLst>
          </p:cNvPr>
          <p:cNvGrpSpPr/>
          <p:nvPr/>
        </p:nvGrpSpPr>
        <p:grpSpPr>
          <a:xfrm>
            <a:off x="2193672" y="3582518"/>
            <a:ext cx="954223" cy="342644"/>
            <a:chOff x="2264351" y="1684587"/>
            <a:chExt cx="954223" cy="342644"/>
          </a:xfrm>
        </p:grpSpPr>
        <p:sp>
          <p:nvSpPr>
            <p:cNvPr id="366" name="Message">
              <a:extLst>
                <a:ext uri="{FF2B5EF4-FFF2-40B4-BE49-F238E27FC236}">
                  <a16:creationId xmlns:a16="http://schemas.microsoft.com/office/drawing/2014/main" id="{9FBC9FBD-ED79-4D1E-87B8-42D9011A1E7A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404" name="Tip">
              <a:extLst>
                <a:ext uri="{FF2B5EF4-FFF2-40B4-BE49-F238E27FC236}">
                  <a16:creationId xmlns:a16="http://schemas.microsoft.com/office/drawing/2014/main" id="{95CA7351-94A0-4388-8CFA-D8E8E4AFA3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1BA08097-3836-4996-9F45-7408128A3AA1}"/>
              </a:ext>
            </a:extLst>
          </p:cNvPr>
          <p:cNvGrpSpPr/>
          <p:nvPr/>
        </p:nvGrpSpPr>
        <p:grpSpPr>
          <a:xfrm>
            <a:off x="635060" y="4415047"/>
            <a:ext cx="1567622" cy="893809"/>
            <a:chOff x="635060" y="4005472"/>
            <a:chExt cx="1567622" cy="893809"/>
          </a:xfrm>
        </p:grpSpPr>
        <p:sp>
          <p:nvSpPr>
            <p:cNvPr id="4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AC8D3FD-B2FC-487E-9BFC-C7FB64B5B2DD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7" name="직사각형 406">
              <a:extLst>
                <a:ext uri="{FF2B5EF4-FFF2-40B4-BE49-F238E27FC236}">
                  <a16:creationId xmlns:a16="http://schemas.microsoft.com/office/drawing/2014/main" id="{91574790-960F-41FB-805E-74072A738714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08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30374EA-6FA7-41F3-A9E5-8107B560B630}"/>
                </a:ext>
              </a:extLst>
            </p:cNvPr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09" name="직사각형 408">
              <a:extLst>
                <a:ext uri="{FF2B5EF4-FFF2-40B4-BE49-F238E27FC236}">
                  <a16:creationId xmlns:a16="http://schemas.microsoft.com/office/drawing/2014/main" id="{4C39B886-3961-40DB-84F5-2F7131B4EE91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410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4B3B6FB-6730-4AB8-AA91-7C332A9FE21F}"/>
                </a:ext>
              </a:extLst>
            </p:cNvPr>
            <p:cNvSpPr>
              <a:spLocks noChangeAspect="1"/>
            </p:cNvSpPr>
            <p:nvPr>
              <p:custDataLst>
                <p:tags r:id="rId10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11" name="직사각형 410">
              <a:extLst>
                <a:ext uri="{FF2B5EF4-FFF2-40B4-BE49-F238E27FC236}">
                  <a16:creationId xmlns:a16="http://schemas.microsoft.com/office/drawing/2014/main" id="{299457A0-7C82-48DC-B830-8260E67F96A3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412" name="Scroll Indicator">
            <a:extLst>
              <a:ext uri="{FF2B5EF4-FFF2-40B4-BE49-F238E27FC236}">
                <a16:creationId xmlns:a16="http://schemas.microsoft.com/office/drawing/2014/main" id="{5617206C-3769-4B75-B290-57B4D9A86AF4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13" name="Track">
              <a:extLst>
                <a:ext uri="{FF2B5EF4-FFF2-40B4-BE49-F238E27FC236}">
                  <a16:creationId xmlns:a16="http://schemas.microsoft.com/office/drawing/2014/main" id="{9948E426-B7AF-4FFC-B514-1F28AA1F9CC6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4" name="Thumb">
              <a:extLst>
                <a:ext uri="{FF2B5EF4-FFF2-40B4-BE49-F238E27FC236}">
                  <a16:creationId xmlns:a16="http://schemas.microsoft.com/office/drawing/2014/main" id="{E847CC06-56BF-4634-9CCF-9DCDA7590484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82" name="그룹 481">
            <a:extLst>
              <a:ext uri="{FF2B5EF4-FFF2-40B4-BE49-F238E27FC236}">
                <a16:creationId xmlns:a16="http://schemas.microsoft.com/office/drawing/2014/main" id="{B917434A-671B-4616-ADDA-F15884CA8FA6}"/>
              </a:ext>
            </a:extLst>
          </p:cNvPr>
          <p:cNvGrpSpPr/>
          <p:nvPr/>
        </p:nvGrpSpPr>
        <p:grpSpPr>
          <a:xfrm>
            <a:off x="158734" y="1028727"/>
            <a:ext cx="372000" cy="2468807"/>
            <a:chOff x="158734" y="1028727"/>
            <a:chExt cx="372000" cy="2468807"/>
          </a:xfrm>
        </p:grpSpPr>
        <p:sp>
          <p:nvSpPr>
            <p:cNvPr id="483" name="Oval">
              <a:extLst>
                <a:ext uri="{FF2B5EF4-FFF2-40B4-BE49-F238E27FC236}">
                  <a16:creationId xmlns:a16="http://schemas.microsoft.com/office/drawing/2014/main" id="{B0C1B968-C9A0-435D-8886-7AAA60C0C86D}"/>
                </a:ext>
              </a:extLst>
            </p:cNvPr>
            <p:cNvSpPr/>
            <p:nvPr/>
          </p:nvSpPr>
          <p:spPr>
            <a:xfrm>
              <a:off x="158734" y="1028727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84" name="그래픽 483" descr="사용자">
              <a:extLst>
                <a:ext uri="{FF2B5EF4-FFF2-40B4-BE49-F238E27FC236}">
                  <a16:creationId xmlns:a16="http://schemas.microsoft.com/office/drawing/2014/main" id="{70861B4D-5192-458C-9168-560AAE92A902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485" name="그래픽 484" descr="웹 캠">
              <a:extLst>
                <a:ext uri="{FF2B5EF4-FFF2-40B4-BE49-F238E27FC236}">
                  <a16:creationId xmlns:a16="http://schemas.microsoft.com/office/drawing/2014/main" id="{D1441B9E-9A7D-40CB-B208-854FBD9A5A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857" y="2336955"/>
              <a:ext cx="309754" cy="309754"/>
            </a:xfrm>
            <a:prstGeom prst="rect">
              <a:avLst/>
            </a:prstGeom>
          </p:spPr>
        </p:pic>
        <p:pic>
          <p:nvPicPr>
            <p:cNvPr id="486" name="그래픽 485" descr="채팅">
              <a:extLst>
                <a:ext uri="{FF2B5EF4-FFF2-40B4-BE49-F238E27FC236}">
                  <a16:creationId xmlns:a16="http://schemas.microsoft.com/office/drawing/2014/main" id="{53D8EE76-866C-482C-8E2D-8C3E6D02AD18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1486129"/>
              <a:ext cx="298892" cy="298892"/>
            </a:xfrm>
            <a:prstGeom prst="rect">
              <a:avLst/>
            </a:prstGeom>
          </p:spPr>
        </p:pic>
        <p:pic>
          <p:nvPicPr>
            <p:cNvPr id="487" name="그래픽 486" descr="보내기">
              <a:extLst>
                <a:ext uri="{FF2B5EF4-FFF2-40B4-BE49-F238E27FC236}">
                  <a16:creationId xmlns:a16="http://schemas.microsoft.com/office/drawing/2014/main" id="{575A8273-D13B-4088-8C3F-B5E27EB8651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2773230"/>
              <a:ext cx="298892" cy="298892"/>
            </a:xfrm>
            <a:prstGeom prst="rect">
              <a:avLst/>
            </a:prstGeom>
          </p:spPr>
        </p:pic>
        <p:pic>
          <p:nvPicPr>
            <p:cNvPr id="488" name="그래픽 487" descr="계층 구조형">
              <a:extLst>
                <a:ext uri="{FF2B5EF4-FFF2-40B4-BE49-F238E27FC236}">
                  <a16:creationId xmlns:a16="http://schemas.microsoft.com/office/drawing/2014/main" id="{B9ADC58B-631A-4514-A6ED-581656A5C3FD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911542"/>
              <a:ext cx="298892" cy="298892"/>
            </a:xfrm>
            <a:prstGeom prst="rect">
              <a:avLst/>
            </a:prstGeom>
          </p:spPr>
        </p:pic>
        <p:pic>
          <p:nvPicPr>
            <p:cNvPr id="489" name="그래픽 488" descr="스피커 폰">
              <a:extLst>
                <a:ext uri="{FF2B5EF4-FFF2-40B4-BE49-F238E27FC236}">
                  <a16:creationId xmlns:a16="http://schemas.microsoft.com/office/drawing/2014/main" id="{4F0C2F02-505B-4B12-A6C6-EFBD5CCA6D1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3198642"/>
              <a:ext cx="298892" cy="298892"/>
            </a:xfrm>
            <a:prstGeom prst="rect">
              <a:avLst/>
            </a:prstGeom>
          </p:spPr>
        </p:pic>
      </p:grpSp>
      <p:sp>
        <p:nvSpPr>
          <p:cNvPr id="490" name="직사각형 489">
            <a:extLst>
              <a:ext uri="{FF2B5EF4-FFF2-40B4-BE49-F238E27FC236}">
                <a16:creationId xmlns:a16="http://schemas.microsoft.com/office/drawing/2014/main" id="{01B6E813-0DE6-4F55-8935-2FFD212E9FA8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491" name="그래픽 490" descr="사용자">
            <a:extLst>
              <a:ext uri="{FF2B5EF4-FFF2-40B4-BE49-F238E27FC236}">
                <a16:creationId xmlns:a16="http://schemas.microsoft.com/office/drawing/2014/main" id="{5004A539-314E-421C-AA04-71E9CDF4AE48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492" name="타원 491">
            <a:extLst>
              <a:ext uri="{FF2B5EF4-FFF2-40B4-BE49-F238E27FC236}">
                <a16:creationId xmlns:a16="http://schemas.microsoft.com/office/drawing/2014/main" id="{28A7D91E-1FAE-4A1F-AF19-291267E86563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C0065444-7DC0-45C6-9D6C-913630E19CDF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494" name="사각형: 둥근 모서리 493">
              <a:extLst>
                <a:ext uri="{FF2B5EF4-FFF2-40B4-BE49-F238E27FC236}">
                  <a16:creationId xmlns:a16="http://schemas.microsoft.com/office/drawing/2014/main" id="{9D2F1ED8-8D54-49EA-B0AF-77A72C0753A9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495" name="Image">
              <a:extLst>
                <a:ext uri="{FF2B5EF4-FFF2-40B4-BE49-F238E27FC236}">
                  <a16:creationId xmlns:a16="http://schemas.microsoft.com/office/drawing/2014/main" id="{E480B120-5B5F-4BE5-9357-0C8B6ACF344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496" name="Border">
                <a:extLst>
                  <a:ext uri="{FF2B5EF4-FFF2-40B4-BE49-F238E27FC236}">
                    <a16:creationId xmlns:a16="http://schemas.microsoft.com/office/drawing/2014/main" id="{2F04ED55-4037-4126-986D-28ECF9FB0DD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497" name="Line">
                <a:extLst>
                  <a:ext uri="{FF2B5EF4-FFF2-40B4-BE49-F238E27FC236}">
                    <a16:creationId xmlns:a16="http://schemas.microsoft.com/office/drawing/2014/main" id="{8B51FD11-BA88-402F-81D1-9130A782CBFA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8" name="Line">
                <a:extLst>
                  <a:ext uri="{FF2B5EF4-FFF2-40B4-BE49-F238E27FC236}">
                    <a16:creationId xmlns:a16="http://schemas.microsoft.com/office/drawing/2014/main" id="{125DFFB3-BD3F-4474-8EEC-B0E895171069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0" name="사각형: 둥근 모서리 499">
            <a:extLst>
              <a:ext uri="{FF2B5EF4-FFF2-40B4-BE49-F238E27FC236}">
                <a16:creationId xmlns:a16="http://schemas.microsoft.com/office/drawing/2014/main" id="{BABA13B1-8600-4497-B471-21C90104666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그룹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01" name="타원 500">
            <a:extLst>
              <a:ext uri="{FF2B5EF4-FFF2-40B4-BE49-F238E27FC236}">
                <a16:creationId xmlns:a16="http://schemas.microsoft.com/office/drawing/2014/main" id="{ED2273E6-9595-4762-8B82-8A822AB271D8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02" name="그림 501">
            <a:extLst>
              <a:ext uri="{FF2B5EF4-FFF2-40B4-BE49-F238E27FC236}">
                <a16:creationId xmlns:a16="http://schemas.microsoft.com/office/drawing/2014/main" id="{DE91CC73-8427-4557-8E9A-11DCFC6372AE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C5FB9492-5BC3-4DBD-8695-2D3E3C88BB63}"/>
              </a:ext>
            </a:extLst>
          </p:cNvPr>
          <p:cNvGrpSpPr/>
          <p:nvPr/>
        </p:nvGrpSpPr>
        <p:grpSpPr>
          <a:xfrm>
            <a:off x="2646961" y="5892260"/>
            <a:ext cx="492570" cy="492570"/>
            <a:chOff x="7713214" y="2894335"/>
            <a:chExt cx="2132026" cy="2132026"/>
          </a:xfrm>
        </p:grpSpPr>
        <p:sp>
          <p:nvSpPr>
            <p:cNvPr id="504" name="Oval">
              <a:extLst>
                <a:ext uri="{FF2B5EF4-FFF2-40B4-BE49-F238E27FC236}">
                  <a16:creationId xmlns:a16="http://schemas.microsoft.com/office/drawing/2014/main" id="{9431ECCF-6813-49D2-AB9D-B4B7F20B5177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5" name="Add User">
              <a:extLst>
                <a:ext uri="{FF2B5EF4-FFF2-40B4-BE49-F238E27FC236}">
                  <a16:creationId xmlns:a16="http://schemas.microsoft.com/office/drawing/2014/main" id="{76ABE036-9B9E-4FE8-9227-55967DDA40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B7EFFA7E-A0A7-4885-9EF5-46FA96C7E51C}"/>
              </a:ext>
            </a:extLst>
          </p:cNvPr>
          <p:cNvGrpSpPr/>
          <p:nvPr/>
        </p:nvGrpSpPr>
        <p:grpSpPr>
          <a:xfrm>
            <a:off x="652430" y="3989154"/>
            <a:ext cx="2495465" cy="377855"/>
            <a:chOff x="652430" y="3989154"/>
            <a:chExt cx="2495465" cy="377855"/>
          </a:xfrm>
        </p:grpSpPr>
        <p:grpSp>
          <p:nvGrpSpPr>
            <p:cNvPr id="521" name="그룹 520">
              <a:extLst>
                <a:ext uri="{FF2B5EF4-FFF2-40B4-BE49-F238E27FC236}">
                  <a16:creationId xmlns:a16="http://schemas.microsoft.com/office/drawing/2014/main" id="{A3A09090-DE3B-4712-A308-AEB9BF402CEC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529" name="직사각형 528">
                <a:extLst>
                  <a:ext uri="{FF2B5EF4-FFF2-40B4-BE49-F238E27FC236}">
                    <a16:creationId xmlns:a16="http://schemas.microsoft.com/office/drawing/2014/main" id="{BBEF18DF-5976-4CD6-9085-C2556612A31F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530" name="Profile Picture">
                <a:extLst>
                  <a:ext uri="{FF2B5EF4-FFF2-40B4-BE49-F238E27FC236}">
                    <a16:creationId xmlns:a16="http://schemas.microsoft.com/office/drawing/2014/main" id="{93EEE192-3947-4D1F-86C2-D3B314A4D6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32" name="Background">
                  <a:extLst>
                    <a:ext uri="{FF2B5EF4-FFF2-40B4-BE49-F238E27FC236}">
                      <a16:creationId xmlns:a16="http://schemas.microsoft.com/office/drawing/2014/main" id="{41FEAFD6-979A-45D3-9D76-510FF7F269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3" name="Profile Icon">
                  <a:extLst>
                    <a:ext uri="{FF2B5EF4-FFF2-40B4-BE49-F238E27FC236}">
                      <a16:creationId xmlns:a16="http://schemas.microsoft.com/office/drawing/2014/main" id="{ECFF96F1-A939-4344-B2ED-9E8340527E5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31" name="직사각형 530">
                <a:extLst>
                  <a:ext uri="{FF2B5EF4-FFF2-40B4-BE49-F238E27FC236}">
                    <a16:creationId xmlns:a16="http://schemas.microsoft.com/office/drawing/2014/main" id="{1A78DE5E-9E01-47E7-8CCD-80E385344BBE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22" name="타원 521">
              <a:extLst>
                <a:ext uri="{FF2B5EF4-FFF2-40B4-BE49-F238E27FC236}">
                  <a16:creationId xmlns:a16="http://schemas.microsoft.com/office/drawing/2014/main" id="{E03E1D3B-F90C-46D0-92D5-F73D905B72E2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523" name="그래픽 522" descr="스마트폰">
              <a:extLst>
                <a:ext uri="{FF2B5EF4-FFF2-40B4-BE49-F238E27FC236}">
                  <a16:creationId xmlns:a16="http://schemas.microsoft.com/office/drawing/2014/main" id="{C4B1700C-E79C-4ACE-B563-AEC8704CF7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524" name="사각형: 둥근 모서리 523">
              <a:extLst>
                <a:ext uri="{FF2B5EF4-FFF2-40B4-BE49-F238E27FC236}">
                  <a16:creationId xmlns:a16="http://schemas.microsoft.com/office/drawing/2014/main" id="{2AB96727-0D11-45B2-852A-C2B7034C0794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525" name="그룹 524">
              <a:extLst>
                <a:ext uri="{FF2B5EF4-FFF2-40B4-BE49-F238E27FC236}">
                  <a16:creationId xmlns:a16="http://schemas.microsoft.com/office/drawing/2014/main" id="{691A53BF-09F2-452B-9EFD-A51547818DB0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527" name="Message">
                <a:extLst>
                  <a:ext uri="{FF2B5EF4-FFF2-40B4-BE49-F238E27FC236}">
                    <a16:creationId xmlns:a16="http://schemas.microsoft.com/office/drawing/2014/main" id="{50AA4A37-5A50-4776-BF03-01647D1EDC6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28" name="Tip">
                <a:extLst>
                  <a:ext uri="{FF2B5EF4-FFF2-40B4-BE49-F238E27FC236}">
                    <a16:creationId xmlns:a16="http://schemas.microsoft.com/office/drawing/2014/main" id="{65BDA3E3-47BB-45B7-9F46-536B2A7D861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526" name="직사각형 525">
              <a:extLst>
                <a:ext uri="{FF2B5EF4-FFF2-40B4-BE49-F238E27FC236}">
                  <a16:creationId xmlns:a16="http://schemas.microsoft.com/office/drawing/2014/main" id="{8E6F367B-FC64-4301-B7AA-19A2BC86AE50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535" name="직사각형 534">
            <a:extLst>
              <a:ext uri="{FF2B5EF4-FFF2-40B4-BE49-F238E27FC236}">
                <a16:creationId xmlns:a16="http://schemas.microsoft.com/office/drawing/2014/main" id="{7453CB80-1AB6-41D4-9497-A59E4A6E84AC}"/>
              </a:ext>
            </a:extLst>
          </p:cNvPr>
          <p:cNvSpPr/>
          <p:nvPr/>
        </p:nvSpPr>
        <p:spPr>
          <a:xfrm>
            <a:off x="1526899" y="1648770"/>
            <a:ext cx="1093603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AF4FA92C-0808-4720-9C3D-326186FB017F}"/>
              </a:ext>
            </a:extLst>
          </p:cNvPr>
          <p:cNvSpPr/>
          <p:nvPr/>
        </p:nvSpPr>
        <p:spPr>
          <a:xfrm>
            <a:off x="565618" y="3086666"/>
            <a:ext cx="2601107" cy="433763"/>
          </a:xfrm>
          <a:prstGeom prst="rect">
            <a:avLst/>
          </a:prstGeom>
          <a:solidFill>
            <a:srgbClr val="EAF7FA"/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88" name="그룹 587">
            <a:extLst>
              <a:ext uri="{FF2B5EF4-FFF2-40B4-BE49-F238E27FC236}">
                <a16:creationId xmlns:a16="http://schemas.microsoft.com/office/drawing/2014/main" id="{4DBF6D3F-F5A0-4F66-9970-568E87DEB53C}"/>
              </a:ext>
            </a:extLst>
          </p:cNvPr>
          <p:cNvGrpSpPr/>
          <p:nvPr/>
        </p:nvGrpSpPr>
        <p:grpSpPr>
          <a:xfrm>
            <a:off x="677818" y="3127080"/>
            <a:ext cx="1233927" cy="377855"/>
            <a:chOff x="11046174" y="4430284"/>
            <a:chExt cx="1233927" cy="377855"/>
          </a:xfrm>
        </p:grpSpPr>
        <p:sp>
          <p:nvSpPr>
            <p:cNvPr id="589" name="직사각형 588">
              <a:extLst>
                <a:ext uri="{FF2B5EF4-FFF2-40B4-BE49-F238E27FC236}">
                  <a16:creationId xmlns:a16="http://schemas.microsoft.com/office/drawing/2014/main" id="{D40AC513-AC00-4F56-9EFA-2F88804FBD7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92" name="Profile Picture">
              <a:extLst>
                <a:ext uri="{FF2B5EF4-FFF2-40B4-BE49-F238E27FC236}">
                  <a16:creationId xmlns:a16="http://schemas.microsoft.com/office/drawing/2014/main" id="{BD980088-C544-4488-9FB9-15160E11F28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609" name="Background">
                <a:extLst>
                  <a:ext uri="{FF2B5EF4-FFF2-40B4-BE49-F238E27FC236}">
                    <a16:creationId xmlns:a16="http://schemas.microsoft.com/office/drawing/2014/main" id="{ADD5D2C3-DA4E-40A2-916F-16A8A5747A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10" name="Profile Icon">
                <a:extLst>
                  <a:ext uri="{FF2B5EF4-FFF2-40B4-BE49-F238E27FC236}">
                    <a16:creationId xmlns:a16="http://schemas.microsoft.com/office/drawing/2014/main" id="{883E5C55-5596-44D0-9160-E7FC9D50D0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97" name="직사각형 596">
              <a:extLst>
                <a:ext uri="{FF2B5EF4-FFF2-40B4-BE49-F238E27FC236}">
                  <a16:creationId xmlns:a16="http://schemas.microsoft.com/office/drawing/2014/main" id="{03931454-8246-4AD0-B6FA-511572ADF96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11" name="타원 610">
            <a:extLst>
              <a:ext uri="{FF2B5EF4-FFF2-40B4-BE49-F238E27FC236}">
                <a16:creationId xmlns:a16="http://schemas.microsoft.com/office/drawing/2014/main" id="{B9342EE0-16C1-4FE8-A7D4-F5D919063A4D}"/>
              </a:ext>
            </a:extLst>
          </p:cNvPr>
          <p:cNvSpPr/>
          <p:nvPr/>
        </p:nvSpPr>
        <p:spPr>
          <a:xfrm>
            <a:off x="652430" y="3133605"/>
            <a:ext cx="101600" cy="101600"/>
          </a:xfrm>
          <a:prstGeom prst="ellipse">
            <a:avLst/>
          </a:prstGeom>
          <a:solidFill>
            <a:srgbClr val="FFDA0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612" name="그래픽 611" descr="스마트폰">
            <a:extLst>
              <a:ext uri="{FF2B5EF4-FFF2-40B4-BE49-F238E27FC236}">
                <a16:creationId xmlns:a16="http://schemas.microsoft.com/office/drawing/2014/main" id="{BE7E71E0-BC9F-44AE-B899-601DF5A49FF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1590" y="3335080"/>
            <a:ext cx="144000" cy="144000"/>
          </a:xfrm>
          <a:prstGeom prst="rect">
            <a:avLst/>
          </a:prstGeom>
        </p:spPr>
      </p:pic>
      <p:grpSp>
        <p:nvGrpSpPr>
          <p:cNvPr id="4" name="그룹 3">
            <a:extLst>
              <a:ext uri="{FF2B5EF4-FFF2-40B4-BE49-F238E27FC236}">
                <a16:creationId xmlns:a16="http://schemas.microsoft.com/office/drawing/2014/main" id="{8965500F-1E62-4CBF-A3FA-0D060E1DB6E2}"/>
              </a:ext>
            </a:extLst>
          </p:cNvPr>
          <p:cNvGrpSpPr/>
          <p:nvPr/>
        </p:nvGrpSpPr>
        <p:grpSpPr>
          <a:xfrm>
            <a:off x="1817200" y="3178060"/>
            <a:ext cx="1299023" cy="252000"/>
            <a:chOff x="1750525" y="3225685"/>
            <a:chExt cx="1299023" cy="252000"/>
          </a:xfrm>
        </p:grpSpPr>
        <p:grpSp>
          <p:nvGrpSpPr>
            <p:cNvPr id="613" name="그룹 612">
              <a:extLst>
                <a:ext uri="{FF2B5EF4-FFF2-40B4-BE49-F238E27FC236}">
                  <a16:creationId xmlns:a16="http://schemas.microsoft.com/office/drawing/2014/main" id="{7B972FFD-C195-4577-B342-5AAFDFFCD65C}"/>
                </a:ext>
              </a:extLst>
            </p:cNvPr>
            <p:cNvGrpSpPr/>
            <p:nvPr/>
          </p:nvGrpSpPr>
          <p:grpSpPr>
            <a:xfrm>
              <a:off x="1750525" y="3225685"/>
              <a:ext cx="1299023" cy="252000"/>
              <a:chOff x="4349086" y="3667499"/>
              <a:chExt cx="1299023" cy="252000"/>
            </a:xfrm>
          </p:grpSpPr>
          <p:sp>
            <p:nvSpPr>
              <p:cNvPr id="614" name="Oval">
                <a:extLst>
                  <a:ext uri="{FF2B5EF4-FFF2-40B4-BE49-F238E27FC236}">
                    <a16:creationId xmlns:a16="http://schemas.microsoft.com/office/drawing/2014/main" id="{D078E3A7-AA9D-4460-ACBE-9D11B8DE8757}"/>
                  </a:ext>
                </a:extLst>
              </p:cNvPr>
              <p:cNvSpPr/>
              <p:nvPr/>
            </p:nvSpPr>
            <p:spPr>
              <a:xfrm>
                <a:off x="4631683" y="3667499"/>
                <a:ext cx="252000" cy="252000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15" name="그룹 614">
                <a:extLst>
                  <a:ext uri="{FF2B5EF4-FFF2-40B4-BE49-F238E27FC236}">
                    <a16:creationId xmlns:a16="http://schemas.microsoft.com/office/drawing/2014/main" id="{3A97859D-2542-4375-BDD1-339E2B44360F}"/>
                  </a:ext>
                </a:extLst>
              </p:cNvPr>
              <p:cNvGrpSpPr/>
              <p:nvPr/>
            </p:nvGrpSpPr>
            <p:grpSpPr>
              <a:xfrm>
                <a:off x="4672792" y="3667499"/>
                <a:ext cx="493488" cy="252000"/>
                <a:chOff x="7431433" y="4767758"/>
                <a:chExt cx="1809910" cy="924232"/>
              </a:xfrm>
            </p:grpSpPr>
            <p:sp>
              <p:nvSpPr>
                <p:cNvPr id="624" name="Oval">
                  <a:extLst>
                    <a:ext uri="{FF2B5EF4-FFF2-40B4-BE49-F238E27FC236}">
                      <a16:creationId xmlns:a16="http://schemas.microsoft.com/office/drawing/2014/main" id="{F6815C1B-6CCD-4A1B-9E0D-2208F1FB8FC3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625" name="그래픽 624" descr="스피커 폰">
                  <a:extLst>
                    <a:ext uri="{FF2B5EF4-FFF2-40B4-BE49-F238E27FC236}">
                      <a16:creationId xmlns:a16="http://schemas.microsoft.com/office/drawing/2014/main" id="{BED9B993-96A7-4FF7-B7E9-8BBA7348C5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431433" y="4905593"/>
                  <a:ext cx="648565" cy="648565"/>
                </a:xfrm>
                <a:prstGeom prst="rect">
                  <a:avLst/>
                </a:prstGeom>
              </p:spPr>
            </p:pic>
          </p:grpSp>
          <p:sp>
            <p:nvSpPr>
              <p:cNvPr id="616" name="Oval">
                <a:extLst>
                  <a:ext uri="{FF2B5EF4-FFF2-40B4-BE49-F238E27FC236}">
                    <a16:creationId xmlns:a16="http://schemas.microsoft.com/office/drawing/2014/main" id="{9FCD9DA5-14C9-41F2-9C19-6D048734426C}"/>
                  </a:ext>
                </a:extLst>
              </p:cNvPr>
              <p:cNvSpPr/>
              <p:nvPr/>
            </p:nvSpPr>
            <p:spPr>
              <a:xfrm>
                <a:off x="4349086" y="3667499"/>
                <a:ext cx="252000" cy="252000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17" name="그룹 616">
                <a:extLst>
                  <a:ext uri="{FF2B5EF4-FFF2-40B4-BE49-F238E27FC236}">
                    <a16:creationId xmlns:a16="http://schemas.microsoft.com/office/drawing/2014/main" id="{3B502BCC-C7B7-47D6-9B61-93A8109C1D4B}"/>
                  </a:ext>
                </a:extLst>
              </p:cNvPr>
              <p:cNvGrpSpPr/>
              <p:nvPr/>
            </p:nvGrpSpPr>
            <p:grpSpPr>
              <a:xfrm>
                <a:off x="4970518" y="3667499"/>
                <a:ext cx="478359" cy="252000"/>
                <a:chOff x="4915764" y="2721864"/>
                <a:chExt cx="1715991" cy="903986"/>
              </a:xfrm>
            </p:grpSpPr>
            <p:sp>
              <p:nvSpPr>
                <p:cNvPr id="622" name="Oval">
                  <a:extLst>
                    <a:ext uri="{FF2B5EF4-FFF2-40B4-BE49-F238E27FC236}">
                      <a16:creationId xmlns:a16="http://schemas.microsoft.com/office/drawing/2014/main" id="{F575E945-CCC5-4125-8B22-F7A709693944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623" name="그래픽 622" descr="스마트폰">
                  <a:extLst>
                    <a:ext uri="{FF2B5EF4-FFF2-40B4-BE49-F238E27FC236}">
                      <a16:creationId xmlns:a16="http://schemas.microsoft.com/office/drawing/2014/main" id="{CA74CE79-6720-4635-B0AB-78729C513A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915764" y="2932252"/>
                  <a:ext cx="483213" cy="483213"/>
                </a:xfrm>
                <a:prstGeom prst="rect">
                  <a:avLst/>
                </a:prstGeom>
              </p:spPr>
            </p:pic>
          </p:grpSp>
          <p:grpSp>
            <p:nvGrpSpPr>
              <p:cNvPr id="618" name="그룹 617">
                <a:extLst>
                  <a:ext uri="{FF2B5EF4-FFF2-40B4-BE49-F238E27FC236}">
                    <a16:creationId xmlns:a16="http://schemas.microsoft.com/office/drawing/2014/main" id="{4065C0ED-C751-486A-B5E2-FCE645916FB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rot="5400000" flipH="1" flipV="1">
                <a:off x="5558239" y="3723382"/>
                <a:ext cx="39506" cy="140235"/>
                <a:chOff x="5926346" y="2651966"/>
                <a:chExt cx="264312" cy="928828"/>
              </a:xfrm>
            </p:grpSpPr>
            <p:sp>
              <p:nvSpPr>
                <p:cNvPr id="619" name="Oval">
                  <a:extLst>
                    <a:ext uri="{FF2B5EF4-FFF2-40B4-BE49-F238E27FC236}">
                      <a16:creationId xmlns:a16="http://schemas.microsoft.com/office/drawing/2014/main" id="{15D67FAE-8CAF-4B55-8BBB-487D09DAB15B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0" name="Oval">
                  <a:extLst>
                    <a:ext uri="{FF2B5EF4-FFF2-40B4-BE49-F238E27FC236}">
                      <a16:creationId xmlns:a16="http://schemas.microsoft.com/office/drawing/2014/main" id="{0D16540B-378F-47BD-B5AB-13C5089AF5B7}"/>
                    </a:ext>
                  </a:extLst>
                </p:cNvPr>
                <p:cNvSpPr/>
                <p:nvPr/>
              </p:nvSpPr>
              <p:spPr>
                <a:xfrm flipV="1">
                  <a:off x="5926346" y="2984224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1" name="Oval">
                  <a:extLst>
                    <a:ext uri="{FF2B5EF4-FFF2-40B4-BE49-F238E27FC236}">
                      <a16:creationId xmlns:a16="http://schemas.microsoft.com/office/drawing/2014/main" id="{DF4A42A9-AE6F-454F-B958-535A8A5A5F82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pic>
          <p:nvPicPr>
            <p:cNvPr id="626" name="그래픽 625" descr="보내기">
              <a:extLst>
                <a:ext uri="{FF2B5EF4-FFF2-40B4-BE49-F238E27FC236}">
                  <a16:creationId xmlns:a16="http://schemas.microsoft.com/office/drawing/2014/main" id="{48461A06-7033-4584-9A3E-662545AAFFB0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797775" y="3281283"/>
              <a:ext cx="140803" cy="140803"/>
            </a:xfrm>
            <a:prstGeom prst="rect">
              <a:avLst/>
            </a:prstGeom>
          </p:spPr>
        </p:pic>
        <p:pic>
          <p:nvPicPr>
            <p:cNvPr id="627" name="그래픽 626" descr="웹 캠">
              <a:extLst>
                <a:ext uri="{FF2B5EF4-FFF2-40B4-BE49-F238E27FC236}">
                  <a16:creationId xmlns:a16="http://schemas.microsoft.com/office/drawing/2014/main" id="{441B3098-E682-4E8A-ABDA-DC5A35C8A8D4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2627701" y="3262116"/>
              <a:ext cx="180000" cy="180000"/>
            </a:xfrm>
            <a:prstGeom prst="rect">
              <a:avLst/>
            </a:prstGeom>
          </p:spPr>
        </p:pic>
      </p:grpSp>
      <p:sp>
        <p:nvSpPr>
          <p:cNvPr id="628" name="타원 627">
            <a:extLst>
              <a:ext uri="{FF2B5EF4-FFF2-40B4-BE49-F238E27FC236}">
                <a16:creationId xmlns:a16="http://schemas.microsoft.com/office/drawing/2014/main" id="{E411D8BC-C9C1-42B4-8ACF-0DDD0CC6549B}"/>
              </a:ext>
            </a:extLst>
          </p:cNvPr>
          <p:cNvSpPr/>
          <p:nvPr/>
        </p:nvSpPr>
        <p:spPr>
          <a:xfrm>
            <a:off x="2818276" y="3081502"/>
            <a:ext cx="431800" cy="431800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89" name="타원 688">
            <a:extLst>
              <a:ext uri="{FF2B5EF4-FFF2-40B4-BE49-F238E27FC236}">
                <a16:creationId xmlns:a16="http://schemas.microsoft.com/office/drawing/2014/main" id="{1F7AE49A-38B7-4B04-B631-8E2DAC32CE39}"/>
              </a:ext>
            </a:extLst>
          </p:cNvPr>
          <p:cNvSpPr>
            <a:spLocks noChangeAspect="1"/>
          </p:cNvSpPr>
          <p:nvPr/>
        </p:nvSpPr>
        <p:spPr>
          <a:xfrm>
            <a:off x="459116" y="29654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F895389A-B700-44F2-9228-860BC16C16E5}"/>
              </a:ext>
            </a:extLst>
          </p:cNvPr>
          <p:cNvGrpSpPr/>
          <p:nvPr/>
        </p:nvGrpSpPr>
        <p:grpSpPr>
          <a:xfrm>
            <a:off x="1681903" y="3541957"/>
            <a:ext cx="1292300" cy="2139047"/>
            <a:chOff x="3355789" y="3273913"/>
            <a:chExt cx="1292300" cy="2139047"/>
          </a:xfrm>
        </p:grpSpPr>
        <p:sp>
          <p:nvSpPr>
            <p:cNvPr id="651" name="Copy Icon">
              <a:extLst>
                <a:ext uri="{FF2B5EF4-FFF2-40B4-BE49-F238E27FC236}">
                  <a16:creationId xmlns:a16="http://schemas.microsoft.com/office/drawing/2014/main" id="{52AB6748-24C8-4F38-A5A6-9BE688C99AC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25690" y="344116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2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058448A8-4F5D-4387-848A-42264D5EC3ED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3355789" y="3273913"/>
              <a:ext cx="1292300" cy="213904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강용관 책임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프로필 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즐겨찾기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복사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이동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 그룹에서 삭제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70" name="Star">
              <a:extLst>
                <a:ext uri="{FF2B5EF4-FFF2-40B4-BE49-F238E27FC236}">
                  <a16:creationId xmlns:a16="http://schemas.microsoft.com/office/drawing/2014/main" id="{E11C69A4-0111-45D6-9F50-3DA5359D7E1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610" y="3970006"/>
              <a:ext cx="147600" cy="141576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74" name="Find User">
              <a:extLst>
                <a:ext uri="{FF2B5EF4-FFF2-40B4-BE49-F238E27FC236}">
                  <a16:creationId xmlns:a16="http://schemas.microsoft.com/office/drawing/2014/main" id="{FA90AA31-8C3B-47F2-B70E-334B6762EEA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06612" y="3668388"/>
              <a:ext cx="161925" cy="161925"/>
            </a:xfrm>
            <a:custGeom>
              <a:avLst/>
              <a:gdLst>
                <a:gd name="T0" fmla="*/ 541 w 1412"/>
                <a:gd name="T1" fmla="*/ 0 h 1403"/>
                <a:gd name="T2" fmla="*/ 250 w 1412"/>
                <a:gd name="T3" fmla="*/ 314 h 1403"/>
                <a:gd name="T4" fmla="*/ 394 w 1412"/>
                <a:gd name="T5" fmla="*/ 670 h 1403"/>
                <a:gd name="T6" fmla="*/ 357 w 1412"/>
                <a:gd name="T7" fmla="*/ 790 h 1403"/>
                <a:gd name="T8" fmla="*/ 0 w 1412"/>
                <a:gd name="T9" fmla="*/ 1068 h 1403"/>
                <a:gd name="T10" fmla="*/ 0 w 1412"/>
                <a:gd name="T11" fmla="*/ 1109 h 1403"/>
                <a:gd name="T12" fmla="*/ 543 w 1412"/>
                <a:gd name="T13" fmla="*/ 1290 h 1403"/>
                <a:gd name="T14" fmla="*/ 828 w 1412"/>
                <a:gd name="T15" fmla="*/ 1272 h 1403"/>
                <a:gd name="T16" fmla="*/ 597 w 1412"/>
                <a:gd name="T17" fmla="*/ 941 h 1403"/>
                <a:gd name="T18" fmla="*/ 682 w 1412"/>
                <a:gd name="T19" fmla="*/ 710 h 1403"/>
                <a:gd name="T20" fmla="*/ 691 w 1412"/>
                <a:gd name="T21" fmla="*/ 668 h 1403"/>
                <a:gd name="T22" fmla="*/ 833 w 1412"/>
                <a:gd name="T23" fmla="*/ 314 h 1403"/>
                <a:gd name="T24" fmla="*/ 541 w 1412"/>
                <a:gd name="T25" fmla="*/ 0 h 1403"/>
                <a:gd name="T26" fmla="*/ 950 w 1412"/>
                <a:gd name="T27" fmla="*/ 643 h 1403"/>
                <a:gd name="T28" fmla="*/ 652 w 1412"/>
                <a:gd name="T29" fmla="*/ 941 h 1403"/>
                <a:gd name="T30" fmla="*/ 950 w 1412"/>
                <a:gd name="T31" fmla="*/ 1240 h 1403"/>
                <a:gd name="T32" fmla="*/ 1135 w 1412"/>
                <a:gd name="T33" fmla="*/ 1173 h 1403"/>
                <a:gd name="T34" fmla="*/ 1147 w 1412"/>
                <a:gd name="T35" fmla="*/ 1185 h 1403"/>
                <a:gd name="T36" fmla="*/ 1155 w 1412"/>
                <a:gd name="T37" fmla="*/ 1248 h 1403"/>
                <a:gd name="T38" fmla="*/ 1291 w 1412"/>
                <a:gd name="T39" fmla="*/ 1382 h 1403"/>
                <a:gd name="T40" fmla="*/ 1366 w 1412"/>
                <a:gd name="T41" fmla="*/ 1382 h 1403"/>
                <a:gd name="T42" fmla="*/ 1391 w 1412"/>
                <a:gd name="T43" fmla="*/ 1358 h 1403"/>
                <a:gd name="T44" fmla="*/ 1391 w 1412"/>
                <a:gd name="T45" fmla="*/ 1282 h 1403"/>
                <a:gd name="T46" fmla="*/ 1255 w 1412"/>
                <a:gd name="T47" fmla="*/ 1148 h 1403"/>
                <a:gd name="T48" fmla="*/ 1194 w 1412"/>
                <a:gd name="T49" fmla="*/ 1138 h 1403"/>
                <a:gd name="T50" fmla="*/ 1182 w 1412"/>
                <a:gd name="T51" fmla="*/ 1126 h 1403"/>
                <a:gd name="T52" fmla="*/ 1249 w 1412"/>
                <a:gd name="T53" fmla="*/ 941 h 1403"/>
                <a:gd name="T54" fmla="*/ 950 w 1412"/>
                <a:gd name="T55" fmla="*/ 643 h 1403"/>
                <a:gd name="T56" fmla="*/ 950 w 1412"/>
                <a:gd name="T57" fmla="*/ 724 h 1403"/>
                <a:gd name="T58" fmla="*/ 1167 w 1412"/>
                <a:gd name="T59" fmla="*/ 941 h 1403"/>
                <a:gd name="T60" fmla="*/ 950 w 1412"/>
                <a:gd name="T61" fmla="*/ 1158 h 1403"/>
                <a:gd name="T62" fmla="*/ 733 w 1412"/>
                <a:gd name="T63" fmla="*/ 941 h 1403"/>
                <a:gd name="T64" fmla="*/ 950 w 1412"/>
                <a:gd name="T65" fmla="*/ 724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2" h="1403">
                  <a:moveTo>
                    <a:pt x="541" y="0"/>
                  </a:moveTo>
                  <a:cubicBezTo>
                    <a:pt x="385" y="0"/>
                    <a:pt x="250" y="108"/>
                    <a:pt x="250" y="314"/>
                  </a:cubicBezTo>
                  <a:cubicBezTo>
                    <a:pt x="250" y="448"/>
                    <a:pt x="312" y="585"/>
                    <a:pt x="394" y="670"/>
                  </a:cubicBezTo>
                  <a:cubicBezTo>
                    <a:pt x="426" y="754"/>
                    <a:pt x="368" y="786"/>
                    <a:pt x="357" y="790"/>
                  </a:cubicBezTo>
                  <a:cubicBezTo>
                    <a:pt x="192" y="850"/>
                    <a:pt x="0" y="960"/>
                    <a:pt x="0" y="1068"/>
                  </a:cubicBezTo>
                  <a:lnTo>
                    <a:pt x="0" y="1109"/>
                  </a:lnTo>
                  <a:cubicBezTo>
                    <a:pt x="0" y="1257"/>
                    <a:pt x="282" y="1290"/>
                    <a:pt x="543" y="1290"/>
                  </a:cubicBezTo>
                  <a:cubicBezTo>
                    <a:pt x="641" y="1290"/>
                    <a:pt x="741" y="1285"/>
                    <a:pt x="828" y="1272"/>
                  </a:cubicBezTo>
                  <a:cubicBezTo>
                    <a:pt x="693" y="1222"/>
                    <a:pt x="597" y="1093"/>
                    <a:pt x="597" y="941"/>
                  </a:cubicBezTo>
                  <a:cubicBezTo>
                    <a:pt x="597" y="853"/>
                    <a:pt x="629" y="772"/>
                    <a:pt x="682" y="710"/>
                  </a:cubicBezTo>
                  <a:cubicBezTo>
                    <a:pt x="683" y="698"/>
                    <a:pt x="685" y="685"/>
                    <a:pt x="691" y="668"/>
                  </a:cubicBezTo>
                  <a:cubicBezTo>
                    <a:pt x="771" y="583"/>
                    <a:pt x="833" y="447"/>
                    <a:pt x="833" y="314"/>
                  </a:cubicBezTo>
                  <a:cubicBezTo>
                    <a:pt x="833" y="107"/>
                    <a:pt x="698" y="0"/>
                    <a:pt x="541" y="0"/>
                  </a:cubicBezTo>
                  <a:close/>
                  <a:moveTo>
                    <a:pt x="950" y="643"/>
                  </a:moveTo>
                  <a:cubicBezTo>
                    <a:pt x="785" y="643"/>
                    <a:pt x="652" y="776"/>
                    <a:pt x="652" y="941"/>
                  </a:cubicBezTo>
                  <a:cubicBezTo>
                    <a:pt x="652" y="1106"/>
                    <a:pt x="785" y="1240"/>
                    <a:pt x="950" y="1240"/>
                  </a:cubicBezTo>
                  <a:cubicBezTo>
                    <a:pt x="1021" y="1240"/>
                    <a:pt x="1084" y="1215"/>
                    <a:pt x="1135" y="1173"/>
                  </a:cubicBezTo>
                  <a:lnTo>
                    <a:pt x="1147" y="1185"/>
                  </a:lnTo>
                  <a:cubicBezTo>
                    <a:pt x="1136" y="1206"/>
                    <a:pt x="1138" y="1231"/>
                    <a:pt x="1155" y="1248"/>
                  </a:cubicBezTo>
                  <a:lnTo>
                    <a:pt x="1291" y="1382"/>
                  </a:lnTo>
                  <a:cubicBezTo>
                    <a:pt x="1312" y="1403"/>
                    <a:pt x="1345" y="1403"/>
                    <a:pt x="1366" y="1382"/>
                  </a:cubicBezTo>
                  <a:lnTo>
                    <a:pt x="1391" y="1358"/>
                  </a:lnTo>
                  <a:cubicBezTo>
                    <a:pt x="1412" y="1337"/>
                    <a:pt x="1412" y="1303"/>
                    <a:pt x="1391" y="1282"/>
                  </a:cubicBezTo>
                  <a:lnTo>
                    <a:pt x="1255" y="1148"/>
                  </a:lnTo>
                  <a:cubicBezTo>
                    <a:pt x="1239" y="1131"/>
                    <a:pt x="1214" y="1128"/>
                    <a:pt x="1194" y="1138"/>
                  </a:cubicBezTo>
                  <a:lnTo>
                    <a:pt x="1182" y="1126"/>
                  </a:lnTo>
                  <a:cubicBezTo>
                    <a:pt x="1223" y="1075"/>
                    <a:pt x="1249" y="1011"/>
                    <a:pt x="1249" y="941"/>
                  </a:cubicBezTo>
                  <a:cubicBezTo>
                    <a:pt x="1249" y="776"/>
                    <a:pt x="1115" y="643"/>
                    <a:pt x="950" y="643"/>
                  </a:cubicBezTo>
                  <a:close/>
                  <a:moveTo>
                    <a:pt x="950" y="724"/>
                  </a:moveTo>
                  <a:cubicBezTo>
                    <a:pt x="1070" y="724"/>
                    <a:pt x="1167" y="821"/>
                    <a:pt x="1167" y="941"/>
                  </a:cubicBezTo>
                  <a:cubicBezTo>
                    <a:pt x="1167" y="1061"/>
                    <a:pt x="1070" y="1158"/>
                    <a:pt x="950" y="1158"/>
                  </a:cubicBezTo>
                  <a:cubicBezTo>
                    <a:pt x="830" y="1158"/>
                    <a:pt x="733" y="1061"/>
                    <a:pt x="733" y="941"/>
                  </a:cubicBezTo>
                  <a:cubicBezTo>
                    <a:pt x="733" y="821"/>
                    <a:pt x="830" y="724"/>
                    <a:pt x="950" y="72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2C4CF991-BABA-48DD-920E-E73B06BC7CC8}"/>
                </a:ext>
              </a:extLst>
            </p:cNvPr>
            <p:cNvGrpSpPr/>
            <p:nvPr/>
          </p:nvGrpSpPr>
          <p:grpSpPr>
            <a:xfrm>
              <a:off x="3402348" y="4556217"/>
              <a:ext cx="173055" cy="749336"/>
              <a:chOff x="3402348" y="4262919"/>
              <a:chExt cx="173055" cy="749336"/>
            </a:xfrm>
          </p:grpSpPr>
          <p:sp>
            <p:nvSpPr>
              <p:cNvPr id="669" name="Remove User">
                <a:extLst>
                  <a:ext uri="{FF2B5EF4-FFF2-40B4-BE49-F238E27FC236}">
                    <a16:creationId xmlns:a16="http://schemas.microsoft.com/office/drawing/2014/main" id="{6B68D1D9-F701-4EA7-985D-BF95C74A13E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2348" y="4850255"/>
                <a:ext cx="162000" cy="162000"/>
              </a:xfrm>
              <a:custGeom>
                <a:avLst/>
                <a:gdLst>
                  <a:gd name="T0" fmla="*/ 565 w 1396"/>
                  <a:gd name="T1" fmla="*/ 0 h 1392"/>
                  <a:gd name="T2" fmla="*/ 270 w 1396"/>
                  <a:gd name="T3" fmla="*/ 327 h 1392"/>
                  <a:gd name="T4" fmla="*/ 411 w 1396"/>
                  <a:gd name="T5" fmla="*/ 698 h 1392"/>
                  <a:gd name="T6" fmla="*/ 372 w 1396"/>
                  <a:gd name="T7" fmla="*/ 824 h 1392"/>
                  <a:gd name="T8" fmla="*/ 0 w 1396"/>
                  <a:gd name="T9" fmla="*/ 1116 h 1392"/>
                  <a:gd name="T10" fmla="*/ 0 w 1396"/>
                  <a:gd name="T11" fmla="*/ 1158 h 1392"/>
                  <a:gd name="T12" fmla="*/ 567 w 1396"/>
                  <a:gd name="T13" fmla="*/ 1346 h 1392"/>
                  <a:gd name="T14" fmla="*/ 745 w 1396"/>
                  <a:gd name="T15" fmla="*/ 1341 h 1392"/>
                  <a:gd name="T16" fmla="*/ 629 w 1396"/>
                  <a:gd name="T17" fmla="*/ 1050 h 1392"/>
                  <a:gd name="T18" fmla="*/ 718 w 1396"/>
                  <a:gd name="T19" fmla="*/ 792 h 1392"/>
                  <a:gd name="T20" fmla="*/ 721 w 1396"/>
                  <a:gd name="T21" fmla="*/ 698 h 1392"/>
                  <a:gd name="T22" fmla="*/ 860 w 1396"/>
                  <a:gd name="T23" fmla="*/ 327 h 1392"/>
                  <a:gd name="T24" fmla="*/ 565 w 1396"/>
                  <a:gd name="T25" fmla="*/ 0 h 1392"/>
                  <a:gd name="T26" fmla="*/ 1053 w 1396"/>
                  <a:gd name="T27" fmla="*/ 707 h 1392"/>
                  <a:gd name="T28" fmla="*/ 711 w 1396"/>
                  <a:gd name="T29" fmla="*/ 1050 h 1392"/>
                  <a:gd name="T30" fmla="*/ 1053 w 1396"/>
                  <a:gd name="T31" fmla="*/ 1392 h 1392"/>
                  <a:gd name="T32" fmla="*/ 1396 w 1396"/>
                  <a:gd name="T33" fmla="*/ 1050 h 1392"/>
                  <a:gd name="T34" fmla="*/ 1053 w 1396"/>
                  <a:gd name="T35" fmla="*/ 707 h 1392"/>
                  <a:gd name="T36" fmla="*/ 863 w 1396"/>
                  <a:gd name="T37" fmla="*/ 1002 h 1392"/>
                  <a:gd name="T38" fmla="*/ 1242 w 1396"/>
                  <a:gd name="T39" fmla="*/ 1002 h 1392"/>
                  <a:gd name="T40" fmla="*/ 1242 w 1396"/>
                  <a:gd name="T41" fmla="*/ 1099 h 1392"/>
                  <a:gd name="T42" fmla="*/ 863 w 1396"/>
                  <a:gd name="T43" fmla="*/ 1099 h 1392"/>
                  <a:gd name="T44" fmla="*/ 863 w 1396"/>
                  <a:gd name="T45" fmla="*/ 100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96" h="1392">
                    <a:moveTo>
                      <a:pt x="565" y="0"/>
                    </a:moveTo>
                    <a:cubicBezTo>
                      <a:pt x="401" y="0"/>
                      <a:pt x="270" y="112"/>
                      <a:pt x="270" y="327"/>
                    </a:cubicBezTo>
                    <a:cubicBezTo>
                      <a:pt x="270" y="467"/>
                      <a:pt x="326" y="610"/>
                      <a:pt x="411" y="698"/>
                    </a:cubicBezTo>
                    <a:cubicBezTo>
                      <a:pt x="444" y="787"/>
                      <a:pt x="384" y="819"/>
                      <a:pt x="372" y="824"/>
                    </a:cubicBezTo>
                    <a:cubicBezTo>
                      <a:pt x="200" y="887"/>
                      <a:pt x="0" y="1002"/>
                      <a:pt x="0" y="1116"/>
                    </a:cubicBezTo>
                    <a:lnTo>
                      <a:pt x="0" y="1158"/>
                    </a:lnTo>
                    <a:cubicBezTo>
                      <a:pt x="0" y="1312"/>
                      <a:pt x="294" y="1346"/>
                      <a:pt x="567" y="1346"/>
                    </a:cubicBezTo>
                    <a:cubicBezTo>
                      <a:pt x="626" y="1346"/>
                      <a:pt x="687" y="1345"/>
                      <a:pt x="745" y="1341"/>
                    </a:cubicBezTo>
                    <a:cubicBezTo>
                      <a:pt x="673" y="1265"/>
                      <a:pt x="629" y="1162"/>
                      <a:pt x="629" y="1050"/>
                    </a:cubicBezTo>
                    <a:cubicBezTo>
                      <a:pt x="629" y="952"/>
                      <a:pt x="663" y="863"/>
                      <a:pt x="718" y="792"/>
                    </a:cubicBezTo>
                    <a:cubicBezTo>
                      <a:pt x="709" y="773"/>
                      <a:pt x="706" y="744"/>
                      <a:pt x="721" y="698"/>
                    </a:cubicBezTo>
                    <a:cubicBezTo>
                      <a:pt x="805" y="610"/>
                      <a:pt x="860" y="467"/>
                      <a:pt x="860" y="327"/>
                    </a:cubicBezTo>
                    <a:cubicBezTo>
                      <a:pt x="860" y="112"/>
                      <a:pt x="729" y="0"/>
                      <a:pt x="565" y="0"/>
                    </a:cubicBezTo>
                    <a:close/>
                    <a:moveTo>
                      <a:pt x="1053" y="707"/>
                    </a:moveTo>
                    <a:cubicBezTo>
                      <a:pt x="864" y="707"/>
                      <a:pt x="711" y="860"/>
                      <a:pt x="711" y="1050"/>
                    </a:cubicBezTo>
                    <a:cubicBezTo>
                      <a:pt x="711" y="1239"/>
                      <a:pt x="864" y="1392"/>
                      <a:pt x="1053" y="1392"/>
                    </a:cubicBezTo>
                    <a:cubicBezTo>
                      <a:pt x="1243" y="1392"/>
                      <a:pt x="1396" y="1239"/>
                      <a:pt x="1396" y="1050"/>
                    </a:cubicBezTo>
                    <a:cubicBezTo>
                      <a:pt x="1396" y="860"/>
                      <a:pt x="1243" y="707"/>
                      <a:pt x="1053" y="707"/>
                    </a:cubicBezTo>
                    <a:close/>
                    <a:moveTo>
                      <a:pt x="863" y="1002"/>
                    </a:moveTo>
                    <a:lnTo>
                      <a:pt x="1242" y="1002"/>
                    </a:lnTo>
                    <a:lnTo>
                      <a:pt x="1242" y="1099"/>
                    </a:lnTo>
                    <a:lnTo>
                      <a:pt x="863" y="1099"/>
                    </a:lnTo>
                    <a:lnTo>
                      <a:pt x="863" y="1002"/>
                    </a:ln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92F0AFC7-8D39-454A-870D-DCE90EA7ABF1}"/>
                  </a:ext>
                </a:extLst>
              </p:cNvPr>
              <p:cNvGrpSpPr/>
              <p:nvPr/>
            </p:nvGrpSpPr>
            <p:grpSpPr>
              <a:xfrm>
                <a:off x="3414335" y="4558194"/>
                <a:ext cx="161068" cy="161926"/>
                <a:chOff x="5269689" y="3607063"/>
                <a:chExt cx="161068" cy="161926"/>
              </a:xfrm>
              <a:solidFill>
                <a:srgbClr val="757575"/>
              </a:solidFill>
            </p:grpSpPr>
            <p:sp>
              <p:nvSpPr>
                <p:cNvPr id="672" name="User">
                  <a:extLst>
                    <a:ext uri="{FF2B5EF4-FFF2-40B4-BE49-F238E27FC236}">
                      <a16:creationId xmlns:a16="http://schemas.microsoft.com/office/drawing/2014/main" id="{9C6C7463-5DE0-4EA2-B659-1C44AB7B00A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69689" y="3607063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75" name="Redo">
                  <a:extLst>
                    <a:ext uri="{FF2B5EF4-FFF2-40B4-BE49-F238E27FC236}">
                      <a16:creationId xmlns:a16="http://schemas.microsoft.com/office/drawing/2014/main" id="{2FB31E63-2706-45E2-9E2F-4D933884621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340757" y="3697307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grpFill/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id="{094E9889-DC70-4589-8101-CA3504EFCD66}"/>
                  </a:ext>
                </a:extLst>
              </p:cNvPr>
              <p:cNvGrpSpPr/>
              <p:nvPr/>
            </p:nvGrpSpPr>
            <p:grpSpPr>
              <a:xfrm>
                <a:off x="3414335" y="4262919"/>
                <a:ext cx="141013" cy="175633"/>
                <a:chOff x="3414335" y="4262919"/>
                <a:chExt cx="141013" cy="175633"/>
              </a:xfrm>
            </p:grpSpPr>
            <p:sp>
              <p:nvSpPr>
                <p:cNvPr id="679" name="User">
                  <a:extLst>
                    <a:ext uri="{FF2B5EF4-FFF2-40B4-BE49-F238E27FC236}">
                      <a16:creationId xmlns:a16="http://schemas.microsoft.com/office/drawing/2014/main" id="{EEF435F9-B111-47F3-829F-F61603032D4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14335" y="4262919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81" name="Update">
                  <a:extLst>
                    <a:ext uri="{FF2B5EF4-FFF2-40B4-BE49-F238E27FC236}">
                      <a16:creationId xmlns:a16="http://schemas.microsoft.com/office/drawing/2014/main" id="{D5399AC9-0D4D-4000-A557-9A3EEFDCE93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83348" y="4343175"/>
                  <a:ext cx="72000" cy="95377"/>
                </a:xfrm>
                <a:custGeom>
                  <a:avLst/>
                  <a:gdLst>
                    <a:gd name="T0" fmla="*/ 764 w 1058"/>
                    <a:gd name="T1" fmla="*/ 2 h 1408"/>
                    <a:gd name="T2" fmla="*/ 759 w 1058"/>
                    <a:gd name="T3" fmla="*/ 7 h 1408"/>
                    <a:gd name="T4" fmla="*/ 699 w 1058"/>
                    <a:gd name="T5" fmla="*/ 192 h 1408"/>
                    <a:gd name="T6" fmla="*/ 33 w 1058"/>
                    <a:gd name="T7" fmla="*/ 572 h 1408"/>
                    <a:gd name="T8" fmla="*/ 43 w 1058"/>
                    <a:gd name="T9" fmla="*/ 572 h 1408"/>
                    <a:gd name="T10" fmla="*/ 445 w 1058"/>
                    <a:gd name="T11" fmla="*/ 392 h 1408"/>
                    <a:gd name="T12" fmla="*/ 645 w 1058"/>
                    <a:gd name="T13" fmla="*/ 431 h 1408"/>
                    <a:gd name="T14" fmla="*/ 586 w 1058"/>
                    <a:gd name="T15" fmla="*/ 636 h 1408"/>
                    <a:gd name="T16" fmla="*/ 596 w 1058"/>
                    <a:gd name="T17" fmla="*/ 643 h 1408"/>
                    <a:gd name="T18" fmla="*/ 1047 w 1058"/>
                    <a:gd name="T19" fmla="*/ 436 h 1408"/>
                    <a:gd name="T20" fmla="*/ 1052 w 1058"/>
                    <a:gd name="T21" fmla="*/ 419 h 1408"/>
                    <a:gd name="T22" fmla="*/ 776 w 1058"/>
                    <a:gd name="T23" fmla="*/ 7 h 1408"/>
                    <a:gd name="T24" fmla="*/ 764 w 1058"/>
                    <a:gd name="T25" fmla="*/ 2 h 1408"/>
                    <a:gd name="T26" fmla="*/ 450 w 1058"/>
                    <a:gd name="T27" fmla="*/ 772 h 1408"/>
                    <a:gd name="T28" fmla="*/ 6 w 1058"/>
                    <a:gd name="T29" fmla="*/ 979 h 1408"/>
                    <a:gd name="T30" fmla="*/ 6 w 1058"/>
                    <a:gd name="T31" fmla="*/ 984 h 1408"/>
                    <a:gd name="T32" fmla="*/ 282 w 1058"/>
                    <a:gd name="T33" fmla="*/ 1403 h 1408"/>
                    <a:gd name="T34" fmla="*/ 292 w 1058"/>
                    <a:gd name="T35" fmla="*/ 1403 h 1408"/>
                    <a:gd name="T36" fmla="*/ 352 w 1058"/>
                    <a:gd name="T37" fmla="*/ 1213 h 1408"/>
                    <a:gd name="T38" fmla="*/ 1015 w 1058"/>
                    <a:gd name="T39" fmla="*/ 838 h 1408"/>
                    <a:gd name="T40" fmla="*/ 1010 w 1058"/>
                    <a:gd name="T41" fmla="*/ 833 h 1408"/>
                    <a:gd name="T42" fmla="*/ 603 w 1058"/>
                    <a:gd name="T43" fmla="*/ 1023 h 1408"/>
                    <a:gd name="T44" fmla="*/ 406 w 1058"/>
                    <a:gd name="T45" fmla="*/ 984 h 1408"/>
                    <a:gd name="T46" fmla="*/ 460 w 1058"/>
                    <a:gd name="T47" fmla="*/ 784 h 1408"/>
                    <a:gd name="T48" fmla="*/ 450 w 1058"/>
                    <a:gd name="T49" fmla="*/ 772 h 1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58" h="1408">
                      <a:moveTo>
                        <a:pt x="764" y="2"/>
                      </a:moveTo>
                      <a:cubicBezTo>
                        <a:pt x="762" y="2"/>
                        <a:pt x="760" y="4"/>
                        <a:pt x="759" y="7"/>
                      </a:cubicBezTo>
                      <a:cubicBezTo>
                        <a:pt x="748" y="45"/>
                        <a:pt x="716" y="143"/>
                        <a:pt x="699" y="192"/>
                      </a:cubicBezTo>
                      <a:cubicBezTo>
                        <a:pt x="233" y="110"/>
                        <a:pt x="66" y="480"/>
                        <a:pt x="33" y="572"/>
                      </a:cubicBezTo>
                      <a:cubicBezTo>
                        <a:pt x="28" y="583"/>
                        <a:pt x="27" y="583"/>
                        <a:pt x="43" y="572"/>
                      </a:cubicBezTo>
                      <a:cubicBezTo>
                        <a:pt x="92" y="528"/>
                        <a:pt x="255" y="397"/>
                        <a:pt x="445" y="392"/>
                      </a:cubicBezTo>
                      <a:cubicBezTo>
                        <a:pt x="575" y="392"/>
                        <a:pt x="645" y="431"/>
                        <a:pt x="645" y="431"/>
                      </a:cubicBezTo>
                      <a:lnTo>
                        <a:pt x="586" y="636"/>
                      </a:lnTo>
                      <a:cubicBezTo>
                        <a:pt x="586" y="636"/>
                        <a:pt x="580" y="648"/>
                        <a:pt x="596" y="643"/>
                      </a:cubicBezTo>
                      <a:cubicBezTo>
                        <a:pt x="672" y="605"/>
                        <a:pt x="1031" y="442"/>
                        <a:pt x="1047" y="436"/>
                      </a:cubicBezTo>
                      <a:cubicBezTo>
                        <a:pt x="1058" y="431"/>
                        <a:pt x="1052" y="419"/>
                        <a:pt x="1052" y="419"/>
                      </a:cubicBezTo>
                      <a:lnTo>
                        <a:pt x="776" y="7"/>
                      </a:lnTo>
                      <a:cubicBezTo>
                        <a:pt x="776" y="7"/>
                        <a:pt x="769" y="0"/>
                        <a:pt x="764" y="2"/>
                      </a:cubicBezTo>
                      <a:close/>
                      <a:moveTo>
                        <a:pt x="450" y="772"/>
                      </a:moveTo>
                      <a:cubicBezTo>
                        <a:pt x="434" y="777"/>
                        <a:pt x="6" y="979"/>
                        <a:pt x="6" y="979"/>
                      </a:cubicBezTo>
                      <a:cubicBezTo>
                        <a:pt x="6" y="979"/>
                        <a:pt x="0" y="978"/>
                        <a:pt x="6" y="984"/>
                      </a:cubicBezTo>
                      <a:cubicBezTo>
                        <a:pt x="11" y="989"/>
                        <a:pt x="239" y="1343"/>
                        <a:pt x="282" y="1403"/>
                      </a:cubicBezTo>
                      <a:cubicBezTo>
                        <a:pt x="288" y="1408"/>
                        <a:pt x="287" y="1408"/>
                        <a:pt x="292" y="1403"/>
                      </a:cubicBezTo>
                      <a:cubicBezTo>
                        <a:pt x="303" y="1370"/>
                        <a:pt x="336" y="1262"/>
                        <a:pt x="352" y="1213"/>
                      </a:cubicBezTo>
                      <a:cubicBezTo>
                        <a:pt x="824" y="1294"/>
                        <a:pt x="988" y="919"/>
                        <a:pt x="1015" y="838"/>
                      </a:cubicBezTo>
                      <a:cubicBezTo>
                        <a:pt x="1020" y="827"/>
                        <a:pt x="1015" y="828"/>
                        <a:pt x="1010" y="833"/>
                      </a:cubicBezTo>
                      <a:cubicBezTo>
                        <a:pt x="961" y="876"/>
                        <a:pt x="793" y="1017"/>
                        <a:pt x="603" y="1023"/>
                      </a:cubicBezTo>
                      <a:cubicBezTo>
                        <a:pt x="473" y="1028"/>
                        <a:pt x="406" y="984"/>
                        <a:pt x="406" y="984"/>
                      </a:cubicBezTo>
                      <a:lnTo>
                        <a:pt x="460" y="784"/>
                      </a:lnTo>
                      <a:cubicBezTo>
                        <a:pt x="460" y="784"/>
                        <a:pt x="466" y="766"/>
                        <a:pt x="450" y="772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690" name="LOL">
              <a:extLst>
                <a:ext uri="{FF2B5EF4-FFF2-40B4-BE49-F238E27FC236}">
                  <a16:creationId xmlns:a16="http://schemas.microsoft.com/office/drawing/2014/main" id="{EB8C9716-6576-4A18-A109-E4EC46EB0BF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911" y="4254964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91" name="타원 690">
            <a:extLst>
              <a:ext uri="{FF2B5EF4-FFF2-40B4-BE49-F238E27FC236}">
                <a16:creationId xmlns:a16="http://schemas.microsoft.com/office/drawing/2014/main" id="{DE205656-30DF-458B-A5A2-C0920E427154}"/>
              </a:ext>
            </a:extLst>
          </p:cNvPr>
          <p:cNvSpPr>
            <a:spLocks noChangeAspect="1"/>
          </p:cNvSpPr>
          <p:nvPr/>
        </p:nvSpPr>
        <p:spPr>
          <a:xfrm>
            <a:off x="2760331" y="303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/>
        </p:nvGraphicFramePr>
        <p:xfrm>
          <a:off x="7572375" y="571500"/>
          <a:ext cx="2200900" cy="346660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특정 대화상대에 마우스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오버시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프레즌스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메뉴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 클릭 시 개인 컨텍스트 메뉴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 프로필 컨텍스트 메뉴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프로필 보기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 설정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복사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이동</a:t>
                      </a:r>
                    </a:p>
                    <a:p>
                      <a:pPr marL="171450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 그룹에서 삭제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특정 대화상대 클릭 시 그 사람의 프로필과 함께 참여중인 대화방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701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B610FCA-EAC8-41A0-A5D3-E770FF57BB09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30" name="그래픽 229" descr="오른쪽으로 굽은 화살표">
            <a:extLst>
              <a:ext uri="{FF2B5EF4-FFF2-40B4-BE49-F238E27FC236}">
                <a16:creationId xmlns:a16="http://schemas.microsoft.com/office/drawing/2014/main" id="{728783DB-36C2-43B6-8AE5-1207D49990B5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 rot="15442142" flipH="1" flipV="1">
            <a:off x="2829436" y="3505516"/>
            <a:ext cx="413540" cy="413540"/>
          </a:xfrm>
          <a:prstGeom prst="rect">
            <a:avLst/>
          </a:prstGeom>
        </p:spPr>
      </p:pic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6DCEAA0C-552F-4BD2-B178-74280377F5D6}"/>
              </a:ext>
            </a:extLst>
          </p:cNvPr>
          <p:cNvGrpSpPr/>
          <p:nvPr/>
        </p:nvGrpSpPr>
        <p:grpSpPr>
          <a:xfrm>
            <a:off x="3222411" y="4051911"/>
            <a:ext cx="4208996" cy="1573635"/>
            <a:chOff x="3222411" y="3375636"/>
            <a:chExt cx="4208996" cy="1573635"/>
          </a:xfrm>
        </p:grpSpPr>
        <p:sp>
          <p:nvSpPr>
            <p:cNvPr id="543" name="사각형: 둥근 모서리 542">
              <a:extLst>
                <a:ext uri="{FF2B5EF4-FFF2-40B4-BE49-F238E27FC236}">
                  <a16:creationId xmlns:a16="http://schemas.microsoft.com/office/drawing/2014/main" id="{33A50754-AC47-42AF-8665-CE22FD1BC7B8}"/>
                </a:ext>
              </a:extLst>
            </p:cNvPr>
            <p:cNvSpPr/>
            <p:nvPr/>
          </p:nvSpPr>
          <p:spPr>
            <a:xfrm>
              <a:off x="3222411" y="3375636"/>
              <a:ext cx="1403661" cy="279048"/>
            </a:xfrm>
            <a:prstGeom prst="roundRect">
              <a:avLst>
                <a:gd name="adj" fmla="val 934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함께 참여중인 대화방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44" name="그룹 543">
              <a:extLst>
                <a:ext uri="{FF2B5EF4-FFF2-40B4-BE49-F238E27FC236}">
                  <a16:creationId xmlns:a16="http://schemas.microsoft.com/office/drawing/2014/main" id="{855129A2-9E7D-43AA-A036-791396464E58}"/>
                </a:ext>
              </a:extLst>
            </p:cNvPr>
            <p:cNvGrpSpPr/>
            <p:nvPr/>
          </p:nvGrpSpPr>
          <p:grpSpPr>
            <a:xfrm>
              <a:off x="3367470" y="3700365"/>
              <a:ext cx="4041495" cy="540418"/>
              <a:chOff x="3414974" y="3610018"/>
              <a:chExt cx="4041495" cy="540418"/>
            </a:xfrm>
          </p:grpSpPr>
          <p:grpSp>
            <p:nvGrpSpPr>
              <p:cNvPr id="555" name="Profile Picture">
                <a:extLst>
                  <a:ext uri="{FF2B5EF4-FFF2-40B4-BE49-F238E27FC236}">
                    <a16:creationId xmlns:a16="http://schemas.microsoft.com/office/drawing/2014/main" id="{7A37BFCE-B85C-4E26-A662-7E7E7FF245B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61" name="Background">
                  <a:extLst>
                    <a:ext uri="{FF2B5EF4-FFF2-40B4-BE49-F238E27FC236}">
                      <a16:creationId xmlns:a16="http://schemas.microsoft.com/office/drawing/2014/main" id="{1642D84D-3D16-4BF6-ABED-3EEE0F67EB3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62" name="Profile Icon">
                  <a:extLst>
                    <a:ext uri="{FF2B5EF4-FFF2-40B4-BE49-F238E27FC236}">
                      <a16:creationId xmlns:a16="http://schemas.microsoft.com/office/drawing/2014/main" id="{C8C7BB94-40F1-4572-AE1B-B4326F4C998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C9AC316B-97C5-4ABA-B387-F58A2A880DEE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67673" cy="515687"/>
                <a:chOff x="3788796" y="3386627"/>
                <a:chExt cx="3667673" cy="515687"/>
              </a:xfrm>
            </p:grpSpPr>
            <p:sp>
              <p:nvSpPr>
                <p:cNvPr id="558" name="직사각형 557">
                  <a:extLst>
                    <a:ext uri="{FF2B5EF4-FFF2-40B4-BE49-F238E27FC236}">
                      <a16:creationId xmlns:a16="http://schemas.microsoft.com/office/drawing/2014/main" id="{C1EA8250-92C5-4229-BFD6-69CC4486F41B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102784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UCAP 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메신저 고도화</a:t>
                  </a:r>
                </a:p>
              </p:txBody>
            </p:sp>
            <p:sp>
              <p:nvSpPr>
                <p:cNvPr id="559" name="직사각형 558">
                  <a:extLst>
                    <a:ext uri="{FF2B5EF4-FFF2-40B4-BE49-F238E27FC236}">
                      <a16:creationId xmlns:a16="http://schemas.microsoft.com/office/drawing/2014/main" id="{F36F73CD-3F01-49D1-9474-ABF458AC5683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691215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" name="사각형: 둥근 모서리 559">
                  <a:extLst>
                    <a:ext uri="{FF2B5EF4-FFF2-40B4-BE49-F238E27FC236}">
                      <a16:creationId xmlns:a16="http://schemas.microsoft.com/office/drawing/2014/main" id="{3CB9C8D2-2D51-4C7C-A07C-BBBC4E402094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553D3936-46AB-4FD3-91F5-7E757B5B1F8B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83C21395-3727-4097-A4D9-77A28FFB0CF3}"/>
                </a:ext>
              </a:extLst>
            </p:cNvPr>
            <p:cNvGrpSpPr/>
            <p:nvPr/>
          </p:nvGrpSpPr>
          <p:grpSpPr>
            <a:xfrm>
              <a:off x="3367470" y="4408853"/>
              <a:ext cx="4063937" cy="540418"/>
              <a:chOff x="3414974" y="3610018"/>
              <a:chExt cx="4063937" cy="540418"/>
            </a:xfrm>
          </p:grpSpPr>
          <p:grpSp>
            <p:nvGrpSpPr>
              <p:cNvPr id="547" name="Profile Picture">
                <a:extLst>
                  <a:ext uri="{FF2B5EF4-FFF2-40B4-BE49-F238E27FC236}">
                    <a16:creationId xmlns:a16="http://schemas.microsoft.com/office/drawing/2014/main" id="{8E81CF3F-C78E-4CEC-BF1F-33E888FAA13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414974" y="366537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3" name="Background">
                  <a:extLst>
                    <a:ext uri="{FF2B5EF4-FFF2-40B4-BE49-F238E27FC236}">
                      <a16:creationId xmlns:a16="http://schemas.microsoft.com/office/drawing/2014/main" id="{0C40928C-E49B-4E6B-96C4-705E9BD5FC4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54" name="Profile Icon">
                  <a:extLst>
                    <a:ext uri="{FF2B5EF4-FFF2-40B4-BE49-F238E27FC236}">
                      <a16:creationId xmlns:a16="http://schemas.microsoft.com/office/drawing/2014/main" id="{204FF65F-ABD6-4DE1-8090-E733B85D3AD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48" name="그룹 547">
                <a:extLst>
                  <a:ext uri="{FF2B5EF4-FFF2-40B4-BE49-F238E27FC236}">
                    <a16:creationId xmlns:a16="http://schemas.microsoft.com/office/drawing/2014/main" id="{4FC798B8-44C9-46BB-8DF6-DA2E3C775D37}"/>
                  </a:ext>
                </a:extLst>
              </p:cNvPr>
              <p:cNvGrpSpPr/>
              <p:nvPr/>
            </p:nvGrpSpPr>
            <p:grpSpPr>
              <a:xfrm>
                <a:off x="3788796" y="3610018"/>
                <a:ext cx="3690115" cy="515687"/>
                <a:chOff x="3788796" y="3386627"/>
                <a:chExt cx="3690115" cy="515687"/>
              </a:xfrm>
            </p:grpSpPr>
            <p:sp>
              <p:nvSpPr>
                <p:cNvPr id="550" name="직사각형 549">
                  <a:extLst>
                    <a:ext uri="{FF2B5EF4-FFF2-40B4-BE49-F238E27FC236}">
                      <a16:creationId xmlns:a16="http://schemas.microsoft.com/office/drawing/2014/main" id="{C50EDA54-5C8F-4843-A7D4-336F9DC21BF3}"/>
                    </a:ext>
                  </a:extLst>
                </p:cNvPr>
                <p:cNvSpPr/>
                <p:nvPr/>
              </p:nvSpPr>
              <p:spPr>
                <a:xfrm>
                  <a:off x="3788796" y="3386627"/>
                  <a:ext cx="729687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ko-KR" altLang="en-US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이사</a:t>
                  </a:r>
                  <a:r>
                    <a: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  <a:endParaRPr kumimoji="0" lang="ko-KR" alt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" name="직사각형 550">
                  <a:extLst>
                    <a:ext uri="{FF2B5EF4-FFF2-40B4-BE49-F238E27FC236}">
                      <a16:creationId xmlns:a16="http://schemas.microsoft.com/office/drawing/2014/main" id="{C18ED281-5C14-48E9-99A0-8090AC44715A}"/>
                    </a:ext>
                  </a:extLst>
                </p:cNvPr>
                <p:cNvSpPr/>
                <p:nvPr/>
              </p:nvSpPr>
              <p:spPr>
                <a:xfrm>
                  <a:off x="6765254" y="3386627"/>
                  <a:ext cx="713657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2020.02.10</a:t>
                  </a:r>
                  <a:endParaRPr kumimoji="0" lang="ko-KR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" name="사각형: 둥근 모서리 551">
                  <a:extLst>
                    <a:ext uri="{FF2B5EF4-FFF2-40B4-BE49-F238E27FC236}">
                      <a16:creationId xmlns:a16="http://schemas.microsoft.com/office/drawing/2014/main" id="{91A74BFE-C61E-4924-B27C-C707207ED531}"/>
                    </a:ext>
                  </a:extLst>
                </p:cNvPr>
                <p:cNvSpPr/>
                <p:nvPr/>
              </p:nvSpPr>
              <p:spPr>
                <a:xfrm>
                  <a:off x="5992773" y="3665412"/>
                  <a:ext cx="1403661" cy="236902"/>
                </a:xfrm>
                <a:prstGeom prst="roundRect">
                  <a:avLst>
                    <a:gd name="adj" fmla="val 9340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r" defTabSz="844083" rtl="0" eaLnBrk="1" fontAlgn="base" latinLnBrk="1" hangingPunct="1">
                    <a:lnSpc>
                      <a:spcPct val="15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바로가기</a:t>
                  </a:r>
                  <a:endPara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49" name="직사각형 548">
                <a:extLst>
                  <a:ext uri="{FF2B5EF4-FFF2-40B4-BE49-F238E27FC236}">
                    <a16:creationId xmlns:a16="http://schemas.microsoft.com/office/drawing/2014/main" id="{C614E449-102D-4714-A23F-9C00B0F1DF86}"/>
                  </a:ext>
                </a:extLst>
              </p:cNvPr>
              <p:cNvSpPr/>
              <p:nvPr/>
            </p:nvSpPr>
            <p:spPr>
              <a:xfrm>
                <a:off x="3794200" y="3811882"/>
                <a:ext cx="2872194" cy="338554"/>
              </a:xfrm>
              <a:prstGeom prst="rect">
                <a:avLst/>
              </a:prstGeom>
            </p:spPr>
            <p:txBody>
              <a:bodyPr wrap="square" anchor="t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메신저 개선 고도화 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차 기획안을 메일로 보내 드렸습니다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검토 부탁드립니다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</p:grpSp>
        <p:cxnSp>
          <p:nvCxnSpPr>
            <p:cNvPr id="546" name="직선 연결선 545">
              <a:extLst>
                <a:ext uri="{FF2B5EF4-FFF2-40B4-BE49-F238E27FC236}">
                  <a16:creationId xmlns:a16="http://schemas.microsoft.com/office/drawing/2014/main" id="{FD1930B3-45B2-4FD7-9149-F813BF4FB142}"/>
                </a:ext>
              </a:extLst>
            </p:cNvPr>
            <p:cNvCxnSpPr/>
            <p:nvPr/>
          </p:nvCxnSpPr>
          <p:spPr>
            <a:xfrm>
              <a:off x="3327026" y="4303866"/>
              <a:ext cx="4006800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64B73EBE-71CD-424C-876B-506025C7DBE5}"/>
              </a:ext>
            </a:extLst>
          </p:cNvPr>
          <p:cNvGrpSpPr/>
          <p:nvPr/>
        </p:nvGrpSpPr>
        <p:grpSpPr>
          <a:xfrm>
            <a:off x="3254356" y="1285480"/>
            <a:ext cx="4210648" cy="2676526"/>
            <a:chOff x="3254356" y="1285480"/>
            <a:chExt cx="4210648" cy="2676526"/>
          </a:xfrm>
        </p:grpSpPr>
        <p:sp>
          <p:nvSpPr>
            <p:cNvPr id="564" name="직사각형 563">
              <a:extLst>
                <a:ext uri="{FF2B5EF4-FFF2-40B4-BE49-F238E27FC236}">
                  <a16:creationId xmlns:a16="http://schemas.microsoft.com/office/drawing/2014/main" id="{856EFB75-84B5-46C5-B921-08DB362BD829}"/>
                </a:ext>
              </a:extLst>
            </p:cNvPr>
            <p:cNvSpPr/>
            <p:nvPr/>
          </p:nvSpPr>
          <p:spPr>
            <a:xfrm>
              <a:off x="3254356" y="1286245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D853A699-5DF3-4335-9936-9FC97B55AF63}"/>
                </a:ext>
              </a:extLst>
            </p:cNvPr>
            <p:cNvSpPr/>
            <p:nvPr/>
          </p:nvSpPr>
          <p:spPr>
            <a:xfrm>
              <a:off x="3267265" y="1347106"/>
              <a:ext cx="4197739" cy="26149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66" name="그룹 565">
              <a:extLst>
                <a:ext uri="{FF2B5EF4-FFF2-40B4-BE49-F238E27FC236}">
                  <a16:creationId xmlns:a16="http://schemas.microsoft.com/office/drawing/2014/main" id="{B4F09F16-9152-4F6B-A089-0B322B75098A}"/>
                </a:ext>
              </a:extLst>
            </p:cNvPr>
            <p:cNvGrpSpPr/>
            <p:nvPr/>
          </p:nvGrpSpPr>
          <p:grpSpPr>
            <a:xfrm>
              <a:off x="4805547" y="2219151"/>
              <a:ext cx="2490066" cy="947112"/>
              <a:chOff x="1814688" y="1436159"/>
              <a:chExt cx="2490066" cy="947112"/>
            </a:xfrm>
          </p:grpSpPr>
          <p:sp>
            <p:nvSpPr>
              <p:cNvPr id="606" name="직사각형 605">
                <a:extLst>
                  <a:ext uri="{FF2B5EF4-FFF2-40B4-BE49-F238E27FC236}">
                    <a16:creationId xmlns:a16="http://schemas.microsoft.com/office/drawing/2014/main" id="{DE6DC0C5-1D25-48BD-A139-C62D542C3A7E}"/>
                  </a:ext>
                </a:extLst>
              </p:cNvPr>
              <p:cNvSpPr/>
              <p:nvPr/>
            </p:nvSpPr>
            <p:spPr>
              <a:xfrm>
                <a:off x="2836082" y="1436159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607" name="직사각형 606">
                <a:extLst>
                  <a:ext uri="{FF2B5EF4-FFF2-40B4-BE49-F238E27FC236}">
                    <a16:creationId xmlns:a16="http://schemas.microsoft.com/office/drawing/2014/main" id="{FA5CC23A-FD4A-468A-9811-EFBD4975D554}"/>
                  </a:ext>
                </a:extLst>
              </p:cNvPr>
              <p:cNvSpPr/>
              <p:nvPr/>
            </p:nvSpPr>
            <p:spPr>
              <a:xfrm>
                <a:off x="1814688" y="143615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08" name="직사각형 607">
                <a:extLst>
                  <a:ext uri="{FF2B5EF4-FFF2-40B4-BE49-F238E27FC236}">
                    <a16:creationId xmlns:a16="http://schemas.microsoft.com/office/drawing/2014/main" id="{1C248BFF-38FC-4D31-B7D0-6C21C5698482}"/>
                  </a:ext>
                </a:extLst>
              </p:cNvPr>
              <p:cNvSpPr/>
              <p:nvPr/>
            </p:nvSpPr>
            <p:spPr>
              <a:xfrm>
                <a:off x="2836082" y="1615229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29" name="직사각형 628">
                <a:extLst>
                  <a:ext uri="{FF2B5EF4-FFF2-40B4-BE49-F238E27FC236}">
                    <a16:creationId xmlns:a16="http://schemas.microsoft.com/office/drawing/2014/main" id="{E885B129-B9BE-4B36-B871-D6F56A6EA246}"/>
                  </a:ext>
                </a:extLst>
              </p:cNvPr>
              <p:cNvSpPr/>
              <p:nvPr/>
            </p:nvSpPr>
            <p:spPr>
              <a:xfrm>
                <a:off x="1814688" y="161522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0" name="직사각형 629">
                <a:extLst>
                  <a:ext uri="{FF2B5EF4-FFF2-40B4-BE49-F238E27FC236}">
                    <a16:creationId xmlns:a16="http://schemas.microsoft.com/office/drawing/2014/main" id="{095F0C2C-A19B-48B4-BBE5-E9CC44E261D5}"/>
                  </a:ext>
                </a:extLst>
              </p:cNvPr>
              <p:cNvSpPr/>
              <p:nvPr/>
            </p:nvSpPr>
            <p:spPr>
              <a:xfrm>
                <a:off x="2836082" y="1794299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631" name="직사각형 630">
                <a:extLst>
                  <a:ext uri="{FF2B5EF4-FFF2-40B4-BE49-F238E27FC236}">
                    <a16:creationId xmlns:a16="http://schemas.microsoft.com/office/drawing/2014/main" id="{F8400453-4920-4593-83D0-188E69151F2D}"/>
                  </a:ext>
                </a:extLst>
              </p:cNvPr>
              <p:cNvSpPr/>
              <p:nvPr/>
            </p:nvSpPr>
            <p:spPr>
              <a:xfrm>
                <a:off x="1814688" y="1794299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2" name="직사각형 631">
                <a:extLst>
                  <a:ext uri="{FF2B5EF4-FFF2-40B4-BE49-F238E27FC236}">
                    <a16:creationId xmlns:a16="http://schemas.microsoft.com/office/drawing/2014/main" id="{D3C56D2F-1B60-46AC-BC73-D8B678834367}"/>
                  </a:ext>
                </a:extLst>
              </p:cNvPr>
              <p:cNvSpPr/>
              <p:nvPr/>
            </p:nvSpPr>
            <p:spPr>
              <a:xfrm>
                <a:off x="2836082" y="1973369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97234AD9-0532-4BD2-B2A0-9C9627B28AFA}"/>
                  </a:ext>
                </a:extLst>
              </p:cNvPr>
              <p:cNvSpPr/>
              <p:nvPr/>
            </p:nvSpPr>
            <p:spPr>
              <a:xfrm>
                <a:off x="1814688" y="197336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634" name="직사각형 633">
                <a:extLst>
                  <a:ext uri="{FF2B5EF4-FFF2-40B4-BE49-F238E27FC236}">
                    <a16:creationId xmlns:a16="http://schemas.microsoft.com/office/drawing/2014/main" id="{2B260406-B1B8-4FC3-A17F-4C1D1485C4CA}"/>
                  </a:ext>
                </a:extLst>
              </p:cNvPr>
              <p:cNvSpPr/>
              <p:nvPr/>
            </p:nvSpPr>
            <p:spPr>
              <a:xfrm>
                <a:off x="2836082" y="2152439"/>
                <a:ext cx="105028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010-1234-56785</a:t>
                </a:r>
              </a:p>
            </p:txBody>
          </p:sp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6B0A1734-E898-4037-A4DF-71E63B0E6101}"/>
                  </a:ext>
                </a:extLst>
              </p:cNvPr>
              <p:cNvSpPr/>
              <p:nvPr/>
            </p:nvSpPr>
            <p:spPr>
              <a:xfrm>
                <a:off x="1814688" y="2152439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5367E08A-6B41-43A9-A242-439CAF87EDAE}"/>
                </a:ext>
              </a:extLst>
            </p:cNvPr>
            <p:cNvSpPr/>
            <p:nvPr/>
          </p:nvSpPr>
          <p:spPr>
            <a:xfrm>
              <a:off x="3428485" y="3332368"/>
              <a:ext cx="11625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농사꾼이 아닌</a:t>
              </a:r>
              <a:endPara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유목민이 필요해요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  <p:grpSp>
          <p:nvGrpSpPr>
            <p:cNvPr id="568" name="Image">
              <a:extLst>
                <a:ext uri="{FF2B5EF4-FFF2-40B4-BE49-F238E27FC236}">
                  <a16:creationId xmlns:a16="http://schemas.microsoft.com/office/drawing/2014/main" id="{2A7785CC-0654-4373-9A4A-1A7F89E5F605}"/>
                </a:ext>
              </a:extLst>
            </p:cNvPr>
            <p:cNvGrpSpPr/>
            <p:nvPr/>
          </p:nvGrpSpPr>
          <p:grpSpPr>
            <a:xfrm>
              <a:off x="3522689" y="2343684"/>
              <a:ext cx="974132" cy="956174"/>
              <a:chOff x="9600101" y="1622168"/>
              <a:chExt cx="1333500" cy="1333500"/>
            </a:xfrm>
          </p:grpSpPr>
          <p:sp>
            <p:nvSpPr>
              <p:cNvPr id="603" name="Border">
                <a:extLst>
                  <a:ext uri="{FF2B5EF4-FFF2-40B4-BE49-F238E27FC236}">
                    <a16:creationId xmlns:a16="http://schemas.microsoft.com/office/drawing/2014/main" id="{EE587C58-5412-483C-B55F-1B6C466BFC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604" name="Line">
                <a:extLst>
                  <a:ext uri="{FF2B5EF4-FFF2-40B4-BE49-F238E27FC236}">
                    <a16:creationId xmlns:a16="http://schemas.microsoft.com/office/drawing/2014/main" id="{4B409452-2BA3-4174-BC4D-D82E8EE9AF8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5" name="Line">
                <a:extLst>
                  <a:ext uri="{FF2B5EF4-FFF2-40B4-BE49-F238E27FC236}">
                    <a16:creationId xmlns:a16="http://schemas.microsoft.com/office/drawing/2014/main" id="{FD88613D-C9A4-4243-B09E-08CBCC5EDC51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9" name="직사각형 568">
              <a:extLst>
                <a:ext uri="{FF2B5EF4-FFF2-40B4-BE49-F238E27FC236}">
                  <a16:creationId xmlns:a16="http://schemas.microsoft.com/office/drawing/2014/main" id="{C51D7ECC-6A64-447A-B528-3D87C0EA2041}"/>
                </a:ext>
              </a:extLst>
            </p:cNvPr>
            <p:cNvSpPr/>
            <p:nvPr/>
          </p:nvSpPr>
          <p:spPr>
            <a:xfrm>
              <a:off x="3254356" y="1285480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cxnSp>
          <p:nvCxnSpPr>
            <p:cNvPr id="570" name="직선 연결선 569">
              <a:extLst>
                <a:ext uri="{FF2B5EF4-FFF2-40B4-BE49-F238E27FC236}">
                  <a16:creationId xmlns:a16="http://schemas.microsoft.com/office/drawing/2014/main" id="{CA20E85F-50E3-4466-9D25-C556FB29B657}"/>
                </a:ext>
              </a:extLst>
            </p:cNvPr>
            <p:cNvCxnSpPr/>
            <p:nvPr/>
          </p:nvCxnSpPr>
          <p:spPr>
            <a:xfrm>
              <a:off x="3320739" y="1739321"/>
              <a:ext cx="4006800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571" name="직사각형 570">
              <a:extLst>
                <a:ext uri="{FF2B5EF4-FFF2-40B4-BE49-F238E27FC236}">
                  <a16:creationId xmlns:a16="http://schemas.microsoft.com/office/drawing/2014/main" id="{6A5673D4-86C0-48B8-AA99-30C58426849A}"/>
                </a:ext>
              </a:extLst>
            </p:cNvPr>
            <p:cNvSpPr/>
            <p:nvPr/>
          </p:nvSpPr>
          <p:spPr>
            <a:xfrm>
              <a:off x="3286975" y="1422991"/>
              <a:ext cx="2037605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Kang Yong Kwan</a:t>
              </a:r>
            </a:p>
          </p:txBody>
        </p:sp>
        <p:sp>
          <p:nvSpPr>
            <p:cNvPr id="572" name="Close">
              <a:extLst>
                <a:ext uri="{FF2B5EF4-FFF2-40B4-BE49-F238E27FC236}">
                  <a16:creationId xmlns:a16="http://schemas.microsoft.com/office/drawing/2014/main" id="{F88307B9-CB04-4519-B9E7-CD1699FC91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98643" y="1387287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73" name="그룹 572">
              <a:extLst>
                <a:ext uri="{FF2B5EF4-FFF2-40B4-BE49-F238E27FC236}">
                  <a16:creationId xmlns:a16="http://schemas.microsoft.com/office/drawing/2014/main" id="{B5E390D4-ED65-4C91-ABA8-2E78E8B8A973}"/>
                </a:ext>
              </a:extLst>
            </p:cNvPr>
            <p:cNvGrpSpPr/>
            <p:nvPr/>
          </p:nvGrpSpPr>
          <p:grpSpPr>
            <a:xfrm>
              <a:off x="6675131" y="1459443"/>
              <a:ext cx="366191" cy="168389"/>
              <a:chOff x="3684272" y="745462"/>
              <a:chExt cx="366191" cy="168389"/>
            </a:xfrm>
          </p:grpSpPr>
          <p:sp>
            <p:nvSpPr>
              <p:cNvPr id="600" name="User">
                <a:extLst>
                  <a:ext uri="{FF2B5EF4-FFF2-40B4-BE49-F238E27FC236}">
                    <a16:creationId xmlns:a16="http://schemas.microsoft.com/office/drawing/2014/main" id="{66A4FAB3-6861-49E6-8561-6ECFE25193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4272" y="751925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1" name="Redo">
                <a:extLst>
                  <a:ext uri="{FF2B5EF4-FFF2-40B4-BE49-F238E27FC236}">
                    <a16:creationId xmlns:a16="http://schemas.microsoft.com/office/drawing/2014/main" id="{17BFB1EA-7CDB-4B38-89D5-6250F1EC45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55340" y="842169"/>
                <a:ext cx="90000" cy="71682"/>
              </a:xfrm>
              <a:custGeom>
                <a:avLst/>
                <a:gdLst>
                  <a:gd name="T0" fmla="*/ 970 w 1563"/>
                  <a:gd name="T1" fmla="*/ 45 h 1238"/>
                  <a:gd name="T2" fmla="*/ 970 w 1563"/>
                  <a:gd name="T3" fmla="*/ 286 h 1238"/>
                  <a:gd name="T4" fmla="*/ 229 w 1563"/>
                  <a:gd name="T5" fmla="*/ 1238 h 1238"/>
                  <a:gd name="T6" fmla="*/ 970 w 1563"/>
                  <a:gd name="T7" fmla="*/ 601 h 1238"/>
                  <a:gd name="T8" fmla="*/ 970 w 1563"/>
                  <a:gd name="T9" fmla="*/ 837 h 1238"/>
                  <a:gd name="T10" fmla="*/ 995 w 1563"/>
                  <a:gd name="T11" fmla="*/ 876 h 1238"/>
                  <a:gd name="T12" fmla="*/ 1011 w 1563"/>
                  <a:gd name="T13" fmla="*/ 879 h 1238"/>
                  <a:gd name="T14" fmla="*/ 1041 w 1563"/>
                  <a:gd name="T15" fmla="*/ 867 h 1238"/>
                  <a:gd name="T16" fmla="*/ 1546 w 1563"/>
                  <a:gd name="T17" fmla="*/ 472 h 1238"/>
                  <a:gd name="T18" fmla="*/ 1546 w 1563"/>
                  <a:gd name="T19" fmla="*/ 412 h 1238"/>
                  <a:gd name="T20" fmla="*/ 1041 w 1563"/>
                  <a:gd name="T21" fmla="*/ 15 h 1238"/>
                  <a:gd name="T22" fmla="*/ 995 w 1563"/>
                  <a:gd name="T23" fmla="*/ 6 h 1238"/>
                  <a:gd name="T24" fmla="*/ 970 w 1563"/>
                  <a:gd name="T25" fmla="*/ 45 h 1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63" h="1238">
                    <a:moveTo>
                      <a:pt x="970" y="45"/>
                    </a:moveTo>
                    <a:lnTo>
                      <a:pt x="970" y="286"/>
                    </a:lnTo>
                    <a:cubicBezTo>
                      <a:pt x="439" y="286"/>
                      <a:pt x="0" y="462"/>
                      <a:pt x="229" y="1238"/>
                    </a:cubicBezTo>
                    <a:cubicBezTo>
                      <a:pt x="193" y="753"/>
                      <a:pt x="429" y="601"/>
                      <a:pt x="970" y="601"/>
                    </a:cubicBezTo>
                    <a:lnTo>
                      <a:pt x="970" y="837"/>
                    </a:lnTo>
                    <a:cubicBezTo>
                      <a:pt x="970" y="854"/>
                      <a:pt x="979" y="870"/>
                      <a:pt x="995" y="876"/>
                    </a:cubicBezTo>
                    <a:cubicBezTo>
                      <a:pt x="1000" y="878"/>
                      <a:pt x="1006" y="879"/>
                      <a:pt x="1011" y="879"/>
                    </a:cubicBezTo>
                    <a:cubicBezTo>
                      <a:pt x="1022" y="879"/>
                      <a:pt x="1033" y="875"/>
                      <a:pt x="1041" y="867"/>
                    </a:cubicBezTo>
                    <a:lnTo>
                      <a:pt x="1546" y="472"/>
                    </a:lnTo>
                    <a:cubicBezTo>
                      <a:pt x="1563" y="455"/>
                      <a:pt x="1563" y="429"/>
                      <a:pt x="1546" y="412"/>
                    </a:cubicBezTo>
                    <a:lnTo>
                      <a:pt x="1041" y="15"/>
                    </a:lnTo>
                    <a:cubicBezTo>
                      <a:pt x="1029" y="3"/>
                      <a:pt x="1011" y="0"/>
                      <a:pt x="995" y="6"/>
                    </a:cubicBezTo>
                    <a:cubicBezTo>
                      <a:pt x="979" y="13"/>
                      <a:pt x="970" y="28"/>
                      <a:pt x="970" y="45"/>
                    </a:cubicBezTo>
                    <a:close/>
                  </a:path>
                </a:pathLst>
              </a:custGeom>
              <a:solidFill>
                <a:srgbClr val="757575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2" name="Star">
                <a:extLst>
                  <a:ext uri="{FF2B5EF4-FFF2-40B4-BE49-F238E27FC236}">
                    <a16:creationId xmlns:a16="http://schemas.microsoft.com/office/drawing/2014/main" id="{2C4A5993-9219-4CBF-ABA0-BFD4236425A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89611" y="745462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4" name="Star">
              <a:extLst>
                <a:ext uri="{FF2B5EF4-FFF2-40B4-BE49-F238E27FC236}">
                  <a16:creationId xmlns:a16="http://schemas.microsoft.com/office/drawing/2014/main" id="{5C2BCC00-01BD-4297-A6B6-CC9468B0C5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82549" y="1455322"/>
              <a:ext cx="155575" cy="149225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5" name="Accept">
              <a:extLst>
                <a:ext uri="{FF2B5EF4-FFF2-40B4-BE49-F238E27FC236}">
                  <a16:creationId xmlns:a16="http://schemas.microsoft.com/office/drawing/2014/main" id="{16462754-9DF7-4240-BAEC-5273983D98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923200" y="1894141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6" name="Text Box">
              <a:extLst>
                <a:ext uri="{FF2B5EF4-FFF2-40B4-BE49-F238E27FC236}">
                  <a16:creationId xmlns:a16="http://schemas.microsoft.com/office/drawing/2014/main" id="{194CD42D-36A1-4C6B-A6C4-F38F183419A7}"/>
                </a:ext>
              </a:extLst>
            </p:cNvPr>
            <p:cNvSpPr/>
            <p:nvPr/>
          </p:nvSpPr>
          <p:spPr>
            <a:xfrm>
              <a:off x="3401570" y="1838760"/>
              <a:ext cx="345392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7" name="직사각형 576">
              <a:extLst>
                <a:ext uri="{FF2B5EF4-FFF2-40B4-BE49-F238E27FC236}">
                  <a16:creationId xmlns:a16="http://schemas.microsoft.com/office/drawing/2014/main" id="{A43B3739-0E60-4DC3-AA30-AC8DAF2643A0}"/>
                </a:ext>
              </a:extLst>
            </p:cNvPr>
            <p:cNvSpPr/>
            <p:nvPr/>
          </p:nvSpPr>
          <p:spPr>
            <a:xfrm>
              <a:off x="3370296" y="1818015"/>
              <a:ext cx="117211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닉네임을 설정하세요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sp>
          <p:nvSpPr>
            <p:cNvPr id="578" name="About">
              <a:extLst>
                <a:ext uri="{FF2B5EF4-FFF2-40B4-BE49-F238E27FC236}">
                  <a16:creationId xmlns:a16="http://schemas.microsoft.com/office/drawing/2014/main" id="{602E7D3B-2E12-47AD-A184-B7A2CD102B5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39261" y="1882301"/>
              <a:ext cx="153774" cy="152282"/>
            </a:xfrm>
            <a:custGeom>
              <a:avLst/>
              <a:gdLst>
                <a:gd name="T0" fmla="*/ 711 w 1417"/>
                <a:gd name="T1" fmla="*/ 0 h 1405"/>
                <a:gd name="T2" fmla="*/ 6 w 1417"/>
                <a:gd name="T3" fmla="*/ 624 h 1405"/>
                <a:gd name="T4" fmla="*/ 223 w 1417"/>
                <a:gd name="T5" fmla="*/ 1073 h 1405"/>
                <a:gd name="T6" fmla="*/ 12 w 1417"/>
                <a:gd name="T7" fmla="*/ 1337 h 1405"/>
                <a:gd name="T8" fmla="*/ 549 w 1417"/>
                <a:gd name="T9" fmla="*/ 1231 h 1405"/>
                <a:gd name="T10" fmla="*/ 711 w 1417"/>
                <a:gd name="T11" fmla="*/ 1248 h 1405"/>
                <a:gd name="T12" fmla="*/ 1417 w 1417"/>
                <a:gd name="T13" fmla="*/ 624 h 1405"/>
                <a:gd name="T14" fmla="*/ 711 w 1417"/>
                <a:gd name="T15" fmla="*/ 0 h 1405"/>
                <a:gd name="T16" fmla="*/ 816 w 1417"/>
                <a:gd name="T17" fmla="*/ 945 h 1405"/>
                <a:gd name="T18" fmla="*/ 671 w 1417"/>
                <a:gd name="T19" fmla="*/ 984 h 1405"/>
                <a:gd name="T20" fmla="*/ 546 w 1417"/>
                <a:gd name="T21" fmla="*/ 882 h 1405"/>
                <a:gd name="T22" fmla="*/ 610 w 1417"/>
                <a:gd name="T23" fmla="*/ 590 h 1405"/>
                <a:gd name="T24" fmla="*/ 495 w 1417"/>
                <a:gd name="T25" fmla="*/ 555 h 1405"/>
                <a:gd name="T26" fmla="*/ 506 w 1417"/>
                <a:gd name="T27" fmla="*/ 511 h 1405"/>
                <a:gd name="T28" fmla="*/ 651 w 1417"/>
                <a:gd name="T29" fmla="*/ 472 h 1405"/>
                <a:gd name="T30" fmla="*/ 773 w 1417"/>
                <a:gd name="T31" fmla="*/ 574 h 1405"/>
                <a:gd name="T32" fmla="*/ 709 w 1417"/>
                <a:gd name="T33" fmla="*/ 866 h 1405"/>
                <a:gd name="T34" fmla="*/ 766 w 1417"/>
                <a:gd name="T35" fmla="*/ 915 h 1405"/>
                <a:gd name="T36" fmla="*/ 827 w 1417"/>
                <a:gd name="T37" fmla="*/ 901 h 1405"/>
                <a:gd name="T38" fmla="*/ 816 w 1417"/>
                <a:gd name="T39" fmla="*/ 945 h 1405"/>
                <a:gd name="T40" fmla="*/ 741 w 1417"/>
                <a:gd name="T41" fmla="*/ 390 h 1405"/>
                <a:gd name="T42" fmla="*/ 644 w 1417"/>
                <a:gd name="T43" fmla="*/ 300 h 1405"/>
                <a:gd name="T44" fmla="*/ 741 w 1417"/>
                <a:gd name="T45" fmla="*/ 210 h 1405"/>
                <a:gd name="T46" fmla="*/ 837 w 1417"/>
                <a:gd name="T47" fmla="*/ 300 h 1405"/>
                <a:gd name="T48" fmla="*/ 741 w 1417"/>
                <a:gd name="T49" fmla="*/ 390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7" h="1405">
                  <a:moveTo>
                    <a:pt x="711" y="0"/>
                  </a:moveTo>
                  <a:cubicBezTo>
                    <a:pt x="322" y="0"/>
                    <a:pt x="6" y="279"/>
                    <a:pt x="6" y="624"/>
                  </a:cubicBezTo>
                  <a:cubicBezTo>
                    <a:pt x="6" y="801"/>
                    <a:pt x="89" y="960"/>
                    <a:pt x="223" y="1073"/>
                  </a:cubicBezTo>
                  <a:cubicBezTo>
                    <a:pt x="186" y="1229"/>
                    <a:pt x="0" y="1293"/>
                    <a:pt x="12" y="1337"/>
                  </a:cubicBezTo>
                  <a:cubicBezTo>
                    <a:pt x="130" y="1405"/>
                    <a:pt x="446" y="1276"/>
                    <a:pt x="549" y="1231"/>
                  </a:cubicBezTo>
                  <a:cubicBezTo>
                    <a:pt x="601" y="1242"/>
                    <a:pt x="655" y="1248"/>
                    <a:pt x="711" y="1248"/>
                  </a:cubicBezTo>
                  <a:cubicBezTo>
                    <a:pt x="1101" y="1248"/>
                    <a:pt x="1417" y="969"/>
                    <a:pt x="1417" y="624"/>
                  </a:cubicBezTo>
                  <a:cubicBezTo>
                    <a:pt x="1417" y="279"/>
                    <a:pt x="1101" y="0"/>
                    <a:pt x="711" y="0"/>
                  </a:cubicBezTo>
                  <a:close/>
                  <a:moveTo>
                    <a:pt x="816" y="945"/>
                  </a:moveTo>
                  <a:cubicBezTo>
                    <a:pt x="789" y="956"/>
                    <a:pt x="728" y="984"/>
                    <a:pt x="671" y="984"/>
                  </a:cubicBezTo>
                  <a:cubicBezTo>
                    <a:pt x="618" y="984"/>
                    <a:pt x="546" y="960"/>
                    <a:pt x="546" y="882"/>
                  </a:cubicBezTo>
                  <a:cubicBezTo>
                    <a:pt x="546" y="792"/>
                    <a:pt x="610" y="664"/>
                    <a:pt x="610" y="590"/>
                  </a:cubicBezTo>
                  <a:cubicBezTo>
                    <a:pt x="610" y="508"/>
                    <a:pt x="503" y="552"/>
                    <a:pt x="495" y="555"/>
                  </a:cubicBezTo>
                  <a:lnTo>
                    <a:pt x="506" y="511"/>
                  </a:lnTo>
                  <a:cubicBezTo>
                    <a:pt x="532" y="500"/>
                    <a:pt x="595" y="472"/>
                    <a:pt x="651" y="472"/>
                  </a:cubicBezTo>
                  <a:cubicBezTo>
                    <a:pt x="696" y="472"/>
                    <a:pt x="773" y="488"/>
                    <a:pt x="773" y="574"/>
                  </a:cubicBezTo>
                  <a:cubicBezTo>
                    <a:pt x="773" y="659"/>
                    <a:pt x="709" y="797"/>
                    <a:pt x="709" y="866"/>
                  </a:cubicBezTo>
                  <a:cubicBezTo>
                    <a:pt x="709" y="885"/>
                    <a:pt x="707" y="915"/>
                    <a:pt x="766" y="915"/>
                  </a:cubicBezTo>
                  <a:cubicBezTo>
                    <a:pt x="789" y="915"/>
                    <a:pt x="821" y="903"/>
                    <a:pt x="827" y="901"/>
                  </a:cubicBezTo>
                  <a:lnTo>
                    <a:pt x="816" y="945"/>
                  </a:lnTo>
                  <a:close/>
                  <a:moveTo>
                    <a:pt x="741" y="390"/>
                  </a:moveTo>
                  <a:cubicBezTo>
                    <a:pt x="702" y="390"/>
                    <a:pt x="644" y="364"/>
                    <a:pt x="644" y="300"/>
                  </a:cubicBezTo>
                  <a:cubicBezTo>
                    <a:pt x="644" y="236"/>
                    <a:pt x="706" y="210"/>
                    <a:pt x="741" y="210"/>
                  </a:cubicBezTo>
                  <a:cubicBezTo>
                    <a:pt x="781" y="210"/>
                    <a:pt x="837" y="240"/>
                    <a:pt x="837" y="300"/>
                  </a:cubicBezTo>
                  <a:cubicBezTo>
                    <a:pt x="837" y="337"/>
                    <a:pt x="808" y="390"/>
                    <a:pt x="741" y="390"/>
                  </a:cubicBezTo>
                  <a:close/>
                </a:path>
              </a:pathLst>
            </a:custGeom>
            <a:solidFill>
              <a:srgbClr val="5F5F5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9" name="그룹 578">
              <a:extLst>
                <a:ext uri="{FF2B5EF4-FFF2-40B4-BE49-F238E27FC236}">
                  <a16:creationId xmlns:a16="http://schemas.microsoft.com/office/drawing/2014/main" id="{D48047C9-9B5F-4F27-B7AD-AE857ACA3786}"/>
                </a:ext>
              </a:extLst>
            </p:cNvPr>
            <p:cNvGrpSpPr/>
            <p:nvPr/>
          </p:nvGrpSpPr>
          <p:grpSpPr>
            <a:xfrm>
              <a:off x="4927338" y="3443507"/>
              <a:ext cx="2182262" cy="379666"/>
              <a:chOff x="1936479" y="2729526"/>
              <a:chExt cx="2182262" cy="379666"/>
            </a:xfrm>
          </p:grpSpPr>
          <p:grpSp>
            <p:nvGrpSpPr>
              <p:cNvPr id="580" name="그룹 579">
                <a:extLst>
                  <a:ext uri="{FF2B5EF4-FFF2-40B4-BE49-F238E27FC236}">
                    <a16:creationId xmlns:a16="http://schemas.microsoft.com/office/drawing/2014/main" id="{B3825976-9662-4931-A0A4-77A86D5DCA76}"/>
                  </a:ext>
                </a:extLst>
              </p:cNvPr>
              <p:cNvGrpSpPr/>
              <p:nvPr/>
            </p:nvGrpSpPr>
            <p:grpSpPr>
              <a:xfrm>
                <a:off x="1936479" y="2729526"/>
                <a:ext cx="379666" cy="379666"/>
                <a:chOff x="8317111" y="1135558"/>
                <a:chExt cx="924232" cy="924232"/>
              </a:xfrm>
            </p:grpSpPr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D5923078-5107-4B35-939A-A82D2AFBBAA1}"/>
                    </a:ext>
                  </a:extLst>
                </p:cNvPr>
                <p:cNvSpPr/>
                <p:nvPr/>
              </p:nvSpPr>
              <p:spPr>
                <a:xfrm>
                  <a:off x="8317111" y="11355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9" name="그래픽 598" descr="음성">
                  <a:extLst>
                    <a:ext uri="{FF2B5EF4-FFF2-40B4-BE49-F238E27FC236}">
                      <a16:creationId xmlns:a16="http://schemas.microsoft.com/office/drawing/2014/main" id="{07B54FBC-7DA2-4794-A855-4D4326D515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6211" y="1277869"/>
                  <a:ext cx="639615" cy="639615"/>
                </a:xfrm>
                <a:prstGeom prst="rect">
                  <a:avLst/>
                </a:prstGeom>
              </p:spPr>
            </p:pic>
          </p:grpSp>
          <p:grpSp>
            <p:nvGrpSpPr>
              <p:cNvPr id="581" name="그룹 580">
                <a:extLst>
                  <a:ext uri="{FF2B5EF4-FFF2-40B4-BE49-F238E27FC236}">
                    <a16:creationId xmlns:a16="http://schemas.microsoft.com/office/drawing/2014/main" id="{45C623A7-5C2D-4775-BA27-72729A05DEB9}"/>
                  </a:ext>
                </a:extLst>
              </p:cNvPr>
              <p:cNvGrpSpPr/>
              <p:nvPr/>
            </p:nvGrpSpPr>
            <p:grpSpPr>
              <a:xfrm>
                <a:off x="3739075" y="2729526"/>
                <a:ext cx="379666" cy="379666"/>
                <a:chOff x="7528185" y="3895193"/>
                <a:chExt cx="379666" cy="379666"/>
              </a:xfrm>
            </p:grpSpPr>
            <p:sp>
              <p:nvSpPr>
                <p:cNvPr id="595" name="Oval">
                  <a:extLst>
                    <a:ext uri="{FF2B5EF4-FFF2-40B4-BE49-F238E27FC236}">
                      <a16:creationId xmlns:a16="http://schemas.microsoft.com/office/drawing/2014/main" id="{60DCCFBA-1209-4433-A49F-02C08E98F573}"/>
                    </a:ext>
                  </a:extLst>
                </p:cNvPr>
                <p:cNvSpPr/>
                <p:nvPr/>
              </p:nvSpPr>
              <p:spPr>
                <a:xfrm>
                  <a:off x="7528185" y="3895193"/>
                  <a:ext cx="379666" cy="37966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6" name="그래픽 595" descr="웹 캠">
                  <a:extLst>
                    <a:ext uri="{FF2B5EF4-FFF2-40B4-BE49-F238E27FC236}">
                      <a16:creationId xmlns:a16="http://schemas.microsoft.com/office/drawing/2014/main" id="{2389C808-843A-4F49-A847-D1ED1E085C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592018" y="3959026"/>
                  <a:ext cx="252000" cy="252000"/>
                </a:xfrm>
                <a:prstGeom prst="rect">
                  <a:avLst/>
                </a:prstGeom>
              </p:spPr>
            </p:pic>
          </p:grpSp>
          <p:grpSp>
            <p:nvGrpSpPr>
              <p:cNvPr id="582" name="그룹 581">
                <a:extLst>
                  <a:ext uri="{FF2B5EF4-FFF2-40B4-BE49-F238E27FC236}">
                    <a16:creationId xmlns:a16="http://schemas.microsoft.com/office/drawing/2014/main" id="{DFCE8017-0031-4A9D-83F1-2CA0134DEB31}"/>
                  </a:ext>
                </a:extLst>
              </p:cNvPr>
              <p:cNvGrpSpPr/>
              <p:nvPr/>
            </p:nvGrpSpPr>
            <p:grpSpPr>
              <a:xfrm>
                <a:off x="2388896" y="2729526"/>
                <a:ext cx="379666" cy="379666"/>
                <a:chOff x="8317111" y="3624758"/>
                <a:chExt cx="924232" cy="924232"/>
              </a:xfrm>
            </p:grpSpPr>
            <p:sp>
              <p:nvSpPr>
                <p:cNvPr id="593" name="Oval">
                  <a:extLst>
                    <a:ext uri="{FF2B5EF4-FFF2-40B4-BE49-F238E27FC236}">
                      <a16:creationId xmlns:a16="http://schemas.microsoft.com/office/drawing/2014/main" id="{CEE76BB4-355E-485D-B3AC-D6828E5970C1}"/>
                    </a:ext>
                  </a:extLst>
                </p:cNvPr>
                <p:cNvSpPr/>
                <p:nvPr/>
              </p:nvSpPr>
              <p:spPr>
                <a:xfrm>
                  <a:off x="8317111" y="3624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4" name="그래픽 593" descr="보내기">
                  <a:extLst>
                    <a:ext uri="{FF2B5EF4-FFF2-40B4-BE49-F238E27FC236}">
                      <a16:creationId xmlns:a16="http://schemas.microsoft.com/office/drawing/2014/main" id="{9EFDA2E4-1A84-4714-A587-0041E19841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521022" y="3828669"/>
                  <a:ext cx="516409" cy="516409"/>
                </a:xfrm>
                <a:prstGeom prst="rect">
                  <a:avLst/>
                </a:prstGeom>
              </p:spPr>
            </p:pic>
          </p:grpSp>
          <p:grpSp>
            <p:nvGrpSpPr>
              <p:cNvPr id="583" name="그룹 582">
                <a:extLst>
                  <a:ext uri="{FF2B5EF4-FFF2-40B4-BE49-F238E27FC236}">
                    <a16:creationId xmlns:a16="http://schemas.microsoft.com/office/drawing/2014/main" id="{C4A8BE47-CE01-4CDC-8B2E-C6F4D16B7EF8}"/>
                  </a:ext>
                </a:extLst>
              </p:cNvPr>
              <p:cNvGrpSpPr/>
              <p:nvPr/>
            </p:nvGrpSpPr>
            <p:grpSpPr>
              <a:xfrm>
                <a:off x="2838942" y="2729526"/>
                <a:ext cx="379666" cy="379666"/>
                <a:chOff x="5727769" y="2721864"/>
                <a:chExt cx="903986" cy="903986"/>
              </a:xfrm>
            </p:grpSpPr>
            <p:sp>
              <p:nvSpPr>
                <p:cNvPr id="590" name="Oval">
                  <a:extLst>
                    <a:ext uri="{FF2B5EF4-FFF2-40B4-BE49-F238E27FC236}">
                      <a16:creationId xmlns:a16="http://schemas.microsoft.com/office/drawing/2014/main" id="{12A183B4-2564-467D-94BB-91B66FDF2F60}"/>
                    </a:ext>
                  </a:extLst>
                </p:cNvPr>
                <p:cNvSpPr/>
                <p:nvPr/>
              </p:nvSpPr>
              <p:spPr>
                <a:xfrm>
                  <a:off x="5727769" y="2721864"/>
                  <a:ext cx="903986" cy="90398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91" name="그래픽 590" descr="스마트폰">
                  <a:extLst>
                    <a:ext uri="{FF2B5EF4-FFF2-40B4-BE49-F238E27FC236}">
                      <a16:creationId xmlns:a16="http://schemas.microsoft.com/office/drawing/2014/main" id="{A2836BA0-4E02-45BF-9AC8-0F18A3E19E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8156" y="2932251"/>
                  <a:ext cx="483212" cy="483212"/>
                </a:xfrm>
                <a:prstGeom prst="rect">
                  <a:avLst/>
                </a:prstGeom>
              </p:spPr>
            </p:pic>
          </p:grpSp>
          <p:grpSp>
            <p:nvGrpSpPr>
              <p:cNvPr id="584" name="그룹 583">
                <a:extLst>
                  <a:ext uri="{FF2B5EF4-FFF2-40B4-BE49-F238E27FC236}">
                    <a16:creationId xmlns:a16="http://schemas.microsoft.com/office/drawing/2014/main" id="{39B04C0C-0735-4938-AC70-3BC43EA9D1A3}"/>
                  </a:ext>
                </a:extLst>
              </p:cNvPr>
              <p:cNvGrpSpPr/>
              <p:nvPr/>
            </p:nvGrpSpPr>
            <p:grpSpPr>
              <a:xfrm>
                <a:off x="3288986" y="2729526"/>
                <a:ext cx="379666" cy="379666"/>
                <a:chOff x="8317111" y="4767758"/>
                <a:chExt cx="924232" cy="924232"/>
              </a:xfrm>
            </p:grpSpPr>
            <p:sp>
              <p:nvSpPr>
                <p:cNvPr id="585" name="Oval">
                  <a:extLst>
                    <a:ext uri="{FF2B5EF4-FFF2-40B4-BE49-F238E27FC236}">
                      <a16:creationId xmlns:a16="http://schemas.microsoft.com/office/drawing/2014/main" id="{AE1F1246-9452-40CF-8D2C-C5DC1BFAB56B}"/>
                    </a:ext>
                  </a:extLst>
                </p:cNvPr>
                <p:cNvSpPr/>
                <p:nvPr/>
              </p:nvSpPr>
              <p:spPr>
                <a:xfrm>
                  <a:off x="8317111" y="4767758"/>
                  <a:ext cx="924232" cy="9242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86" name="그래픽 585" descr="스피커 폰">
                  <a:extLst>
                    <a:ext uri="{FF2B5EF4-FFF2-40B4-BE49-F238E27FC236}">
                      <a16:creationId xmlns:a16="http://schemas.microsoft.com/office/drawing/2014/main" id="{E6488056-5759-4D47-8765-6D8488CC69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54945" y="4905592"/>
                  <a:ext cx="648564" cy="64856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636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ABB063C-F652-445F-AFD1-DA2ABFD8CC70}"/>
              </a:ext>
            </a:extLst>
          </p:cNvPr>
          <p:cNvSpPr>
            <a:spLocks noChangeAspect="1" noEditPoints="1"/>
          </p:cNvSpPr>
          <p:nvPr>
            <p:custDataLst>
              <p:tags r:id="rId6"/>
            </p:custDataLst>
          </p:nvPr>
        </p:nvSpPr>
        <p:spPr bwMode="auto">
          <a:xfrm>
            <a:off x="2922302" y="1405220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37" name="그룹 636">
            <a:extLst>
              <a:ext uri="{FF2B5EF4-FFF2-40B4-BE49-F238E27FC236}">
                <a16:creationId xmlns:a16="http://schemas.microsoft.com/office/drawing/2014/main" id="{6752DBC5-1D13-42DB-B89C-5F831CBB6F34}"/>
              </a:ext>
            </a:extLst>
          </p:cNvPr>
          <p:cNvGrpSpPr/>
          <p:nvPr/>
        </p:nvGrpSpPr>
        <p:grpSpPr>
          <a:xfrm>
            <a:off x="3112425" y="1399206"/>
            <a:ext cx="39506" cy="144000"/>
            <a:chOff x="3198941" y="2371350"/>
            <a:chExt cx="39506" cy="140236"/>
          </a:xfrm>
        </p:grpSpPr>
        <p:sp>
          <p:nvSpPr>
            <p:cNvPr id="638" name="Oval">
              <a:extLst>
                <a:ext uri="{FF2B5EF4-FFF2-40B4-BE49-F238E27FC236}">
                  <a16:creationId xmlns:a16="http://schemas.microsoft.com/office/drawing/2014/main" id="{F15540DC-EECC-4594-B856-D265AD7B885C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39" name="Oval">
              <a:extLst>
                <a:ext uri="{FF2B5EF4-FFF2-40B4-BE49-F238E27FC236}">
                  <a16:creationId xmlns:a16="http://schemas.microsoft.com/office/drawing/2014/main" id="{D40F132D-A663-4D43-9371-CBDD7218974A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40" name="Oval">
              <a:extLst>
                <a:ext uri="{FF2B5EF4-FFF2-40B4-BE49-F238E27FC236}">
                  <a16:creationId xmlns:a16="http://schemas.microsoft.com/office/drawing/2014/main" id="{1E97E908-009F-40C4-95D9-B1664CB6620D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641" name="타원 640">
            <a:extLst>
              <a:ext uri="{FF2B5EF4-FFF2-40B4-BE49-F238E27FC236}">
                <a16:creationId xmlns:a16="http://schemas.microsoft.com/office/drawing/2014/main" id="{5B24FE03-E7C4-4EBC-A2A5-6F6858371205}"/>
              </a:ext>
            </a:extLst>
          </p:cNvPr>
          <p:cNvSpPr>
            <a:spLocks noChangeAspect="1"/>
          </p:cNvSpPr>
          <p:nvPr/>
        </p:nvSpPr>
        <p:spPr>
          <a:xfrm>
            <a:off x="3217164" y="123789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7187409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</a:t>
            </a: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30989422"/>
              </p:ext>
            </p:extLst>
          </p:nvPr>
        </p:nvGraphicFramePr>
        <p:xfrm>
          <a:off x="7572375" y="571500"/>
          <a:ext cx="2200900" cy="41564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특정 대화상대에 마우스 오버 시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프레즌스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버튼과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더보기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버튼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전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2”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수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프레즌스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버튼과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 노출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쪽지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사무실 전화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휴대폰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화상회의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더보기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버튼 클릭 시 컨텍스트 메뉴 노출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프로필 보기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즐겨찾기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복사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대화상대 이동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 그룹에서 삭제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D9A72E6F-4DCF-427F-BDF3-C022EAE04583}"/>
              </a:ext>
            </a:extLst>
          </p:cNvPr>
          <p:cNvSpPr/>
          <p:nvPr/>
        </p:nvSpPr>
        <p:spPr>
          <a:xfrm>
            <a:off x="156777" y="786350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18" name="그룹 517">
            <a:extLst>
              <a:ext uri="{FF2B5EF4-FFF2-40B4-BE49-F238E27FC236}">
                <a16:creationId xmlns:a16="http://schemas.microsoft.com/office/drawing/2014/main" id="{025C8C47-37F4-4B26-9988-67CF434BF791}"/>
              </a:ext>
            </a:extLst>
          </p:cNvPr>
          <p:cNvGrpSpPr/>
          <p:nvPr/>
        </p:nvGrpSpPr>
        <p:grpSpPr>
          <a:xfrm>
            <a:off x="132725" y="819057"/>
            <a:ext cx="2327951" cy="225640"/>
            <a:chOff x="498127" y="1345268"/>
            <a:chExt cx="2327951" cy="225640"/>
          </a:xfrm>
        </p:grpSpPr>
        <p:grpSp>
          <p:nvGrpSpPr>
            <p:cNvPr id="519" name="그룹 518">
              <a:extLst>
                <a:ext uri="{FF2B5EF4-FFF2-40B4-BE49-F238E27FC236}">
                  <a16:creationId xmlns:a16="http://schemas.microsoft.com/office/drawing/2014/main" id="{2EF4D616-DDCE-41E4-9CF3-CB2FDB9A0AE9}"/>
                </a:ext>
              </a:extLst>
            </p:cNvPr>
            <p:cNvGrpSpPr/>
            <p:nvPr/>
          </p:nvGrpSpPr>
          <p:grpSpPr>
            <a:xfrm>
              <a:off x="558078" y="1355464"/>
              <a:ext cx="2268000" cy="215444"/>
              <a:chOff x="2753227" y="6341570"/>
              <a:chExt cx="2268000" cy="215444"/>
            </a:xfrm>
          </p:grpSpPr>
          <p:grpSp>
            <p:nvGrpSpPr>
              <p:cNvPr id="536" name="그룹 535">
                <a:extLst>
                  <a:ext uri="{FF2B5EF4-FFF2-40B4-BE49-F238E27FC236}">
                    <a16:creationId xmlns:a16="http://schemas.microsoft.com/office/drawing/2014/main" id="{CB587992-277F-425B-92BD-29F9ADC4B2E9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1747977" cy="215444"/>
                <a:chOff x="3244556" y="6341570"/>
                <a:chExt cx="1747977" cy="215444"/>
              </a:xfrm>
            </p:grpSpPr>
            <p:sp>
              <p:nvSpPr>
                <p:cNvPr id="538" name="Search Icon">
                  <a:extLst>
                    <a:ext uri="{FF2B5EF4-FFF2-40B4-BE49-F238E27FC236}">
                      <a16:creationId xmlns:a16="http://schemas.microsoft.com/office/drawing/2014/main" id="{45C5A9B6-0C63-4854-959C-FE187A73A4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881524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39" name="직사각형 538">
                  <a:extLst>
                    <a:ext uri="{FF2B5EF4-FFF2-40B4-BE49-F238E27FC236}">
                      <a16:creationId xmlns:a16="http://schemas.microsoft.com/office/drawing/2014/main" id="{54E5632A-FDB7-4171-9302-C072BE207C6F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537" name="Line">
                <a:extLst>
                  <a:ext uri="{FF2B5EF4-FFF2-40B4-BE49-F238E27FC236}">
                    <a16:creationId xmlns:a16="http://schemas.microsoft.com/office/drawing/2014/main" id="{316CC3E0-6C11-4CFB-A770-854A111116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268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534" name="직사각형 533">
              <a:extLst>
                <a:ext uri="{FF2B5EF4-FFF2-40B4-BE49-F238E27FC236}">
                  <a16:creationId xmlns:a16="http://schemas.microsoft.com/office/drawing/2014/main" id="{40471D8D-F393-4176-A387-D5DBD478EA93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540" name="Sort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A776631-9876-43EA-BF81-828DD5495313}"/>
              </a:ext>
            </a:extLst>
          </p:cNvPr>
          <p:cNvSpPr>
            <a:spLocks noChangeAspect="1" noEditPoints="1"/>
          </p:cNvSpPr>
          <p:nvPr>
            <p:custDataLst>
              <p:tags r:id="rId1"/>
            </p:custDataLst>
          </p:nvPr>
        </p:nvSpPr>
        <p:spPr bwMode="auto">
          <a:xfrm>
            <a:off x="2531500" y="879009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FFFFFF">
                <a:lumMod val="50000"/>
              </a:srgb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F1E2F56A-5D72-44C7-BB0E-5AC06D0947BB}"/>
              </a:ext>
            </a:extLst>
          </p:cNvPr>
          <p:cNvGrpSpPr/>
          <p:nvPr/>
        </p:nvGrpSpPr>
        <p:grpSpPr>
          <a:xfrm>
            <a:off x="2721623" y="872995"/>
            <a:ext cx="39506" cy="144000"/>
            <a:chOff x="3198941" y="2371350"/>
            <a:chExt cx="39506" cy="140236"/>
          </a:xfrm>
        </p:grpSpPr>
        <p:sp>
          <p:nvSpPr>
            <p:cNvPr id="542" name="Oval">
              <a:extLst>
                <a:ext uri="{FF2B5EF4-FFF2-40B4-BE49-F238E27FC236}">
                  <a16:creationId xmlns:a16="http://schemas.microsoft.com/office/drawing/2014/main" id="{701246D0-DC73-41A8-B80A-2BB4D8C46C9D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43" name="Oval">
              <a:extLst>
                <a:ext uri="{FF2B5EF4-FFF2-40B4-BE49-F238E27FC236}">
                  <a16:creationId xmlns:a16="http://schemas.microsoft.com/office/drawing/2014/main" id="{22E765C6-CE43-4AF4-B1FF-7CE0CE280A77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44" name="Oval">
              <a:extLst>
                <a:ext uri="{FF2B5EF4-FFF2-40B4-BE49-F238E27FC236}">
                  <a16:creationId xmlns:a16="http://schemas.microsoft.com/office/drawing/2014/main" id="{BD8AD303-0F4A-453A-9D28-71579BBD58B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545" name="직사각형 544">
            <a:extLst>
              <a:ext uri="{FF2B5EF4-FFF2-40B4-BE49-F238E27FC236}">
                <a16:creationId xmlns:a16="http://schemas.microsoft.com/office/drawing/2014/main" id="{7C919974-8560-4F57-959C-804F6A92A03F}"/>
              </a:ext>
            </a:extLst>
          </p:cNvPr>
          <p:cNvSpPr/>
          <p:nvPr/>
        </p:nvSpPr>
        <p:spPr>
          <a:xfrm>
            <a:off x="269470" y="1101523"/>
            <a:ext cx="987771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/20)</a:t>
            </a:r>
          </a:p>
        </p:txBody>
      </p:sp>
      <p:sp>
        <p:nvSpPr>
          <p:cNvPr id="54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D68CA6E-B649-47EB-BA3C-6688884FDEF0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244258" y="1224322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55" name="그룹 554">
            <a:extLst>
              <a:ext uri="{FF2B5EF4-FFF2-40B4-BE49-F238E27FC236}">
                <a16:creationId xmlns:a16="http://schemas.microsoft.com/office/drawing/2014/main" id="{A739AA72-7C35-44E9-98EA-9EDA1CBA0296}"/>
              </a:ext>
            </a:extLst>
          </p:cNvPr>
          <p:cNvGrpSpPr/>
          <p:nvPr/>
        </p:nvGrpSpPr>
        <p:grpSpPr>
          <a:xfrm>
            <a:off x="287016" y="1845449"/>
            <a:ext cx="1431079" cy="377855"/>
            <a:chOff x="11046174" y="4430284"/>
            <a:chExt cx="1431079" cy="377855"/>
          </a:xfrm>
        </p:grpSpPr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1DD8EF90-0473-4FF8-BEF8-B33B7EDE12BE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557" name="Profile Picture">
              <a:extLst>
                <a:ext uri="{FF2B5EF4-FFF2-40B4-BE49-F238E27FC236}">
                  <a16:creationId xmlns:a16="http://schemas.microsoft.com/office/drawing/2014/main" id="{B9EDEAF7-61DF-43B6-97D2-E38DD89340D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59" name="Background">
                <a:extLst>
                  <a:ext uri="{FF2B5EF4-FFF2-40B4-BE49-F238E27FC236}">
                    <a16:creationId xmlns:a16="http://schemas.microsoft.com/office/drawing/2014/main" id="{6B3F3846-D225-449E-8471-4E39F956792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0" name="Profile Icon">
                <a:extLst>
                  <a:ext uri="{FF2B5EF4-FFF2-40B4-BE49-F238E27FC236}">
                    <a16:creationId xmlns:a16="http://schemas.microsoft.com/office/drawing/2014/main" id="{FEA30BDB-7EB2-4616-8910-3091C5C5AE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58" name="직사각형 557">
              <a:extLst>
                <a:ext uri="{FF2B5EF4-FFF2-40B4-BE49-F238E27FC236}">
                  <a16:creationId xmlns:a16="http://schemas.microsoft.com/office/drawing/2014/main" id="{91EE7B5A-D60A-4598-A179-E04E49D94066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61" name="타원 560">
            <a:extLst>
              <a:ext uri="{FF2B5EF4-FFF2-40B4-BE49-F238E27FC236}">
                <a16:creationId xmlns:a16="http://schemas.microsoft.com/office/drawing/2014/main" id="{D8176EFD-116D-4567-AFDD-ECF7729F240E}"/>
              </a:ext>
            </a:extLst>
          </p:cNvPr>
          <p:cNvSpPr/>
          <p:nvPr/>
        </p:nvSpPr>
        <p:spPr>
          <a:xfrm>
            <a:off x="261628" y="1851974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62" name="그래픽 561" descr="스마트폰">
            <a:extLst>
              <a:ext uri="{FF2B5EF4-FFF2-40B4-BE49-F238E27FC236}">
                <a16:creationId xmlns:a16="http://schemas.microsoft.com/office/drawing/2014/main" id="{B75D0C45-15B5-48CC-A6DB-1CDC7ACDA2B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90788" y="2053449"/>
            <a:ext cx="144000" cy="144000"/>
          </a:xfrm>
          <a:prstGeom prst="rect">
            <a:avLst/>
          </a:prstGeom>
        </p:spPr>
      </p:pic>
      <p:grpSp>
        <p:nvGrpSpPr>
          <p:cNvPr id="563" name="그룹 562">
            <a:extLst>
              <a:ext uri="{FF2B5EF4-FFF2-40B4-BE49-F238E27FC236}">
                <a16:creationId xmlns:a16="http://schemas.microsoft.com/office/drawing/2014/main" id="{824D850D-5AEE-4535-94EC-62DE330A0C30}"/>
              </a:ext>
            </a:extLst>
          </p:cNvPr>
          <p:cNvGrpSpPr/>
          <p:nvPr/>
        </p:nvGrpSpPr>
        <p:grpSpPr>
          <a:xfrm>
            <a:off x="659290" y="1872046"/>
            <a:ext cx="338554" cy="184666"/>
            <a:chOff x="1063283" y="3697077"/>
            <a:chExt cx="338554" cy="184666"/>
          </a:xfrm>
        </p:grpSpPr>
        <p:sp>
          <p:nvSpPr>
            <p:cNvPr id="564" name="사각형: 둥근 모서리 563">
              <a:extLst>
                <a:ext uri="{FF2B5EF4-FFF2-40B4-BE49-F238E27FC236}">
                  <a16:creationId xmlns:a16="http://schemas.microsoft.com/office/drawing/2014/main" id="{DEC25BA6-CE63-42A9-874E-BE9AAB34503F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rgbClr val="EA4737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D677DEDC-2A4C-4454-94D0-3C8B3C1C273C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장기</a:t>
              </a:r>
            </a:p>
          </p:txBody>
        </p:sp>
      </p:grpSp>
      <p:sp>
        <p:nvSpPr>
          <p:cNvPr id="56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0B1516F-4E0D-4898-9717-619E9392D5A0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244258" y="241319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67" name="직사각형 566">
            <a:extLst>
              <a:ext uri="{FF2B5EF4-FFF2-40B4-BE49-F238E27FC236}">
                <a16:creationId xmlns:a16="http://schemas.microsoft.com/office/drawing/2014/main" id="{00450B80-7A64-495A-BA19-C28D23FFE715}"/>
              </a:ext>
            </a:extLst>
          </p:cNvPr>
          <p:cNvSpPr/>
          <p:nvPr/>
        </p:nvSpPr>
        <p:spPr>
          <a:xfrm>
            <a:off x="269470" y="2290392"/>
            <a:ext cx="143500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 err="1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아키텍쳐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 솔루션팀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17/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20)</a:t>
            </a:r>
          </a:p>
        </p:txBody>
      </p:sp>
      <p:grpSp>
        <p:nvGrpSpPr>
          <p:cNvPr id="569" name="그룹 568">
            <a:extLst>
              <a:ext uri="{FF2B5EF4-FFF2-40B4-BE49-F238E27FC236}">
                <a16:creationId xmlns:a16="http://schemas.microsoft.com/office/drawing/2014/main" id="{4D85B425-8F46-4012-97A8-A52E11BC73F1}"/>
              </a:ext>
            </a:extLst>
          </p:cNvPr>
          <p:cNvGrpSpPr/>
          <p:nvPr/>
        </p:nvGrpSpPr>
        <p:grpSpPr>
          <a:xfrm>
            <a:off x="287016" y="3034318"/>
            <a:ext cx="1431079" cy="377855"/>
            <a:chOff x="11046174" y="4430284"/>
            <a:chExt cx="1431079" cy="377855"/>
          </a:xfrm>
        </p:grpSpPr>
        <p:sp>
          <p:nvSpPr>
            <p:cNvPr id="570" name="직사각형 569">
              <a:extLst>
                <a:ext uri="{FF2B5EF4-FFF2-40B4-BE49-F238E27FC236}">
                  <a16:creationId xmlns:a16="http://schemas.microsoft.com/office/drawing/2014/main" id="{8673EEAA-1476-4952-836B-0E1BDB57FC05}"/>
                </a:ext>
              </a:extLst>
            </p:cNvPr>
            <p:cNvSpPr/>
            <p:nvPr/>
          </p:nvSpPr>
          <p:spPr>
            <a:xfrm>
              <a:off x="116754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책임</a:t>
              </a:r>
            </a:p>
          </p:txBody>
        </p:sp>
        <p:grpSp>
          <p:nvGrpSpPr>
            <p:cNvPr id="571" name="Profile Picture">
              <a:extLst>
                <a:ext uri="{FF2B5EF4-FFF2-40B4-BE49-F238E27FC236}">
                  <a16:creationId xmlns:a16="http://schemas.microsoft.com/office/drawing/2014/main" id="{A3FDAFD4-C6C4-451C-9903-89447770E73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573" name="Background">
                <a:extLst>
                  <a:ext uri="{FF2B5EF4-FFF2-40B4-BE49-F238E27FC236}">
                    <a16:creationId xmlns:a16="http://schemas.microsoft.com/office/drawing/2014/main" id="{02D911D1-450A-4DDE-A302-AAA7321109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4" name="Profile Icon">
                <a:extLst>
                  <a:ext uri="{FF2B5EF4-FFF2-40B4-BE49-F238E27FC236}">
                    <a16:creationId xmlns:a16="http://schemas.microsoft.com/office/drawing/2014/main" id="{6D9A1019-ECBE-4DEA-B547-55F6E9709B9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2" name="직사각형 571">
              <a:extLst>
                <a:ext uri="{FF2B5EF4-FFF2-40B4-BE49-F238E27FC236}">
                  <a16:creationId xmlns:a16="http://schemas.microsoft.com/office/drawing/2014/main" id="{9AD0711F-E02D-4102-90AC-2EADA8D3C76D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575" name="타원 574">
            <a:extLst>
              <a:ext uri="{FF2B5EF4-FFF2-40B4-BE49-F238E27FC236}">
                <a16:creationId xmlns:a16="http://schemas.microsoft.com/office/drawing/2014/main" id="{5FB74075-68AE-425F-9AC0-552D9F90EDE9}"/>
              </a:ext>
            </a:extLst>
          </p:cNvPr>
          <p:cNvSpPr/>
          <p:nvPr/>
        </p:nvSpPr>
        <p:spPr>
          <a:xfrm>
            <a:off x="261628" y="3040843"/>
            <a:ext cx="101600" cy="101600"/>
          </a:xfrm>
          <a:prstGeom prst="ellipse">
            <a:avLst/>
          </a:prstGeom>
          <a:solidFill>
            <a:srgbClr val="FD978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576" name="그래픽 575" descr="스마트폰">
            <a:extLst>
              <a:ext uri="{FF2B5EF4-FFF2-40B4-BE49-F238E27FC236}">
                <a16:creationId xmlns:a16="http://schemas.microsoft.com/office/drawing/2014/main" id="{66C6E5B1-4739-4DBD-8D60-0B53C6EA984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90788" y="3242318"/>
            <a:ext cx="144000" cy="144000"/>
          </a:xfrm>
          <a:prstGeom prst="rect">
            <a:avLst/>
          </a:prstGeom>
        </p:spPr>
      </p:pic>
      <p:grpSp>
        <p:nvGrpSpPr>
          <p:cNvPr id="577" name="그룹 576">
            <a:extLst>
              <a:ext uri="{FF2B5EF4-FFF2-40B4-BE49-F238E27FC236}">
                <a16:creationId xmlns:a16="http://schemas.microsoft.com/office/drawing/2014/main" id="{4614CB63-CF46-4772-B2F6-7AEEF713187F}"/>
              </a:ext>
            </a:extLst>
          </p:cNvPr>
          <p:cNvGrpSpPr/>
          <p:nvPr/>
        </p:nvGrpSpPr>
        <p:grpSpPr>
          <a:xfrm>
            <a:off x="659290" y="3060915"/>
            <a:ext cx="338554" cy="184666"/>
            <a:chOff x="1063283" y="3697077"/>
            <a:chExt cx="338554" cy="184666"/>
          </a:xfrm>
        </p:grpSpPr>
        <p:sp>
          <p:nvSpPr>
            <p:cNvPr id="578" name="사각형: 둥근 모서리 577">
              <a:extLst>
                <a:ext uri="{FF2B5EF4-FFF2-40B4-BE49-F238E27FC236}">
                  <a16:creationId xmlns:a16="http://schemas.microsoft.com/office/drawing/2014/main" id="{282C3A34-7C73-4A60-8C6B-3FC6DE6ED340}"/>
                </a:ext>
              </a:extLst>
            </p:cNvPr>
            <p:cNvSpPr/>
            <p:nvPr/>
          </p:nvSpPr>
          <p:spPr>
            <a:xfrm>
              <a:off x="1088560" y="3735410"/>
              <a:ext cx="288000" cy="108000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79" name="직사각형 578">
              <a:extLst>
                <a:ext uri="{FF2B5EF4-FFF2-40B4-BE49-F238E27FC236}">
                  <a16:creationId xmlns:a16="http://schemas.microsoft.com/office/drawing/2014/main" id="{8DFF82D2-73D0-480E-AD2A-9FB3F3C80303}"/>
                </a:ext>
              </a:extLst>
            </p:cNvPr>
            <p:cNvSpPr/>
            <p:nvPr/>
          </p:nvSpPr>
          <p:spPr>
            <a:xfrm>
              <a:off x="1063283" y="3697077"/>
              <a:ext cx="338554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오전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B6D5A47E-9BFE-40D4-8F82-FA385472F9BA}"/>
              </a:ext>
            </a:extLst>
          </p:cNvPr>
          <p:cNvGrpSpPr/>
          <p:nvPr/>
        </p:nvGrpSpPr>
        <p:grpSpPr>
          <a:xfrm>
            <a:off x="261628" y="1412000"/>
            <a:ext cx="2488267" cy="377855"/>
            <a:chOff x="261628" y="1412000"/>
            <a:chExt cx="2488267" cy="377855"/>
          </a:xfrm>
        </p:grpSpPr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287016" y="1412000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261628" y="141852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1620000"/>
              <a:ext cx="144000" cy="144000"/>
            </a:xfrm>
            <a:prstGeom prst="rect">
              <a:avLst/>
            </a:prstGeom>
          </p:spPr>
        </p:pic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150182" y="1481969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583" name="그룹 582">
            <a:extLst>
              <a:ext uri="{FF2B5EF4-FFF2-40B4-BE49-F238E27FC236}">
                <a16:creationId xmlns:a16="http://schemas.microsoft.com/office/drawing/2014/main" id="{9E20AAF2-F537-45D3-97D4-4DC71AD8B092}"/>
              </a:ext>
            </a:extLst>
          </p:cNvPr>
          <p:cNvGrpSpPr/>
          <p:nvPr/>
        </p:nvGrpSpPr>
        <p:grpSpPr>
          <a:xfrm>
            <a:off x="1802870" y="1867438"/>
            <a:ext cx="954223" cy="342644"/>
            <a:chOff x="2264351" y="1684587"/>
            <a:chExt cx="954223" cy="342644"/>
          </a:xfrm>
        </p:grpSpPr>
        <p:sp>
          <p:nvSpPr>
            <p:cNvPr id="584" name="Message">
              <a:extLst>
                <a:ext uri="{FF2B5EF4-FFF2-40B4-BE49-F238E27FC236}">
                  <a16:creationId xmlns:a16="http://schemas.microsoft.com/office/drawing/2014/main" id="{4815626F-7D8F-411C-82BA-346ECD789550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585" name="Tip">
              <a:extLst>
                <a:ext uri="{FF2B5EF4-FFF2-40B4-BE49-F238E27FC236}">
                  <a16:creationId xmlns:a16="http://schemas.microsoft.com/office/drawing/2014/main" id="{2A102504-B16F-4940-83EB-257CFF6F4C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86" name="그룹 585">
            <a:extLst>
              <a:ext uri="{FF2B5EF4-FFF2-40B4-BE49-F238E27FC236}">
                <a16:creationId xmlns:a16="http://schemas.microsoft.com/office/drawing/2014/main" id="{F5216E45-E5ED-4EB0-AD15-5B29F083DEB9}"/>
              </a:ext>
            </a:extLst>
          </p:cNvPr>
          <p:cNvGrpSpPr/>
          <p:nvPr/>
        </p:nvGrpSpPr>
        <p:grpSpPr>
          <a:xfrm>
            <a:off x="1802870" y="3056307"/>
            <a:ext cx="954223" cy="342644"/>
            <a:chOff x="2264351" y="1684587"/>
            <a:chExt cx="954223" cy="342644"/>
          </a:xfrm>
        </p:grpSpPr>
        <p:sp>
          <p:nvSpPr>
            <p:cNvPr id="590" name="Message">
              <a:extLst>
                <a:ext uri="{FF2B5EF4-FFF2-40B4-BE49-F238E27FC236}">
                  <a16:creationId xmlns:a16="http://schemas.microsoft.com/office/drawing/2014/main" id="{D17ABDC4-FF2B-4DD3-A4BB-FBF1311D76D7}"/>
                </a:ext>
              </a:extLst>
            </p:cNvPr>
            <p:cNvSpPr/>
            <p:nvPr/>
          </p:nvSpPr>
          <p:spPr>
            <a:xfrm>
              <a:off x="2291612" y="1684587"/>
              <a:ext cx="926962" cy="313396"/>
            </a:xfrm>
            <a:prstGeom prst="roundRect">
              <a:avLst>
                <a:gd name="adj" fmla="val 25613"/>
              </a:avLst>
            </a:prstGeom>
            <a:solidFill>
              <a:srgbClr val="E6E5EB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b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농사꾼이 아닌</a:t>
              </a:r>
            </a:p>
            <a:p>
              <a:pPr lvl="0">
                <a:buClrTx/>
                <a:defRPr/>
              </a:pPr>
              <a:r>
                <a:rPr lang="ko-KR" altLang="en-US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유목민이 필요해요</a:t>
              </a:r>
              <a:r>
                <a: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591" name="Tip">
              <a:extLst>
                <a:ext uri="{FF2B5EF4-FFF2-40B4-BE49-F238E27FC236}">
                  <a16:creationId xmlns:a16="http://schemas.microsoft.com/office/drawing/2014/main" id="{7ADFC810-E121-4807-90E4-06A94237A78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264351" y="1903406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6E5E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>
                <a:solidFill>
                  <a:prstClr val="black"/>
                </a:solidFill>
                <a:latin typeface="맑은 고딕" panose="020F0502020204030204"/>
              </a:endParaRPr>
            </a:p>
          </p:txBody>
        </p:sp>
      </p:grpSp>
      <p:grpSp>
        <p:nvGrpSpPr>
          <p:cNvPr id="593" name="그룹 592">
            <a:extLst>
              <a:ext uri="{FF2B5EF4-FFF2-40B4-BE49-F238E27FC236}">
                <a16:creationId xmlns:a16="http://schemas.microsoft.com/office/drawing/2014/main" id="{B8322A27-111B-4E9F-B0F6-1827154E2E1F}"/>
              </a:ext>
            </a:extLst>
          </p:cNvPr>
          <p:cNvGrpSpPr/>
          <p:nvPr/>
        </p:nvGrpSpPr>
        <p:grpSpPr>
          <a:xfrm>
            <a:off x="244258" y="3888836"/>
            <a:ext cx="1567622" cy="893809"/>
            <a:chOff x="635060" y="4005472"/>
            <a:chExt cx="1567622" cy="893809"/>
          </a:xfrm>
        </p:grpSpPr>
        <p:sp>
          <p:nvSpPr>
            <p:cNvPr id="59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DA6435-F846-4446-83F2-A7F88A836D85}"/>
                </a:ext>
              </a:extLst>
            </p:cNvPr>
            <p:cNvSpPr>
              <a:spLocks noChangeAspect="1"/>
            </p:cNvSpPr>
            <p:nvPr>
              <p:custDataLst>
                <p:tags r:id="rId5"/>
              </p:custDataLst>
            </p:nvPr>
          </p:nvSpPr>
          <p:spPr bwMode="auto">
            <a:xfrm>
              <a:off x="635060" y="412827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5" name="직사각형 594">
              <a:extLst>
                <a:ext uri="{FF2B5EF4-FFF2-40B4-BE49-F238E27FC236}">
                  <a16:creationId xmlns:a16="http://schemas.microsoft.com/office/drawing/2014/main" id="{9B0D5086-8712-4B99-96F5-BD635DA1DA87}"/>
                </a:ext>
              </a:extLst>
            </p:cNvPr>
            <p:cNvSpPr/>
            <p:nvPr/>
          </p:nvSpPr>
          <p:spPr>
            <a:xfrm>
              <a:off x="660272" y="4005472"/>
              <a:ext cx="782587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기본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9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FEB0F92-9E43-4CD6-A0D4-00D4CD14C7AB}"/>
                </a:ext>
              </a:extLst>
            </p:cNvPr>
            <p:cNvSpPr>
              <a:spLocks noChangeAspect="1"/>
            </p:cNvSpPr>
            <p:nvPr>
              <p:custDataLst>
                <p:tags r:id="rId6"/>
              </p:custDataLst>
            </p:nvPr>
          </p:nvSpPr>
          <p:spPr bwMode="auto">
            <a:xfrm>
              <a:off x="635060" y="4448570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8" name="직사각형 597">
              <a:extLst>
                <a:ext uri="{FF2B5EF4-FFF2-40B4-BE49-F238E27FC236}">
                  <a16:creationId xmlns:a16="http://schemas.microsoft.com/office/drawing/2014/main" id="{1D530C80-0CEA-4E32-A497-9C2AC71B76FA}"/>
                </a:ext>
              </a:extLst>
            </p:cNvPr>
            <p:cNvSpPr/>
            <p:nvPr/>
          </p:nvSpPr>
          <p:spPr>
            <a:xfrm>
              <a:off x="660272" y="4325771"/>
              <a:ext cx="154241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고도화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9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9877DC3-4248-4CC3-B1F9-234C63E486ED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>
              <a:off x="635060" y="476886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0" name="직사각형 599">
              <a:extLst>
                <a:ext uri="{FF2B5EF4-FFF2-40B4-BE49-F238E27FC236}">
                  <a16:creationId xmlns:a16="http://schemas.microsoft.com/office/drawing/2014/main" id="{C201B493-8317-4742-945F-DF6382A4EFDA}"/>
                </a:ext>
              </a:extLst>
            </p:cNvPr>
            <p:cNvSpPr/>
            <p:nvPr/>
          </p:nvSpPr>
          <p:spPr>
            <a:xfrm>
              <a:off x="660272" y="4646070"/>
              <a:ext cx="1090363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</p:grpSp>
      <p:grpSp>
        <p:nvGrpSpPr>
          <p:cNvPr id="601" name="Scroll Indicator">
            <a:extLst>
              <a:ext uri="{FF2B5EF4-FFF2-40B4-BE49-F238E27FC236}">
                <a16:creationId xmlns:a16="http://schemas.microsoft.com/office/drawing/2014/main" id="{C83F1A31-65D7-4803-BD24-38676F538A96}"/>
              </a:ext>
            </a:extLst>
          </p:cNvPr>
          <p:cNvGrpSpPr/>
          <p:nvPr/>
        </p:nvGrpSpPr>
        <p:grpSpPr>
          <a:xfrm>
            <a:off x="2789444" y="1196640"/>
            <a:ext cx="25400" cy="4644000"/>
            <a:chOff x="892175" y="1261242"/>
            <a:chExt cx="25400" cy="3016250"/>
          </a:xfrm>
        </p:grpSpPr>
        <p:cxnSp>
          <p:nvCxnSpPr>
            <p:cNvPr id="602" name="Track">
              <a:extLst>
                <a:ext uri="{FF2B5EF4-FFF2-40B4-BE49-F238E27FC236}">
                  <a16:creationId xmlns:a16="http://schemas.microsoft.com/office/drawing/2014/main" id="{E8F669AD-EFAD-4374-9557-DD9B637C2DA5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3" name="Thumb">
              <a:extLst>
                <a:ext uri="{FF2B5EF4-FFF2-40B4-BE49-F238E27FC236}">
                  <a16:creationId xmlns:a16="http://schemas.microsoft.com/office/drawing/2014/main" id="{EBD7E934-1832-462C-AC2A-E384CB6CFC09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04" name="그룹 603">
            <a:extLst>
              <a:ext uri="{FF2B5EF4-FFF2-40B4-BE49-F238E27FC236}">
                <a16:creationId xmlns:a16="http://schemas.microsoft.com/office/drawing/2014/main" id="{530CEF8E-834D-4543-AF60-1F2080411620}"/>
              </a:ext>
            </a:extLst>
          </p:cNvPr>
          <p:cNvGrpSpPr/>
          <p:nvPr/>
        </p:nvGrpSpPr>
        <p:grpSpPr>
          <a:xfrm>
            <a:off x="2256159" y="5366049"/>
            <a:ext cx="492570" cy="492570"/>
            <a:chOff x="7713214" y="2894335"/>
            <a:chExt cx="2132026" cy="2132026"/>
          </a:xfrm>
        </p:grpSpPr>
        <p:sp>
          <p:nvSpPr>
            <p:cNvPr id="605" name="Oval">
              <a:extLst>
                <a:ext uri="{FF2B5EF4-FFF2-40B4-BE49-F238E27FC236}">
                  <a16:creationId xmlns:a16="http://schemas.microsoft.com/office/drawing/2014/main" id="{807044D2-EF74-42F4-B997-D476D9B3CE6E}"/>
                </a:ext>
              </a:extLst>
            </p:cNvPr>
            <p:cNvSpPr/>
            <p:nvPr/>
          </p:nvSpPr>
          <p:spPr>
            <a:xfrm>
              <a:off x="7713214" y="2894335"/>
              <a:ext cx="2132026" cy="2132026"/>
            </a:xfrm>
            <a:prstGeom prst="ellipse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06" name="Add User">
              <a:extLst>
                <a:ext uri="{FF2B5EF4-FFF2-40B4-BE49-F238E27FC236}">
                  <a16:creationId xmlns:a16="http://schemas.microsoft.com/office/drawing/2014/main" id="{BC8452FD-9FB0-4D38-8B31-F6F799432AC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04256" y="3396545"/>
              <a:ext cx="1149942" cy="1127606"/>
            </a:xfrm>
            <a:custGeom>
              <a:avLst/>
              <a:gdLst>
                <a:gd name="T0" fmla="*/ 147 w 668"/>
                <a:gd name="T1" fmla="*/ 65 h 661"/>
                <a:gd name="T2" fmla="*/ 136 w 668"/>
                <a:gd name="T3" fmla="*/ 231 h 661"/>
                <a:gd name="T4" fmla="*/ 161 w 668"/>
                <a:gd name="T5" fmla="*/ 274 h 661"/>
                <a:gd name="T6" fmla="*/ 184 w 668"/>
                <a:gd name="T7" fmla="*/ 331 h 661"/>
                <a:gd name="T8" fmla="*/ 189 w 668"/>
                <a:gd name="T9" fmla="*/ 384 h 661"/>
                <a:gd name="T10" fmla="*/ 97 w 668"/>
                <a:gd name="T11" fmla="*/ 437 h 661"/>
                <a:gd name="T12" fmla="*/ 1 w 668"/>
                <a:gd name="T13" fmla="*/ 554 h 661"/>
                <a:gd name="T14" fmla="*/ 334 w 668"/>
                <a:gd name="T15" fmla="*/ 568 h 661"/>
                <a:gd name="T16" fmla="*/ 31 w 668"/>
                <a:gd name="T17" fmla="*/ 541 h 661"/>
                <a:gd name="T18" fmla="*/ 108 w 668"/>
                <a:gd name="T19" fmla="*/ 462 h 661"/>
                <a:gd name="T20" fmla="*/ 215 w 668"/>
                <a:gd name="T21" fmla="*/ 393 h 661"/>
                <a:gd name="T22" fmla="*/ 216 w 668"/>
                <a:gd name="T23" fmla="*/ 389 h 661"/>
                <a:gd name="T24" fmla="*/ 217 w 668"/>
                <a:gd name="T25" fmla="*/ 324 h 661"/>
                <a:gd name="T26" fmla="*/ 206 w 668"/>
                <a:gd name="T27" fmla="*/ 315 h 661"/>
                <a:gd name="T28" fmla="*/ 186 w 668"/>
                <a:gd name="T29" fmla="*/ 265 h 661"/>
                <a:gd name="T30" fmla="*/ 174 w 668"/>
                <a:gd name="T31" fmla="*/ 253 h 661"/>
                <a:gd name="T32" fmla="*/ 163 w 668"/>
                <a:gd name="T33" fmla="*/ 228 h 661"/>
                <a:gd name="T34" fmla="*/ 175 w 668"/>
                <a:gd name="T35" fmla="*/ 208 h 661"/>
                <a:gd name="T36" fmla="*/ 171 w 668"/>
                <a:gd name="T37" fmla="*/ 76 h 661"/>
                <a:gd name="T38" fmla="*/ 316 w 668"/>
                <a:gd name="T39" fmla="*/ 43 h 661"/>
                <a:gd name="T40" fmla="*/ 325 w 668"/>
                <a:gd name="T41" fmla="*/ 50 h 661"/>
                <a:gd name="T42" fmla="*/ 375 w 668"/>
                <a:gd name="T43" fmla="*/ 110 h 661"/>
                <a:gd name="T44" fmla="*/ 359 w 668"/>
                <a:gd name="T45" fmla="*/ 208 h 661"/>
                <a:gd name="T46" fmla="*/ 372 w 668"/>
                <a:gd name="T47" fmla="*/ 228 h 661"/>
                <a:gd name="T48" fmla="*/ 361 w 668"/>
                <a:gd name="T49" fmla="*/ 253 h 661"/>
                <a:gd name="T50" fmla="*/ 349 w 668"/>
                <a:gd name="T51" fmla="*/ 265 h 661"/>
                <a:gd name="T52" fmla="*/ 330 w 668"/>
                <a:gd name="T53" fmla="*/ 316 h 661"/>
                <a:gd name="T54" fmla="*/ 319 w 668"/>
                <a:gd name="T55" fmla="*/ 324 h 661"/>
                <a:gd name="T56" fmla="*/ 320 w 668"/>
                <a:gd name="T57" fmla="*/ 389 h 661"/>
                <a:gd name="T58" fmla="*/ 321 w 668"/>
                <a:gd name="T59" fmla="*/ 393 h 661"/>
                <a:gd name="T60" fmla="*/ 359 w 668"/>
                <a:gd name="T61" fmla="*/ 400 h 661"/>
                <a:gd name="T62" fmla="*/ 346 w 668"/>
                <a:gd name="T63" fmla="*/ 337 h 661"/>
                <a:gd name="T64" fmla="*/ 362 w 668"/>
                <a:gd name="T65" fmla="*/ 314 h 661"/>
                <a:gd name="T66" fmla="*/ 386 w 668"/>
                <a:gd name="T67" fmla="*/ 267 h 661"/>
                <a:gd name="T68" fmla="*/ 390 w 668"/>
                <a:gd name="T69" fmla="*/ 199 h 661"/>
                <a:gd name="T70" fmla="*/ 384 w 668"/>
                <a:gd name="T71" fmla="*/ 54 h 661"/>
                <a:gd name="T72" fmla="*/ 266 w 668"/>
                <a:gd name="T73" fmla="*/ 0 h 661"/>
                <a:gd name="T74" fmla="*/ 508 w 668"/>
                <a:gd name="T75" fmla="*/ 341 h 661"/>
                <a:gd name="T76" fmla="*/ 508 w 668"/>
                <a:gd name="T77" fmla="*/ 661 h 661"/>
                <a:gd name="T78" fmla="*/ 508 w 668"/>
                <a:gd name="T79" fmla="*/ 341 h 661"/>
                <a:gd name="T80" fmla="*/ 641 w 668"/>
                <a:gd name="T81" fmla="*/ 501 h 661"/>
                <a:gd name="T82" fmla="*/ 374 w 668"/>
                <a:gd name="T83" fmla="*/ 501 h 661"/>
                <a:gd name="T84" fmla="*/ 494 w 668"/>
                <a:gd name="T85" fmla="*/ 421 h 661"/>
                <a:gd name="T86" fmla="*/ 428 w 668"/>
                <a:gd name="T87" fmla="*/ 488 h 661"/>
                <a:gd name="T88" fmla="*/ 494 w 668"/>
                <a:gd name="T89" fmla="*/ 514 h 661"/>
                <a:gd name="T90" fmla="*/ 521 w 668"/>
                <a:gd name="T91" fmla="*/ 581 h 661"/>
                <a:gd name="T92" fmla="*/ 588 w 668"/>
                <a:gd name="T93" fmla="*/ 514 h 661"/>
                <a:gd name="T94" fmla="*/ 521 w 668"/>
                <a:gd name="T95" fmla="*/ 488 h 661"/>
                <a:gd name="T96" fmla="*/ 494 w 668"/>
                <a:gd name="T97" fmla="*/ 42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8" h="661">
                  <a:moveTo>
                    <a:pt x="266" y="0"/>
                  </a:moveTo>
                  <a:cubicBezTo>
                    <a:pt x="204" y="1"/>
                    <a:pt x="164" y="26"/>
                    <a:pt x="147" y="65"/>
                  </a:cubicBezTo>
                  <a:cubicBezTo>
                    <a:pt x="131" y="103"/>
                    <a:pt x="134" y="150"/>
                    <a:pt x="146" y="198"/>
                  </a:cubicBezTo>
                  <a:cubicBezTo>
                    <a:pt x="140" y="206"/>
                    <a:pt x="135" y="216"/>
                    <a:pt x="136" y="231"/>
                  </a:cubicBezTo>
                  <a:cubicBezTo>
                    <a:pt x="138" y="244"/>
                    <a:pt x="144" y="257"/>
                    <a:pt x="149" y="267"/>
                  </a:cubicBezTo>
                  <a:cubicBezTo>
                    <a:pt x="153" y="271"/>
                    <a:pt x="157" y="272"/>
                    <a:pt x="161" y="274"/>
                  </a:cubicBezTo>
                  <a:cubicBezTo>
                    <a:pt x="164" y="288"/>
                    <a:pt x="168" y="302"/>
                    <a:pt x="174" y="314"/>
                  </a:cubicBezTo>
                  <a:cubicBezTo>
                    <a:pt x="177" y="320"/>
                    <a:pt x="181" y="326"/>
                    <a:pt x="184" y="331"/>
                  </a:cubicBezTo>
                  <a:cubicBezTo>
                    <a:pt x="186" y="334"/>
                    <a:pt x="188" y="335"/>
                    <a:pt x="190" y="337"/>
                  </a:cubicBezTo>
                  <a:cubicBezTo>
                    <a:pt x="190" y="353"/>
                    <a:pt x="191" y="367"/>
                    <a:pt x="189" y="384"/>
                  </a:cubicBezTo>
                  <a:cubicBezTo>
                    <a:pt x="185" y="395"/>
                    <a:pt x="175" y="403"/>
                    <a:pt x="158" y="412"/>
                  </a:cubicBezTo>
                  <a:cubicBezTo>
                    <a:pt x="141" y="420"/>
                    <a:pt x="119" y="428"/>
                    <a:pt x="97" y="437"/>
                  </a:cubicBezTo>
                  <a:cubicBezTo>
                    <a:pt x="75" y="447"/>
                    <a:pt x="52" y="458"/>
                    <a:pt x="34" y="477"/>
                  </a:cubicBezTo>
                  <a:cubicBezTo>
                    <a:pt x="16" y="495"/>
                    <a:pt x="3" y="520"/>
                    <a:pt x="1" y="554"/>
                  </a:cubicBezTo>
                  <a:lnTo>
                    <a:pt x="0" y="568"/>
                  </a:lnTo>
                  <a:lnTo>
                    <a:pt x="334" y="568"/>
                  </a:lnTo>
                  <a:lnTo>
                    <a:pt x="326" y="541"/>
                  </a:lnTo>
                  <a:lnTo>
                    <a:pt x="31" y="541"/>
                  </a:lnTo>
                  <a:cubicBezTo>
                    <a:pt x="34" y="522"/>
                    <a:pt x="42" y="507"/>
                    <a:pt x="53" y="495"/>
                  </a:cubicBezTo>
                  <a:cubicBezTo>
                    <a:pt x="67" y="481"/>
                    <a:pt x="87" y="471"/>
                    <a:pt x="108" y="462"/>
                  </a:cubicBezTo>
                  <a:cubicBezTo>
                    <a:pt x="128" y="453"/>
                    <a:pt x="151" y="445"/>
                    <a:pt x="170" y="435"/>
                  </a:cubicBezTo>
                  <a:cubicBezTo>
                    <a:pt x="190" y="426"/>
                    <a:pt x="207" y="413"/>
                    <a:pt x="215" y="393"/>
                  </a:cubicBezTo>
                  <a:lnTo>
                    <a:pt x="216" y="391"/>
                  </a:lnTo>
                  <a:lnTo>
                    <a:pt x="216" y="389"/>
                  </a:lnTo>
                  <a:cubicBezTo>
                    <a:pt x="218" y="367"/>
                    <a:pt x="217" y="351"/>
                    <a:pt x="217" y="332"/>
                  </a:cubicBezTo>
                  <a:lnTo>
                    <a:pt x="217" y="324"/>
                  </a:lnTo>
                  <a:lnTo>
                    <a:pt x="210" y="320"/>
                  </a:lnTo>
                  <a:cubicBezTo>
                    <a:pt x="211" y="321"/>
                    <a:pt x="208" y="319"/>
                    <a:pt x="206" y="315"/>
                  </a:cubicBezTo>
                  <a:cubicBezTo>
                    <a:pt x="203" y="312"/>
                    <a:pt x="200" y="307"/>
                    <a:pt x="198" y="302"/>
                  </a:cubicBezTo>
                  <a:cubicBezTo>
                    <a:pt x="192" y="291"/>
                    <a:pt x="187" y="277"/>
                    <a:pt x="186" y="265"/>
                  </a:cubicBezTo>
                  <a:lnTo>
                    <a:pt x="185" y="254"/>
                  </a:lnTo>
                  <a:lnTo>
                    <a:pt x="174" y="253"/>
                  </a:lnTo>
                  <a:cubicBezTo>
                    <a:pt x="174" y="253"/>
                    <a:pt x="173" y="254"/>
                    <a:pt x="170" y="251"/>
                  </a:cubicBezTo>
                  <a:cubicBezTo>
                    <a:pt x="168" y="247"/>
                    <a:pt x="164" y="241"/>
                    <a:pt x="163" y="228"/>
                  </a:cubicBezTo>
                  <a:cubicBezTo>
                    <a:pt x="161" y="222"/>
                    <a:pt x="165" y="217"/>
                    <a:pt x="167" y="213"/>
                  </a:cubicBezTo>
                  <a:lnTo>
                    <a:pt x="175" y="208"/>
                  </a:lnTo>
                  <a:lnTo>
                    <a:pt x="173" y="198"/>
                  </a:lnTo>
                  <a:cubicBezTo>
                    <a:pt x="160" y="150"/>
                    <a:pt x="158" y="106"/>
                    <a:pt x="171" y="76"/>
                  </a:cubicBezTo>
                  <a:cubicBezTo>
                    <a:pt x="184" y="46"/>
                    <a:pt x="211" y="27"/>
                    <a:pt x="266" y="26"/>
                  </a:cubicBezTo>
                  <a:cubicBezTo>
                    <a:pt x="293" y="26"/>
                    <a:pt x="311" y="34"/>
                    <a:pt x="316" y="43"/>
                  </a:cubicBezTo>
                  <a:lnTo>
                    <a:pt x="319" y="49"/>
                  </a:lnTo>
                  <a:lnTo>
                    <a:pt x="325" y="50"/>
                  </a:lnTo>
                  <a:cubicBezTo>
                    <a:pt x="344" y="52"/>
                    <a:pt x="355" y="59"/>
                    <a:pt x="362" y="70"/>
                  </a:cubicBezTo>
                  <a:cubicBezTo>
                    <a:pt x="370" y="80"/>
                    <a:pt x="374" y="94"/>
                    <a:pt x="375" y="110"/>
                  </a:cubicBezTo>
                  <a:cubicBezTo>
                    <a:pt x="377" y="142"/>
                    <a:pt x="368" y="180"/>
                    <a:pt x="363" y="197"/>
                  </a:cubicBezTo>
                  <a:lnTo>
                    <a:pt x="359" y="208"/>
                  </a:lnTo>
                  <a:lnTo>
                    <a:pt x="368" y="213"/>
                  </a:lnTo>
                  <a:cubicBezTo>
                    <a:pt x="368" y="213"/>
                    <a:pt x="374" y="217"/>
                    <a:pt x="372" y="228"/>
                  </a:cubicBezTo>
                  <a:cubicBezTo>
                    <a:pt x="371" y="241"/>
                    <a:pt x="367" y="248"/>
                    <a:pt x="365" y="251"/>
                  </a:cubicBezTo>
                  <a:cubicBezTo>
                    <a:pt x="362" y="254"/>
                    <a:pt x="361" y="253"/>
                    <a:pt x="361" y="253"/>
                  </a:cubicBezTo>
                  <a:lnTo>
                    <a:pt x="350" y="254"/>
                  </a:lnTo>
                  <a:lnTo>
                    <a:pt x="349" y="265"/>
                  </a:lnTo>
                  <a:cubicBezTo>
                    <a:pt x="348" y="277"/>
                    <a:pt x="343" y="291"/>
                    <a:pt x="338" y="302"/>
                  </a:cubicBezTo>
                  <a:cubicBezTo>
                    <a:pt x="335" y="307"/>
                    <a:pt x="332" y="312"/>
                    <a:pt x="330" y="316"/>
                  </a:cubicBezTo>
                  <a:cubicBezTo>
                    <a:pt x="327" y="319"/>
                    <a:pt x="325" y="321"/>
                    <a:pt x="326" y="320"/>
                  </a:cubicBezTo>
                  <a:lnTo>
                    <a:pt x="319" y="324"/>
                  </a:lnTo>
                  <a:lnTo>
                    <a:pt x="319" y="332"/>
                  </a:lnTo>
                  <a:cubicBezTo>
                    <a:pt x="319" y="351"/>
                    <a:pt x="318" y="367"/>
                    <a:pt x="320" y="389"/>
                  </a:cubicBezTo>
                  <a:lnTo>
                    <a:pt x="320" y="391"/>
                  </a:lnTo>
                  <a:lnTo>
                    <a:pt x="321" y="393"/>
                  </a:lnTo>
                  <a:cubicBezTo>
                    <a:pt x="325" y="404"/>
                    <a:pt x="333" y="416"/>
                    <a:pt x="345" y="423"/>
                  </a:cubicBezTo>
                  <a:lnTo>
                    <a:pt x="359" y="400"/>
                  </a:lnTo>
                  <a:cubicBezTo>
                    <a:pt x="353" y="397"/>
                    <a:pt x="349" y="391"/>
                    <a:pt x="347" y="384"/>
                  </a:cubicBezTo>
                  <a:cubicBezTo>
                    <a:pt x="345" y="367"/>
                    <a:pt x="345" y="353"/>
                    <a:pt x="346" y="337"/>
                  </a:cubicBezTo>
                  <a:cubicBezTo>
                    <a:pt x="347" y="335"/>
                    <a:pt x="350" y="334"/>
                    <a:pt x="351" y="331"/>
                  </a:cubicBezTo>
                  <a:cubicBezTo>
                    <a:pt x="355" y="326"/>
                    <a:pt x="358" y="320"/>
                    <a:pt x="362" y="314"/>
                  </a:cubicBezTo>
                  <a:cubicBezTo>
                    <a:pt x="367" y="302"/>
                    <a:pt x="371" y="288"/>
                    <a:pt x="374" y="274"/>
                  </a:cubicBezTo>
                  <a:cubicBezTo>
                    <a:pt x="378" y="272"/>
                    <a:pt x="382" y="271"/>
                    <a:pt x="386" y="267"/>
                  </a:cubicBezTo>
                  <a:cubicBezTo>
                    <a:pt x="392" y="259"/>
                    <a:pt x="397" y="247"/>
                    <a:pt x="399" y="231"/>
                  </a:cubicBezTo>
                  <a:cubicBezTo>
                    <a:pt x="400" y="216"/>
                    <a:pt x="396" y="206"/>
                    <a:pt x="390" y="199"/>
                  </a:cubicBezTo>
                  <a:cubicBezTo>
                    <a:pt x="396" y="178"/>
                    <a:pt x="404" y="143"/>
                    <a:pt x="402" y="108"/>
                  </a:cubicBezTo>
                  <a:cubicBezTo>
                    <a:pt x="400" y="89"/>
                    <a:pt x="395" y="70"/>
                    <a:pt x="384" y="54"/>
                  </a:cubicBezTo>
                  <a:cubicBezTo>
                    <a:pt x="373" y="40"/>
                    <a:pt x="356" y="29"/>
                    <a:pt x="335" y="25"/>
                  </a:cubicBezTo>
                  <a:cubicBezTo>
                    <a:pt x="321" y="7"/>
                    <a:pt x="296" y="0"/>
                    <a:pt x="266" y="0"/>
                  </a:cubicBezTo>
                  <a:lnTo>
                    <a:pt x="266" y="0"/>
                  </a:lnTo>
                  <a:close/>
                  <a:moveTo>
                    <a:pt x="508" y="341"/>
                  </a:moveTo>
                  <a:cubicBezTo>
                    <a:pt x="419" y="341"/>
                    <a:pt x="348" y="413"/>
                    <a:pt x="348" y="501"/>
                  </a:cubicBezTo>
                  <a:cubicBezTo>
                    <a:pt x="348" y="589"/>
                    <a:pt x="419" y="661"/>
                    <a:pt x="508" y="661"/>
                  </a:cubicBezTo>
                  <a:cubicBezTo>
                    <a:pt x="596" y="661"/>
                    <a:pt x="668" y="589"/>
                    <a:pt x="668" y="501"/>
                  </a:cubicBezTo>
                  <a:cubicBezTo>
                    <a:pt x="668" y="413"/>
                    <a:pt x="596" y="341"/>
                    <a:pt x="508" y="341"/>
                  </a:cubicBezTo>
                  <a:close/>
                  <a:moveTo>
                    <a:pt x="508" y="368"/>
                  </a:moveTo>
                  <a:cubicBezTo>
                    <a:pt x="581" y="368"/>
                    <a:pt x="641" y="427"/>
                    <a:pt x="641" y="501"/>
                  </a:cubicBezTo>
                  <a:cubicBezTo>
                    <a:pt x="641" y="575"/>
                    <a:pt x="581" y="634"/>
                    <a:pt x="508" y="634"/>
                  </a:cubicBezTo>
                  <a:cubicBezTo>
                    <a:pt x="434" y="634"/>
                    <a:pt x="374" y="575"/>
                    <a:pt x="374" y="501"/>
                  </a:cubicBezTo>
                  <a:cubicBezTo>
                    <a:pt x="374" y="427"/>
                    <a:pt x="434" y="368"/>
                    <a:pt x="508" y="368"/>
                  </a:cubicBezTo>
                  <a:close/>
                  <a:moveTo>
                    <a:pt x="494" y="421"/>
                  </a:moveTo>
                  <a:lnTo>
                    <a:pt x="494" y="488"/>
                  </a:lnTo>
                  <a:lnTo>
                    <a:pt x="428" y="488"/>
                  </a:lnTo>
                  <a:lnTo>
                    <a:pt x="428" y="514"/>
                  </a:lnTo>
                  <a:lnTo>
                    <a:pt x="494" y="514"/>
                  </a:lnTo>
                  <a:lnTo>
                    <a:pt x="494" y="581"/>
                  </a:lnTo>
                  <a:lnTo>
                    <a:pt x="521" y="581"/>
                  </a:lnTo>
                  <a:lnTo>
                    <a:pt x="521" y="514"/>
                  </a:lnTo>
                  <a:lnTo>
                    <a:pt x="588" y="514"/>
                  </a:lnTo>
                  <a:lnTo>
                    <a:pt x="588" y="488"/>
                  </a:lnTo>
                  <a:lnTo>
                    <a:pt x="521" y="488"/>
                  </a:lnTo>
                  <a:lnTo>
                    <a:pt x="521" y="421"/>
                  </a:lnTo>
                  <a:lnTo>
                    <a:pt x="494" y="4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607" name="그룹 606">
            <a:extLst>
              <a:ext uri="{FF2B5EF4-FFF2-40B4-BE49-F238E27FC236}">
                <a16:creationId xmlns:a16="http://schemas.microsoft.com/office/drawing/2014/main" id="{6A73AE86-7F38-4D73-9CD2-5570F9031FA7}"/>
              </a:ext>
            </a:extLst>
          </p:cNvPr>
          <p:cNvGrpSpPr/>
          <p:nvPr/>
        </p:nvGrpSpPr>
        <p:grpSpPr>
          <a:xfrm>
            <a:off x="261628" y="3462943"/>
            <a:ext cx="2495465" cy="377855"/>
            <a:chOff x="652430" y="3989154"/>
            <a:chExt cx="2495465" cy="377855"/>
          </a:xfrm>
        </p:grpSpPr>
        <p:grpSp>
          <p:nvGrpSpPr>
            <p:cNvPr id="608" name="그룹 607">
              <a:extLst>
                <a:ext uri="{FF2B5EF4-FFF2-40B4-BE49-F238E27FC236}">
                  <a16:creationId xmlns:a16="http://schemas.microsoft.com/office/drawing/2014/main" id="{6EBED156-5E77-4D97-8866-B83A1032A225}"/>
                </a:ext>
              </a:extLst>
            </p:cNvPr>
            <p:cNvGrpSpPr/>
            <p:nvPr/>
          </p:nvGrpSpPr>
          <p:grpSpPr>
            <a:xfrm>
              <a:off x="677818" y="3989154"/>
              <a:ext cx="1431079" cy="377855"/>
              <a:chOff x="11046174" y="4430284"/>
              <a:chExt cx="1431079" cy="377855"/>
            </a:xfrm>
          </p:grpSpPr>
          <p:sp>
            <p:nvSpPr>
              <p:cNvPr id="636" name="직사각형 635">
                <a:extLst>
                  <a:ext uri="{FF2B5EF4-FFF2-40B4-BE49-F238E27FC236}">
                    <a16:creationId xmlns:a16="http://schemas.microsoft.com/office/drawing/2014/main" id="{7EC2241F-BD40-4B0C-A9D6-C1602A8D8651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</a:p>
            </p:txBody>
          </p:sp>
          <p:grpSp>
            <p:nvGrpSpPr>
              <p:cNvPr id="637" name="Profile Picture">
                <a:extLst>
                  <a:ext uri="{FF2B5EF4-FFF2-40B4-BE49-F238E27FC236}">
                    <a16:creationId xmlns:a16="http://schemas.microsoft.com/office/drawing/2014/main" id="{AC59655C-96C0-42DF-8399-A437F944FCE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39" name="Background">
                  <a:extLst>
                    <a:ext uri="{FF2B5EF4-FFF2-40B4-BE49-F238E27FC236}">
                      <a16:creationId xmlns:a16="http://schemas.microsoft.com/office/drawing/2014/main" id="{C61086AB-F570-480C-96FF-69E7560DD24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0" name="Profile Icon">
                  <a:extLst>
                    <a:ext uri="{FF2B5EF4-FFF2-40B4-BE49-F238E27FC236}">
                      <a16:creationId xmlns:a16="http://schemas.microsoft.com/office/drawing/2014/main" id="{A2D50B1E-BC3E-432B-917B-4D3779A76A0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EA9D531B-6AA7-42A5-AE1E-3322F099770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29" name="타원 628">
              <a:extLst>
                <a:ext uri="{FF2B5EF4-FFF2-40B4-BE49-F238E27FC236}">
                  <a16:creationId xmlns:a16="http://schemas.microsoft.com/office/drawing/2014/main" id="{4D5D3FED-D907-47A7-A33F-EF4BCE883C15}"/>
                </a:ext>
              </a:extLst>
            </p:cNvPr>
            <p:cNvSpPr/>
            <p:nvPr/>
          </p:nvSpPr>
          <p:spPr>
            <a:xfrm>
              <a:off x="652430" y="3995679"/>
              <a:ext cx="101600" cy="1016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pic>
          <p:nvPicPr>
            <p:cNvPr id="630" name="그래픽 629" descr="스마트폰">
              <a:extLst>
                <a:ext uri="{FF2B5EF4-FFF2-40B4-BE49-F238E27FC236}">
                  <a16:creationId xmlns:a16="http://schemas.microsoft.com/office/drawing/2014/main" id="{9B5AD7D5-55A7-4C64-B03D-7BB8BE13EAB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881590" y="4197154"/>
              <a:ext cx="144000" cy="144000"/>
            </a:xfrm>
            <a:prstGeom prst="rect">
              <a:avLst/>
            </a:prstGeom>
          </p:spPr>
        </p:pic>
        <p:sp>
          <p:nvSpPr>
            <p:cNvPr id="631" name="사각형: 둥근 모서리 630">
              <a:extLst>
                <a:ext uri="{FF2B5EF4-FFF2-40B4-BE49-F238E27FC236}">
                  <a16:creationId xmlns:a16="http://schemas.microsoft.com/office/drawing/2014/main" id="{05837AD7-3BB4-4081-8656-074C6ED8377B}"/>
                </a:ext>
              </a:extLst>
            </p:cNvPr>
            <p:cNvSpPr/>
            <p:nvPr/>
          </p:nvSpPr>
          <p:spPr>
            <a:xfrm>
              <a:off x="1075369" y="4054084"/>
              <a:ext cx="288000" cy="108000"/>
            </a:xfrm>
            <a:prstGeom prst="round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1F81B8CC-E9AD-4593-8CBD-FC51B3DB37DD}"/>
                </a:ext>
              </a:extLst>
            </p:cNvPr>
            <p:cNvGrpSpPr/>
            <p:nvPr/>
          </p:nvGrpSpPr>
          <p:grpSpPr>
            <a:xfrm>
              <a:off x="2193672" y="4011143"/>
              <a:ext cx="954223" cy="342644"/>
              <a:chOff x="2264351" y="1684587"/>
              <a:chExt cx="954223" cy="342644"/>
            </a:xfrm>
          </p:grpSpPr>
          <p:sp>
            <p:nvSpPr>
              <p:cNvPr id="634" name="Message">
                <a:extLst>
                  <a:ext uri="{FF2B5EF4-FFF2-40B4-BE49-F238E27FC236}">
                    <a16:creationId xmlns:a16="http://schemas.microsoft.com/office/drawing/2014/main" id="{D9AB9AD6-3206-4CDB-9E95-BF08CAE2DE18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635" name="Tip">
                <a:extLst>
                  <a:ext uri="{FF2B5EF4-FFF2-40B4-BE49-F238E27FC236}">
                    <a16:creationId xmlns:a16="http://schemas.microsoft.com/office/drawing/2014/main" id="{AC69ED8D-3704-4E10-9D0D-491249584B3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633" name="직사각형 632">
              <a:extLst>
                <a:ext uri="{FF2B5EF4-FFF2-40B4-BE49-F238E27FC236}">
                  <a16:creationId xmlns:a16="http://schemas.microsoft.com/office/drawing/2014/main" id="{4697764F-EC6D-42EF-9E6E-4A27A18690E3}"/>
                </a:ext>
              </a:extLst>
            </p:cNvPr>
            <p:cNvSpPr/>
            <p:nvPr/>
          </p:nvSpPr>
          <p:spPr>
            <a:xfrm>
              <a:off x="1050092" y="4015751"/>
              <a:ext cx="338555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600" b="1" dirty="0" err="1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rPr>
                <a:t>반차</a:t>
              </a:r>
              <a:endParaRPr lang="ko-KR" altLang="en-US" sz="600" b="1" dirty="0">
                <a:solidFill>
                  <a:srgbClr val="FFFFFF"/>
                </a:solidFill>
                <a:ea typeface="맑은 고딕" panose="020B0503020000020004" pitchFamily="50" charset="-127"/>
                <a:cs typeface="+mn-cs"/>
              </a:endParaRPr>
            </a:p>
          </p:txBody>
        </p:sp>
      </p:grpSp>
      <p:sp>
        <p:nvSpPr>
          <p:cNvPr id="641" name="직사각형 640">
            <a:extLst>
              <a:ext uri="{FF2B5EF4-FFF2-40B4-BE49-F238E27FC236}">
                <a16:creationId xmlns:a16="http://schemas.microsoft.com/office/drawing/2014/main" id="{CC4C9590-9A28-4AD0-AB75-9C9B0A6BA0E7}"/>
              </a:ext>
            </a:extLst>
          </p:cNvPr>
          <p:cNvSpPr/>
          <p:nvPr/>
        </p:nvSpPr>
        <p:spPr>
          <a:xfrm>
            <a:off x="1136097" y="1122559"/>
            <a:ext cx="1093603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접속한 동료만 보기</a:t>
            </a:r>
            <a:endParaRPr kumimoji="1" lang="en-US" altLang="ko-KR" sz="800" b="1" kern="120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484275DC-CFB1-4654-BFDD-B57049B64BAA}"/>
              </a:ext>
            </a:extLst>
          </p:cNvPr>
          <p:cNvGrpSpPr/>
          <p:nvPr/>
        </p:nvGrpSpPr>
        <p:grpSpPr>
          <a:xfrm>
            <a:off x="174816" y="2555291"/>
            <a:ext cx="2684458" cy="438927"/>
            <a:chOff x="174816" y="2555291"/>
            <a:chExt cx="2684458" cy="438927"/>
          </a:xfrm>
        </p:grpSpPr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5876" y="2692511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174816" y="2560455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287016" y="2600869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261628" y="2607394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2808869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426398" y="2651849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6">
                    <a:extLst>
                      <a:ext uri="{96DAC541-7B7A-43D3-8B79-37D633B846F1}">
                        <asvg:svgBlip xmlns:asvg="http://schemas.microsoft.com/office/drawing/2016/SVG/main" r:embed="rId1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427474" y="2555291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676" name="그룹 675">
            <a:extLst>
              <a:ext uri="{FF2B5EF4-FFF2-40B4-BE49-F238E27FC236}">
                <a16:creationId xmlns:a16="http://schemas.microsoft.com/office/drawing/2014/main" id="{5D728046-C8B2-48C8-ACB1-7E48764AC871}"/>
              </a:ext>
            </a:extLst>
          </p:cNvPr>
          <p:cNvGrpSpPr/>
          <p:nvPr/>
        </p:nvGrpSpPr>
        <p:grpSpPr>
          <a:xfrm>
            <a:off x="1291101" y="3015746"/>
            <a:ext cx="1292300" cy="2139047"/>
            <a:chOff x="3355789" y="3273913"/>
            <a:chExt cx="1292300" cy="2139047"/>
          </a:xfrm>
        </p:grpSpPr>
        <p:sp>
          <p:nvSpPr>
            <p:cNvPr id="678" name="Copy Icon">
              <a:extLst>
                <a:ext uri="{FF2B5EF4-FFF2-40B4-BE49-F238E27FC236}">
                  <a16:creationId xmlns:a16="http://schemas.microsoft.com/office/drawing/2014/main" id="{F6B48203-7D70-43E5-B2D2-A1ACF552C6E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25690" y="3441166"/>
              <a:ext cx="120524" cy="139555"/>
            </a:xfrm>
            <a:custGeom>
              <a:avLst/>
              <a:gdLst>
                <a:gd name="T0" fmla="*/ 600 w 670"/>
                <a:gd name="T1" fmla="*/ 705 h 776"/>
                <a:gd name="T2" fmla="*/ 212 w 670"/>
                <a:gd name="T3" fmla="*/ 705 h 776"/>
                <a:gd name="T4" fmla="*/ 212 w 670"/>
                <a:gd name="T5" fmla="*/ 211 h 776"/>
                <a:gd name="T6" fmla="*/ 600 w 670"/>
                <a:gd name="T7" fmla="*/ 211 h 776"/>
                <a:gd name="T8" fmla="*/ 600 w 670"/>
                <a:gd name="T9" fmla="*/ 705 h 776"/>
                <a:gd name="T10" fmla="*/ 600 w 670"/>
                <a:gd name="T11" fmla="*/ 141 h 776"/>
                <a:gd name="T12" fmla="*/ 212 w 670"/>
                <a:gd name="T13" fmla="*/ 141 h 776"/>
                <a:gd name="T14" fmla="*/ 141 w 670"/>
                <a:gd name="T15" fmla="*/ 211 h 776"/>
                <a:gd name="T16" fmla="*/ 141 w 670"/>
                <a:gd name="T17" fmla="*/ 705 h 776"/>
                <a:gd name="T18" fmla="*/ 212 w 670"/>
                <a:gd name="T19" fmla="*/ 776 h 776"/>
                <a:gd name="T20" fmla="*/ 600 w 670"/>
                <a:gd name="T21" fmla="*/ 776 h 776"/>
                <a:gd name="T22" fmla="*/ 670 w 670"/>
                <a:gd name="T23" fmla="*/ 705 h 776"/>
                <a:gd name="T24" fmla="*/ 670 w 670"/>
                <a:gd name="T25" fmla="*/ 211 h 776"/>
                <a:gd name="T26" fmla="*/ 600 w 670"/>
                <a:gd name="T27" fmla="*/ 141 h 776"/>
                <a:gd name="T28" fmla="*/ 494 w 670"/>
                <a:gd name="T29" fmla="*/ 0 h 776"/>
                <a:gd name="T30" fmla="*/ 71 w 670"/>
                <a:gd name="T31" fmla="*/ 0 h 776"/>
                <a:gd name="T32" fmla="*/ 0 w 670"/>
                <a:gd name="T33" fmla="*/ 70 h 776"/>
                <a:gd name="T34" fmla="*/ 0 w 670"/>
                <a:gd name="T35" fmla="*/ 564 h 776"/>
                <a:gd name="T36" fmla="*/ 71 w 670"/>
                <a:gd name="T37" fmla="*/ 564 h 776"/>
                <a:gd name="T38" fmla="*/ 71 w 670"/>
                <a:gd name="T39" fmla="*/ 70 h 776"/>
                <a:gd name="T40" fmla="*/ 494 w 670"/>
                <a:gd name="T41" fmla="*/ 70 h 776"/>
                <a:gd name="T42" fmla="*/ 494 w 670"/>
                <a:gd name="T4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0" h="776">
                  <a:moveTo>
                    <a:pt x="600" y="705"/>
                  </a:moveTo>
                  <a:lnTo>
                    <a:pt x="212" y="705"/>
                  </a:lnTo>
                  <a:lnTo>
                    <a:pt x="212" y="211"/>
                  </a:lnTo>
                  <a:lnTo>
                    <a:pt x="600" y="211"/>
                  </a:lnTo>
                  <a:lnTo>
                    <a:pt x="600" y="705"/>
                  </a:lnTo>
                  <a:close/>
                  <a:moveTo>
                    <a:pt x="600" y="141"/>
                  </a:moveTo>
                  <a:lnTo>
                    <a:pt x="212" y="141"/>
                  </a:lnTo>
                  <a:cubicBezTo>
                    <a:pt x="173" y="141"/>
                    <a:pt x="141" y="172"/>
                    <a:pt x="141" y="211"/>
                  </a:cubicBezTo>
                  <a:lnTo>
                    <a:pt x="141" y="705"/>
                  </a:lnTo>
                  <a:cubicBezTo>
                    <a:pt x="141" y="744"/>
                    <a:pt x="173" y="776"/>
                    <a:pt x="212" y="776"/>
                  </a:cubicBezTo>
                  <a:lnTo>
                    <a:pt x="600" y="776"/>
                  </a:lnTo>
                  <a:cubicBezTo>
                    <a:pt x="639" y="776"/>
                    <a:pt x="670" y="744"/>
                    <a:pt x="670" y="705"/>
                  </a:cubicBezTo>
                  <a:lnTo>
                    <a:pt x="670" y="211"/>
                  </a:lnTo>
                  <a:cubicBezTo>
                    <a:pt x="670" y="172"/>
                    <a:pt x="639" y="141"/>
                    <a:pt x="600" y="141"/>
                  </a:cubicBezTo>
                  <a:moveTo>
                    <a:pt x="494" y="0"/>
                  </a:moveTo>
                  <a:lnTo>
                    <a:pt x="71" y="0"/>
                  </a:lnTo>
                  <a:cubicBezTo>
                    <a:pt x="32" y="0"/>
                    <a:pt x="0" y="31"/>
                    <a:pt x="0" y="70"/>
                  </a:cubicBezTo>
                  <a:lnTo>
                    <a:pt x="0" y="564"/>
                  </a:lnTo>
                  <a:lnTo>
                    <a:pt x="71" y="564"/>
                  </a:lnTo>
                  <a:lnTo>
                    <a:pt x="71" y="70"/>
                  </a:lnTo>
                  <a:lnTo>
                    <a:pt x="494" y="70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0" name="Menu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340DE42-9856-4499-BF34-51FBB126AF83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3355789" y="3273913"/>
              <a:ext cx="1292300" cy="213904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t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강용관 책임</a:t>
              </a:r>
              <a:endPara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프로필 보기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복사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대화상대 이동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  <a:p>
              <a:pPr indent="180975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이 그룹에서 삭제</a:t>
              </a:r>
              <a:endParaRPr lang="en-US" altLang="ko-KR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83" name="Find User">
              <a:extLst>
                <a:ext uri="{FF2B5EF4-FFF2-40B4-BE49-F238E27FC236}">
                  <a16:creationId xmlns:a16="http://schemas.microsoft.com/office/drawing/2014/main" id="{DBF15C4F-7184-4F60-A9DA-01F23E599F1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06612" y="3668388"/>
              <a:ext cx="161925" cy="161925"/>
            </a:xfrm>
            <a:custGeom>
              <a:avLst/>
              <a:gdLst>
                <a:gd name="T0" fmla="*/ 541 w 1412"/>
                <a:gd name="T1" fmla="*/ 0 h 1403"/>
                <a:gd name="T2" fmla="*/ 250 w 1412"/>
                <a:gd name="T3" fmla="*/ 314 h 1403"/>
                <a:gd name="T4" fmla="*/ 394 w 1412"/>
                <a:gd name="T5" fmla="*/ 670 h 1403"/>
                <a:gd name="T6" fmla="*/ 357 w 1412"/>
                <a:gd name="T7" fmla="*/ 790 h 1403"/>
                <a:gd name="T8" fmla="*/ 0 w 1412"/>
                <a:gd name="T9" fmla="*/ 1068 h 1403"/>
                <a:gd name="T10" fmla="*/ 0 w 1412"/>
                <a:gd name="T11" fmla="*/ 1109 h 1403"/>
                <a:gd name="T12" fmla="*/ 543 w 1412"/>
                <a:gd name="T13" fmla="*/ 1290 h 1403"/>
                <a:gd name="T14" fmla="*/ 828 w 1412"/>
                <a:gd name="T15" fmla="*/ 1272 h 1403"/>
                <a:gd name="T16" fmla="*/ 597 w 1412"/>
                <a:gd name="T17" fmla="*/ 941 h 1403"/>
                <a:gd name="T18" fmla="*/ 682 w 1412"/>
                <a:gd name="T19" fmla="*/ 710 h 1403"/>
                <a:gd name="T20" fmla="*/ 691 w 1412"/>
                <a:gd name="T21" fmla="*/ 668 h 1403"/>
                <a:gd name="T22" fmla="*/ 833 w 1412"/>
                <a:gd name="T23" fmla="*/ 314 h 1403"/>
                <a:gd name="T24" fmla="*/ 541 w 1412"/>
                <a:gd name="T25" fmla="*/ 0 h 1403"/>
                <a:gd name="T26" fmla="*/ 950 w 1412"/>
                <a:gd name="T27" fmla="*/ 643 h 1403"/>
                <a:gd name="T28" fmla="*/ 652 w 1412"/>
                <a:gd name="T29" fmla="*/ 941 h 1403"/>
                <a:gd name="T30" fmla="*/ 950 w 1412"/>
                <a:gd name="T31" fmla="*/ 1240 h 1403"/>
                <a:gd name="T32" fmla="*/ 1135 w 1412"/>
                <a:gd name="T33" fmla="*/ 1173 h 1403"/>
                <a:gd name="T34" fmla="*/ 1147 w 1412"/>
                <a:gd name="T35" fmla="*/ 1185 h 1403"/>
                <a:gd name="T36" fmla="*/ 1155 w 1412"/>
                <a:gd name="T37" fmla="*/ 1248 h 1403"/>
                <a:gd name="T38" fmla="*/ 1291 w 1412"/>
                <a:gd name="T39" fmla="*/ 1382 h 1403"/>
                <a:gd name="T40" fmla="*/ 1366 w 1412"/>
                <a:gd name="T41" fmla="*/ 1382 h 1403"/>
                <a:gd name="T42" fmla="*/ 1391 w 1412"/>
                <a:gd name="T43" fmla="*/ 1358 h 1403"/>
                <a:gd name="T44" fmla="*/ 1391 w 1412"/>
                <a:gd name="T45" fmla="*/ 1282 h 1403"/>
                <a:gd name="T46" fmla="*/ 1255 w 1412"/>
                <a:gd name="T47" fmla="*/ 1148 h 1403"/>
                <a:gd name="T48" fmla="*/ 1194 w 1412"/>
                <a:gd name="T49" fmla="*/ 1138 h 1403"/>
                <a:gd name="T50" fmla="*/ 1182 w 1412"/>
                <a:gd name="T51" fmla="*/ 1126 h 1403"/>
                <a:gd name="T52" fmla="*/ 1249 w 1412"/>
                <a:gd name="T53" fmla="*/ 941 h 1403"/>
                <a:gd name="T54" fmla="*/ 950 w 1412"/>
                <a:gd name="T55" fmla="*/ 643 h 1403"/>
                <a:gd name="T56" fmla="*/ 950 w 1412"/>
                <a:gd name="T57" fmla="*/ 724 h 1403"/>
                <a:gd name="T58" fmla="*/ 1167 w 1412"/>
                <a:gd name="T59" fmla="*/ 941 h 1403"/>
                <a:gd name="T60" fmla="*/ 950 w 1412"/>
                <a:gd name="T61" fmla="*/ 1158 h 1403"/>
                <a:gd name="T62" fmla="*/ 733 w 1412"/>
                <a:gd name="T63" fmla="*/ 941 h 1403"/>
                <a:gd name="T64" fmla="*/ 950 w 1412"/>
                <a:gd name="T65" fmla="*/ 724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2" h="1403">
                  <a:moveTo>
                    <a:pt x="541" y="0"/>
                  </a:moveTo>
                  <a:cubicBezTo>
                    <a:pt x="385" y="0"/>
                    <a:pt x="250" y="108"/>
                    <a:pt x="250" y="314"/>
                  </a:cubicBezTo>
                  <a:cubicBezTo>
                    <a:pt x="250" y="448"/>
                    <a:pt x="312" y="585"/>
                    <a:pt x="394" y="670"/>
                  </a:cubicBezTo>
                  <a:cubicBezTo>
                    <a:pt x="426" y="754"/>
                    <a:pt x="368" y="786"/>
                    <a:pt x="357" y="790"/>
                  </a:cubicBezTo>
                  <a:cubicBezTo>
                    <a:pt x="192" y="850"/>
                    <a:pt x="0" y="960"/>
                    <a:pt x="0" y="1068"/>
                  </a:cubicBezTo>
                  <a:lnTo>
                    <a:pt x="0" y="1109"/>
                  </a:lnTo>
                  <a:cubicBezTo>
                    <a:pt x="0" y="1257"/>
                    <a:pt x="282" y="1290"/>
                    <a:pt x="543" y="1290"/>
                  </a:cubicBezTo>
                  <a:cubicBezTo>
                    <a:pt x="641" y="1290"/>
                    <a:pt x="741" y="1285"/>
                    <a:pt x="828" y="1272"/>
                  </a:cubicBezTo>
                  <a:cubicBezTo>
                    <a:pt x="693" y="1222"/>
                    <a:pt x="597" y="1093"/>
                    <a:pt x="597" y="941"/>
                  </a:cubicBezTo>
                  <a:cubicBezTo>
                    <a:pt x="597" y="853"/>
                    <a:pt x="629" y="772"/>
                    <a:pt x="682" y="710"/>
                  </a:cubicBezTo>
                  <a:cubicBezTo>
                    <a:pt x="683" y="698"/>
                    <a:pt x="685" y="685"/>
                    <a:pt x="691" y="668"/>
                  </a:cubicBezTo>
                  <a:cubicBezTo>
                    <a:pt x="771" y="583"/>
                    <a:pt x="833" y="447"/>
                    <a:pt x="833" y="314"/>
                  </a:cubicBezTo>
                  <a:cubicBezTo>
                    <a:pt x="833" y="107"/>
                    <a:pt x="698" y="0"/>
                    <a:pt x="541" y="0"/>
                  </a:cubicBezTo>
                  <a:close/>
                  <a:moveTo>
                    <a:pt x="950" y="643"/>
                  </a:moveTo>
                  <a:cubicBezTo>
                    <a:pt x="785" y="643"/>
                    <a:pt x="652" y="776"/>
                    <a:pt x="652" y="941"/>
                  </a:cubicBezTo>
                  <a:cubicBezTo>
                    <a:pt x="652" y="1106"/>
                    <a:pt x="785" y="1240"/>
                    <a:pt x="950" y="1240"/>
                  </a:cubicBezTo>
                  <a:cubicBezTo>
                    <a:pt x="1021" y="1240"/>
                    <a:pt x="1084" y="1215"/>
                    <a:pt x="1135" y="1173"/>
                  </a:cubicBezTo>
                  <a:lnTo>
                    <a:pt x="1147" y="1185"/>
                  </a:lnTo>
                  <a:cubicBezTo>
                    <a:pt x="1136" y="1206"/>
                    <a:pt x="1138" y="1231"/>
                    <a:pt x="1155" y="1248"/>
                  </a:cubicBezTo>
                  <a:lnTo>
                    <a:pt x="1291" y="1382"/>
                  </a:lnTo>
                  <a:cubicBezTo>
                    <a:pt x="1312" y="1403"/>
                    <a:pt x="1345" y="1403"/>
                    <a:pt x="1366" y="1382"/>
                  </a:cubicBezTo>
                  <a:lnTo>
                    <a:pt x="1391" y="1358"/>
                  </a:lnTo>
                  <a:cubicBezTo>
                    <a:pt x="1412" y="1337"/>
                    <a:pt x="1412" y="1303"/>
                    <a:pt x="1391" y="1282"/>
                  </a:cubicBezTo>
                  <a:lnTo>
                    <a:pt x="1255" y="1148"/>
                  </a:lnTo>
                  <a:cubicBezTo>
                    <a:pt x="1239" y="1131"/>
                    <a:pt x="1214" y="1128"/>
                    <a:pt x="1194" y="1138"/>
                  </a:cubicBezTo>
                  <a:lnTo>
                    <a:pt x="1182" y="1126"/>
                  </a:lnTo>
                  <a:cubicBezTo>
                    <a:pt x="1223" y="1075"/>
                    <a:pt x="1249" y="1011"/>
                    <a:pt x="1249" y="941"/>
                  </a:cubicBezTo>
                  <a:cubicBezTo>
                    <a:pt x="1249" y="776"/>
                    <a:pt x="1115" y="643"/>
                    <a:pt x="950" y="643"/>
                  </a:cubicBezTo>
                  <a:close/>
                  <a:moveTo>
                    <a:pt x="950" y="724"/>
                  </a:moveTo>
                  <a:cubicBezTo>
                    <a:pt x="1070" y="724"/>
                    <a:pt x="1167" y="821"/>
                    <a:pt x="1167" y="941"/>
                  </a:cubicBezTo>
                  <a:cubicBezTo>
                    <a:pt x="1167" y="1061"/>
                    <a:pt x="1070" y="1158"/>
                    <a:pt x="950" y="1158"/>
                  </a:cubicBezTo>
                  <a:cubicBezTo>
                    <a:pt x="830" y="1158"/>
                    <a:pt x="733" y="1061"/>
                    <a:pt x="733" y="941"/>
                  </a:cubicBezTo>
                  <a:cubicBezTo>
                    <a:pt x="733" y="821"/>
                    <a:pt x="830" y="724"/>
                    <a:pt x="950" y="72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84" name="그룹 683">
              <a:extLst>
                <a:ext uri="{FF2B5EF4-FFF2-40B4-BE49-F238E27FC236}">
                  <a16:creationId xmlns:a16="http://schemas.microsoft.com/office/drawing/2014/main" id="{352118B7-1B34-4151-96D0-D86D8D178AA7}"/>
                </a:ext>
              </a:extLst>
            </p:cNvPr>
            <p:cNvGrpSpPr/>
            <p:nvPr/>
          </p:nvGrpSpPr>
          <p:grpSpPr>
            <a:xfrm>
              <a:off x="3402348" y="4556217"/>
              <a:ext cx="173055" cy="749336"/>
              <a:chOff x="3402348" y="4262919"/>
              <a:chExt cx="173055" cy="749336"/>
            </a:xfrm>
          </p:grpSpPr>
          <p:sp>
            <p:nvSpPr>
              <p:cNvPr id="687" name="Remove User">
                <a:extLst>
                  <a:ext uri="{FF2B5EF4-FFF2-40B4-BE49-F238E27FC236}">
                    <a16:creationId xmlns:a16="http://schemas.microsoft.com/office/drawing/2014/main" id="{E0CE844E-8982-4B01-8771-D61DBAEEB43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2348" y="4850255"/>
                <a:ext cx="162000" cy="162000"/>
              </a:xfrm>
              <a:custGeom>
                <a:avLst/>
                <a:gdLst>
                  <a:gd name="T0" fmla="*/ 565 w 1396"/>
                  <a:gd name="T1" fmla="*/ 0 h 1392"/>
                  <a:gd name="T2" fmla="*/ 270 w 1396"/>
                  <a:gd name="T3" fmla="*/ 327 h 1392"/>
                  <a:gd name="T4" fmla="*/ 411 w 1396"/>
                  <a:gd name="T5" fmla="*/ 698 h 1392"/>
                  <a:gd name="T6" fmla="*/ 372 w 1396"/>
                  <a:gd name="T7" fmla="*/ 824 h 1392"/>
                  <a:gd name="T8" fmla="*/ 0 w 1396"/>
                  <a:gd name="T9" fmla="*/ 1116 h 1392"/>
                  <a:gd name="T10" fmla="*/ 0 w 1396"/>
                  <a:gd name="T11" fmla="*/ 1158 h 1392"/>
                  <a:gd name="T12" fmla="*/ 567 w 1396"/>
                  <a:gd name="T13" fmla="*/ 1346 h 1392"/>
                  <a:gd name="T14" fmla="*/ 745 w 1396"/>
                  <a:gd name="T15" fmla="*/ 1341 h 1392"/>
                  <a:gd name="T16" fmla="*/ 629 w 1396"/>
                  <a:gd name="T17" fmla="*/ 1050 h 1392"/>
                  <a:gd name="T18" fmla="*/ 718 w 1396"/>
                  <a:gd name="T19" fmla="*/ 792 h 1392"/>
                  <a:gd name="T20" fmla="*/ 721 w 1396"/>
                  <a:gd name="T21" fmla="*/ 698 h 1392"/>
                  <a:gd name="T22" fmla="*/ 860 w 1396"/>
                  <a:gd name="T23" fmla="*/ 327 h 1392"/>
                  <a:gd name="T24" fmla="*/ 565 w 1396"/>
                  <a:gd name="T25" fmla="*/ 0 h 1392"/>
                  <a:gd name="T26" fmla="*/ 1053 w 1396"/>
                  <a:gd name="T27" fmla="*/ 707 h 1392"/>
                  <a:gd name="T28" fmla="*/ 711 w 1396"/>
                  <a:gd name="T29" fmla="*/ 1050 h 1392"/>
                  <a:gd name="T30" fmla="*/ 1053 w 1396"/>
                  <a:gd name="T31" fmla="*/ 1392 h 1392"/>
                  <a:gd name="T32" fmla="*/ 1396 w 1396"/>
                  <a:gd name="T33" fmla="*/ 1050 h 1392"/>
                  <a:gd name="T34" fmla="*/ 1053 w 1396"/>
                  <a:gd name="T35" fmla="*/ 707 h 1392"/>
                  <a:gd name="T36" fmla="*/ 863 w 1396"/>
                  <a:gd name="T37" fmla="*/ 1002 h 1392"/>
                  <a:gd name="T38" fmla="*/ 1242 w 1396"/>
                  <a:gd name="T39" fmla="*/ 1002 h 1392"/>
                  <a:gd name="T40" fmla="*/ 1242 w 1396"/>
                  <a:gd name="T41" fmla="*/ 1099 h 1392"/>
                  <a:gd name="T42" fmla="*/ 863 w 1396"/>
                  <a:gd name="T43" fmla="*/ 1099 h 1392"/>
                  <a:gd name="T44" fmla="*/ 863 w 1396"/>
                  <a:gd name="T45" fmla="*/ 100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96" h="1392">
                    <a:moveTo>
                      <a:pt x="565" y="0"/>
                    </a:moveTo>
                    <a:cubicBezTo>
                      <a:pt x="401" y="0"/>
                      <a:pt x="270" y="112"/>
                      <a:pt x="270" y="327"/>
                    </a:cubicBezTo>
                    <a:cubicBezTo>
                      <a:pt x="270" y="467"/>
                      <a:pt x="326" y="610"/>
                      <a:pt x="411" y="698"/>
                    </a:cubicBezTo>
                    <a:cubicBezTo>
                      <a:pt x="444" y="787"/>
                      <a:pt x="384" y="819"/>
                      <a:pt x="372" y="824"/>
                    </a:cubicBezTo>
                    <a:cubicBezTo>
                      <a:pt x="200" y="887"/>
                      <a:pt x="0" y="1002"/>
                      <a:pt x="0" y="1116"/>
                    </a:cubicBezTo>
                    <a:lnTo>
                      <a:pt x="0" y="1158"/>
                    </a:lnTo>
                    <a:cubicBezTo>
                      <a:pt x="0" y="1312"/>
                      <a:pt x="294" y="1346"/>
                      <a:pt x="567" y="1346"/>
                    </a:cubicBezTo>
                    <a:cubicBezTo>
                      <a:pt x="626" y="1346"/>
                      <a:pt x="687" y="1345"/>
                      <a:pt x="745" y="1341"/>
                    </a:cubicBezTo>
                    <a:cubicBezTo>
                      <a:pt x="673" y="1265"/>
                      <a:pt x="629" y="1162"/>
                      <a:pt x="629" y="1050"/>
                    </a:cubicBezTo>
                    <a:cubicBezTo>
                      <a:pt x="629" y="952"/>
                      <a:pt x="663" y="863"/>
                      <a:pt x="718" y="792"/>
                    </a:cubicBezTo>
                    <a:cubicBezTo>
                      <a:pt x="709" y="773"/>
                      <a:pt x="706" y="744"/>
                      <a:pt x="721" y="698"/>
                    </a:cubicBezTo>
                    <a:cubicBezTo>
                      <a:pt x="805" y="610"/>
                      <a:pt x="860" y="467"/>
                      <a:pt x="860" y="327"/>
                    </a:cubicBezTo>
                    <a:cubicBezTo>
                      <a:pt x="860" y="112"/>
                      <a:pt x="729" y="0"/>
                      <a:pt x="565" y="0"/>
                    </a:cubicBezTo>
                    <a:close/>
                    <a:moveTo>
                      <a:pt x="1053" y="707"/>
                    </a:moveTo>
                    <a:cubicBezTo>
                      <a:pt x="864" y="707"/>
                      <a:pt x="711" y="860"/>
                      <a:pt x="711" y="1050"/>
                    </a:cubicBezTo>
                    <a:cubicBezTo>
                      <a:pt x="711" y="1239"/>
                      <a:pt x="864" y="1392"/>
                      <a:pt x="1053" y="1392"/>
                    </a:cubicBezTo>
                    <a:cubicBezTo>
                      <a:pt x="1243" y="1392"/>
                      <a:pt x="1396" y="1239"/>
                      <a:pt x="1396" y="1050"/>
                    </a:cubicBezTo>
                    <a:cubicBezTo>
                      <a:pt x="1396" y="860"/>
                      <a:pt x="1243" y="707"/>
                      <a:pt x="1053" y="707"/>
                    </a:cubicBezTo>
                    <a:close/>
                    <a:moveTo>
                      <a:pt x="863" y="1002"/>
                    </a:moveTo>
                    <a:lnTo>
                      <a:pt x="1242" y="1002"/>
                    </a:lnTo>
                    <a:lnTo>
                      <a:pt x="1242" y="1099"/>
                    </a:lnTo>
                    <a:lnTo>
                      <a:pt x="863" y="1099"/>
                    </a:lnTo>
                    <a:lnTo>
                      <a:pt x="863" y="1002"/>
                    </a:ln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8" name="그룹 687">
                <a:extLst>
                  <a:ext uri="{FF2B5EF4-FFF2-40B4-BE49-F238E27FC236}">
                    <a16:creationId xmlns:a16="http://schemas.microsoft.com/office/drawing/2014/main" id="{805C66B0-70ED-407D-B631-18C0E9908E6F}"/>
                  </a:ext>
                </a:extLst>
              </p:cNvPr>
              <p:cNvGrpSpPr/>
              <p:nvPr/>
            </p:nvGrpSpPr>
            <p:grpSpPr>
              <a:xfrm>
                <a:off x="3414335" y="4558194"/>
                <a:ext cx="161068" cy="161926"/>
                <a:chOff x="5269689" y="3607063"/>
                <a:chExt cx="161068" cy="161926"/>
              </a:xfrm>
              <a:solidFill>
                <a:srgbClr val="757575"/>
              </a:solidFill>
            </p:grpSpPr>
            <p:sp>
              <p:nvSpPr>
                <p:cNvPr id="696" name="User">
                  <a:extLst>
                    <a:ext uri="{FF2B5EF4-FFF2-40B4-BE49-F238E27FC236}">
                      <a16:creationId xmlns:a16="http://schemas.microsoft.com/office/drawing/2014/main" id="{3AF0A198-C792-463E-A012-FC23FB85D16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69689" y="3607063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7" name="Redo">
                  <a:extLst>
                    <a:ext uri="{FF2B5EF4-FFF2-40B4-BE49-F238E27FC236}">
                      <a16:creationId xmlns:a16="http://schemas.microsoft.com/office/drawing/2014/main" id="{53A57C9C-A37D-4706-9F2F-929E7BDDBB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340757" y="3697307"/>
                  <a:ext cx="90000" cy="71682"/>
                </a:xfrm>
                <a:custGeom>
                  <a:avLst/>
                  <a:gdLst>
                    <a:gd name="T0" fmla="*/ 970 w 1563"/>
                    <a:gd name="T1" fmla="*/ 45 h 1238"/>
                    <a:gd name="T2" fmla="*/ 970 w 1563"/>
                    <a:gd name="T3" fmla="*/ 286 h 1238"/>
                    <a:gd name="T4" fmla="*/ 229 w 1563"/>
                    <a:gd name="T5" fmla="*/ 1238 h 1238"/>
                    <a:gd name="T6" fmla="*/ 970 w 1563"/>
                    <a:gd name="T7" fmla="*/ 601 h 1238"/>
                    <a:gd name="T8" fmla="*/ 970 w 1563"/>
                    <a:gd name="T9" fmla="*/ 837 h 1238"/>
                    <a:gd name="T10" fmla="*/ 995 w 1563"/>
                    <a:gd name="T11" fmla="*/ 876 h 1238"/>
                    <a:gd name="T12" fmla="*/ 1011 w 1563"/>
                    <a:gd name="T13" fmla="*/ 879 h 1238"/>
                    <a:gd name="T14" fmla="*/ 1041 w 1563"/>
                    <a:gd name="T15" fmla="*/ 867 h 1238"/>
                    <a:gd name="T16" fmla="*/ 1546 w 1563"/>
                    <a:gd name="T17" fmla="*/ 472 h 1238"/>
                    <a:gd name="T18" fmla="*/ 1546 w 1563"/>
                    <a:gd name="T19" fmla="*/ 412 h 1238"/>
                    <a:gd name="T20" fmla="*/ 1041 w 1563"/>
                    <a:gd name="T21" fmla="*/ 15 h 1238"/>
                    <a:gd name="T22" fmla="*/ 995 w 1563"/>
                    <a:gd name="T23" fmla="*/ 6 h 1238"/>
                    <a:gd name="T24" fmla="*/ 970 w 1563"/>
                    <a:gd name="T25" fmla="*/ 45 h 1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3" h="1238">
                      <a:moveTo>
                        <a:pt x="970" y="45"/>
                      </a:moveTo>
                      <a:lnTo>
                        <a:pt x="970" y="286"/>
                      </a:lnTo>
                      <a:cubicBezTo>
                        <a:pt x="439" y="286"/>
                        <a:pt x="0" y="462"/>
                        <a:pt x="229" y="1238"/>
                      </a:cubicBezTo>
                      <a:cubicBezTo>
                        <a:pt x="193" y="753"/>
                        <a:pt x="429" y="601"/>
                        <a:pt x="970" y="601"/>
                      </a:cubicBezTo>
                      <a:lnTo>
                        <a:pt x="970" y="837"/>
                      </a:lnTo>
                      <a:cubicBezTo>
                        <a:pt x="970" y="854"/>
                        <a:pt x="979" y="870"/>
                        <a:pt x="995" y="876"/>
                      </a:cubicBezTo>
                      <a:cubicBezTo>
                        <a:pt x="1000" y="878"/>
                        <a:pt x="1006" y="879"/>
                        <a:pt x="1011" y="879"/>
                      </a:cubicBezTo>
                      <a:cubicBezTo>
                        <a:pt x="1022" y="879"/>
                        <a:pt x="1033" y="875"/>
                        <a:pt x="1041" y="867"/>
                      </a:cubicBezTo>
                      <a:lnTo>
                        <a:pt x="1546" y="472"/>
                      </a:lnTo>
                      <a:cubicBezTo>
                        <a:pt x="1563" y="455"/>
                        <a:pt x="1563" y="429"/>
                        <a:pt x="1546" y="412"/>
                      </a:cubicBezTo>
                      <a:lnTo>
                        <a:pt x="1041" y="15"/>
                      </a:lnTo>
                      <a:cubicBezTo>
                        <a:pt x="1029" y="3"/>
                        <a:pt x="1011" y="0"/>
                        <a:pt x="995" y="6"/>
                      </a:cubicBezTo>
                      <a:cubicBezTo>
                        <a:pt x="979" y="13"/>
                        <a:pt x="970" y="28"/>
                        <a:pt x="970" y="45"/>
                      </a:cubicBezTo>
                      <a:close/>
                    </a:path>
                  </a:pathLst>
                </a:custGeom>
                <a:grpFill/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92" name="그룹 691">
                <a:extLst>
                  <a:ext uri="{FF2B5EF4-FFF2-40B4-BE49-F238E27FC236}">
                    <a16:creationId xmlns:a16="http://schemas.microsoft.com/office/drawing/2014/main" id="{EBC91F45-2CE4-41FC-A921-16AD828B732D}"/>
                  </a:ext>
                </a:extLst>
              </p:cNvPr>
              <p:cNvGrpSpPr/>
              <p:nvPr/>
            </p:nvGrpSpPr>
            <p:grpSpPr>
              <a:xfrm>
                <a:off x="3414335" y="4262919"/>
                <a:ext cx="141013" cy="175633"/>
                <a:chOff x="3414335" y="4262919"/>
                <a:chExt cx="141013" cy="175633"/>
              </a:xfrm>
            </p:grpSpPr>
            <p:sp>
              <p:nvSpPr>
                <p:cNvPr id="694" name="User">
                  <a:extLst>
                    <a:ext uri="{FF2B5EF4-FFF2-40B4-BE49-F238E27FC236}">
                      <a16:creationId xmlns:a16="http://schemas.microsoft.com/office/drawing/2014/main" id="{E0E84519-55C0-4435-B046-E864E87D69C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14335" y="4262919"/>
                  <a:ext cx="136525" cy="161925"/>
                </a:xfrm>
                <a:custGeom>
                  <a:avLst/>
                  <a:gdLst>
                    <a:gd name="T0" fmla="*/ 597 w 1194"/>
                    <a:gd name="T1" fmla="*/ 0 h 1411"/>
                    <a:gd name="T2" fmla="*/ 271 w 1194"/>
                    <a:gd name="T3" fmla="*/ 325 h 1411"/>
                    <a:gd name="T4" fmla="*/ 434 w 1194"/>
                    <a:gd name="T5" fmla="*/ 695 h 1411"/>
                    <a:gd name="T6" fmla="*/ 434 w 1194"/>
                    <a:gd name="T7" fmla="*/ 771 h 1411"/>
                    <a:gd name="T8" fmla="*/ 385 w 1194"/>
                    <a:gd name="T9" fmla="*/ 836 h 1411"/>
                    <a:gd name="T10" fmla="*/ 0 w 1194"/>
                    <a:gd name="T11" fmla="*/ 1124 h 1411"/>
                    <a:gd name="T12" fmla="*/ 0 w 1194"/>
                    <a:gd name="T13" fmla="*/ 1221 h 1411"/>
                    <a:gd name="T14" fmla="*/ 597 w 1194"/>
                    <a:gd name="T15" fmla="*/ 1411 h 1411"/>
                    <a:gd name="T16" fmla="*/ 1194 w 1194"/>
                    <a:gd name="T17" fmla="*/ 1221 h 1411"/>
                    <a:gd name="T18" fmla="*/ 1194 w 1194"/>
                    <a:gd name="T19" fmla="*/ 1124 h 1411"/>
                    <a:gd name="T20" fmla="*/ 809 w 1194"/>
                    <a:gd name="T21" fmla="*/ 836 h 1411"/>
                    <a:gd name="T22" fmla="*/ 760 w 1194"/>
                    <a:gd name="T23" fmla="*/ 771 h 1411"/>
                    <a:gd name="T24" fmla="*/ 760 w 1194"/>
                    <a:gd name="T25" fmla="*/ 695 h 1411"/>
                    <a:gd name="T26" fmla="*/ 923 w 1194"/>
                    <a:gd name="T27" fmla="*/ 325 h 1411"/>
                    <a:gd name="T28" fmla="*/ 597 w 1194"/>
                    <a:gd name="T29" fmla="*/ 0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94" h="1411">
                      <a:moveTo>
                        <a:pt x="597" y="0"/>
                      </a:moveTo>
                      <a:cubicBezTo>
                        <a:pt x="418" y="0"/>
                        <a:pt x="271" y="113"/>
                        <a:pt x="271" y="325"/>
                      </a:cubicBezTo>
                      <a:cubicBezTo>
                        <a:pt x="271" y="467"/>
                        <a:pt x="337" y="613"/>
                        <a:pt x="434" y="695"/>
                      </a:cubicBezTo>
                      <a:lnTo>
                        <a:pt x="434" y="771"/>
                      </a:lnTo>
                      <a:cubicBezTo>
                        <a:pt x="434" y="804"/>
                        <a:pt x="412" y="830"/>
                        <a:pt x="385" y="836"/>
                      </a:cubicBezTo>
                      <a:cubicBezTo>
                        <a:pt x="173" y="901"/>
                        <a:pt x="0" y="1043"/>
                        <a:pt x="0" y="1124"/>
                      </a:cubicBezTo>
                      <a:lnTo>
                        <a:pt x="0" y="1221"/>
                      </a:lnTo>
                      <a:cubicBezTo>
                        <a:pt x="0" y="1324"/>
                        <a:pt x="266" y="1411"/>
                        <a:pt x="597" y="1411"/>
                      </a:cubicBezTo>
                      <a:cubicBezTo>
                        <a:pt x="928" y="1411"/>
                        <a:pt x="1194" y="1324"/>
                        <a:pt x="1194" y="1221"/>
                      </a:cubicBezTo>
                      <a:lnTo>
                        <a:pt x="1194" y="1124"/>
                      </a:lnTo>
                      <a:cubicBezTo>
                        <a:pt x="1194" y="1048"/>
                        <a:pt x="1026" y="901"/>
                        <a:pt x="809" y="836"/>
                      </a:cubicBezTo>
                      <a:cubicBezTo>
                        <a:pt x="782" y="830"/>
                        <a:pt x="760" y="798"/>
                        <a:pt x="760" y="771"/>
                      </a:cubicBezTo>
                      <a:lnTo>
                        <a:pt x="760" y="695"/>
                      </a:lnTo>
                      <a:cubicBezTo>
                        <a:pt x="857" y="613"/>
                        <a:pt x="923" y="467"/>
                        <a:pt x="923" y="325"/>
                      </a:cubicBezTo>
                      <a:cubicBezTo>
                        <a:pt x="923" y="113"/>
                        <a:pt x="776" y="0"/>
                        <a:pt x="597" y="0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5" name="Update">
                  <a:extLst>
                    <a:ext uri="{FF2B5EF4-FFF2-40B4-BE49-F238E27FC236}">
                      <a16:creationId xmlns:a16="http://schemas.microsoft.com/office/drawing/2014/main" id="{E8B4CE7D-8A0A-4920-9E7F-887640E56D0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83348" y="4343175"/>
                  <a:ext cx="72000" cy="95377"/>
                </a:xfrm>
                <a:custGeom>
                  <a:avLst/>
                  <a:gdLst>
                    <a:gd name="T0" fmla="*/ 764 w 1058"/>
                    <a:gd name="T1" fmla="*/ 2 h 1408"/>
                    <a:gd name="T2" fmla="*/ 759 w 1058"/>
                    <a:gd name="T3" fmla="*/ 7 h 1408"/>
                    <a:gd name="T4" fmla="*/ 699 w 1058"/>
                    <a:gd name="T5" fmla="*/ 192 h 1408"/>
                    <a:gd name="T6" fmla="*/ 33 w 1058"/>
                    <a:gd name="T7" fmla="*/ 572 h 1408"/>
                    <a:gd name="T8" fmla="*/ 43 w 1058"/>
                    <a:gd name="T9" fmla="*/ 572 h 1408"/>
                    <a:gd name="T10" fmla="*/ 445 w 1058"/>
                    <a:gd name="T11" fmla="*/ 392 h 1408"/>
                    <a:gd name="T12" fmla="*/ 645 w 1058"/>
                    <a:gd name="T13" fmla="*/ 431 h 1408"/>
                    <a:gd name="T14" fmla="*/ 586 w 1058"/>
                    <a:gd name="T15" fmla="*/ 636 h 1408"/>
                    <a:gd name="T16" fmla="*/ 596 w 1058"/>
                    <a:gd name="T17" fmla="*/ 643 h 1408"/>
                    <a:gd name="T18" fmla="*/ 1047 w 1058"/>
                    <a:gd name="T19" fmla="*/ 436 h 1408"/>
                    <a:gd name="T20" fmla="*/ 1052 w 1058"/>
                    <a:gd name="T21" fmla="*/ 419 h 1408"/>
                    <a:gd name="T22" fmla="*/ 776 w 1058"/>
                    <a:gd name="T23" fmla="*/ 7 h 1408"/>
                    <a:gd name="T24" fmla="*/ 764 w 1058"/>
                    <a:gd name="T25" fmla="*/ 2 h 1408"/>
                    <a:gd name="T26" fmla="*/ 450 w 1058"/>
                    <a:gd name="T27" fmla="*/ 772 h 1408"/>
                    <a:gd name="T28" fmla="*/ 6 w 1058"/>
                    <a:gd name="T29" fmla="*/ 979 h 1408"/>
                    <a:gd name="T30" fmla="*/ 6 w 1058"/>
                    <a:gd name="T31" fmla="*/ 984 h 1408"/>
                    <a:gd name="T32" fmla="*/ 282 w 1058"/>
                    <a:gd name="T33" fmla="*/ 1403 h 1408"/>
                    <a:gd name="T34" fmla="*/ 292 w 1058"/>
                    <a:gd name="T35" fmla="*/ 1403 h 1408"/>
                    <a:gd name="T36" fmla="*/ 352 w 1058"/>
                    <a:gd name="T37" fmla="*/ 1213 h 1408"/>
                    <a:gd name="T38" fmla="*/ 1015 w 1058"/>
                    <a:gd name="T39" fmla="*/ 838 h 1408"/>
                    <a:gd name="T40" fmla="*/ 1010 w 1058"/>
                    <a:gd name="T41" fmla="*/ 833 h 1408"/>
                    <a:gd name="T42" fmla="*/ 603 w 1058"/>
                    <a:gd name="T43" fmla="*/ 1023 h 1408"/>
                    <a:gd name="T44" fmla="*/ 406 w 1058"/>
                    <a:gd name="T45" fmla="*/ 984 h 1408"/>
                    <a:gd name="T46" fmla="*/ 460 w 1058"/>
                    <a:gd name="T47" fmla="*/ 784 h 1408"/>
                    <a:gd name="T48" fmla="*/ 450 w 1058"/>
                    <a:gd name="T49" fmla="*/ 772 h 14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58" h="1408">
                      <a:moveTo>
                        <a:pt x="764" y="2"/>
                      </a:moveTo>
                      <a:cubicBezTo>
                        <a:pt x="762" y="2"/>
                        <a:pt x="760" y="4"/>
                        <a:pt x="759" y="7"/>
                      </a:cubicBezTo>
                      <a:cubicBezTo>
                        <a:pt x="748" y="45"/>
                        <a:pt x="716" y="143"/>
                        <a:pt x="699" y="192"/>
                      </a:cubicBezTo>
                      <a:cubicBezTo>
                        <a:pt x="233" y="110"/>
                        <a:pt x="66" y="480"/>
                        <a:pt x="33" y="572"/>
                      </a:cubicBezTo>
                      <a:cubicBezTo>
                        <a:pt x="28" y="583"/>
                        <a:pt x="27" y="583"/>
                        <a:pt x="43" y="572"/>
                      </a:cubicBezTo>
                      <a:cubicBezTo>
                        <a:pt x="92" y="528"/>
                        <a:pt x="255" y="397"/>
                        <a:pt x="445" y="392"/>
                      </a:cubicBezTo>
                      <a:cubicBezTo>
                        <a:pt x="575" y="392"/>
                        <a:pt x="645" y="431"/>
                        <a:pt x="645" y="431"/>
                      </a:cubicBezTo>
                      <a:lnTo>
                        <a:pt x="586" y="636"/>
                      </a:lnTo>
                      <a:cubicBezTo>
                        <a:pt x="586" y="636"/>
                        <a:pt x="580" y="648"/>
                        <a:pt x="596" y="643"/>
                      </a:cubicBezTo>
                      <a:cubicBezTo>
                        <a:pt x="672" y="605"/>
                        <a:pt x="1031" y="442"/>
                        <a:pt x="1047" y="436"/>
                      </a:cubicBezTo>
                      <a:cubicBezTo>
                        <a:pt x="1058" y="431"/>
                        <a:pt x="1052" y="419"/>
                        <a:pt x="1052" y="419"/>
                      </a:cubicBezTo>
                      <a:lnTo>
                        <a:pt x="776" y="7"/>
                      </a:lnTo>
                      <a:cubicBezTo>
                        <a:pt x="776" y="7"/>
                        <a:pt x="769" y="0"/>
                        <a:pt x="764" y="2"/>
                      </a:cubicBezTo>
                      <a:close/>
                      <a:moveTo>
                        <a:pt x="450" y="772"/>
                      </a:moveTo>
                      <a:cubicBezTo>
                        <a:pt x="434" y="777"/>
                        <a:pt x="6" y="979"/>
                        <a:pt x="6" y="979"/>
                      </a:cubicBezTo>
                      <a:cubicBezTo>
                        <a:pt x="6" y="979"/>
                        <a:pt x="0" y="978"/>
                        <a:pt x="6" y="984"/>
                      </a:cubicBezTo>
                      <a:cubicBezTo>
                        <a:pt x="11" y="989"/>
                        <a:pt x="239" y="1343"/>
                        <a:pt x="282" y="1403"/>
                      </a:cubicBezTo>
                      <a:cubicBezTo>
                        <a:pt x="288" y="1408"/>
                        <a:pt x="287" y="1408"/>
                        <a:pt x="292" y="1403"/>
                      </a:cubicBezTo>
                      <a:cubicBezTo>
                        <a:pt x="303" y="1370"/>
                        <a:pt x="336" y="1262"/>
                        <a:pt x="352" y="1213"/>
                      </a:cubicBezTo>
                      <a:cubicBezTo>
                        <a:pt x="824" y="1294"/>
                        <a:pt x="988" y="919"/>
                        <a:pt x="1015" y="838"/>
                      </a:cubicBezTo>
                      <a:cubicBezTo>
                        <a:pt x="1020" y="827"/>
                        <a:pt x="1015" y="828"/>
                        <a:pt x="1010" y="833"/>
                      </a:cubicBezTo>
                      <a:cubicBezTo>
                        <a:pt x="961" y="876"/>
                        <a:pt x="793" y="1017"/>
                        <a:pt x="603" y="1023"/>
                      </a:cubicBezTo>
                      <a:cubicBezTo>
                        <a:pt x="473" y="1028"/>
                        <a:pt x="406" y="984"/>
                        <a:pt x="406" y="984"/>
                      </a:cubicBezTo>
                      <a:lnTo>
                        <a:pt x="460" y="784"/>
                      </a:lnTo>
                      <a:cubicBezTo>
                        <a:pt x="460" y="784"/>
                        <a:pt x="466" y="766"/>
                        <a:pt x="450" y="772"/>
                      </a:cubicBezTo>
                      <a:close/>
                    </a:path>
                  </a:pathLst>
                </a:custGeom>
                <a:solidFill>
                  <a:srgbClr val="757575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685" name="LOL">
              <a:extLst>
                <a:ext uri="{FF2B5EF4-FFF2-40B4-BE49-F238E27FC236}">
                  <a16:creationId xmlns:a16="http://schemas.microsoft.com/office/drawing/2014/main" id="{55F54233-752D-4933-BBA3-0BEE76EA04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14911" y="4254964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93" name="직사각형 392">
            <a:extLst>
              <a:ext uri="{FF2B5EF4-FFF2-40B4-BE49-F238E27FC236}">
                <a16:creationId xmlns:a16="http://schemas.microsoft.com/office/drawing/2014/main" id="{046A588A-2F21-4DA2-9B4C-48A6D7C7CF08}"/>
              </a:ext>
            </a:extLst>
          </p:cNvPr>
          <p:cNvSpPr/>
          <p:nvPr/>
        </p:nvSpPr>
        <p:spPr>
          <a:xfrm>
            <a:off x="4109857" y="804595"/>
            <a:ext cx="2750301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특정 대화상대에 마우스 오버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A40D4F2D-31B5-44D5-B366-6E3208F8FE6D}"/>
              </a:ext>
            </a:extLst>
          </p:cNvPr>
          <p:cNvSpPr/>
          <p:nvPr/>
        </p:nvSpPr>
        <p:spPr>
          <a:xfrm>
            <a:off x="4109857" y="1762037"/>
            <a:ext cx="2230449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특정 대화상대에 마우스 오버 후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6" name="사각형: 둥근 모서리 405">
            <a:extLst>
              <a:ext uri="{FF2B5EF4-FFF2-40B4-BE49-F238E27FC236}">
                <a16:creationId xmlns:a16="http://schemas.microsoft.com/office/drawing/2014/main" id="{C921A592-9707-4F8C-90E1-DA016E918FF0}"/>
              </a:ext>
            </a:extLst>
          </p:cNvPr>
          <p:cNvSpPr/>
          <p:nvPr/>
        </p:nvSpPr>
        <p:spPr>
          <a:xfrm>
            <a:off x="4080295" y="1026694"/>
            <a:ext cx="2700068" cy="43116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407" name="그래픽 406" descr="오른쪽으로 굽은 화살표">
            <a:extLst>
              <a:ext uri="{FF2B5EF4-FFF2-40B4-BE49-F238E27FC236}">
                <a16:creationId xmlns:a16="http://schemas.microsoft.com/office/drawing/2014/main" id="{5972A39A-F077-4C16-B7AD-0B15861A0069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13961233" flipH="1" flipV="1">
            <a:off x="6675068" y="1194875"/>
            <a:ext cx="420603" cy="689011"/>
          </a:xfrm>
          <a:prstGeom prst="rect">
            <a:avLst/>
          </a:prstGeom>
        </p:spPr>
      </p:pic>
      <p:sp>
        <p:nvSpPr>
          <p:cNvPr id="408" name="타원 407">
            <a:extLst>
              <a:ext uri="{FF2B5EF4-FFF2-40B4-BE49-F238E27FC236}">
                <a16:creationId xmlns:a16="http://schemas.microsoft.com/office/drawing/2014/main" id="{7F516031-99B3-472A-B724-EC6ACE314B30}"/>
              </a:ext>
            </a:extLst>
          </p:cNvPr>
          <p:cNvSpPr>
            <a:spLocks noChangeAspect="1"/>
          </p:cNvSpPr>
          <p:nvPr/>
        </p:nvSpPr>
        <p:spPr>
          <a:xfrm>
            <a:off x="6497493" y="9056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385B8404-A183-4840-B807-C6D048462B40}"/>
              </a:ext>
            </a:extLst>
          </p:cNvPr>
          <p:cNvGrpSpPr/>
          <p:nvPr/>
        </p:nvGrpSpPr>
        <p:grpSpPr>
          <a:xfrm>
            <a:off x="4182308" y="1072358"/>
            <a:ext cx="2488267" cy="377855"/>
            <a:chOff x="261628" y="1412000"/>
            <a:chExt cx="2488267" cy="377855"/>
          </a:xfrm>
        </p:grpSpPr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DD5EA506-4A45-496F-A0AC-DCDF5221ECBF}"/>
                </a:ext>
              </a:extLst>
            </p:cNvPr>
            <p:cNvGrpSpPr/>
            <p:nvPr/>
          </p:nvGrpSpPr>
          <p:grpSpPr>
            <a:xfrm>
              <a:off x="287016" y="1412000"/>
              <a:ext cx="1233927" cy="377855"/>
              <a:chOff x="11046174" y="4430284"/>
              <a:chExt cx="1233927" cy="377855"/>
            </a:xfrm>
          </p:grpSpPr>
          <p:sp>
            <p:nvSpPr>
              <p:cNvPr id="430" name="직사각형 429">
                <a:extLst>
                  <a:ext uri="{FF2B5EF4-FFF2-40B4-BE49-F238E27FC236}">
                    <a16:creationId xmlns:a16="http://schemas.microsoft.com/office/drawing/2014/main" id="{5C406946-481E-45BB-9BA7-9449D42102A6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31" name="Profile Picture">
                <a:extLst>
                  <a:ext uri="{FF2B5EF4-FFF2-40B4-BE49-F238E27FC236}">
                    <a16:creationId xmlns:a16="http://schemas.microsoft.com/office/drawing/2014/main" id="{8DA4E8BA-CDF2-4950-BB07-E8105CD6C7D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33" name="Background">
                  <a:extLst>
                    <a:ext uri="{FF2B5EF4-FFF2-40B4-BE49-F238E27FC236}">
                      <a16:creationId xmlns:a16="http://schemas.microsoft.com/office/drawing/2014/main" id="{3AFE04AA-BDCC-4180-9E5F-335EDEEA1A4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4" name="Profile Icon">
                  <a:extLst>
                    <a:ext uri="{FF2B5EF4-FFF2-40B4-BE49-F238E27FC236}">
                      <a16:creationId xmlns:a16="http://schemas.microsoft.com/office/drawing/2014/main" id="{B7F7CFC1-A5E1-4E16-80D4-E669450B4F6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32" name="직사각형 431">
                <a:extLst>
                  <a:ext uri="{FF2B5EF4-FFF2-40B4-BE49-F238E27FC236}">
                    <a16:creationId xmlns:a16="http://schemas.microsoft.com/office/drawing/2014/main" id="{CBB1EFCD-4FAF-4180-B3B6-2AFB4C51A221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25" name="타원 424">
              <a:extLst>
                <a:ext uri="{FF2B5EF4-FFF2-40B4-BE49-F238E27FC236}">
                  <a16:creationId xmlns:a16="http://schemas.microsoft.com/office/drawing/2014/main" id="{2E4EAC1E-C67B-453B-B783-CD85B3042666}"/>
                </a:ext>
              </a:extLst>
            </p:cNvPr>
            <p:cNvSpPr/>
            <p:nvPr/>
          </p:nvSpPr>
          <p:spPr>
            <a:xfrm>
              <a:off x="261628" y="141852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426" name="그래픽 425" descr="스마트폰">
              <a:extLst>
                <a:ext uri="{FF2B5EF4-FFF2-40B4-BE49-F238E27FC236}">
                  <a16:creationId xmlns:a16="http://schemas.microsoft.com/office/drawing/2014/main" id="{30D8E1E7-8C4B-4849-B8A9-721D6E9EAE9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1620000"/>
              <a:ext cx="144000" cy="144000"/>
            </a:xfrm>
            <a:prstGeom prst="rect">
              <a:avLst/>
            </a:prstGeom>
          </p:spPr>
        </p:pic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459F1482-A7CC-4405-8F51-204BC620B48C}"/>
                </a:ext>
              </a:extLst>
            </p:cNvPr>
            <p:cNvGrpSpPr/>
            <p:nvPr/>
          </p:nvGrpSpPr>
          <p:grpSpPr>
            <a:xfrm>
              <a:off x="2150182" y="1481969"/>
              <a:ext cx="599713" cy="208878"/>
              <a:chOff x="2618861" y="1818353"/>
              <a:chExt cx="599713" cy="208878"/>
            </a:xfrm>
          </p:grpSpPr>
          <p:sp>
            <p:nvSpPr>
              <p:cNvPr id="428" name="Message">
                <a:extLst>
                  <a:ext uri="{FF2B5EF4-FFF2-40B4-BE49-F238E27FC236}">
                    <a16:creationId xmlns:a16="http://schemas.microsoft.com/office/drawing/2014/main" id="{6F8A598E-E9EE-490B-951B-06F263963543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29" name="Tip">
                <a:extLst>
                  <a:ext uri="{FF2B5EF4-FFF2-40B4-BE49-F238E27FC236}">
                    <a16:creationId xmlns:a16="http://schemas.microsoft.com/office/drawing/2014/main" id="{A7E9550C-D46E-4D12-9F44-0228DD70DFF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</p:grpSp>
      <p:grpSp>
        <p:nvGrpSpPr>
          <p:cNvPr id="436" name="그룹 435">
            <a:extLst>
              <a:ext uri="{FF2B5EF4-FFF2-40B4-BE49-F238E27FC236}">
                <a16:creationId xmlns:a16="http://schemas.microsoft.com/office/drawing/2014/main" id="{D781156B-D163-4DD1-8475-1C53303F0B87}"/>
              </a:ext>
            </a:extLst>
          </p:cNvPr>
          <p:cNvGrpSpPr/>
          <p:nvPr/>
        </p:nvGrpSpPr>
        <p:grpSpPr>
          <a:xfrm>
            <a:off x="4129950" y="2091658"/>
            <a:ext cx="2514295" cy="433763"/>
            <a:chOff x="261628" y="2560455"/>
            <a:chExt cx="2514295" cy="433763"/>
          </a:xfrm>
        </p:grpSpPr>
        <p:sp>
          <p:nvSpPr>
            <p:cNvPr id="437" name="Profile Icon">
              <a:extLst>
                <a:ext uri="{FF2B5EF4-FFF2-40B4-BE49-F238E27FC236}">
                  <a16:creationId xmlns:a16="http://schemas.microsoft.com/office/drawing/2014/main" id="{4DD18346-47DC-4B1B-8DE7-47D8824256A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5876" y="2692511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DE9239A5-FEBC-4394-95B0-53572690295B}"/>
                </a:ext>
              </a:extLst>
            </p:cNvPr>
            <p:cNvSpPr/>
            <p:nvPr/>
          </p:nvSpPr>
          <p:spPr>
            <a:xfrm>
              <a:off x="275072" y="2560455"/>
              <a:ext cx="2500851" cy="433763"/>
            </a:xfrm>
            <a:prstGeom prst="rect">
              <a:avLst/>
            </a:prstGeom>
            <a:solidFill>
              <a:srgbClr val="E7E8F1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39" name="그룹 438">
              <a:extLst>
                <a:ext uri="{FF2B5EF4-FFF2-40B4-BE49-F238E27FC236}">
                  <a16:creationId xmlns:a16="http://schemas.microsoft.com/office/drawing/2014/main" id="{7BEC82AA-BE00-4773-BF8F-BB141DFDE6AB}"/>
                </a:ext>
              </a:extLst>
            </p:cNvPr>
            <p:cNvGrpSpPr/>
            <p:nvPr/>
          </p:nvGrpSpPr>
          <p:grpSpPr>
            <a:xfrm>
              <a:off x="287016" y="2600869"/>
              <a:ext cx="1233927" cy="377855"/>
              <a:chOff x="11046174" y="4430284"/>
              <a:chExt cx="1233927" cy="377855"/>
            </a:xfrm>
          </p:grpSpPr>
          <p:sp>
            <p:nvSpPr>
              <p:cNvPr id="459" name="직사각형 458">
                <a:extLst>
                  <a:ext uri="{FF2B5EF4-FFF2-40B4-BE49-F238E27FC236}">
                    <a16:creationId xmlns:a16="http://schemas.microsoft.com/office/drawing/2014/main" id="{FA6A125B-9519-4C34-B193-61C7E5821FF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60" name="Profile Picture">
                <a:extLst>
                  <a:ext uri="{FF2B5EF4-FFF2-40B4-BE49-F238E27FC236}">
                    <a16:creationId xmlns:a16="http://schemas.microsoft.com/office/drawing/2014/main" id="{1D39DBAE-8358-4961-9739-510CA047E1D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62" name="Background">
                  <a:extLst>
                    <a:ext uri="{FF2B5EF4-FFF2-40B4-BE49-F238E27FC236}">
                      <a16:creationId xmlns:a16="http://schemas.microsoft.com/office/drawing/2014/main" id="{F0BDCB08-FF2C-485B-8D9A-89DF8767F0C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63" name="Profile Icon">
                  <a:extLst>
                    <a:ext uri="{FF2B5EF4-FFF2-40B4-BE49-F238E27FC236}">
                      <a16:creationId xmlns:a16="http://schemas.microsoft.com/office/drawing/2014/main" id="{62A6DB2E-2332-4E6D-9DCC-A075495505C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FDF59BE6-6054-430C-846D-95108B37BB9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40" name="타원 439">
              <a:extLst>
                <a:ext uri="{FF2B5EF4-FFF2-40B4-BE49-F238E27FC236}">
                  <a16:creationId xmlns:a16="http://schemas.microsoft.com/office/drawing/2014/main" id="{41B159AC-A8E3-4A72-BDDC-813C30C52175}"/>
                </a:ext>
              </a:extLst>
            </p:cNvPr>
            <p:cNvSpPr/>
            <p:nvPr/>
          </p:nvSpPr>
          <p:spPr>
            <a:xfrm>
              <a:off x="261628" y="2607394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441" name="그래픽 440" descr="스마트폰">
              <a:extLst>
                <a:ext uri="{FF2B5EF4-FFF2-40B4-BE49-F238E27FC236}">
                  <a16:creationId xmlns:a16="http://schemas.microsoft.com/office/drawing/2014/main" id="{D188DDD5-E4F1-4C35-BC81-6D9B41DE5D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90788" y="2808869"/>
              <a:ext cx="144000" cy="1440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1B8D6DA8-C52B-4CB1-8838-AB6EAACA05F0}"/>
                </a:ext>
              </a:extLst>
            </p:cNvPr>
            <p:cNvGrpSpPr/>
            <p:nvPr/>
          </p:nvGrpSpPr>
          <p:grpSpPr>
            <a:xfrm>
              <a:off x="1426398" y="2651849"/>
              <a:ext cx="1299023" cy="252000"/>
              <a:chOff x="1750525" y="3225685"/>
              <a:chExt cx="1299023" cy="252000"/>
            </a:xfrm>
          </p:grpSpPr>
          <p:grpSp>
            <p:nvGrpSpPr>
              <p:cNvPr id="444" name="그룹 443">
                <a:extLst>
                  <a:ext uri="{FF2B5EF4-FFF2-40B4-BE49-F238E27FC236}">
                    <a16:creationId xmlns:a16="http://schemas.microsoft.com/office/drawing/2014/main" id="{65B3FE6C-571B-4940-8E8F-2F7FB4D4852D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447" name="Oval">
                  <a:extLst>
                    <a:ext uri="{FF2B5EF4-FFF2-40B4-BE49-F238E27FC236}">
                      <a16:creationId xmlns:a16="http://schemas.microsoft.com/office/drawing/2014/main" id="{B3C89C06-0C4F-4697-83A9-A60542155E30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48" name="그룹 447">
                  <a:extLst>
                    <a:ext uri="{FF2B5EF4-FFF2-40B4-BE49-F238E27FC236}">
                      <a16:creationId xmlns:a16="http://schemas.microsoft.com/office/drawing/2014/main" id="{D87F4C5D-2577-4B99-9CD2-DC1E37CA9247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457" name="Oval">
                    <a:extLst>
                      <a:ext uri="{FF2B5EF4-FFF2-40B4-BE49-F238E27FC236}">
                        <a16:creationId xmlns:a16="http://schemas.microsoft.com/office/drawing/2014/main" id="{8B372D75-32B7-4BC4-B586-045B43F71EC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58" name="그래픽 457" descr="스피커 폰">
                    <a:extLst>
                      <a:ext uri="{FF2B5EF4-FFF2-40B4-BE49-F238E27FC236}">
                        <a16:creationId xmlns:a16="http://schemas.microsoft.com/office/drawing/2014/main" id="{B6A53914-6C7B-46C5-952A-D44E3DC24FA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449" name="Oval">
                  <a:extLst>
                    <a:ext uri="{FF2B5EF4-FFF2-40B4-BE49-F238E27FC236}">
                      <a16:creationId xmlns:a16="http://schemas.microsoft.com/office/drawing/2014/main" id="{DD6B2F65-B300-441A-8B5A-D20B1FE44C94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50" name="그룹 449">
                  <a:extLst>
                    <a:ext uri="{FF2B5EF4-FFF2-40B4-BE49-F238E27FC236}">
                      <a16:creationId xmlns:a16="http://schemas.microsoft.com/office/drawing/2014/main" id="{5A2FDAA7-AD2C-4A84-9501-C0850A77D66D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455" name="Oval">
                    <a:extLst>
                      <a:ext uri="{FF2B5EF4-FFF2-40B4-BE49-F238E27FC236}">
                        <a16:creationId xmlns:a16="http://schemas.microsoft.com/office/drawing/2014/main" id="{ED85A679-4DE9-4231-8394-AF5C2926E255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56" name="그래픽 455" descr="스마트폰">
                    <a:extLst>
                      <a:ext uri="{FF2B5EF4-FFF2-40B4-BE49-F238E27FC236}">
                        <a16:creationId xmlns:a16="http://schemas.microsoft.com/office/drawing/2014/main" id="{302D5F06-5F38-42BE-9C69-02E9DED3ABA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6">
                    <a:extLst>
                      <a:ext uri="{96DAC541-7B7A-43D3-8B79-37D633B846F1}">
                        <asvg:svgBlip xmlns:asvg="http://schemas.microsoft.com/office/drawing/2016/SVG/main" r:embed="rId1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51" name="그룹 450">
                  <a:extLst>
                    <a:ext uri="{FF2B5EF4-FFF2-40B4-BE49-F238E27FC236}">
                      <a16:creationId xmlns:a16="http://schemas.microsoft.com/office/drawing/2014/main" id="{E9AF2ECA-9B89-4A98-8E42-30379DDAB89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452" name="Oval">
                    <a:extLst>
                      <a:ext uri="{FF2B5EF4-FFF2-40B4-BE49-F238E27FC236}">
                        <a16:creationId xmlns:a16="http://schemas.microsoft.com/office/drawing/2014/main" id="{9074AC5F-8A8A-4DF4-A4ED-514F55F04B76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3" name="Oval">
                    <a:extLst>
                      <a:ext uri="{FF2B5EF4-FFF2-40B4-BE49-F238E27FC236}">
                        <a16:creationId xmlns:a16="http://schemas.microsoft.com/office/drawing/2014/main" id="{32056A4B-F30D-4F19-8EC4-33379D5D4FAB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4" name="Oval">
                    <a:extLst>
                      <a:ext uri="{FF2B5EF4-FFF2-40B4-BE49-F238E27FC236}">
                        <a16:creationId xmlns:a16="http://schemas.microsoft.com/office/drawing/2014/main" id="{48E0A306-5F38-4C38-AB32-B65A796A1E71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445" name="그래픽 444" descr="보내기">
                <a:extLst>
                  <a:ext uri="{FF2B5EF4-FFF2-40B4-BE49-F238E27FC236}">
                    <a16:creationId xmlns:a16="http://schemas.microsoft.com/office/drawing/2014/main" id="{BE75F302-07A9-4D64-9CEE-A6C0359857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446" name="그래픽 445" descr="웹 캠">
                <a:extLst>
                  <a:ext uri="{FF2B5EF4-FFF2-40B4-BE49-F238E27FC236}">
                    <a16:creationId xmlns:a16="http://schemas.microsoft.com/office/drawing/2014/main" id="{DC2BB7D2-61FF-4A5A-A850-9ADBE204C5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</p:grpSp>
      <p:sp>
        <p:nvSpPr>
          <p:cNvPr id="465" name="사각형: 둥근 모서리 464">
            <a:extLst>
              <a:ext uri="{FF2B5EF4-FFF2-40B4-BE49-F238E27FC236}">
                <a16:creationId xmlns:a16="http://schemas.microsoft.com/office/drawing/2014/main" id="{D1F47C70-9A02-41BA-9A9A-2BFF5F8687E2}"/>
              </a:ext>
            </a:extLst>
          </p:cNvPr>
          <p:cNvSpPr/>
          <p:nvPr/>
        </p:nvSpPr>
        <p:spPr>
          <a:xfrm>
            <a:off x="4080295" y="1992852"/>
            <a:ext cx="2700068" cy="56919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67" name="타원 466">
            <a:extLst>
              <a:ext uri="{FF2B5EF4-FFF2-40B4-BE49-F238E27FC236}">
                <a16:creationId xmlns:a16="http://schemas.microsoft.com/office/drawing/2014/main" id="{88AF8F59-19A1-4E26-9D7B-ADBB1BC9792C}"/>
              </a:ext>
            </a:extLst>
          </p:cNvPr>
          <p:cNvSpPr>
            <a:spLocks noChangeAspect="1"/>
          </p:cNvSpPr>
          <p:nvPr/>
        </p:nvSpPr>
        <p:spPr>
          <a:xfrm>
            <a:off x="6497493" y="18718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68" name="타원 467">
            <a:extLst>
              <a:ext uri="{FF2B5EF4-FFF2-40B4-BE49-F238E27FC236}">
                <a16:creationId xmlns:a16="http://schemas.microsoft.com/office/drawing/2014/main" id="{2317B8FB-5727-4CAD-8F48-416D28994B5B}"/>
              </a:ext>
            </a:extLst>
          </p:cNvPr>
          <p:cNvSpPr>
            <a:spLocks noChangeAspect="1"/>
          </p:cNvSpPr>
          <p:nvPr/>
        </p:nvSpPr>
        <p:spPr>
          <a:xfrm>
            <a:off x="76168" y="244686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469" name="그래픽 468" descr="오른쪽으로 굽은 화살표">
            <a:extLst>
              <a:ext uri="{FF2B5EF4-FFF2-40B4-BE49-F238E27FC236}">
                <a16:creationId xmlns:a16="http://schemas.microsoft.com/office/drawing/2014/main" id="{2832BD0D-2D26-4FA5-9440-7EFFBC47B8D7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 rot="13961233" flipH="1" flipV="1">
            <a:off x="2584014" y="2830464"/>
            <a:ext cx="420603" cy="689011"/>
          </a:xfrm>
          <a:prstGeom prst="rect">
            <a:avLst/>
          </a:prstGeom>
        </p:spPr>
      </p:pic>
      <p:sp>
        <p:nvSpPr>
          <p:cNvPr id="470" name="타원 469">
            <a:extLst>
              <a:ext uri="{FF2B5EF4-FFF2-40B4-BE49-F238E27FC236}">
                <a16:creationId xmlns:a16="http://schemas.microsoft.com/office/drawing/2014/main" id="{B7A19204-A77B-4C98-9F92-1D7EBAAF5857}"/>
              </a:ext>
            </a:extLst>
          </p:cNvPr>
          <p:cNvSpPr>
            <a:spLocks noChangeAspect="1"/>
          </p:cNvSpPr>
          <p:nvPr/>
        </p:nvSpPr>
        <p:spPr>
          <a:xfrm>
            <a:off x="1186358" y="291084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4070479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대화상대 컨텍스트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보기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동료 프로필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내 프로필</a:t>
            </a: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43929594"/>
              </p:ext>
            </p:extLst>
          </p:nvPr>
        </p:nvGraphicFramePr>
        <p:xfrm>
          <a:off x="7572375" y="571500"/>
          <a:ext cx="2200900" cy="3442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프로필 레이어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닉네임 설정 버튼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 영역 별도 제공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마우스 오버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2’-1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닉네임 입력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2’-2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닉네임 입력 및 닉네임 설정 완료 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이동 버튼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&amp;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설정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해제 버튼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3’ : </a:t>
                      </a:r>
                      <a:r>
                        <a:rPr kumimoji="1" lang="ko-KR" altLang="en-US" sz="800" b="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그룹 목록 有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 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&amp;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즐겨찾기 설정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3” :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그룹 목록 無 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&amp;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즐겨찾기 해제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내 프로필 레이어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환경설정 레이어 팝업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상태 메시지 수정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편집 활성화가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상태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CD74E9ED-651B-42AC-ADE6-B64127F86E10}"/>
              </a:ext>
            </a:extLst>
          </p:cNvPr>
          <p:cNvSpPr/>
          <p:nvPr/>
        </p:nvSpPr>
        <p:spPr>
          <a:xfrm>
            <a:off x="263497" y="572264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525889D9-32FE-497D-B384-5A783C81F244}"/>
              </a:ext>
            </a:extLst>
          </p:cNvPr>
          <p:cNvSpPr/>
          <p:nvPr/>
        </p:nvSpPr>
        <p:spPr>
          <a:xfrm>
            <a:off x="276406" y="633125"/>
            <a:ext cx="4197739" cy="261490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207CA44-99E3-48D5-A515-31ACBFAF0F64}"/>
              </a:ext>
            </a:extLst>
          </p:cNvPr>
          <p:cNvGrpSpPr/>
          <p:nvPr/>
        </p:nvGrpSpPr>
        <p:grpSpPr>
          <a:xfrm>
            <a:off x="1814688" y="1505170"/>
            <a:ext cx="2490066" cy="947112"/>
            <a:chOff x="1814688" y="1436159"/>
            <a:chExt cx="2490066" cy="947112"/>
          </a:xfrm>
        </p:grpSpPr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DD065CE2-73D4-43B9-AF77-54156F4DCE89}"/>
                </a:ext>
              </a:extLst>
            </p:cNvPr>
            <p:cNvSpPr/>
            <p:nvPr/>
          </p:nvSpPr>
          <p:spPr>
            <a:xfrm>
              <a:off x="2836082" y="1436159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BA867164-9F12-48A8-B764-C9C253A22340}"/>
                </a:ext>
              </a:extLst>
            </p:cNvPr>
            <p:cNvSpPr/>
            <p:nvPr/>
          </p:nvSpPr>
          <p:spPr>
            <a:xfrm>
              <a:off x="1814688" y="143615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9F638F30-20C2-4021-BA3E-A45A73B0B323}"/>
                </a:ext>
              </a:extLst>
            </p:cNvPr>
            <p:cNvSpPr/>
            <p:nvPr/>
          </p:nvSpPr>
          <p:spPr>
            <a:xfrm>
              <a:off x="2836082" y="1615229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6AA35060-3FA4-4FB7-9307-6D7168C85C2A}"/>
                </a:ext>
              </a:extLst>
            </p:cNvPr>
            <p:cNvSpPr/>
            <p:nvPr/>
          </p:nvSpPr>
          <p:spPr>
            <a:xfrm>
              <a:off x="1814688" y="161522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79" name="직사각형 178">
              <a:extLst>
                <a:ext uri="{FF2B5EF4-FFF2-40B4-BE49-F238E27FC236}">
                  <a16:creationId xmlns:a16="http://schemas.microsoft.com/office/drawing/2014/main" id="{4E50C671-EA28-4CA7-B2BF-BC1C523A9690}"/>
                </a:ext>
              </a:extLst>
            </p:cNvPr>
            <p:cNvSpPr/>
            <p:nvPr/>
          </p:nvSpPr>
          <p:spPr>
            <a:xfrm>
              <a:off x="2836082" y="1794299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C9CB7B25-C8D8-48FB-B7DD-1A887A406974}"/>
                </a:ext>
              </a:extLst>
            </p:cNvPr>
            <p:cNvSpPr/>
            <p:nvPr/>
          </p:nvSpPr>
          <p:spPr>
            <a:xfrm>
              <a:off x="1814688" y="1794299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1B893239-78E6-4530-B803-A2F3183EE024}"/>
                </a:ext>
              </a:extLst>
            </p:cNvPr>
            <p:cNvSpPr/>
            <p:nvPr/>
          </p:nvSpPr>
          <p:spPr>
            <a:xfrm>
              <a:off x="2836082" y="1973369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036658BC-7D10-4A01-A576-1A50BA86E282}"/>
                </a:ext>
              </a:extLst>
            </p:cNvPr>
            <p:cNvSpPr/>
            <p:nvPr/>
          </p:nvSpPr>
          <p:spPr>
            <a:xfrm>
              <a:off x="1814688" y="1973369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83" name="직사각형 182">
              <a:extLst>
                <a:ext uri="{FF2B5EF4-FFF2-40B4-BE49-F238E27FC236}">
                  <a16:creationId xmlns:a16="http://schemas.microsoft.com/office/drawing/2014/main" id="{9E6E886B-0407-4EE3-A419-8977A4693425}"/>
                </a:ext>
              </a:extLst>
            </p:cNvPr>
            <p:cNvSpPr/>
            <p:nvPr/>
          </p:nvSpPr>
          <p:spPr>
            <a:xfrm>
              <a:off x="2836082" y="2152439"/>
              <a:ext cx="105028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010-1234-56785</a:t>
              </a:r>
            </a:p>
          </p:txBody>
        </p:sp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C86955ED-0AFE-448A-8AA7-41B399B8AE77}"/>
                </a:ext>
              </a:extLst>
            </p:cNvPr>
            <p:cNvSpPr/>
            <p:nvPr/>
          </p:nvSpPr>
          <p:spPr>
            <a:xfrm>
              <a:off x="1814688" y="2152439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F430242C-6A87-4A9E-9CB5-2E4A309A1F0E}"/>
              </a:ext>
            </a:extLst>
          </p:cNvPr>
          <p:cNvSpPr/>
          <p:nvPr/>
        </p:nvSpPr>
        <p:spPr>
          <a:xfrm>
            <a:off x="437626" y="2618387"/>
            <a:ext cx="116254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농사꾼이 아닌</a:t>
            </a:r>
            <a:endParaRPr kumimoji="1" lang="en-US" altLang="ko-KR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유목민이 필요해요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!</a:t>
            </a:r>
          </a:p>
        </p:txBody>
      </p:sp>
      <p:grpSp>
        <p:nvGrpSpPr>
          <p:cNvPr id="137" name="Image">
            <a:extLst>
              <a:ext uri="{FF2B5EF4-FFF2-40B4-BE49-F238E27FC236}">
                <a16:creationId xmlns:a16="http://schemas.microsoft.com/office/drawing/2014/main" id="{7F81BB37-64D6-4CAA-A738-98F67473E7A1}"/>
              </a:ext>
            </a:extLst>
          </p:cNvPr>
          <p:cNvGrpSpPr/>
          <p:nvPr/>
        </p:nvGrpSpPr>
        <p:grpSpPr>
          <a:xfrm>
            <a:off x="531830" y="1629703"/>
            <a:ext cx="974132" cy="956174"/>
            <a:chOff x="9600101" y="1622168"/>
            <a:chExt cx="1333500" cy="1333500"/>
          </a:xfrm>
        </p:grpSpPr>
        <p:sp>
          <p:nvSpPr>
            <p:cNvPr id="169" name="Border">
              <a:extLst>
                <a:ext uri="{FF2B5EF4-FFF2-40B4-BE49-F238E27FC236}">
                  <a16:creationId xmlns:a16="http://schemas.microsoft.com/office/drawing/2014/main" id="{7CEAFE0B-1472-4F97-8E3D-F75B45D075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170" name="Line">
              <a:extLst>
                <a:ext uri="{FF2B5EF4-FFF2-40B4-BE49-F238E27FC236}">
                  <a16:creationId xmlns:a16="http://schemas.microsoft.com/office/drawing/2014/main" id="{C629E8F3-8CE8-4353-AC04-E131DCDCB6F0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Line">
              <a:extLst>
                <a:ext uri="{FF2B5EF4-FFF2-40B4-BE49-F238E27FC236}">
                  <a16:creationId xmlns:a16="http://schemas.microsoft.com/office/drawing/2014/main" id="{CDF40072-9CC3-4095-892B-035C75335BA2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36031FB7-8376-4DEE-A602-3A212A06E891}"/>
              </a:ext>
            </a:extLst>
          </p:cNvPr>
          <p:cNvSpPr/>
          <p:nvPr/>
        </p:nvSpPr>
        <p:spPr>
          <a:xfrm>
            <a:off x="263497" y="57149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139" name="직선 연결선 138">
            <a:extLst>
              <a:ext uri="{FF2B5EF4-FFF2-40B4-BE49-F238E27FC236}">
                <a16:creationId xmlns:a16="http://schemas.microsoft.com/office/drawing/2014/main" id="{3CD6BF99-6E58-432A-899D-EE2D94F0E5B8}"/>
              </a:ext>
            </a:extLst>
          </p:cNvPr>
          <p:cNvCxnSpPr/>
          <p:nvPr/>
        </p:nvCxnSpPr>
        <p:spPr>
          <a:xfrm>
            <a:off x="329880" y="1025340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647293E2-60B5-43FB-8355-06310010E7FF}"/>
              </a:ext>
            </a:extLst>
          </p:cNvPr>
          <p:cNvSpPr/>
          <p:nvPr/>
        </p:nvSpPr>
        <p:spPr>
          <a:xfrm>
            <a:off x="296116" y="709010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Kang Yong Kwan</a:t>
            </a:r>
          </a:p>
        </p:txBody>
      </p:sp>
      <p:sp>
        <p:nvSpPr>
          <p:cNvPr id="185" name="Tile Background">
            <a:extLst>
              <a:ext uri="{FF2B5EF4-FFF2-40B4-BE49-F238E27FC236}">
                <a16:creationId xmlns:a16="http://schemas.microsoft.com/office/drawing/2014/main" id="{6DFCEAA3-7D31-4183-ADBE-E2E63F3DB34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63497" y="633124"/>
            <a:ext cx="4223557" cy="2622506"/>
          </a:xfrm>
          <a:prstGeom prst="rect">
            <a:avLst/>
          </a:prstGeom>
          <a:noFill/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86" name="Close">
            <a:extLst>
              <a:ext uri="{FF2B5EF4-FFF2-40B4-BE49-F238E27FC236}">
                <a16:creationId xmlns:a16="http://schemas.microsoft.com/office/drawing/2014/main" id="{07D7BC61-9A64-4CDB-BA0B-5F88C6B7FBA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07784" y="67330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E4816C26-5DD8-44D2-97F4-65A78CDDA082}"/>
              </a:ext>
            </a:extLst>
          </p:cNvPr>
          <p:cNvGrpSpPr/>
          <p:nvPr/>
        </p:nvGrpSpPr>
        <p:grpSpPr>
          <a:xfrm>
            <a:off x="3684272" y="745462"/>
            <a:ext cx="366191" cy="168389"/>
            <a:chOff x="3684272" y="745462"/>
            <a:chExt cx="366191" cy="168389"/>
          </a:xfrm>
        </p:grpSpPr>
        <p:sp>
          <p:nvSpPr>
            <p:cNvPr id="188" name="User">
              <a:extLst>
                <a:ext uri="{FF2B5EF4-FFF2-40B4-BE49-F238E27FC236}">
                  <a16:creationId xmlns:a16="http://schemas.microsoft.com/office/drawing/2014/main" id="{CFCD2CC2-BE29-492F-87C9-223B6DBACB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84272" y="75192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9" name="Redo">
              <a:extLst>
                <a:ext uri="{FF2B5EF4-FFF2-40B4-BE49-F238E27FC236}">
                  <a16:creationId xmlns:a16="http://schemas.microsoft.com/office/drawing/2014/main" id="{27F95B9D-1514-4B4E-9A9A-AB50E3F123C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55340" y="842169"/>
              <a:ext cx="90000" cy="71682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757575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0" name="Star">
              <a:extLst>
                <a:ext uri="{FF2B5EF4-FFF2-40B4-BE49-F238E27FC236}">
                  <a16:creationId xmlns:a16="http://schemas.microsoft.com/office/drawing/2014/main" id="{E4AD2F56-3CB1-4976-9B9B-69B878629FF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89611" y="745462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2AD62ABB-E416-4840-ACD9-42D432B69033}"/>
              </a:ext>
            </a:extLst>
          </p:cNvPr>
          <p:cNvSpPr/>
          <p:nvPr/>
        </p:nvSpPr>
        <p:spPr>
          <a:xfrm>
            <a:off x="263497" y="383915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D9BDEBF7-4D32-4D00-87D9-390838444E38}"/>
              </a:ext>
            </a:extLst>
          </p:cNvPr>
          <p:cNvSpPr/>
          <p:nvPr/>
        </p:nvSpPr>
        <p:spPr>
          <a:xfrm>
            <a:off x="276406" y="3900020"/>
            <a:ext cx="4197739" cy="1977611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B00A83E6-84BE-4219-BBC6-26ACD81DF37D}"/>
              </a:ext>
            </a:extLst>
          </p:cNvPr>
          <p:cNvGrpSpPr/>
          <p:nvPr/>
        </p:nvGrpSpPr>
        <p:grpSpPr>
          <a:xfrm>
            <a:off x="1814688" y="4392503"/>
            <a:ext cx="2490066" cy="947112"/>
            <a:chOff x="4976639" y="1964452"/>
            <a:chExt cx="2490066" cy="947112"/>
          </a:xfrm>
        </p:grpSpPr>
        <p:sp>
          <p:nvSpPr>
            <p:cNvPr id="194" name="직사각형 193">
              <a:extLst>
                <a:ext uri="{FF2B5EF4-FFF2-40B4-BE49-F238E27FC236}">
                  <a16:creationId xmlns:a16="http://schemas.microsoft.com/office/drawing/2014/main" id="{DEA27A14-3DBF-489C-B310-171023780E25}"/>
                </a:ext>
              </a:extLst>
            </p:cNvPr>
            <p:cNvSpPr/>
            <p:nvPr/>
          </p:nvSpPr>
          <p:spPr>
            <a:xfrm>
              <a:off x="5998033" y="1964452"/>
              <a:ext cx="58702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</a:p>
          </p:txBody>
        </p:sp>
        <p:sp>
          <p:nvSpPr>
            <p:cNvPr id="195" name="직사각형 194">
              <a:extLst>
                <a:ext uri="{FF2B5EF4-FFF2-40B4-BE49-F238E27FC236}">
                  <a16:creationId xmlns:a16="http://schemas.microsoft.com/office/drawing/2014/main" id="{D61E2051-6727-42B5-BAE1-40E8116BDAAF}"/>
                </a:ext>
              </a:extLst>
            </p:cNvPr>
            <p:cNvSpPr/>
            <p:nvPr/>
          </p:nvSpPr>
          <p:spPr>
            <a:xfrm>
              <a:off x="4976639" y="196445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회사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6" name="직사각형 195">
              <a:extLst>
                <a:ext uri="{FF2B5EF4-FFF2-40B4-BE49-F238E27FC236}">
                  <a16:creationId xmlns:a16="http://schemas.microsoft.com/office/drawing/2014/main" id="{316247D1-90C5-44E9-9794-90345F5A4FF4}"/>
                </a:ext>
              </a:extLst>
            </p:cNvPr>
            <p:cNvSpPr/>
            <p:nvPr/>
          </p:nvSpPr>
          <p:spPr>
            <a:xfrm>
              <a:off x="5998033" y="2143522"/>
              <a:ext cx="114807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9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7" name="직사각형 196">
              <a:extLst>
                <a:ext uri="{FF2B5EF4-FFF2-40B4-BE49-F238E27FC236}">
                  <a16:creationId xmlns:a16="http://schemas.microsoft.com/office/drawing/2014/main" id="{62EEA2D1-F87C-4AB0-A52E-11444652B81E}"/>
                </a:ext>
              </a:extLst>
            </p:cNvPr>
            <p:cNvSpPr/>
            <p:nvPr/>
          </p:nvSpPr>
          <p:spPr>
            <a:xfrm>
              <a:off x="4976639" y="214352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부서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F233C14F-AD4B-4EC7-84CE-10D78895169E}"/>
                </a:ext>
              </a:extLst>
            </p:cNvPr>
            <p:cNvSpPr/>
            <p:nvPr/>
          </p:nvSpPr>
          <p:spPr>
            <a:xfrm>
              <a:off x="5998033" y="2322592"/>
              <a:ext cx="146867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no1tim@cnspartner.com</a:t>
              </a:r>
            </a:p>
          </p:txBody>
        </p:sp>
        <p:sp>
          <p:nvSpPr>
            <p:cNvPr id="199" name="직사각형 198">
              <a:extLst>
                <a:ext uri="{FF2B5EF4-FFF2-40B4-BE49-F238E27FC236}">
                  <a16:creationId xmlns:a16="http://schemas.microsoft.com/office/drawing/2014/main" id="{E6FF6642-4084-4575-A8F9-D8F69192633B}"/>
                </a:ext>
              </a:extLst>
            </p:cNvPr>
            <p:cNvSpPr/>
            <p:nvPr/>
          </p:nvSpPr>
          <p:spPr>
            <a:xfrm>
              <a:off x="4976639" y="2322592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메일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00" name="직사각형 199">
              <a:extLst>
                <a:ext uri="{FF2B5EF4-FFF2-40B4-BE49-F238E27FC236}">
                  <a16:creationId xmlns:a16="http://schemas.microsoft.com/office/drawing/2014/main" id="{5F277022-F8C9-4ED7-938D-7958EEEBEE9E}"/>
                </a:ext>
              </a:extLst>
            </p:cNvPr>
            <p:cNvSpPr/>
            <p:nvPr/>
          </p:nvSpPr>
          <p:spPr>
            <a:xfrm>
              <a:off x="5998033" y="2501662"/>
              <a:ext cx="23275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-</a:t>
              </a:r>
            </a:p>
          </p:txBody>
        </p:sp>
        <p:sp>
          <p:nvSpPr>
            <p:cNvPr id="201" name="직사각형 200">
              <a:extLst>
                <a:ext uri="{FF2B5EF4-FFF2-40B4-BE49-F238E27FC236}">
                  <a16:creationId xmlns:a16="http://schemas.microsoft.com/office/drawing/2014/main" id="{58CBEFC4-149C-4D00-9A45-621A1C778585}"/>
                </a:ext>
              </a:extLst>
            </p:cNvPr>
            <p:cNvSpPr/>
            <p:nvPr/>
          </p:nvSpPr>
          <p:spPr>
            <a:xfrm>
              <a:off x="4976639" y="250166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사무실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02" name="직사각형 201">
              <a:extLst>
                <a:ext uri="{FF2B5EF4-FFF2-40B4-BE49-F238E27FC236}">
                  <a16:creationId xmlns:a16="http://schemas.microsoft.com/office/drawing/2014/main" id="{19B4D3DF-4B66-4E98-A6A5-A45D4F0B2AD4}"/>
                </a:ext>
              </a:extLst>
            </p:cNvPr>
            <p:cNvSpPr/>
            <p:nvPr/>
          </p:nvSpPr>
          <p:spPr>
            <a:xfrm>
              <a:off x="5998033" y="268073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010-3268-3333</a:t>
              </a:r>
            </a:p>
          </p:txBody>
        </p:sp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B87CB774-BEC9-4756-AF6F-804DDB1CF197}"/>
                </a:ext>
              </a:extLst>
            </p:cNvPr>
            <p:cNvSpPr/>
            <p:nvPr/>
          </p:nvSpPr>
          <p:spPr>
            <a:xfrm>
              <a:off x="4976639" y="2680732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휴대폰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205" name="Image">
            <a:extLst>
              <a:ext uri="{FF2B5EF4-FFF2-40B4-BE49-F238E27FC236}">
                <a16:creationId xmlns:a16="http://schemas.microsoft.com/office/drawing/2014/main" id="{BBE37BE8-F399-45F8-8FCD-D86B8D84EF57}"/>
              </a:ext>
            </a:extLst>
          </p:cNvPr>
          <p:cNvGrpSpPr/>
          <p:nvPr/>
        </p:nvGrpSpPr>
        <p:grpSpPr>
          <a:xfrm>
            <a:off x="475476" y="4419807"/>
            <a:ext cx="974132" cy="956174"/>
            <a:chOff x="9600101" y="1622168"/>
            <a:chExt cx="1333500" cy="1333500"/>
          </a:xfrm>
        </p:grpSpPr>
        <p:sp>
          <p:nvSpPr>
            <p:cNvPr id="206" name="Border">
              <a:extLst>
                <a:ext uri="{FF2B5EF4-FFF2-40B4-BE49-F238E27FC236}">
                  <a16:creationId xmlns:a16="http://schemas.microsoft.com/office/drawing/2014/main" id="{BE9A0AB2-BB58-4BCD-AE99-2E92A49CED9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cxnSp>
          <p:nvCxnSpPr>
            <p:cNvPr id="207" name="Line">
              <a:extLst>
                <a:ext uri="{FF2B5EF4-FFF2-40B4-BE49-F238E27FC236}">
                  <a16:creationId xmlns:a16="http://schemas.microsoft.com/office/drawing/2014/main" id="{90F9F36E-7E75-43B3-9090-662146346E60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Line">
              <a:extLst>
                <a:ext uri="{FF2B5EF4-FFF2-40B4-BE49-F238E27FC236}">
                  <a16:creationId xmlns:a16="http://schemas.microsoft.com/office/drawing/2014/main" id="{FEBDEC50-355A-480A-A5F6-D2CAD22B8F91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AFFA38C2-84FA-441C-BB23-055DB873651E}"/>
              </a:ext>
            </a:extLst>
          </p:cNvPr>
          <p:cNvSpPr/>
          <p:nvPr/>
        </p:nvSpPr>
        <p:spPr>
          <a:xfrm>
            <a:off x="263497" y="3838394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7F967E2F-C74B-4FAA-AAFB-AFE35583B49B}"/>
              </a:ext>
            </a:extLst>
          </p:cNvPr>
          <p:cNvCxnSpPr/>
          <p:nvPr/>
        </p:nvCxnSpPr>
        <p:spPr>
          <a:xfrm>
            <a:off x="329880" y="4292235"/>
            <a:ext cx="40068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D60575EF-8D53-457E-8341-12FB9B64FDDE}"/>
              </a:ext>
            </a:extLst>
          </p:cNvPr>
          <p:cNvSpPr/>
          <p:nvPr/>
        </p:nvSpPr>
        <p:spPr>
          <a:xfrm>
            <a:off x="296116" y="3975905"/>
            <a:ext cx="203760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김주희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차장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Kim Joohee</a:t>
            </a:r>
          </a:p>
        </p:txBody>
      </p:sp>
      <p:sp>
        <p:nvSpPr>
          <p:cNvPr id="228" name="Tile Background">
            <a:extLst>
              <a:ext uri="{FF2B5EF4-FFF2-40B4-BE49-F238E27FC236}">
                <a16:creationId xmlns:a16="http://schemas.microsoft.com/office/drawing/2014/main" id="{03ADFB6D-6656-4BA8-9B36-3956B19F565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63497" y="3900019"/>
            <a:ext cx="4223557" cy="1963297"/>
          </a:xfrm>
          <a:prstGeom prst="rect">
            <a:avLst/>
          </a:prstGeom>
          <a:noFill/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9" name="Close">
            <a:extLst>
              <a:ext uri="{FF2B5EF4-FFF2-40B4-BE49-F238E27FC236}">
                <a16:creationId xmlns:a16="http://schemas.microsoft.com/office/drawing/2014/main" id="{1FB4D371-2690-48EF-B6DB-E3AC466344C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07784" y="3940201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1BEC303D-DDB3-4870-9022-072AA73B4501}"/>
              </a:ext>
            </a:extLst>
          </p:cNvPr>
          <p:cNvSpPr>
            <a:spLocks noChangeAspect="1"/>
          </p:cNvSpPr>
          <p:nvPr/>
        </p:nvSpPr>
        <p:spPr>
          <a:xfrm>
            <a:off x="191631" y="5474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DC4BD161-F09C-49DE-A1DD-D8CA4FF6ED8A}"/>
              </a:ext>
            </a:extLst>
          </p:cNvPr>
          <p:cNvSpPr>
            <a:spLocks noChangeAspect="1"/>
          </p:cNvSpPr>
          <p:nvPr/>
        </p:nvSpPr>
        <p:spPr>
          <a:xfrm>
            <a:off x="191631" y="386615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EAE03ACD-A970-484C-A97C-EA41076530C7}"/>
              </a:ext>
            </a:extLst>
          </p:cNvPr>
          <p:cNvSpPr/>
          <p:nvPr/>
        </p:nvSpPr>
        <p:spPr>
          <a:xfrm>
            <a:off x="3443133" y="625520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761E576A-DB15-432A-A169-C7739E305093}"/>
              </a:ext>
            </a:extLst>
          </p:cNvPr>
          <p:cNvSpPr>
            <a:spLocks noChangeAspect="1"/>
          </p:cNvSpPr>
          <p:nvPr/>
        </p:nvSpPr>
        <p:spPr>
          <a:xfrm>
            <a:off x="107811" y="52910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0A2CC4B8-0B41-4DAD-8B90-F79335114270}"/>
              </a:ext>
            </a:extLst>
          </p:cNvPr>
          <p:cNvSpPr>
            <a:spLocks noChangeAspect="1"/>
          </p:cNvSpPr>
          <p:nvPr/>
        </p:nvSpPr>
        <p:spPr>
          <a:xfrm>
            <a:off x="3363068" y="5770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2" name="Star">
            <a:extLst>
              <a:ext uri="{FF2B5EF4-FFF2-40B4-BE49-F238E27FC236}">
                <a16:creationId xmlns:a16="http://schemas.microsoft.com/office/drawing/2014/main" id="{94B5B423-6AEF-4D76-A5E3-49FA60ED649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7787" y="3010015"/>
            <a:ext cx="160852" cy="154286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97DDE3E0-3249-4536-9A45-3889639F0192}"/>
              </a:ext>
            </a:extLst>
          </p:cNvPr>
          <p:cNvSpPr/>
          <p:nvPr/>
        </p:nvSpPr>
        <p:spPr>
          <a:xfrm>
            <a:off x="4931309" y="2890073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FB520CDF-5EEB-48EC-B01E-60E76FBAA0C2}"/>
              </a:ext>
            </a:extLst>
          </p:cNvPr>
          <p:cNvSpPr>
            <a:spLocks noChangeAspect="1"/>
          </p:cNvSpPr>
          <p:nvPr/>
        </p:nvSpPr>
        <p:spPr>
          <a:xfrm>
            <a:off x="4851244" y="284161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46" name="Add User">
            <a:extLst>
              <a:ext uri="{FF2B5EF4-FFF2-40B4-BE49-F238E27FC236}">
                <a16:creationId xmlns:a16="http://schemas.microsoft.com/office/drawing/2014/main" id="{CB378ACF-1037-4901-A0D4-EEE1C1FB895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71516" y="3002788"/>
            <a:ext cx="162000" cy="1620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7" name="Star">
            <a:extLst>
              <a:ext uri="{FF2B5EF4-FFF2-40B4-BE49-F238E27FC236}">
                <a16:creationId xmlns:a16="http://schemas.microsoft.com/office/drawing/2014/main" id="{3C1F174E-2D70-4F3B-AA76-16CE53B6851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891690" y="741341"/>
            <a:ext cx="155575" cy="149225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46672530-464C-460F-A526-32E16F9DC2B0}"/>
              </a:ext>
            </a:extLst>
          </p:cNvPr>
          <p:cNvSpPr>
            <a:spLocks noChangeAspect="1"/>
          </p:cNvSpPr>
          <p:nvPr/>
        </p:nvSpPr>
        <p:spPr>
          <a:xfrm>
            <a:off x="4843993" y="8475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2’-1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C8DEA6C6-F078-4CE1-8E96-BF5169F0D50C}"/>
              </a:ext>
            </a:extLst>
          </p:cNvPr>
          <p:cNvSpPr/>
          <p:nvPr/>
        </p:nvSpPr>
        <p:spPr>
          <a:xfrm>
            <a:off x="4814227" y="603780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C04EDE91-7605-4E6B-8991-953A739AB5C3}"/>
              </a:ext>
            </a:extLst>
          </p:cNvPr>
          <p:cNvSpPr/>
          <p:nvPr/>
        </p:nvSpPr>
        <p:spPr>
          <a:xfrm>
            <a:off x="4814227" y="2598783"/>
            <a:ext cx="222492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無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&amp;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즐겨찾기 해제 상태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30" name="Edit User">
            <a:extLst>
              <a:ext uri="{FF2B5EF4-FFF2-40B4-BE49-F238E27FC236}">
                <a16:creationId xmlns:a16="http://schemas.microsoft.com/office/drawing/2014/main" id="{6CDDD521-7F2B-49F7-A8AA-294C69B73FE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943959" y="4009508"/>
            <a:ext cx="162000" cy="160427"/>
          </a:xfrm>
          <a:custGeom>
            <a:avLst/>
            <a:gdLst>
              <a:gd name="T0" fmla="*/ 595 w 1409"/>
              <a:gd name="T1" fmla="*/ 0 h 1399"/>
              <a:gd name="T2" fmla="*/ 275 w 1409"/>
              <a:gd name="T3" fmla="*/ 339 h 1399"/>
              <a:gd name="T4" fmla="*/ 432 w 1409"/>
              <a:gd name="T5" fmla="*/ 724 h 1399"/>
              <a:gd name="T6" fmla="*/ 392 w 1409"/>
              <a:gd name="T7" fmla="*/ 855 h 1399"/>
              <a:gd name="T8" fmla="*/ 0 w 1409"/>
              <a:gd name="T9" fmla="*/ 1155 h 1399"/>
              <a:gd name="T10" fmla="*/ 0 w 1409"/>
              <a:gd name="T11" fmla="*/ 1199 h 1399"/>
              <a:gd name="T12" fmla="*/ 548 w 1409"/>
              <a:gd name="T13" fmla="*/ 1396 h 1399"/>
              <a:gd name="T14" fmla="*/ 549 w 1409"/>
              <a:gd name="T15" fmla="*/ 1331 h 1399"/>
              <a:gd name="T16" fmla="*/ 617 w 1409"/>
              <a:gd name="T17" fmla="*/ 1102 h 1399"/>
              <a:gd name="T18" fmla="*/ 656 w 1409"/>
              <a:gd name="T19" fmla="*/ 1040 h 1399"/>
              <a:gd name="T20" fmla="*/ 829 w 1409"/>
              <a:gd name="T21" fmla="*/ 868 h 1399"/>
              <a:gd name="T22" fmla="*/ 788 w 1409"/>
              <a:gd name="T23" fmla="*/ 855 h 1399"/>
              <a:gd name="T24" fmla="*/ 760 w 1409"/>
              <a:gd name="T25" fmla="*/ 723 h 1399"/>
              <a:gd name="T26" fmla="*/ 758 w 1409"/>
              <a:gd name="T27" fmla="*/ 723 h 1399"/>
              <a:gd name="T28" fmla="*/ 916 w 1409"/>
              <a:gd name="T29" fmla="*/ 339 h 1399"/>
              <a:gd name="T30" fmla="*/ 595 w 1409"/>
              <a:gd name="T31" fmla="*/ 0 h 1399"/>
              <a:gd name="T32" fmla="*/ 1236 w 1409"/>
              <a:gd name="T33" fmla="*/ 650 h 1399"/>
              <a:gd name="T34" fmla="*/ 1189 w 1409"/>
              <a:gd name="T35" fmla="*/ 668 h 1399"/>
              <a:gd name="T36" fmla="*/ 1160 w 1409"/>
              <a:gd name="T37" fmla="*/ 699 h 1399"/>
              <a:gd name="T38" fmla="*/ 1352 w 1409"/>
              <a:gd name="T39" fmla="*/ 892 h 1399"/>
              <a:gd name="T40" fmla="*/ 1382 w 1409"/>
              <a:gd name="T41" fmla="*/ 862 h 1399"/>
              <a:gd name="T42" fmla="*/ 1382 w 1409"/>
              <a:gd name="T43" fmla="*/ 767 h 1399"/>
              <a:gd name="T44" fmla="*/ 1285 w 1409"/>
              <a:gd name="T45" fmla="*/ 670 h 1399"/>
              <a:gd name="T46" fmla="*/ 1236 w 1409"/>
              <a:gd name="T47" fmla="*/ 650 h 1399"/>
              <a:gd name="T48" fmla="*/ 1128 w 1409"/>
              <a:gd name="T49" fmla="*/ 726 h 1399"/>
              <a:gd name="T50" fmla="*/ 1080 w 1409"/>
              <a:gd name="T51" fmla="*/ 768 h 1399"/>
              <a:gd name="T52" fmla="*/ 1282 w 1409"/>
              <a:gd name="T53" fmla="*/ 970 h 1399"/>
              <a:gd name="T54" fmla="*/ 1328 w 1409"/>
              <a:gd name="T55" fmla="*/ 928 h 1399"/>
              <a:gd name="T56" fmla="*/ 1128 w 1409"/>
              <a:gd name="T57" fmla="*/ 726 h 1399"/>
              <a:gd name="T58" fmla="*/ 1051 w 1409"/>
              <a:gd name="T59" fmla="*/ 801 h 1399"/>
              <a:gd name="T60" fmla="*/ 731 w 1409"/>
              <a:gd name="T61" fmla="*/ 1119 h 1399"/>
              <a:gd name="T62" fmla="*/ 721 w 1409"/>
              <a:gd name="T63" fmla="*/ 1133 h 1399"/>
              <a:gd name="T64" fmla="*/ 653 w 1409"/>
              <a:gd name="T65" fmla="*/ 1362 h 1399"/>
              <a:gd name="T66" fmla="*/ 661 w 1409"/>
              <a:gd name="T67" fmla="*/ 1391 h 1399"/>
              <a:gd name="T68" fmla="*/ 682 w 1409"/>
              <a:gd name="T69" fmla="*/ 1399 h 1399"/>
              <a:gd name="T70" fmla="*/ 688 w 1409"/>
              <a:gd name="T71" fmla="*/ 1398 h 1399"/>
              <a:gd name="T72" fmla="*/ 919 w 1409"/>
              <a:gd name="T73" fmla="*/ 1330 h 1399"/>
              <a:gd name="T74" fmla="*/ 931 w 1409"/>
              <a:gd name="T75" fmla="*/ 1321 h 1399"/>
              <a:gd name="T76" fmla="*/ 1253 w 1409"/>
              <a:gd name="T77" fmla="*/ 1002 h 1399"/>
              <a:gd name="T78" fmla="*/ 1175 w 1409"/>
              <a:gd name="T79" fmla="*/ 924 h 1399"/>
              <a:gd name="T80" fmla="*/ 1123 w 1409"/>
              <a:gd name="T81" fmla="*/ 872 h 1399"/>
              <a:gd name="T82" fmla="*/ 1051 w 1409"/>
              <a:gd name="T83" fmla="*/ 801 h 1399"/>
              <a:gd name="T84" fmla="*/ 770 w 1409"/>
              <a:gd name="T85" fmla="*/ 1167 h 1399"/>
              <a:gd name="T86" fmla="*/ 785 w 1409"/>
              <a:gd name="T87" fmla="*/ 1182 h 1399"/>
              <a:gd name="T88" fmla="*/ 861 w 1409"/>
              <a:gd name="T89" fmla="*/ 1189 h 1399"/>
              <a:gd name="T90" fmla="*/ 866 w 1409"/>
              <a:gd name="T91" fmla="*/ 1262 h 1399"/>
              <a:gd name="T92" fmla="*/ 885 w 1409"/>
              <a:gd name="T93" fmla="*/ 1281 h 1399"/>
              <a:gd name="T94" fmla="*/ 761 w 1409"/>
              <a:gd name="T95" fmla="*/ 1318 h 1399"/>
              <a:gd name="T96" fmla="*/ 734 w 1409"/>
              <a:gd name="T97" fmla="*/ 1291 h 1399"/>
              <a:gd name="T98" fmla="*/ 770 w 1409"/>
              <a:gd name="T99" fmla="*/ 1167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9" h="1399">
                <a:moveTo>
                  <a:pt x="595" y="0"/>
                </a:moveTo>
                <a:cubicBezTo>
                  <a:pt x="423" y="0"/>
                  <a:pt x="275" y="116"/>
                  <a:pt x="275" y="339"/>
                </a:cubicBezTo>
                <a:cubicBezTo>
                  <a:pt x="275" y="485"/>
                  <a:pt x="343" y="633"/>
                  <a:pt x="432" y="724"/>
                </a:cubicBezTo>
                <a:cubicBezTo>
                  <a:pt x="467" y="816"/>
                  <a:pt x="405" y="850"/>
                  <a:pt x="392" y="855"/>
                </a:cubicBezTo>
                <a:cubicBezTo>
                  <a:pt x="211" y="920"/>
                  <a:pt x="0" y="1038"/>
                  <a:pt x="0" y="1155"/>
                </a:cubicBezTo>
                <a:lnTo>
                  <a:pt x="0" y="1199"/>
                </a:lnTo>
                <a:cubicBezTo>
                  <a:pt x="0" y="1350"/>
                  <a:pt x="276" y="1392"/>
                  <a:pt x="548" y="1396"/>
                </a:cubicBezTo>
                <a:cubicBezTo>
                  <a:pt x="544" y="1375"/>
                  <a:pt x="543" y="1353"/>
                  <a:pt x="549" y="1331"/>
                </a:cubicBezTo>
                <a:lnTo>
                  <a:pt x="617" y="1102"/>
                </a:lnTo>
                <a:cubicBezTo>
                  <a:pt x="624" y="1078"/>
                  <a:pt x="637" y="1057"/>
                  <a:pt x="656" y="1040"/>
                </a:cubicBezTo>
                <a:lnTo>
                  <a:pt x="829" y="868"/>
                </a:lnTo>
                <a:cubicBezTo>
                  <a:pt x="815" y="863"/>
                  <a:pt x="802" y="859"/>
                  <a:pt x="788" y="855"/>
                </a:cubicBezTo>
                <a:cubicBezTo>
                  <a:pt x="780" y="852"/>
                  <a:pt x="726" y="826"/>
                  <a:pt x="760" y="723"/>
                </a:cubicBezTo>
                <a:lnTo>
                  <a:pt x="758" y="723"/>
                </a:lnTo>
                <a:cubicBezTo>
                  <a:pt x="847" y="631"/>
                  <a:pt x="916" y="484"/>
                  <a:pt x="916" y="339"/>
                </a:cubicBezTo>
                <a:cubicBezTo>
                  <a:pt x="916" y="116"/>
                  <a:pt x="767" y="0"/>
                  <a:pt x="595" y="0"/>
                </a:cubicBezTo>
                <a:close/>
                <a:moveTo>
                  <a:pt x="1236" y="650"/>
                </a:moveTo>
                <a:cubicBezTo>
                  <a:pt x="1219" y="650"/>
                  <a:pt x="1202" y="655"/>
                  <a:pt x="1189" y="668"/>
                </a:cubicBezTo>
                <a:lnTo>
                  <a:pt x="1160" y="699"/>
                </a:lnTo>
                <a:lnTo>
                  <a:pt x="1352" y="892"/>
                </a:lnTo>
                <a:lnTo>
                  <a:pt x="1382" y="862"/>
                </a:lnTo>
                <a:cubicBezTo>
                  <a:pt x="1408" y="835"/>
                  <a:pt x="1409" y="793"/>
                  <a:pt x="1382" y="767"/>
                </a:cubicBezTo>
                <a:lnTo>
                  <a:pt x="1285" y="670"/>
                </a:lnTo>
                <a:cubicBezTo>
                  <a:pt x="1272" y="657"/>
                  <a:pt x="1254" y="650"/>
                  <a:pt x="1236" y="650"/>
                </a:cubicBezTo>
                <a:close/>
                <a:moveTo>
                  <a:pt x="1128" y="726"/>
                </a:moveTo>
                <a:lnTo>
                  <a:pt x="1080" y="768"/>
                </a:lnTo>
                <a:lnTo>
                  <a:pt x="1282" y="970"/>
                </a:lnTo>
                <a:lnTo>
                  <a:pt x="1328" y="928"/>
                </a:lnTo>
                <a:lnTo>
                  <a:pt x="1128" y="726"/>
                </a:lnTo>
                <a:close/>
                <a:moveTo>
                  <a:pt x="1051" y="801"/>
                </a:moveTo>
                <a:lnTo>
                  <a:pt x="731" y="1119"/>
                </a:lnTo>
                <a:cubicBezTo>
                  <a:pt x="726" y="1123"/>
                  <a:pt x="722" y="1127"/>
                  <a:pt x="721" y="1133"/>
                </a:cubicBezTo>
                <a:lnTo>
                  <a:pt x="653" y="1362"/>
                </a:lnTo>
                <a:cubicBezTo>
                  <a:pt x="650" y="1372"/>
                  <a:pt x="654" y="1383"/>
                  <a:pt x="661" y="1391"/>
                </a:cubicBezTo>
                <a:cubicBezTo>
                  <a:pt x="667" y="1396"/>
                  <a:pt x="674" y="1399"/>
                  <a:pt x="682" y="1399"/>
                </a:cubicBezTo>
                <a:cubicBezTo>
                  <a:pt x="684" y="1399"/>
                  <a:pt x="686" y="1398"/>
                  <a:pt x="688" y="1398"/>
                </a:cubicBezTo>
                <a:lnTo>
                  <a:pt x="919" y="1330"/>
                </a:lnTo>
                <a:cubicBezTo>
                  <a:pt x="924" y="1328"/>
                  <a:pt x="927" y="1325"/>
                  <a:pt x="931" y="1321"/>
                </a:cubicBezTo>
                <a:lnTo>
                  <a:pt x="1253" y="1002"/>
                </a:lnTo>
                <a:lnTo>
                  <a:pt x="1175" y="924"/>
                </a:lnTo>
                <a:lnTo>
                  <a:pt x="1123" y="872"/>
                </a:lnTo>
                <a:lnTo>
                  <a:pt x="1051" y="801"/>
                </a:lnTo>
                <a:close/>
                <a:moveTo>
                  <a:pt x="770" y="1167"/>
                </a:moveTo>
                <a:lnTo>
                  <a:pt x="785" y="1182"/>
                </a:lnTo>
                <a:lnTo>
                  <a:pt x="861" y="1189"/>
                </a:lnTo>
                <a:lnTo>
                  <a:pt x="866" y="1262"/>
                </a:lnTo>
                <a:lnTo>
                  <a:pt x="885" y="1281"/>
                </a:lnTo>
                <a:lnTo>
                  <a:pt x="761" y="1318"/>
                </a:lnTo>
                <a:lnTo>
                  <a:pt x="734" y="1291"/>
                </a:lnTo>
                <a:lnTo>
                  <a:pt x="770" y="1167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4" name="타원 233">
            <a:extLst>
              <a:ext uri="{FF2B5EF4-FFF2-40B4-BE49-F238E27FC236}">
                <a16:creationId xmlns:a16="http://schemas.microsoft.com/office/drawing/2014/main" id="{2FE7FE3E-7C80-41E8-8819-2E82F29CF7B7}"/>
              </a:ext>
            </a:extLst>
          </p:cNvPr>
          <p:cNvSpPr>
            <a:spLocks noChangeAspect="1"/>
          </p:cNvSpPr>
          <p:nvPr/>
        </p:nvSpPr>
        <p:spPr>
          <a:xfrm>
            <a:off x="3793282" y="383833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1" name="Edit">
            <a:extLst>
              <a:ext uri="{FF2B5EF4-FFF2-40B4-BE49-F238E27FC236}">
                <a16:creationId xmlns:a16="http://schemas.microsoft.com/office/drawing/2014/main" id="{462A978F-2FE9-4F0E-9F38-D1CD9DDD79E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090419" y="774973"/>
            <a:ext cx="150813" cy="149225"/>
          </a:xfrm>
          <a:custGeom>
            <a:avLst/>
            <a:gdLst>
              <a:gd name="T0" fmla="*/ 551 w 622"/>
              <a:gd name="T1" fmla="*/ 0 h 615"/>
              <a:gd name="T2" fmla="*/ 505 w 622"/>
              <a:gd name="T3" fmla="*/ 19 h 615"/>
              <a:gd name="T4" fmla="*/ 494 w 622"/>
              <a:gd name="T5" fmla="*/ 30 h 615"/>
              <a:gd name="T6" fmla="*/ 586 w 622"/>
              <a:gd name="T7" fmla="*/ 122 h 615"/>
              <a:gd name="T8" fmla="*/ 597 w 622"/>
              <a:gd name="T9" fmla="*/ 111 h 615"/>
              <a:gd name="T10" fmla="*/ 597 w 622"/>
              <a:gd name="T11" fmla="*/ 19 h 615"/>
              <a:gd name="T12" fmla="*/ 551 w 622"/>
              <a:gd name="T13" fmla="*/ 0 h 615"/>
              <a:gd name="T14" fmla="*/ 475 w 622"/>
              <a:gd name="T15" fmla="*/ 54 h 615"/>
              <a:gd name="T16" fmla="*/ 466 w 622"/>
              <a:gd name="T17" fmla="*/ 58 h 615"/>
              <a:gd name="T18" fmla="*/ 33 w 622"/>
              <a:gd name="T19" fmla="*/ 491 h 615"/>
              <a:gd name="T20" fmla="*/ 30 w 622"/>
              <a:gd name="T21" fmla="*/ 497 h 615"/>
              <a:gd name="T22" fmla="*/ 3 w 622"/>
              <a:gd name="T23" fmla="*/ 596 h 615"/>
              <a:gd name="T24" fmla="*/ 19 w 622"/>
              <a:gd name="T25" fmla="*/ 613 h 615"/>
              <a:gd name="T26" fmla="*/ 119 w 622"/>
              <a:gd name="T27" fmla="*/ 586 h 615"/>
              <a:gd name="T28" fmla="*/ 125 w 622"/>
              <a:gd name="T29" fmla="*/ 583 h 615"/>
              <a:gd name="T30" fmla="*/ 558 w 622"/>
              <a:gd name="T31" fmla="*/ 150 h 615"/>
              <a:gd name="T32" fmla="*/ 539 w 622"/>
              <a:gd name="T33" fmla="*/ 131 h 615"/>
              <a:gd name="T34" fmla="*/ 109 w 622"/>
              <a:gd name="T35" fmla="*/ 561 h 615"/>
              <a:gd name="T36" fmla="*/ 108 w 622"/>
              <a:gd name="T37" fmla="*/ 561 h 615"/>
              <a:gd name="T38" fmla="*/ 54 w 622"/>
              <a:gd name="T39" fmla="*/ 507 h 615"/>
              <a:gd name="T40" fmla="*/ 54 w 622"/>
              <a:gd name="T41" fmla="*/ 507 h 615"/>
              <a:gd name="T42" fmla="*/ 485 w 622"/>
              <a:gd name="T43" fmla="*/ 77 h 615"/>
              <a:gd name="T44" fmla="*/ 475 w 622"/>
              <a:gd name="T45" fmla="*/ 54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22" h="615">
                <a:moveTo>
                  <a:pt x="551" y="0"/>
                </a:moveTo>
                <a:cubicBezTo>
                  <a:pt x="534" y="0"/>
                  <a:pt x="518" y="6"/>
                  <a:pt x="505" y="19"/>
                </a:cubicBezTo>
                <a:lnTo>
                  <a:pt x="494" y="30"/>
                </a:lnTo>
                <a:lnTo>
                  <a:pt x="586" y="122"/>
                </a:lnTo>
                <a:lnTo>
                  <a:pt x="597" y="111"/>
                </a:lnTo>
                <a:cubicBezTo>
                  <a:pt x="622" y="85"/>
                  <a:pt x="622" y="44"/>
                  <a:pt x="597" y="19"/>
                </a:cubicBezTo>
                <a:cubicBezTo>
                  <a:pt x="584" y="6"/>
                  <a:pt x="567" y="0"/>
                  <a:pt x="551" y="0"/>
                </a:cubicBezTo>
                <a:close/>
                <a:moveTo>
                  <a:pt x="475" y="54"/>
                </a:moveTo>
                <a:cubicBezTo>
                  <a:pt x="472" y="54"/>
                  <a:pt x="468" y="55"/>
                  <a:pt x="466" y="58"/>
                </a:cubicBezTo>
                <a:lnTo>
                  <a:pt x="33" y="491"/>
                </a:lnTo>
                <a:cubicBezTo>
                  <a:pt x="31" y="492"/>
                  <a:pt x="30" y="494"/>
                  <a:pt x="30" y="497"/>
                </a:cubicBezTo>
                <a:lnTo>
                  <a:pt x="3" y="596"/>
                </a:lnTo>
                <a:cubicBezTo>
                  <a:pt x="0" y="606"/>
                  <a:pt x="9" y="615"/>
                  <a:pt x="19" y="613"/>
                </a:cubicBezTo>
                <a:lnTo>
                  <a:pt x="119" y="586"/>
                </a:lnTo>
                <a:cubicBezTo>
                  <a:pt x="121" y="585"/>
                  <a:pt x="123" y="584"/>
                  <a:pt x="125" y="583"/>
                </a:cubicBezTo>
                <a:lnTo>
                  <a:pt x="558" y="150"/>
                </a:lnTo>
                <a:cubicBezTo>
                  <a:pt x="571" y="137"/>
                  <a:pt x="551" y="118"/>
                  <a:pt x="539" y="131"/>
                </a:cubicBezTo>
                <a:lnTo>
                  <a:pt x="109" y="561"/>
                </a:lnTo>
                <a:lnTo>
                  <a:pt x="108" y="561"/>
                </a:lnTo>
                <a:lnTo>
                  <a:pt x="54" y="507"/>
                </a:lnTo>
                <a:lnTo>
                  <a:pt x="54" y="507"/>
                </a:lnTo>
                <a:lnTo>
                  <a:pt x="485" y="77"/>
                </a:lnTo>
                <a:cubicBezTo>
                  <a:pt x="493" y="68"/>
                  <a:pt x="487" y="53"/>
                  <a:pt x="475" y="5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1BE76540-D2F3-402E-AA24-4408B8E06D52}"/>
              </a:ext>
            </a:extLst>
          </p:cNvPr>
          <p:cNvSpPr>
            <a:spLocks noChangeAspect="1"/>
          </p:cNvSpPr>
          <p:nvPr/>
        </p:nvSpPr>
        <p:spPr>
          <a:xfrm>
            <a:off x="2039093" y="5770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5" name="Star">
            <a:extLst>
              <a:ext uri="{FF2B5EF4-FFF2-40B4-BE49-F238E27FC236}">
                <a16:creationId xmlns:a16="http://schemas.microsoft.com/office/drawing/2014/main" id="{068C189B-79DB-4C5C-A21F-E4A2C60015F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7787" y="4959465"/>
            <a:ext cx="160852" cy="154286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AC6B91D1-3821-4F6F-AB0D-474CA1AE0911}"/>
              </a:ext>
            </a:extLst>
          </p:cNvPr>
          <p:cNvSpPr/>
          <p:nvPr/>
        </p:nvSpPr>
        <p:spPr>
          <a:xfrm>
            <a:off x="4931309" y="4839523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1C4DB254-AD28-4786-A1C3-A3A2E6359A5B}"/>
              </a:ext>
            </a:extLst>
          </p:cNvPr>
          <p:cNvSpPr>
            <a:spLocks noChangeAspect="1"/>
          </p:cNvSpPr>
          <p:nvPr/>
        </p:nvSpPr>
        <p:spPr>
          <a:xfrm>
            <a:off x="4851244" y="47910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8" name="Add User">
            <a:extLst>
              <a:ext uri="{FF2B5EF4-FFF2-40B4-BE49-F238E27FC236}">
                <a16:creationId xmlns:a16="http://schemas.microsoft.com/office/drawing/2014/main" id="{C13F9AA5-2D26-4C71-ADD4-5F325FD250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71516" y="4952238"/>
            <a:ext cx="162000" cy="1620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F29A9711-75F1-4B5A-B3A0-C69A644E6543}"/>
              </a:ext>
            </a:extLst>
          </p:cNvPr>
          <p:cNvGrpSpPr/>
          <p:nvPr/>
        </p:nvGrpSpPr>
        <p:grpSpPr>
          <a:xfrm>
            <a:off x="5165197" y="4140879"/>
            <a:ext cx="366191" cy="168389"/>
            <a:chOff x="3684272" y="745462"/>
            <a:chExt cx="366191" cy="168389"/>
          </a:xfrm>
        </p:grpSpPr>
        <p:sp>
          <p:nvSpPr>
            <p:cNvPr id="130" name="User">
              <a:extLst>
                <a:ext uri="{FF2B5EF4-FFF2-40B4-BE49-F238E27FC236}">
                  <a16:creationId xmlns:a16="http://schemas.microsoft.com/office/drawing/2014/main" id="{641631C4-8D93-4907-B7C0-7563B5C42E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84272" y="75192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1" name="Redo">
              <a:extLst>
                <a:ext uri="{FF2B5EF4-FFF2-40B4-BE49-F238E27FC236}">
                  <a16:creationId xmlns:a16="http://schemas.microsoft.com/office/drawing/2014/main" id="{6F93252F-479F-4DEE-BD7F-0865AD3E166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55340" y="842169"/>
              <a:ext cx="90000" cy="71682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757575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5" name="Star">
              <a:extLst>
                <a:ext uri="{FF2B5EF4-FFF2-40B4-BE49-F238E27FC236}">
                  <a16:creationId xmlns:a16="http://schemas.microsoft.com/office/drawing/2014/main" id="{5C1DD299-6B03-46EA-AB79-2B5D50E3A27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89611" y="745462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F5FDD0DB-CD52-4B42-A405-9F4DDE87538C}"/>
              </a:ext>
            </a:extLst>
          </p:cNvPr>
          <p:cNvSpPr/>
          <p:nvPr/>
        </p:nvSpPr>
        <p:spPr>
          <a:xfrm>
            <a:off x="4924058" y="4020937"/>
            <a:ext cx="1063632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6FAA14DA-F94C-4FF7-AFF5-A7B658B3BACD}"/>
              </a:ext>
            </a:extLst>
          </p:cNvPr>
          <p:cNvSpPr>
            <a:spLocks noChangeAspect="1"/>
          </p:cNvSpPr>
          <p:nvPr/>
        </p:nvSpPr>
        <p:spPr>
          <a:xfrm>
            <a:off x="4843993" y="39724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1" name="Star">
            <a:extLst>
              <a:ext uri="{FF2B5EF4-FFF2-40B4-BE49-F238E27FC236}">
                <a16:creationId xmlns:a16="http://schemas.microsoft.com/office/drawing/2014/main" id="{BD9FC4A0-7082-4877-84DF-CC367494A3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72615" y="4136758"/>
            <a:ext cx="155575" cy="149225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544756CB-232D-4510-AE43-84761B951A32}"/>
              </a:ext>
            </a:extLst>
          </p:cNvPr>
          <p:cNvSpPr/>
          <p:nvPr/>
        </p:nvSpPr>
        <p:spPr>
          <a:xfrm>
            <a:off x="4814227" y="3728723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有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&amp; 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상태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C0CC3258-E5E1-4E73-B7FB-504DF6DBE354}"/>
              </a:ext>
            </a:extLst>
          </p:cNvPr>
          <p:cNvSpPr/>
          <p:nvPr/>
        </p:nvSpPr>
        <p:spPr>
          <a:xfrm>
            <a:off x="4814227" y="4548233"/>
            <a:ext cx="222492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목록 無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&amp;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즐겨찾기 해제 상태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236" name="그래픽 235" descr="오른쪽으로 굽은 화살표">
            <a:extLst>
              <a:ext uri="{FF2B5EF4-FFF2-40B4-BE49-F238E27FC236}">
                <a16:creationId xmlns:a16="http://schemas.microsoft.com/office/drawing/2014/main" id="{98880C30-784D-440C-83D6-EA5B3E62D1C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13961233" flipH="1" flipV="1">
            <a:off x="6899627" y="3897867"/>
            <a:ext cx="420603" cy="689011"/>
          </a:xfrm>
          <a:prstGeom prst="rect">
            <a:avLst/>
          </a:prstGeom>
        </p:spPr>
      </p:pic>
      <p:grpSp>
        <p:nvGrpSpPr>
          <p:cNvPr id="248" name="그룹 247">
            <a:extLst>
              <a:ext uri="{FF2B5EF4-FFF2-40B4-BE49-F238E27FC236}">
                <a16:creationId xmlns:a16="http://schemas.microsoft.com/office/drawing/2014/main" id="{8382BCCF-9A06-4165-A35B-BCA3397F505C}"/>
              </a:ext>
            </a:extLst>
          </p:cNvPr>
          <p:cNvGrpSpPr/>
          <p:nvPr/>
        </p:nvGrpSpPr>
        <p:grpSpPr>
          <a:xfrm>
            <a:off x="5120620" y="849585"/>
            <a:ext cx="1695770" cy="421982"/>
            <a:chOff x="5074962" y="5502061"/>
            <a:chExt cx="1695770" cy="421982"/>
          </a:xfrm>
        </p:grpSpPr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578C8417-404B-4236-8912-77EC9E5D243D}"/>
                </a:ext>
              </a:extLst>
            </p:cNvPr>
            <p:cNvGrpSpPr/>
            <p:nvPr/>
          </p:nvGrpSpPr>
          <p:grpSpPr>
            <a:xfrm>
              <a:off x="5074962" y="5502061"/>
              <a:ext cx="1594759" cy="421982"/>
              <a:chOff x="2065402" y="1337685"/>
              <a:chExt cx="1594759" cy="421982"/>
            </a:xfrm>
          </p:grpSpPr>
          <p:sp>
            <p:nvSpPr>
              <p:cNvPr id="251" name="사각형: 둥근 모서리 250">
                <a:extLst>
                  <a:ext uri="{FF2B5EF4-FFF2-40B4-BE49-F238E27FC236}">
                    <a16:creationId xmlns:a16="http://schemas.microsoft.com/office/drawing/2014/main" id="{9BF5A2EA-0435-4879-84A3-34A6CAE6D7E1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0F0525D3-762E-40C3-88C8-94FFECCB7CE9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0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" name="Accept">
              <a:extLst>
                <a:ext uri="{FF2B5EF4-FFF2-40B4-BE49-F238E27FC236}">
                  <a16:creationId xmlns:a16="http://schemas.microsoft.com/office/drawing/2014/main" id="{321A0411-213C-4047-AC16-08687B0741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42932" y="555774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8" name="그룹 257">
            <a:extLst>
              <a:ext uri="{FF2B5EF4-FFF2-40B4-BE49-F238E27FC236}">
                <a16:creationId xmlns:a16="http://schemas.microsoft.com/office/drawing/2014/main" id="{FF014D60-AF20-4B6C-A8A3-AA6424717845}"/>
              </a:ext>
            </a:extLst>
          </p:cNvPr>
          <p:cNvGrpSpPr/>
          <p:nvPr/>
        </p:nvGrpSpPr>
        <p:grpSpPr>
          <a:xfrm>
            <a:off x="5119517" y="1350713"/>
            <a:ext cx="1704396" cy="421982"/>
            <a:chOff x="6964147" y="5502061"/>
            <a:chExt cx="1704396" cy="421982"/>
          </a:xfrm>
        </p:grpSpPr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FD88E52B-638A-47F4-B3CA-9452BC72863F}"/>
                </a:ext>
              </a:extLst>
            </p:cNvPr>
            <p:cNvGrpSpPr/>
            <p:nvPr/>
          </p:nvGrpSpPr>
          <p:grpSpPr>
            <a:xfrm>
              <a:off x="6964147" y="5502061"/>
              <a:ext cx="1594759" cy="421982"/>
              <a:chOff x="2065402" y="1337685"/>
              <a:chExt cx="1594759" cy="421982"/>
            </a:xfrm>
          </p:grpSpPr>
          <p:sp>
            <p:nvSpPr>
              <p:cNvPr id="263" name="사각형: 둥근 모서리 262">
                <a:extLst>
                  <a:ext uri="{FF2B5EF4-FFF2-40B4-BE49-F238E27FC236}">
                    <a16:creationId xmlns:a16="http://schemas.microsoft.com/office/drawing/2014/main" id="{38638D3F-4E91-469E-9A9F-DE3BFB9139FD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고도화 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PM|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64" name="직사각형 263">
                <a:extLst>
                  <a:ext uri="{FF2B5EF4-FFF2-40B4-BE49-F238E27FC236}">
                    <a16:creationId xmlns:a16="http://schemas.microsoft.com/office/drawing/2014/main" id="{F4E8829C-9461-433B-A56B-0EB84EDD3F47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11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6049BFE1-9281-4C53-BA2B-1F97B4123186}"/>
                </a:ext>
              </a:extLst>
            </p:cNvPr>
            <p:cNvGrpSpPr/>
            <p:nvPr/>
          </p:nvGrpSpPr>
          <p:grpSpPr>
            <a:xfrm>
              <a:off x="8251570" y="5520692"/>
              <a:ext cx="416973" cy="184666"/>
              <a:chOff x="5920050" y="1358222"/>
              <a:chExt cx="416973" cy="184666"/>
            </a:xfrm>
          </p:grpSpPr>
          <p:sp>
            <p:nvSpPr>
              <p:cNvPr id="261" name="직사각형 260">
                <a:extLst>
                  <a:ext uri="{FF2B5EF4-FFF2-40B4-BE49-F238E27FC236}">
                    <a16:creationId xmlns:a16="http://schemas.microsoft.com/office/drawing/2014/main" id="{B6F6B28F-B8A7-4BBC-99B6-38241D79D81C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262" name="Accept">
                <a:extLst>
                  <a:ext uri="{FF2B5EF4-FFF2-40B4-BE49-F238E27FC236}">
                    <a16:creationId xmlns:a16="http://schemas.microsoft.com/office/drawing/2014/main" id="{569C430C-DAF7-46A4-9422-EF0950242D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65" name="타원 264">
            <a:extLst>
              <a:ext uri="{FF2B5EF4-FFF2-40B4-BE49-F238E27FC236}">
                <a16:creationId xmlns:a16="http://schemas.microsoft.com/office/drawing/2014/main" id="{1F576181-938D-4A4E-9B14-5270D35A18F8}"/>
              </a:ext>
            </a:extLst>
          </p:cNvPr>
          <p:cNvSpPr>
            <a:spLocks noChangeAspect="1"/>
          </p:cNvSpPr>
          <p:nvPr/>
        </p:nvSpPr>
        <p:spPr>
          <a:xfrm>
            <a:off x="4843993" y="13618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2’-2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33F525E-63C9-41E7-BB12-3097534AB6E0}"/>
              </a:ext>
            </a:extLst>
          </p:cNvPr>
          <p:cNvGrpSpPr/>
          <p:nvPr/>
        </p:nvGrpSpPr>
        <p:grpSpPr>
          <a:xfrm>
            <a:off x="6214488" y="1985906"/>
            <a:ext cx="150813" cy="160936"/>
            <a:chOff x="6214488" y="1985906"/>
            <a:chExt cx="150813" cy="160936"/>
          </a:xfrm>
        </p:grpSpPr>
        <p:sp>
          <p:nvSpPr>
            <p:cNvPr id="268" name="Edit">
              <a:extLst>
                <a:ext uri="{FF2B5EF4-FFF2-40B4-BE49-F238E27FC236}">
                  <a16:creationId xmlns:a16="http://schemas.microsoft.com/office/drawing/2014/main" id="{4AA8CEF4-7746-4110-A5E1-AD85A2F1E25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14488" y="1985906"/>
              <a:ext cx="150813" cy="149225"/>
            </a:xfrm>
            <a:custGeom>
              <a:avLst/>
              <a:gdLst>
                <a:gd name="T0" fmla="*/ 551 w 622"/>
                <a:gd name="T1" fmla="*/ 0 h 615"/>
                <a:gd name="T2" fmla="*/ 505 w 622"/>
                <a:gd name="T3" fmla="*/ 19 h 615"/>
                <a:gd name="T4" fmla="*/ 494 w 622"/>
                <a:gd name="T5" fmla="*/ 30 h 615"/>
                <a:gd name="T6" fmla="*/ 586 w 622"/>
                <a:gd name="T7" fmla="*/ 122 h 615"/>
                <a:gd name="T8" fmla="*/ 597 w 622"/>
                <a:gd name="T9" fmla="*/ 111 h 615"/>
                <a:gd name="T10" fmla="*/ 597 w 622"/>
                <a:gd name="T11" fmla="*/ 19 h 615"/>
                <a:gd name="T12" fmla="*/ 551 w 622"/>
                <a:gd name="T13" fmla="*/ 0 h 615"/>
                <a:gd name="T14" fmla="*/ 475 w 622"/>
                <a:gd name="T15" fmla="*/ 54 h 615"/>
                <a:gd name="T16" fmla="*/ 466 w 622"/>
                <a:gd name="T17" fmla="*/ 58 h 615"/>
                <a:gd name="T18" fmla="*/ 33 w 622"/>
                <a:gd name="T19" fmla="*/ 491 h 615"/>
                <a:gd name="T20" fmla="*/ 30 w 622"/>
                <a:gd name="T21" fmla="*/ 497 h 615"/>
                <a:gd name="T22" fmla="*/ 3 w 622"/>
                <a:gd name="T23" fmla="*/ 596 h 615"/>
                <a:gd name="T24" fmla="*/ 19 w 622"/>
                <a:gd name="T25" fmla="*/ 613 h 615"/>
                <a:gd name="T26" fmla="*/ 119 w 622"/>
                <a:gd name="T27" fmla="*/ 586 h 615"/>
                <a:gd name="T28" fmla="*/ 125 w 622"/>
                <a:gd name="T29" fmla="*/ 583 h 615"/>
                <a:gd name="T30" fmla="*/ 558 w 622"/>
                <a:gd name="T31" fmla="*/ 150 h 615"/>
                <a:gd name="T32" fmla="*/ 539 w 622"/>
                <a:gd name="T33" fmla="*/ 131 h 615"/>
                <a:gd name="T34" fmla="*/ 109 w 622"/>
                <a:gd name="T35" fmla="*/ 561 h 615"/>
                <a:gd name="T36" fmla="*/ 108 w 622"/>
                <a:gd name="T37" fmla="*/ 561 h 615"/>
                <a:gd name="T38" fmla="*/ 54 w 622"/>
                <a:gd name="T39" fmla="*/ 507 h 615"/>
                <a:gd name="T40" fmla="*/ 54 w 622"/>
                <a:gd name="T41" fmla="*/ 507 h 615"/>
                <a:gd name="T42" fmla="*/ 485 w 622"/>
                <a:gd name="T43" fmla="*/ 77 h 615"/>
                <a:gd name="T44" fmla="*/ 475 w 622"/>
                <a:gd name="T45" fmla="*/ 5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2" h="615">
                  <a:moveTo>
                    <a:pt x="551" y="0"/>
                  </a:moveTo>
                  <a:cubicBezTo>
                    <a:pt x="534" y="0"/>
                    <a:pt x="518" y="6"/>
                    <a:pt x="505" y="19"/>
                  </a:cubicBezTo>
                  <a:lnTo>
                    <a:pt x="494" y="30"/>
                  </a:lnTo>
                  <a:lnTo>
                    <a:pt x="586" y="122"/>
                  </a:lnTo>
                  <a:lnTo>
                    <a:pt x="597" y="111"/>
                  </a:lnTo>
                  <a:cubicBezTo>
                    <a:pt x="622" y="85"/>
                    <a:pt x="622" y="44"/>
                    <a:pt x="597" y="19"/>
                  </a:cubicBezTo>
                  <a:cubicBezTo>
                    <a:pt x="584" y="6"/>
                    <a:pt x="567" y="0"/>
                    <a:pt x="551" y="0"/>
                  </a:cubicBezTo>
                  <a:close/>
                  <a:moveTo>
                    <a:pt x="475" y="54"/>
                  </a:moveTo>
                  <a:cubicBezTo>
                    <a:pt x="472" y="54"/>
                    <a:pt x="468" y="55"/>
                    <a:pt x="466" y="58"/>
                  </a:cubicBezTo>
                  <a:lnTo>
                    <a:pt x="33" y="491"/>
                  </a:lnTo>
                  <a:cubicBezTo>
                    <a:pt x="31" y="492"/>
                    <a:pt x="30" y="494"/>
                    <a:pt x="30" y="497"/>
                  </a:cubicBezTo>
                  <a:lnTo>
                    <a:pt x="3" y="596"/>
                  </a:lnTo>
                  <a:cubicBezTo>
                    <a:pt x="0" y="606"/>
                    <a:pt x="9" y="615"/>
                    <a:pt x="19" y="613"/>
                  </a:cubicBezTo>
                  <a:lnTo>
                    <a:pt x="119" y="586"/>
                  </a:lnTo>
                  <a:cubicBezTo>
                    <a:pt x="121" y="585"/>
                    <a:pt x="123" y="584"/>
                    <a:pt x="125" y="583"/>
                  </a:cubicBezTo>
                  <a:lnTo>
                    <a:pt x="558" y="150"/>
                  </a:lnTo>
                  <a:cubicBezTo>
                    <a:pt x="571" y="137"/>
                    <a:pt x="551" y="118"/>
                    <a:pt x="539" y="131"/>
                  </a:cubicBezTo>
                  <a:lnTo>
                    <a:pt x="109" y="561"/>
                  </a:lnTo>
                  <a:lnTo>
                    <a:pt x="108" y="561"/>
                  </a:lnTo>
                  <a:lnTo>
                    <a:pt x="54" y="507"/>
                  </a:lnTo>
                  <a:lnTo>
                    <a:pt x="54" y="507"/>
                  </a:lnTo>
                  <a:lnTo>
                    <a:pt x="485" y="77"/>
                  </a:lnTo>
                  <a:cubicBezTo>
                    <a:pt x="493" y="68"/>
                    <a:pt x="487" y="53"/>
                    <a:pt x="475" y="54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70" name="Delete">
              <a:extLst>
                <a:ext uri="{FF2B5EF4-FFF2-40B4-BE49-F238E27FC236}">
                  <a16:creationId xmlns:a16="http://schemas.microsoft.com/office/drawing/2014/main" id="{6CDB089A-636C-4518-B8D3-15FE1623BB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79756" y="2101122"/>
              <a:ext cx="45720" cy="45720"/>
            </a:xfrm>
            <a:custGeom>
              <a:avLst/>
              <a:gdLst>
                <a:gd name="T0" fmla="*/ 3 w 77"/>
                <a:gd name="T1" fmla="*/ 0 h 77"/>
                <a:gd name="T2" fmla="*/ 0 w 77"/>
                <a:gd name="T3" fmla="*/ 3 h 77"/>
                <a:gd name="T4" fmla="*/ 36 w 77"/>
                <a:gd name="T5" fmla="*/ 38 h 77"/>
                <a:gd name="T6" fmla="*/ 0 w 77"/>
                <a:gd name="T7" fmla="*/ 74 h 77"/>
                <a:gd name="T8" fmla="*/ 3 w 77"/>
                <a:gd name="T9" fmla="*/ 77 h 77"/>
                <a:gd name="T10" fmla="*/ 39 w 77"/>
                <a:gd name="T11" fmla="*/ 41 h 77"/>
                <a:gd name="T12" fmla="*/ 74 w 77"/>
                <a:gd name="T13" fmla="*/ 77 h 77"/>
                <a:gd name="T14" fmla="*/ 77 w 77"/>
                <a:gd name="T15" fmla="*/ 74 h 77"/>
                <a:gd name="T16" fmla="*/ 42 w 77"/>
                <a:gd name="T17" fmla="*/ 38 h 77"/>
                <a:gd name="T18" fmla="*/ 77 w 77"/>
                <a:gd name="T19" fmla="*/ 3 h 77"/>
                <a:gd name="T20" fmla="*/ 74 w 77"/>
                <a:gd name="T21" fmla="*/ 0 h 77"/>
                <a:gd name="T22" fmla="*/ 39 w 77"/>
                <a:gd name="T23" fmla="*/ 35 h 77"/>
                <a:gd name="T24" fmla="*/ 3 w 77"/>
                <a:gd name="T2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7">
                  <a:moveTo>
                    <a:pt x="3" y="0"/>
                  </a:moveTo>
                  <a:lnTo>
                    <a:pt x="0" y="3"/>
                  </a:lnTo>
                  <a:lnTo>
                    <a:pt x="36" y="38"/>
                  </a:lnTo>
                  <a:lnTo>
                    <a:pt x="0" y="74"/>
                  </a:lnTo>
                  <a:lnTo>
                    <a:pt x="3" y="77"/>
                  </a:lnTo>
                  <a:lnTo>
                    <a:pt x="39" y="41"/>
                  </a:lnTo>
                  <a:lnTo>
                    <a:pt x="74" y="77"/>
                  </a:lnTo>
                  <a:lnTo>
                    <a:pt x="77" y="74"/>
                  </a:lnTo>
                  <a:lnTo>
                    <a:pt x="42" y="38"/>
                  </a:lnTo>
                  <a:lnTo>
                    <a:pt x="77" y="3"/>
                  </a:lnTo>
                  <a:lnTo>
                    <a:pt x="74" y="0"/>
                  </a:lnTo>
                  <a:lnTo>
                    <a:pt x="39" y="3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9" name="Edit">
            <a:extLst>
              <a:ext uri="{FF2B5EF4-FFF2-40B4-BE49-F238E27FC236}">
                <a16:creationId xmlns:a16="http://schemas.microsoft.com/office/drawing/2014/main" id="{682BDBBE-DD5F-4663-8A3B-BC97F8B804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241361" y="5218440"/>
            <a:ext cx="163513" cy="161925"/>
          </a:xfrm>
          <a:custGeom>
            <a:avLst/>
            <a:gdLst>
              <a:gd name="T0" fmla="*/ 1095 w 1414"/>
              <a:gd name="T1" fmla="*/ 0 h 1400"/>
              <a:gd name="T2" fmla="*/ 1005 w 1414"/>
              <a:gd name="T3" fmla="*/ 36 h 1400"/>
              <a:gd name="T4" fmla="*/ 951 w 1414"/>
              <a:gd name="T5" fmla="*/ 92 h 1400"/>
              <a:gd name="T6" fmla="*/ 1309 w 1414"/>
              <a:gd name="T7" fmla="*/ 451 h 1400"/>
              <a:gd name="T8" fmla="*/ 1365 w 1414"/>
              <a:gd name="T9" fmla="*/ 395 h 1400"/>
              <a:gd name="T10" fmla="*/ 1363 w 1414"/>
              <a:gd name="T11" fmla="*/ 217 h 1400"/>
              <a:gd name="T12" fmla="*/ 1183 w 1414"/>
              <a:gd name="T13" fmla="*/ 37 h 1400"/>
              <a:gd name="T14" fmla="*/ 1095 w 1414"/>
              <a:gd name="T15" fmla="*/ 0 h 1400"/>
              <a:gd name="T16" fmla="*/ 890 w 1414"/>
              <a:gd name="T17" fmla="*/ 141 h 1400"/>
              <a:gd name="T18" fmla="*/ 805 w 1414"/>
              <a:gd name="T19" fmla="*/ 222 h 1400"/>
              <a:gd name="T20" fmla="*/ 1180 w 1414"/>
              <a:gd name="T21" fmla="*/ 595 h 1400"/>
              <a:gd name="T22" fmla="*/ 1265 w 1414"/>
              <a:gd name="T23" fmla="*/ 516 h 1400"/>
              <a:gd name="T24" fmla="*/ 890 w 1414"/>
              <a:gd name="T25" fmla="*/ 141 h 1400"/>
              <a:gd name="T26" fmla="*/ 751 w 1414"/>
              <a:gd name="T27" fmla="*/ 282 h 1400"/>
              <a:gd name="T28" fmla="*/ 166 w 1414"/>
              <a:gd name="T29" fmla="*/ 863 h 1400"/>
              <a:gd name="T30" fmla="*/ 164 w 1414"/>
              <a:gd name="T31" fmla="*/ 863 h 1400"/>
              <a:gd name="T32" fmla="*/ 137 w 1414"/>
              <a:gd name="T33" fmla="*/ 897 h 1400"/>
              <a:gd name="T34" fmla="*/ 11 w 1414"/>
              <a:gd name="T35" fmla="*/ 1323 h 1400"/>
              <a:gd name="T36" fmla="*/ 77 w 1414"/>
              <a:gd name="T37" fmla="*/ 1389 h 1400"/>
              <a:gd name="T38" fmla="*/ 503 w 1414"/>
              <a:gd name="T39" fmla="*/ 1264 h 1400"/>
              <a:gd name="T40" fmla="*/ 544 w 1414"/>
              <a:gd name="T41" fmla="*/ 1233 h 1400"/>
              <a:gd name="T42" fmla="*/ 544 w 1414"/>
              <a:gd name="T43" fmla="*/ 1232 h 1400"/>
              <a:gd name="T44" fmla="*/ 1126 w 1414"/>
              <a:gd name="T45" fmla="*/ 655 h 1400"/>
              <a:gd name="T46" fmla="*/ 1046 w 1414"/>
              <a:gd name="T47" fmla="*/ 577 h 1400"/>
              <a:gd name="T48" fmla="*/ 451 w 1414"/>
              <a:gd name="T49" fmla="*/ 1170 h 1400"/>
              <a:gd name="T50" fmla="*/ 210 w 1414"/>
              <a:gd name="T51" fmla="*/ 1240 h 1400"/>
              <a:gd name="T52" fmla="*/ 161 w 1414"/>
              <a:gd name="T53" fmla="*/ 1189 h 1400"/>
              <a:gd name="T54" fmla="*/ 234 w 1414"/>
              <a:gd name="T55" fmla="*/ 940 h 1400"/>
              <a:gd name="T56" fmla="*/ 822 w 1414"/>
              <a:gd name="T57" fmla="*/ 353 h 1400"/>
              <a:gd name="T58" fmla="*/ 751 w 1414"/>
              <a:gd name="T59" fmla="*/ 282 h 1400"/>
              <a:gd name="T60" fmla="*/ 881 w 1414"/>
              <a:gd name="T61" fmla="*/ 412 h 1400"/>
              <a:gd name="T62" fmla="*/ 284 w 1414"/>
              <a:gd name="T63" fmla="*/ 1009 h 1400"/>
              <a:gd name="T64" fmla="*/ 371 w 1414"/>
              <a:gd name="T65" fmla="*/ 1028 h 1400"/>
              <a:gd name="T66" fmla="*/ 383 w 1414"/>
              <a:gd name="T67" fmla="*/ 1108 h 1400"/>
              <a:gd name="T68" fmla="*/ 980 w 1414"/>
              <a:gd name="T69" fmla="*/ 512 h 1400"/>
              <a:gd name="T70" fmla="*/ 881 w 1414"/>
              <a:gd name="T71" fmla="*/ 412 h 1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14" h="1400">
                <a:moveTo>
                  <a:pt x="1095" y="0"/>
                </a:moveTo>
                <a:cubicBezTo>
                  <a:pt x="1063" y="0"/>
                  <a:pt x="1030" y="11"/>
                  <a:pt x="1005" y="36"/>
                </a:cubicBezTo>
                <a:lnTo>
                  <a:pt x="951" y="92"/>
                </a:lnTo>
                <a:lnTo>
                  <a:pt x="1309" y="451"/>
                </a:lnTo>
                <a:lnTo>
                  <a:pt x="1365" y="395"/>
                </a:lnTo>
                <a:cubicBezTo>
                  <a:pt x="1414" y="346"/>
                  <a:pt x="1413" y="267"/>
                  <a:pt x="1363" y="217"/>
                </a:cubicBezTo>
                <a:lnTo>
                  <a:pt x="1183" y="37"/>
                </a:lnTo>
                <a:cubicBezTo>
                  <a:pt x="1159" y="13"/>
                  <a:pt x="1127" y="0"/>
                  <a:pt x="1095" y="0"/>
                </a:cubicBezTo>
                <a:close/>
                <a:moveTo>
                  <a:pt x="890" y="141"/>
                </a:moveTo>
                <a:lnTo>
                  <a:pt x="805" y="222"/>
                </a:lnTo>
                <a:lnTo>
                  <a:pt x="1180" y="595"/>
                </a:lnTo>
                <a:lnTo>
                  <a:pt x="1265" y="516"/>
                </a:lnTo>
                <a:lnTo>
                  <a:pt x="890" y="141"/>
                </a:lnTo>
                <a:close/>
                <a:moveTo>
                  <a:pt x="751" y="282"/>
                </a:moveTo>
                <a:lnTo>
                  <a:pt x="166" y="863"/>
                </a:lnTo>
                <a:lnTo>
                  <a:pt x="164" y="863"/>
                </a:lnTo>
                <a:cubicBezTo>
                  <a:pt x="151" y="870"/>
                  <a:pt x="141" y="883"/>
                  <a:pt x="137" y="897"/>
                </a:cubicBezTo>
                <a:lnTo>
                  <a:pt x="11" y="1323"/>
                </a:lnTo>
                <a:cubicBezTo>
                  <a:pt x="0" y="1360"/>
                  <a:pt x="41" y="1400"/>
                  <a:pt x="77" y="1389"/>
                </a:cubicBezTo>
                <a:lnTo>
                  <a:pt x="503" y="1264"/>
                </a:lnTo>
                <a:cubicBezTo>
                  <a:pt x="521" y="1261"/>
                  <a:pt x="537" y="1249"/>
                  <a:pt x="544" y="1233"/>
                </a:cubicBezTo>
                <a:cubicBezTo>
                  <a:pt x="544" y="1233"/>
                  <a:pt x="544" y="1232"/>
                  <a:pt x="544" y="1232"/>
                </a:cubicBezTo>
                <a:lnTo>
                  <a:pt x="1126" y="655"/>
                </a:lnTo>
                <a:lnTo>
                  <a:pt x="1046" y="577"/>
                </a:lnTo>
                <a:lnTo>
                  <a:pt x="451" y="1170"/>
                </a:lnTo>
                <a:lnTo>
                  <a:pt x="210" y="1240"/>
                </a:lnTo>
                <a:lnTo>
                  <a:pt x="161" y="1189"/>
                </a:lnTo>
                <a:lnTo>
                  <a:pt x="234" y="940"/>
                </a:lnTo>
                <a:lnTo>
                  <a:pt x="822" y="353"/>
                </a:lnTo>
                <a:lnTo>
                  <a:pt x="751" y="282"/>
                </a:lnTo>
                <a:close/>
                <a:moveTo>
                  <a:pt x="881" y="412"/>
                </a:moveTo>
                <a:lnTo>
                  <a:pt x="284" y="1009"/>
                </a:lnTo>
                <a:lnTo>
                  <a:pt x="371" y="1028"/>
                </a:lnTo>
                <a:lnTo>
                  <a:pt x="383" y="1108"/>
                </a:lnTo>
                <a:lnTo>
                  <a:pt x="980" y="512"/>
                </a:lnTo>
                <a:lnTo>
                  <a:pt x="881" y="412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5BE3EBD-E5FF-4317-9B58-34F5BE87F9D6}"/>
              </a:ext>
            </a:extLst>
          </p:cNvPr>
          <p:cNvSpPr/>
          <p:nvPr/>
        </p:nvSpPr>
        <p:spPr>
          <a:xfrm>
            <a:off x="4682067" y="5833533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화상회의</a:t>
            </a:r>
          </a:p>
        </p:txBody>
      </p:sp>
      <p:sp>
        <p:nvSpPr>
          <p:cNvPr id="244" name="Accept">
            <a:extLst>
              <a:ext uri="{FF2B5EF4-FFF2-40B4-BE49-F238E27FC236}">
                <a16:creationId xmlns:a16="http://schemas.microsoft.com/office/drawing/2014/main" id="{55D411D5-1900-4E5C-896D-D53B71ED8F9D}"/>
              </a:ext>
            </a:extLst>
          </p:cNvPr>
          <p:cNvSpPr>
            <a:spLocks noChangeAspect="1"/>
          </p:cNvSpPr>
          <p:nvPr/>
        </p:nvSpPr>
        <p:spPr bwMode="auto">
          <a:xfrm>
            <a:off x="3932341" y="1180160"/>
            <a:ext cx="127800" cy="11342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5" name="Text Box">
            <a:extLst>
              <a:ext uri="{FF2B5EF4-FFF2-40B4-BE49-F238E27FC236}">
                <a16:creationId xmlns:a16="http://schemas.microsoft.com/office/drawing/2014/main" id="{FE066E21-62FC-4852-B6C8-0768D2F731CD}"/>
              </a:ext>
            </a:extLst>
          </p:cNvPr>
          <p:cNvSpPr/>
          <p:nvPr/>
        </p:nvSpPr>
        <p:spPr>
          <a:xfrm>
            <a:off x="410711" y="1124779"/>
            <a:ext cx="3453923" cy="241092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>
                  <a:lumMod val="7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A78BD6D2-D2B5-4DA4-86FF-A7EFC0398124}"/>
              </a:ext>
            </a:extLst>
          </p:cNvPr>
          <p:cNvSpPr/>
          <p:nvPr/>
        </p:nvSpPr>
        <p:spPr>
          <a:xfrm>
            <a:off x="379437" y="1104034"/>
            <a:ext cx="1172116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닉네임을 설정하세요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sp>
        <p:nvSpPr>
          <p:cNvPr id="247" name="About">
            <a:extLst>
              <a:ext uri="{FF2B5EF4-FFF2-40B4-BE49-F238E27FC236}">
                <a16:creationId xmlns:a16="http://schemas.microsoft.com/office/drawing/2014/main" id="{72D82EBD-AFB7-405E-A448-72C75CAADD7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48402" y="1168320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3" name="사각형: 둥근 모서리 252">
            <a:extLst>
              <a:ext uri="{FF2B5EF4-FFF2-40B4-BE49-F238E27FC236}">
                <a16:creationId xmlns:a16="http://schemas.microsoft.com/office/drawing/2014/main" id="{A7361330-E3F6-4F5F-BE91-93EB4B861000}"/>
              </a:ext>
            </a:extLst>
          </p:cNvPr>
          <p:cNvSpPr/>
          <p:nvPr/>
        </p:nvSpPr>
        <p:spPr>
          <a:xfrm>
            <a:off x="7601002" y="537119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동료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254" name="Popover" descr="&lt;SmartSettings&gt;&lt;SmartResize enabled=&quot;True&quot; minWidth=&quot;25&quot; minHeight=&quot;15&quot; /&gt;&lt;/SmartSettings&gt;">
            <a:extLst>
              <a:ext uri="{FF2B5EF4-FFF2-40B4-BE49-F238E27FC236}">
                <a16:creationId xmlns:a16="http://schemas.microsoft.com/office/drawing/2014/main" id="{0D44893C-B646-4647-AE3C-09290230C9CB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517630" y="4855864"/>
            <a:ext cx="2037116" cy="639283"/>
            <a:chOff x="360940" y="1630307"/>
            <a:chExt cx="2037116" cy="1182867"/>
          </a:xfrm>
          <a:solidFill>
            <a:srgbClr val="FFFFFF"/>
          </a:solidFill>
        </p:grpSpPr>
        <p:sp>
          <p:nvSpPr>
            <p:cNvPr id="255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9DBEE4A8-3EB8-4883-946B-7DC6D7EE399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360940" y="1630307"/>
              <a:ext cx="2037116" cy="973579"/>
            </a:xfrm>
            <a:prstGeom prst="roundRect">
              <a:avLst>
                <a:gd name="adj" fmla="val 3078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28016" tIns="45720" rIns="128016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300"/>
                </a:spcAft>
              </a:pPr>
              <a:r>
                <a:rPr lang="ko-KR" altLang="en-US" sz="800" b="1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선택 안내</a:t>
              </a:r>
              <a:endParaRPr lang="en-US" altLang="ko-KR" sz="8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>
                <a:spcAft>
                  <a:spcPts val="300"/>
                </a:spcAft>
              </a:pPr>
              <a:endParaRPr lang="en-US" sz="100" b="1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  <a:p>
              <a:pPr marL="92075" indent="-92075">
                <a:spcAft>
                  <a:spcPts val="300"/>
                </a:spcAft>
                <a:buFont typeface="Arial" panose="020B0604020202020204" pitchFamily="34" charset="0"/>
                <a:buChar char="•"/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그룹 미선택 시 선택한 동료는 ‘기본’ 그룹으로 자동 배정됩니다</a:t>
              </a:r>
              <a:r>
                <a:rPr lang="en-US" altLang="ko-KR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.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56" name="Arrow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5CAC41DA-9537-4023-9E79-FBE045A9941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 rot="10800000">
              <a:off x="1280039" y="2603883"/>
              <a:ext cx="198915" cy="209291"/>
            </a:xfrm>
            <a:prstGeom prst="triangle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57" name="Gap" descr="&lt;SmartSettings&gt;&lt;SmartResize anchorLeft=&quot;None&quot; anchorTop=&quot;None&quot; anchorRight=&quot;None&quot; anchorBottom=&quot;Absolute&quot; /&gt;&lt;/SmartSettings&gt;">
              <a:extLst>
                <a:ext uri="{FF2B5EF4-FFF2-40B4-BE49-F238E27FC236}">
                  <a16:creationId xmlns:a16="http://schemas.microsoft.com/office/drawing/2014/main" id="{E4FDEE56-A73F-4C97-98C3-8A57159D11FF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287423" y="2603883"/>
              <a:ext cx="184150" cy="0"/>
            </a:xfrm>
            <a:prstGeom prst="line">
              <a:avLst/>
            </a:prstGeom>
            <a:grpFill/>
            <a:ln w="6350">
              <a:solidFill>
                <a:srgbClr val="FFFF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6" name="타원 265">
            <a:extLst>
              <a:ext uri="{FF2B5EF4-FFF2-40B4-BE49-F238E27FC236}">
                <a16:creationId xmlns:a16="http://schemas.microsoft.com/office/drawing/2014/main" id="{CD67CBFE-D5EB-43C9-AF06-A3420B5E2427}"/>
              </a:ext>
            </a:extLst>
          </p:cNvPr>
          <p:cNvSpPr>
            <a:spLocks noChangeAspect="1"/>
          </p:cNvSpPr>
          <p:nvPr/>
        </p:nvSpPr>
        <p:spPr>
          <a:xfrm>
            <a:off x="7414863" y="461865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71" name="About">
            <a:extLst>
              <a:ext uri="{FF2B5EF4-FFF2-40B4-BE49-F238E27FC236}">
                <a16:creationId xmlns:a16="http://schemas.microsoft.com/office/drawing/2014/main" id="{36793266-22DE-4397-8F02-480F2E415CD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21643" y="5482900"/>
            <a:ext cx="153774" cy="152282"/>
          </a:xfrm>
          <a:custGeom>
            <a:avLst/>
            <a:gdLst>
              <a:gd name="T0" fmla="*/ 711 w 1417"/>
              <a:gd name="T1" fmla="*/ 0 h 1405"/>
              <a:gd name="T2" fmla="*/ 6 w 1417"/>
              <a:gd name="T3" fmla="*/ 624 h 1405"/>
              <a:gd name="T4" fmla="*/ 223 w 1417"/>
              <a:gd name="T5" fmla="*/ 1073 h 1405"/>
              <a:gd name="T6" fmla="*/ 12 w 1417"/>
              <a:gd name="T7" fmla="*/ 1337 h 1405"/>
              <a:gd name="T8" fmla="*/ 549 w 1417"/>
              <a:gd name="T9" fmla="*/ 1231 h 1405"/>
              <a:gd name="T10" fmla="*/ 711 w 1417"/>
              <a:gd name="T11" fmla="*/ 1248 h 1405"/>
              <a:gd name="T12" fmla="*/ 1417 w 1417"/>
              <a:gd name="T13" fmla="*/ 624 h 1405"/>
              <a:gd name="T14" fmla="*/ 711 w 1417"/>
              <a:gd name="T15" fmla="*/ 0 h 1405"/>
              <a:gd name="T16" fmla="*/ 816 w 1417"/>
              <a:gd name="T17" fmla="*/ 945 h 1405"/>
              <a:gd name="T18" fmla="*/ 671 w 1417"/>
              <a:gd name="T19" fmla="*/ 984 h 1405"/>
              <a:gd name="T20" fmla="*/ 546 w 1417"/>
              <a:gd name="T21" fmla="*/ 882 h 1405"/>
              <a:gd name="T22" fmla="*/ 610 w 1417"/>
              <a:gd name="T23" fmla="*/ 590 h 1405"/>
              <a:gd name="T24" fmla="*/ 495 w 1417"/>
              <a:gd name="T25" fmla="*/ 555 h 1405"/>
              <a:gd name="T26" fmla="*/ 506 w 1417"/>
              <a:gd name="T27" fmla="*/ 511 h 1405"/>
              <a:gd name="T28" fmla="*/ 651 w 1417"/>
              <a:gd name="T29" fmla="*/ 472 h 1405"/>
              <a:gd name="T30" fmla="*/ 773 w 1417"/>
              <a:gd name="T31" fmla="*/ 574 h 1405"/>
              <a:gd name="T32" fmla="*/ 709 w 1417"/>
              <a:gd name="T33" fmla="*/ 866 h 1405"/>
              <a:gd name="T34" fmla="*/ 766 w 1417"/>
              <a:gd name="T35" fmla="*/ 915 h 1405"/>
              <a:gd name="T36" fmla="*/ 827 w 1417"/>
              <a:gd name="T37" fmla="*/ 901 h 1405"/>
              <a:gd name="T38" fmla="*/ 816 w 1417"/>
              <a:gd name="T39" fmla="*/ 945 h 1405"/>
              <a:gd name="T40" fmla="*/ 741 w 1417"/>
              <a:gd name="T41" fmla="*/ 390 h 1405"/>
              <a:gd name="T42" fmla="*/ 644 w 1417"/>
              <a:gd name="T43" fmla="*/ 300 h 1405"/>
              <a:gd name="T44" fmla="*/ 741 w 1417"/>
              <a:gd name="T45" fmla="*/ 210 h 1405"/>
              <a:gd name="T46" fmla="*/ 837 w 1417"/>
              <a:gd name="T47" fmla="*/ 300 h 1405"/>
              <a:gd name="T48" fmla="*/ 741 w 1417"/>
              <a:gd name="T49" fmla="*/ 390 h 1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7" h="1405">
                <a:moveTo>
                  <a:pt x="711" y="0"/>
                </a:moveTo>
                <a:cubicBezTo>
                  <a:pt x="322" y="0"/>
                  <a:pt x="6" y="279"/>
                  <a:pt x="6" y="624"/>
                </a:cubicBezTo>
                <a:cubicBezTo>
                  <a:pt x="6" y="801"/>
                  <a:pt x="89" y="960"/>
                  <a:pt x="223" y="1073"/>
                </a:cubicBezTo>
                <a:cubicBezTo>
                  <a:pt x="186" y="1229"/>
                  <a:pt x="0" y="1293"/>
                  <a:pt x="12" y="1337"/>
                </a:cubicBezTo>
                <a:cubicBezTo>
                  <a:pt x="130" y="1405"/>
                  <a:pt x="446" y="1276"/>
                  <a:pt x="549" y="1231"/>
                </a:cubicBezTo>
                <a:cubicBezTo>
                  <a:pt x="601" y="1242"/>
                  <a:pt x="655" y="1248"/>
                  <a:pt x="711" y="1248"/>
                </a:cubicBezTo>
                <a:cubicBezTo>
                  <a:pt x="1101" y="1248"/>
                  <a:pt x="1417" y="969"/>
                  <a:pt x="1417" y="624"/>
                </a:cubicBezTo>
                <a:cubicBezTo>
                  <a:pt x="1417" y="279"/>
                  <a:pt x="1101" y="0"/>
                  <a:pt x="711" y="0"/>
                </a:cubicBezTo>
                <a:close/>
                <a:moveTo>
                  <a:pt x="816" y="945"/>
                </a:moveTo>
                <a:cubicBezTo>
                  <a:pt x="789" y="956"/>
                  <a:pt x="728" y="984"/>
                  <a:pt x="671" y="984"/>
                </a:cubicBezTo>
                <a:cubicBezTo>
                  <a:pt x="618" y="984"/>
                  <a:pt x="546" y="960"/>
                  <a:pt x="546" y="882"/>
                </a:cubicBezTo>
                <a:cubicBezTo>
                  <a:pt x="546" y="792"/>
                  <a:pt x="610" y="664"/>
                  <a:pt x="610" y="590"/>
                </a:cubicBezTo>
                <a:cubicBezTo>
                  <a:pt x="610" y="508"/>
                  <a:pt x="503" y="552"/>
                  <a:pt x="495" y="555"/>
                </a:cubicBezTo>
                <a:lnTo>
                  <a:pt x="506" y="511"/>
                </a:lnTo>
                <a:cubicBezTo>
                  <a:pt x="532" y="500"/>
                  <a:pt x="595" y="472"/>
                  <a:pt x="651" y="472"/>
                </a:cubicBezTo>
                <a:cubicBezTo>
                  <a:pt x="696" y="472"/>
                  <a:pt x="773" y="488"/>
                  <a:pt x="773" y="574"/>
                </a:cubicBezTo>
                <a:cubicBezTo>
                  <a:pt x="773" y="659"/>
                  <a:pt x="709" y="797"/>
                  <a:pt x="709" y="866"/>
                </a:cubicBezTo>
                <a:cubicBezTo>
                  <a:pt x="709" y="885"/>
                  <a:pt x="707" y="915"/>
                  <a:pt x="766" y="915"/>
                </a:cubicBezTo>
                <a:cubicBezTo>
                  <a:pt x="789" y="915"/>
                  <a:pt x="821" y="903"/>
                  <a:pt x="827" y="901"/>
                </a:cubicBezTo>
                <a:lnTo>
                  <a:pt x="816" y="945"/>
                </a:lnTo>
                <a:close/>
                <a:moveTo>
                  <a:pt x="741" y="390"/>
                </a:moveTo>
                <a:cubicBezTo>
                  <a:pt x="702" y="390"/>
                  <a:pt x="644" y="364"/>
                  <a:pt x="644" y="300"/>
                </a:cubicBezTo>
                <a:cubicBezTo>
                  <a:pt x="644" y="236"/>
                  <a:pt x="706" y="210"/>
                  <a:pt x="741" y="210"/>
                </a:cubicBezTo>
                <a:cubicBezTo>
                  <a:pt x="781" y="210"/>
                  <a:pt x="837" y="240"/>
                  <a:pt x="837" y="300"/>
                </a:cubicBezTo>
                <a:cubicBezTo>
                  <a:pt x="837" y="337"/>
                  <a:pt x="808" y="390"/>
                  <a:pt x="741" y="390"/>
                </a:cubicBezTo>
                <a:close/>
              </a:path>
            </a:pathLst>
          </a:custGeom>
          <a:solidFill>
            <a:srgbClr val="C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72" name="사각형: 둥근 모서리 271">
            <a:extLst>
              <a:ext uri="{FF2B5EF4-FFF2-40B4-BE49-F238E27FC236}">
                <a16:creationId xmlns:a16="http://schemas.microsoft.com/office/drawing/2014/main" id="{F1A8ADD1-39D6-419D-A692-7294DD3D2F6E}"/>
              </a:ext>
            </a:extLst>
          </p:cNvPr>
          <p:cNvSpPr/>
          <p:nvPr/>
        </p:nvSpPr>
        <p:spPr>
          <a:xfrm>
            <a:off x="7222425" y="4491424"/>
            <a:ext cx="2523309" cy="1209707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273" name="Line">
            <a:extLst>
              <a:ext uri="{FF2B5EF4-FFF2-40B4-BE49-F238E27FC236}">
                <a16:creationId xmlns:a16="http://schemas.microsoft.com/office/drawing/2014/main" id="{F23DDDA5-01D1-465B-A1C3-24D53B29BBC2}"/>
              </a:ext>
            </a:extLst>
          </p:cNvPr>
          <p:cNvCxnSpPr>
            <a:cxnSpLocks/>
          </p:cNvCxnSpPr>
          <p:nvPr/>
        </p:nvCxnSpPr>
        <p:spPr>
          <a:xfrm>
            <a:off x="7555953" y="5065254"/>
            <a:ext cx="198274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그룹 4">
            <a:extLst>
              <a:ext uri="{FF2B5EF4-FFF2-40B4-BE49-F238E27FC236}">
                <a16:creationId xmlns:a16="http://schemas.microsoft.com/office/drawing/2014/main" id="{B8F042A8-9963-4C38-90E5-B77F28C87492}"/>
              </a:ext>
            </a:extLst>
          </p:cNvPr>
          <p:cNvGrpSpPr/>
          <p:nvPr/>
        </p:nvGrpSpPr>
        <p:grpSpPr>
          <a:xfrm>
            <a:off x="1936479" y="2729526"/>
            <a:ext cx="2182262" cy="379666"/>
            <a:chOff x="1936479" y="2729526"/>
            <a:chExt cx="2182262" cy="379666"/>
          </a:xfrm>
        </p:grpSpPr>
        <p:grpSp>
          <p:nvGrpSpPr>
            <p:cNvPr id="155" name="그룹 154">
              <a:extLst>
                <a:ext uri="{FF2B5EF4-FFF2-40B4-BE49-F238E27FC236}">
                  <a16:creationId xmlns:a16="http://schemas.microsoft.com/office/drawing/2014/main" id="{063D1D59-0FF5-453D-B911-2BA5408525A8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165" name="Oval">
                <a:extLst>
                  <a:ext uri="{FF2B5EF4-FFF2-40B4-BE49-F238E27FC236}">
                    <a16:creationId xmlns:a16="http://schemas.microsoft.com/office/drawing/2014/main" id="{D8D5244F-C94F-4F3D-B7F0-7A7E391F91B6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6" name="그래픽 165" descr="음성">
                <a:extLst>
                  <a:ext uri="{FF2B5EF4-FFF2-40B4-BE49-F238E27FC236}">
                    <a16:creationId xmlns:a16="http://schemas.microsoft.com/office/drawing/2014/main" id="{6BD9638F-8318-4E3E-A7AB-A399588F6C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BD925FF7-3104-4D24-9B93-6907FA7BEC90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296" name="Oval">
                <a:extLst>
                  <a:ext uri="{FF2B5EF4-FFF2-40B4-BE49-F238E27FC236}">
                    <a16:creationId xmlns:a16="http://schemas.microsoft.com/office/drawing/2014/main" id="{4A9612D9-3CFD-4BAA-9210-5D7446105A29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97" name="그래픽 296" descr="웹 캠">
                <a:extLst>
                  <a:ext uri="{FF2B5EF4-FFF2-40B4-BE49-F238E27FC236}">
                    <a16:creationId xmlns:a16="http://schemas.microsoft.com/office/drawing/2014/main" id="{13EDE76A-9472-44ED-B9EF-E4AE048EDA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304" name="그룹 303">
              <a:extLst>
                <a:ext uri="{FF2B5EF4-FFF2-40B4-BE49-F238E27FC236}">
                  <a16:creationId xmlns:a16="http://schemas.microsoft.com/office/drawing/2014/main" id="{FBD3508B-D151-46DB-A483-8A31EA4521AD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305" name="Oval">
                <a:extLst>
                  <a:ext uri="{FF2B5EF4-FFF2-40B4-BE49-F238E27FC236}">
                    <a16:creationId xmlns:a16="http://schemas.microsoft.com/office/drawing/2014/main" id="{C79E5A98-4080-416E-91A7-B1CA6AB49178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06" name="그래픽 305" descr="보내기">
                <a:extLst>
                  <a:ext uri="{FF2B5EF4-FFF2-40B4-BE49-F238E27FC236}">
                    <a16:creationId xmlns:a16="http://schemas.microsoft.com/office/drawing/2014/main" id="{DE09D3DC-CC78-443A-97BC-39E9B47665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307" name="그룹 306">
              <a:extLst>
                <a:ext uri="{FF2B5EF4-FFF2-40B4-BE49-F238E27FC236}">
                  <a16:creationId xmlns:a16="http://schemas.microsoft.com/office/drawing/2014/main" id="{9557DE7A-05FC-4A19-9D78-FE235963DD55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308" name="Oval">
                <a:extLst>
                  <a:ext uri="{FF2B5EF4-FFF2-40B4-BE49-F238E27FC236}">
                    <a16:creationId xmlns:a16="http://schemas.microsoft.com/office/drawing/2014/main" id="{99C2C1FA-BCBE-4F1F-A57A-0DBAB5B95EE6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09" name="그래픽 308" descr="스마트폰">
                <a:extLst>
                  <a:ext uri="{FF2B5EF4-FFF2-40B4-BE49-F238E27FC236}">
                    <a16:creationId xmlns:a16="http://schemas.microsoft.com/office/drawing/2014/main" id="{8ED1CA23-9723-43B7-BBD3-DA087DAE69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DED9ECFB-11BC-498F-83D1-E05811DF9BF2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311" name="Oval">
                <a:extLst>
                  <a:ext uri="{FF2B5EF4-FFF2-40B4-BE49-F238E27FC236}">
                    <a16:creationId xmlns:a16="http://schemas.microsoft.com/office/drawing/2014/main" id="{801A2D91-55C3-4540-A47E-03D2ACFC83E5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12" name="그래픽 311" descr="스피커 폰">
                <a:extLst>
                  <a:ext uri="{FF2B5EF4-FFF2-40B4-BE49-F238E27FC236}">
                    <a16:creationId xmlns:a16="http://schemas.microsoft.com/office/drawing/2014/main" id="{1BD7CC23-6DA3-4926-A5C5-DA72C3DB15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A34F5F06-B614-475B-ACCA-0DC0D7F727DF}"/>
              </a:ext>
            </a:extLst>
          </p:cNvPr>
          <p:cNvGrpSpPr/>
          <p:nvPr/>
        </p:nvGrpSpPr>
        <p:grpSpPr>
          <a:xfrm>
            <a:off x="1936479" y="5415576"/>
            <a:ext cx="2182262" cy="379666"/>
            <a:chOff x="1936479" y="2729526"/>
            <a:chExt cx="2182262" cy="379666"/>
          </a:xfrm>
        </p:grpSpPr>
        <p:grpSp>
          <p:nvGrpSpPr>
            <p:cNvPr id="330" name="그룹 329">
              <a:extLst>
                <a:ext uri="{FF2B5EF4-FFF2-40B4-BE49-F238E27FC236}">
                  <a16:creationId xmlns:a16="http://schemas.microsoft.com/office/drawing/2014/main" id="{1D9E3513-9F83-4F72-A2A5-691A35CD0125}"/>
                </a:ext>
              </a:extLst>
            </p:cNvPr>
            <p:cNvGrpSpPr/>
            <p:nvPr/>
          </p:nvGrpSpPr>
          <p:grpSpPr>
            <a:xfrm>
              <a:off x="1936479" y="2729526"/>
              <a:ext cx="379666" cy="379666"/>
              <a:chOff x="8317111" y="1135558"/>
              <a:chExt cx="924232" cy="924232"/>
            </a:xfrm>
          </p:grpSpPr>
          <p:sp>
            <p:nvSpPr>
              <p:cNvPr id="343" name="Oval">
                <a:extLst>
                  <a:ext uri="{FF2B5EF4-FFF2-40B4-BE49-F238E27FC236}">
                    <a16:creationId xmlns:a16="http://schemas.microsoft.com/office/drawing/2014/main" id="{73A7C958-E649-456C-8175-EBA49BBCF455}"/>
                  </a:ext>
                </a:extLst>
              </p:cNvPr>
              <p:cNvSpPr/>
              <p:nvPr/>
            </p:nvSpPr>
            <p:spPr>
              <a:xfrm>
                <a:off x="8317111" y="11355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4" name="그래픽 343" descr="음성">
                <a:extLst>
                  <a:ext uri="{FF2B5EF4-FFF2-40B4-BE49-F238E27FC236}">
                    <a16:creationId xmlns:a16="http://schemas.microsoft.com/office/drawing/2014/main" id="{FC7C4790-A4F3-4C04-AECF-486059E7D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8456211" y="1277869"/>
                <a:ext cx="639615" cy="639615"/>
              </a:xfrm>
              <a:prstGeom prst="rect">
                <a:avLst/>
              </a:prstGeom>
            </p:spPr>
          </p:pic>
        </p:grpSp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56B25391-C0C2-4FF3-958F-FF7A0A235F26}"/>
                </a:ext>
              </a:extLst>
            </p:cNvPr>
            <p:cNvGrpSpPr/>
            <p:nvPr/>
          </p:nvGrpSpPr>
          <p:grpSpPr>
            <a:xfrm>
              <a:off x="3739075" y="2729526"/>
              <a:ext cx="379666" cy="379666"/>
              <a:chOff x="7528185" y="3895193"/>
              <a:chExt cx="379666" cy="379666"/>
            </a:xfrm>
          </p:grpSpPr>
          <p:sp>
            <p:nvSpPr>
              <p:cNvPr id="341" name="Oval">
                <a:extLst>
                  <a:ext uri="{FF2B5EF4-FFF2-40B4-BE49-F238E27FC236}">
                    <a16:creationId xmlns:a16="http://schemas.microsoft.com/office/drawing/2014/main" id="{3B7DE2D3-EB62-4BB5-B58B-9D7F089675EE}"/>
                  </a:ext>
                </a:extLst>
              </p:cNvPr>
              <p:cNvSpPr/>
              <p:nvPr/>
            </p:nvSpPr>
            <p:spPr>
              <a:xfrm>
                <a:off x="7528185" y="3895193"/>
                <a:ext cx="379666" cy="37966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2" name="그래픽 341" descr="웹 캠">
                <a:extLst>
                  <a:ext uri="{FF2B5EF4-FFF2-40B4-BE49-F238E27FC236}">
                    <a16:creationId xmlns:a16="http://schemas.microsoft.com/office/drawing/2014/main" id="{A1233E81-88AA-448C-8476-F432409F0E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7592018" y="3959026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29785DC4-1D75-4E0A-8168-8CD44C88CA5D}"/>
                </a:ext>
              </a:extLst>
            </p:cNvPr>
            <p:cNvGrpSpPr/>
            <p:nvPr/>
          </p:nvGrpSpPr>
          <p:grpSpPr>
            <a:xfrm>
              <a:off x="2388896" y="2729526"/>
              <a:ext cx="379666" cy="379666"/>
              <a:chOff x="8317111" y="3624758"/>
              <a:chExt cx="924232" cy="924232"/>
            </a:xfrm>
          </p:grpSpPr>
          <p:sp>
            <p:nvSpPr>
              <p:cNvPr id="339" name="Oval">
                <a:extLst>
                  <a:ext uri="{FF2B5EF4-FFF2-40B4-BE49-F238E27FC236}">
                    <a16:creationId xmlns:a16="http://schemas.microsoft.com/office/drawing/2014/main" id="{40038934-221E-4557-8EB3-5FE5B3DF9F7B}"/>
                  </a:ext>
                </a:extLst>
              </p:cNvPr>
              <p:cNvSpPr/>
              <p:nvPr/>
            </p:nvSpPr>
            <p:spPr>
              <a:xfrm>
                <a:off x="8317111" y="3624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40" name="그래픽 339" descr="보내기">
                <a:extLst>
                  <a:ext uri="{FF2B5EF4-FFF2-40B4-BE49-F238E27FC236}">
                    <a16:creationId xmlns:a16="http://schemas.microsoft.com/office/drawing/2014/main" id="{5B59D421-7B08-42DF-8561-04326628D8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521022" y="3828669"/>
                <a:ext cx="516409" cy="516409"/>
              </a:xfrm>
              <a:prstGeom prst="rect">
                <a:avLst/>
              </a:prstGeom>
            </p:spPr>
          </p:pic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00249F6D-2A22-4B3B-9153-592367683DCC}"/>
                </a:ext>
              </a:extLst>
            </p:cNvPr>
            <p:cNvGrpSpPr/>
            <p:nvPr/>
          </p:nvGrpSpPr>
          <p:grpSpPr>
            <a:xfrm>
              <a:off x="2838942" y="2729526"/>
              <a:ext cx="379666" cy="379666"/>
              <a:chOff x="5727769" y="2721864"/>
              <a:chExt cx="903986" cy="903986"/>
            </a:xfrm>
          </p:grpSpPr>
          <p:sp>
            <p:nvSpPr>
              <p:cNvPr id="337" name="Oval">
                <a:extLst>
                  <a:ext uri="{FF2B5EF4-FFF2-40B4-BE49-F238E27FC236}">
                    <a16:creationId xmlns:a16="http://schemas.microsoft.com/office/drawing/2014/main" id="{D83A2FE7-2BBC-433D-819E-C3982443EEAE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8" name="그래픽 337" descr="스마트폰">
                <a:extLst>
                  <a:ext uri="{FF2B5EF4-FFF2-40B4-BE49-F238E27FC236}">
                    <a16:creationId xmlns:a16="http://schemas.microsoft.com/office/drawing/2014/main" id="{88CF4EB5-E960-45F5-A4EF-42CA47458A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E12C4C5F-686F-4FAD-B784-249E726ED21E}"/>
                </a:ext>
              </a:extLst>
            </p:cNvPr>
            <p:cNvGrpSpPr/>
            <p:nvPr/>
          </p:nvGrpSpPr>
          <p:grpSpPr>
            <a:xfrm>
              <a:off x="3288986" y="2729526"/>
              <a:ext cx="379666" cy="379666"/>
              <a:chOff x="8317111" y="4767758"/>
              <a:chExt cx="924232" cy="924232"/>
            </a:xfrm>
          </p:grpSpPr>
          <p:sp>
            <p:nvSpPr>
              <p:cNvPr id="335" name="Oval">
                <a:extLst>
                  <a:ext uri="{FF2B5EF4-FFF2-40B4-BE49-F238E27FC236}">
                    <a16:creationId xmlns:a16="http://schemas.microsoft.com/office/drawing/2014/main" id="{522EE578-0C25-4BA0-9116-B9C3CA5A4CA7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36" name="그래픽 335" descr="스피커 폰">
                <a:extLst>
                  <a:ext uri="{FF2B5EF4-FFF2-40B4-BE49-F238E27FC236}">
                    <a16:creationId xmlns:a16="http://schemas.microsoft.com/office/drawing/2014/main" id="{1059CCD2-43F8-4878-A07F-AC4F815FDA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86686807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 설정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닉네임 설정</a:t>
            </a:r>
          </a:p>
        </p:txBody>
      </p:sp>
      <p:graphicFrame>
        <p:nvGraphicFramePr>
          <p:cNvPr id="693" name="Google Shape;2187;p25">
            <a:extLst>
              <a:ext uri="{FF2B5EF4-FFF2-40B4-BE49-F238E27FC236}">
                <a16:creationId xmlns:a16="http://schemas.microsoft.com/office/drawing/2014/main" id="{512FD29D-F5B6-4EC0-B5C2-30AB72ED1432}"/>
              </a:ext>
            </a:extLst>
          </p:cNvPr>
          <p:cNvGraphicFramePr/>
          <p:nvPr/>
        </p:nvGraphicFramePr>
        <p:xfrm>
          <a:off x="7572375" y="571500"/>
          <a:ext cx="2200900" cy="33030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즐겨찾기 설정 및 해제 가능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설정 전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1”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설정 후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설정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 대화자명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-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내에서 대화자명 변경 가능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2” 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그룹 목록 내 컨텍스트 메뉴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닉네임 취소 시 해당 대화자의 이름 노출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:a16="http://schemas.microsoft.com/office/drawing/2014/main" id="{58B990E0-09BA-4986-95AE-4F3854A454E3}"/>
              </a:ext>
            </a:extLst>
          </p:cNvPr>
          <p:cNvGrpSpPr/>
          <p:nvPr/>
        </p:nvGrpSpPr>
        <p:grpSpPr>
          <a:xfrm>
            <a:off x="132725" y="786350"/>
            <a:ext cx="2726549" cy="5145389"/>
            <a:chOff x="523527" y="1312561"/>
            <a:chExt cx="2726549" cy="5145389"/>
          </a:xfrm>
        </p:grpSpPr>
        <p:sp>
          <p:nvSpPr>
            <p:cNvPr id="517" name="직사각형 516">
              <a:extLst>
                <a:ext uri="{FF2B5EF4-FFF2-40B4-BE49-F238E27FC236}">
                  <a16:creationId xmlns:a16="http://schemas.microsoft.com/office/drawing/2014/main" id="{D9A72E6F-4DCF-427F-BDF3-C022EAE04583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8" name="그룹 517">
              <a:extLst>
                <a:ext uri="{FF2B5EF4-FFF2-40B4-BE49-F238E27FC236}">
                  <a16:creationId xmlns:a16="http://schemas.microsoft.com/office/drawing/2014/main" id="{025C8C47-37F4-4B26-9988-67CF434BF79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2EF4D616-DDCE-41E4-9CF3-CB2FDB9A0AE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536" name="그룹 535">
                  <a:extLst>
                    <a:ext uri="{FF2B5EF4-FFF2-40B4-BE49-F238E27FC236}">
                      <a16:creationId xmlns:a16="http://schemas.microsoft.com/office/drawing/2014/main" id="{CB587992-277F-425B-92BD-29F9ADC4B2E9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538" name="Search Icon">
                    <a:extLst>
                      <a:ext uri="{FF2B5EF4-FFF2-40B4-BE49-F238E27FC236}">
                        <a16:creationId xmlns:a16="http://schemas.microsoft.com/office/drawing/2014/main" id="{45C5A9B6-0C63-4854-959C-FE187A73A40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직사각형 538">
                    <a:extLst>
                      <a:ext uri="{FF2B5EF4-FFF2-40B4-BE49-F238E27FC236}">
                        <a16:creationId xmlns:a16="http://schemas.microsoft.com/office/drawing/2014/main" id="{54E5632A-FDB7-4171-9302-C072BE207C6F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537" name="Line">
                  <a:extLst>
                    <a:ext uri="{FF2B5EF4-FFF2-40B4-BE49-F238E27FC236}">
                      <a16:creationId xmlns:a16="http://schemas.microsoft.com/office/drawing/2014/main" id="{316CC3E0-6C11-4CFB-A770-854A111116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40471D8D-F393-4176-A387-D5DBD478EA93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540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A776631-9876-43EA-BF81-828DD5495313}"/>
                </a:ext>
              </a:extLst>
            </p:cNvPr>
            <p:cNvSpPr>
              <a:spLocks noChangeAspect="1"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F1E2F56A-5D72-44C7-BB0E-5AC06D0947BB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542" name="Oval">
                <a:extLst>
                  <a:ext uri="{FF2B5EF4-FFF2-40B4-BE49-F238E27FC236}">
                    <a16:creationId xmlns:a16="http://schemas.microsoft.com/office/drawing/2014/main" id="{701246D0-DC73-41A8-B80A-2BB4D8C46C9D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Oval">
                <a:extLst>
                  <a:ext uri="{FF2B5EF4-FFF2-40B4-BE49-F238E27FC236}">
                    <a16:creationId xmlns:a16="http://schemas.microsoft.com/office/drawing/2014/main" id="{22E765C6-CE43-4AF4-B1FF-7CE0CE280A7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Oval">
                <a:extLst>
                  <a:ext uri="{FF2B5EF4-FFF2-40B4-BE49-F238E27FC236}">
                    <a16:creationId xmlns:a16="http://schemas.microsoft.com/office/drawing/2014/main" id="{BD8AD303-0F4A-453A-9D28-71579BBD58BF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7C919974-8560-4F57-959C-804F6A92A03F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54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68CA6E-B649-47EB-BA3C-6688884FDEF0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A739AA72-7C35-44E9-98EA-9EDA1CBA0296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1DD8EF90-0473-4FF8-BEF8-B33B7EDE12B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57" name="Profile Picture">
                <a:extLst>
                  <a:ext uri="{FF2B5EF4-FFF2-40B4-BE49-F238E27FC236}">
                    <a16:creationId xmlns:a16="http://schemas.microsoft.com/office/drawing/2014/main" id="{B9EDEAF7-61DF-43B6-97D2-E38DD89340D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9" name="Background">
                  <a:extLst>
                    <a:ext uri="{FF2B5EF4-FFF2-40B4-BE49-F238E27FC236}">
                      <a16:creationId xmlns:a16="http://schemas.microsoft.com/office/drawing/2014/main" id="{6B3F3846-D225-449E-8471-4E39F95679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0" name="Profile Icon">
                  <a:extLst>
                    <a:ext uri="{FF2B5EF4-FFF2-40B4-BE49-F238E27FC236}">
                      <a16:creationId xmlns:a16="http://schemas.microsoft.com/office/drawing/2014/main" id="{FEA30BDB-7EB2-4616-8910-3091C5C5AE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91EE7B5A-D60A-4598-A179-E04E49D940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61" name="타원 560">
              <a:extLst>
                <a:ext uri="{FF2B5EF4-FFF2-40B4-BE49-F238E27FC236}">
                  <a16:creationId xmlns:a16="http://schemas.microsoft.com/office/drawing/2014/main" id="{D8176EFD-116D-4567-AFDD-ECF7729F240E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62" name="그래픽 561" descr="스마트폰">
              <a:extLst>
                <a:ext uri="{FF2B5EF4-FFF2-40B4-BE49-F238E27FC236}">
                  <a16:creationId xmlns:a16="http://schemas.microsoft.com/office/drawing/2014/main" id="{B75D0C45-15B5-48CC-A6DB-1CDC7ACDA2B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563" name="그룹 562">
              <a:extLst>
                <a:ext uri="{FF2B5EF4-FFF2-40B4-BE49-F238E27FC236}">
                  <a16:creationId xmlns:a16="http://schemas.microsoft.com/office/drawing/2014/main" id="{824D850D-5AEE-4535-94EC-62DE330A0C3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564" name="사각형: 둥근 모서리 563">
                <a:extLst>
                  <a:ext uri="{FF2B5EF4-FFF2-40B4-BE49-F238E27FC236}">
                    <a16:creationId xmlns:a16="http://schemas.microsoft.com/office/drawing/2014/main" id="{DEC25BA6-CE63-42A9-874E-BE9AAB34503F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677DEDC-2A4C-4454-94D0-3C8B3C1C273C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56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B1516F-4E0D-4898-9717-619E9392D5A0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00450B80-7A64-495A-BA19-C28D23FFE715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6678" y="3218722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4D85B425-8F46-4012-97A8-A52E11BC73F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570" name="직사각형 569">
                <a:extLst>
                  <a:ext uri="{FF2B5EF4-FFF2-40B4-BE49-F238E27FC236}">
                    <a16:creationId xmlns:a16="http://schemas.microsoft.com/office/drawing/2014/main" id="{8673EEAA-1476-4952-836B-0E1BDB57FC05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71" name="Profile Picture">
                <a:extLst>
                  <a:ext uri="{FF2B5EF4-FFF2-40B4-BE49-F238E27FC236}">
                    <a16:creationId xmlns:a16="http://schemas.microsoft.com/office/drawing/2014/main" id="{A3FDAFD4-C6C4-451C-9903-89447770E73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73" name="Background">
                  <a:extLst>
                    <a:ext uri="{FF2B5EF4-FFF2-40B4-BE49-F238E27FC236}">
                      <a16:creationId xmlns:a16="http://schemas.microsoft.com/office/drawing/2014/main" id="{02D911D1-450A-4DDE-A302-AAA73211099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4" name="Profile Icon">
                  <a:extLst>
                    <a:ext uri="{FF2B5EF4-FFF2-40B4-BE49-F238E27FC236}">
                      <a16:creationId xmlns:a16="http://schemas.microsoft.com/office/drawing/2014/main" id="{6D9A1019-ECBE-4DEA-B547-55F6E9709B9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72" name="직사각형 571">
                <a:extLst>
                  <a:ext uri="{FF2B5EF4-FFF2-40B4-BE49-F238E27FC236}">
                    <a16:creationId xmlns:a16="http://schemas.microsoft.com/office/drawing/2014/main" id="{9AD0711F-E02D-4102-90AC-2EADA8D3C76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5" name="타원 574">
              <a:extLst>
                <a:ext uri="{FF2B5EF4-FFF2-40B4-BE49-F238E27FC236}">
                  <a16:creationId xmlns:a16="http://schemas.microsoft.com/office/drawing/2014/main" id="{5FB74075-68AE-425F-9AC0-552D9F90EDE9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76" name="그래픽 575" descr="스마트폰">
              <a:extLst>
                <a:ext uri="{FF2B5EF4-FFF2-40B4-BE49-F238E27FC236}">
                  <a16:creationId xmlns:a16="http://schemas.microsoft.com/office/drawing/2014/main" id="{66C6E5B1-4739-4DBD-8D60-0B53C6EA98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4614CB63-CF46-4772-B2F6-7AEEF713187F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578" name="사각형: 둥근 모서리 577">
                <a:extLst>
                  <a:ext uri="{FF2B5EF4-FFF2-40B4-BE49-F238E27FC236}">
                    <a16:creationId xmlns:a16="http://schemas.microsoft.com/office/drawing/2014/main" id="{282C3A34-7C73-4A60-8C6B-3FC6DE6ED340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79" name="직사각형 578">
                <a:extLst>
                  <a:ext uri="{FF2B5EF4-FFF2-40B4-BE49-F238E27FC236}">
                    <a16:creationId xmlns:a16="http://schemas.microsoft.com/office/drawing/2014/main" id="{8DFF82D2-73D0-480E-AD2A-9FB3F3C80303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9E20AAF2-F537-45D3-97D4-4DC71AD8B092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584" name="Message">
                <a:extLst>
                  <a:ext uri="{FF2B5EF4-FFF2-40B4-BE49-F238E27FC236}">
                    <a16:creationId xmlns:a16="http://schemas.microsoft.com/office/drawing/2014/main" id="{4815626F-7D8F-411C-82BA-346ECD789550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85" name="Tip">
                <a:extLst>
                  <a:ext uri="{FF2B5EF4-FFF2-40B4-BE49-F238E27FC236}">
                    <a16:creationId xmlns:a16="http://schemas.microsoft.com/office/drawing/2014/main" id="{2A102504-B16F-4940-83EB-257CFF6F4C7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F5216E45-E5ED-4EB0-AD15-5B29F083DEB9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590" name="Message">
                <a:extLst>
                  <a:ext uri="{FF2B5EF4-FFF2-40B4-BE49-F238E27FC236}">
                    <a16:creationId xmlns:a16="http://schemas.microsoft.com/office/drawing/2014/main" id="{D17ABDC4-FF2B-4DD3-A4BB-FBF1311D76D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91" name="Tip">
                <a:extLst>
                  <a:ext uri="{FF2B5EF4-FFF2-40B4-BE49-F238E27FC236}">
                    <a16:creationId xmlns:a16="http://schemas.microsoft.com/office/drawing/2014/main" id="{7ADFC810-E121-4807-90E4-06A94237A78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93" name="그룹 592">
              <a:extLst>
                <a:ext uri="{FF2B5EF4-FFF2-40B4-BE49-F238E27FC236}">
                  <a16:creationId xmlns:a16="http://schemas.microsoft.com/office/drawing/2014/main" id="{B8322A27-111B-4E9F-B0F6-1827154E2E1F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5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DA6435-F846-4446-83F2-A7F88A836D85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5" name="직사각형 594">
                <a:extLst>
                  <a:ext uri="{FF2B5EF4-FFF2-40B4-BE49-F238E27FC236}">
                    <a16:creationId xmlns:a16="http://schemas.microsoft.com/office/drawing/2014/main" id="{9B0D5086-8712-4B99-96F5-BD635DA1DA87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6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FEB0F92-9E43-4CD6-A0D4-00D4CD14C7AB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8" name="직사각형 597">
                <a:extLst>
                  <a:ext uri="{FF2B5EF4-FFF2-40B4-BE49-F238E27FC236}">
                    <a16:creationId xmlns:a16="http://schemas.microsoft.com/office/drawing/2014/main" id="{1D530C80-0CEA-4E32-A497-9C2AC71B76FA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9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9877DC3-4248-4CC3-B1F9-234C63E486ED}"/>
                  </a:ext>
                </a:extLst>
              </p:cNvPr>
              <p:cNvSpPr>
                <a:spLocks noChangeAspect="1"/>
              </p:cNvSpPr>
              <p:nvPr>
                <p:custDataLst>
                  <p:tags r:id="rId8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C201B493-8317-4742-945F-DF6382A4EFDA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601" name="Scroll Indicator">
              <a:extLst>
                <a:ext uri="{FF2B5EF4-FFF2-40B4-BE49-F238E27FC236}">
                  <a16:creationId xmlns:a16="http://schemas.microsoft.com/office/drawing/2014/main" id="{C83F1A31-65D7-4803-BD24-38676F538A96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602" name="Track">
                <a:extLst>
                  <a:ext uri="{FF2B5EF4-FFF2-40B4-BE49-F238E27FC236}">
                    <a16:creationId xmlns:a16="http://schemas.microsoft.com/office/drawing/2014/main" id="{E8F669AD-EFAD-4374-9557-DD9B637C2DA5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3" name="Thumb">
                <a:extLst>
                  <a:ext uri="{FF2B5EF4-FFF2-40B4-BE49-F238E27FC236}">
                    <a16:creationId xmlns:a16="http://schemas.microsoft.com/office/drawing/2014/main" id="{EBD7E934-1832-462C-AC2A-E384CB6CFC0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4" name="그룹 603">
              <a:extLst>
                <a:ext uri="{FF2B5EF4-FFF2-40B4-BE49-F238E27FC236}">
                  <a16:creationId xmlns:a16="http://schemas.microsoft.com/office/drawing/2014/main" id="{530CEF8E-834D-4543-AF60-1F2080411620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605" name="Oval">
                <a:extLst>
                  <a:ext uri="{FF2B5EF4-FFF2-40B4-BE49-F238E27FC236}">
                    <a16:creationId xmlns:a16="http://schemas.microsoft.com/office/drawing/2014/main" id="{807044D2-EF74-42F4-B997-D476D9B3CE6E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06" name="Add User">
                <a:extLst>
                  <a:ext uri="{FF2B5EF4-FFF2-40B4-BE49-F238E27FC236}">
                    <a16:creationId xmlns:a16="http://schemas.microsoft.com/office/drawing/2014/main" id="{BC8452FD-9FB0-4D38-8B31-F6F799432AC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6A73AE86-7F38-4D73-9CD2-5570F9031FA7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6EBED156-5E77-4D97-8866-B83A1032A225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636" name="직사각형 635">
                  <a:extLst>
                    <a:ext uri="{FF2B5EF4-FFF2-40B4-BE49-F238E27FC236}">
                      <a16:creationId xmlns:a16="http://schemas.microsoft.com/office/drawing/2014/main" id="{7EC2241F-BD40-4B0C-A9D6-C1602A8D8651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637" name="Profile Picture">
                  <a:extLst>
                    <a:ext uri="{FF2B5EF4-FFF2-40B4-BE49-F238E27FC236}">
                      <a16:creationId xmlns:a16="http://schemas.microsoft.com/office/drawing/2014/main" id="{AC59655C-96C0-42DF-8399-A437F944FCE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39" name="Background">
                    <a:extLst>
                      <a:ext uri="{FF2B5EF4-FFF2-40B4-BE49-F238E27FC236}">
                        <a16:creationId xmlns:a16="http://schemas.microsoft.com/office/drawing/2014/main" id="{C61086AB-F570-480C-96FF-69E7560DD2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40" name="Profile Icon">
                    <a:extLst>
                      <a:ext uri="{FF2B5EF4-FFF2-40B4-BE49-F238E27FC236}">
                        <a16:creationId xmlns:a16="http://schemas.microsoft.com/office/drawing/2014/main" id="{A2D50B1E-BC3E-432B-917B-4D3779A76A0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38" name="직사각형 637">
                  <a:extLst>
                    <a:ext uri="{FF2B5EF4-FFF2-40B4-BE49-F238E27FC236}">
                      <a16:creationId xmlns:a16="http://schemas.microsoft.com/office/drawing/2014/main" id="{EA9D531B-6AA7-42A5-AE1E-3322F0997703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29" name="타원 628">
                <a:extLst>
                  <a:ext uri="{FF2B5EF4-FFF2-40B4-BE49-F238E27FC236}">
                    <a16:creationId xmlns:a16="http://schemas.microsoft.com/office/drawing/2014/main" id="{4D5D3FED-D907-47A7-A33F-EF4BCE883C15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630" name="그래픽 629" descr="스마트폰">
                <a:extLst>
                  <a:ext uri="{FF2B5EF4-FFF2-40B4-BE49-F238E27FC236}">
                    <a16:creationId xmlns:a16="http://schemas.microsoft.com/office/drawing/2014/main" id="{9B5AD7D5-55A7-4C64-B03D-7BB8BE13EA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631" name="사각형: 둥근 모서리 630">
                <a:extLst>
                  <a:ext uri="{FF2B5EF4-FFF2-40B4-BE49-F238E27FC236}">
                    <a16:creationId xmlns:a16="http://schemas.microsoft.com/office/drawing/2014/main" id="{05837AD7-3BB4-4081-8656-074C6ED8377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1F81B8CC-E9AD-4593-8CBD-FC51B3DB37DD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634" name="Message">
                  <a:extLst>
                    <a:ext uri="{FF2B5EF4-FFF2-40B4-BE49-F238E27FC236}">
                      <a16:creationId xmlns:a16="http://schemas.microsoft.com/office/drawing/2014/main" id="{D9AB9AD6-3206-4CDB-9E95-BF08CAE2DE18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635" name="Tip">
                  <a:extLst>
                    <a:ext uri="{FF2B5EF4-FFF2-40B4-BE49-F238E27FC236}">
                      <a16:creationId xmlns:a16="http://schemas.microsoft.com/office/drawing/2014/main" id="{AC69ED8D-3704-4E10-9D0D-491249584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4697764F-EC6D-42EF-9E6E-4A27A18690E3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641" name="직사각형 640">
              <a:extLst>
                <a:ext uri="{FF2B5EF4-FFF2-40B4-BE49-F238E27FC236}">
                  <a16:creationId xmlns:a16="http://schemas.microsoft.com/office/drawing/2014/main" id="{CC4C9590-9A28-4AD0-AB75-9C9B0A6BA0E7}"/>
                </a:ext>
              </a:extLst>
            </p:cNvPr>
            <p:cNvSpPr/>
            <p:nvPr/>
          </p:nvSpPr>
          <p:spPr>
            <a:xfrm>
              <a:off x="1526899" y="164877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565618" y="3086666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817200" y="3178060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96DAC541-7B7A-43D3-8B79-37D633B846F1}">
                        <asvg:svgBlip xmlns:asvg="http://schemas.microsoft.com/office/drawing/2016/SVG/main" r:embed="rId1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818276" y="3081502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676" name="그룹 675">
              <a:extLst>
                <a:ext uri="{FF2B5EF4-FFF2-40B4-BE49-F238E27FC236}">
                  <a16:creationId xmlns:a16="http://schemas.microsoft.com/office/drawing/2014/main" id="{5D728046-C8B2-48C8-ACB1-7E48764AC871}"/>
                </a:ext>
              </a:extLst>
            </p:cNvPr>
            <p:cNvGrpSpPr/>
            <p:nvPr/>
          </p:nvGrpSpPr>
          <p:grpSpPr>
            <a:xfrm>
              <a:off x="1681903" y="3541957"/>
              <a:ext cx="1292300" cy="2139047"/>
              <a:chOff x="3355789" y="3273913"/>
              <a:chExt cx="1292300" cy="2139047"/>
            </a:xfrm>
          </p:grpSpPr>
          <p:sp>
            <p:nvSpPr>
              <p:cNvPr id="678" name="Copy Icon">
                <a:extLst>
                  <a:ext uri="{FF2B5EF4-FFF2-40B4-BE49-F238E27FC236}">
                    <a16:creationId xmlns:a16="http://schemas.microsoft.com/office/drawing/2014/main" id="{F6B48203-7D70-43E5-B2D2-A1ACF552C6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25690" y="344116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0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40DE42-9856-4499-BF34-51FBB126AF83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3355789" y="3273913"/>
                <a:ext cx="1292300" cy="213904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강용관 책임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프로필 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닉네임 설정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복사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이동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 그룹에서 삭제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Find User">
                <a:extLst>
                  <a:ext uri="{FF2B5EF4-FFF2-40B4-BE49-F238E27FC236}">
                    <a16:creationId xmlns:a16="http://schemas.microsoft.com/office/drawing/2014/main" id="{DBF15C4F-7184-4F60-A9DA-01F23E599F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6612" y="3668388"/>
                <a:ext cx="161925" cy="161925"/>
              </a:xfrm>
              <a:custGeom>
                <a:avLst/>
                <a:gdLst>
                  <a:gd name="T0" fmla="*/ 541 w 1412"/>
                  <a:gd name="T1" fmla="*/ 0 h 1403"/>
                  <a:gd name="T2" fmla="*/ 250 w 1412"/>
                  <a:gd name="T3" fmla="*/ 314 h 1403"/>
                  <a:gd name="T4" fmla="*/ 394 w 1412"/>
                  <a:gd name="T5" fmla="*/ 670 h 1403"/>
                  <a:gd name="T6" fmla="*/ 357 w 1412"/>
                  <a:gd name="T7" fmla="*/ 790 h 1403"/>
                  <a:gd name="T8" fmla="*/ 0 w 1412"/>
                  <a:gd name="T9" fmla="*/ 1068 h 1403"/>
                  <a:gd name="T10" fmla="*/ 0 w 1412"/>
                  <a:gd name="T11" fmla="*/ 1109 h 1403"/>
                  <a:gd name="T12" fmla="*/ 543 w 1412"/>
                  <a:gd name="T13" fmla="*/ 1290 h 1403"/>
                  <a:gd name="T14" fmla="*/ 828 w 1412"/>
                  <a:gd name="T15" fmla="*/ 1272 h 1403"/>
                  <a:gd name="T16" fmla="*/ 597 w 1412"/>
                  <a:gd name="T17" fmla="*/ 941 h 1403"/>
                  <a:gd name="T18" fmla="*/ 682 w 1412"/>
                  <a:gd name="T19" fmla="*/ 710 h 1403"/>
                  <a:gd name="T20" fmla="*/ 691 w 1412"/>
                  <a:gd name="T21" fmla="*/ 668 h 1403"/>
                  <a:gd name="T22" fmla="*/ 833 w 1412"/>
                  <a:gd name="T23" fmla="*/ 314 h 1403"/>
                  <a:gd name="T24" fmla="*/ 541 w 1412"/>
                  <a:gd name="T25" fmla="*/ 0 h 1403"/>
                  <a:gd name="T26" fmla="*/ 950 w 1412"/>
                  <a:gd name="T27" fmla="*/ 643 h 1403"/>
                  <a:gd name="T28" fmla="*/ 652 w 1412"/>
                  <a:gd name="T29" fmla="*/ 941 h 1403"/>
                  <a:gd name="T30" fmla="*/ 950 w 1412"/>
                  <a:gd name="T31" fmla="*/ 1240 h 1403"/>
                  <a:gd name="T32" fmla="*/ 1135 w 1412"/>
                  <a:gd name="T33" fmla="*/ 1173 h 1403"/>
                  <a:gd name="T34" fmla="*/ 1147 w 1412"/>
                  <a:gd name="T35" fmla="*/ 1185 h 1403"/>
                  <a:gd name="T36" fmla="*/ 1155 w 1412"/>
                  <a:gd name="T37" fmla="*/ 1248 h 1403"/>
                  <a:gd name="T38" fmla="*/ 1291 w 1412"/>
                  <a:gd name="T39" fmla="*/ 1382 h 1403"/>
                  <a:gd name="T40" fmla="*/ 1366 w 1412"/>
                  <a:gd name="T41" fmla="*/ 1382 h 1403"/>
                  <a:gd name="T42" fmla="*/ 1391 w 1412"/>
                  <a:gd name="T43" fmla="*/ 1358 h 1403"/>
                  <a:gd name="T44" fmla="*/ 1391 w 1412"/>
                  <a:gd name="T45" fmla="*/ 1282 h 1403"/>
                  <a:gd name="T46" fmla="*/ 1255 w 1412"/>
                  <a:gd name="T47" fmla="*/ 1148 h 1403"/>
                  <a:gd name="T48" fmla="*/ 1194 w 1412"/>
                  <a:gd name="T49" fmla="*/ 1138 h 1403"/>
                  <a:gd name="T50" fmla="*/ 1182 w 1412"/>
                  <a:gd name="T51" fmla="*/ 1126 h 1403"/>
                  <a:gd name="T52" fmla="*/ 1249 w 1412"/>
                  <a:gd name="T53" fmla="*/ 941 h 1403"/>
                  <a:gd name="T54" fmla="*/ 950 w 1412"/>
                  <a:gd name="T55" fmla="*/ 643 h 1403"/>
                  <a:gd name="T56" fmla="*/ 950 w 1412"/>
                  <a:gd name="T57" fmla="*/ 724 h 1403"/>
                  <a:gd name="T58" fmla="*/ 1167 w 1412"/>
                  <a:gd name="T59" fmla="*/ 941 h 1403"/>
                  <a:gd name="T60" fmla="*/ 950 w 1412"/>
                  <a:gd name="T61" fmla="*/ 1158 h 1403"/>
                  <a:gd name="T62" fmla="*/ 733 w 1412"/>
                  <a:gd name="T63" fmla="*/ 941 h 1403"/>
                  <a:gd name="T64" fmla="*/ 950 w 1412"/>
                  <a:gd name="T65" fmla="*/ 724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2" h="1403">
                    <a:moveTo>
                      <a:pt x="541" y="0"/>
                    </a:moveTo>
                    <a:cubicBezTo>
                      <a:pt x="385" y="0"/>
                      <a:pt x="250" y="108"/>
                      <a:pt x="250" y="314"/>
                    </a:cubicBezTo>
                    <a:cubicBezTo>
                      <a:pt x="250" y="448"/>
                      <a:pt x="312" y="585"/>
                      <a:pt x="394" y="670"/>
                    </a:cubicBezTo>
                    <a:cubicBezTo>
                      <a:pt x="426" y="754"/>
                      <a:pt x="368" y="786"/>
                      <a:pt x="357" y="790"/>
                    </a:cubicBezTo>
                    <a:cubicBezTo>
                      <a:pt x="192" y="850"/>
                      <a:pt x="0" y="960"/>
                      <a:pt x="0" y="1068"/>
                    </a:cubicBezTo>
                    <a:lnTo>
                      <a:pt x="0" y="1109"/>
                    </a:lnTo>
                    <a:cubicBezTo>
                      <a:pt x="0" y="1257"/>
                      <a:pt x="282" y="1290"/>
                      <a:pt x="543" y="1290"/>
                    </a:cubicBezTo>
                    <a:cubicBezTo>
                      <a:pt x="641" y="1290"/>
                      <a:pt x="741" y="1285"/>
                      <a:pt x="828" y="1272"/>
                    </a:cubicBezTo>
                    <a:cubicBezTo>
                      <a:pt x="693" y="1222"/>
                      <a:pt x="597" y="1093"/>
                      <a:pt x="597" y="941"/>
                    </a:cubicBezTo>
                    <a:cubicBezTo>
                      <a:pt x="597" y="853"/>
                      <a:pt x="629" y="772"/>
                      <a:pt x="682" y="710"/>
                    </a:cubicBezTo>
                    <a:cubicBezTo>
                      <a:pt x="683" y="698"/>
                      <a:pt x="685" y="685"/>
                      <a:pt x="691" y="668"/>
                    </a:cubicBezTo>
                    <a:cubicBezTo>
                      <a:pt x="771" y="583"/>
                      <a:pt x="833" y="447"/>
                      <a:pt x="833" y="314"/>
                    </a:cubicBezTo>
                    <a:cubicBezTo>
                      <a:pt x="833" y="107"/>
                      <a:pt x="698" y="0"/>
                      <a:pt x="541" y="0"/>
                    </a:cubicBezTo>
                    <a:close/>
                    <a:moveTo>
                      <a:pt x="950" y="643"/>
                    </a:moveTo>
                    <a:cubicBezTo>
                      <a:pt x="785" y="643"/>
                      <a:pt x="652" y="776"/>
                      <a:pt x="652" y="941"/>
                    </a:cubicBezTo>
                    <a:cubicBezTo>
                      <a:pt x="652" y="1106"/>
                      <a:pt x="785" y="1240"/>
                      <a:pt x="950" y="1240"/>
                    </a:cubicBezTo>
                    <a:cubicBezTo>
                      <a:pt x="1021" y="1240"/>
                      <a:pt x="1084" y="1215"/>
                      <a:pt x="1135" y="1173"/>
                    </a:cubicBezTo>
                    <a:lnTo>
                      <a:pt x="1147" y="1185"/>
                    </a:lnTo>
                    <a:cubicBezTo>
                      <a:pt x="1136" y="1206"/>
                      <a:pt x="1138" y="1231"/>
                      <a:pt x="1155" y="1248"/>
                    </a:cubicBezTo>
                    <a:lnTo>
                      <a:pt x="1291" y="1382"/>
                    </a:lnTo>
                    <a:cubicBezTo>
                      <a:pt x="1312" y="1403"/>
                      <a:pt x="1345" y="1403"/>
                      <a:pt x="1366" y="1382"/>
                    </a:cubicBezTo>
                    <a:lnTo>
                      <a:pt x="1391" y="1358"/>
                    </a:lnTo>
                    <a:cubicBezTo>
                      <a:pt x="1412" y="1337"/>
                      <a:pt x="1412" y="1303"/>
                      <a:pt x="1391" y="1282"/>
                    </a:cubicBezTo>
                    <a:lnTo>
                      <a:pt x="1255" y="1148"/>
                    </a:lnTo>
                    <a:cubicBezTo>
                      <a:pt x="1239" y="1131"/>
                      <a:pt x="1214" y="1128"/>
                      <a:pt x="1194" y="1138"/>
                    </a:cubicBezTo>
                    <a:lnTo>
                      <a:pt x="1182" y="1126"/>
                    </a:lnTo>
                    <a:cubicBezTo>
                      <a:pt x="1223" y="1075"/>
                      <a:pt x="1249" y="1011"/>
                      <a:pt x="1249" y="941"/>
                    </a:cubicBezTo>
                    <a:cubicBezTo>
                      <a:pt x="1249" y="776"/>
                      <a:pt x="1115" y="643"/>
                      <a:pt x="950" y="643"/>
                    </a:cubicBezTo>
                    <a:close/>
                    <a:moveTo>
                      <a:pt x="950" y="724"/>
                    </a:moveTo>
                    <a:cubicBezTo>
                      <a:pt x="1070" y="724"/>
                      <a:pt x="1167" y="821"/>
                      <a:pt x="1167" y="941"/>
                    </a:cubicBezTo>
                    <a:cubicBezTo>
                      <a:pt x="1167" y="1061"/>
                      <a:pt x="1070" y="1158"/>
                      <a:pt x="950" y="1158"/>
                    </a:cubicBezTo>
                    <a:cubicBezTo>
                      <a:pt x="830" y="1158"/>
                      <a:pt x="733" y="1061"/>
                      <a:pt x="733" y="941"/>
                    </a:cubicBezTo>
                    <a:cubicBezTo>
                      <a:pt x="733" y="821"/>
                      <a:pt x="830" y="724"/>
                      <a:pt x="950" y="72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352118B7-1B34-4151-96D0-D86D8D178AA7}"/>
                  </a:ext>
                </a:extLst>
              </p:cNvPr>
              <p:cNvGrpSpPr/>
              <p:nvPr/>
            </p:nvGrpSpPr>
            <p:grpSpPr>
              <a:xfrm>
                <a:off x="3402348" y="4556217"/>
                <a:ext cx="173055" cy="749336"/>
                <a:chOff x="3402348" y="4262919"/>
                <a:chExt cx="173055" cy="749336"/>
              </a:xfrm>
            </p:grpSpPr>
            <p:sp>
              <p:nvSpPr>
                <p:cNvPr id="687" name="Remove User">
                  <a:extLst>
                    <a:ext uri="{FF2B5EF4-FFF2-40B4-BE49-F238E27FC236}">
                      <a16:creationId xmlns:a16="http://schemas.microsoft.com/office/drawing/2014/main" id="{E0CE844E-8982-4B01-8771-D61DBAEEB4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02348" y="4850255"/>
                  <a:ext cx="162000" cy="162000"/>
                </a:xfrm>
                <a:custGeom>
                  <a:avLst/>
                  <a:gdLst>
                    <a:gd name="T0" fmla="*/ 565 w 1396"/>
                    <a:gd name="T1" fmla="*/ 0 h 1392"/>
                    <a:gd name="T2" fmla="*/ 270 w 1396"/>
                    <a:gd name="T3" fmla="*/ 327 h 1392"/>
                    <a:gd name="T4" fmla="*/ 411 w 1396"/>
                    <a:gd name="T5" fmla="*/ 698 h 1392"/>
                    <a:gd name="T6" fmla="*/ 372 w 1396"/>
                    <a:gd name="T7" fmla="*/ 824 h 1392"/>
                    <a:gd name="T8" fmla="*/ 0 w 1396"/>
                    <a:gd name="T9" fmla="*/ 1116 h 1392"/>
                    <a:gd name="T10" fmla="*/ 0 w 1396"/>
                    <a:gd name="T11" fmla="*/ 1158 h 1392"/>
                    <a:gd name="T12" fmla="*/ 567 w 1396"/>
                    <a:gd name="T13" fmla="*/ 1346 h 1392"/>
                    <a:gd name="T14" fmla="*/ 745 w 1396"/>
                    <a:gd name="T15" fmla="*/ 1341 h 1392"/>
                    <a:gd name="T16" fmla="*/ 629 w 1396"/>
                    <a:gd name="T17" fmla="*/ 1050 h 1392"/>
                    <a:gd name="T18" fmla="*/ 718 w 1396"/>
                    <a:gd name="T19" fmla="*/ 792 h 1392"/>
                    <a:gd name="T20" fmla="*/ 721 w 1396"/>
                    <a:gd name="T21" fmla="*/ 698 h 1392"/>
                    <a:gd name="T22" fmla="*/ 860 w 1396"/>
                    <a:gd name="T23" fmla="*/ 327 h 1392"/>
                    <a:gd name="T24" fmla="*/ 565 w 1396"/>
                    <a:gd name="T25" fmla="*/ 0 h 1392"/>
                    <a:gd name="T26" fmla="*/ 1053 w 1396"/>
                    <a:gd name="T27" fmla="*/ 707 h 1392"/>
                    <a:gd name="T28" fmla="*/ 711 w 1396"/>
                    <a:gd name="T29" fmla="*/ 1050 h 1392"/>
                    <a:gd name="T30" fmla="*/ 1053 w 1396"/>
                    <a:gd name="T31" fmla="*/ 1392 h 1392"/>
                    <a:gd name="T32" fmla="*/ 1396 w 1396"/>
                    <a:gd name="T33" fmla="*/ 1050 h 1392"/>
                    <a:gd name="T34" fmla="*/ 1053 w 1396"/>
                    <a:gd name="T35" fmla="*/ 707 h 1392"/>
                    <a:gd name="T36" fmla="*/ 863 w 1396"/>
                    <a:gd name="T37" fmla="*/ 1002 h 1392"/>
                    <a:gd name="T38" fmla="*/ 1242 w 1396"/>
                    <a:gd name="T39" fmla="*/ 1002 h 1392"/>
                    <a:gd name="T40" fmla="*/ 1242 w 1396"/>
                    <a:gd name="T41" fmla="*/ 1099 h 1392"/>
                    <a:gd name="T42" fmla="*/ 863 w 1396"/>
                    <a:gd name="T43" fmla="*/ 1099 h 1392"/>
                    <a:gd name="T44" fmla="*/ 863 w 1396"/>
                    <a:gd name="T45" fmla="*/ 1002 h 1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96" h="1392">
                      <a:moveTo>
                        <a:pt x="565" y="0"/>
                      </a:moveTo>
                      <a:cubicBezTo>
                        <a:pt x="401" y="0"/>
                        <a:pt x="270" y="112"/>
                        <a:pt x="270" y="327"/>
                      </a:cubicBezTo>
                      <a:cubicBezTo>
                        <a:pt x="270" y="467"/>
                        <a:pt x="326" y="610"/>
                        <a:pt x="411" y="698"/>
                      </a:cubicBezTo>
                      <a:cubicBezTo>
                        <a:pt x="444" y="787"/>
                        <a:pt x="384" y="819"/>
                        <a:pt x="372" y="824"/>
                      </a:cubicBezTo>
                      <a:cubicBezTo>
                        <a:pt x="200" y="887"/>
                        <a:pt x="0" y="1002"/>
                        <a:pt x="0" y="1116"/>
                      </a:cubicBezTo>
                      <a:lnTo>
                        <a:pt x="0" y="1158"/>
                      </a:lnTo>
                      <a:cubicBezTo>
                        <a:pt x="0" y="1312"/>
                        <a:pt x="294" y="1346"/>
                        <a:pt x="567" y="1346"/>
                      </a:cubicBezTo>
                      <a:cubicBezTo>
                        <a:pt x="626" y="1346"/>
                        <a:pt x="687" y="1345"/>
                        <a:pt x="745" y="1341"/>
                      </a:cubicBezTo>
                      <a:cubicBezTo>
                        <a:pt x="673" y="1265"/>
                        <a:pt x="629" y="1162"/>
                        <a:pt x="629" y="1050"/>
                      </a:cubicBezTo>
                      <a:cubicBezTo>
                        <a:pt x="629" y="952"/>
                        <a:pt x="663" y="863"/>
                        <a:pt x="718" y="792"/>
                      </a:cubicBezTo>
                      <a:cubicBezTo>
                        <a:pt x="709" y="773"/>
                        <a:pt x="706" y="744"/>
                        <a:pt x="721" y="698"/>
                      </a:cubicBezTo>
                      <a:cubicBezTo>
                        <a:pt x="805" y="610"/>
                        <a:pt x="860" y="467"/>
                        <a:pt x="860" y="327"/>
                      </a:cubicBezTo>
                      <a:cubicBezTo>
                        <a:pt x="860" y="112"/>
                        <a:pt x="729" y="0"/>
                        <a:pt x="565" y="0"/>
                      </a:cubicBezTo>
                      <a:close/>
                      <a:moveTo>
                        <a:pt x="1053" y="707"/>
                      </a:moveTo>
                      <a:cubicBezTo>
                        <a:pt x="864" y="707"/>
                        <a:pt x="711" y="860"/>
                        <a:pt x="711" y="1050"/>
                      </a:cubicBezTo>
                      <a:cubicBezTo>
                        <a:pt x="711" y="1239"/>
                        <a:pt x="864" y="1392"/>
                        <a:pt x="1053" y="1392"/>
                      </a:cubicBezTo>
                      <a:cubicBezTo>
                        <a:pt x="1243" y="1392"/>
                        <a:pt x="1396" y="1239"/>
                        <a:pt x="1396" y="1050"/>
                      </a:cubicBezTo>
                      <a:cubicBezTo>
                        <a:pt x="1396" y="860"/>
                        <a:pt x="1243" y="707"/>
                        <a:pt x="1053" y="707"/>
                      </a:cubicBezTo>
                      <a:close/>
                      <a:moveTo>
                        <a:pt x="863" y="1002"/>
                      </a:moveTo>
                      <a:lnTo>
                        <a:pt x="1242" y="1002"/>
                      </a:lnTo>
                      <a:lnTo>
                        <a:pt x="1242" y="1099"/>
                      </a:lnTo>
                      <a:lnTo>
                        <a:pt x="863" y="1099"/>
                      </a:lnTo>
                      <a:lnTo>
                        <a:pt x="863" y="1002"/>
                      </a:ln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88" name="그룹 687">
                  <a:extLst>
                    <a:ext uri="{FF2B5EF4-FFF2-40B4-BE49-F238E27FC236}">
                      <a16:creationId xmlns:a16="http://schemas.microsoft.com/office/drawing/2014/main" id="{805C66B0-70ED-407D-B631-18C0E9908E6F}"/>
                    </a:ext>
                  </a:extLst>
                </p:cNvPr>
                <p:cNvGrpSpPr/>
                <p:nvPr/>
              </p:nvGrpSpPr>
              <p:grpSpPr>
                <a:xfrm>
                  <a:off x="3414335" y="4558194"/>
                  <a:ext cx="161068" cy="161926"/>
                  <a:chOff x="5269689" y="3607063"/>
                  <a:chExt cx="161068" cy="161926"/>
                </a:xfrm>
                <a:solidFill>
                  <a:srgbClr val="757575"/>
                </a:solidFill>
              </p:grpSpPr>
              <p:sp>
                <p:nvSpPr>
                  <p:cNvPr id="696" name="User">
                    <a:extLst>
                      <a:ext uri="{FF2B5EF4-FFF2-40B4-BE49-F238E27FC236}">
                        <a16:creationId xmlns:a16="http://schemas.microsoft.com/office/drawing/2014/main" id="{3AF0A198-C792-463E-A012-FC23FB85D1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69689" y="3607063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7" name="Redo">
                    <a:extLst>
                      <a:ext uri="{FF2B5EF4-FFF2-40B4-BE49-F238E27FC236}">
                        <a16:creationId xmlns:a16="http://schemas.microsoft.com/office/drawing/2014/main" id="{53A57C9C-A37D-4706-9F2F-929E7BDDBB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340757" y="3697307"/>
                    <a:ext cx="90000" cy="7168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grpFill/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92" name="그룹 691">
                  <a:extLst>
                    <a:ext uri="{FF2B5EF4-FFF2-40B4-BE49-F238E27FC236}">
                      <a16:creationId xmlns:a16="http://schemas.microsoft.com/office/drawing/2014/main" id="{EBC91F45-2CE4-41FC-A921-16AD828B732D}"/>
                    </a:ext>
                  </a:extLst>
                </p:cNvPr>
                <p:cNvGrpSpPr/>
                <p:nvPr/>
              </p:nvGrpSpPr>
              <p:grpSpPr>
                <a:xfrm>
                  <a:off x="3414335" y="4262919"/>
                  <a:ext cx="141013" cy="175633"/>
                  <a:chOff x="3414335" y="4262919"/>
                  <a:chExt cx="141013" cy="175633"/>
                </a:xfrm>
              </p:grpSpPr>
              <p:sp>
                <p:nvSpPr>
                  <p:cNvPr id="694" name="User">
                    <a:extLst>
                      <a:ext uri="{FF2B5EF4-FFF2-40B4-BE49-F238E27FC236}">
                        <a16:creationId xmlns:a16="http://schemas.microsoft.com/office/drawing/2014/main" id="{E0E84519-55C0-4435-B046-E864E87D69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14335" y="4262919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5" name="Update">
                    <a:extLst>
                      <a:ext uri="{FF2B5EF4-FFF2-40B4-BE49-F238E27FC236}">
                        <a16:creationId xmlns:a16="http://schemas.microsoft.com/office/drawing/2014/main" id="{E8B4CE7D-8A0A-4920-9E7F-887640E56D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483348" y="4343175"/>
                    <a:ext cx="72000" cy="95377"/>
                  </a:xfrm>
                  <a:custGeom>
                    <a:avLst/>
                    <a:gdLst>
                      <a:gd name="T0" fmla="*/ 764 w 1058"/>
                      <a:gd name="T1" fmla="*/ 2 h 1408"/>
                      <a:gd name="T2" fmla="*/ 759 w 1058"/>
                      <a:gd name="T3" fmla="*/ 7 h 1408"/>
                      <a:gd name="T4" fmla="*/ 699 w 1058"/>
                      <a:gd name="T5" fmla="*/ 192 h 1408"/>
                      <a:gd name="T6" fmla="*/ 33 w 1058"/>
                      <a:gd name="T7" fmla="*/ 572 h 1408"/>
                      <a:gd name="T8" fmla="*/ 43 w 1058"/>
                      <a:gd name="T9" fmla="*/ 572 h 1408"/>
                      <a:gd name="T10" fmla="*/ 445 w 1058"/>
                      <a:gd name="T11" fmla="*/ 392 h 1408"/>
                      <a:gd name="T12" fmla="*/ 645 w 1058"/>
                      <a:gd name="T13" fmla="*/ 431 h 1408"/>
                      <a:gd name="T14" fmla="*/ 586 w 1058"/>
                      <a:gd name="T15" fmla="*/ 636 h 1408"/>
                      <a:gd name="T16" fmla="*/ 596 w 1058"/>
                      <a:gd name="T17" fmla="*/ 643 h 1408"/>
                      <a:gd name="T18" fmla="*/ 1047 w 1058"/>
                      <a:gd name="T19" fmla="*/ 436 h 1408"/>
                      <a:gd name="T20" fmla="*/ 1052 w 1058"/>
                      <a:gd name="T21" fmla="*/ 419 h 1408"/>
                      <a:gd name="T22" fmla="*/ 776 w 1058"/>
                      <a:gd name="T23" fmla="*/ 7 h 1408"/>
                      <a:gd name="T24" fmla="*/ 764 w 1058"/>
                      <a:gd name="T25" fmla="*/ 2 h 1408"/>
                      <a:gd name="T26" fmla="*/ 450 w 1058"/>
                      <a:gd name="T27" fmla="*/ 772 h 1408"/>
                      <a:gd name="T28" fmla="*/ 6 w 1058"/>
                      <a:gd name="T29" fmla="*/ 979 h 1408"/>
                      <a:gd name="T30" fmla="*/ 6 w 1058"/>
                      <a:gd name="T31" fmla="*/ 984 h 1408"/>
                      <a:gd name="T32" fmla="*/ 282 w 1058"/>
                      <a:gd name="T33" fmla="*/ 1403 h 1408"/>
                      <a:gd name="T34" fmla="*/ 292 w 1058"/>
                      <a:gd name="T35" fmla="*/ 1403 h 1408"/>
                      <a:gd name="T36" fmla="*/ 352 w 1058"/>
                      <a:gd name="T37" fmla="*/ 1213 h 1408"/>
                      <a:gd name="T38" fmla="*/ 1015 w 1058"/>
                      <a:gd name="T39" fmla="*/ 838 h 1408"/>
                      <a:gd name="T40" fmla="*/ 1010 w 1058"/>
                      <a:gd name="T41" fmla="*/ 833 h 1408"/>
                      <a:gd name="T42" fmla="*/ 603 w 1058"/>
                      <a:gd name="T43" fmla="*/ 1023 h 1408"/>
                      <a:gd name="T44" fmla="*/ 406 w 1058"/>
                      <a:gd name="T45" fmla="*/ 984 h 1408"/>
                      <a:gd name="T46" fmla="*/ 460 w 1058"/>
                      <a:gd name="T47" fmla="*/ 784 h 1408"/>
                      <a:gd name="T48" fmla="*/ 450 w 1058"/>
                      <a:gd name="T49" fmla="*/ 772 h 14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058" h="1408">
                        <a:moveTo>
                          <a:pt x="764" y="2"/>
                        </a:moveTo>
                        <a:cubicBezTo>
                          <a:pt x="762" y="2"/>
                          <a:pt x="760" y="4"/>
                          <a:pt x="759" y="7"/>
                        </a:cubicBezTo>
                        <a:cubicBezTo>
                          <a:pt x="748" y="45"/>
                          <a:pt x="716" y="143"/>
                          <a:pt x="699" y="192"/>
                        </a:cubicBezTo>
                        <a:cubicBezTo>
                          <a:pt x="233" y="110"/>
                          <a:pt x="66" y="480"/>
                          <a:pt x="33" y="572"/>
                        </a:cubicBezTo>
                        <a:cubicBezTo>
                          <a:pt x="28" y="583"/>
                          <a:pt x="27" y="583"/>
                          <a:pt x="43" y="572"/>
                        </a:cubicBezTo>
                        <a:cubicBezTo>
                          <a:pt x="92" y="528"/>
                          <a:pt x="255" y="397"/>
                          <a:pt x="445" y="392"/>
                        </a:cubicBezTo>
                        <a:cubicBezTo>
                          <a:pt x="575" y="392"/>
                          <a:pt x="645" y="431"/>
                          <a:pt x="645" y="431"/>
                        </a:cubicBezTo>
                        <a:lnTo>
                          <a:pt x="586" y="636"/>
                        </a:lnTo>
                        <a:cubicBezTo>
                          <a:pt x="586" y="636"/>
                          <a:pt x="580" y="648"/>
                          <a:pt x="596" y="643"/>
                        </a:cubicBezTo>
                        <a:cubicBezTo>
                          <a:pt x="672" y="605"/>
                          <a:pt x="1031" y="442"/>
                          <a:pt x="1047" y="436"/>
                        </a:cubicBezTo>
                        <a:cubicBezTo>
                          <a:pt x="1058" y="431"/>
                          <a:pt x="1052" y="419"/>
                          <a:pt x="1052" y="419"/>
                        </a:cubicBezTo>
                        <a:lnTo>
                          <a:pt x="776" y="7"/>
                        </a:lnTo>
                        <a:cubicBezTo>
                          <a:pt x="776" y="7"/>
                          <a:pt x="769" y="0"/>
                          <a:pt x="764" y="2"/>
                        </a:cubicBezTo>
                        <a:close/>
                        <a:moveTo>
                          <a:pt x="450" y="772"/>
                        </a:moveTo>
                        <a:cubicBezTo>
                          <a:pt x="434" y="777"/>
                          <a:pt x="6" y="979"/>
                          <a:pt x="6" y="979"/>
                        </a:cubicBezTo>
                        <a:cubicBezTo>
                          <a:pt x="6" y="979"/>
                          <a:pt x="0" y="978"/>
                          <a:pt x="6" y="984"/>
                        </a:cubicBezTo>
                        <a:cubicBezTo>
                          <a:pt x="11" y="989"/>
                          <a:pt x="239" y="1343"/>
                          <a:pt x="282" y="1403"/>
                        </a:cubicBezTo>
                        <a:cubicBezTo>
                          <a:pt x="288" y="1408"/>
                          <a:pt x="287" y="1408"/>
                          <a:pt x="292" y="1403"/>
                        </a:cubicBezTo>
                        <a:cubicBezTo>
                          <a:pt x="303" y="1370"/>
                          <a:pt x="336" y="1262"/>
                          <a:pt x="352" y="1213"/>
                        </a:cubicBezTo>
                        <a:cubicBezTo>
                          <a:pt x="824" y="1294"/>
                          <a:pt x="988" y="919"/>
                          <a:pt x="1015" y="838"/>
                        </a:cubicBezTo>
                        <a:cubicBezTo>
                          <a:pt x="1020" y="827"/>
                          <a:pt x="1015" y="828"/>
                          <a:pt x="1010" y="833"/>
                        </a:cubicBezTo>
                        <a:cubicBezTo>
                          <a:pt x="961" y="876"/>
                          <a:pt x="793" y="1017"/>
                          <a:pt x="603" y="1023"/>
                        </a:cubicBezTo>
                        <a:cubicBezTo>
                          <a:pt x="473" y="1028"/>
                          <a:pt x="406" y="984"/>
                          <a:pt x="406" y="984"/>
                        </a:cubicBezTo>
                        <a:lnTo>
                          <a:pt x="460" y="784"/>
                        </a:lnTo>
                        <a:cubicBezTo>
                          <a:pt x="460" y="784"/>
                          <a:pt x="466" y="766"/>
                          <a:pt x="450" y="772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685" name="LOL">
                <a:extLst>
                  <a:ext uri="{FF2B5EF4-FFF2-40B4-BE49-F238E27FC236}">
                    <a16:creationId xmlns:a16="http://schemas.microsoft.com/office/drawing/2014/main" id="{55F54233-752D-4933-BBA3-0BEE76EA04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14911" y="4254964"/>
                <a:ext cx="160338" cy="160337"/>
              </a:xfrm>
              <a:custGeom>
                <a:avLst/>
                <a:gdLst>
                  <a:gd name="T0" fmla="*/ 695 w 1391"/>
                  <a:gd name="T1" fmla="*/ 0 h 1391"/>
                  <a:gd name="T2" fmla="*/ 0 w 1391"/>
                  <a:gd name="T3" fmla="*/ 695 h 1391"/>
                  <a:gd name="T4" fmla="*/ 695 w 1391"/>
                  <a:gd name="T5" fmla="*/ 1391 h 1391"/>
                  <a:gd name="T6" fmla="*/ 1391 w 1391"/>
                  <a:gd name="T7" fmla="*/ 695 h 1391"/>
                  <a:gd name="T8" fmla="*/ 695 w 1391"/>
                  <a:gd name="T9" fmla="*/ 0 h 1391"/>
                  <a:gd name="T10" fmla="*/ 695 w 1391"/>
                  <a:gd name="T11" fmla="*/ 109 h 1391"/>
                  <a:gd name="T12" fmla="*/ 1282 w 1391"/>
                  <a:gd name="T13" fmla="*/ 695 h 1391"/>
                  <a:gd name="T14" fmla="*/ 695 w 1391"/>
                  <a:gd name="T15" fmla="*/ 1282 h 1391"/>
                  <a:gd name="T16" fmla="*/ 108 w 1391"/>
                  <a:gd name="T17" fmla="*/ 695 h 1391"/>
                  <a:gd name="T18" fmla="*/ 695 w 1391"/>
                  <a:gd name="T19" fmla="*/ 109 h 1391"/>
                  <a:gd name="T20" fmla="*/ 478 w 1391"/>
                  <a:gd name="T21" fmla="*/ 478 h 1391"/>
                  <a:gd name="T22" fmla="*/ 315 w 1391"/>
                  <a:gd name="T23" fmla="*/ 587 h 1391"/>
                  <a:gd name="T24" fmla="*/ 478 w 1391"/>
                  <a:gd name="T25" fmla="*/ 587 h 1391"/>
                  <a:gd name="T26" fmla="*/ 587 w 1391"/>
                  <a:gd name="T27" fmla="*/ 587 h 1391"/>
                  <a:gd name="T28" fmla="*/ 478 w 1391"/>
                  <a:gd name="T29" fmla="*/ 478 h 1391"/>
                  <a:gd name="T30" fmla="*/ 912 w 1391"/>
                  <a:gd name="T31" fmla="*/ 478 h 1391"/>
                  <a:gd name="T32" fmla="*/ 804 w 1391"/>
                  <a:gd name="T33" fmla="*/ 587 h 1391"/>
                  <a:gd name="T34" fmla="*/ 912 w 1391"/>
                  <a:gd name="T35" fmla="*/ 587 h 1391"/>
                  <a:gd name="T36" fmla="*/ 1075 w 1391"/>
                  <a:gd name="T37" fmla="*/ 587 h 1391"/>
                  <a:gd name="T38" fmla="*/ 912 w 1391"/>
                  <a:gd name="T39" fmla="*/ 478 h 1391"/>
                  <a:gd name="T40" fmla="*/ 324 w 1391"/>
                  <a:gd name="T41" fmla="*/ 804 h 1391"/>
                  <a:gd name="T42" fmla="*/ 695 w 1391"/>
                  <a:gd name="T43" fmla="*/ 1175 h 1391"/>
                  <a:gd name="T44" fmla="*/ 1067 w 1391"/>
                  <a:gd name="T45" fmla="*/ 804 h 1391"/>
                  <a:gd name="T46" fmla="*/ 695 w 1391"/>
                  <a:gd name="T47" fmla="*/ 867 h 1391"/>
                  <a:gd name="T48" fmla="*/ 324 w 1391"/>
                  <a:gd name="T49" fmla="*/ 804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91" h="1391">
                    <a:moveTo>
                      <a:pt x="695" y="0"/>
                    </a:moveTo>
                    <a:cubicBezTo>
                      <a:pt x="311" y="0"/>
                      <a:pt x="0" y="311"/>
                      <a:pt x="0" y="695"/>
                    </a:cubicBezTo>
                    <a:cubicBezTo>
                      <a:pt x="0" y="1079"/>
                      <a:pt x="311" y="1391"/>
                      <a:pt x="695" y="1391"/>
                    </a:cubicBezTo>
                    <a:cubicBezTo>
                      <a:pt x="1079" y="1391"/>
                      <a:pt x="1391" y="1079"/>
                      <a:pt x="1391" y="695"/>
                    </a:cubicBezTo>
                    <a:cubicBezTo>
                      <a:pt x="1391" y="311"/>
                      <a:pt x="1079" y="0"/>
                      <a:pt x="695" y="0"/>
                    </a:cubicBezTo>
                    <a:close/>
                    <a:moveTo>
                      <a:pt x="695" y="109"/>
                    </a:moveTo>
                    <a:cubicBezTo>
                      <a:pt x="1019" y="109"/>
                      <a:pt x="1282" y="372"/>
                      <a:pt x="1282" y="695"/>
                    </a:cubicBezTo>
                    <a:cubicBezTo>
                      <a:pt x="1282" y="1019"/>
                      <a:pt x="1019" y="1282"/>
                      <a:pt x="695" y="1282"/>
                    </a:cubicBezTo>
                    <a:cubicBezTo>
                      <a:pt x="372" y="1282"/>
                      <a:pt x="108" y="1019"/>
                      <a:pt x="108" y="695"/>
                    </a:cubicBezTo>
                    <a:cubicBezTo>
                      <a:pt x="108" y="372"/>
                      <a:pt x="372" y="109"/>
                      <a:pt x="695" y="109"/>
                    </a:cubicBezTo>
                    <a:close/>
                    <a:moveTo>
                      <a:pt x="478" y="478"/>
                    </a:moveTo>
                    <a:cubicBezTo>
                      <a:pt x="418" y="478"/>
                      <a:pt x="315" y="553"/>
                      <a:pt x="315" y="587"/>
                    </a:cubicBezTo>
                    <a:cubicBezTo>
                      <a:pt x="315" y="621"/>
                      <a:pt x="418" y="587"/>
                      <a:pt x="478" y="587"/>
                    </a:cubicBezTo>
                    <a:cubicBezTo>
                      <a:pt x="538" y="587"/>
                      <a:pt x="587" y="625"/>
                      <a:pt x="587" y="587"/>
                    </a:cubicBezTo>
                    <a:cubicBezTo>
                      <a:pt x="587" y="549"/>
                      <a:pt x="538" y="478"/>
                      <a:pt x="478" y="478"/>
                    </a:cubicBezTo>
                    <a:close/>
                    <a:moveTo>
                      <a:pt x="912" y="478"/>
                    </a:moveTo>
                    <a:cubicBezTo>
                      <a:pt x="852" y="478"/>
                      <a:pt x="804" y="549"/>
                      <a:pt x="804" y="587"/>
                    </a:cubicBezTo>
                    <a:cubicBezTo>
                      <a:pt x="804" y="625"/>
                      <a:pt x="852" y="587"/>
                      <a:pt x="912" y="587"/>
                    </a:cubicBezTo>
                    <a:cubicBezTo>
                      <a:pt x="972" y="587"/>
                      <a:pt x="1075" y="621"/>
                      <a:pt x="1075" y="587"/>
                    </a:cubicBezTo>
                    <a:cubicBezTo>
                      <a:pt x="1075" y="553"/>
                      <a:pt x="972" y="478"/>
                      <a:pt x="912" y="478"/>
                    </a:cubicBezTo>
                    <a:close/>
                    <a:moveTo>
                      <a:pt x="324" y="804"/>
                    </a:moveTo>
                    <a:cubicBezTo>
                      <a:pt x="324" y="979"/>
                      <a:pt x="449" y="1175"/>
                      <a:pt x="695" y="1175"/>
                    </a:cubicBezTo>
                    <a:cubicBezTo>
                      <a:pt x="942" y="1175"/>
                      <a:pt x="1067" y="979"/>
                      <a:pt x="1067" y="804"/>
                    </a:cubicBezTo>
                    <a:cubicBezTo>
                      <a:pt x="1067" y="804"/>
                      <a:pt x="947" y="867"/>
                      <a:pt x="695" y="867"/>
                    </a:cubicBezTo>
                    <a:cubicBezTo>
                      <a:pt x="443" y="867"/>
                      <a:pt x="324" y="804"/>
                      <a:pt x="324" y="80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700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21968AD-9793-47A8-B6B5-6E531AC9417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76075" y="3678728"/>
            <a:ext cx="1330194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68" name="사각형: 둥근 모서리 867">
            <a:extLst>
              <a:ext uri="{FF2B5EF4-FFF2-40B4-BE49-F238E27FC236}">
                <a16:creationId xmlns:a16="http://schemas.microsoft.com/office/drawing/2014/main" id="{E3AE0C1A-EA42-4706-B2DD-30221573A953}"/>
              </a:ext>
            </a:extLst>
          </p:cNvPr>
          <p:cNvSpPr/>
          <p:nvPr/>
        </p:nvSpPr>
        <p:spPr>
          <a:xfrm>
            <a:off x="1249406" y="3622110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9" name="타원 868">
            <a:extLst>
              <a:ext uri="{FF2B5EF4-FFF2-40B4-BE49-F238E27FC236}">
                <a16:creationId xmlns:a16="http://schemas.microsoft.com/office/drawing/2014/main" id="{176793FA-8470-4706-8A9F-4C58360A8435}"/>
              </a:ext>
            </a:extLst>
          </p:cNvPr>
          <p:cNvSpPr>
            <a:spLocks noChangeAspect="1"/>
          </p:cNvSpPr>
          <p:nvPr/>
        </p:nvSpPr>
        <p:spPr>
          <a:xfrm>
            <a:off x="1137204" y="36279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사각형: 둥근 모서리 151">
            <a:extLst>
              <a:ext uri="{FF2B5EF4-FFF2-40B4-BE49-F238E27FC236}">
                <a16:creationId xmlns:a16="http://schemas.microsoft.com/office/drawing/2014/main" id="{A63A434D-BDD8-4A43-B656-6A6C442F23D4}"/>
              </a:ext>
            </a:extLst>
          </p:cNvPr>
          <p:cNvSpPr/>
          <p:nvPr/>
        </p:nvSpPr>
        <p:spPr>
          <a:xfrm>
            <a:off x="1249406" y="3932661"/>
            <a:ext cx="1375685" cy="25977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C2D5415E-4CB5-4DCE-BD82-2B038630E674}"/>
              </a:ext>
            </a:extLst>
          </p:cNvPr>
          <p:cNvSpPr>
            <a:spLocks noChangeAspect="1"/>
          </p:cNvSpPr>
          <p:nvPr/>
        </p:nvSpPr>
        <p:spPr>
          <a:xfrm>
            <a:off x="1137204" y="393850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B1745A52-2268-48AA-8830-DE118353B421}"/>
              </a:ext>
            </a:extLst>
          </p:cNvPr>
          <p:cNvSpPr/>
          <p:nvPr/>
        </p:nvSpPr>
        <p:spPr>
          <a:xfrm>
            <a:off x="3245189" y="1231839"/>
            <a:ext cx="106471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ts val="700"/>
              </a:spcBef>
              <a:spcAft>
                <a:spcPts val="700"/>
              </a:spcAft>
            </a:pPr>
            <a:r>
              <a:rPr lang="ko-KR" altLang="en-US" sz="1200" dirty="0">
                <a:solidFill>
                  <a:srgbClr val="757575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☆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  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F9321196-61A5-4548-A093-E128217A2B66}"/>
              </a:ext>
            </a:extLst>
          </p:cNvPr>
          <p:cNvSpPr/>
          <p:nvPr/>
        </p:nvSpPr>
        <p:spPr>
          <a:xfrm>
            <a:off x="5237891" y="1231839"/>
            <a:ext cx="1064715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ts val="700"/>
              </a:spcBef>
              <a:spcAft>
                <a:spcPts val="700"/>
              </a:spcAft>
            </a:pPr>
            <a:r>
              <a:rPr lang="ko-KR" altLang="en-US" sz="1200" dirty="0">
                <a:solidFill>
                  <a:srgbClr val="757575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★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  즐겨찾기 해제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pic>
        <p:nvPicPr>
          <p:cNvPr id="159" name="그래픽 158" descr="오른쪽으로 굽은 화살표">
            <a:extLst>
              <a:ext uri="{FF2B5EF4-FFF2-40B4-BE49-F238E27FC236}">
                <a16:creationId xmlns:a16="http://schemas.microsoft.com/office/drawing/2014/main" id="{61C015C5-4E8B-44B2-8524-91104FFD4303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 rot="9087875" flipH="1" flipV="1">
            <a:off x="4469560" y="985946"/>
            <a:ext cx="634160" cy="634160"/>
          </a:xfrm>
          <a:prstGeom prst="rect">
            <a:avLst/>
          </a:prstGeom>
        </p:spPr>
      </p:pic>
      <p:sp>
        <p:nvSpPr>
          <p:cNvPr id="160" name="사각형: 둥근 모서리 159">
            <a:extLst>
              <a:ext uri="{FF2B5EF4-FFF2-40B4-BE49-F238E27FC236}">
                <a16:creationId xmlns:a16="http://schemas.microsoft.com/office/drawing/2014/main" id="{DE6E15F6-1E86-4E2D-9451-576812D61060}"/>
              </a:ext>
            </a:extLst>
          </p:cNvPr>
          <p:cNvSpPr/>
          <p:nvPr/>
        </p:nvSpPr>
        <p:spPr>
          <a:xfrm>
            <a:off x="3263345" y="1257833"/>
            <a:ext cx="1063632" cy="24580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DBE5F74D-D477-4A95-9559-00746AD4CC1A}"/>
              </a:ext>
            </a:extLst>
          </p:cNvPr>
          <p:cNvSpPr>
            <a:spLocks noChangeAspect="1"/>
          </p:cNvSpPr>
          <p:nvPr/>
        </p:nvSpPr>
        <p:spPr>
          <a:xfrm>
            <a:off x="3127668" y="11222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2" name="사각형: 둥근 모서리 161">
            <a:extLst>
              <a:ext uri="{FF2B5EF4-FFF2-40B4-BE49-F238E27FC236}">
                <a16:creationId xmlns:a16="http://schemas.microsoft.com/office/drawing/2014/main" id="{9EBD6F81-76E6-414A-8743-F4106ABEC4F2}"/>
              </a:ext>
            </a:extLst>
          </p:cNvPr>
          <p:cNvSpPr/>
          <p:nvPr/>
        </p:nvSpPr>
        <p:spPr>
          <a:xfrm>
            <a:off x="5238794" y="1257833"/>
            <a:ext cx="1063632" cy="24580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E7BED39D-899B-4601-A59B-0035D2BC9B95}"/>
              </a:ext>
            </a:extLst>
          </p:cNvPr>
          <p:cNvSpPr>
            <a:spLocks noChangeAspect="1"/>
          </p:cNvSpPr>
          <p:nvPr/>
        </p:nvSpPr>
        <p:spPr>
          <a:xfrm>
            <a:off x="5163502" y="112229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99CFBB6C-FCC2-480B-A1E8-0D20FA8BDF97}"/>
              </a:ext>
            </a:extLst>
          </p:cNvPr>
          <p:cNvSpPr/>
          <p:nvPr/>
        </p:nvSpPr>
        <p:spPr>
          <a:xfrm>
            <a:off x="3144338" y="886959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165B98B3-5F54-4FF4-BF7A-99818E59FDBF}"/>
              </a:ext>
            </a:extLst>
          </p:cNvPr>
          <p:cNvSpPr/>
          <p:nvPr/>
        </p:nvSpPr>
        <p:spPr>
          <a:xfrm>
            <a:off x="5206051" y="886959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즐겨찾기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416A7BAA-9474-45BF-84B1-EAA8EB908470}"/>
              </a:ext>
            </a:extLst>
          </p:cNvPr>
          <p:cNvGrpSpPr/>
          <p:nvPr/>
        </p:nvGrpSpPr>
        <p:grpSpPr>
          <a:xfrm>
            <a:off x="3172178" y="3983740"/>
            <a:ext cx="1100879" cy="339482"/>
            <a:chOff x="11046174" y="4430284"/>
            <a:chExt cx="1100879" cy="339482"/>
          </a:xfrm>
        </p:grpSpPr>
        <p:sp>
          <p:nvSpPr>
            <p:cNvPr id="181" name="직사각형 180">
              <a:extLst>
                <a:ext uri="{FF2B5EF4-FFF2-40B4-BE49-F238E27FC236}">
                  <a16:creationId xmlns:a16="http://schemas.microsoft.com/office/drawing/2014/main" id="{C497F5A0-D4EA-4218-A935-90DEDB4FBCA0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2" name="Profile Picture">
              <a:extLst>
                <a:ext uri="{FF2B5EF4-FFF2-40B4-BE49-F238E27FC236}">
                  <a16:creationId xmlns:a16="http://schemas.microsoft.com/office/drawing/2014/main" id="{3D7292DD-A764-4E3A-9203-2F78E7FEEEC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184" name="Background">
                <a:extLst>
                  <a:ext uri="{FF2B5EF4-FFF2-40B4-BE49-F238E27FC236}">
                    <a16:creationId xmlns:a16="http://schemas.microsoft.com/office/drawing/2014/main" id="{E6DFD18C-4718-4E80-8C39-DFF6E1F54C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5" name="Profile Icon">
                <a:extLst>
                  <a:ext uri="{FF2B5EF4-FFF2-40B4-BE49-F238E27FC236}">
                    <a16:creationId xmlns:a16="http://schemas.microsoft.com/office/drawing/2014/main" id="{29AF4F23-9FA0-4363-BB4B-99B0CA436EE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pic>
        <p:nvPicPr>
          <p:cNvPr id="187" name="그래픽 186" descr="스마트폰">
            <a:extLst>
              <a:ext uri="{FF2B5EF4-FFF2-40B4-BE49-F238E27FC236}">
                <a16:creationId xmlns:a16="http://schemas.microsoft.com/office/drawing/2014/main" id="{F0FE418F-8F05-4FED-A253-EEFBA2B2463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4191740"/>
            <a:ext cx="144000" cy="144000"/>
          </a:xfrm>
          <a:prstGeom prst="rect">
            <a:avLst/>
          </a:prstGeom>
        </p:spPr>
      </p:pic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A25389C5-13D7-48C2-ACC5-68F014D7A9C2}"/>
              </a:ext>
            </a:extLst>
          </p:cNvPr>
          <p:cNvSpPr/>
          <p:nvPr/>
        </p:nvSpPr>
        <p:spPr>
          <a:xfrm>
            <a:off x="3023568" y="3673291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선택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4211759F-87B1-4EDF-AD6C-832481370EEB}"/>
              </a:ext>
            </a:extLst>
          </p:cNvPr>
          <p:cNvGrpSpPr/>
          <p:nvPr/>
        </p:nvGrpSpPr>
        <p:grpSpPr>
          <a:xfrm>
            <a:off x="3573724" y="3970153"/>
            <a:ext cx="1695770" cy="421982"/>
            <a:chOff x="5074962" y="5502061"/>
            <a:chExt cx="1695770" cy="421982"/>
          </a:xfrm>
        </p:grpSpPr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5F9463E2-A968-418B-8AFD-D4BE01A97DB8}"/>
                </a:ext>
              </a:extLst>
            </p:cNvPr>
            <p:cNvGrpSpPr/>
            <p:nvPr/>
          </p:nvGrpSpPr>
          <p:grpSpPr>
            <a:xfrm>
              <a:off x="5074962" y="5502061"/>
              <a:ext cx="1594759" cy="421982"/>
              <a:chOff x="2065402" y="1337685"/>
              <a:chExt cx="1594759" cy="421982"/>
            </a:xfrm>
          </p:grpSpPr>
          <p:sp>
            <p:nvSpPr>
              <p:cNvPr id="226" name="사각형: 둥근 모서리 225">
                <a:extLst>
                  <a:ext uri="{FF2B5EF4-FFF2-40B4-BE49-F238E27FC236}">
                    <a16:creationId xmlns:a16="http://schemas.microsoft.com/office/drawing/2014/main" id="{FFC87639-8E9F-4770-8E8A-9B4451F65AAB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닉네임을 설정하세요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75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679C2063-A1AE-41F3-9F34-7E3B3EDCB1EF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0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5" name="Accept">
              <a:extLst>
                <a:ext uri="{FF2B5EF4-FFF2-40B4-BE49-F238E27FC236}">
                  <a16:creationId xmlns:a16="http://schemas.microsoft.com/office/drawing/2014/main" id="{0DD05E57-B23B-40F6-9AB4-09DD6C538AA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42932" y="5557744"/>
              <a:ext cx="127800" cy="1134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D598A389-7162-4F25-9318-6DA2FA42AAEB}"/>
              </a:ext>
            </a:extLst>
          </p:cNvPr>
          <p:cNvGrpSpPr/>
          <p:nvPr/>
        </p:nvGrpSpPr>
        <p:grpSpPr>
          <a:xfrm>
            <a:off x="3172178" y="4440940"/>
            <a:ext cx="1100879" cy="339482"/>
            <a:chOff x="11046174" y="4430284"/>
            <a:chExt cx="1100879" cy="339482"/>
          </a:xfrm>
        </p:grpSpPr>
        <p:sp>
          <p:nvSpPr>
            <p:cNvPr id="229" name="직사각형 228">
              <a:extLst>
                <a:ext uri="{FF2B5EF4-FFF2-40B4-BE49-F238E27FC236}">
                  <a16:creationId xmlns:a16="http://schemas.microsoft.com/office/drawing/2014/main" id="{6F56DB1C-F243-43B2-925F-CB8CAA46106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0" name="Profile Picture">
              <a:extLst>
                <a:ext uri="{FF2B5EF4-FFF2-40B4-BE49-F238E27FC236}">
                  <a16:creationId xmlns:a16="http://schemas.microsoft.com/office/drawing/2014/main" id="{E1C9DDD9-8581-4213-A6B4-0FA8D2203EE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1" name="Background">
                <a:extLst>
                  <a:ext uri="{FF2B5EF4-FFF2-40B4-BE49-F238E27FC236}">
                    <a16:creationId xmlns:a16="http://schemas.microsoft.com/office/drawing/2014/main" id="{83E7AB21-11E8-44DB-96D7-AA7AFD2229F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32" name="Profile Icon">
                <a:extLst>
                  <a:ext uri="{FF2B5EF4-FFF2-40B4-BE49-F238E27FC236}">
                    <a16:creationId xmlns:a16="http://schemas.microsoft.com/office/drawing/2014/main" id="{0A56F3BE-022A-48C4-BD9D-BF3C3068427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pic>
        <p:nvPicPr>
          <p:cNvPr id="233" name="그래픽 232" descr="스마트폰">
            <a:extLst>
              <a:ext uri="{FF2B5EF4-FFF2-40B4-BE49-F238E27FC236}">
                <a16:creationId xmlns:a16="http://schemas.microsoft.com/office/drawing/2014/main" id="{90AF14B6-21A1-4E2F-9407-BD319157F93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4648940"/>
            <a:ext cx="144000" cy="144000"/>
          </a:xfrm>
          <a:prstGeom prst="rect">
            <a:avLst/>
          </a:prstGeom>
        </p:spPr>
      </p:pic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9E685A99-BA87-4188-A0D5-E423455AA53B}"/>
              </a:ext>
            </a:extLst>
          </p:cNvPr>
          <p:cNvGrpSpPr/>
          <p:nvPr/>
        </p:nvGrpSpPr>
        <p:grpSpPr>
          <a:xfrm>
            <a:off x="3574893" y="4429323"/>
            <a:ext cx="1704396" cy="421982"/>
            <a:chOff x="6964147" y="5502061"/>
            <a:chExt cx="1704396" cy="421982"/>
          </a:xfrm>
        </p:grpSpPr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09B44039-BE43-470F-A2B2-4BB7C30CFF45}"/>
                </a:ext>
              </a:extLst>
            </p:cNvPr>
            <p:cNvGrpSpPr/>
            <p:nvPr/>
          </p:nvGrpSpPr>
          <p:grpSpPr>
            <a:xfrm>
              <a:off x="6964147" y="5502061"/>
              <a:ext cx="1594759" cy="421982"/>
              <a:chOff x="2065402" y="1337685"/>
              <a:chExt cx="1594759" cy="421982"/>
            </a:xfrm>
          </p:grpSpPr>
          <p:sp>
            <p:nvSpPr>
              <p:cNvPr id="244" name="사각형: 둥근 모서리 243">
                <a:extLst>
                  <a:ext uri="{FF2B5EF4-FFF2-40B4-BE49-F238E27FC236}">
                    <a16:creationId xmlns:a16="http://schemas.microsoft.com/office/drawing/2014/main" id="{12BD88E5-E794-40B2-B3EB-EDF5506CEEB5}"/>
                  </a:ext>
                </a:extLst>
              </p:cNvPr>
              <p:cNvSpPr/>
              <p:nvPr/>
            </p:nvSpPr>
            <p:spPr>
              <a:xfrm>
                <a:off x="2065402" y="1337685"/>
                <a:ext cx="1515620" cy="221927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고도화 </a:t>
                </a:r>
                <a:r>
                  <a:rPr kumimoji="1" lang="en-US" altLang="ko-KR" sz="800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PM|</a:t>
                </a:r>
                <a:endParaRPr kumimoji="1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80C6E84F-1069-4366-AB48-568A27D977A1}"/>
                  </a:ext>
                </a:extLst>
              </p:cNvPr>
              <p:cNvSpPr/>
              <p:nvPr/>
            </p:nvSpPr>
            <p:spPr>
              <a:xfrm>
                <a:off x="3163038" y="1559612"/>
                <a:ext cx="497123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11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/20)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666EEE02-944C-47A2-9120-49EDE1FB8EED}"/>
                </a:ext>
              </a:extLst>
            </p:cNvPr>
            <p:cNvGrpSpPr/>
            <p:nvPr/>
          </p:nvGrpSpPr>
          <p:grpSpPr>
            <a:xfrm>
              <a:off x="8251570" y="5520692"/>
              <a:ext cx="416973" cy="184666"/>
              <a:chOff x="5920050" y="1358222"/>
              <a:chExt cx="416973" cy="184666"/>
            </a:xfrm>
          </p:grpSpPr>
          <p:sp>
            <p:nvSpPr>
              <p:cNvPr id="242" name="직사각형 241">
                <a:extLst>
                  <a:ext uri="{FF2B5EF4-FFF2-40B4-BE49-F238E27FC236}">
                    <a16:creationId xmlns:a16="http://schemas.microsoft.com/office/drawing/2014/main" id="{39FFCC07-0F0D-4136-BF0F-7DBB179E9407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243" name="Accept">
                <a:extLst>
                  <a:ext uri="{FF2B5EF4-FFF2-40B4-BE49-F238E27FC236}">
                    <a16:creationId xmlns:a16="http://schemas.microsoft.com/office/drawing/2014/main" id="{5114D1C7-5F40-4586-9692-3C1AE75D2C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EA749F7F-A8F6-46E4-A7D1-9DCEABF8CE5A}"/>
              </a:ext>
            </a:extLst>
          </p:cNvPr>
          <p:cNvSpPr/>
          <p:nvPr/>
        </p:nvSpPr>
        <p:spPr>
          <a:xfrm>
            <a:off x="3023568" y="2750264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선택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10062BA7-CEC3-4276-A77F-ACB8DBEB0406}"/>
              </a:ext>
            </a:extLst>
          </p:cNvPr>
          <p:cNvSpPr/>
          <p:nvPr/>
        </p:nvSpPr>
        <p:spPr>
          <a:xfrm>
            <a:off x="3023568" y="5010386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8065516E-D5CC-4219-9EFA-073ECF966E47}"/>
              </a:ext>
            </a:extLst>
          </p:cNvPr>
          <p:cNvGrpSpPr/>
          <p:nvPr/>
        </p:nvGrpSpPr>
        <p:grpSpPr>
          <a:xfrm>
            <a:off x="3187696" y="5326859"/>
            <a:ext cx="1437509" cy="377855"/>
            <a:chOff x="11046174" y="4430284"/>
            <a:chExt cx="1437509" cy="377855"/>
          </a:xfrm>
        </p:grpSpPr>
        <p:sp>
          <p:nvSpPr>
            <p:cNvPr id="284" name="직사각형 283">
              <a:extLst>
                <a:ext uri="{FF2B5EF4-FFF2-40B4-BE49-F238E27FC236}">
                  <a16:creationId xmlns:a16="http://schemas.microsoft.com/office/drawing/2014/main" id="{59E3ED8E-E957-491C-A944-24ADDDEBA7D1}"/>
                </a:ext>
              </a:extLst>
            </p:cNvPr>
            <p:cNvSpPr/>
            <p:nvPr/>
          </p:nvSpPr>
          <p:spPr>
            <a:xfrm>
              <a:off x="11345230" y="4430284"/>
              <a:ext cx="113845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고도화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PM</a:t>
              </a:r>
            </a:p>
          </p:txBody>
        </p:sp>
        <p:grpSp>
          <p:nvGrpSpPr>
            <p:cNvPr id="285" name="Profile Picture">
              <a:extLst>
                <a:ext uri="{FF2B5EF4-FFF2-40B4-BE49-F238E27FC236}">
                  <a16:creationId xmlns:a16="http://schemas.microsoft.com/office/drawing/2014/main" id="{C3C5B712-2A28-447C-B7E2-2488E10ABDA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87" name="Background">
                <a:extLst>
                  <a:ext uri="{FF2B5EF4-FFF2-40B4-BE49-F238E27FC236}">
                    <a16:creationId xmlns:a16="http://schemas.microsoft.com/office/drawing/2014/main" id="{4BF102A0-9052-477D-9AFB-83EEFA8F2A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8" name="Profile Icon">
                <a:extLst>
                  <a:ext uri="{FF2B5EF4-FFF2-40B4-BE49-F238E27FC236}">
                    <a16:creationId xmlns:a16="http://schemas.microsoft.com/office/drawing/2014/main" id="{1A5DD344-83C3-4D2E-8E39-D50B791AEDE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6" name="직사각형 285">
              <a:extLst>
                <a:ext uri="{FF2B5EF4-FFF2-40B4-BE49-F238E27FC236}">
                  <a16:creationId xmlns:a16="http://schemas.microsoft.com/office/drawing/2014/main" id="{02CD9629-BB5E-48A1-8C29-71D1F093495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289" name="그래픽 288" descr="스마트폰">
            <a:extLst>
              <a:ext uri="{FF2B5EF4-FFF2-40B4-BE49-F238E27FC236}">
                <a16:creationId xmlns:a16="http://schemas.microsoft.com/office/drawing/2014/main" id="{B6D5A320-0659-4FCE-A319-84400F84624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5563340"/>
            <a:ext cx="144000" cy="144000"/>
          </a:xfrm>
          <a:prstGeom prst="rect">
            <a:avLst/>
          </a:prstGeom>
        </p:spPr>
      </p:pic>
      <p:sp>
        <p:nvSpPr>
          <p:cNvPr id="290" name="타원 289">
            <a:extLst>
              <a:ext uri="{FF2B5EF4-FFF2-40B4-BE49-F238E27FC236}">
                <a16:creationId xmlns:a16="http://schemas.microsoft.com/office/drawing/2014/main" id="{168F0E9A-AE22-4BA9-80BB-68FFF8541F59}"/>
              </a:ext>
            </a:extLst>
          </p:cNvPr>
          <p:cNvSpPr/>
          <p:nvPr/>
        </p:nvSpPr>
        <p:spPr>
          <a:xfrm>
            <a:off x="3188162" y="5323304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22" name="직사각형 321">
            <a:extLst>
              <a:ext uri="{FF2B5EF4-FFF2-40B4-BE49-F238E27FC236}">
                <a16:creationId xmlns:a16="http://schemas.microsoft.com/office/drawing/2014/main" id="{2893ADA5-3059-4BD5-95AF-2D1AF8504ACF}"/>
              </a:ext>
            </a:extLst>
          </p:cNvPr>
          <p:cNvSpPr/>
          <p:nvPr/>
        </p:nvSpPr>
        <p:spPr>
          <a:xfrm>
            <a:off x="6039903" y="2743583"/>
            <a:ext cx="136089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22C45D90-830F-4CD6-84C9-860C9B22A0BE}"/>
              </a:ext>
            </a:extLst>
          </p:cNvPr>
          <p:cNvGrpSpPr/>
          <p:nvPr/>
        </p:nvGrpSpPr>
        <p:grpSpPr>
          <a:xfrm>
            <a:off x="6144300" y="3084962"/>
            <a:ext cx="852228" cy="215444"/>
            <a:chOff x="7820597" y="4331934"/>
            <a:chExt cx="852228" cy="215444"/>
          </a:xfrm>
        </p:grpSpPr>
        <p:sp>
          <p:nvSpPr>
            <p:cNvPr id="337" name="LOL">
              <a:extLst>
                <a:ext uri="{FF2B5EF4-FFF2-40B4-BE49-F238E27FC236}">
                  <a16:creationId xmlns:a16="http://schemas.microsoft.com/office/drawing/2014/main" id="{3526F5D6-E0A8-457D-BDDE-3865F3D5A42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820597" y="4359488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8" name="직사각형 337">
              <a:extLst>
                <a:ext uri="{FF2B5EF4-FFF2-40B4-BE49-F238E27FC236}">
                  <a16:creationId xmlns:a16="http://schemas.microsoft.com/office/drawing/2014/main" id="{BADC81D7-3D71-401B-85AE-5542469E1EB4}"/>
                </a:ext>
              </a:extLst>
            </p:cNvPr>
            <p:cNvSpPr/>
            <p:nvPr/>
          </p:nvSpPr>
          <p:spPr>
            <a:xfrm>
              <a:off x="7938329" y="4331934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닉네임 설정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A59A0BD3-9EE1-43F6-9C7A-4CE636B00B71}"/>
              </a:ext>
            </a:extLst>
          </p:cNvPr>
          <p:cNvSpPr/>
          <p:nvPr/>
        </p:nvSpPr>
        <p:spPr>
          <a:xfrm>
            <a:off x="6039903" y="3666609"/>
            <a:ext cx="136089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5B14BDF6-1AD1-4FFC-AA66-E94BBA942651}"/>
              </a:ext>
            </a:extLst>
          </p:cNvPr>
          <p:cNvGrpSpPr/>
          <p:nvPr/>
        </p:nvGrpSpPr>
        <p:grpSpPr>
          <a:xfrm>
            <a:off x="6144300" y="4007988"/>
            <a:ext cx="852228" cy="215444"/>
            <a:chOff x="7820597" y="4331934"/>
            <a:chExt cx="852228" cy="215444"/>
          </a:xfrm>
        </p:grpSpPr>
        <p:sp>
          <p:nvSpPr>
            <p:cNvPr id="348" name="LOL">
              <a:extLst>
                <a:ext uri="{FF2B5EF4-FFF2-40B4-BE49-F238E27FC236}">
                  <a16:creationId xmlns:a16="http://schemas.microsoft.com/office/drawing/2014/main" id="{5BA1108A-322C-4900-8B67-3AF46DCA2B0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820597" y="4359488"/>
              <a:ext cx="160338" cy="160337"/>
            </a:xfrm>
            <a:custGeom>
              <a:avLst/>
              <a:gdLst>
                <a:gd name="T0" fmla="*/ 695 w 1391"/>
                <a:gd name="T1" fmla="*/ 0 h 1391"/>
                <a:gd name="T2" fmla="*/ 0 w 1391"/>
                <a:gd name="T3" fmla="*/ 695 h 1391"/>
                <a:gd name="T4" fmla="*/ 695 w 1391"/>
                <a:gd name="T5" fmla="*/ 1391 h 1391"/>
                <a:gd name="T6" fmla="*/ 1391 w 1391"/>
                <a:gd name="T7" fmla="*/ 695 h 1391"/>
                <a:gd name="T8" fmla="*/ 695 w 1391"/>
                <a:gd name="T9" fmla="*/ 0 h 1391"/>
                <a:gd name="T10" fmla="*/ 695 w 1391"/>
                <a:gd name="T11" fmla="*/ 109 h 1391"/>
                <a:gd name="T12" fmla="*/ 1282 w 1391"/>
                <a:gd name="T13" fmla="*/ 695 h 1391"/>
                <a:gd name="T14" fmla="*/ 695 w 1391"/>
                <a:gd name="T15" fmla="*/ 1282 h 1391"/>
                <a:gd name="T16" fmla="*/ 108 w 1391"/>
                <a:gd name="T17" fmla="*/ 695 h 1391"/>
                <a:gd name="T18" fmla="*/ 695 w 1391"/>
                <a:gd name="T19" fmla="*/ 109 h 1391"/>
                <a:gd name="T20" fmla="*/ 478 w 1391"/>
                <a:gd name="T21" fmla="*/ 478 h 1391"/>
                <a:gd name="T22" fmla="*/ 315 w 1391"/>
                <a:gd name="T23" fmla="*/ 587 h 1391"/>
                <a:gd name="T24" fmla="*/ 478 w 1391"/>
                <a:gd name="T25" fmla="*/ 587 h 1391"/>
                <a:gd name="T26" fmla="*/ 587 w 1391"/>
                <a:gd name="T27" fmla="*/ 587 h 1391"/>
                <a:gd name="T28" fmla="*/ 478 w 1391"/>
                <a:gd name="T29" fmla="*/ 478 h 1391"/>
                <a:gd name="T30" fmla="*/ 912 w 1391"/>
                <a:gd name="T31" fmla="*/ 478 h 1391"/>
                <a:gd name="T32" fmla="*/ 804 w 1391"/>
                <a:gd name="T33" fmla="*/ 587 h 1391"/>
                <a:gd name="T34" fmla="*/ 912 w 1391"/>
                <a:gd name="T35" fmla="*/ 587 h 1391"/>
                <a:gd name="T36" fmla="*/ 1075 w 1391"/>
                <a:gd name="T37" fmla="*/ 587 h 1391"/>
                <a:gd name="T38" fmla="*/ 912 w 1391"/>
                <a:gd name="T39" fmla="*/ 478 h 1391"/>
                <a:gd name="T40" fmla="*/ 324 w 1391"/>
                <a:gd name="T41" fmla="*/ 804 h 1391"/>
                <a:gd name="T42" fmla="*/ 695 w 1391"/>
                <a:gd name="T43" fmla="*/ 1175 h 1391"/>
                <a:gd name="T44" fmla="*/ 1067 w 1391"/>
                <a:gd name="T45" fmla="*/ 804 h 1391"/>
                <a:gd name="T46" fmla="*/ 695 w 1391"/>
                <a:gd name="T47" fmla="*/ 867 h 1391"/>
                <a:gd name="T48" fmla="*/ 324 w 1391"/>
                <a:gd name="T49" fmla="*/ 80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1" h="1391">
                  <a:moveTo>
                    <a:pt x="695" y="0"/>
                  </a:moveTo>
                  <a:cubicBezTo>
                    <a:pt x="311" y="0"/>
                    <a:pt x="0" y="311"/>
                    <a:pt x="0" y="695"/>
                  </a:cubicBezTo>
                  <a:cubicBezTo>
                    <a:pt x="0" y="1079"/>
                    <a:pt x="311" y="1391"/>
                    <a:pt x="695" y="1391"/>
                  </a:cubicBezTo>
                  <a:cubicBezTo>
                    <a:pt x="1079" y="1391"/>
                    <a:pt x="1391" y="1079"/>
                    <a:pt x="1391" y="695"/>
                  </a:cubicBezTo>
                  <a:cubicBezTo>
                    <a:pt x="1391" y="311"/>
                    <a:pt x="1079" y="0"/>
                    <a:pt x="695" y="0"/>
                  </a:cubicBezTo>
                  <a:close/>
                  <a:moveTo>
                    <a:pt x="695" y="109"/>
                  </a:moveTo>
                  <a:cubicBezTo>
                    <a:pt x="1019" y="109"/>
                    <a:pt x="1282" y="372"/>
                    <a:pt x="1282" y="695"/>
                  </a:cubicBezTo>
                  <a:cubicBezTo>
                    <a:pt x="1282" y="1019"/>
                    <a:pt x="1019" y="1282"/>
                    <a:pt x="695" y="1282"/>
                  </a:cubicBezTo>
                  <a:cubicBezTo>
                    <a:pt x="372" y="1282"/>
                    <a:pt x="108" y="1019"/>
                    <a:pt x="108" y="695"/>
                  </a:cubicBezTo>
                  <a:cubicBezTo>
                    <a:pt x="108" y="372"/>
                    <a:pt x="372" y="109"/>
                    <a:pt x="695" y="109"/>
                  </a:cubicBezTo>
                  <a:close/>
                  <a:moveTo>
                    <a:pt x="478" y="478"/>
                  </a:moveTo>
                  <a:cubicBezTo>
                    <a:pt x="418" y="478"/>
                    <a:pt x="315" y="553"/>
                    <a:pt x="315" y="587"/>
                  </a:cubicBezTo>
                  <a:cubicBezTo>
                    <a:pt x="315" y="621"/>
                    <a:pt x="418" y="587"/>
                    <a:pt x="478" y="587"/>
                  </a:cubicBezTo>
                  <a:cubicBezTo>
                    <a:pt x="538" y="587"/>
                    <a:pt x="587" y="625"/>
                    <a:pt x="587" y="587"/>
                  </a:cubicBezTo>
                  <a:cubicBezTo>
                    <a:pt x="587" y="549"/>
                    <a:pt x="538" y="478"/>
                    <a:pt x="478" y="478"/>
                  </a:cubicBezTo>
                  <a:close/>
                  <a:moveTo>
                    <a:pt x="912" y="478"/>
                  </a:moveTo>
                  <a:cubicBezTo>
                    <a:pt x="852" y="478"/>
                    <a:pt x="804" y="549"/>
                    <a:pt x="804" y="587"/>
                  </a:cubicBezTo>
                  <a:cubicBezTo>
                    <a:pt x="804" y="625"/>
                    <a:pt x="852" y="587"/>
                    <a:pt x="912" y="587"/>
                  </a:cubicBezTo>
                  <a:cubicBezTo>
                    <a:pt x="972" y="587"/>
                    <a:pt x="1075" y="621"/>
                    <a:pt x="1075" y="587"/>
                  </a:cubicBezTo>
                  <a:cubicBezTo>
                    <a:pt x="1075" y="553"/>
                    <a:pt x="972" y="478"/>
                    <a:pt x="912" y="478"/>
                  </a:cubicBezTo>
                  <a:close/>
                  <a:moveTo>
                    <a:pt x="324" y="804"/>
                  </a:moveTo>
                  <a:cubicBezTo>
                    <a:pt x="324" y="979"/>
                    <a:pt x="449" y="1175"/>
                    <a:pt x="695" y="1175"/>
                  </a:cubicBezTo>
                  <a:cubicBezTo>
                    <a:pt x="942" y="1175"/>
                    <a:pt x="1067" y="979"/>
                    <a:pt x="1067" y="804"/>
                  </a:cubicBezTo>
                  <a:cubicBezTo>
                    <a:pt x="1067" y="804"/>
                    <a:pt x="947" y="867"/>
                    <a:pt x="695" y="867"/>
                  </a:cubicBezTo>
                  <a:cubicBezTo>
                    <a:pt x="443" y="867"/>
                    <a:pt x="324" y="804"/>
                    <a:pt x="324" y="804"/>
                  </a:cubicBezTo>
                  <a:close/>
                </a:path>
              </a:pathLst>
            </a:custGeom>
            <a:solidFill>
              <a:srgbClr val="75757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9" name="직사각형 348">
              <a:extLst>
                <a:ext uri="{FF2B5EF4-FFF2-40B4-BE49-F238E27FC236}">
                  <a16:creationId xmlns:a16="http://schemas.microsoft.com/office/drawing/2014/main" id="{A43DD462-67DE-4A28-80C4-2495F76A83C6}"/>
                </a:ext>
              </a:extLst>
            </p:cNvPr>
            <p:cNvSpPr/>
            <p:nvPr/>
          </p:nvSpPr>
          <p:spPr>
            <a:xfrm>
              <a:off x="7938329" y="4331934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spcBef>
                  <a:spcPts val="700"/>
                </a:spcBef>
                <a:spcAft>
                  <a:spcPts val="700"/>
                </a:spcAft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닉네임 취소</a:t>
              </a:r>
              <a:endPara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50" name="사각형: 둥근 모서리 349">
            <a:extLst>
              <a:ext uri="{FF2B5EF4-FFF2-40B4-BE49-F238E27FC236}">
                <a16:creationId xmlns:a16="http://schemas.microsoft.com/office/drawing/2014/main" id="{1BA7EB74-7203-40BB-8084-F120AF63F41C}"/>
              </a:ext>
            </a:extLst>
          </p:cNvPr>
          <p:cNvSpPr/>
          <p:nvPr/>
        </p:nvSpPr>
        <p:spPr>
          <a:xfrm>
            <a:off x="3066408" y="2983116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59" name="그룹 358">
            <a:extLst>
              <a:ext uri="{FF2B5EF4-FFF2-40B4-BE49-F238E27FC236}">
                <a16:creationId xmlns:a16="http://schemas.microsoft.com/office/drawing/2014/main" id="{3777F509-55C7-4F9D-B666-E6E622FB788E}"/>
              </a:ext>
            </a:extLst>
          </p:cNvPr>
          <p:cNvGrpSpPr/>
          <p:nvPr/>
        </p:nvGrpSpPr>
        <p:grpSpPr>
          <a:xfrm>
            <a:off x="3161818" y="3049486"/>
            <a:ext cx="1233927" cy="377855"/>
            <a:chOff x="11046174" y="4430284"/>
            <a:chExt cx="1233927" cy="377855"/>
          </a:xfrm>
        </p:grpSpPr>
        <p:sp>
          <p:nvSpPr>
            <p:cNvPr id="360" name="직사각형 359">
              <a:extLst>
                <a:ext uri="{FF2B5EF4-FFF2-40B4-BE49-F238E27FC236}">
                  <a16:creationId xmlns:a16="http://schemas.microsoft.com/office/drawing/2014/main" id="{192B199F-3646-4A52-8B90-0C43BC948115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61" name="Profile Picture">
              <a:extLst>
                <a:ext uri="{FF2B5EF4-FFF2-40B4-BE49-F238E27FC236}">
                  <a16:creationId xmlns:a16="http://schemas.microsoft.com/office/drawing/2014/main" id="{5BCFC54E-32A0-4CC4-8918-B7524EB4CD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63" name="Background">
                <a:extLst>
                  <a:ext uri="{FF2B5EF4-FFF2-40B4-BE49-F238E27FC236}">
                    <a16:creationId xmlns:a16="http://schemas.microsoft.com/office/drawing/2014/main" id="{70598842-471F-412F-88FF-093A6594A1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64" name="Profile Icon">
                <a:extLst>
                  <a:ext uri="{FF2B5EF4-FFF2-40B4-BE49-F238E27FC236}">
                    <a16:creationId xmlns:a16="http://schemas.microsoft.com/office/drawing/2014/main" id="{4E8BAA60-1E38-435B-8B3D-B33FD375DAB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63CA227F-23D9-4890-BB69-59521B191621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65" name="그래픽 364" descr="스마트폰">
            <a:extLst>
              <a:ext uri="{FF2B5EF4-FFF2-40B4-BE49-F238E27FC236}">
                <a16:creationId xmlns:a16="http://schemas.microsoft.com/office/drawing/2014/main" id="{A72C2455-DEAC-4DF3-869F-2E049866979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50072" y="3285967"/>
            <a:ext cx="144000" cy="144000"/>
          </a:xfrm>
          <a:prstGeom prst="rect">
            <a:avLst/>
          </a:prstGeom>
        </p:spPr>
      </p:pic>
      <p:sp>
        <p:nvSpPr>
          <p:cNvPr id="366" name="타원 365">
            <a:extLst>
              <a:ext uri="{FF2B5EF4-FFF2-40B4-BE49-F238E27FC236}">
                <a16:creationId xmlns:a16="http://schemas.microsoft.com/office/drawing/2014/main" id="{0799C7A8-A0E2-4C39-A1EB-48406C9458B9}"/>
              </a:ext>
            </a:extLst>
          </p:cNvPr>
          <p:cNvSpPr/>
          <p:nvPr/>
        </p:nvSpPr>
        <p:spPr>
          <a:xfrm>
            <a:off x="3162284" y="3045931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7" name="사각형: 둥근 모서리 366">
            <a:extLst>
              <a:ext uri="{FF2B5EF4-FFF2-40B4-BE49-F238E27FC236}">
                <a16:creationId xmlns:a16="http://schemas.microsoft.com/office/drawing/2014/main" id="{5825FF92-CDB8-4C7B-983E-D316FADF220F}"/>
              </a:ext>
            </a:extLst>
          </p:cNvPr>
          <p:cNvSpPr/>
          <p:nvPr/>
        </p:nvSpPr>
        <p:spPr>
          <a:xfrm>
            <a:off x="3066408" y="3906142"/>
            <a:ext cx="2394709" cy="916024"/>
          </a:xfrm>
          <a:prstGeom prst="roundRect">
            <a:avLst>
              <a:gd name="adj" fmla="val 10075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68" name="사각형: 둥근 모서리 367">
            <a:extLst>
              <a:ext uri="{FF2B5EF4-FFF2-40B4-BE49-F238E27FC236}">
                <a16:creationId xmlns:a16="http://schemas.microsoft.com/office/drawing/2014/main" id="{6BFF5C1C-4B1F-4AD2-913A-CECA41F2B4F1}"/>
              </a:ext>
            </a:extLst>
          </p:cNvPr>
          <p:cNvSpPr/>
          <p:nvPr/>
        </p:nvSpPr>
        <p:spPr>
          <a:xfrm>
            <a:off x="3066408" y="5269116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69" name="타원 368">
            <a:extLst>
              <a:ext uri="{FF2B5EF4-FFF2-40B4-BE49-F238E27FC236}">
                <a16:creationId xmlns:a16="http://schemas.microsoft.com/office/drawing/2014/main" id="{60DE6EDE-6CF7-4D08-85F6-CE1008B011CC}"/>
              </a:ext>
            </a:extLst>
          </p:cNvPr>
          <p:cNvSpPr>
            <a:spLocks noChangeAspect="1"/>
          </p:cNvSpPr>
          <p:nvPr/>
        </p:nvSpPr>
        <p:spPr>
          <a:xfrm>
            <a:off x="2920406" y="29268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0" name="타원 369">
            <a:extLst>
              <a:ext uri="{FF2B5EF4-FFF2-40B4-BE49-F238E27FC236}">
                <a16:creationId xmlns:a16="http://schemas.microsoft.com/office/drawing/2014/main" id="{C6BF1AC4-10A0-4AFC-AFF7-5D22EE379456}"/>
              </a:ext>
            </a:extLst>
          </p:cNvPr>
          <p:cNvSpPr>
            <a:spLocks noChangeAspect="1"/>
          </p:cNvSpPr>
          <p:nvPr/>
        </p:nvSpPr>
        <p:spPr>
          <a:xfrm>
            <a:off x="2920406" y="38153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71" name="타원 370">
            <a:extLst>
              <a:ext uri="{FF2B5EF4-FFF2-40B4-BE49-F238E27FC236}">
                <a16:creationId xmlns:a16="http://schemas.microsoft.com/office/drawing/2014/main" id="{B0044A90-B05C-46D0-93E0-8A7FBC5EF253}"/>
              </a:ext>
            </a:extLst>
          </p:cNvPr>
          <p:cNvSpPr>
            <a:spLocks noChangeAspect="1"/>
          </p:cNvSpPr>
          <p:nvPr/>
        </p:nvSpPr>
        <p:spPr>
          <a:xfrm>
            <a:off x="2920406" y="52128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72" name="사각형: 둥근 모서리 371">
            <a:extLst>
              <a:ext uri="{FF2B5EF4-FFF2-40B4-BE49-F238E27FC236}">
                <a16:creationId xmlns:a16="http://schemas.microsoft.com/office/drawing/2014/main" id="{78D7DA35-F136-4AEF-AB44-6E0AAB3CB70B}"/>
              </a:ext>
            </a:extLst>
          </p:cNvPr>
          <p:cNvSpPr/>
          <p:nvPr/>
        </p:nvSpPr>
        <p:spPr>
          <a:xfrm>
            <a:off x="6039611" y="2976435"/>
            <a:ext cx="1048392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73" name="타원 372">
            <a:extLst>
              <a:ext uri="{FF2B5EF4-FFF2-40B4-BE49-F238E27FC236}">
                <a16:creationId xmlns:a16="http://schemas.microsoft.com/office/drawing/2014/main" id="{592FE10A-E831-426C-B52C-033F88E048E4}"/>
              </a:ext>
            </a:extLst>
          </p:cNvPr>
          <p:cNvSpPr>
            <a:spLocks noChangeAspect="1"/>
          </p:cNvSpPr>
          <p:nvPr/>
        </p:nvSpPr>
        <p:spPr>
          <a:xfrm>
            <a:off x="5893608" y="29201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4" name="사각형: 둥근 모서리 373">
            <a:extLst>
              <a:ext uri="{FF2B5EF4-FFF2-40B4-BE49-F238E27FC236}">
                <a16:creationId xmlns:a16="http://schemas.microsoft.com/office/drawing/2014/main" id="{09E3B90D-148A-48AA-947D-1F5F79741447}"/>
              </a:ext>
            </a:extLst>
          </p:cNvPr>
          <p:cNvSpPr/>
          <p:nvPr/>
        </p:nvSpPr>
        <p:spPr>
          <a:xfrm>
            <a:off x="6039611" y="3890835"/>
            <a:ext cx="1048392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75" name="타원 374">
            <a:extLst>
              <a:ext uri="{FF2B5EF4-FFF2-40B4-BE49-F238E27FC236}">
                <a16:creationId xmlns:a16="http://schemas.microsoft.com/office/drawing/2014/main" id="{6F93BA39-242C-4A6E-8254-CF2CFFB57834}"/>
              </a:ext>
            </a:extLst>
          </p:cNvPr>
          <p:cNvSpPr>
            <a:spLocks noChangeAspect="1"/>
          </p:cNvSpPr>
          <p:nvPr/>
        </p:nvSpPr>
        <p:spPr>
          <a:xfrm>
            <a:off x="5893608" y="38345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6" name="말풍선: 모서리가 둥근 사각형 375">
            <a:extLst>
              <a:ext uri="{FF2B5EF4-FFF2-40B4-BE49-F238E27FC236}">
                <a16:creationId xmlns:a16="http://schemas.microsoft.com/office/drawing/2014/main" id="{F80B42F2-2D54-45C1-A074-EFE2268E6508}"/>
              </a:ext>
            </a:extLst>
          </p:cNvPr>
          <p:cNvSpPr/>
          <p:nvPr/>
        </p:nvSpPr>
        <p:spPr>
          <a:xfrm>
            <a:off x="3260116" y="2383484"/>
            <a:ext cx="1846722" cy="272415"/>
          </a:xfrm>
          <a:prstGeom prst="wedgeRoundRectCallout">
            <a:avLst>
              <a:gd name="adj1" fmla="val -17096"/>
              <a:gd name="adj2" fmla="val 84667"/>
              <a:gd name="adj3" fmla="val 16667"/>
            </a:avLst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목록 내 대화자명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77" name="말풍선: 모서리가 둥근 사각형 376">
            <a:extLst>
              <a:ext uri="{FF2B5EF4-FFF2-40B4-BE49-F238E27FC236}">
                <a16:creationId xmlns:a16="http://schemas.microsoft.com/office/drawing/2014/main" id="{0E84C482-1116-4711-8DB5-0F06CCF464A7}"/>
              </a:ext>
            </a:extLst>
          </p:cNvPr>
          <p:cNvSpPr/>
          <p:nvPr/>
        </p:nvSpPr>
        <p:spPr>
          <a:xfrm>
            <a:off x="5646722" y="2376803"/>
            <a:ext cx="1846722" cy="272415"/>
          </a:xfrm>
          <a:prstGeom prst="wedgeRoundRectCallout">
            <a:avLst>
              <a:gd name="adj1" fmla="val -18965"/>
              <a:gd name="adj2" fmla="val 87833"/>
              <a:gd name="adj3" fmla="val 16667"/>
            </a:avLst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그룹 목록 내 컨텍스트 메뉴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F6ACB947-3479-4FF8-8C2A-664D4BC0BFA3}"/>
              </a:ext>
            </a:extLst>
          </p:cNvPr>
          <p:cNvCxnSpPr>
            <a:cxnSpLocks/>
          </p:cNvCxnSpPr>
          <p:nvPr/>
        </p:nvCxnSpPr>
        <p:spPr>
          <a:xfrm>
            <a:off x="5546785" y="2277374"/>
            <a:ext cx="0" cy="4442603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49217CE1-9670-4DF1-9B7C-86C2055E5FE1}"/>
              </a:ext>
            </a:extLst>
          </p:cNvPr>
          <p:cNvSpPr/>
          <p:nvPr/>
        </p:nvSpPr>
        <p:spPr>
          <a:xfrm>
            <a:off x="3023568" y="5873028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닉네임 설정 취소 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82" name="그룹 381">
            <a:extLst>
              <a:ext uri="{FF2B5EF4-FFF2-40B4-BE49-F238E27FC236}">
                <a16:creationId xmlns:a16="http://schemas.microsoft.com/office/drawing/2014/main" id="{4B2CE111-0791-4559-B925-F0D4E34FFA26}"/>
              </a:ext>
            </a:extLst>
          </p:cNvPr>
          <p:cNvGrpSpPr/>
          <p:nvPr/>
        </p:nvGrpSpPr>
        <p:grpSpPr>
          <a:xfrm>
            <a:off x="3187696" y="6189501"/>
            <a:ext cx="1233927" cy="377855"/>
            <a:chOff x="11046174" y="4430284"/>
            <a:chExt cx="1233927" cy="377855"/>
          </a:xfrm>
        </p:grpSpPr>
        <p:sp>
          <p:nvSpPr>
            <p:cNvPr id="383" name="직사각형 382">
              <a:extLst>
                <a:ext uri="{FF2B5EF4-FFF2-40B4-BE49-F238E27FC236}">
                  <a16:creationId xmlns:a16="http://schemas.microsoft.com/office/drawing/2014/main" id="{79B9AF9E-73C3-4957-A2AE-77F4989FEBA4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84" name="Profile Picture">
              <a:extLst>
                <a:ext uri="{FF2B5EF4-FFF2-40B4-BE49-F238E27FC236}">
                  <a16:creationId xmlns:a16="http://schemas.microsoft.com/office/drawing/2014/main" id="{FBDBEEA3-C736-4056-8C80-D4C443AFC12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86" name="Background">
                <a:extLst>
                  <a:ext uri="{FF2B5EF4-FFF2-40B4-BE49-F238E27FC236}">
                    <a16:creationId xmlns:a16="http://schemas.microsoft.com/office/drawing/2014/main" id="{0BC82FFF-E0D2-4F0A-A76C-B4FEE96031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Profile Icon">
                <a:extLst>
                  <a:ext uri="{FF2B5EF4-FFF2-40B4-BE49-F238E27FC236}">
                    <a16:creationId xmlns:a16="http://schemas.microsoft.com/office/drawing/2014/main" id="{24C8F3F6-C23B-4E09-81DD-925A8D98F28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5" name="직사각형 384">
              <a:extLst>
                <a:ext uri="{FF2B5EF4-FFF2-40B4-BE49-F238E27FC236}">
                  <a16:creationId xmlns:a16="http://schemas.microsoft.com/office/drawing/2014/main" id="{42C73101-43BE-441A-ACD1-BCCE5B21464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88" name="그래픽 387" descr="스마트폰">
            <a:extLst>
              <a:ext uri="{FF2B5EF4-FFF2-40B4-BE49-F238E27FC236}">
                <a16:creationId xmlns:a16="http://schemas.microsoft.com/office/drawing/2014/main" id="{379E47AC-FC3E-4BC0-B7CC-8E1284C749D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375950" y="6425982"/>
            <a:ext cx="144000" cy="144000"/>
          </a:xfrm>
          <a:prstGeom prst="rect">
            <a:avLst/>
          </a:prstGeom>
        </p:spPr>
      </p:pic>
      <p:sp>
        <p:nvSpPr>
          <p:cNvPr id="389" name="타원 388">
            <a:extLst>
              <a:ext uri="{FF2B5EF4-FFF2-40B4-BE49-F238E27FC236}">
                <a16:creationId xmlns:a16="http://schemas.microsoft.com/office/drawing/2014/main" id="{65434340-DCE6-448A-9DF9-4F0DE67CEE8C}"/>
              </a:ext>
            </a:extLst>
          </p:cNvPr>
          <p:cNvSpPr/>
          <p:nvPr/>
        </p:nvSpPr>
        <p:spPr>
          <a:xfrm>
            <a:off x="3188162" y="6185946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90" name="사각형: 둥근 모서리 389">
            <a:extLst>
              <a:ext uri="{FF2B5EF4-FFF2-40B4-BE49-F238E27FC236}">
                <a16:creationId xmlns:a16="http://schemas.microsoft.com/office/drawing/2014/main" id="{5C781C68-1124-44BE-8CEE-90E54EB6CC59}"/>
              </a:ext>
            </a:extLst>
          </p:cNvPr>
          <p:cNvSpPr/>
          <p:nvPr/>
        </p:nvSpPr>
        <p:spPr>
          <a:xfrm>
            <a:off x="3066408" y="6131758"/>
            <a:ext cx="2394709" cy="46745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91" name="타원 390">
            <a:extLst>
              <a:ext uri="{FF2B5EF4-FFF2-40B4-BE49-F238E27FC236}">
                <a16:creationId xmlns:a16="http://schemas.microsoft.com/office/drawing/2014/main" id="{12FFEA13-E37E-4EAA-9106-EC09F71B6DAF}"/>
              </a:ext>
            </a:extLst>
          </p:cNvPr>
          <p:cNvSpPr>
            <a:spLocks noChangeAspect="1"/>
          </p:cNvSpPr>
          <p:nvPr/>
        </p:nvSpPr>
        <p:spPr>
          <a:xfrm>
            <a:off x="2920406" y="607549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2’-4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789318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개인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복사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대화상대 이동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58B990E0-09BA-4986-95AE-4F3854A454E3}"/>
              </a:ext>
            </a:extLst>
          </p:cNvPr>
          <p:cNvGrpSpPr/>
          <p:nvPr/>
        </p:nvGrpSpPr>
        <p:grpSpPr>
          <a:xfrm>
            <a:off x="132725" y="786350"/>
            <a:ext cx="2726549" cy="5145389"/>
            <a:chOff x="523527" y="1312561"/>
            <a:chExt cx="2726549" cy="5145389"/>
          </a:xfrm>
        </p:grpSpPr>
        <p:sp>
          <p:nvSpPr>
            <p:cNvPr id="517" name="직사각형 516">
              <a:extLst>
                <a:ext uri="{FF2B5EF4-FFF2-40B4-BE49-F238E27FC236}">
                  <a16:creationId xmlns:a16="http://schemas.microsoft.com/office/drawing/2014/main" id="{D9A72E6F-4DCF-427F-BDF3-C022EAE04583}"/>
                </a:ext>
              </a:extLst>
            </p:cNvPr>
            <p:cNvSpPr/>
            <p:nvPr/>
          </p:nvSpPr>
          <p:spPr>
            <a:xfrm>
              <a:off x="547579" y="1312561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18" name="그룹 517">
              <a:extLst>
                <a:ext uri="{FF2B5EF4-FFF2-40B4-BE49-F238E27FC236}">
                  <a16:creationId xmlns:a16="http://schemas.microsoft.com/office/drawing/2014/main" id="{025C8C47-37F4-4B26-9988-67CF434BF791}"/>
                </a:ext>
              </a:extLst>
            </p:cNvPr>
            <p:cNvGrpSpPr/>
            <p:nvPr/>
          </p:nvGrpSpPr>
          <p:grpSpPr>
            <a:xfrm>
              <a:off x="523527" y="1345268"/>
              <a:ext cx="2327951" cy="225640"/>
              <a:chOff x="498127" y="1345268"/>
              <a:chExt cx="2327951" cy="225640"/>
            </a:xfrm>
          </p:grpSpPr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2EF4D616-DDCE-41E4-9CF3-CB2FDB9A0AE9}"/>
                  </a:ext>
                </a:extLst>
              </p:cNvPr>
              <p:cNvGrpSpPr/>
              <p:nvPr/>
            </p:nvGrpSpPr>
            <p:grpSpPr>
              <a:xfrm>
                <a:off x="558078" y="1355464"/>
                <a:ext cx="2268000" cy="215444"/>
                <a:chOff x="2753227" y="6341570"/>
                <a:chExt cx="2268000" cy="215444"/>
              </a:xfrm>
            </p:grpSpPr>
            <p:grpSp>
              <p:nvGrpSpPr>
                <p:cNvPr id="536" name="그룹 535">
                  <a:extLst>
                    <a:ext uri="{FF2B5EF4-FFF2-40B4-BE49-F238E27FC236}">
                      <a16:creationId xmlns:a16="http://schemas.microsoft.com/office/drawing/2014/main" id="{CB587992-277F-425B-92BD-29F9ADC4B2E9}"/>
                    </a:ext>
                  </a:extLst>
                </p:cNvPr>
                <p:cNvGrpSpPr/>
                <p:nvPr/>
              </p:nvGrpSpPr>
              <p:grpSpPr>
                <a:xfrm>
                  <a:off x="3244556" y="6341570"/>
                  <a:ext cx="1747977" cy="215444"/>
                  <a:chOff x="3244556" y="6341570"/>
                  <a:chExt cx="1747977" cy="215444"/>
                </a:xfrm>
              </p:grpSpPr>
              <p:sp>
                <p:nvSpPr>
                  <p:cNvPr id="538" name="Search Icon">
                    <a:extLst>
                      <a:ext uri="{FF2B5EF4-FFF2-40B4-BE49-F238E27FC236}">
                        <a16:creationId xmlns:a16="http://schemas.microsoft.com/office/drawing/2014/main" id="{45C5A9B6-0C63-4854-959C-FE187A73A408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881524" y="6393938"/>
                    <a:ext cx="111009" cy="110708"/>
                  </a:xfrm>
                  <a:custGeom>
                    <a:avLst/>
                    <a:gdLst>
                      <a:gd name="T0" fmla="*/ 229 w 617"/>
                      <a:gd name="T1" fmla="*/ 388 h 617"/>
                      <a:gd name="T2" fmla="*/ 70 w 617"/>
                      <a:gd name="T3" fmla="*/ 229 h 617"/>
                      <a:gd name="T4" fmla="*/ 229 w 617"/>
                      <a:gd name="T5" fmla="*/ 70 h 617"/>
                      <a:gd name="T6" fmla="*/ 388 w 617"/>
                      <a:gd name="T7" fmla="*/ 229 h 617"/>
                      <a:gd name="T8" fmla="*/ 229 w 617"/>
                      <a:gd name="T9" fmla="*/ 388 h 617"/>
                      <a:gd name="T10" fmla="*/ 441 w 617"/>
                      <a:gd name="T11" fmla="*/ 388 h 617"/>
                      <a:gd name="T12" fmla="*/ 413 w 617"/>
                      <a:gd name="T13" fmla="*/ 388 h 617"/>
                      <a:gd name="T14" fmla="*/ 403 w 617"/>
                      <a:gd name="T15" fmla="*/ 378 h 617"/>
                      <a:gd name="T16" fmla="*/ 458 w 617"/>
                      <a:gd name="T17" fmla="*/ 229 h 617"/>
                      <a:gd name="T18" fmla="*/ 229 w 617"/>
                      <a:gd name="T19" fmla="*/ 0 h 617"/>
                      <a:gd name="T20" fmla="*/ 0 w 617"/>
                      <a:gd name="T21" fmla="*/ 229 h 617"/>
                      <a:gd name="T22" fmla="*/ 229 w 617"/>
                      <a:gd name="T23" fmla="*/ 458 h 617"/>
                      <a:gd name="T24" fmla="*/ 378 w 617"/>
                      <a:gd name="T25" fmla="*/ 403 h 617"/>
                      <a:gd name="T26" fmla="*/ 388 w 617"/>
                      <a:gd name="T27" fmla="*/ 413 h 617"/>
                      <a:gd name="T28" fmla="*/ 388 w 617"/>
                      <a:gd name="T29" fmla="*/ 441 h 617"/>
                      <a:gd name="T30" fmla="*/ 564 w 617"/>
                      <a:gd name="T31" fmla="*/ 617 h 617"/>
                      <a:gd name="T32" fmla="*/ 617 w 617"/>
                      <a:gd name="T33" fmla="*/ 564 h 617"/>
                      <a:gd name="T34" fmla="*/ 441 w 617"/>
                      <a:gd name="T35" fmla="*/ 388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617" h="617">
                        <a:moveTo>
                          <a:pt x="229" y="388"/>
                        </a:moveTo>
                        <a:cubicBezTo>
                          <a:pt x="141" y="388"/>
                          <a:pt x="70" y="317"/>
                          <a:pt x="70" y="229"/>
                        </a:cubicBezTo>
                        <a:cubicBezTo>
                          <a:pt x="70" y="141"/>
                          <a:pt x="141" y="70"/>
                          <a:pt x="229" y="70"/>
                        </a:cubicBezTo>
                        <a:cubicBezTo>
                          <a:pt x="317" y="70"/>
                          <a:pt x="388" y="141"/>
                          <a:pt x="388" y="229"/>
                        </a:cubicBezTo>
                        <a:cubicBezTo>
                          <a:pt x="388" y="317"/>
                          <a:pt x="317" y="388"/>
                          <a:pt x="229" y="388"/>
                        </a:cubicBezTo>
                        <a:moveTo>
                          <a:pt x="441" y="388"/>
                        </a:moveTo>
                        <a:lnTo>
                          <a:pt x="413" y="388"/>
                        </a:lnTo>
                        <a:lnTo>
                          <a:pt x="403" y="378"/>
                        </a:lnTo>
                        <a:cubicBezTo>
                          <a:pt x="438" y="338"/>
                          <a:pt x="458" y="286"/>
                          <a:pt x="458" y="229"/>
                        </a:cubicBezTo>
                        <a:cubicBezTo>
                          <a:pt x="458" y="102"/>
                          <a:pt x="356" y="0"/>
                          <a:pt x="229" y="0"/>
                        </a:cubicBezTo>
                        <a:cubicBezTo>
                          <a:pt x="102" y="0"/>
                          <a:pt x="0" y="102"/>
                          <a:pt x="0" y="229"/>
                        </a:cubicBezTo>
                        <a:cubicBezTo>
                          <a:pt x="0" y="356"/>
                          <a:pt x="102" y="458"/>
                          <a:pt x="229" y="458"/>
                        </a:cubicBezTo>
                        <a:cubicBezTo>
                          <a:pt x="286" y="458"/>
                          <a:pt x="338" y="437"/>
                          <a:pt x="378" y="403"/>
                        </a:cubicBezTo>
                        <a:lnTo>
                          <a:pt x="388" y="413"/>
                        </a:lnTo>
                        <a:lnTo>
                          <a:pt x="388" y="441"/>
                        </a:lnTo>
                        <a:lnTo>
                          <a:pt x="564" y="617"/>
                        </a:lnTo>
                        <a:lnTo>
                          <a:pt x="617" y="564"/>
                        </a:lnTo>
                        <a:lnTo>
                          <a:pt x="441" y="388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54000"/>
                    </a:srgb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95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직사각형 538">
                    <a:extLst>
                      <a:ext uri="{FF2B5EF4-FFF2-40B4-BE49-F238E27FC236}">
                        <a16:creationId xmlns:a16="http://schemas.microsoft.com/office/drawing/2014/main" id="{54E5632A-FDB7-4171-9302-C072BE207C6F}"/>
                      </a:ext>
                    </a:extLst>
                  </p:cNvPr>
                  <p:cNvSpPr/>
                  <p:nvPr/>
                </p:nvSpPr>
                <p:spPr>
                  <a:xfrm>
                    <a:off x="3244556" y="6341570"/>
                    <a:ext cx="1593706" cy="215444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844083" eaLnBrk="1" fontAlgn="base" latinLnBrk="1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이름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부서명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전화번호</a:t>
                    </a:r>
                    <a:r>
                      <a: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7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</a:rPr>
                      <a:t>이메일</a:t>
                    </a:r>
                  </a:p>
                </p:txBody>
              </p:sp>
            </p:grpSp>
            <p:cxnSp>
              <p:nvCxnSpPr>
                <p:cNvPr id="537" name="Line">
                  <a:extLst>
                    <a:ext uri="{FF2B5EF4-FFF2-40B4-BE49-F238E27FC236}">
                      <a16:creationId xmlns:a16="http://schemas.microsoft.com/office/drawing/2014/main" id="{316CC3E0-6C11-4CFB-A770-854A1111167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26800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40471D8D-F393-4176-A387-D5DBD478EA93}"/>
                  </a:ext>
                </a:extLst>
              </p:cNvPr>
              <p:cNvSpPr/>
              <p:nvPr/>
            </p:nvSpPr>
            <p:spPr>
              <a:xfrm>
                <a:off x="498127" y="1345268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540" name="Sort" descr="&lt;SmartSettings&gt;&lt;SmartResize anchorLeft=&quot;Non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A776631-9876-43EA-BF81-828DD5495313}"/>
                </a:ext>
              </a:extLst>
            </p:cNvPr>
            <p:cNvSpPr>
              <a:spLocks noChangeAspect="1" noEditPoints="1"/>
            </p:cNvSpPr>
            <p:nvPr>
              <p:custDataLst>
                <p:tags r:id="rId12"/>
              </p:custDataLst>
            </p:nvPr>
          </p:nvSpPr>
          <p:spPr bwMode="auto">
            <a:xfrm>
              <a:off x="2922302" y="1405220"/>
              <a:ext cx="119299" cy="126000"/>
            </a:xfrm>
            <a:custGeom>
              <a:avLst/>
              <a:gdLst>
                <a:gd name="T0" fmla="*/ 126 w 499"/>
                <a:gd name="T1" fmla="*/ 0 h 549"/>
                <a:gd name="T2" fmla="*/ 0 w 499"/>
                <a:gd name="T3" fmla="*/ 131 h 549"/>
                <a:gd name="T4" fmla="*/ 20 w 499"/>
                <a:gd name="T5" fmla="*/ 150 h 549"/>
                <a:gd name="T6" fmla="*/ 112 w 499"/>
                <a:gd name="T7" fmla="*/ 55 h 549"/>
                <a:gd name="T8" fmla="*/ 112 w 499"/>
                <a:gd name="T9" fmla="*/ 549 h 549"/>
                <a:gd name="T10" fmla="*/ 140 w 499"/>
                <a:gd name="T11" fmla="*/ 549 h 549"/>
                <a:gd name="T12" fmla="*/ 140 w 499"/>
                <a:gd name="T13" fmla="*/ 55 h 549"/>
                <a:gd name="T14" fmla="*/ 232 w 499"/>
                <a:gd name="T15" fmla="*/ 150 h 549"/>
                <a:gd name="T16" fmla="*/ 252 w 499"/>
                <a:gd name="T17" fmla="*/ 131 h 549"/>
                <a:gd name="T18" fmla="*/ 126 w 499"/>
                <a:gd name="T19" fmla="*/ 0 h 549"/>
                <a:gd name="T20" fmla="*/ 359 w 499"/>
                <a:gd name="T21" fmla="*/ 0 h 549"/>
                <a:gd name="T22" fmla="*/ 359 w 499"/>
                <a:gd name="T23" fmla="*/ 494 h 549"/>
                <a:gd name="T24" fmla="*/ 267 w 499"/>
                <a:gd name="T25" fmla="*/ 399 h 549"/>
                <a:gd name="T26" fmla="*/ 247 w 499"/>
                <a:gd name="T27" fmla="*/ 418 h 549"/>
                <a:gd name="T28" fmla="*/ 373 w 499"/>
                <a:gd name="T29" fmla="*/ 549 h 549"/>
                <a:gd name="T30" fmla="*/ 499 w 499"/>
                <a:gd name="T31" fmla="*/ 418 h 549"/>
                <a:gd name="T32" fmla="*/ 479 w 499"/>
                <a:gd name="T33" fmla="*/ 399 h 549"/>
                <a:gd name="T34" fmla="*/ 387 w 499"/>
                <a:gd name="T35" fmla="*/ 494 h 549"/>
                <a:gd name="T36" fmla="*/ 387 w 499"/>
                <a:gd name="T37" fmla="*/ 0 h 549"/>
                <a:gd name="T38" fmla="*/ 359 w 499"/>
                <a:gd name="T3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9" h="549">
                  <a:moveTo>
                    <a:pt x="126" y="0"/>
                  </a:moveTo>
                  <a:cubicBezTo>
                    <a:pt x="85" y="45"/>
                    <a:pt x="42" y="88"/>
                    <a:pt x="0" y="131"/>
                  </a:cubicBezTo>
                  <a:lnTo>
                    <a:pt x="20" y="150"/>
                  </a:lnTo>
                  <a:lnTo>
                    <a:pt x="112" y="55"/>
                  </a:lnTo>
                  <a:lnTo>
                    <a:pt x="112" y="549"/>
                  </a:lnTo>
                  <a:lnTo>
                    <a:pt x="140" y="549"/>
                  </a:lnTo>
                  <a:lnTo>
                    <a:pt x="140" y="55"/>
                  </a:lnTo>
                  <a:lnTo>
                    <a:pt x="232" y="150"/>
                  </a:lnTo>
                  <a:lnTo>
                    <a:pt x="252" y="131"/>
                  </a:lnTo>
                  <a:cubicBezTo>
                    <a:pt x="210" y="87"/>
                    <a:pt x="168" y="44"/>
                    <a:pt x="126" y="0"/>
                  </a:cubicBezTo>
                  <a:close/>
                  <a:moveTo>
                    <a:pt x="359" y="0"/>
                  </a:moveTo>
                  <a:lnTo>
                    <a:pt x="359" y="494"/>
                  </a:lnTo>
                  <a:lnTo>
                    <a:pt x="267" y="399"/>
                  </a:lnTo>
                  <a:lnTo>
                    <a:pt x="247" y="418"/>
                  </a:lnTo>
                  <a:cubicBezTo>
                    <a:pt x="289" y="462"/>
                    <a:pt x="331" y="505"/>
                    <a:pt x="373" y="549"/>
                  </a:cubicBezTo>
                  <a:cubicBezTo>
                    <a:pt x="414" y="505"/>
                    <a:pt x="457" y="462"/>
                    <a:pt x="499" y="418"/>
                  </a:cubicBezTo>
                  <a:lnTo>
                    <a:pt x="479" y="399"/>
                  </a:lnTo>
                  <a:lnTo>
                    <a:pt x="387" y="494"/>
                  </a:lnTo>
                  <a:lnTo>
                    <a:pt x="387" y="0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F1E2F56A-5D72-44C7-BB0E-5AC06D0947BB}"/>
                </a:ext>
              </a:extLst>
            </p:cNvPr>
            <p:cNvGrpSpPr/>
            <p:nvPr/>
          </p:nvGrpSpPr>
          <p:grpSpPr>
            <a:xfrm>
              <a:off x="3112425" y="1399206"/>
              <a:ext cx="39506" cy="144000"/>
              <a:chOff x="3198941" y="2371350"/>
              <a:chExt cx="39506" cy="140236"/>
            </a:xfrm>
          </p:grpSpPr>
          <p:sp>
            <p:nvSpPr>
              <p:cNvPr id="542" name="Oval">
                <a:extLst>
                  <a:ext uri="{FF2B5EF4-FFF2-40B4-BE49-F238E27FC236}">
                    <a16:creationId xmlns:a16="http://schemas.microsoft.com/office/drawing/2014/main" id="{701246D0-DC73-41A8-B80A-2BB4D8C46C9D}"/>
                  </a:ext>
                </a:extLst>
              </p:cNvPr>
              <p:cNvSpPr/>
              <p:nvPr/>
            </p:nvSpPr>
            <p:spPr>
              <a:xfrm rot="10800000" flipH="1">
                <a:off x="3198941" y="237135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3" name="Oval">
                <a:extLst>
                  <a:ext uri="{FF2B5EF4-FFF2-40B4-BE49-F238E27FC236}">
                    <a16:creationId xmlns:a16="http://schemas.microsoft.com/office/drawing/2014/main" id="{22E765C6-CE43-4AF4-B1FF-7CE0CE280A77}"/>
                  </a:ext>
                </a:extLst>
              </p:cNvPr>
              <p:cNvSpPr/>
              <p:nvPr/>
            </p:nvSpPr>
            <p:spPr>
              <a:xfrm rot="10800000" flipH="1">
                <a:off x="3198941" y="2421515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44" name="Oval">
                <a:extLst>
                  <a:ext uri="{FF2B5EF4-FFF2-40B4-BE49-F238E27FC236}">
                    <a16:creationId xmlns:a16="http://schemas.microsoft.com/office/drawing/2014/main" id="{BD8AD303-0F4A-453A-9D28-71579BBD58BF}"/>
                  </a:ext>
                </a:extLst>
              </p:cNvPr>
              <p:cNvSpPr/>
              <p:nvPr/>
            </p:nvSpPr>
            <p:spPr>
              <a:xfrm rot="10800000" flipH="1">
                <a:off x="3198941" y="2471680"/>
                <a:ext cx="39506" cy="39906"/>
              </a:xfrm>
              <a:prstGeom prst="ellipse">
                <a:avLst/>
              </a:prstGeom>
              <a:solidFill>
                <a:srgbClr val="FFFFFF">
                  <a:lumMod val="50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7C919974-8560-4F57-959C-804F6A92A03F}"/>
                </a:ext>
              </a:extLst>
            </p:cNvPr>
            <p:cNvSpPr/>
            <p:nvPr/>
          </p:nvSpPr>
          <p:spPr>
            <a:xfrm>
              <a:off x="660272" y="1627734"/>
              <a:ext cx="987771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/20)</a:t>
              </a:r>
            </a:p>
          </p:txBody>
        </p:sp>
        <p:sp>
          <p:nvSpPr>
            <p:cNvPr id="54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D68CA6E-B649-47EB-BA3C-6688884FDEF0}"/>
                </a:ext>
              </a:extLst>
            </p:cNvPr>
            <p:cNvSpPr>
              <a:spLocks noChangeAspect="1"/>
            </p:cNvSpPr>
            <p:nvPr>
              <p:custDataLst>
                <p:tags r:id="rId13"/>
              </p:custDataLst>
            </p:nvPr>
          </p:nvSpPr>
          <p:spPr bwMode="auto">
            <a:xfrm rot="10800000">
              <a:off x="635060" y="1750533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47" name="그룹 546">
              <a:extLst>
                <a:ext uri="{FF2B5EF4-FFF2-40B4-BE49-F238E27FC236}">
                  <a16:creationId xmlns:a16="http://schemas.microsoft.com/office/drawing/2014/main" id="{F60DAE29-8263-4126-9FC1-AFED286C6ADF}"/>
                </a:ext>
              </a:extLst>
            </p:cNvPr>
            <p:cNvGrpSpPr/>
            <p:nvPr/>
          </p:nvGrpSpPr>
          <p:grpSpPr>
            <a:xfrm>
              <a:off x="677818" y="1938211"/>
              <a:ext cx="1233927" cy="377855"/>
              <a:chOff x="11046174" y="4430284"/>
              <a:chExt cx="1233927" cy="377855"/>
            </a:xfrm>
          </p:grpSpPr>
          <p:sp>
            <p:nvSpPr>
              <p:cNvPr id="548" name="직사각형 547">
                <a:extLst>
                  <a:ext uri="{FF2B5EF4-FFF2-40B4-BE49-F238E27FC236}">
                    <a16:creationId xmlns:a16="http://schemas.microsoft.com/office/drawing/2014/main" id="{1EF0A147-0DB7-407B-9FB2-C071FA0A3AB2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9" name="Profile Picture">
                <a:extLst>
                  <a:ext uri="{FF2B5EF4-FFF2-40B4-BE49-F238E27FC236}">
                    <a16:creationId xmlns:a16="http://schemas.microsoft.com/office/drawing/2014/main" id="{C8D38320-EE0F-4DB7-819F-A073C22820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1" name="Background">
                  <a:extLst>
                    <a:ext uri="{FF2B5EF4-FFF2-40B4-BE49-F238E27FC236}">
                      <a16:creationId xmlns:a16="http://schemas.microsoft.com/office/drawing/2014/main" id="{12E0377F-BCA3-4562-A153-ADF4135C226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2" name="Profile Icon">
                  <a:extLst>
                    <a:ext uri="{FF2B5EF4-FFF2-40B4-BE49-F238E27FC236}">
                      <a16:creationId xmlns:a16="http://schemas.microsoft.com/office/drawing/2014/main" id="{19305D3E-3489-4DAA-9FC0-9DAAB20826F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0" name="직사각형 549">
                <a:extLst>
                  <a:ext uri="{FF2B5EF4-FFF2-40B4-BE49-F238E27FC236}">
                    <a16:creationId xmlns:a16="http://schemas.microsoft.com/office/drawing/2014/main" id="{35411244-3AB0-49EB-9285-FEB00505460B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53" name="타원 552">
              <a:extLst>
                <a:ext uri="{FF2B5EF4-FFF2-40B4-BE49-F238E27FC236}">
                  <a16:creationId xmlns:a16="http://schemas.microsoft.com/office/drawing/2014/main" id="{B4978FA9-E82E-493F-A70C-233D762236FE}"/>
                </a:ext>
              </a:extLst>
            </p:cNvPr>
            <p:cNvSpPr/>
            <p:nvPr/>
          </p:nvSpPr>
          <p:spPr>
            <a:xfrm>
              <a:off x="652430" y="1944736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54" name="그래픽 553" descr="스마트폰">
              <a:extLst>
                <a:ext uri="{FF2B5EF4-FFF2-40B4-BE49-F238E27FC236}">
                  <a16:creationId xmlns:a16="http://schemas.microsoft.com/office/drawing/2014/main" id="{4362F13C-1BC3-432A-8F87-4D23706C580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2146211"/>
              <a:ext cx="144000" cy="144000"/>
            </a:xfrm>
            <a:prstGeom prst="rect">
              <a:avLst/>
            </a:prstGeom>
          </p:spPr>
        </p:pic>
        <p:grpSp>
          <p:nvGrpSpPr>
            <p:cNvPr id="555" name="그룹 554">
              <a:extLst>
                <a:ext uri="{FF2B5EF4-FFF2-40B4-BE49-F238E27FC236}">
                  <a16:creationId xmlns:a16="http://schemas.microsoft.com/office/drawing/2014/main" id="{A739AA72-7C35-44E9-98EA-9EDA1CBA0296}"/>
                </a:ext>
              </a:extLst>
            </p:cNvPr>
            <p:cNvGrpSpPr/>
            <p:nvPr/>
          </p:nvGrpSpPr>
          <p:grpSpPr>
            <a:xfrm>
              <a:off x="677818" y="2371660"/>
              <a:ext cx="1431079" cy="377855"/>
              <a:chOff x="11046174" y="4430284"/>
              <a:chExt cx="1431079" cy="377855"/>
            </a:xfrm>
          </p:grpSpPr>
          <p:sp>
            <p:nvSpPr>
              <p:cNvPr id="556" name="직사각형 555">
                <a:extLst>
                  <a:ext uri="{FF2B5EF4-FFF2-40B4-BE49-F238E27FC236}">
                    <a16:creationId xmlns:a16="http://schemas.microsoft.com/office/drawing/2014/main" id="{1DD8EF90-0473-4FF8-BEF8-B33B7EDE12BE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57" name="Profile Picture">
                <a:extLst>
                  <a:ext uri="{FF2B5EF4-FFF2-40B4-BE49-F238E27FC236}">
                    <a16:creationId xmlns:a16="http://schemas.microsoft.com/office/drawing/2014/main" id="{B9EDEAF7-61DF-43B6-97D2-E38DD89340D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59" name="Background">
                  <a:extLst>
                    <a:ext uri="{FF2B5EF4-FFF2-40B4-BE49-F238E27FC236}">
                      <a16:creationId xmlns:a16="http://schemas.microsoft.com/office/drawing/2014/main" id="{6B3F3846-D225-449E-8471-4E39F956792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0" name="Profile Icon">
                  <a:extLst>
                    <a:ext uri="{FF2B5EF4-FFF2-40B4-BE49-F238E27FC236}">
                      <a16:creationId xmlns:a16="http://schemas.microsoft.com/office/drawing/2014/main" id="{FEA30BDB-7EB2-4616-8910-3091C5C5AE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8" name="직사각형 557">
                <a:extLst>
                  <a:ext uri="{FF2B5EF4-FFF2-40B4-BE49-F238E27FC236}">
                    <a16:creationId xmlns:a16="http://schemas.microsoft.com/office/drawing/2014/main" id="{91EE7B5A-D60A-4598-A179-E04E49D9406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61" name="타원 560">
              <a:extLst>
                <a:ext uri="{FF2B5EF4-FFF2-40B4-BE49-F238E27FC236}">
                  <a16:creationId xmlns:a16="http://schemas.microsoft.com/office/drawing/2014/main" id="{D8176EFD-116D-4567-AFDD-ECF7729F240E}"/>
                </a:ext>
              </a:extLst>
            </p:cNvPr>
            <p:cNvSpPr/>
            <p:nvPr/>
          </p:nvSpPr>
          <p:spPr>
            <a:xfrm>
              <a:off x="652430" y="2378185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62" name="그래픽 561" descr="스마트폰">
              <a:extLst>
                <a:ext uri="{FF2B5EF4-FFF2-40B4-BE49-F238E27FC236}">
                  <a16:creationId xmlns:a16="http://schemas.microsoft.com/office/drawing/2014/main" id="{B75D0C45-15B5-48CC-A6DB-1CDC7ACDA2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2579660"/>
              <a:ext cx="144000" cy="144000"/>
            </a:xfrm>
            <a:prstGeom prst="rect">
              <a:avLst/>
            </a:prstGeom>
          </p:spPr>
        </p:pic>
        <p:grpSp>
          <p:nvGrpSpPr>
            <p:cNvPr id="563" name="그룹 562">
              <a:extLst>
                <a:ext uri="{FF2B5EF4-FFF2-40B4-BE49-F238E27FC236}">
                  <a16:creationId xmlns:a16="http://schemas.microsoft.com/office/drawing/2014/main" id="{824D850D-5AEE-4535-94EC-62DE330A0C30}"/>
                </a:ext>
              </a:extLst>
            </p:cNvPr>
            <p:cNvGrpSpPr/>
            <p:nvPr/>
          </p:nvGrpSpPr>
          <p:grpSpPr>
            <a:xfrm>
              <a:off x="1050092" y="2398257"/>
              <a:ext cx="338554" cy="184666"/>
              <a:chOff x="1063283" y="3697077"/>
              <a:chExt cx="338554" cy="184666"/>
            </a:xfrm>
          </p:grpSpPr>
          <p:sp>
            <p:nvSpPr>
              <p:cNvPr id="564" name="사각형: 둥근 모서리 563">
                <a:extLst>
                  <a:ext uri="{FF2B5EF4-FFF2-40B4-BE49-F238E27FC236}">
                    <a16:creationId xmlns:a16="http://schemas.microsoft.com/office/drawing/2014/main" id="{DEC25BA6-CE63-42A9-874E-BE9AAB34503F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rgbClr val="EA4737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65" name="직사각형 564">
                <a:extLst>
                  <a:ext uri="{FF2B5EF4-FFF2-40B4-BE49-F238E27FC236}">
                    <a16:creationId xmlns:a16="http://schemas.microsoft.com/office/drawing/2014/main" id="{D677DEDC-2A4C-4454-94D0-3C8B3C1C273C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장기</a:t>
                </a:r>
              </a:p>
            </p:txBody>
          </p:sp>
        </p:grpSp>
        <p:sp>
          <p:nvSpPr>
            <p:cNvPr id="56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B1516F-4E0D-4898-9717-619E9392D5A0}"/>
                </a:ext>
              </a:extLst>
            </p:cNvPr>
            <p:cNvSpPr>
              <a:spLocks noChangeAspect="1"/>
            </p:cNvSpPr>
            <p:nvPr>
              <p:custDataLst>
                <p:tags r:id="rId14"/>
              </p:custDataLst>
            </p:nvPr>
          </p:nvSpPr>
          <p:spPr bwMode="auto">
            <a:xfrm rot="10800000">
              <a:off x="635060" y="293940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7" name="직사각형 566">
              <a:extLst>
                <a:ext uri="{FF2B5EF4-FFF2-40B4-BE49-F238E27FC236}">
                  <a16:creationId xmlns:a16="http://schemas.microsoft.com/office/drawing/2014/main" id="{00450B80-7A64-495A-BA19-C28D23FFE715}"/>
                </a:ext>
              </a:extLst>
            </p:cNvPr>
            <p:cNvSpPr/>
            <p:nvPr/>
          </p:nvSpPr>
          <p:spPr>
            <a:xfrm>
              <a:off x="660272" y="2816603"/>
              <a:ext cx="143500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 err="1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 솔루션팀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17/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20)</a:t>
              </a:r>
            </a:p>
          </p:txBody>
        </p:sp>
        <p:sp>
          <p:nvSpPr>
            <p:cNvPr id="568" name="Profile Icon">
              <a:extLst>
                <a:ext uri="{FF2B5EF4-FFF2-40B4-BE49-F238E27FC236}">
                  <a16:creationId xmlns:a16="http://schemas.microsoft.com/office/drawing/2014/main" id="{9100DACC-C345-41E7-8F21-CCFBC28DF3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6678" y="3218722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4D85B425-8F46-4012-97A8-A52E11BC73F1}"/>
                </a:ext>
              </a:extLst>
            </p:cNvPr>
            <p:cNvGrpSpPr/>
            <p:nvPr/>
          </p:nvGrpSpPr>
          <p:grpSpPr>
            <a:xfrm>
              <a:off x="677818" y="3560529"/>
              <a:ext cx="1431079" cy="377855"/>
              <a:chOff x="11046174" y="4430284"/>
              <a:chExt cx="1431079" cy="377855"/>
            </a:xfrm>
          </p:grpSpPr>
          <p:sp>
            <p:nvSpPr>
              <p:cNvPr id="570" name="직사각형 569">
                <a:extLst>
                  <a:ext uri="{FF2B5EF4-FFF2-40B4-BE49-F238E27FC236}">
                    <a16:creationId xmlns:a16="http://schemas.microsoft.com/office/drawing/2014/main" id="{8673EEAA-1476-4952-836B-0E1BDB57FC05}"/>
                  </a:ext>
                </a:extLst>
              </p:cNvPr>
              <p:cNvSpPr/>
              <p:nvPr/>
            </p:nvSpPr>
            <p:spPr>
              <a:xfrm>
                <a:off x="116754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</a:p>
            </p:txBody>
          </p:sp>
          <p:grpSp>
            <p:nvGrpSpPr>
              <p:cNvPr id="571" name="Profile Picture">
                <a:extLst>
                  <a:ext uri="{FF2B5EF4-FFF2-40B4-BE49-F238E27FC236}">
                    <a16:creationId xmlns:a16="http://schemas.microsoft.com/office/drawing/2014/main" id="{A3FDAFD4-C6C4-451C-9903-89447770E73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73" name="Background">
                  <a:extLst>
                    <a:ext uri="{FF2B5EF4-FFF2-40B4-BE49-F238E27FC236}">
                      <a16:creationId xmlns:a16="http://schemas.microsoft.com/office/drawing/2014/main" id="{02D911D1-450A-4DDE-A302-AAA73211099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4" name="Profile Icon">
                  <a:extLst>
                    <a:ext uri="{FF2B5EF4-FFF2-40B4-BE49-F238E27FC236}">
                      <a16:creationId xmlns:a16="http://schemas.microsoft.com/office/drawing/2014/main" id="{6D9A1019-ECBE-4DEA-B547-55F6E9709B9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72" name="직사각형 571">
                <a:extLst>
                  <a:ext uri="{FF2B5EF4-FFF2-40B4-BE49-F238E27FC236}">
                    <a16:creationId xmlns:a16="http://schemas.microsoft.com/office/drawing/2014/main" id="{9AD0711F-E02D-4102-90AC-2EADA8D3C76D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75" name="타원 574">
              <a:extLst>
                <a:ext uri="{FF2B5EF4-FFF2-40B4-BE49-F238E27FC236}">
                  <a16:creationId xmlns:a16="http://schemas.microsoft.com/office/drawing/2014/main" id="{5FB74075-68AE-425F-9AC0-552D9F90EDE9}"/>
                </a:ext>
              </a:extLst>
            </p:cNvPr>
            <p:cNvSpPr/>
            <p:nvPr/>
          </p:nvSpPr>
          <p:spPr>
            <a:xfrm>
              <a:off x="652430" y="3567054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576" name="그래픽 575" descr="스마트폰">
              <a:extLst>
                <a:ext uri="{FF2B5EF4-FFF2-40B4-BE49-F238E27FC236}">
                  <a16:creationId xmlns:a16="http://schemas.microsoft.com/office/drawing/2014/main" id="{66C6E5B1-4739-4DBD-8D60-0B53C6EA98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3768529"/>
              <a:ext cx="144000" cy="144000"/>
            </a:xfrm>
            <a:prstGeom prst="rect">
              <a:avLst/>
            </a:prstGeom>
          </p:spPr>
        </p:pic>
        <p:grpSp>
          <p:nvGrpSpPr>
            <p:cNvPr id="577" name="그룹 576">
              <a:extLst>
                <a:ext uri="{FF2B5EF4-FFF2-40B4-BE49-F238E27FC236}">
                  <a16:creationId xmlns:a16="http://schemas.microsoft.com/office/drawing/2014/main" id="{4614CB63-CF46-4772-B2F6-7AEEF713187F}"/>
                </a:ext>
              </a:extLst>
            </p:cNvPr>
            <p:cNvGrpSpPr/>
            <p:nvPr/>
          </p:nvGrpSpPr>
          <p:grpSpPr>
            <a:xfrm>
              <a:off x="1050092" y="3587126"/>
              <a:ext cx="338554" cy="184666"/>
              <a:chOff x="1063283" y="3697077"/>
              <a:chExt cx="338554" cy="184666"/>
            </a:xfrm>
          </p:grpSpPr>
          <p:sp>
            <p:nvSpPr>
              <p:cNvPr id="578" name="사각형: 둥근 모서리 577">
                <a:extLst>
                  <a:ext uri="{FF2B5EF4-FFF2-40B4-BE49-F238E27FC236}">
                    <a16:creationId xmlns:a16="http://schemas.microsoft.com/office/drawing/2014/main" id="{282C3A34-7C73-4A60-8C6B-3FC6DE6ED340}"/>
                  </a:ext>
                </a:extLst>
              </p:cNvPr>
              <p:cNvSpPr/>
              <p:nvPr/>
            </p:nvSpPr>
            <p:spPr>
              <a:xfrm>
                <a:off x="1088560" y="3735410"/>
                <a:ext cx="288000" cy="108000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sp>
            <p:nvSpPr>
              <p:cNvPr id="579" name="직사각형 578">
                <a:extLst>
                  <a:ext uri="{FF2B5EF4-FFF2-40B4-BE49-F238E27FC236}">
                    <a16:creationId xmlns:a16="http://schemas.microsoft.com/office/drawing/2014/main" id="{8DFF82D2-73D0-480E-AD2A-9FB3F3C80303}"/>
                  </a:ext>
                </a:extLst>
              </p:cNvPr>
              <p:cNvSpPr/>
              <p:nvPr/>
            </p:nvSpPr>
            <p:spPr>
              <a:xfrm>
                <a:off x="1063283" y="3697077"/>
                <a:ext cx="338554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오전</a:t>
                </a:r>
              </a:p>
            </p:txBody>
          </p:sp>
        </p:grpSp>
        <p:grpSp>
          <p:nvGrpSpPr>
            <p:cNvPr id="580" name="그룹 579">
              <a:extLst>
                <a:ext uri="{FF2B5EF4-FFF2-40B4-BE49-F238E27FC236}">
                  <a16:creationId xmlns:a16="http://schemas.microsoft.com/office/drawing/2014/main" id="{3FE00195-04C4-4014-9CC4-E9796C6A19E8}"/>
                </a:ext>
              </a:extLst>
            </p:cNvPr>
            <p:cNvGrpSpPr/>
            <p:nvPr/>
          </p:nvGrpSpPr>
          <p:grpSpPr>
            <a:xfrm>
              <a:off x="2540984" y="2008180"/>
              <a:ext cx="599713" cy="208878"/>
              <a:chOff x="2618861" y="1818353"/>
              <a:chExt cx="599713" cy="208878"/>
            </a:xfrm>
          </p:grpSpPr>
          <p:sp>
            <p:nvSpPr>
              <p:cNvPr id="581" name="Message">
                <a:extLst>
                  <a:ext uri="{FF2B5EF4-FFF2-40B4-BE49-F238E27FC236}">
                    <a16:creationId xmlns:a16="http://schemas.microsoft.com/office/drawing/2014/main" id="{C2B6B044-E989-4C30-8EC5-9E1D66F797A9}"/>
                  </a:ext>
                </a:extLst>
              </p:cNvPr>
              <p:cNvSpPr/>
              <p:nvPr/>
            </p:nvSpPr>
            <p:spPr>
              <a:xfrm>
                <a:off x="2618861" y="1818353"/>
                <a:ext cx="599713" cy="179630"/>
              </a:xfrm>
              <a:prstGeom prst="roundRect">
                <a:avLst>
                  <a:gd name="adj" fmla="val 33718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ea"/>
                    <a:cs typeface="Segoe UI" panose="020B0502040204020203" pitchFamily="34" charset="0"/>
                  </a:rPr>
                  <a:t>!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82" name="Tip">
                <a:extLst>
                  <a:ext uri="{FF2B5EF4-FFF2-40B4-BE49-F238E27FC236}">
                    <a16:creationId xmlns:a16="http://schemas.microsoft.com/office/drawing/2014/main" id="{A800CAA8-09AB-445E-B5E8-F48AD1350C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2503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3" name="그룹 582">
              <a:extLst>
                <a:ext uri="{FF2B5EF4-FFF2-40B4-BE49-F238E27FC236}">
                  <a16:creationId xmlns:a16="http://schemas.microsoft.com/office/drawing/2014/main" id="{9E20AAF2-F537-45D3-97D4-4DC71AD8B092}"/>
                </a:ext>
              </a:extLst>
            </p:cNvPr>
            <p:cNvGrpSpPr/>
            <p:nvPr/>
          </p:nvGrpSpPr>
          <p:grpSpPr>
            <a:xfrm>
              <a:off x="2193672" y="2393649"/>
              <a:ext cx="954223" cy="342644"/>
              <a:chOff x="2264351" y="1684587"/>
              <a:chExt cx="954223" cy="342644"/>
            </a:xfrm>
          </p:grpSpPr>
          <p:sp>
            <p:nvSpPr>
              <p:cNvPr id="584" name="Message">
                <a:extLst>
                  <a:ext uri="{FF2B5EF4-FFF2-40B4-BE49-F238E27FC236}">
                    <a16:creationId xmlns:a16="http://schemas.microsoft.com/office/drawing/2014/main" id="{4815626F-7D8F-411C-82BA-346ECD789550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85" name="Tip">
                <a:extLst>
                  <a:ext uri="{FF2B5EF4-FFF2-40B4-BE49-F238E27FC236}">
                    <a16:creationId xmlns:a16="http://schemas.microsoft.com/office/drawing/2014/main" id="{2A102504-B16F-4940-83EB-257CFF6F4C7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F5216E45-E5ED-4EB0-AD15-5B29F083DEB9}"/>
                </a:ext>
              </a:extLst>
            </p:cNvPr>
            <p:cNvGrpSpPr/>
            <p:nvPr/>
          </p:nvGrpSpPr>
          <p:grpSpPr>
            <a:xfrm>
              <a:off x="2193672" y="3582518"/>
              <a:ext cx="954223" cy="342644"/>
              <a:chOff x="2264351" y="1684587"/>
              <a:chExt cx="954223" cy="342644"/>
            </a:xfrm>
          </p:grpSpPr>
          <p:sp>
            <p:nvSpPr>
              <p:cNvPr id="590" name="Message">
                <a:extLst>
                  <a:ext uri="{FF2B5EF4-FFF2-40B4-BE49-F238E27FC236}">
                    <a16:creationId xmlns:a16="http://schemas.microsoft.com/office/drawing/2014/main" id="{D17ABDC4-FF2B-4DD3-A4BB-FBF1311D76D7}"/>
                  </a:ext>
                </a:extLst>
              </p:cNvPr>
              <p:cNvSpPr/>
              <p:nvPr/>
            </p:nvSpPr>
            <p:spPr>
              <a:xfrm>
                <a:off x="2291612" y="1684587"/>
                <a:ext cx="926962" cy="313396"/>
              </a:xfrm>
              <a:prstGeom prst="roundRect">
                <a:avLst>
                  <a:gd name="adj" fmla="val 25613"/>
                </a:avLst>
              </a:prstGeom>
              <a:solidFill>
                <a:srgbClr val="E6E5EB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b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농사꾼이 아닌</a:t>
                </a:r>
              </a:p>
              <a:p>
                <a:pPr lvl="0">
                  <a:buClrTx/>
                  <a:defRPr/>
                </a:pPr>
                <a:r>
                  <a:rPr lang="ko-KR" altLang="en-US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유목민이 필요해요</a:t>
                </a:r>
                <a:r>
                  <a:rPr lang="en-US" altLang="ko-KR" sz="7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!</a:t>
                </a:r>
              </a:p>
            </p:txBody>
          </p:sp>
          <p:sp>
            <p:nvSpPr>
              <p:cNvPr id="591" name="Tip">
                <a:extLst>
                  <a:ext uri="{FF2B5EF4-FFF2-40B4-BE49-F238E27FC236}">
                    <a16:creationId xmlns:a16="http://schemas.microsoft.com/office/drawing/2014/main" id="{7ADFC810-E121-4807-90E4-06A94237A78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264351" y="1903406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E6E5E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endParaRPr lang="en-US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grpSp>
          <p:nvGrpSpPr>
            <p:cNvPr id="593" name="그룹 592">
              <a:extLst>
                <a:ext uri="{FF2B5EF4-FFF2-40B4-BE49-F238E27FC236}">
                  <a16:creationId xmlns:a16="http://schemas.microsoft.com/office/drawing/2014/main" id="{B8322A27-111B-4E9F-B0F6-1827154E2E1F}"/>
                </a:ext>
              </a:extLst>
            </p:cNvPr>
            <p:cNvGrpSpPr/>
            <p:nvPr/>
          </p:nvGrpSpPr>
          <p:grpSpPr>
            <a:xfrm>
              <a:off x="635060" y="4415047"/>
              <a:ext cx="1567622" cy="893809"/>
              <a:chOff x="635060" y="4005472"/>
              <a:chExt cx="1567622" cy="893809"/>
            </a:xfrm>
          </p:grpSpPr>
          <p:sp>
            <p:nvSpPr>
              <p:cNvPr id="594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DA6435-F846-4446-83F2-A7F88A836D85}"/>
                  </a:ext>
                </a:extLst>
              </p:cNvPr>
              <p:cNvSpPr>
                <a:spLocks noChangeAspect="1"/>
              </p:cNvSpPr>
              <p:nvPr>
                <p:custDataLst>
                  <p:tags r:id="rId16"/>
                </p:custDataLst>
              </p:nvPr>
            </p:nvSpPr>
            <p:spPr bwMode="auto">
              <a:xfrm>
                <a:off x="635060" y="4128271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5" name="직사각형 594">
                <a:extLst>
                  <a:ext uri="{FF2B5EF4-FFF2-40B4-BE49-F238E27FC236}">
                    <a16:creationId xmlns:a16="http://schemas.microsoft.com/office/drawing/2014/main" id="{9B0D5086-8712-4B99-96F5-BD635DA1DA87}"/>
                  </a:ext>
                </a:extLst>
              </p:cNvPr>
              <p:cNvSpPr/>
              <p:nvPr/>
            </p:nvSpPr>
            <p:spPr>
              <a:xfrm>
                <a:off x="660272" y="4005472"/>
                <a:ext cx="782587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기본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6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FEB0F92-9E43-4CD6-A0D4-00D4CD14C7AB}"/>
                  </a:ext>
                </a:extLst>
              </p:cNvPr>
              <p:cNvSpPr>
                <a:spLocks noChangeAspect="1"/>
              </p:cNvSpPr>
              <p:nvPr>
                <p:custDataLst>
                  <p:tags r:id="rId17"/>
                </p:custDataLst>
              </p:nvPr>
            </p:nvSpPr>
            <p:spPr bwMode="auto">
              <a:xfrm>
                <a:off x="635060" y="4448570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8" name="직사각형 597">
                <a:extLst>
                  <a:ext uri="{FF2B5EF4-FFF2-40B4-BE49-F238E27FC236}">
                    <a16:creationId xmlns:a16="http://schemas.microsoft.com/office/drawing/2014/main" id="{1D530C80-0CEA-4E32-A497-9C2AC71B76FA}"/>
                  </a:ext>
                </a:extLst>
              </p:cNvPr>
              <p:cNvSpPr/>
              <p:nvPr/>
            </p:nvSpPr>
            <p:spPr>
              <a:xfrm>
                <a:off x="660272" y="4325771"/>
                <a:ext cx="154241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  <p:sp>
            <p:nvSpPr>
              <p:cNvPr id="599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9877DC3-4248-4CC3-B1F9-234C63E486ED}"/>
                  </a:ext>
                </a:extLst>
              </p:cNvPr>
              <p:cNvSpPr>
                <a:spLocks noChangeAspect="1"/>
              </p:cNvSpPr>
              <p:nvPr>
                <p:custDataLst>
                  <p:tags r:id="rId18"/>
                </p:custDataLst>
              </p:nvPr>
            </p:nvSpPr>
            <p:spPr bwMode="auto">
              <a:xfrm>
                <a:off x="635060" y="4768869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C201B493-8317-4742-945F-DF6382A4EFDA}"/>
                  </a:ext>
                </a:extLst>
              </p:cNvPr>
              <p:cNvSpPr/>
              <p:nvPr/>
            </p:nvSpPr>
            <p:spPr>
              <a:xfrm>
                <a:off x="660272" y="4646070"/>
                <a:ext cx="1090363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 err="1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금요미식회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17/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20)</a:t>
                </a:r>
              </a:p>
            </p:txBody>
          </p:sp>
        </p:grpSp>
        <p:grpSp>
          <p:nvGrpSpPr>
            <p:cNvPr id="601" name="Scroll Indicator">
              <a:extLst>
                <a:ext uri="{FF2B5EF4-FFF2-40B4-BE49-F238E27FC236}">
                  <a16:creationId xmlns:a16="http://schemas.microsoft.com/office/drawing/2014/main" id="{C83F1A31-65D7-4803-BD24-38676F538A96}"/>
                </a:ext>
              </a:extLst>
            </p:cNvPr>
            <p:cNvGrpSpPr/>
            <p:nvPr/>
          </p:nvGrpSpPr>
          <p:grpSpPr>
            <a:xfrm>
              <a:off x="3180246" y="1722851"/>
              <a:ext cx="25400" cy="4644000"/>
              <a:chOff x="892175" y="1261242"/>
              <a:chExt cx="25400" cy="3016250"/>
            </a:xfrm>
          </p:grpSpPr>
          <p:cxnSp>
            <p:nvCxnSpPr>
              <p:cNvPr id="602" name="Track">
                <a:extLst>
                  <a:ext uri="{FF2B5EF4-FFF2-40B4-BE49-F238E27FC236}">
                    <a16:creationId xmlns:a16="http://schemas.microsoft.com/office/drawing/2014/main" id="{E8F669AD-EFAD-4374-9557-DD9B637C2DA5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3" name="Thumb">
                <a:extLst>
                  <a:ext uri="{FF2B5EF4-FFF2-40B4-BE49-F238E27FC236}">
                    <a16:creationId xmlns:a16="http://schemas.microsoft.com/office/drawing/2014/main" id="{EBD7E934-1832-462C-AC2A-E384CB6CFC09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4" name="그룹 603">
              <a:extLst>
                <a:ext uri="{FF2B5EF4-FFF2-40B4-BE49-F238E27FC236}">
                  <a16:creationId xmlns:a16="http://schemas.microsoft.com/office/drawing/2014/main" id="{530CEF8E-834D-4543-AF60-1F2080411620}"/>
                </a:ext>
              </a:extLst>
            </p:cNvPr>
            <p:cNvGrpSpPr/>
            <p:nvPr/>
          </p:nvGrpSpPr>
          <p:grpSpPr>
            <a:xfrm>
              <a:off x="2646961" y="5892260"/>
              <a:ext cx="492570" cy="492570"/>
              <a:chOff x="7713214" y="2894335"/>
              <a:chExt cx="2132026" cy="2132026"/>
            </a:xfrm>
          </p:grpSpPr>
          <p:sp>
            <p:nvSpPr>
              <p:cNvPr id="605" name="Oval">
                <a:extLst>
                  <a:ext uri="{FF2B5EF4-FFF2-40B4-BE49-F238E27FC236}">
                    <a16:creationId xmlns:a16="http://schemas.microsoft.com/office/drawing/2014/main" id="{807044D2-EF74-42F4-B997-D476D9B3CE6E}"/>
                  </a:ext>
                </a:extLst>
              </p:cNvPr>
              <p:cNvSpPr/>
              <p:nvPr/>
            </p:nvSpPr>
            <p:spPr>
              <a:xfrm>
                <a:off x="7713214" y="2894335"/>
                <a:ext cx="2132026" cy="2132026"/>
              </a:xfrm>
              <a:prstGeom prst="ellipse">
                <a:avLst/>
              </a:prstGeom>
              <a:solidFill>
                <a:schemeClr val="accent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06" name="Add User">
                <a:extLst>
                  <a:ext uri="{FF2B5EF4-FFF2-40B4-BE49-F238E27FC236}">
                    <a16:creationId xmlns:a16="http://schemas.microsoft.com/office/drawing/2014/main" id="{BC8452FD-9FB0-4D38-8B31-F6F799432AC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04256" y="3396545"/>
                <a:ext cx="1149942" cy="1127606"/>
              </a:xfrm>
              <a:custGeom>
                <a:avLst/>
                <a:gdLst>
                  <a:gd name="T0" fmla="*/ 147 w 668"/>
                  <a:gd name="T1" fmla="*/ 65 h 661"/>
                  <a:gd name="T2" fmla="*/ 136 w 668"/>
                  <a:gd name="T3" fmla="*/ 231 h 661"/>
                  <a:gd name="T4" fmla="*/ 161 w 668"/>
                  <a:gd name="T5" fmla="*/ 274 h 661"/>
                  <a:gd name="T6" fmla="*/ 184 w 668"/>
                  <a:gd name="T7" fmla="*/ 331 h 661"/>
                  <a:gd name="T8" fmla="*/ 189 w 668"/>
                  <a:gd name="T9" fmla="*/ 384 h 661"/>
                  <a:gd name="T10" fmla="*/ 97 w 668"/>
                  <a:gd name="T11" fmla="*/ 437 h 661"/>
                  <a:gd name="T12" fmla="*/ 1 w 668"/>
                  <a:gd name="T13" fmla="*/ 554 h 661"/>
                  <a:gd name="T14" fmla="*/ 334 w 668"/>
                  <a:gd name="T15" fmla="*/ 568 h 661"/>
                  <a:gd name="T16" fmla="*/ 31 w 668"/>
                  <a:gd name="T17" fmla="*/ 541 h 661"/>
                  <a:gd name="T18" fmla="*/ 108 w 668"/>
                  <a:gd name="T19" fmla="*/ 462 h 661"/>
                  <a:gd name="T20" fmla="*/ 215 w 668"/>
                  <a:gd name="T21" fmla="*/ 393 h 661"/>
                  <a:gd name="T22" fmla="*/ 216 w 668"/>
                  <a:gd name="T23" fmla="*/ 389 h 661"/>
                  <a:gd name="T24" fmla="*/ 217 w 668"/>
                  <a:gd name="T25" fmla="*/ 324 h 661"/>
                  <a:gd name="T26" fmla="*/ 206 w 668"/>
                  <a:gd name="T27" fmla="*/ 315 h 661"/>
                  <a:gd name="T28" fmla="*/ 186 w 668"/>
                  <a:gd name="T29" fmla="*/ 265 h 661"/>
                  <a:gd name="T30" fmla="*/ 174 w 668"/>
                  <a:gd name="T31" fmla="*/ 253 h 661"/>
                  <a:gd name="T32" fmla="*/ 163 w 668"/>
                  <a:gd name="T33" fmla="*/ 228 h 661"/>
                  <a:gd name="T34" fmla="*/ 175 w 668"/>
                  <a:gd name="T35" fmla="*/ 208 h 661"/>
                  <a:gd name="T36" fmla="*/ 171 w 668"/>
                  <a:gd name="T37" fmla="*/ 76 h 661"/>
                  <a:gd name="T38" fmla="*/ 316 w 668"/>
                  <a:gd name="T39" fmla="*/ 43 h 661"/>
                  <a:gd name="T40" fmla="*/ 325 w 668"/>
                  <a:gd name="T41" fmla="*/ 50 h 661"/>
                  <a:gd name="T42" fmla="*/ 375 w 668"/>
                  <a:gd name="T43" fmla="*/ 110 h 661"/>
                  <a:gd name="T44" fmla="*/ 359 w 668"/>
                  <a:gd name="T45" fmla="*/ 208 h 661"/>
                  <a:gd name="T46" fmla="*/ 372 w 668"/>
                  <a:gd name="T47" fmla="*/ 228 h 661"/>
                  <a:gd name="T48" fmla="*/ 361 w 668"/>
                  <a:gd name="T49" fmla="*/ 253 h 661"/>
                  <a:gd name="T50" fmla="*/ 349 w 668"/>
                  <a:gd name="T51" fmla="*/ 265 h 661"/>
                  <a:gd name="T52" fmla="*/ 330 w 668"/>
                  <a:gd name="T53" fmla="*/ 316 h 661"/>
                  <a:gd name="T54" fmla="*/ 319 w 668"/>
                  <a:gd name="T55" fmla="*/ 324 h 661"/>
                  <a:gd name="T56" fmla="*/ 320 w 668"/>
                  <a:gd name="T57" fmla="*/ 389 h 661"/>
                  <a:gd name="T58" fmla="*/ 321 w 668"/>
                  <a:gd name="T59" fmla="*/ 393 h 661"/>
                  <a:gd name="T60" fmla="*/ 359 w 668"/>
                  <a:gd name="T61" fmla="*/ 400 h 661"/>
                  <a:gd name="T62" fmla="*/ 346 w 668"/>
                  <a:gd name="T63" fmla="*/ 337 h 661"/>
                  <a:gd name="T64" fmla="*/ 362 w 668"/>
                  <a:gd name="T65" fmla="*/ 314 h 661"/>
                  <a:gd name="T66" fmla="*/ 386 w 668"/>
                  <a:gd name="T67" fmla="*/ 267 h 661"/>
                  <a:gd name="T68" fmla="*/ 390 w 668"/>
                  <a:gd name="T69" fmla="*/ 199 h 661"/>
                  <a:gd name="T70" fmla="*/ 384 w 668"/>
                  <a:gd name="T71" fmla="*/ 54 h 661"/>
                  <a:gd name="T72" fmla="*/ 266 w 668"/>
                  <a:gd name="T73" fmla="*/ 0 h 661"/>
                  <a:gd name="T74" fmla="*/ 508 w 668"/>
                  <a:gd name="T75" fmla="*/ 341 h 661"/>
                  <a:gd name="T76" fmla="*/ 508 w 668"/>
                  <a:gd name="T77" fmla="*/ 661 h 661"/>
                  <a:gd name="T78" fmla="*/ 508 w 668"/>
                  <a:gd name="T79" fmla="*/ 341 h 661"/>
                  <a:gd name="T80" fmla="*/ 641 w 668"/>
                  <a:gd name="T81" fmla="*/ 501 h 661"/>
                  <a:gd name="T82" fmla="*/ 374 w 668"/>
                  <a:gd name="T83" fmla="*/ 501 h 661"/>
                  <a:gd name="T84" fmla="*/ 494 w 668"/>
                  <a:gd name="T85" fmla="*/ 421 h 661"/>
                  <a:gd name="T86" fmla="*/ 428 w 668"/>
                  <a:gd name="T87" fmla="*/ 488 h 661"/>
                  <a:gd name="T88" fmla="*/ 494 w 668"/>
                  <a:gd name="T89" fmla="*/ 514 h 661"/>
                  <a:gd name="T90" fmla="*/ 521 w 668"/>
                  <a:gd name="T91" fmla="*/ 581 h 661"/>
                  <a:gd name="T92" fmla="*/ 588 w 668"/>
                  <a:gd name="T93" fmla="*/ 514 h 661"/>
                  <a:gd name="T94" fmla="*/ 521 w 668"/>
                  <a:gd name="T95" fmla="*/ 488 h 661"/>
                  <a:gd name="T96" fmla="*/ 494 w 668"/>
                  <a:gd name="T97" fmla="*/ 421 h 6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8" h="661">
                    <a:moveTo>
                      <a:pt x="266" y="0"/>
                    </a:moveTo>
                    <a:cubicBezTo>
                      <a:pt x="204" y="1"/>
                      <a:pt x="164" y="26"/>
                      <a:pt x="147" y="65"/>
                    </a:cubicBezTo>
                    <a:cubicBezTo>
                      <a:pt x="131" y="103"/>
                      <a:pt x="134" y="150"/>
                      <a:pt x="146" y="198"/>
                    </a:cubicBezTo>
                    <a:cubicBezTo>
                      <a:pt x="140" y="206"/>
                      <a:pt x="135" y="216"/>
                      <a:pt x="136" y="231"/>
                    </a:cubicBezTo>
                    <a:cubicBezTo>
                      <a:pt x="138" y="244"/>
                      <a:pt x="144" y="257"/>
                      <a:pt x="149" y="267"/>
                    </a:cubicBezTo>
                    <a:cubicBezTo>
                      <a:pt x="153" y="271"/>
                      <a:pt x="157" y="272"/>
                      <a:pt x="161" y="274"/>
                    </a:cubicBezTo>
                    <a:cubicBezTo>
                      <a:pt x="164" y="288"/>
                      <a:pt x="168" y="302"/>
                      <a:pt x="174" y="314"/>
                    </a:cubicBezTo>
                    <a:cubicBezTo>
                      <a:pt x="177" y="320"/>
                      <a:pt x="181" y="326"/>
                      <a:pt x="184" y="331"/>
                    </a:cubicBezTo>
                    <a:cubicBezTo>
                      <a:pt x="186" y="334"/>
                      <a:pt x="188" y="335"/>
                      <a:pt x="190" y="337"/>
                    </a:cubicBezTo>
                    <a:cubicBezTo>
                      <a:pt x="190" y="353"/>
                      <a:pt x="191" y="367"/>
                      <a:pt x="189" y="384"/>
                    </a:cubicBezTo>
                    <a:cubicBezTo>
                      <a:pt x="185" y="395"/>
                      <a:pt x="175" y="403"/>
                      <a:pt x="158" y="412"/>
                    </a:cubicBezTo>
                    <a:cubicBezTo>
                      <a:pt x="141" y="420"/>
                      <a:pt x="119" y="428"/>
                      <a:pt x="97" y="437"/>
                    </a:cubicBezTo>
                    <a:cubicBezTo>
                      <a:pt x="75" y="447"/>
                      <a:pt x="52" y="458"/>
                      <a:pt x="34" y="477"/>
                    </a:cubicBezTo>
                    <a:cubicBezTo>
                      <a:pt x="16" y="495"/>
                      <a:pt x="3" y="520"/>
                      <a:pt x="1" y="554"/>
                    </a:cubicBezTo>
                    <a:lnTo>
                      <a:pt x="0" y="568"/>
                    </a:lnTo>
                    <a:lnTo>
                      <a:pt x="334" y="568"/>
                    </a:lnTo>
                    <a:lnTo>
                      <a:pt x="326" y="541"/>
                    </a:lnTo>
                    <a:lnTo>
                      <a:pt x="31" y="541"/>
                    </a:lnTo>
                    <a:cubicBezTo>
                      <a:pt x="34" y="522"/>
                      <a:pt x="42" y="507"/>
                      <a:pt x="53" y="495"/>
                    </a:cubicBezTo>
                    <a:cubicBezTo>
                      <a:pt x="67" y="481"/>
                      <a:pt x="87" y="471"/>
                      <a:pt x="108" y="462"/>
                    </a:cubicBezTo>
                    <a:cubicBezTo>
                      <a:pt x="128" y="453"/>
                      <a:pt x="151" y="445"/>
                      <a:pt x="170" y="435"/>
                    </a:cubicBezTo>
                    <a:cubicBezTo>
                      <a:pt x="190" y="426"/>
                      <a:pt x="207" y="413"/>
                      <a:pt x="215" y="393"/>
                    </a:cubicBezTo>
                    <a:lnTo>
                      <a:pt x="216" y="391"/>
                    </a:lnTo>
                    <a:lnTo>
                      <a:pt x="216" y="389"/>
                    </a:lnTo>
                    <a:cubicBezTo>
                      <a:pt x="218" y="367"/>
                      <a:pt x="217" y="351"/>
                      <a:pt x="217" y="332"/>
                    </a:cubicBezTo>
                    <a:lnTo>
                      <a:pt x="217" y="324"/>
                    </a:lnTo>
                    <a:lnTo>
                      <a:pt x="210" y="320"/>
                    </a:lnTo>
                    <a:cubicBezTo>
                      <a:pt x="211" y="321"/>
                      <a:pt x="208" y="319"/>
                      <a:pt x="206" y="315"/>
                    </a:cubicBezTo>
                    <a:cubicBezTo>
                      <a:pt x="203" y="312"/>
                      <a:pt x="200" y="307"/>
                      <a:pt x="198" y="302"/>
                    </a:cubicBezTo>
                    <a:cubicBezTo>
                      <a:pt x="192" y="291"/>
                      <a:pt x="187" y="277"/>
                      <a:pt x="186" y="265"/>
                    </a:cubicBezTo>
                    <a:lnTo>
                      <a:pt x="185" y="254"/>
                    </a:lnTo>
                    <a:lnTo>
                      <a:pt x="174" y="253"/>
                    </a:lnTo>
                    <a:cubicBezTo>
                      <a:pt x="174" y="253"/>
                      <a:pt x="173" y="254"/>
                      <a:pt x="170" y="251"/>
                    </a:cubicBezTo>
                    <a:cubicBezTo>
                      <a:pt x="168" y="247"/>
                      <a:pt x="164" y="241"/>
                      <a:pt x="163" y="228"/>
                    </a:cubicBezTo>
                    <a:cubicBezTo>
                      <a:pt x="161" y="222"/>
                      <a:pt x="165" y="217"/>
                      <a:pt x="167" y="213"/>
                    </a:cubicBezTo>
                    <a:lnTo>
                      <a:pt x="175" y="208"/>
                    </a:lnTo>
                    <a:lnTo>
                      <a:pt x="173" y="198"/>
                    </a:lnTo>
                    <a:cubicBezTo>
                      <a:pt x="160" y="150"/>
                      <a:pt x="158" y="106"/>
                      <a:pt x="171" y="76"/>
                    </a:cubicBezTo>
                    <a:cubicBezTo>
                      <a:pt x="184" y="46"/>
                      <a:pt x="211" y="27"/>
                      <a:pt x="266" y="26"/>
                    </a:cubicBezTo>
                    <a:cubicBezTo>
                      <a:pt x="293" y="26"/>
                      <a:pt x="311" y="34"/>
                      <a:pt x="316" y="43"/>
                    </a:cubicBezTo>
                    <a:lnTo>
                      <a:pt x="319" y="49"/>
                    </a:lnTo>
                    <a:lnTo>
                      <a:pt x="325" y="50"/>
                    </a:lnTo>
                    <a:cubicBezTo>
                      <a:pt x="344" y="52"/>
                      <a:pt x="355" y="59"/>
                      <a:pt x="362" y="70"/>
                    </a:cubicBezTo>
                    <a:cubicBezTo>
                      <a:pt x="370" y="80"/>
                      <a:pt x="374" y="94"/>
                      <a:pt x="375" y="110"/>
                    </a:cubicBezTo>
                    <a:cubicBezTo>
                      <a:pt x="377" y="142"/>
                      <a:pt x="368" y="180"/>
                      <a:pt x="363" y="197"/>
                    </a:cubicBezTo>
                    <a:lnTo>
                      <a:pt x="359" y="208"/>
                    </a:lnTo>
                    <a:lnTo>
                      <a:pt x="368" y="213"/>
                    </a:lnTo>
                    <a:cubicBezTo>
                      <a:pt x="368" y="213"/>
                      <a:pt x="374" y="217"/>
                      <a:pt x="372" y="228"/>
                    </a:cubicBezTo>
                    <a:cubicBezTo>
                      <a:pt x="371" y="241"/>
                      <a:pt x="367" y="248"/>
                      <a:pt x="365" y="251"/>
                    </a:cubicBezTo>
                    <a:cubicBezTo>
                      <a:pt x="362" y="254"/>
                      <a:pt x="361" y="253"/>
                      <a:pt x="361" y="253"/>
                    </a:cubicBezTo>
                    <a:lnTo>
                      <a:pt x="350" y="254"/>
                    </a:lnTo>
                    <a:lnTo>
                      <a:pt x="349" y="265"/>
                    </a:lnTo>
                    <a:cubicBezTo>
                      <a:pt x="348" y="277"/>
                      <a:pt x="343" y="291"/>
                      <a:pt x="338" y="302"/>
                    </a:cubicBezTo>
                    <a:cubicBezTo>
                      <a:pt x="335" y="307"/>
                      <a:pt x="332" y="312"/>
                      <a:pt x="330" y="316"/>
                    </a:cubicBezTo>
                    <a:cubicBezTo>
                      <a:pt x="327" y="319"/>
                      <a:pt x="325" y="321"/>
                      <a:pt x="326" y="320"/>
                    </a:cubicBezTo>
                    <a:lnTo>
                      <a:pt x="319" y="324"/>
                    </a:lnTo>
                    <a:lnTo>
                      <a:pt x="319" y="332"/>
                    </a:lnTo>
                    <a:cubicBezTo>
                      <a:pt x="319" y="351"/>
                      <a:pt x="318" y="367"/>
                      <a:pt x="320" y="389"/>
                    </a:cubicBezTo>
                    <a:lnTo>
                      <a:pt x="320" y="391"/>
                    </a:lnTo>
                    <a:lnTo>
                      <a:pt x="321" y="393"/>
                    </a:lnTo>
                    <a:cubicBezTo>
                      <a:pt x="325" y="404"/>
                      <a:pt x="333" y="416"/>
                      <a:pt x="345" y="423"/>
                    </a:cubicBezTo>
                    <a:lnTo>
                      <a:pt x="359" y="400"/>
                    </a:lnTo>
                    <a:cubicBezTo>
                      <a:pt x="353" y="397"/>
                      <a:pt x="349" y="391"/>
                      <a:pt x="347" y="384"/>
                    </a:cubicBezTo>
                    <a:cubicBezTo>
                      <a:pt x="345" y="367"/>
                      <a:pt x="345" y="353"/>
                      <a:pt x="346" y="337"/>
                    </a:cubicBezTo>
                    <a:cubicBezTo>
                      <a:pt x="347" y="335"/>
                      <a:pt x="350" y="334"/>
                      <a:pt x="351" y="331"/>
                    </a:cubicBezTo>
                    <a:cubicBezTo>
                      <a:pt x="355" y="326"/>
                      <a:pt x="358" y="320"/>
                      <a:pt x="362" y="314"/>
                    </a:cubicBezTo>
                    <a:cubicBezTo>
                      <a:pt x="367" y="302"/>
                      <a:pt x="371" y="288"/>
                      <a:pt x="374" y="274"/>
                    </a:cubicBezTo>
                    <a:cubicBezTo>
                      <a:pt x="378" y="272"/>
                      <a:pt x="382" y="271"/>
                      <a:pt x="386" y="267"/>
                    </a:cubicBezTo>
                    <a:cubicBezTo>
                      <a:pt x="392" y="259"/>
                      <a:pt x="397" y="247"/>
                      <a:pt x="399" y="231"/>
                    </a:cubicBezTo>
                    <a:cubicBezTo>
                      <a:pt x="400" y="216"/>
                      <a:pt x="396" y="206"/>
                      <a:pt x="390" y="199"/>
                    </a:cubicBezTo>
                    <a:cubicBezTo>
                      <a:pt x="396" y="178"/>
                      <a:pt x="404" y="143"/>
                      <a:pt x="402" y="108"/>
                    </a:cubicBezTo>
                    <a:cubicBezTo>
                      <a:pt x="400" y="89"/>
                      <a:pt x="395" y="70"/>
                      <a:pt x="384" y="54"/>
                    </a:cubicBezTo>
                    <a:cubicBezTo>
                      <a:pt x="373" y="40"/>
                      <a:pt x="356" y="29"/>
                      <a:pt x="335" y="25"/>
                    </a:cubicBezTo>
                    <a:cubicBezTo>
                      <a:pt x="321" y="7"/>
                      <a:pt x="296" y="0"/>
                      <a:pt x="266" y="0"/>
                    </a:cubicBezTo>
                    <a:lnTo>
                      <a:pt x="266" y="0"/>
                    </a:lnTo>
                    <a:close/>
                    <a:moveTo>
                      <a:pt x="508" y="341"/>
                    </a:moveTo>
                    <a:cubicBezTo>
                      <a:pt x="419" y="341"/>
                      <a:pt x="348" y="413"/>
                      <a:pt x="348" y="501"/>
                    </a:cubicBezTo>
                    <a:cubicBezTo>
                      <a:pt x="348" y="589"/>
                      <a:pt x="419" y="661"/>
                      <a:pt x="508" y="661"/>
                    </a:cubicBezTo>
                    <a:cubicBezTo>
                      <a:pt x="596" y="661"/>
                      <a:pt x="668" y="589"/>
                      <a:pt x="668" y="501"/>
                    </a:cubicBezTo>
                    <a:cubicBezTo>
                      <a:pt x="668" y="413"/>
                      <a:pt x="596" y="341"/>
                      <a:pt x="508" y="341"/>
                    </a:cubicBezTo>
                    <a:close/>
                    <a:moveTo>
                      <a:pt x="508" y="368"/>
                    </a:moveTo>
                    <a:cubicBezTo>
                      <a:pt x="581" y="368"/>
                      <a:pt x="641" y="427"/>
                      <a:pt x="641" y="501"/>
                    </a:cubicBezTo>
                    <a:cubicBezTo>
                      <a:pt x="641" y="575"/>
                      <a:pt x="581" y="634"/>
                      <a:pt x="508" y="634"/>
                    </a:cubicBezTo>
                    <a:cubicBezTo>
                      <a:pt x="434" y="634"/>
                      <a:pt x="374" y="575"/>
                      <a:pt x="374" y="501"/>
                    </a:cubicBezTo>
                    <a:cubicBezTo>
                      <a:pt x="374" y="427"/>
                      <a:pt x="434" y="368"/>
                      <a:pt x="508" y="368"/>
                    </a:cubicBezTo>
                    <a:close/>
                    <a:moveTo>
                      <a:pt x="494" y="421"/>
                    </a:moveTo>
                    <a:lnTo>
                      <a:pt x="494" y="488"/>
                    </a:lnTo>
                    <a:lnTo>
                      <a:pt x="428" y="488"/>
                    </a:lnTo>
                    <a:lnTo>
                      <a:pt x="428" y="514"/>
                    </a:lnTo>
                    <a:lnTo>
                      <a:pt x="494" y="514"/>
                    </a:lnTo>
                    <a:lnTo>
                      <a:pt x="494" y="581"/>
                    </a:lnTo>
                    <a:lnTo>
                      <a:pt x="521" y="581"/>
                    </a:lnTo>
                    <a:lnTo>
                      <a:pt x="521" y="514"/>
                    </a:lnTo>
                    <a:lnTo>
                      <a:pt x="588" y="514"/>
                    </a:lnTo>
                    <a:lnTo>
                      <a:pt x="588" y="488"/>
                    </a:lnTo>
                    <a:lnTo>
                      <a:pt x="521" y="488"/>
                    </a:lnTo>
                    <a:lnTo>
                      <a:pt x="521" y="421"/>
                    </a:lnTo>
                    <a:lnTo>
                      <a:pt x="494" y="4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607" name="그룹 606">
              <a:extLst>
                <a:ext uri="{FF2B5EF4-FFF2-40B4-BE49-F238E27FC236}">
                  <a16:creationId xmlns:a16="http://schemas.microsoft.com/office/drawing/2014/main" id="{6A73AE86-7F38-4D73-9CD2-5570F9031FA7}"/>
                </a:ext>
              </a:extLst>
            </p:cNvPr>
            <p:cNvGrpSpPr/>
            <p:nvPr/>
          </p:nvGrpSpPr>
          <p:grpSpPr>
            <a:xfrm>
              <a:off x="652430" y="3989154"/>
              <a:ext cx="2495465" cy="377855"/>
              <a:chOff x="652430" y="3989154"/>
              <a:chExt cx="2495465" cy="377855"/>
            </a:xfrm>
          </p:grpSpPr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6EBED156-5E77-4D97-8866-B83A1032A225}"/>
                  </a:ext>
                </a:extLst>
              </p:cNvPr>
              <p:cNvGrpSpPr/>
              <p:nvPr/>
            </p:nvGrpSpPr>
            <p:grpSpPr>
              <a:xfrm>
                <a:off x="677818" y="3989154"/>
                <a:ext cx="1431079" cy="377855"/>
                <a:chOff x="11046174" y="4430284"/>
                <a:chExt cx="1431079" cy="377855"/>
              </a:xfrm>
            </p:grpSpPr>
            <p:sp>
              <p:nvSpPr>
                <p:cNvPr id="636" name="직사각형 635">
                  <a:extLst>
                    <a:ext uri="{FF2B5EF4-FFF2-40B4-BE49-F238E27FC236}">
                      <a16:creationId xmlns:a16="http://schemas.microsoft.com/office/drawing/2014/main" id="{7EC2241F-BD40-4B0C-A9D6-C1602A8D8651}"/>
                    </a:ext>
                  </a:extLst>
                </p:cNvPr>
                <p:cNvSpPr/>
                <p:nvPr/>
              </p:nvSpPr>
              <p:spPr>
                <a:xfrm>
                  <a:off x="116754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</a:p>
              </p:txBody>
            </p:sp>
            <p:grpSp>
              <p:nvGrpSpPr>
                <p:cNvPr id="637" name="Profile Picture">
                  <a:extLst>
                    <a:ext uri="{FF2B5EF4-FFF2-40B4-BE49-F238E27FC236}">
                      <a16:creationId xmlns:a16="http://schemas.microsoft.com/office/drawing/2014/main" id="{AC59655C-96C0-42DF-8399-A437F944FCE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639" name="Background">
                    <a:extLst>
                      <a:ext uri="{FF2B5EF4-FFF2-40B4-BE49-F238E27FC236}">
                        <a16:creationId xmlns:a16="http://schemas.microsoft.com/office/drawing/2014/main" id="{C61086AB-F570-480C-96FF-69E7560DD2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40" name="Profile Icon">
                    <a:extLst>
                      <a:ext uri="{FF2B5EF4-FFF2-40B4-BE49-F238E27FC236}">
                        <a16:creationId xmlns:a16="http://schemas.microsoft.com/office/drawing/2014/main" id="{A2D50B1E-BC3E-432B-917B-4D3779A76A0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38" name="직사각형 637">
                  <a:extLst>
                    <a:ext uri="{FF2B5EF4-FFF2-40B4-BE49-F238E27FC236}">
                      <a16:creationId xmlns:a16="http://schemas.microsoft.com/office/drawing/2014/main" id="{EA9D531B-6AA7-42A5-AE1E-3322F0997703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29" name="타원 628">
                <a:extLst>
                  <a:ext uri="{FF2B5EF4-FFF2-40B4-BE49-F238E27FC236}">
                    <a16:creationId xmlns:a16="http://schemas.microsoft.com/office/drawing/2014/main" id="{4D5D3FED-D907-47A7-A33F-EF4BCE883C15}"/>
                  </a:ext>
                </a:extLst>
              </p:cNvPr>
              <p:cNvSpPr/>
              <p:nvPr/>
            </p:nvSpPr>
            <p:spPr>
              <a:xfrm>
                <a:off x="652430" y="3995679"/>
                <a:ext cx="101600" cy="1016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pic>
            <p:nvPicPr>
              <p:cNvPr id="630" name="그래픽 629" descr="스마트폰">
                <a:extLst>
                  <a:ext uri="{FF2B5EF4-FFF2-40B4-BE49-F238E27FC236}">
                    <a16:creationId xmlns:a16="http://schemas.microsoft.com/office/drawing/2014/main" id="{9B5AD7D5-55A7-4C64-B03D-7BB8BE13EA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881590" y="4197154"/>
                <a:ext cx="144000" cy="144000"/>
              </a:xfrm>
              <a:prstGeom prst="rect">
                <a:avLst/>
              </a:prstGeom>
            </p:spPr>
          </p:pic>
          <p:sp>
            <p:nvSpPr>
              <p:cNvPr id="631" name="사각형: 둥근 모서리 630">
                <a:extLst>
                  <a:ext uri="{FF2B5EF4-FFF2-40B4-BE49-F238E27FC236}">
                    <a16:creationId xmlns:a16="http://schemas.microsoft.com/office/drawing/2014/main" id="{05837AD7-3BB4-4081-8656-074C6ED8377B}"/>
                  </a:ext>
                </a:extLst>
              </p:cNvPr>
              <p:cNvSpPr/>
              <p:nvPr/>
            </p:nvSpPr>
            <p:spPr>
              <a:xfrm>
                <a:off x="1075369" y="4054084"/>
                <a:ext cx="288000" cy="108000"/>
              </a:xfrm>
              <a:prstGeom prst="round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1F81B8CC-E9AD-4593-8CBD-FC51B3DB37DD}"/>
                  </a:ext>
                </a:extLst>
              </p:cNvPr>
              <p:cNvGrpSpPr/>
              <p:nvPr/>
            </p:nvGrpSpPr>
            <p:grpSpPr>
              <a:xfrm>
                <a:off x="2193672" y="4011143"/>
                <a:ext cx="954223" cy="342644"/>
                <a:chOff x="2264351" y="1684587"/>
                <a:chExt cx="954223" cy="342644"/>
              </a:xfrm>
            </p:grpSpPr>
            <p:sp>
              <p:nvSpPr>
                <p:cNvPr id="634" name="Message">
                  <a:extLst>
                    <a:ext uri="{FF2B5EF4-FFF2-40B4-BE49-F238E27FC236}">
                      <a16:creationId xmlns:a16="http://schemas.microsoft.com/office/drawing/2014/main" id="{D9AB9AD6-3206-4CDB-9E95-BF08CAE2DE18}"/>
                    </a:ext>
                  </a:extLst>
                </p:cNvPr>
                <p:cNvSpPr/>
                <p:nvPr/>
              </p:nvSpPr>
              <p:spPr>
                <a:xfrm>
                  <a:off x="2291612" y="1684587"/>
                  <a:ext cx="926962" cy="313396"/>
                </a:xfrm>
                <a:prstGeom prst="roundRect">
                  <a:avLst>
                    <a:gd name="adj" fmla="val 25613"/>
                  </a:avLst>
                </a:prstGeom>
                <a:solidFill>
                  <a:srgbClr val="E6E5EB"/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b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농사꾼이 아닌</a:t>
                  </a:r>
                </a:p>
                <a:p>
                  <a:pPr lvl="0">
                    <a:buClrTx/>
                    <a:defRPr/>
                  </a:pPr>
                  <a:r>
                    <a:rPr lang="ko-KR" altLang="en-US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유목민이 필요해요</a:t>
                  </a:r>
                  <a:r>
                    <a:rPr lang="en-US" altLang="ko-KR" sz="700" dirty="0">
                      <a:solidFill>
                        <a:srgbClr val="000000"/>
                      </a:solidFill>
                      <a:latin typeface="+mn-ea"/>
                      <a:cs typeface="Segoe UI" panose="020B0502040204020203" pitchFamily="34" charset="0"/>
                    </a:rPr>
                    <a:t>!</a:t>
                  </a:r>
                </a:p>
              </p:txBody>
            </p:sp>
            <p:sp>
              <p:nvSpPr>
                <p:cNvPr id="635" name="Tip">
                  <a:extLst>
                    <a:ext uri="{FF2B5EF4-FFF2-40B4-BE49-F238E27FC236}">
                      <a16:creationId xmlns:a16="http://schemas.microsoft.com/office/drawing/2014/main" id="{AC69ED8D-3704-4E10-9D0D-491249584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2264351" y="1903406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E6E5E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endParaRPr lang="en-US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4697764F-EC6D-42EF-9E6E-4A27A18690E3}"/>
                  </a:ext>
                </a:extLst>
              </p:cNvPr>
              <p:cNvSpPr/>
              <p:nvPr/>
            </p:nvSpPr>
            <p:spPr>
              <a:xfrm>
                <a:off x="1050092" y="4015751"/>
                <a:ext cx="338555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lang="ko-KR" altLang="en-US" sz="600" b="1" dirty="0" err="1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반차</a:t>
                </a:r>
                <a:endParaRPr lang="ko-KR" altLang="en-US" sz="600" b="1" dirty="0">
                  <a:solidFill>
                    <a:srgbClr val="FFFFFF"/>
                  </a:solidFill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sp>
          <p:nvSpPr>
            <p:cNvPr id="641" name="직사각형 640">
              <a:extLst>
                <a:ext uri="{FF2B5EF4-FFF2-40B4-BE49-F238E27FC236}">
                  <a16:creationId xmlns:a16="http://schemas.microsoft.com/office/drawing/2014/main" id="{CC4C9590-9A28-4AD0-AB75-9C9B0A6BA0E7}"/>
                </a:ext>
              </a:extLst>
            </p:cNvPr>
            <p:cNvSpPr/>
            <p:nvPr/>
          </p:nvSpPr>
          <p:spPr>
            <a:xfrm>
              <a:off x="1526899" y="1648770"/>
              <a:ext cx="1093603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접속한 동료만 보기</a:t>
              </a:r>
              <a:endParaRPr kumimoji="1" lang="en-US" altLang="ko-KR" sz="800" b="1" kern="120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42" name="직사각형 641">
              <a:extLst>
                <a:ext uri="{FF2B5EF4-FFF2-40B4-BE49-F238E27FC236}">
                  <a16:creationId xmlns:a16="http://schemas.microsoft.com/office/drawing/2014/main" id="{C5A1DCDD-CAE5-427A-BD40-1DD7E609F803}"/>
                </a:ext>
              </a:extLst>
            </p:cNvPr>
            <p:cNvSpPr/>
            <p:nvPr/>
          </p:nvSpPr>
          <p:spPr>
            <a:xfrm>
              <a:off x="565618" y="3086666"/>
              <a:ext cx="2601107" cy="433763"/>
            </a:xfrm>
            <a:prstGeom prst="rect">
              <a:avLst/>
            </a:prstGeom>
            <a:solidFill>
              <a:srgbClr val="EAF7FA"/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C82A4049-B52C-4433-94B3-2C1DEB50AE5E}"/>
                </a:ext>
              </a:extLst>
            </p:cNvPr>
            <p:cNvGrpSpPr/>
            <p:nvPr/>
          </p:nvGrpSpPr>
          <p:grpSpPr>
            <a:xfrm>
              <a:off x="677818" y="3127080"/>
              <a:ext cx="1233927" cy="377855"/>
              <a:chOff x="11046174" y="4430284"/>
              <a:chExt cx="1233927" cy="377855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2A508923-9B82-4640-AC73-5635F2EF499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45" name="Profile Picture">
                <a:extLst>
                  <a:ext uri="{FF2B5EF4-FFF2-40B4-BE49-F238E27FC236}">
                    <a16:creationId xmlns:a16="http://schemas.microsoft.com/office/drawing/2014/main" id="{22DDE552-B615-4381-9DD3-44BCFDEEC09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647" name="Background">
                  <a:extLst>
                    <a:ext uri="{FF2B5EF4-FFF2-40B4-BE49-F238E27FC236}">
                      <a16:creationId xmlns:a16="http://schemas.microsoft.com/office/drawing/2014/main" id="{47D891F4-62EF-4D59-BFAC-1744E36C40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8" name="Profile Icon">
                  <a:extLst>
                    <a:ext uri="{FF2B5EF4-FFF2-40B4-BE49-F238E27FC236}">
                      <a16:creationId xmlns:a16="http://schemas.microsoft.com/office/drawing/2014/main" id="{87B40959-A900-47BD-A539-EB96051E01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46" name="직사각형 645">
                <a:extLst>
                  <a:ext uri="{FF2B5EF4-FFF2-40B4-BE49-F238E27FC236}">
                    <a16:creationId xmlns:a16="http://schemas.microsoft.com/office/drawing/2014/main" id="{E5762A61-6534-4505-A3C8-F17138AF4D2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49" name="타원 648">
              <a:extLst>
                <a:ext uri="{FF2B5EF4-FFF2-40B4-BE49-F238E27FC236}">
                  <a16:creationId xmlns:a16="http://schemas.microsoft.com/office/drawing/2014/main" id="{17A8CA10-95DA-4466-90ED-C9CA09F54925}"/>
                </a:ext>
              </a:extLst>
            </p:cNvPr>
            <p:cNvSpPr/>
            <p:nvPr/>
          </p:nvSpPr>
          <p:spPr>
            <a:xfrm>
              <a:off x="652430" y="3133605"/>
              <a:ext cx="101600" cy="101600"/>
            </a:xfrm>
            <a:prstGeom prst="ellipse">
              <a:avLst/>
            </a:prstGeom>
            <a:solidFill>
              <a:srgbClr val="FFDA0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pic>
          <p:nvPicPr>
            <p:cNvPr id="650" name="그래픽 649" descr="스마트폰">
              <a:extLst>
                <a:ext uri="{FF2B5EF4-FFF2-40B4-BE49-F238E27FC236}">
                  <a16:creationId xmlns:a16="http://schemas.microsoft.com/office/drawing/2014/main" id="{E9D065C9-FBA6-4F7B-969B-1E68676697B8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81590" y="3335080"/>
              <a:ext cx="144000" cy="144000"/>
            </a:xfrm>
            <a:prstGeom prst="rect">
              <a:avLst/>
            </a:prstGeom>
          </p:spPr>
        </p:pic>
        <p:grpSp>
          <p:nvGrpSpPr>
            <p:cNvPr id="653" name="그룹 652">
              <a:extLst>
                <a:ext uri="{FF2B5EF4-FFF2-40B4-BE49-F238E27FC236}">
                  <a16:creationId xmlns:a16="http://schemas.microsoft.com/office/drawing/2014/main" id="{0964CF3D-DA30-4FC2-8511-035695B8DB24}"/>
                </a:ext>
              </a:extLst>
            </p:cNvPr>
            <p:cNvGrpSpPr/>
            <p:nvPr/>
          </p:nvGrpSpPr>
          <p:grpSpPr>
            <a:xfrm>
              <a:off x="1817200" y="3178060"/>
              <a:ext cx="1299023" cy="252000"/>
              <a:chOff x="1750525" y="3225685"/>
              <a:chExt cx="1299023" cy="252000"/>
            </a:xfrm>
          </p:grpSpPr>
          <p:grpSp>
            <p:nvGrpSpPr>
              <p:cNvPr id="654" name="그룹 653">
                <a:extLst>
                  <a:ext uri="{FF2B5EF4-FFF2-40B4-BE49-F238E27FC236}">
                    <a16:creationId xmlns:a16="http://schemas.microsoft.com/office/drawing/2014/main" id="{201EA984-47A7-43E6-8CA8-F41F13ADF166}"/>
                  </a:ext>
                </a:extLst>
              </p:cNvPr>
              <p:cNvGrpSpPr/>
              <p:nvPr/>
            </p:nvGrpSpPr>
            <p:grpSpPr>
              <a:xfrm>
                <a:off x="1750525" y="3225685"/>
                <a:ext cx="1299023" cy="252000"/>
                <a:chOff x="4349086" y="3667499"/>
                <a:chExt cx="1299023" cy="252000"/>
              </a:xfrm>
            </p:grpSpPr>
            <p:sp>
              <p:nvSpPr>
                <p:cNvPr id="657" name="Oval">
                  <a:extLst>
                    <a:ext uri="{FF2B5EF4-FFF2-40B4-BE49-F238E27FC236}">
                      <a16:creationId xmlns:a16="http://schemas.microsoft.com/office/drawing/2014/main" id="{635DC97C-AEBA-413B-B933-E14A15C1331A}"/>
                    </a:ext>
                  </a:extLst>
                </p:cNvPr>
                <p:cNvSpPr/>
                <p:nvPr/>
              </p:nvSpPr>
              <p:spPr>
                <a:xfrm>
                  <a:off x="4631683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58" name="그룹 657">
                  <a:extLst>
                    <a:ext uri="{FF2B5EF4-FFF2-40B4-BE49-F238E27FC236}">
                      <a16:creationId xmlns:a16="http://schemas.microsoft.com/office/drawing/2014/main" id="{D9F5BAC2-A09B-45DE-A173-A43A451148EE}"/>
                    </a:ext>
                  </a:extLst>
                </p:cNvPr>
                <p:cNvGrpSpPr/>
                <p:nvPr/>
              </p:nvGrpSpPr>
              <p:grpSpPr>
                <a:xfrm>
                  <a:off x="4672792" y="3667499"/>
                  <a:ext cx="493488" cy="252000"/>
                  <a:chOff x="7431433" y="4767758"/>
                  <a:chExt cx="1809910" cy="924232"/>
                </a:xfrm>
              </p:grpSpPr>
              <p:sp>
                <p:nvSpPr>
                  <p:cNvPr id="668" name="Oval">
                    <a:extLst>
                      <a:ext uri="{FF2B5EF4-FFF2-40B4-BE49-F238E27FC236}">
                        <a16:creationId xmlns:a16="http://schemas.microsoft.com/office/drawing/2014/main" id="{44BC43E2-5F46-48C1-AF17-D18D089E82FE}"/>
                      </a:ext>
                    </a:extLst>
                  </p:cNvPr>
                  <p:cNvSpPr/>
                  <p:nvPr/>
                </p:nvSpPr>
                <p:spPr>
                  <a:xfrm>
                    <a:off x="8317111" y="4767758"/>
                    <a:ext cx="924232" cy="9242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71" name="그래픽 670" descr="스피커 폰">
                    <a:extLst>
                      <a:ext uri="{FF2B5EF4-FFF2-40B4-BE49-F238E27FC236}">
                        <a16:creationId xmlns:a16="http://schemas.microsoft.com/office/drawing/2014/main" id="{F56FB84C-2FEA-4095-9E88-0D1E68A81C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431433" y="4905593"/>
                    <a:ext cx="648565" cy="64856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60" name="Oval">
                  <a:extLst>
                    <a:ext uri="{FF2B5EF4-FFF2-40B4-BE49-F238E27FC236}">
                      <a16:creationId xmlns:a16="http://schemas.microsoft.com/office/drawing/2014/main" id="{35235F1F-C079-406A-9AC1-592679B5E7C3}"/>
                    </a:ext>
                  </a:extLst>
                </p:cNvPr>
                <p:cNvSpPr/>
                <p:nvPr/>
              </p:nvSpPr>
              <p:spPr>
                <a:xfrm>
                  <a:off x="4349086" y="3667499"/>
                  <a:ext cx="252000" cy="252000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BCA340AA-FF18-46C0-82D5-7766FB33260A}"/>
                    </a:ext>
                  </a:extLst>
                </p:cNvPr>
                <p:cNvGrpSpPr/>
                <p:nvPr/>
              </p:nvGrpSpPr>
              <p:grpSpPr>
                <a:xfrm>
                  <a:off x="4970518" y="3667499"/>
                  <a:ext cx="478359" cy="252000"/>
                  <a:chOff x="4915764" y="2721864"/>
                  <a:chExt cx="1715991" cy="903986"/>
                </a:xfrm>
              </p:grpSpPr>
              <p:sp>
                <p:nvSpPr>
                  <p:cNvPr id="666" name="Oval">
                    <a:extLst>
                      <a:ext uri="{FF2B5EF4-FFF2-40B4-BE49-F238E27FC236}">
                        <a16:creationId xmlns:a16="http://schemas.microsoft.com/office/drawing/2014/main" id="{73719907-9835-4CEF-8711-BA2EF88B730D}"/>
                      </a:ext>
                    </a:extLst>
                  </p:cNvPr>
                  <p:cNvSpPr/>
                  <p:nvPr/>
                </p:nvSpPr>
                <p:spPr>
                  <a:xfrm>
                    <a:off x="5727769" y="2721864"/>
                    <a:ext cx="903986" cy="90398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67" name="그래픽 666" descr="스마트폰">
                    <a:extLst>
                      <a:ext uri="{FF2B5EF4-FFF2-40B4-BE49-F238E27FC236}">
                        <a16:creationId xmlns:a16="http://schemas.microsoft.com/office/drawing/2014/main" id="{0FAC4D61-7926-47A1-8599-B6E658073DE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915764" y="2932252"/>
                    <a:ext cx="483213" cy="483213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62" name="그룹 661">
                  <a:extLst>
                    <a:ext uri="{FF2B5EF4-FFF2-40B4-BE49-F238E27FC236}">
                      <a16:creationId xmlns:a16="http://schemas.microsoft.com/office/drawing/2014/main" id="{A91ACCAF-B909-46B0-8D83-B7D474BFDA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rot="5400000" flipH="1" flipV="1">
                  <a:off x="5558239" y="3723382"/>
                  <a:ext cx="39506" cy="140235"/>
                  <a:chOff x="5926346" y="2651966"/>
                  <a:chExt cx="264312" cy="928828"/>
                </a:xfrm>
              </p:grpSpPr>
              <p:sp>
                <p:nvSpPr>
                  <p:cNvPr id="663" name="Oval">
                    <a:extLst>
                      <a:ext uri="{FF2B5EF4-FFF2-40B4-BE49-F238E27FC236}">
                        <a16:creationId xmlns:a16="http://schemas.microsoft.com/office/drawing/2014/main" id="{83BFC7D7-DDD7-4647-96F1-E3F3B4FD9D8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651966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4" name="Oval">
                    <a:extLst>
                      <a:ext uri="{FF2B5EF4-FFF2-40B4-BE49-F238E27FC236}">
                        <a16:creationId xmlns:a16="http://schemas.microsoft.com/office/drawing/2014/main" id="{712D32E7-3CF0-4568-B057-39D4234D26B5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2984224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65" name="Oval">
                    <a:extLst>
                      <a:ext uri="{FF2B5EF4-FFF2-40B4-BE49-F238E27FC236}">
                        <a16:creationId xmlns:a16="http://schemas.microsoft.com/office/drawing/2014/main" id="{D8425908-5CB1-45AD-A7E7-93E71F2890F0}"/>
                      </a:ext>
                    </a:extLst>
                  </p:cNvPr>
                  <p:cNvSpPr/>
                  <p:nvPr/>
                </p:nvSpPr>
                <p:spPr>
                  <a:xfrm flipV="1">
                    <a:off x="5926346" y="3316482"/>
                    <a:ext cx="264312" cy="264312"/>
                  </a:xfrm>
                  <a:prstGeom prst="ellipse">
                    <a:avLst/>
                  </a:prstGeom>
                  <a:solidFill>
                    <a:schemeClr val="bg1">
                      <a:lumMod val="50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pic>
            <p:nvPicPr>
              <p:cNvPr id="655" name="그래픽 654" descr="보내기">
                <a:extLst>
                  <a:ext uri="{FF2B5EF4-FFF2-40B4-BE49-F238E27FC236}">
                    <a16:creationId xmlns:a16="http://schemas.microsoft.com/office/drawing/2014/main" id="{79A6AE6A-F47B-4F56-B4B4-6087B6A58C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1797775" y="3281283"/>
                <a:ext cx="140803" cy="140803"/>
              </a:xfrm>
              <a:prstGeom prst="rect">
                <a:avLst/>
              </a:prstGeom>
            </p:spPr>
          </p:pic>
          <p:pic>
            <p:nvPicPr>
              <p:cNvPr id="656" name="그래픽 655" descr="웹 캠">
                <a:extLst>
                  <a:ext uri="{FF2B5EF4-FFF2-40B4-BE49-F238E27FC236}">
                    <a16:creationId xmlns:a16="http://schemas.microsoft.com/office/drawing/2014/main" id="{D16FF9A0-E556-4BE7-8F2B-9A3C88F30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27701" y="3262116"/>
                <a:ext cx="180000" cy="180000"/>
              </a:xfrm>
              <a:prstGeom prst="rect">
                <a:avLst/>
              </a:prstGeom>
            </p:spPr>
          </p:pic>
        </p:grpSp>
        <p:sp>
          <p:nvSpPr>
            <p:cNvPr id="673" name="타원 672">
              <a:extLst>
                <a:ext uri="{FF2B5EF4-FFF2-40B4-BE49-F238E27FC236}">
                  <a16:creationId xmlns:a16="http://schemas.microsoft.com/office/drawing/2014/main" id="{86E3A451-07DE-4A05-8292-D4E63BFA55C3}"/>
                </a:ext>
              </a:extLst>
            </p:cNvPr>
            <p:cNvSpPr/>
            <p:nvPr/>
          </p:nvSpPr>
          <p:spPr>
            <a:xfrm>
              <a:off x="2818276" y="3081502"/>
              <a:ext cx="431800" cy="431800"/>
            </a:xfrm>
            <a:prstGeom prst="ellipse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676" name="그룹 675">
              <a:extLst>
                <a:ext uri="{FF2B5EF4-FFF2-40B4-BE49-F238E27FC236}">
                  <a16:creationId xmlns:a16="http://schemas.microsoft.com/office/drawing/2014/main" id="{5D728046-C8B2-48C8-ACB1-7E48764AC871}"/>
                </a:ext>
              </a:extLst>
            </p:cNvPr>
            <p:cNvGrpSpPr/>
            <p:nvPr/>
          </p:nvGrpSpPr>
          <p:grpSpPr>
            <a:xfrm>
              <a:off x="1681903" y="3541957"/>
              <a:ext cx="1292300" cy="2139047"/>
              <a:chOff x="3355789" y="3273913"/>
              <a:chExt cx="1292300" cy="2139047"/>
            </a:xfrm>
          </p:grpSpPr>
          <p:sp>
            <p:nvSpPr>
              <p:cNvPr id="678" name="Copy Icon">
                <a:extLst>
                  <a:ext uri="{FF2B5EF4-FFF2-40B4-BE49-F238E27FC236}">
                    <a16:creationId xmlns:a16="http://schemas.microsoft.com/office/drawing/2014/main" id="{F6B48203-7D70-43E5-B2D2-A1ACF552C6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25690" y="3441166"/>
                <a:ext cx="120524" cy="139555"/>
              </a:xfrm>
              <a:custGeom>
                <a:avLst/>
                <a:gdLst>
                  <a:gd name="T0" fmla="*/ 600 w 670"/>
                  <a:gd name="T1" fmla="*/ 705 h 776"/>
                  <a:gd name="T2" fmla="*/ 212 w 670"/>
                  <a:gd name="T3" fmla="*/ 705 h 776"/>
                  <a:gd name="T4" fmla="*/ 212 w 670"/>
                  <a:gd name="T5" fmla="*/ 211 h 776"/>
                  <a:gd name="T6" fmla="*/ 600 w 670"/>
                  <a:gd name="T7" fmla="*/ 211 h 776"/>
                  <a:gd name="T8" fmla="*/ 600 w 670"/>
                  <a:gd name="T9" fmla="*/ 705 h 776"/>
                  <a:gd name="T10" fmla="*/ 600 w 670"/>
                  <a:gd name="T11" fmla="*/ 141 h 776"/>
                  <a:gd name="T12" fmla="*/ 212 w 670"/>
                  <a:gd name="T13" fmla="*/ 141 h 776"/>
                  <a:gd name="T14" fmla="*/ 141 w 670"/>
                  <a:gd name="T15" fmla="*/ 211 h 776"/>
                  <a:gd name="T16" fmla="*/ 141 w 670"/>
                  <a:gd name="T17" fmla="*/ 705 h 776"/>
                  <a:gd name="T18" fmla="*/ 212 w 670"/>
                  <a:gd name="T19" fmla="*/ 776 h 776"/>
                  <a:gd name="T20" fmla="*/ 600 w 670"/>
                  <a:gd name="T21" fmla="*/ 776 h 776"/>
                  <a:gd name="T22" fmla="*/ 670 w 670"/>
                  <a:gd name="T23" fmla="*/ 705 h 776"/>
                  <a:gd name="T24" fmla="*/ 670 w 670"/>
                  <a:gd name="T25" fmla="*/ 211 h 776"/>
                  <a:gd name="T26" fmla="*/ 600 w 670"/>
                  <a:gd name="T27" fmla="*/ 141 h 776"/>
                  <a:gd name="T28" fmla="*/ 494 w 670"/>
                  <a:gd name="T29" fmla="*/ 0 h 776"/>
                  <a:gd name="T30" fmla="*/ 71 w 670"/>
                  <a:gd name="T31" fmla="*/ 0 h 776"/>
                  <a:gd name="T32" fmla="*/ 0 w 670"/>
                  <a:gd name="T33" fmla="*/ 70 h 776"/>
                  <a:gd name="T34" fmla="*/ 0 w 670"/>
                  <a:gd name="T35" fmla="*/ 564 h 776"/>
                  <a:gd name="T36" fmla="*/ 71 w 670"/>
                  <a:gd name="T37" fmla="*/ 564 h 776"/>
                  <a:gd name="T38" fmla="*/ 71 w 670"/>
                  <a:gd name="T39" fmla="*/ 70 h 776"/>
                  <a:gd name="T40" fmla="*/ 494 w 670"/>
                  <a:gd name="T41" fmla="*/ 70 h 776"/>
                  <a:gd name="T42" fmla="*/ 494 w 670"/>
                  <a:gd name="T43" fmla="*/ 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0" h="776">
                    <a:moveTo>
                      <a:pt x="600" y="705"/>
                    </a:moveTo>
                    <a:lnTo>
                      <a:pt x="212" y="705"/>
                    </a:lnTo>
                    <a:lnTo>
                      <a:pt x="212" y="211"/>
                    </a:lnTo>
                    <a:lnTo>
                      <a:pt x="600" y="211"/>
                    </a:lnTo>
                    <a:lnTo>
                      <a:pt x="600" y="705"/>
                    </a:lnTo>
                    <a:close/>
                    <a:moveTo>
                      <a:pt x="600" y="141"/>
                    </a:moveTo>
                    <a:lnTo>
                      <a:pt x="212" y="141"/>
                    </a:lnTo>
                    <a:cubicBezTo>
                      <a:pt x="173" y="141"/>
                      <a:pt x="141" y="172"/>
                      <a:pt x="141" y="211"/>
                    </a:cubicBezTo>
                    <a:lnTo>
                      <a:pt x="141" y="705"/>
                    </a:lnTo>
                    <a:cubicBezTo>
                      <a:pt x="141" y="744"/>
                      <a:pt x="173" y="776"/>
                      <a:pt x="212" y="776"/>
                    </a:cubicBezTo>
                    <a:lnTo>
                      <a:pt x="600" y="776"/>
                    </a:lnTo>
                    <a:cubicBezTo>
                      <a:pt x="639" y="776"/>
                      <a:pt x="670" y="744"/>
                      <a:pt x="670" y="705"/>
                    </a:cubicBezTo>
                    <a:lnTo>
                      <a:pt x="670" y="211"/>
                    </a:lnTo>
                    <a:cubicBezTo>
                      <a:pt x="670" y="172"/>
                      <a:pt x="639" y="141"/>
                      <a:pt x="600" y="141"/>
                    </a:cubicBezTo>
                    <a:moveTo>
                      <a:pt x="494" y="0"/>
                    </a:moveTo>
                    <a:lnTo>
                      <a:pt x="71" y="0"/>
                    </a:lnTo>
                    <a:cubicBezTo>
                      <a:pt x="32" y="0"/>
                      <a:pt x="0" y="31"/>
                      <a:pt x="0" y="70"/>
                    </a:cubicBezTo>
                    <a:lnTo>
                      <a:pt x="0" y="564"/>
                    </a:lnTo>
                    <a:lnTo>
                      <a:pt x="71" y="564"/>
                    </a:lnTo>
                    <a:lnTo>
                      <a:pt x="71" y="70"/>
                    </a:lnTo>
                    <a:lnTo>
                      <a:pt x="494" y="7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0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340DE42-9856-4499-BF34-51FBB126AF83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3355789" y="3273913"/>
                <a:ext cx="1292300" cy="2139047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9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강용관 책임</a:t>
                </a:r>
                <a:endParaRPr lang="en-US" altLang="ko-KR" sz="9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프로필 보기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닉네임 설정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복사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대화상대 이동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indent="180975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이 그룹에서 삭제</a:t>
                </a:r>
                <a:endParaRPr lang="en-US" altLang="ko-KR" sz="8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83" name="Find User">
                <a:extLst>
                  <a:ext uri="{FF2B5EF4-FFF2-40B4-BE49-F238E27FC236}">
                    <a16:creationId xmlns:a16="http://schemas.microsoft.com/office/drawing/2014/main" id="{DBF15C4F-7184-4F60-A9DA-01F23E599F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06612" y="3668388"/>
                <a:ext cx="161925" cy="161925"/>
              </a:xfrm>
              <a:custGeom>
                <a:avLst/>
                <a:gdLst>
                  <a:gd name="T0" fmla="*/ 541 w 1412"/>
                  <a:gd name="T1" fmla="*/ 0 h 1403"/>
                  <a:gd name="T2" fmla="*/ 250 w 1412"/>
                  <a:gd name="T3" fmla="*/ 314 h 1403"/>
                  <a:gd name="T4" fmla="*/ 394 w 1412"/>
                  <a:gd name="T5" fmla="*/ 670 h 1403"/>
                  <a:gd name="T6" fmla="*/ 357 w 1412"/>
                  <a:gd name="T7" fmla="*/ 790 h 1403"/>
                  <a:gd name="T8" fmla="*/ 0 w 1412"/>
                  <a:gd name="T9" fmla="*/ 1068 h 1403"/>
                  <a:gd name="T10" fmla="*/ 0 w 1412"/>
                  <a:gd name="T11" fmla="*/ 1109 h 1403"/>
                  <a:gd name="T12" fmla="*/ 543 w 1412"/>
                  <a:gd name="T13" fmla="*/ 1290 h 1403"/>
                  <a:gd name="T14" fmla="*/ 828 w 1412"/>
                  <a:gd name="T15" fmla="*/ 1272 h 1403"/>
                  <a:gd name="T16" fmla="*/ 597 w 1412"/>
                  <a:gd name="T17" fmla="*/ 941 h 1403"/>
                  <a:gd name="T18" fmla="*/ 682 w 1412"/>
                  <a:gd name="T19" fmla="*/ 710 h 1403"/>
                  <a:gd name="T20" fmla="*/ 691 w 1412"/>
                  <a:gd name="T21" fmla="*/ 668 h 1403"/>
                  <a:gd name="T22" fmla="*/ 833 w 1412"/>
                  <a:gd name="T23" fmla="*/ 314 h 1403"/>
                  <a:gd name="T24" fmla="*/ 541 w 1412"/>
                  <a:gd name="T25" fmla="*/ 0 h 1403"/>
                  <a:gd name="T26" fmla="*/ 950 w 1412"/>
                  <a:gd name="T27" fmla="*/ 643 h 1403"/>
                  <a:gd name="T28" fmla="*/ 652 w 1412"/>
                  <a:gd name="T29" fmla="*/ 941 h 1403"/>
                  <a:gd name="T30" fmla="*/ 950 w 1412"/>
                  <a:gd name="T31" fmla="*/ 1240 h 1403"/>
                  <a:gd name="T32" fmla="*/ 1135 w 1412"/>
                  <a:gd name="T33" fmla="*/ 1173 h 1403"/>
                  <a:gd name="T34" fmla="*/ 1147 w 1412"/>
                  <a:gd name="T35" fmla="*/ 1185 h 1403"/>
                  <a:gd name="T36" fmla="*/ 1155 w 1412"/>
                  <a:gd name="T37" fmla="*/ 1248 h 1403"/>
                  <a:gd name="T38" fmla="*/ 1291 w 1412"/>
                  <a:gd name="T39" fmla="*/ 1382 h 1403"/>
                  <a:gd name="T40" fmla="*/ 1366 w 1412"/>
                  <a:gd name="T41" fmla="*/ 1382 h 1403"/>
                  <a:gd name="T42" fmla="*/ 1391 w 1412"/>
                  <a:gd name="T43" fmla="*/ 1358 h 1403"/>
                  <a:gd name="T44" fmla="*/ 1391 w 1412"/>
                  <a:gd name="T45" fmla="*/ 1282 h 1403"/>
                  <a:gd name="T46" fmla="*/ 1255 w 1412"/>
                  <a:gd name="T47" fmla="*/ 1148 h 1403"/>
                  <a:gd name="T48" fmla="*/ 1194 w 1412"/>
                  <a:gd name="T49" fmla="*/ 1138 h 1403"/>
                  <a:gd name="T50" fmla="*/ 1182 w 1412"/>
                  <a:gd name="T51" fmla="*/ 1126 h 1403"/>
                  <a:gd name="T52" fmla="*/ 1249 w 1412"/>
                  <a:gd name="T53" fmla="*/ 941 h 1403"/>
                  <a:gd name="T54" fmla="*/ 950 w 1412"/>
                  <a:gd name="T55" fmla="*/ 643 h 1403"/>
                  <a:gd name="T56" fmla="*/ 950 w 1412"/>
                  <a:gd name="T57" fmla="*/ 724 h 1403"/>
                  <a:gd name="T58" fmla="*/ 1167 w 1412"/>
                  <a:gd name="T59" fmla="*/ 941 h 1403"/>
                  <a:gd name="T60" fmla="*/ 950 w 1412"/>
                  <a:gd name="T61" fmla="*/ 1158 h 1403"/>
                  <a:gd name="T62" fmla="*/ 733 w 1412"/>
                  <a:gd name="T63" fmla="*/ 941 h 1403"/>
                  <a:gd name="T64" fmla="*/ 950 w 1412"/>
                  <a:gd name="T65" fmla="*/ 724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2" h="1403">
                    <a:moveTo>
                      <a:pt x="541" y="0"/>
                    </a:moveTo>
                    <a:cubicBezTo>
                      <a:pt x="385" y="0"/>
                      <a:pt x="250" y="108"/>
                      <a:pt x="250" y="314"/>
                    </a:cubicBezTo>
                    <a:cubicBezTo>
                      <a:pt x="250" y="448"/>
                      <a:pt x="312" y="585"/>
                      <a:pt x="394" y="670"/>
                    </a:cubicBezTo>
                    <a:cubicBezTo>
                      <a:pt x="426" y="754"/>
                      <a:pt x="368" y="786"/>
                      <a:pt x="357" y="790"/>
                    </a:cubicBezTo>
                    <a:cubicBezTo>
                      <a:pt x="192" y="850"/>
                      <a:pt x="0" y="960"/>
                      <a:pt x="0" y="1068"/>
                    </a:cubicBezTo>
                    <a:lnTo>
                      <a:pt x="0" y="1109"/>
                    </a:lnTo>
                    <a:cubicBezTo>
                      <a:pt x="0" y="1257"/>
                      <a:pt x="282" y="1290"/>
                      <a:pt x="543" y="1290"/>
                    </a:cubicBezTo>
                    <a:cubicBezTo>
                      <a:pt x="641" y="1290"/>
                      <a:pt x="741" y="1285"/>
                      <a:pt x="828" y="1272"/>
                    </a:cubicBezTo>
                    <a:cubicBezTo>
                      <a:pt x="693" y="1222"/>
                      <a:pt x="597" y="1093"/>
                      <a:pt x="597" y="941"/>
                    </a:cubicBezTo>
                    <a:cubicBezTo>
                      <a:pt x="597" y="853"/>
                      <a:pt x="629" y="772"/>
                      <a:pt x="682" y="710"/>
                    </a:cubicBezTo>
                    <a:cubicBezTo>
                      <a:pt x="683" y="698"/>
                      <a:pt x="685" y="685"/>
                      <a:pt x="691" y="668"/>
                    </a:cubicBezTo>
                    <a:cubicBezTo>
                      <a:pt x="771" y="583"/>
                      <a:pt x="833" y="447"/>
                      <a:pt x="833" y="314"/>
                    </a:cubicBezTo>
                    <a:cubicBezTo>
                      <a:pt x="833" y="107"/>
                      <a:pt x="698" y="0"/>
                      <a:pt x="541" y="0"/>
                    </a:cubicBezTo>
                    <a:close/>
                    <a:moveTo>
                      <a:pt x="950" y="643"/>
                    </a:moveTo>
                    <a:cubicBezTo>
                      <a:pt x="785" y="643"/>
                      <a:pt x="652" y="776"/>
                      <a:pt x="652" y="941"/>
                    </a:cubicBezTo>
                    <a:cubicBezTo>
                      <a:pt x="652" y="1106"/>
                      <a:pt x="785" y="1240"/>
                      <a:pt x="950" y="1240"/>
                    </a:cubicBezTo>
                    <a:cubicBezTo>
                      <a:pt x="1021" y="1240"/>
                      <a:pt x="1084" y="1215"/>
                      <a:pt x="1135" y="1173"/>
                    </a:cubicBezTo>
                    <a:lnTo>
                      <a:pt x="1147" y="1185"/>
                    </a:lnTo>
                    <a:cubicBezTo>
                      <a:pt x="1136" y="1206"/>
                      <a:pt x="1138" y="1231"/>
                      <a:pt x="1155" y="1248"/>
                    </a:cubicBezTo>
                    <a:lnTo>
                      <a:pt x="1291" y="1382"/>
                    </a:lnTo>
                    <a:cubicBezTo>
                      <a:pt x="1312" y="1403"/>
                      <a:pt x="1345" y="1403"/>
                      <a:pt x="1366" y="1382"/>
                    </a:cubicBezTo>
                    <a:lnTo>
                      <a:pt x="1391" y="1358"/>
                    </a:lnTo>
                    <a:cubicBezTo>
                      <a:pt x="1412" y="1337"/>
                      <a:pt x="1412" y="1303"/>
                      <a:pt x="1391" y="1282"/>
                    </a:cubicBezTo>
                    <a:lnTo>
                      <a:pt x="1255" y="1148"/>
                    </a:lnTo>
                    <a:cubicBezTo>
                      <a:pt x="1239" y="1131"/>
                      <a:pt x="1214" y="1128"/>
                      <a:pt x="1194" y="1138"/>
                    </a:cubicBezTo>
                    <a:lnTo>
                      <a:pt x="1182" y="1126"/>
                    </a:lnTo>
                    <a:cubicBezTo>
                      <a:pt x="1223" y="1075"/>
                      <a:pt x="1249" y="1011"/>
                      <a:pt x="1249" y="941"/>
                    </a:cubicBezTo>
                    <a:cubicBezTo>
                      <a:pt x="1249" y="776"/>
                      <a:pt x="1115" y="643"/>
                      <a:pt x="950" y="643"/>
                    </a:cubicBezTo>
                    <a:close/>
                    <a:moveTo>
                      <a:pt x="950" y="724"/>
                    </a:moveTo>
                    <a:cubicBezTo>
                      <a:pt x="1070" y="724"/>
                      <a:pt x="1167" y="821"/>
                      <a:pt x="1167" y="941"/>
                    </a:cubicBezTo>
                    <a:cubicBezTo>
                      <a:pt x="1167" y="1061"/>
                      <a:pt x="1070" y="1158"/>
                      <a:pt x="950" y="1158"/>
                    </a:cubicBezTo>
                    <a:cubicBezTo>
                      <a:pt x="830" y="1158"/>
                      <a:pt x="733" y="1061"/>
                      <a:pt x="733" y="941"/>
                    </a:cubicBezTo>
                    <a:cubicBezTo>
                      <a:pt x="733" y="821"/>
                      <a:pt x="830" y="724"/>
                      <a:pt x="950" y="72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84" name="그룹 683">
                <a:extLst>
                  <a:ext uri="{FF2B5EF4-FFF2-40B4-BE49-F238E27FC236}">
                    <a16:creationId xmlns:a16="http://schemas.microsoft.com/office/drawing/2014/main" id="{352118B7-1B34-4151-96D0-D86D8D178AA7}"/>
                  </a:ext>
                </a:extLst>
              </p:cNvPr>
              <p:cNvGrpSpPr/>
              <p:nvPr/>
            </p:nvGrpSpPr>
            <p:grpSpPr>
              <a:xfrm>
                <a:off x="3402348" y="4556217"/>
                <a:ext cx="173055" cy="749336"/>
                <a:chOff x="3402348" y="4262919"/>
                <a:chExt cx="173055" cy="749336"/>
              </a:xfrm>
            </p:grpSpPr>
            <p:sp>
              <p:nvSpPr>
                <p:cNvPr id="687" name="Remove User">
                  <a:extLst>
                    <a:ext uri="{FF2B5EF4-FFF2-40B4-BE49-F238E27FC236}">
                      <a16:creationId xmlns:a16="http://schemas.microsoft.com/office/drawing/2014/main" id="{E0CE844E-8982-4B01-8771-D61DBAEEB4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402348" y="4850255"/>
                  <a:ext cx="162000" cy="162000"/>
                </a:xfrm>
                <a:custGeom>
                  <a:avLst/>
                  <a:gdLst>
                    <a:gd name="T0" fmla="*/ 565 w 1396"/>
                    <a:gd name="T1" fmla="*/ 0 h 1392"/>
                    <a:gd name="T2" fmla="*/ 270 w 1396"/>
                    <a:gd name="T3" fmla="*/ 327 h 1392"/>
                    <a:gd name="T4" fmla="*/ 411 w 1396"/>
                    <a:gd name="T5" fmla="*/ 698 h 1392"/>
                    <a:gd name="T6" fmla="*/ 372 w 1396"/>
                    <a:gd name="T7" fmla="*/ 824 h 1392"/>
                    <a:gd name="T8" fmla="*/ 0 w 1396"/>
                    <a:gd name="T9" fmla="*/ 1116 h 1392"/>
                    <a:gd name="T10" fmla="*/ 0 w 1396"/>
                    <a:gd name="T11" fmla="*/ 1158 h 1392"/>
                    <a:gd name="T12" fmla="*/ 567 w 1396"/>
                    <a:gd name="T13" fmla="*/ 1346 h 1392"/>
                    <a:gd name="T14" fmla="*/ 745 w 1396"/>
                    <a:gd name="T15" fmla="*/ 1341 h 1392"/>
                    <a:gd name="T16" fmla="*/ 629 w 1396"/>
                    <a:gd name="T17" fmla="*/ 1050 h 1392"/>
                    <a:gd name="T18" fmla="*/ 718 w 1396"/>
                    <a:gd name="T19" fmla="*/ 792 h 1392"/>
                    <a:gd name="T20" fmla="*/ 721 w 1396"/>
                    <a:gd name="T21" fmla="*/ 698 h 1392"/>
                    <a:gd name="T22" fmla="*/ 860 w 1396"/>
                    <a:gd name="T23" fmla="*/ 327 h 1392"/>
                    <a:gd name="T24" fmla="*/ 565 w 1396"/>
                    <a:gd name="T25" fmla="*/ 0 h 1392"/>
                    <a:gd name="T26" fmla="*/ 1053 w 1396"/>
                    <a:gd name="T27" fmla="*/ 707 h 1392"/>
                    <a:gd name="T28" fmla="*/ 711 w 1396"/>
                    <a:gd name="T29" fmla="*/ 1050 h 1392"/>
                    <a:gd name="T30" fmla="*/ 1053 w 1396"/>
                    <a:gd name="T31" fmla="*/ 1392 h 1392"/>
                    <a:gd name="T32" fmla="*/ 1396 w 1396"/>
                    <a:gd name="T33" fmla="*/ 1050 h 1392"/>
                    <a:gd name="T34" fmla="*/ 1053 w 1396"/>
                    <a:gd name="T35" fmla="*/ 707 h 1392"/>
                    <a:gd name="T36" fmla="*/ 863 w 1396"/>
                    <a:gd name="T37" fmla="*/ 1002 h 1392"/>
                    <a:gd name="T38" fmla="*/ 1242 w 1396"/>
                    <a:gd name="T39" fmla="*/ 1002 h 1392"/>
                    <a:gd name="T40" fmla="*/ 1242 w 1396"/>
                    <a:gd name="T41" fmla="*/ 1099 h 1392"/>
                    <a:gd name="T42" fmla="*/ 863 w 1396"/>
                    <a:gd name="T43" fmla="*/ 1099 h 1392"/>
                    <a:gd name="T44" fmla="*/ 863 w 1396"/>
                    <a:gd name="T45" fmla="*/ 1002 h 1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96" h="1392">
                      <a:moveTo>
                        <a:pt x="565" y="0"/>
                      </a:moveTo>
                      <a:cubicBezTo>
                        <a:pt x="401" y="0"/>
                        <a:pt x="270" y="112"/>
                        <a:pt x="270" y="327"/>
                      </a:cubicBezTo>
                      <a:cubicBezTo>
                        <a:pt x="270" y="467"/>
                        <a:pt x="326" y="610"/>
                        <a:pt x="411" y="698"/>
                      </a:cubicBezTo>
                      <a:cubicBezTo>
                        <a:pt x="444" y="787"/>
                        <a:pt x="384" y="819"/>
                        <a:pt x="372" y="824"/>
                      </a:cubicBezTo>
                      <a:cubicBezTo>
                        <a:pt x="200" y="887"/>
                        <a:pt x="0" y="1002"/>
                        <a:pt x="0" y="1116"/>
                      </a:cubicBezTo>
                      <a:lnTo>
                        <a:pt x="0" y="1158"/>
                      </a:lnTo>
                      <a:cubicBezTo>
                        <a:pt x="0" y="1312"/>
                        <a:pt x="294" y="1346"/>
                        <a:pt x="567" y="1346"/>
                      </a:cubicBezTo>
                      <a:cubicBezTo>
                        <a:pt x="626" y="1346"/>
                        <a:pt x="687" y="1345"/>
                        <a:pt x="745" y="1341"/>
                      </a:cubicBezTo>
                      <a:cubicBezTo>
                        <a:pt x="673" y="1265"/>
                        <a:pt x="629" y="1162"/>
                        <a:pt x="629" y="1050"/>
                      </a:cubicBezTo>
                      <a:cubicBezTo>
                        <a:pt x="629" y="952"/>
                        <a:pt x="663" y="863"/>
                        <a:pt x="718" y="792"/>
                      </a:cubicBezTo>
                      <a:cubicBezTo>
                        <a:pt x="709" y="773"/>
                        <a:pt x="706" y="744"/>
                        <a:pt x="721" y="698"/>
                      </a:cubicBezTo>
                      <a:cubicBezTo>
                        <a:pt x="805" y="610"/>
                        <a:pt x="860" y="467"/>
                        <a:pt x="860" y="327"/>
                      </a:cubicBezTo>
                      <a:cubicBezTo>
                        <a:pt x="860" y="112"/>
                        <a:pt x="729" y="0"/>
                        <a:pt x="565" y="0"/>
                      </a:cubicBezTo>
                      <a:close/>
                      <a:moveTo>
                        <a:pt x="1053" y="707"/>
                      </a:moveTo>
                      <a:cubicBezTo>
                        <a:pt x="864" y="707"/>
                        <a:pt x="711" y="860"/>
                        <a:pt x="711" y="1050"/>
                      </a:cubicBezTo>
                      <a:cubicBezTo>
                        <a:pt x="711" y="1239"/>
                        <a:pt x="864" y="1392"/>
                        <a:pt x="1053" y="1392"/>
                      </a:cubicBezTo>
                      <a:cubicBezTo>
                        <a:pt x="1243" y="1392"/>
                        <a:pt x="1396" y="1239"/>
                        <a:pt x="1396" y="1050"/>
                      </a:cubicBezTo>
                      <a:cubicBezTo>
                        <a:pt x="1396" y="860"/>
                        <a:pt x="1243" y="707"/>
                        <a:pt x="1053" y="707"/>
                      </a:cubicBezTo>
                      <a:close/>
                      <a:moveTo>
                        <a:pt x="863" y="1002"/>
                      </a:moveTo>
                      <a:lnTo>
                        <a:pt x="1242" y="1002"/>
                      </a:lnTo>
                      <a:lnTo>
                        <a:pt x="1242" y="1099"/>
                      </a:lnTo>
                      <a:lnTo>
                        <a:pt x="863" y="1099"/>
                      </a:lnTo>
                      <a:lnTo>
                        <a:pt x="863" y="1002"/>
                      </a:lnTo>
                      <a:close/>
                    </a:path>
                  </a:pathLst>
                </a:custGeom>
                <a:solidFill>
                  <a:srgbClr val="75757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88" name="그룹 687">
                  <a:extLst>
                    <a:ext uri="{FF2B5EF4-FFF2-40B4-BE49-F238E27FC236}">
                      <a16:creationId xmlns:a16="http://schemas.microsoft.com/office/drawing/2014/main" id="{805C66B0-70ED-407D-B631-18C0E9908E6F}"/>
                    </a:ext>
                  </a:extLst>
                </p:cNvPr>
                <p:cNvGrpSpPr/>
                <p:nvPr/>
              </p:nvGrpSpPr>
              <p:grpSpPr>
                <a:xfrm>
                  <a:off x="3414335" y="4558194"/>
                  <a:ext cx="161068" cy="161926"/>
                  <a:chOff x="5269689" y="3607063"/>
                  <a:chExt cx="161068" cy="161926"/>
                </a:xfrm>
                <a:solidFill>
                  <a:srgbClr val="757575"/>
                </a:solidFill>
              </p:grpSpPr>
              <p:sp>
                <p:nvSpPr>
                  <p:cNvPr id="696" name="User">
                    <a:extLst>
                      <a:ext uri="{FF2B5EF4-FFF2-40B4-BE49-F238E27FC236}">
                        <a16:creationId xmlns:a16="http://schemas.microsoft.com/office/drawing/2014/main" id="{3AF0A198-C792-463E-A012-FC23FB85D16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269689" y="3607063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7" name="Redo">
                    <a:extLst>
                      <a:ext uri="{FF2B5EF4-FFF2-40B4-BE49-F238E27FC236}">
                        <a16:creationId xmlns:a16="http://schemas.microsoft.com/office/drawing/2014/main" id="{53A57C9C-A37D-4706-9F2F-929E7BDDBB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340757" y="3697307"/>
                    <a:ext cx="90000" cy="7168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grpFill/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92" name="그룹 691">
                  <a:extLst>
                    <a:ext uri="{FF2B5EF4-FFF2-40B4-BE49-F238E27FC236}">
                      <a16:creationId xmlns:a16="http://schemas.microsoft.com/office/drawing/2014/main" id="{EBC91F45-2CE4-41FC-A921-16AD828B732D}"/>
                    </a:ext>
                  </a:extLst>
                </p:cNvPr>
                <p:cNvGrpSpPr/>
                <p:nvPr/>
              </p:nvGrpSpPr>
              <p:grpSpPr>
                <a:xfrm>
                  <a:off x="3414335" y="4262919"/>
                  <a:ext cx="141013" cy="175633"/>
                  <a:chOff x="3414335" y="4262919"/>
                  <a:chExt cx="141013" cy="175633"/>
                </a:xfrm>
              </p:grpSpPr>
              <p:sp>
                <p:nvSpPr>
                  <p:cNvPr id="694" name="User">
                    <a:extLst>
                      <a:ext uri="{FF2B5EF4-FFF2-40B4-BE49-F238E27FC236}">
                        <a16:creationId xmlns:a16="http://schemas.microsoft.com/office/drawing/2014/main" id="{E0E84519-55C0-4435-B046-E864E87D69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14335" y="4262919"/>
                    <a:ext cx="136525" cy="161925"/>
                  </a:xfrm>
                  <a:custGeom>
                    <a:avLst/>
                    <a:gdLst>
                      <a:gd name="T0" fmla="*/ 597 w 1194"/>
                      <a:gd name="T1" fmla="*/ 0 h 1411"/>
                      <a:gd name="T2" fmla="*/ 271 w 1194"/>
                      <a:gd name="T3" fmla="*/ 325 h 1411"/>
                      <a:gd name="T4" fmla="*/ 434 w 1194"/>
                      <a:gd name="T5" fmla="*/ 695 h 1411"/>
                      <a:gd name="T6" fmla="*/ 434 w 1194"/>
                      <a:gd name="T7" fmla="*/ 771 h 1411"/>
                      <a:gd name="T8" fmla="*/ 385 w 1194"/>
                      <a:gd name="T9" fmla="*/ 836 h 1411"/>
                      <a:gd name="T10" fmla="*/ 0 w 1194"/>
                      <a:gd name="T11" fmla="*/ 1124 h 1411"/>
                      <a:gd name="T12" fmla="*/ 0 w 1194"/>
                      <a:gd name="T13" fmla="*/ 1221 h 1411"/>
                      <a:gd name="T14" fmla="*/ 597 w 1194"/>
                      <a:gd name="T15" fmla="*/ 1411 h 1411"/>
                      <a:gd name="T16" fmla="*/ 1194 w 1194"/>
                      <a:gd name="T17" fmla="*/ 1221 h 1411"/>
                      <a:gd name="T18" fmla="*/ 1194 w 1194"/>
                      <a:gd name="T19" fmla="*/ 1124 h 1411"/>
                      <a:gd name="T20" fmla="*/ 809 w 1194"/>
                      <a:gd name="T21" fmla="*/ 836 h 1411"/>
                      <a:gd name="T22" fmla="*/ 760 w 1194"/>
                      <a:gd name="T23" fmla="*/ 771 h 1411"/>
                      <a:gd name="T24" fmla="*/ 760 w 1194"/>
                      <a:gd name="T25" fmla="*/ 695 h 1411"/>
                      <a:gd name="T26" fmla="*/ 923 w 1194"/>
                      <a:gd name="T27" fmla="*/ 325 h 1411"/>
                      <a:gd name="T28" fmla="*/ 597 w 1194"/>
                      <a:gd name="T29" fmla="*/ 0 h 14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1194" h="1411">
                        <a:moveTo>
                          <a:pt x="597" y="0"/>
                        </a:moveTo>
                        <a:cubicBezTo>
                          <a:pt x="418" y="0"/>
                          <a:pt x="271" y="113"/>
                          <a:pt x="271" y="325"/>
                        </a:cubicBezTo>
                        <a:cubicBezTo>
                          <a:pt x="271" y="467"/>
                          <a:pt x="337" y="613"/>
                          <a:pt x="434" y="695"/>
                        </a:cubicBezTo>
                        <a:lnTo>
                          <a:pt x="434" y="771"/>
                        </a:lnTo>
                        <a:cubicBezTo>
                          <a:pt x="434" y="804"/>
                          <a:pt x="412" y="830"/>
                          <a:pt x="385" y="836"/>
                        </a:cubicBezTo>
                        <a:cubicBezTo>
                          <a:pt x="173" y="901"/>
                          <a:pt x="0" y="1043"/>
                          <a:pt x="0" y="1124"/>
                        </a:cubicBezTo>
                        <a:lnTo>
                          <a:pt x="0" y="1221"/>
                        </a:lnTo>
                        <a:cubicBezTo>
                          <a:pt x="0" y="1324"/>
                          <a:pt x="266" y="1411"/>
                          <a:pt x="597" y="1411"/>
                        </a:cubicBezTo>
                        <a:cubicBezTo>
                          <a:pt x="928" y="1411"/>
                          <a:pt x="1194" y="1324"/>
                          <a:pt x="1194" y="1221"/>
                        </a:cubicBezTo>
                        <a:lnTo>
                          <a:pt x="1194" y="1124"/>
                        </a:lnTo>
                        <a:cubicBezTo>
                          <a:pt x="1194" y="1048"/>
                          <a:pt x="1026" y="901"/>
                          <a:pt x="809" y="836"/>
                        </a:cubicBezTo>
                        <a:cubicBezTo>
                          <a:pt x="782" y="830"/>
                          <a:pt x="760" y="798"/>
                          <a:pt x="760" y="771"/>
                        </a:cubicBezTo>
                        <a:lnTo>
                          <a:pt x="760" y="695"/>
                        </a:lnTo>
                        <a:cubicBezTo>
                          <a:pt x="857" y="613"/>
                          <a:pt x="923" y="467"/>
                          <a:pt x="923" y="325"/>
                        </a:cubicBezTo>
                        <a:cubicBezTo>
                          <a:pt x="923" y="113"/>
                          <a:pt x="776" y="0"/>
                          <a:pt x="597" y="0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5" name="Update">
                    <a:extLst>
                      <a:ext uri="{FF2B5EF4-FFF2-40B4-BE49-F238E27FC236}">
                        <a16:creationId xmlns:a16="http://schemas.microsoft.com/office/drawing/2014/main" id="{E8B4CE7D-8A0A-4920-9E7F-887640E56D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483348" y="4343175"/>
                    <a:ext cx="72000" cy="95377"/>
                  </a:xfrm>
                  <a:custGeom>
                    <a:avLst/>
                    <a:gdLst>
                      <a:gd name="T0" fmla="*/ 764 w 1058"/>
                      <a:gd name="T1" fmla="*/ 2 h 1408"/>
                      <a:gd name="T2" fmla="*/ 759 w 1058"/>
                      <a:gd name="T3" fmla="*/ 7 h 1408"/>
                      <a:gd name="T4" fmla="*/ 699 w 1058"/>
                      <a:gd name="T5" fmla="*/ 192 h 1408"/>
                      <a:gd name="T6" fmla="*/ 33 w 1058"/>
                      <a:gd name="T7" fmla="*/ 572 h 1408"/>
                      <a:gd name="T8" fmla="*/ 43 w 1058"/>
                      <a:gd name="T9" fmla="*/ 572 h 1408"/>
                      <a:gd name="T10" fmla="*/ 445 w 1058"/>
                      <a:gd name="T11" fmla="*/ 392 h 1408"/>
                      <a:gd name="T12" fmla="*/ 645 w 1058"/>
                      <a:gd name="T13" fmla="*/ 431 h 1408"/>
                      <a:gd name="T14" fmla="*/ 586 w 1058"/>
                      <a:gd name="T15" fmla="*/ 636 h 1408"/>
                      <a:gd name="T16" fmla="*/ 596 w 1058"/>
                      <a:gd name="T17" fmla="*/ 643 h 1408"/>
                      <a:gd name="T18" fmla="*/ 1047 w 1058"/>
                      <a:gd name="T19" fmla="*/ 436 h 1408"/>
                      <a:gd name="T20" fmla="*/ 1052 w 1058"/>
                      <a:gd name="T21" fmla="*/ 419 h 1408"/>
                      <a:gd name="T22" fmla="*/ 776 w 1058"/>
                      <a:gd name="T23" fmla="*/ 7 h 1408"/>
                      <a:gd name="T24" fmla="*/ 764 w 1058"/>
                      <a:gd name="T25" fmla="*/ 2 h 1408"/>
                      <a:gd name="T26" fmla="*/ 450 w 1058"/>
                      <a:gd name="T27" fmla="*/ 772 h 1408"/>
                      <a:gd name="T28" fmla="*/ 6 w 1058"/>
                      <a:gd name="T29" fmla="*/ 979 h 1408"/>
                      <a:gd name="T30" fmla="*/ 6 w 1058"/>
                      <a:gd name="T31" fmla="*/ 984 h 1408"/>
                      <a:gd name="T32" fmla="*/ 282 w 1058"/>
                      <a:gd name="T33" fmla="*/ 1403 h 1408"/>
                      <a:gd name="T34" fmla="*/ 292 w 1058"/>
                      <a:gd name="T35" fmla="*/ 1403 h 1408"/>
                      <a:gd name="T36" fmla="*/ 352 w 1058"/>
                      <a:gd name="T37" fmla="*/ 1213 h 1408"/>
                      <a:gd name="T38" fmla="*/ 1015 w 1058"/>
                      <a:gd name="T39" fmla="*/ 838 h 1408"/>
                      <a:gd name="T40" fmla="*/ 1010 w 1058"/>
                      <a:gd name="T41" fmla="*/ 833 h 1408"/>
                      <a:gd name="T42" fmla="*/ 603 w 1058"/>
                      <a:gd name="T43" fmla="*/ 1023 h 1408"/>
                      <a:gd name="T44" fmla="*/ 406 w 1058"/>
                      <a:gd name="T45" fmla="*/ 984 h 1408"/>
                      <a:gd name="T46" fmla="*/ 460 w 1058"/>
                      <a:gd name="T47" fmla="*/ 784 h 1408"/>
                      <a:gd name="T48" fmla="*/ 450 w 1058"/>
                      <a:gd name="T49" fmla="*/ 772 h 14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058" h="1408">
                        <a:moveTo>
                          <a:pt x="764" y="2"/>
                        </a:moveTo>
                        <a:cubicBezTo>
                          <a:pt x="762" y="2"/>
                          <a:pt x="760" y="4"/>
                          <a:pt x="759" y="7"/>
                        </a:cubicBezTo>
                        <a:cubicBezTo>
                          <a:pt x="748" y="45"/>
                          <a:pt x="716" y="143"/>
                          <a:pt x="699" y="192"/>
                        </a:cubicBezTo>
                        <a:cubicBezTo>
                          <a:pt x="233" y="110"/>
                          <a:pt x="66" y="480"/>
                          <a:pt x="33" y="572"/>
                        </a:cubicBezTo>
                        <a:cubicBezTo>
                          <a:pt x="28" y="583"/>
                          <a:pt x="27" y="583"/>
                          <a:pt x="43" y="572"/>
                        </a:cubicBezTo>
                        <a:cubicBezTo>
                          <a:pt x="92" y="528"/>
                          <a:pt x="255" y="397"/>
                          <a:pt x="445" y="392"/>
                        </a:cubicBezTo>
                        <a:cubicBezTo>
                          <a:pt x="575" y="392"/>
                          <a:pt x="645" y="431"/>
                          <a:pt x="645" y="431"/>
                        </a:cubicBezTo>
                        <a:lnTo>
                          <a:pt x="586" y="636"/>
                        </a:lnTo>
                        <a:cubicBezTo>
                          <a:pt x="586" y="636"/>
                          <a:pt x="580" y="648"/>
                          <a:pt x="596" y="643"/>
                        </a:cubicBezTo>
                        <a:cubicBezTo>
                          <a:pt x="672" y="605"/>
                          <a:pt x="1031" y="442"/>
                          <a:pt x="1047" y="436"/>
                        </a:cubicBezTo>
                        <a:cubicBezTo>
                          <a:pt x="1058" y="431"/>
                          <a:pt x="1052" y="419"/>
                          <a:pt x="1052" y="419"/>
                        </a:cubicBezTo>
                        <a:lnTo>
                          <a:pt x="776" y="7"/>
                        </a:lnTo>
                        <a:cubicBezTo>
                          <a:pt x="776" y="7"/>
                          <a:pt x="769" y="0"/>
                          <a:pt x="764" y="2"/>
                        </a:cubicBezTo>
                        <a:close/>
                        <a:moveTo>
                          <a:pt x="450" y="772"/>
                        </a:moveTo>
                        <a:cubicBezTo>
                          <a:pt x="434" y="777"/>
                          <a:pt x="6" y="979"/>
                          <a:pt x="6" y="979"/>
                        </a:cubicBezTo>
                        <a:cubicBezTo>
                          <a:pt x="6" y="979"/>
                          <a:pt x="0" y="978"/>
                          <a:pt x="6" y="984"/>
                        </a:cubicBezTo>
                        <a:cubicBezTo>
                          <a:pt x="11" y="989"/>
                          <a:pt x="239" y="1343"/>
                          <a:pt x="282" y="1403"/>
                        </a:cubicBezTo>
                        <a:cubicBezTo>
                          <a:pt x="288" y="1408"/>
                          <a:pt x="287" y="1408"/>
                          <a:pt x="292" y="1403"/>
                        </a:cubicBezTo>
                        <a:cubicBezTo>
                          <a:pt x="303" y="1370"/>
                          <a:pt x="336" y="1262"/>
                          <a:pt x="352" y="1213"/>
                        </a:cubicBezTo>
                        <a:cubicBezTo>
                          <a:pt x="824" y="1294"/>
                          <a:pt x="988" y="919"/>
                          <a:pt x="1015" y="838"/>
                        </a:cubicBezTo>
                        <a:cubicBezTo>
                          <a:pt x="1020" y="827"/>
                          <a:pt x="1015" y="828"/>
                          <a:pt x="1010" y="833"/>
                        </a:cubicBezTo>
                        <a:cubicBezTo>
                          <a:pt x="961" y="876"/>
                          <a:pt x="793" y="1017"/>
                          <a:pt x="603" y="1023"/>
                        </a:cubicBezTo>
                        <a:cubicBezTo>
                          <a:pt x="473" y="1028"/>
                          <a:pt x="406" y="984"/>
                          <a:pt x="406" y="984"/>
                        </a:cubicBezTo>
                        <a:lnTo>
                          <a:pt x="460" y="784"/>
                        </a:lnTo>
                        <a:cubicBezTo>
                          <a:pt x="460" y="784"/>
                          <a:pt x="466" y="766"/>
                          <a:pt x="450" y="772"/>
                        </a:cubicBezTo>
                        <a:close/>
                      </a:path>
                    </a:pathLst>
                  </a:custGeom>
                  <a:solidFill>
                    <a:srgbClr val="757575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685" name="LOL">
                <a:extLst>
                  <a:ext uri="{FF2B5EF4-FFF2-40B4-BE49-F238E27FC236}">
                    <a16:creationId xmlns:a16="http://schemas.microsoft.com/office/drawing/2014/main" id="{55F54233-752D-4933-BBA3-0BEE76EA04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14911" y="4254964"/>
                <a:ext cx="160338" cy="160337"/>
              </a:xfrm>
              <a:custGeom>
                <a:avLst/>
                <a:gdLst>
                  <a:gd name="T0" fmla="*/ 695 w 1391"/>
                  <a:gd name="T1" fmla="*/ 0 h 1391"/>
                  <a:gd name="T2" fmla="*/ 0 w 1391"/>
                  <a:gd name="T3" fmla="*/ 695 h 1391"/>
                  <a:gd name="T4" fmla="*/ 695 w 1391"/>
                  <a:gd name="T5" fmla="*/ 1391 h 1391"/>
                  <a:gd name="T6" fmla="*/ 1391 w 1391"/>
                  <a:gd name="T7" fmla="*/ 695 h 1391"/>
                  <a:gd name="T8" fmla="*/ 695 w 1391"/>
                  <a:gd name="T9" fmla="*/ 0 h 1391"/>
                  <a:gd name="T10" fmla="*/ 695 w 1391"/>
                  <a:gd name="T11" fmla="*/ 109 h 1391"/>
                  <a:gd name="T12" fmla="*/ 1282 w 1391"/>
                  <a:gd name="T13" fmla="*/ 695 h 1391"/>
                  <a:gd name="T14" fmla="*/ 695 w 1391"/>
                  <a:gd name="T15" fmla="*/ 1282 h 1391"/>
                  <a:gd name="T16" fmla="*/ 108 w 1391"/>
                  <a:gd name="T17" fmla="*/ 695 h 1391"/>
                  <a:gd name="T18" fmla="*/ 695 w 1391"/>
                  <a:gd name="T19" fmla="*/ 109 h 1391"/>
                  <a:gd name="T20" fmla="*/ 478 w 1391"/>
                  <a:gd name="T21" fmla="*/ 478 h 1391"/>
                  <a:gd name="T22" fmla="*/ 315 w 1391"/>
                  <a:gd name="T23" fmla="*/ 587 h 1391"/>
                  <a:gd name="T24" fmla="*/ 478 w 1391"/>
                  <a:gd name="T25" fmla="*/ 587 h 1391"/>
                  <a:gd name="T26" fmla="*/ 587 w 1391"/>
                  <a:gd name="T27" fmla="*/ 587 h 1391"/>
                  <a:gd name="T28" fmla="*/ 478 w 1391"/>
                  <a:gd name="T29" fmla="*/ 478 h 1391"/>
                  <a:gd name="T30" fmla="*/ 912 w 1391"/>
                  <a:gd name="T31" fmla="*/ 478 h 1391"/>
                  <a:gd name="T32" fmla="*/ 804 w 1391"/>
                  <a:gd name="T33" fmla="*/ 587 h 1391"/>
                  <a:gd name="T34" fmla="*/ 912 w 1391"/>
                  <a:gd name="T35" fmla="*/ 587 h 1391"/>
                  <a:gd name="T36" fmla="*/ 1075 w 1391"/>
                  <a:gd name="T37" fmla="*/ 587 h 1391"/>
                  <a:gd name="T38" fmla="*/ 912 w 1391"/>
                  <a:gd name="T39" fmla="*/ 478 h 1391"/>
                  <a:gd name="T40" fmla="*/ 324 w 1391"/>
                  <a:gd name="T41" fmla="*/ 804 h 1391"/>
                  <a:gd name="T42" fmla="*/ 695 w 1391"/>
                  <a:gd name="T43" fmla="*/ 1175 h 1391"/>
                  <a:gd name="T44" fmla="*/ 1067 w 1391"/>
                  <a:gd name="T45" fmla="*/ 804 h 1391"/>
                  <a:gd name="T46" fmla="*/ 695 w 1391"/>
                  <a:gd name="T47" fmla="*/ 867 h 1391"/>
                  <a:gd name="T48" fmla="*/ 324 w 1391"/>
                  <a:gd name="T49" fmla="*/ 804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91" h="1391">
                    <a:moveTo>
                      <a:pt x="695" y="0"/>
                    </a:moveTo>
                    <a:cubicBezTo>
                      <a:pt x="311" y="0"/>
                      <a:pt x="0" y="311"/>
                      <a:pt x="0" y="695"/>
                    </a:cubicBezTo>
                    <a:cubicBezTo>
                      <a:pt x="0" y="1079"/>
                      <a:pt x="311" y="1391"/>
                      <a:pt x="695" y="1391"/>
                    </a:cubicBezTo>
                    <a:cubicBezTo>
                      <a:pt x="1079" y="1391"/>
                      <a:pt x="1391" y="1079"/>
                      <a:pt x="1391" y="695"/>
                    </a:cubicBezTo>
                    <a:cubicBezTo>
                      <a:pt x="1391" y="311"/>
                      <a:pt x="1079" y="0"/>
                      <a:pt x="695" y="0"/>
                    </a:cubicBezTo>
                    <a:close/>
                    <a:moveTo>
                      <a:pt x="695" y="109"/>
                    </a:moveTo>
                    <a:cubicBezTo>
                      <a:pt x="1019" y="109"/>
                      <a:pt x="1282" y="372"/>
                      <a:pt x="1282" y="695"/>
                    </a:cubicBezTo>
                    <a:cubicBezTo>
                      <a:pt x="1282" y="1019"/>
                      <a:pt x="1019" y="1282"/>
                      <a:pt x="695" y="1282"/>
                    </a:cubicBezTo>
                    <a:cubicBezTo>
                      <a:pt x="372" y="1282"/>
                      <a:pt x="108" y="1019"/>
                      <a:pt x="108" y="695"/>
                    </a:cubicBezTo>
                    <a:cubicBezTo>
                      <a:pt x="108" y="372"/>
                      <a:pt x="372" y="109"/>
                      <a:pt x="695" y="109"/>
                    </a:cubicBezTo>
                    <a:close/>
                    <a:moveTo>
                      <a:pt x="478" y="478"/>
                    </a:moveTo>
                    <a:cubicBezTo>
                      <a:pt x="418" y="478"/>
                      <a:pt x="315" y="553"/>
                      <a:pt x="315" y="587"/>
                    </a:cubicBezTo>
                    <a:cubicBezTo>
                      <a:pt x="315" y="621"/>
                      <a:pt x="418" y="587"/>
                      <a:pt x="478" y="587"/>
                    </a:cubicBezTo>
                    <a:cubicBezTo>
                      <a:pt x="538" y="587"/>
                      <a:pt x="587" y="625"/>
                      <a:pt x="587" y="587"/>
                    </a:cubicBezTo>
                    <a:cubicBezTo>
                      <a:pt x="587" y="549"/>
                      <a:pt x="538" y="478"/>
                      <a:pt x="478" y="478"/>
                    </a:cubicBezTo>
                    <a:close/>
                    <a:moveTo>
                      <a:pt x="912" y="478"/>
                    </a:moveTo>
                    <a:cubicBezTo>
                      <a:pt x="852" y="478"/>
                      <a:pt x="804" y="549"/>
                      <a:pt x="804" y="587"/>
                    </a:cubicBezTo>
                    <a:cubicBezTo>
                      <a:pt x="804" y="625"/>
                      <a:pt x="852" y="587"/>
                      <a:pt x="912" y="587"/>
                    </a:cubicBezTo>
                    <a:cubicBezTo>
                      <a:pt x="972" y="587"/>
                      <a:pt x="1075" y="621"/>
                      <a:pt x="1075" y="587"/>
                    </a:cubicBezTo>
                    <a:cubicBezTo>
                      <a:pt x="1075" y="553"/>
                      <a:pt x="972" y="478"/>
                      <a:pt x="912" y="478"/>
                    </a:cubicBezTo>
                    <a:close/>
                    <a:moveTo>
                      <a:pt x="324" y="804"/>
                    </a:moveTo>
                    <a:cubicBezTo>
                      <a:pt x="324" y="979"/>
                      <a:pt x="449" y="1175"/>
                      <a:pt x="695" y="1175"/>
                    </a:cubicBezTo>
                    <a:cubicBezTo>
                      <a:pt x="942" y="1175"/>
                      <a:pt x="1067" y="979"/>
                      <a:pt x="1067" y="804"/>
                    </a:cubicBezTo>
                    <a:cubicBezTo>
                      <a:pt x="1067" y="804"/>
                      <a:pt x="947" y="867"/>
                      <a:pt x="695" y="867"/>
                    </a:cubicBezTo>
                    <a:cubicBezTo>
                      <a:pt x="443" y="867"/>
                      <a:pt x="324" y="804"/>
                      <a:pt x="324" y="804"/>
                    </a:cubicBezTo>
                    <a:close/>
                  </a:path>
                </a:pathLst>
              </a:custGeom>
              <a:solidFill>
                <a:srgbClr val="75757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703" name="Star">
            <a:extLst>
              <a:ext uri="{FF2B5EF4-FFF2-40B4-BE49-F238E27FC236}">
                <a16:creationId xmlns:a16="http://schemas.microsoft.com/office/drawing/2014/main" id="{49177BE6-C0FF-4C04-9B03-B2E3A957A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49922" y="3711839"/>
            <a:ext cx="147600" cy="141576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75757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AB9697D-69FF-47A8-93F1-3B2D0A424ABE}"/>
              </a:ext>
            </a:extLst>
          </p:cNvPr>
          <p:cNvSpPr/>
          <p:nvPr/>
        </p:nvSpPr>
        <p:spPr>
          <a:xfrm>
            <a:off x="1283885" y="3683566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즐겨찾기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68" name="사각형: 둥근 모서리 867">
            <a:extLst>
              <a:ext uri="{FF2B5EF4-FFF2-40B4-BE49-F238E27FC236}">
                <a16:creationId xmlns:a16="http://schemas.microsoft.com/office/drawing/2014/main" id="{E3AE0C1A-EA42-4706-B2DD-30221573A953}"/>
              </a:ext>
            </a:extLst>
          </p:cNvPr>
          <p:cNvSpPr/>
          <p:nvPr/>
        </p:nvSpPr>
        <p:spPr>
          <a:xfrm>
            <a:off x="1249406" y="4191454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9" name="타원 868">
            <a:extLst>
              <a:ext uri="{FF2B5EF4-FFF2-40B4-BE49-F238E27FC236}">
                <a16:creationId xmlns:a16="http://schemas.microsoft.com/office/drawing/2014/main" id="{176793FA-8470-4706-8A9F-4C58360A8435}"/>
              </a:ext>
            </a:extLst>
          </p:cNvPr>
          <p:cNvSpPr>
            <a:spLocks noChangeAspect="1"/>
          </p:cNvSpPr>
          <p:nvPr/>
        </p:nvSpPr>
        <p:spPr>
          <a:xfrm>
            <a:off x="1137204" y="41973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사각형: 둥근 모서리 151">
            <a:extLst>
              <a:ext uri="{FF2B5EF4-FFF2-40B4-BE49-F238E27FC236}">
                <a16:creationId xmlns:a16="http://schemas.microsoft.com/office/drawing/2014/main" id="{A63A434D-BDD8-4A43-B656-6A6C442F23D4}"/>
              </a:ext>
            </a:extLst>
          </p:cNvPr>
          <p:cNvSpPr/>
          <p:nvPr/>
        </p:nvSpPr>
        <p:spPr>
          <a:xfrm>
            <a:off x="1249406" y="4545137"/>
            <a:ext cx="1375685" cy="25977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C2D5415E-4CB5-4DCE-BD82-2B038630E674}"/>
              </a:ext>
            </a:extLst>
          </p:cNvPr>
          <p:cNvSpPr>
            <a:spLocks noChangeAspect="1"/>
          </p:cNvSpPr>
          <p:nvPr/>
        </p:nvSpPr>
        <p:spPr>
          <a:xfrm>
            <a:off x="1137204" y="45509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34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4CA9531-51B0-47F3-93A5-B8943B4A718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76075" y="4265325"/>
            <a:ext cx="1330194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840A687C-E12E-4912-A9AA-CB4AD6B22443}"/>
              </a:ext>
            </a:extLst>
          </p:cNvPr>
          <p:cNvSpPr/>
          <p:nvPr/>
        </p:nvSpPr>
        <p:spPr>
          <a:xfrm>
            <a:off x="1283885" y="4270162"/>
            <a:ext cx="101983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80975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대화상대 복사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6" name="Tile Background">
            <a:extLst>
              <a:ext uri="{FF2B5EF4-FFF2-40B4-BE49-F238E27FC236}">
                <a16:creationId xmlns:a16="http://schemas.microsoft.com/office/drawing/2014/main" id="{F3EE9140-A0F0-48F6-9810-DC24CC74F13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88024" y="797929"/>
            <a:ext cx="3661341" cy="21814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대화상대 복사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3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61B466E-7422-4A17-9343-74AC2E193B1A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3188026" y="1147821"/>
            <a:ext cx="366134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238" name="Close">
            <a:extLst>
              <a:ext uri="{FF2B5EF4-FFF2-40B4-BE49-F238E27FC236}">
                <a16:creationId xmlns:a16="http://schemas.microsoft.com/office/drawing/2014/main" id="{170102A3-9F3B-49AE-A3B4-A5A63813E9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67014" y="86265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FDFD266A-C401-4A75-B1D1-22483FE6BF42}"/>
              </a:ext>
            </a:extLst>
          </p:cNvPr>
          <p:cNvSpPr/>
          <p:nvPr/>
        </p:nvSpPr>
        <p:spPr>
          <a:xfrm>
            <a:off x="5882795" y="1209983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58418A61-0DCC-4122-AEB5-99B12C052745}"/>
              </a:ext>
            </a:extLst>
          </p:cNvPr>
          <p:cNvGrpSpPr/>
          <p:nvPr/>
        </p:nvGrpSpPr>
        <p:grpSpPr>
          <a:xfrm>
            <a:off x="6527729" y="1238010"/>
            <a:ext cx="144000" cy="144000"/>
            <a:chOff x="3632413" y="1111790"/>
            <a:chExt cx="144000" cy="144000"/>
          </a:xfrm>
        </p:grpSpPr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68554B06-9453-45DB-BD27-4638C291C8C5}"/>
                </a:ext>
              </a:extLst>
            </p:cNvPr>
            <p:cNvSpPr/>
            <p:nvPr/>
          </p:nvSpPr>
          <p:spPr>
            <a:xfrm>
              <a:off x="3632413" y="1111790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0658F9EC-A2BF-45BD-819A-1E179EAB7F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327" y="114679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0" name="사각형: 둥근 모서리 249">
            <a:extLst>
              <a:ext uri="{FF2B5EF4-FFF2-40B4-BE49-F238E27FC236}">
                <a16:creationId xmlns:a16="http://schemas.microsoft.com/office/drawing/2014/main" id="{86A1A864-38CC-46C6-830A-70E334F12876}"/>
              </a:ext>
            </a:extLst>
          </p:cNvPr>
          <p:cNvSpPr/>
          <p:nvPr/>
        </p:nvSpPr>
        <p:spPr>
          <a:xfrm>
            <a:off x="3215207" y="1146029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51" name="Modal Dialog Overlay">
            <a:extLst>
              <a:ext uri="{FF2B5EF4-FFF2-40B4-BE49-F238E27FC236}">
                <a16:creationId xmlns:a16="http://schemas.microsoft.com/office/drawing/2014/main" id="{0CBA4149-BC40-4777-8A2B-1722D2EF34CF}"/>
              </a:ext>
            </a:extLst>
          </p:cNvPr>
          <p:cNvSpPr>
            <a:spLocks/>
          </p:cNvSpPr>
          <p:nvPr/>
        </p:nvSpPr>
        <p:spPr bwMode="auto">
          <a:xfrm>
            <a:off x="3258906" y="1480567"/>
            <a:ext cx="3519577" cy="1094993"/>
          </a:xfrm>
          <a:prstGeom prst="roundRect">
            <a:avLst>
              <a:gd name="adj" fmla="val 4280"/>
            </a:avLst>
          </a:prstGeom>
          <a:solidFill>
            <a:schemeClr val="bg1">
              <a:lumMod val="95000"/>
            </a:schemeClr>
          </a:solidFill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E910B78E-3442-489A-BB7D-4D8AE14CDACB}"/>
              </a:ext>
            </a:extLst>
          </p:cNvPr>
          <p:cNvGrpSpPr/>
          <p:nvPr/>
        </p:nvGrpSpPr>
        <p:grpSpPr>
          <a:xfrm>
            <a:off x="5914948" y="2681198"/>
            <a:ext cx="811222" cy="242912"/>
            <a:chOff x="6061044" y="4435962"/>
            <a:chExt cx="811222" cy="242912"/>
          </a:xfrm>
        </p:grpSpPr>
        <p:sp>
          <p:nvSpPr>
            <p:cNvPr id="254" name="Flyout">
              <a:extLst>
                <a:ext uri="{FF2B5EF4-FFF2-40B4-BE49-F238E27FC236}">
                  <a16:creationId xmlns:a16="http://schemas.microsoft.com/office/drawing/2014/main" id="{C2646092-40CB-47B6-9654-D58048F636FE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Flyout">
              <a:extLst>
                <a:ext uri="{FF2B5EF4-FFF2-40B4-BE49-F238E27FC236}">
                  <a16:creationId xmlns:a16="http://schemas.microsoft.com/office/drawing/2014/main" id="{BFA5F192-0202-408F-A899-85C3E8A7DFDD}"/>
                </a:ext>
              </a:extLst>
            </p:cNvPr>
            <p:cNvSpPr/>
            <p:nvPr/>
          </p:nvSpPr>
          <p:spPr>
            <a:xfrm>
              <a:off x="6487066" y="4435962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315" name="타원 314">
            <a:extLst>
              <a:ext uri="{FF2B5EF4-FFF2-40B4-BE49-F238E27FC236}">
                <a16:creationId xmlns:a16="http://schemas.microsoft.com/office/drawing/2014/main" id="{B17D4061-96CD-4844-9E9B-A3A19445FB25}"/>
              </a:ext>
            </a:extLst>
          </p:cNvPr>
          <p:cNvSpPr>
            <a:spLocks noChangeAspect="1"/>
          </p:cNvSpPr>
          <p:nvPr/>
        </p:nvSpPr>
        <p:spPr>
          <a:xfrm>
            <a:off x="3043711" y="7454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16" name="타원 315">
            <a:extLst>
              <a:ext uri="{FF2B5EF4-FFF2-40B4-BE49-F238E27FC236}">
                <a16:creationId xmlns:a16="http://schemas.microsoft.com/office/drawing/2014/main" id="{B36F3AC1-1653-4AA0-AFF8-66959CECC144}"/>
              </a:ext>
            </a:extLst>
          </p:cNvPr>
          <p:cNvSpPr>
            <a:spLocks noChangeAspect="1"/>
          </p:cNvSpPr>
          <p:nvPr/>
        </p:nvSpPr>
        <p:spPr>
          <a:xfrm>
            <a:off x="5796124" y="25968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17" name="타원 316">
            <a:extLst>
              <a:ext uri="{FF2B5EF4-FFF2-40B4-BE49-F238E27FC236}">
                <a16:creationId xmlns:a16="http://schemas.microsoft.com/office/drawing/2014/main" id="{2830E2D0-EC20-4610-B447-49CD8E0E2C62}"/>
              </a:ext>
            </a:extLst>
          </p:cNvPr>
          <p:cNvSpPr>
            <a:spLocks noChangeAspect="1"/>
          </p:cNvSpPr>
          <p:nvPr/>
        </p:nvSpPr>
        <p:spPr>
          <a:xfrm>
            <a:off x="6236071" y="259685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B78E4965-E9DE-4C98-9D83-A7E97BAB5E39}"/>
              </a:ext>
            </a:extLst>
          </p:cNvPr>
          <p:cNvGrpSpPr/>
          <p:nvPr/>
        </p:nvGrpSpPr>
        <p:grpSpPr>
          <a:xfrm>
            <a:off x="3361055" y="1569921"/>
            <a:ext cx="3315837" cy="916284"/>
            <a:chOff x="3361055" y="1568057"/>
            <a:chExt cx="3315837" cy="916284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A86A12D9-1FA8-4B3D-AFDB-6EE2DC2D47C0}"/>
                </a:ext>
              </a:extLst>
            </p:cNvPr>
            <p:cNvGrpSpPr/>
            <p:nvPr/>
          </p:nvGrpSpPr>
          <p:grpSpPr>
            <a:xfrm>
              <a:off x="3361055" y="1568057"/>
              <a:ext cx="3310674" cy="196977"/>
              <a:chOff x="3361055" y="1568057"/>
              <a:chExt cx="3310674" cy="196977"/>
            </a:xfrm>
          </p:grpSpPr>
          <p:sp>
            <p:nvSpPr>
              <p:cNvPr id="262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674FC45B-ECC8-4B51-ACD2-5A420F096833}"/>
                  </a:ext>
                </a:extLst>
              </p:cNvPr>
              <p:cNvSpPr txBox="1"/>
              <p:nvPr>
                <p:custDataLst>
                  <p:tags r:id="rId11"/>
                </p:custDataLst>
              </p:nvPr>
            </p:nvSpPr>
            <p:spPr>
              <a:xfrm>
                <a:off x="3361055" y="1568057"/>
                <a:ext cx="752065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273" name="그룹 272">
                <a:extLst>
                  <a:ext uri="{FF2B5EF4-FFF2-40B4-BE49-F238E27FC236}">
                    <a16:creationId xmlns:a16="http://schemas.microsoft.com/office/drawing/2014/main" id="{3A2713E6-E585-45A7-B311-5EDB697BF60B}"/>
                  </a:ext>
                </a:extLst>
              </p:cNvPr>
              <p:cNvGrpSpPr/>
              <p:nvPr/>
            </p:nvGrpSpPr>
            <p:grpSpPr>
              <a:xfrm>
                <a:off x="6527729" y="1594545"/>
                <a:ext cx="144000" cy="144000"/>
                <a:chOff x="3520269" y="2106031"/>
                <a:chExt cx="144000" cy="144000"/>
              </a:xfrm>
            </p:grpSpPr>
            <p:sp>
              <p:nvSpPr>
                <p:cNvPr id="274" name="타원 273">
                  <a:extLst>
                    <a:ext uri="{FF2B5EF4-FFF2-40B4-BE49-F238E27FC236}">
                      <a16:creationId xmlns:a16="http://schemas.microsoft.com/office/drawing/2014/main" id="{AC833E0D-F180-4637-BB90-6335563A478B}"/>
                    </a:ext>
                  </a:extLst>
                </p:cNvPr>
                <p:cNvSpPr/>
                <p:nvPr/>
              </p:nvSpPr>
              <p:spPr>
                <a:xfrm>
                  <a:off x="3520269" y="210603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275" name="Accept">
                  <a:extLst>
                    <a:ext uri="{FF2B5EF4-FFF2-40B4-BE49-F238E27FC236}">
                      <a16:creationId xmlns:a16="http://schemas.microsoft.com/office/drawing/2014/main" id="{24156632-2320-4A80-A580-D84E37F0672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545183" y="214584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6B49B81E-B120-4867-AEF6-4D3DCC8D6E00}"/>
                </a:ext>
              </a:extLst>
            </p:cNvPr>
            <p:cNvGrpSpPr/>
            <p:nvPr/>
          </p:nvGrpSpPr>
          <p:grpSpPr>
            <a:xfrm>
              <a:off x="3361055" y="1807826"/>
              <a:ext cx="3315837" cy="196977"/>
              <a:chOff x="3361055" y="1809597"/>
              <a:chExt cx="3315837" cy="196977"/>
            </a:xfrm>
          </p:grpSpPr>
          <p:sp>
            <p:nvSpPr>
              <p:cNvPr id="319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1DDE359C-2B76-426D-8684-A086EB6DF523}"/>
                  </a:ext>
                </a:extLst>
              </p:cNvPr>
              <p:cNvSpPr txBox="1"/>
              <p:nvPr>
                <p:custDataLst>
                  <p:tags r:id="rId10"/>
                </p:custDataLst>
              </p:nvPr>
            </p:nvSpPr>
            <p:spPr>
              <a:xfrm>
                <a:off x="3361055" y="1809597"/>
                <a:ext cx="136280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 고도화 </a:t>
                </a:r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(20)</a:t>
                </a:r>
              </a:p>
            </p:txBody>
          </p:sp>
          <p:grpSp>
            <p:nvGrpSpPr>
              <p:cNvPr id="354" name="그룹 353">
                <a:extLst>
                  <a:ext uri="{FF2B5EF4-FFF2-40B4-BE49-F238E27FC236}">
                    <a16:creationId xmlns:a16="http://schemas.microsoft.com/office/drawing/2014/main" id="{0F2E2B0C-D4E3-4C30-9DDB-D76B61BB700E}"/>
                  </a:ext>
                </a:extLst>
              </p:cNvPr>
              <p:cNvGrpSpPr/>
              <p:nvPr/>
            </p:nvGrpSpPr>
            <p:grpSpPr>
              <a:xfrm>
                <a:off x="6532892" y="1836085"/>
                <a:ext cx="144000" cy="144000"/>
                <a:chOff x="8049136" y="5836850"/>
                <a:chExt cx="144000" cy="144000"/>
              </a:xfrm>
            </p:grpSpPr>
            <p:sp>
              <p:nvSpPr>
                <p:cNvPr id="355" name="타원 354">
                  <a:extLst>
                    <a:ext uri="{FF2B5EF4-FFF2-40B4-BE49-F238E27FC236}">
                      <a16:creationId xmlns:a16="http://schemas.microsoft.com/office/drawing/2014/main" id="{BD854894-F97D-4B3D-90F7-1AEE2397C0A8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56" name="Accept">
                  <a:extLst>
                    <a:ext uri="{FF2B5EF4-FFF2-40B4-BE49-F238E27FC236}">
                      <a16:creationId xmlns:a16="http://schemas.microsoft.com/office/drawing/2014/main" id="{742DA9F4-ABB6-470B-AD8F-0C651FFCB4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B1C8ED1E-50BD-43E2-8536-48A2D606A503}"/>
                </a:ext>
              </a:extLst>
            </p:cNvPr>
            <p:cNvGrpSpPr/>
            <p:nvPr/>
          </p:nvGrpSpPr>
          <p:grpSpPr>
            <a:xfrm>
              <a:off x="3361055" y="2047595"/>
              <a:ext cx="3305274" cy="196977"/>
              <a:chOff x="3361055" y="2051144"/>
              <a:chExt cx="3305274" cy="196977"/>
            </a:xfrm>
          </p:grpSpPr>
          <p:sp>
            <p:nvSpPr>
              <p:cNvPr id="325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51CC7647-31D1-4E00-9554-A299129AA246}"/>
                  </a:ext>
                </a:extLst>
              </p:cNvPr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3361055" y="2051144"/>
                <a:ext cx="111755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57" name="그룹 356">
                <a:extLst>
                  <a:ext uri="{FF2B5EF4-FFF2-40B4-BE49-F238E27FC236}">
                    <a16:creationId xmlns:a16="http://schemas.microsoft.com/office/drawing/2014/main" id="{DF39C9F6-E859-40B1-B8B7-DD3E9E45A53E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358" name="타원 357">
                  <a:extLst>
                    <a:ext uri="{FF2B5EF4-FFF2-40B4-BE49-F238E27FC236}">
                      <a16:creationId xmlns:a16="http://schemas.microsoft.com/office/drawing/2014/main" id="{2AC475FF-123B-44C7-8423-0ED862C91C4C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78" name="Accept">
                  <a:extLst>
                    <a:ext uri="{FF2B5EF4-FFF2-40B4-BE49-F238E27FC236}">
                      <a16:creationId xmlns:a16="http://schemas.microsoft.com/office/drawing/2014/main" id="{AD3575DE-F160-4443-B1B7-0AE02A2B91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6B1BDC92-D553-4F8E-BF96-B8D55915CB38}"/>
                </a:ext>
              </a:extLst>
            </p:cNvPr>
            <p:cNvGrpSpPr/>
            <p:nvPr/>
          </p:nvGrpSpPr>
          <p:grpSpPr>
            <a:xfrm>
              <a:off x="3361055" y="2287364"/>
              <a:ext cx="3305274" cy="196977"/>
              <a:chOff x="3361055" y="2051144"/>
              <a:chExt cx="3305274" cy="196977"/>
            </a:xfrm>
          </p:grpSpPr>
          <p:sp>
            <p:nvSpPr>
              <p:cNvPr id="380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24EAD9C-29E5-46A7-9B93-C94D84EE8A80}"/>
                  </a:ext>
                </a:extLst>
              </p:cNvPr>
              <p:cNvSpPr txBox="1"/>
              <p:nvPr>
                <p:custDataLst>
                  <p:tags r:id="rId8"/>
                </p:custDataLst>
              </p:nvPr>
            </p:nvSpPr>
            <p:spPr>
              <a:xfrm>
                <a:off x="3361055" y="2051144"/>
                <a:ext cx="78091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92" name="그룹 391">
                <a:extLst>
                  <a:ext uri="{FF2B5EF4-FFF2-40B4-BE49-F238E27FC236}">
                    <a16:creationId xmlns:a16="http://schemas.microsoft.com/office/drawing/2014/main" id="{E9DB2F00-72ED-42F2-BA21-ADA543535121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393" name="타원 392">
                  <a:extLst>
                    <a:ext uri="{FF2B5EF4-FFF2-40B4-BE49-F238E27FC236}">
                      <a16:creationId xmlns:a16="http://schemas.microsoft.com/office/drawing/2014/main" id="{6FB74276-5B07-45A2-8AED-88011250D9EE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94" name="Accept">
                  <a:extLst>
                    <a:ext uri="{FF2B5EF4-FFF2-40B4-BE49-F238E27FC236}">
                      <a16:creationId xmlns:a16="http://schemas.microsoft.com/office/drawing/2014/main" id="{4CD5846B-3E14-42B8-94E1-A6FCF22600C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484" name="사각형: 둥근 모서리 483">
            <a:extLst>
              <a:ext uri="{FF2B5EF4-FFF2-40B4-BE49-F238E27FC236}">
                <a16:creationId xmlns:a16="http://schemas.microsoft.com/office/drawing/2014/main" id="{ACFFDC38-A603-43AE-A5DA-E85447064D7C}"/>
              </a:ext>
            </a:extLst>
          </p:cNvPr>
          <p:cNvSpPr/>
          <p:nvPr/>
        </p:nvSpPr>
        <p:spPr>
          <a:xfrm>
            <a:off x="3383006" y="1768295"/>
            <a:ext cx="34216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85" name="타원 484">
            <a:extLst>
              <a:ext uri="{FF2B5EF4-FFF2-40B4-BE49-F238E27FC236}">
                <a16:creationId xmlns:a16="http://schemas.microsoft.com/office/drawing/2014/main" id="{E2CFDC03-EA4B-42DF-B2AE-1E402842EC3F}"/>
              </a:ext>
            </a:extLst>
          </p:cNvPr>
          <p:cNvSpPr>
            <a:spLocks noChangeAspect="1"/>
          </p:cNvSpPr>
          <p:nvPr/>
        </p:nvSpPr>
        <p:spPr>
          <a:xfrm>
            <a:off x="3192403" y="177717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89" name="Tile Background">
            <a:extLst>
              <a:ext uri="{FF2B5EF4-FFF2-40B4-BE49-F238E27FC236}">
                <a16:creationId xmlns:a16="http://schemas.microsoft.com/office/drawing/2014/main" id="{364F888E-C7F8-49F4-AE1C-1CDD7602EBE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88024" y="3532503"/>
            <a:ext cx="3661341" cy="21814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대화상대 이동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19B7B5FB-53CA-4FEC-AD1A-C8B984ABE2F9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3188026" y="3882395"/>
            <a:ext cx="366134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491" name="Close">
            <a:extLst>
              <a:ext uri="{FF2B5EF4-FFF2-40B4-BE49-F238E27FC236}">
                <a16:creationId xmlns:a16="http://schemas.microsoft.com/office/drawing/2014/main" id="{D74219EC-B99E-485F-B566-18CAB4068E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67014" y="359722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2" name="직사각형 491">
            <a:extLst>
              <a:ext uri="{FF2B5EF4-FFF2-40B4-BE49-F238E27FC236}">
                <a16:creationId xmlns:a16="http://schemas.microsoft.com/office/drawing/2014/main" id="{2E29F1CD-D709-44E8-9B2D-0D546FFBEF0A}"/>
              </a:ext>
            </a:extLst>
          </p:cNvPr>
          <p:cNvSpPr/>
          <p:nvPr/>
        </p:nvSpPr>
        <p:spPr>
          <a:xfrm>
            <a:off x="5882795" y="3944557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40203B60-9264-4E53-A08E-72ADA2083923}"/>
              </a:ext>
            </a:extLst>
          </p:cNvPr>
          <p:cNvGrpSpPr/>
          <p:nvPr/>
        </p:nvGrpSpPr>
        <p:grpSpPr>
          <a:xfrm>
            <a:off x="6527729" y="3972584"/>
            <a:ext cx="144000" cy="144000"/>
            <a:chOff x="3632413" y="1111790"/>
            <a:chExt cx="144000" cy="144000"/>
          </a:xfrm>
        </p:grpSpPr>
        <p:sp>
          <p:nvSpPr>
            <p:cNvPr id="494" name="타원 493">
              <a:extLst>
                <a:ext uri="{FF2B5EF4-FFF2-40B4-BE49-F238E27FC236}">
                  <a16:creationId xmlns:a16="http://schemas.microsoft.com/office/drawing/2014/main" id="{90B86707-B0DC-4341-8C50-7A82067BB24B}"/>
                </a:ext>
              </a:extLst>
            </p:cNvPr>
            <p:cNvSpPr/>
            <p:nvPr/>
          </p:nvSpPr>
          <p:spPr>
            <a:xfrm>
              <a:off x="3632413" y="1111790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495" name="Accept">
              <a:extLst>
                <a:ext uri="{FF2B5EF4-FFF2-40B4-BE49-F238E27FC236}">
                  <a16:creationId xmlns:a16="http://schemas.microsoft.com/office/drawing/2014/main" id="{229EC215-26DC-4A28-8562-B8A1477C75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327" y="1146794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96" name="사각형: 둥근 모서리 495">
            <a:extLst>
              <a:ext uri="{FF2B5EF4-FFF2-40B4-BE49-F238E27FC236}">
                <a16:creationId xmlns:a16="http://schemas.microsoft.com/office/drawing/2014/main" id="{52F267B3-4638-4E33-BCC4-7F149CA3C9AB}"/>
              </a:ext>
            </a:extLst>
          </p:cNvPr>
          <p:cNvSpPr/>
          <p:nvPr/>
        </p:nvSpPr>
        <p:spPr>
          <a:xfrm>
            <a:off x="3215207" y="3880603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그룹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97" name="Modal Dialog Overlay">
            <a:extLst>
              <a:ext uri="{FF2B5EF4-FFF2-40B4-BE49-F238E27FC236}">
                <a16:creationId xmlns:a16="http://schemas.microsoft.com/office/drawing/2014/main" id="{C42F6B6A-6AF6-4167-8498-14CD8A6B2942}"/>
              </a:ext>
            </a:extLst>
          </p:cNvPr>
          <p:cNvSpPr>
            <a:spLocks/>
          </p:cNvSpPr>
          <p:nvPr/>
        </p:nvSpPr>
        <p:spPr bwMode="auto">
          <a:xfrm>
            <a:off x="3258906" y="4215141"/>
            <a:ext cx="3519577" cy="1094993"/>
          </a:xfrm>
          <a:prstGeom prst="roundRect">
            <a:avLst>
              <a:gd name="adj" fmla="val 4280"/>
            </a:avLst>
          </a:prstGeom>
          <a:solidFill>
            <a:schemeClr val="bg1">
              <a:lumMod val="95000"/>
            </a:schemeClr>
          </a:solidFill>
          <a:ln w="6350" cap="flat" cmpd="sng" algn="ctr">
            <a:solidFill>
              <a:schemeClr val="bg1">
                <a:lumMod val="95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F7C8D78C-AC44-44FB-BA68-29D785008EF2}"/>
              </a:ext>
            </a:extLst>
          </p:cNvPr>
          <p:cNvGrpSpPr/>
          <p:nvPr/>
        </p:nvGrpSpPr>
        <p:grpSpPr>
          <a:xfrm>
            <a:off x="5914948" y="5415772"/>
            <a:ext cx="811222" cy="242912"/>
            <a:chOff x="6061044" y="4435962"/>
            <a:chExt cx="811222" cy="242912"/>
          </a:xfrm>
        </p:grpSpPr>
        <p:sp>
          <p:nvSpPr>
            <p:cNvPr id="499" name="Flyout">
              <a:extLst>
                <a:ext uri="{FF2B5EF4-FFF2-40B4-BE49-F238E27FC236}">
                  <a16:creationId xmlns:a16="http://schemas.microsoft.com/office/drawing/2014/main" id="{A912BB29-1920-4EB0-BF1C-00DB23699FED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0" name="Flyout">
              <a:extLst>
                <a:ext uri="{FF2B5EF4-FFF2-40B4-BE49-F238E27FC236}">
                  <a16:creationId xmlns:a16="http://schemas.microsoft.com/office/drawing/2014/main" id="{EC388C98-4B08-4F9F-9270-6DED08DFA334}"/>
                </a:ext>
              </a:extLst>
            </p:cNvPr>
            <p:cNvSpPr/>
            <p:nvPr/>
          </p:nvSpPr>
          <p:spPr>
            <a:xfrm>
              <a:off x="6487066" y="4435962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501" name="타원 500">
            <a:extLst>
              <a:ext uri="{FF2B5EF4-FFF2-40B4-BE49-F238E27FC236}">
                <a16:creationId xmlns:a16="http://schemas.microsoft.com/office/drawing/2014/main" id="{54B6D896-1A3A-4BC1-875E-D9282DFAA2E0}"/>
              </a:ext>
            </a:extLst>
          </p:cNvPr>
          <p:cNvSpPr>
            <a:spLocks noChangeAspect="1"/>
          </p:cNvSpPr>
          <p:nvPr/>
        </p:nvSpPr>
        <p:spPr>
          <a:xfrm>
            <a:off x="3043711" y="348003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02" name="타원 501">
            <a:extLst>
              <a:ext uri="{FF2B5EF4-FFF2-40B4-BE49-F238E27FC236}">
                <a16:creationId xmlns:a16="http://schemas.microsoft.com/office/drawing/2014/main" id="{BB72FA78-A7E8-4AEA-AFA1-342F7575F051}"/>
              </a:ext>
            </a:extLst>
          </p:cNvPr>
          <p:cNvSpPr>
            <a:spLocks noChangeAspect="1"/>
          </p:cNvSpPr>
          <p:nvPr/>
        </p:nvSpPr>
        <p:spPr>
          <a:xfrm>
            <a:off x="5796124" y="53314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03" name="타원 502">
            <a:extLst>
              <a:ext uri="{FF2B5EF4-FFF2-40B4-BE49-F238E27FC236}">
                <a16:creationId xmlns:a16="http://schemas.microsoft.com/office/drawing/2014/main" id="{B83E163F-4F3A-42E1-B774-448461EEB621}"/>
              </a:ext>
            </a:extLst>
          </p:cNvPr>
          <p:cNvSpPr>
            <a:spLocks noChangeAspect="1"/>
          </p:cNvSpPr>
          <p:nvPr/>
        </p:nvSpPr>
        <p:spPr>
          <a:xfrm>
            <a:off x="6236071" y="53314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C6F18907-28F3-44C8-B89D-E1F8EF61C177}"/>
              </a:ext>
            </a:extLst>
          </p:cNvPr>
          <p:cNvGrpSpPr/>
          <p:nvPr/>
        </p:nvGrpSpPr>
        <p:grpSpPr>
          <a:xfrm>
            <a:off x="3361055" y="4304495"/>
            <a:ext cx="3315837" cy="916284"/>
            <a:chOff x="3361055" y="1568057"/>
            <a:chExt cx="3315837" cy="916284"/>
          </a:xfrm>
        </p:grpSpPr>
        <p:grpSp>
          <p:nvGrpSpPr>
            <p:cNvPr id="505" name="그룹 504">
              <a:extLst>
                <a:ext uri="{FF2B5EF4-FFF2-40B4-BE49-F238E27FC236}">
                  <a16:creationId xmlns:a16="http://schemas.microsoft.com/office/drawing/2014/main" id="{E546FFF7-5F37-4A1D-9593-D2056C40162C}"/>
                </a:ext>
              </a:extLst>
            </p:cNvPr>
            <p:cNvGrpSpPr/>
            <p:nvPr/>
          </p:nvGrpSpPr>
          <p:grpSpPr>
            <a:xfrm>
              <a:off x="3361055" y="1568057"/>
              <a:ext cx="3310674" cy="196977"/>
              <a:chOff x="3361055" y="1568057"/>
              <a:chExt cx="3310674" cy="196977"/>
            </a:xfrm>
          </p:grpSpPr>
          <p:sp>
            <p:nvSpPr>
              <p:cNvPr id="524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0D8F546-1C5C-4A0B-BF8B-3C863957DF3D}"/>
                  </a:ext>
                </a:extLst>
              </p:cNvPr>
              <p:cNvSpPr txBox="1"/>
              <p:nvPr>
                <p:custDataLst>
                  <p:tags r:id="rId7"/>
                </p:custDataLst>
              </p:nvPr>
            </p:nvSpPr>
            <p:spPr>
              <a:xfrm>
                <a:off x="3361055" y="1568057"/>
                <a:ext cx="752065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즐겨찾기 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525" name="그룹 524">
                <a:extLst>
                  <a:ext uri="{FF2B5EF4-FFF2-40B4-BE49-F238E27FC236}">
                    <a16:creationId xmlns:a16="http://schemas.microsoft.com/office/drawing/2014/main" id="{0BD8D952-FD1E-4C0F-BB82-1A77B800ED28}"/>
                  </a:ext>
                </a:extLst>
              </p:cNvPr>
              <p:cNvGrpSpPr/>
              <p:nvPr/>
            </p:nvGrpSpPr>
            <p:grpSpPr>
              <a:xfrm>
                <a:off x="6527729" y="1594545"/>
                <a:ext cx="144000" cy="144000"/>
                <a:chOff x="3520269" y="2106031"/>
                <a:chExt cx="144000" cy="144000"/>
              </a:xfrm>
            </p:grpSpPr>
            <p:sp>
              <p:nvSpPr>
                <p:cNvPr id="526" name="타원 525">
                  <a:extLst>
                    <a:ext uri="{FF2B5EF4-FFF2-40B4-BE49-F238E27FC236}">
                      <a16:creationId xmlns:a16="http://schemas.microsoft.com/office/drawing/2014/main" id="{369B7C64-7A64-42C6-856F-FF4C6398523B}"/>
                    </a:ext>
                  </a:extLst>
                </p:cNvPr>
                <p:cNvSpPr/>
                <p:nvPr/>
              </p:nvSpPr>
              <p:spPr>
                <a:xfrm>
                  <a:off x="3520269" y="210603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27" name="Accept">
                  <a:extLst>
                    <a:ext uri="{FF2B5EF4-FFF2-40B4-BE49-F238E27FC236}">
                      <a16:creationId xmlns:a16="http://schemas.microsoft.com/office/drawing/2014/main" id="{FCA2012D-3BAD-4B53-868A-F98604CED94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545183" y="214584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B3F507AE-DEF8-4054-BEA8-0573185796A2}"/>
                </a:ext>
              </a:extLst>
            </p:cNvPr>
            <p:cNvGrpSpPr/>
            <p:nvPr/>
          </p:nvGrpSpPr>
          <p:grpSpPr>
            <a:xfrm>
              <a:off x="3361055" y="1807826"/>
              <a:ext cx="3315837" cy="196977"/>
              <a:chOff x="3361055" y="1809597"/>
              <a:chExt cx="3315837" cy="196977"/>
            </a:xfrm>
          </p:grpSpPr>
          <p:sp>
            <p:nvSpPr>
              <p:cNvPr id="520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F8BB79A-5156-49FD-B74B-22E1CFAF2472}"/>
                  </a:ext>
                </a:extLst>
              </p:cNvPr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3361055" y="1809597"/>
                <a:ext cx="136280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 고도화 </a:t>
                </a:r>
                <a:r>
                  <a:rPr lang="en-US" altLang="ko-KR" sz="800" b="1" dirty="0">
                    <a:solidFill>
                      <a:schemeClr val="bg1">
                        <a:lumMod val="7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(20)</a:t>
                </a:r>
              </a:p>
            </p:txBody>
          </p:sp>
          <p:grpSp>
            <p:nvGrpSpPr>
              <p:cNvPr id="521" name="그룹 520">
                <a:extLst>
                  <a:ext uri="{FF2B5EF4-FFF2-40B4-BE49-F238E27FC236}">
                    <a16:creationId xmlns:a16="http://schemas.microsoft.com/office/drawing/2014/main" id="{D61CA7ED-3AB7-4475-90E9-C83129992B19}"/>
                  </a:ext>
                </a:extLst>
              </p:cNvPr>
              <p:cNvGrpSpPr/>
              <p:nvPr/>
            </p:nvGrpSpPr>
            <p:grpSpPr>
              <a:xfrm>
                <a:off x="6532892" y="1836085"/>
                <a:ext cx="144000" cy="144000"/>
                <a:chOff x="8049136" y="5836850"/>
                <a:chExt cx="144000" cy="144000"/>
              </a:xfrm>
            </p:grpSpPr>
            <p:sp>
              <p:nvSpPr>
                <p:cNvPr id="522" name="타원 521">
                  <a:extLst>
                    <a:ext uri="{FF2B5EF4-FFF2-40B4-BE49-F238E27FC236}">
                      <a16:creationId xmlns:a16="http://schemas.microsoft.com/office/drawing/2014/main" id="{84988288-8322-455F-A9CB-D92AEE7245E5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23" name="Accept">
                  <a:extLst>
                    <a:ext uri="{FF2B5EF4-FFF2-40B4-BE49-F238E27FC236}">
                      <a16:creationId xmlns:a16="http://schemas.microsoft.com/office/drawing/2014/main" id="{680C1371-E619-4534-B77C-4303CABA48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7" name="그룹 506">
              <a:extLst>
                <a:ext uri="{FF2B5EF4-FFF2-40B4-BE49-F238E27FC236}">
                  <a16:creationId xmlns:a16="http://schemas.microsoft.com/office/drawing/2014/main" id="{0A031B5E-DB93-46B7-A22E-B98E7CE4EDB0}"/>
                </a:ext>
              </a:extLst>
            </p:cNvPr>
            <p:cNvGrpSpPr/>
            <p:nvPr/>
          </p:nvGrpSpPr>
          <p:grpSpPr>
            <a:xfrm>
              <a:off x="3361055" y="2047595"/>
              <a:ext cx="3305274" cy="196977"/>
              <a:chOff x="3361055" y="2051144"/>
              <a:chExt cx="3305274" cy="196977"/>
            </a:xfrm>
          </p:grpSpPr>
          <p:sp>
            <p:nvSpPr>
              <p:cNvPr id="513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714E6305-025B-48F2-9A5D-8022C88A522A}"/>
                  </a:ext>
                </a:extLst>
              </p:cNvPr>
              <p:cNvSpPr txBox="1"/>
              <p:nvPr>
                <p:custDataLst>
                  <p:tags r:id="rId5"/>
                </p:custDataLst>
              </p:nvPr>
            </p:nvSpPr>
            <p:spPr>
              <a:xfrm>
                <a:off x="3361055" y="2051144"/>
                <a:ext cx="1117550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사용자 추가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514" name="그룹 513">
                <a:extLst>
                  <a:ext uri="{FF2B5EF4-FFF2-40B4-BE49-F238E27FC236}">
                    <a16:creationId xmlns:a16="http://schemas.microsoft.com/office/drawing/2014/main" id="{C0D797A8-1A7B-446A-BB7F-EB559D22DD35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515" name="타원 514">
                  <a:extLst>
                    <a:ext uri="{FF2B5EF4-FFF2-40B4-BE49-F238E27FC236}">
                      <a16:creationId xmlns:a16="http://schemas.microsoft.com/office/drawing/2014/main" id="{D06C502E-7C1F-4CBD-8785-D0CC9D657EF9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16" name="Accept">
                  <a:extLst>
                    <a:ext uri="{FF2B5EF4-FFF2-40B4-BE49-F238E27FC236}">
                      <a16:creationId xmlns:a16="http://schemas.microsoft.com/office/drawing/2014/main" id="{9DC437E9-F19E-42A8-8833-8DE82A2FA7A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508" name="그룹 507">
              <a:extLst>
                <a:ext uri="{FF2B5EF4-FFF2-40B4-BE49-F238E27FC236}">
                  <a16:creationId xmlns:a16="http://schemas.microsoft.com/office/drawing/2014/main" id="{BE978876-4DE6-417B-9D15-E623A455DEEA}"/>
                </a:ext>
              </a:extLst>
            </p:cNvPr>
            <p:cNvGrpSpPr/>
            <p:nvPr/>
          </p:nvGrpSpPr>
          <p:grpSpPr>
            <a:xfrm>
              <a:off x="3361055" y="2287364"/>
              <a:ext cx="3305274" cy="196977"/>
              <a:chOff x="3361055" y="2051144"/>
              <a:chExt cx="3305274" cy="196977"/>
            </a:xfrm>
          </p:grpSpPr>
          <p:sp>
            <p:nvSpPr>
              <p:cNvPr id="509" name="Label" descr="&lt;SmartSettings&gt;&lt;SmartResize anchorLeft=&quot;Absolute&quot; anchorTop=&quot;Absolut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9006D06A-53E3-4FFF-BCAA-3DF0E01BF9F7}"/>
                  </a:ext>
                </a:extLst>
              </p:cNvPr>
              <p:cNvSpPr txBox="1"/>
              <p:nvPr>
                <p:custDataLst>
                  <p:tags r:id="rId4"/>
                </p:custDataLst>
              </p:nvPr>
            </p:nvSpPr>
            <p:spPr>
              <a:xfrm>
                <a:off x="3361055" y="2051144"/>
                <a:ext cx="780919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b="1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기본 그룹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(</a:t>
                </a:r>
                <a:r>
                  <a:rPr lang="en-US" altLang="ko-KR" sz="800" b="1" kern="0" dirty="0">
                    <a:solidFill>
                      <a:srgbClr val="FF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  <a:r>
                  <a:rPr lang="en-US" altLang="ko-KR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)</a:t>
                </a:r>
                <a:r>
                  <a:rPr lang="ko-KR" altLang="en-US" sz="800" b="1" kern="0" dirty="0">
                    <a:solidFill>
                      <a:srgbClr val="21212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42720752-2155-4B25-9E3B-CBF8B7E55154}"/>
                  </a:ext>
                </a:extLst>
              </p:cNvPr>
              <p:cNvGrpSpPr/>
              <p:nvPr/>
            </p:nvGrpSpPr>
            <p:grpSpPr>
              <a:xfrm>
                <a:off x="6522329" y="2077632"/>
                <a:ext cx="144000" cy="144000"/>
                <a:chOff x="8049136" y="5836850"/>
                <a:chExt cx="144000" cy="144000"/>
              </a:xfrm>
            </p:grpSpPr>
            <p:sp>
              <p:nvSpPr>
                <p:cNvPr id="511" name="타원 510">
                  <a:extLst>
                    <a:ext uri="{FF2B5EF4-FFF2-40B4-BE49-F238E27FC236}">
                      <a16:creationId xmlns:a16="http://schemas.microsoft.com/office/drawing/2014/main" id="{28F44ACB-8CB6-4F38-ACF3-803E8FC0D063}"/>
                    </a:ext>
                  </a:extLst>
                </p:cNvPr>
                <p:cNvSpPr/>
                <p:nvPr/>
              </p:nvSpPr>
              <p:spPr>
                <a:xfrm>
                  <a:off x="8049136" y="5836850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512" name="Accept">
                  <a:extLst>
                    <a:ext uri="{FF2B5EF4-FFF2-40B4-BE49-F238E27FC236}">
                      <a16:creationId xmlns:a16="http://schemas.microsoft.com/office/drawing/2014/main" id="{0BA5151B-D0B9-49E3-937E-8E4EB2E3D47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74050" y="5876666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528" name="사각형: 둥근 모서리 527">
            <a:extLst>
              <a:ext uri="{FF2B5EF4-FFF2-40B4-BE49-F238E27FC236}">
                <a16:creationId xmlns:a16="http://schemas.microsoft.com/office/drawing/2014/main" id="{1D9D94A2-D4FC-46C0-BFF1-D94178C69467}"/>
              </a:ext>
            </a:extLst>
          </p:cNvPr>
          <p:cNvSpPr/>
          <p:nvPr/>
        </p:nvSpPr>
        <p:spPr>
          <a:xfrm>
            <a:off x="3383006" y="4502869"/>
            <a:ext cx="34216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29" name="타원 528">
            <a:extLst>
              <a:ext uri="{FF2B5EF4-FFF2-40B4-BE49-F238E27FC236}">
                <a16:creationId xmlns:a16="http://schemas.microsoft.com/office/drawing/2014/main" id="{EBE65CC8-DF2A-4BF8-9BF3-3D22E2FC4F5D}"/>
              </a:ext>
            </a:extLst>
          </p:cNvPr>
          <p:cNvSpPr>
            <a:spLocks noChangeAspect="1"/>
          </p:cNvSpPr>
          <p:nvPr/>
        </p:nvSpPr>
        <p:spPr>
          <a:xfrm>
            <a:off x="3192403" y="451174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530" name="Google Shape;2187;p25">
            <a:extLst>
              <a:ext uri="{FF2B5EF4-FFF2-40B4-BE49-F238E27FC236}">
                <a16:creationId xmlns:a16="http://schemas.microsoft.com/office/drawing/2014/main" id="{435B9394-9067-47BA-BFAB-2D296E9B23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31243757"/>
              </p:ext>
            </p:extLst>
          </p:nvPr>
        </p:nvGraphicFramePr>
        <p:xfrm>
          <a:off x="7572375" y="571500"/>
          <a:ext cx="2200900" cy="44003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 복사 레이어 팝업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목록에 소속부서 그룹은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 복사 레이어 팝업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1’-1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대화상대가 포함된 그룹은 비활성화 처리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1’-2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팝업 닫힘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1’-3 :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확인 버튼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대화상대 복사 완료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미선택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시 버튼 비활성화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복사 레이어 팝업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목록에 소속부서 그룹은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복사 레이어 팝업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2’-1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대화상대가 포함된 그룹은 비활성화 처리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2’-2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팝업 닫힘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2’-3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 버튼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이동 완료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미선택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시 버튼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1869763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3.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대화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0808082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00000000-1234-1234-1234-123412341234}" type="slidenum">
              <a:rPr kumimoji="0" lang="en-US" altLang="ko-KR" sz="1200" b="0" i="0" u="none" strike="noStrike" kern="0" cap="none" spc="0" normalizeH="0" baseline="0" noProof="0" smtClean="0">
                <a:ln>
                  <a:noFill/>
                </a:ln>
                <a:solidFill>
                  <a:srgbClr val="888888"/>
                </a:solidFill>
                <a:effectLst/>
                <a:uLnTx/>
                <a:uFillTx/>
                <a:latin typeface="Arial"/>
                <a:ea typeface="LG스마트체 Regular" panose="020B0600000101010101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57</a:t>
            </a:fld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888888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기본화면</a:t>
            </a: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8F894C68-0A94-4F77-91AC-B574C41A764B}"/>
              </a:ext>
            </a:extLst>
          </p:cNvPr>
          <p:cNvGrpSpPr/>
          <p:nvPr/>
        </p:nvGrpSpPr>
        <p:grpSpPr>
          <a:xfrm>
            <a:off x="1524000" y="716318"/>
            <a:ext cx="6858000" cy="5723467"/>
            <a:chOff x="1524000" y="716318"/>
            <a:chExt cx="6858000" cy="5723467"/>
          </a:xfrm>
        </p:grpSpPr>
        <p:pic>
          <p:nvPicPr>
            <p:cNvPr id="174" name="그림 173">
              <a:extLst>
                <a:ext uri="{FF2B5EF4-FFF2-40B4-BE49-F238E27FC236}">
                  <a16:creationId xmlns:a16="http://schemas.microsoft.com/office/drawing/2014/main" id="{13ADFE19-E363-404E-84CB-954C5C9859E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524000" y="716318"/>
              <a:ext cx="6858000" cy="5723467"/>
            </a:xfrm>
            <a:prstGeom prst="rect">
              <a:avLst/>
            </a:prstGeom>
          </p:spPr>
        </p:pic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84A02E4B-4A6C-4CF2-85D6-9A56485D9B27}"/>
                </a:ext>
              </a:extLst>
            </p:cNvPr>
            <p:cNvSpPr/>
            <p:nvPr/>
          </p:nvSpPr>
          <p:spPr>
            <a:xfrm>
              <a:off x="4416725" y="1406106"/>
              <a:ext cx="1915064" cy="3105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731806AD-F14A-4027-85CD-DD75312DAFB5}"/>
                </a:ext>
              </a:extLst>
            </p:cNvPr>
            <p:cNvGrpSpPr/>
            <p:nvPr/>
          </p:nvGrpSpPr>
          <p:grpSpPr>
            <a:xfrm>
              <a:off x="4470421" y="1448120"/>
              <a:ext cx="1889926" cy="258628"/>
              <a:chOff x="4854356" y="5097357"/>
              <a:chExt cx="1889926" cy="258628"/>
            </a:xfrm>
          </p:grpSpPr>
          <p:sp>
            <p:nvSpPr>
              <p:cNvPr id="186" name="직사각형 185">
                <a:extLst>
                  <a:ext uri="{FF2B5EF4-FFF2-40B4-BE49-F238E27FC236}">
                    <a16:creationId xmlns:a16="http://schemas.microsoft.com/office/drawing/2014/main" id="{DC2CD7E3-527B-44A5-861A-D60EAD3AB8E4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7C64B9C9-0845-407F-A808-8DD579CB07AD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FD2F6EDF-E698-4335-85B0-6095E1F29BE2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F2D074EB-D50B-437A-9B4C-AA83835B717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3" name="그림 192">
                    <a:extLst>
                      <a:ext uri="{FF2B5EF4-FFF2-40B4-BE49-F238E27FC236}">
                        <a16:creationId xmlns:a16="http://schemas.microsoft.com/office/drawing/2014/main" id="{6622AFC2-F397-4FF9-89F8-E20BD48DF8D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9" name="그룹 188">
                  <a:extLst>
                    <a:ext uri="{FF2B5EF4-FFF2-40B4-BE49-F238E27FC236}">
                      <a16:creationId xmlns:a16="http://schemas.microsoft.com/office/drawing/2014/main" id="{A0FAFB9F-0C67-405E-ABB7-C5E71846423D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B51BB546-EB1E-46A1-AF44-C7F5E4019C8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65DB6B3C-A1CB-4E50-8A5A-E581C680E00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F4E68B4E-8676-4F89-B43D-1DB6091B5DD1}"/>
              </a:ext>
            </a:extLst>
          </p:cNvPr>
          <p:cNvSpPr/>
          <p:nvPr/>
        </p:nvSpPr>
        <p:spPr>
          <a:xfrm>
            <a:off x="1923691" y="1638908"/>
            <a:ext cx="2460885" cy="4002768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8C5ED20-BCD5-413B-B7E8-F9456449DF61}"/>
              </a:ext>
            </a:extLst>
          </p:cNvPr>
          <p:cNvSpPr/>
          <p:nvPr/>
        </p:nvSpPr>
        <p:spPr>
          <a:xfrm>
            <a:off x="4425351" y="1751162"/>
            <a:ext cx="3942272" cy="3692106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6907109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00000000-1234-1234-1234-123412341234}" type="slidenum">
              <a:rPr kumimoji="0" lang="en-US" altLang="ko-KR" sz="1200" b="0" i="0" u="none" strike="noStrike" kern="0" cap="none" spc="0" normalizeH="0" baseline="0" noProof="0" smtClean="0">
                <a:ln>
                  <a:noFill/>
                </a:ln>
                <a:solidFill>
                  <a:srgbClr val="888888"/>
                </a:solidFill>
                <a:effectLst/>
                <a:uLnTx/>
                <a:uFillTx/>
                <a:latin typeface="Arial"/>
                <a:ea typeface="LG스마트체 Regular" panose="020B0600000101010101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58</a:t>
            </a:fld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888888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콘텐츠 레이어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On</a:t>
            </a:r>
            <a:endParaRPr kumimoji="0" lang="ko-KR" altLang="en-US" sz="1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LG스마트체 Regular" panose="020B0600000101010101"/>
              <a:cs typeface="Arial"/>
              <a:sym typeface="Arial"/>
            </a:endParaRPr>
          </a:p>
        </p:txBody>
      </p:sp>
      <p:sp>
        <p:nvSpPr>
          <p:cNvPr id="16" name="Google Shape;2374;p26">
            <a:extLst>
              <a:ext uri="{FF2B5EF4-FFF2-40B4-BE49-F238E27FC236}">
                <a16:creationId xmlns:a16="http://schemas.microsoft.com/office/drawing/2014/main" id="{CE83DA3E-9475-4902-BBFC-052F3FEB7A3D}"/>
              </a:ext>
            </a:extLst>
          </p:cNvPr>
          <p:cNvSpPr/>
          <p:nvPr/>
        </p:nvSpPr>
        <p:spPr>
          <a:xfrm>
            <a:off x="128223" y="571499"/>
            <a:ext cx="9649551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A9966E-FA5A-4A4F-9B8F-91B4D6E31A4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3" y="571499"/>
            <a:ext cx="9649551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D7678250-93F5-4F74-8D58-F8EFEA46D68B}"/>
              </a:ext>
            </a:extLst>
          </p:cNvPr>
          <p:cNvGrpSpPr/>
          <p:nvPr/>
        </p:nvGrpSpPr>
        <p:grpSpPr>
          <a:xfrm>
            <a:off x="9105823" y="711461"/>
            <a:ext cx="562041" cy="104550"/>
            <a:chOff x="6022613" y="642210"/>
            <a:chExt cx="427038" cy="79437"/>
          </a:xfrm>
        </p:grpSpPr>
        <p:sp>
          <p:nvSpPr>
            <p:cNvPr id="19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16E0DC5-945E-4B47-86B5-5529A55005B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25DCBEB-9BBD-4054-AC62-4BA96AF0B65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1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0ECAB054-0914-46B4-889E-497410728F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DF175E6-8A7D-4666-B259-700FFE46ABD7}"/>
              </a:ext>
            </a:extLst>
          </p:cNvPr>
          <p:cNvSpPr/>
          <p:nvPr/>
        </p:nvSpPr>
        <p:spPr>
          <a:xfrm>
            <a:off x="3230072" y="1314171"/>
            <a:ext cx="6547701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AB292E1-B8DF-4DDB-BD7D-AC4EE2A80D98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9C16D7B-E3C6-4211-AC3C-8D656363E5D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571498"/>
            <a:ext cx="9649552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5" name="그래픽 24" descr="사용자">
            <a:extLst>
              <a:ext uri="{FF2B5EF4-FFF2-40B4-BE49-F238E27FC236}">
                <a16:creationId xmlns:a16="http://schemas.microsoft.com/office/drawing/2014/main" id="{3AA0BA9C-91EC-4512-9E2B-19FF49AAD68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8609418" y="642332"/>
            <a:ext cx="252000" cy="252000"/>
          </a:xfrm>
          <a:prstGeom prst="rect">
            <a:avLst/>
          </a:prstGeom>
        </p:spPr>
      </p:pic>
      <p:sp>
        <p:nvSpPr>
          <p:cNvPr id="26" name="타원 25">
            <a:extLst>
              <a:ext uri="{FF2B5EF4-FFF2-40B4-BE49-F238E27FC236}">
                <a16:creationId xmlns:a16="http://schemas.microsoft.com/office/drawing/2014/main" id="{AD286959-F7B3-4A2F-8204-F8D55AB40F30}"/>
              </a:ext>
            </a:extLst>
          </p:cNvPr>
          <p:cNvSpPr/>
          <p:nvPr/>
        </p:nvSpPr>
        <p:spPr>
          <a:xfrm>
            <a:off x="878302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752E962-D2A7-4830-9D82-0730B979A7D0}"/>
              </a:ext>
            </a:extLst>
          </p:cNvPr>
          <p:cNvSpPr/>
          <p:nvPr/>
        </p:nvSpPr>
        <p:spPr>
          <a:xfrm flipV="1">
            <a:off x="3230072" y="1307740"/>
            <a:ext cx="6547701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CA5D6600-E739-4319-AF63-B58859BC8829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CCA4EE0-8677-4194-BFD3-E8239B92569C}"/>
              </a:ext>
            </a:extLst>
          </p:cNvPr>
          <p:cNvGrpSpPr/>
          <p:nvPr/>
        </p:nvGrpSpPr>
        <p:grpSpPr>
          <a:xfrm>
            <a:off x="8629672" y="1389348"/>
            <a:ext cx="1055631" cy="216000"/>
            <a:chOff x="6311922" y="1383762"/>
            <a:chExt cx="1055631" cy="216000"/>
          </a:xfrm>
        </p:grpSpPr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8088BC85-FC7B-4C41-9777-EF87395BBAF5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35" name="Oval">
                <a:extLst>
                  <a:ext uri="{FF2B5EF4-FFF2-40B4-BE49-F238E27FC236}">
                    <a16:creationId xmlns:a16="http://schemas.microsoft.com/office/drawing/2014/main" id="{9EEFF1C6-4C85-4CA9-84CF-43C4CDBAAC8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6" name="Oval">
                <a:extLst>
                  <a:ext uri="{FF2B5EF4-FFF2-40B4-BE49-F238E27FC236}">
                    <a16:creationId xmlns:a16="http://schemas.microsoft.com/office/drawing/2014/main" id="{54EA9F91-42C2-4387-B17E-0B42FF42BE6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" name="Oval">
                <a:extLst>
                  <a:ext uri="{FF2B5EF4-FFF2-40B4-BE49-F238E27FC236}">
                    <a16:creationId xmlns:a16="http://schemas.microsoft.com/office/drawing/2014/main" id="{C518B9CE-A733-4699-846C-8E6EFE61EC2F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" name="Star">
              <a:extLst>
                <a:ext uri="{FF2B5EF4-FFF2-40B4-BE49-F238E27FC236}">
                  <a16:creationId xmlns:a16="http://schemas.microsoft.com/office/drawing/2014/main" id="{4ED7E1CD-586A-4323-9675-C1D926DAC56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" name="그래픽 31" descr="신호음 장치">
              <a:extLst>
                <a:ext uri="{FF2B5EF4-FFF2-40B4-BE49-F238E27FC236}">
                  <a16:creationId xmlns:a16="http://schemas.microsoft.com/office/drawing/2014/main" id="{B4EAE00F-9330-4A66-AB79-6953EE3EC2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33" name="Hamburger Button">
              <a:extLst>
                <a:ext uri="{FF2B5EF4-FFF2-40B4-BE49-F238E27FC236}">
                  <a16:creationId xmlns:a16="http://schemas.microsoft.com/office/drawing/2014/main" id="{46950097-60CC-4FC5-94F1-560E5831CB7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" name="Search Icon">
              <a:extLst>
                <a:ext uri="{FF2B5EF4-FFF2-40B4-BE49-F238E27FC236}">
                  <a16:creationId xmlns:a16="http://schemas.microsoft.com/office/drawing/2014/main" id="{061CE853-F1AF-46EA-8BE0-F067891194C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F9493EF-CF39-48DA-BDA2-36B44477066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6483926"/>
            <a:ext cx="964955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76F2FF0A-3759-4945-981E-756D902D5088}"/>
              </a:ext>
            </a:extLst>
          </p:cNvPr>
          <p:cNvGrpSpPr/>
          <p:nvPr/>
        </p:nvGrpSpPr>
        <p:grpSpPr>
          <a:xfrm>
            <a:off x="7776423" y="6517501"/>
            <a:ext cx="1961144" cy="200055"/>
            <a:chOff x="4446290" y="3338871"/>
            <a:chExt cx="1961144" cy="200055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3EDBC366-99B1-4E19-B609-01744AFFD90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76BA33D5-68BE-4008-AD13-6C8037407DEE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2" name="Download">
              <a:extLst>
                <a:ext uri="{FF2B5EF4-FFF2-40B4-BE49-F238E27FC236}">
                  <a16:creationId xmlns:a16="http://schemas.microsoft.com/office/drawing/2014/main" id="{4D45E8F6-3E10-4C1D-9C44-960794A74F7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029DD4D-12A4-405C-AAFC-A3216C988540}"/>
              </a:ext>
            </a:extLst>
          </p:cNvPr>
          <p:cNvSpPr/>
          <p:nvPr/>
        </p:nvSpPr>
        <p:spPr>
          <a:xfrm>
            <a:off x="547578" y="977899"/>
            <a:ext cx="9230195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D439231D-3831-4446-AAD9-4050B8626F3D}"/>
              </a:ext>
            </a:extLst>
          </p:cNvPr>
          <p:cNvGrpSpPr/>
          <p:nvPr/>
        </p:nvGrpSpPr>
        <p:grpSpPr>
          <a:xfrm>
            <a:off x="6743704" y="1705770"/>
            <a:ext cx="2993860" cy="4717156"/>
            <a:chOff x="7166381" y="1705770"/>
            <a:chExt cx="2338922" cy="4717156"/>
          </a:xfrm>
        </p:grpSpPr>
        <p:sp>
          <p:nvSpPr>
            <p:cNvPr id="45" name="Window Body">
              <a:extLst>
                <a:ext uri="{FF2B5EF4-FFF2-40B4-BE49-F238E27FC236}">
                  <a16:creationId xmlns:a16="http://schemas.microsoft.com/office/drawing/2014/main" id="{FD2BC834-1BF8-4AD0-8F80-39627E245D06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6" name="Title Bar">
              <a:extLst>
                <a:ext uri="{FF2B5EF4-FFF2-40B4-BE49-F238E27FC236}">
                  <a16:creationId xmlns:a16="http://schemas.microsoft.com/office/drawing/2014/main" id="{37A5BA53-EDF0-430D-94E5-1481C639C8B6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035D1D51-1478-4D90-9FFA-EE2FE9FC0B20}"/>
              </a:ext>
            </a:extLst>
          </p:cNvPr>
          <p:cNvGrpSpPr/>
          <p:nvPr/>
        </p:nvGrpSpPr>
        <p:grpSpPr>
          <a:xfrm>
            <a:off x="9438848" y="5956290"/>
            <a:ext cx="325730" cy="228769"/>
            <a:chOff x="9438848" y="5222233"/>
            <a:chExt cx="325730" cy="228769"/>
          </a:xfrm>
        </p:grpSpPr>
        <p:sp>
          <p:nvSpPr>
            <p:cNvPr id="48" name="Arrow Up">
              <a:extLst>
                <a:ext uri="{FF2B5EF4-FFF2-40B4-BE49-F238E27FC236}">
                  <a16:creationId xmlns:a16="http://schemas.microsoft.com/office/drawing/2014/main" id="{33D1F632-57B8-4106-9B19-95E9EE245E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F63529EE-0A76-456B-AFBD-0D4A3E4C1026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Top</a:t>
              </a:r>
              <a:endParaRPr kumimoji="0" lang="ko-KR" alt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0" name="Password Box">
            <a:extLst>
              <a:ext uri="{FF2B5EF4-FFF2-40B4-BE49-F238E27FC236}">
                <a16:creationId xmlns:a16="http://schemas.microsoft.com/office/drawing/2014/main" id="{A0F48062-B03E-43FC-A203-57BE4C0C9259}"/>
              </a:ext>
            </a:extLst>
          </p:cNvPr>
          <p:cNvSpPr/>
          <p:nvPr/>
        </p:nvSpPr>
        <p:spPr>
          <a:xfrm>
            <a:off x="6788747" y="5907970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500" b="1" i="0" u="none" strike="noStrike" kern="1200" cap="none" spc="0" normalizeH="0" baseline="0" noProof="1">
                <a:ln>
                  <a:noFill/>
                </a:ln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더보기</a:t>
            </a:r>
            <a:endParaRPr kumimoji="0" lang="en-US" sz="500" b="1" i="0" u="none" strike="noStrike" kern="1200" cap="none" spc="0" normalizeH="0" baseline="0" noProof="1">
              <a:ln>
                <a:noFill/>
              </a:ln>
              <a:solidFill>
                <a:srgbClr val="FFFFFF">
                  <a:lumMod val="8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7480A27-D896-40BE-931D-A2D7D650241D}"/>
              </a:ext>
            </a:extLst>
          </p:cNvPr>
          <p:cNvSpPr/>
          <p:nvPr/>
        </p:nvSpPr>
        <p:spPr>
          <a:xfrm>
            <a:off x="6744268" y="6195406"/>
            <a:ext cx="607859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개 선택</a:t>
            </a:r>
            <a:endParaRPr kumimoji="1" lang="en-US" altLang="ko-KR" sz="7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52" name="그래픽 51" descr="열린 폴더">
            <a:extLst>
              <a:ext uri="{FF2B5EF4-FFF2-40B4-BE49-F238E27FC236}">
                <a16:creationId xmlns:a16="http://schemas.microsoft.com/office/drawing/2014/main" id="{A7ADBF6A-07DD-43A5-AAEF-1BD4CD010FCA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9472411" y="6195128"/>
            <a:ext cx="216000" cy="216000"/>
          </a:xfrm>
          <a:prstGeom prst="rect">
            <a:avLst/>
          </a:prstGeom>
        </p:spPr>
      </p:pic>
      <p:grpSp>
        <p:nvGrpSpPr>
          <p:cNvPr id="53" name="그룹 52">
            <a:extLst>
              <a:ext uri="{FF2B5EF4-FFF2-40B4-BE49-F238E27FC236}">
                <a16:creationId xmlns:a16="http://schemas.microsoft.com/office/drawing/2014/main" id="{3BCB9317-49F4-4D39-8FC5-7D857ED906C6}"/>
              </a:ext>
            </a:extLst>
          </p:cNvPr>
          <p:cNvGrpSpPr>
            <a:grpSpLocks noChangeAspect="1"/>
          </p:cNvGrpSpPr>
          <p:nvPr/>
        </p:nvGrpSpPr>
        <p:grpSpPr>
          <a:xfrm>
            <a:off x="8972233" y="6216728"/>
            <a:ext cx="365482" cy="172800"/>
            <a:chOff x="7109462" y="2337526"/>
            <a:chExt cx="304569" cy="144000"/>
          </a:xfrm>
        </p:grpSpPr>
        <p:pic>
          <p:nvPicPr>
            <p:cNvPr id="54" name="그래픽 53" descr="공유">
              <a:extLst>
                <a:ext uri="{FF2B5EF4-FFF2-40B4-BE49-F238E27FC236}">
                  <a16:creationId xmlns:a16="http://schemas.microsoft.com/office/drawing/2014/main" id="{CE1739DC-2A97-4B0B-ADAF-B883F6BFDA2B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55" name="그래픽 54" descr="쓰레기">
              <a:extLst>
                <a:ext uri="{FF2B5EF4-FFF2-40B4-BE49-F238E27FC236}">
                  <a16:creationId xmlns:a16="http://schemas.microsoft.com/office/drawing/2014/main" id="{1A313C69-2C1A-421D-8BE0-52DC608F5A1E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56" name="Line">
            <a:extLst>
              <a:ext uri="{FF2B5EF4-FFF2-40B4-BE49-F238E27FC236}">
                <a16:creationId xmlns:a16="http://schemas.microsoft.com/office/drawing/2014/main" id="{EE48BBAC-FBB7-4FD2-AF00-BB69EA0BBE45}"/>
              </a:ext>
            </a:extLst>
          </p:cNvPr>
          <p:cNvCxnSpPr>
            <a:cxnSpLocks/>
          </p:cNvCxnSpPr>
          <p:nvPr/>
        </p:nvCxnSpPr>
        <p:spPr bwMode="auto">
          <a:xfrm>
            <a:off x="6782809" y="6181768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eparator 1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9D12220D-BC25-42E1-BE79-C80926B376DF}"/>
              </a:ext>
            </a:extLst>
          </p:cNvPr>
          <p:cNvCxnSpPr>
            <a:cxnSpLocks/>
          </p:cNvCxnSpPr>
          <p:nvPr>
            <p:custDataLst>
              <p:tags r:id="rId4"/>
            </p:custDataLst>
          </p:nvPr>
        </p:nvCxnSpPr>
        <p:spPr bwMode="auto">
          <a:xfrm>
            <a:off x="9403539" y="6213468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8" name="Scroll Indicator">
            <a:extLst>
              <a:ext uri="{FF2B5EF4-FFF2-40B4-BE49-F238E27FC236}">
                <a16:creationId xmlns:a16="http://schemas.microsoft.com/office/drawing/2014/main" id="{48327F9E-5764-4694-BCDC-DEDFAC7B749C}"/>
              </a:ext>
            </a:extLst>
          </p:cNvPr>
          <p:cNvGrpSpPr/>
          <p:nvPr/>
        </p:nvGrpSpPr>
        <p:grpSpPr>
          <a:xfrm>
            <a:off x="9680045" y="2061668"/>
            <a:ext cx="25400" cy="4032000"/>
            <a:chOff x="892175" y="1261242"/>
            <a:chExt cx="25400" cy="3016250"/>
          </a:xfrm>
        </p:grpSpPr>
        <p:cxnSp>
          <p:nvCxnSpPr>
            <p:cNvPr id="59" name="Track">
              <a:extLst>
                <a:ext uri="{FF2B5EF4-FFF2-40B4-BE49-F238E27FC236}">
                  <a16:creationId xmlns:a16="http://schemas.microsoft.com/office/drawing/2014/main" id="{2CFF2E64-13AB-4F35-B4FB-C53CD512BAB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humb">
              <a:extLst>
                <a:ext uri="{FF2B5EF4-FFF2-40B4-BE49-F238E27FC236}">
                  <a16:creationId xmlns:a16="http://schemas.microsoft.com/office/drawing/2014/main" id="{66885D40-6F20-4980-A70E-38B77C10D59E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61" name="Password Box">
            <a:extLst>
              <a:ext uri="{FF2B5EF4-FFF2-40B4-BE49-F238E27FC236}">
                <a16:creationId xmlns:a16="http://schemas.microsoft.com/office/drawing/2014/main" id="{1A9C4581-3452-40A9-BF70-32AFEDBC261A}"/>
              </a:ext>
            </a:extLst>
          </p:cNvPr>
          <p:cNvSpPr/>
          <p:nvPr/>
        </p:nvSpPr>
        <p:spPr>
          <a:xfrm>
            <a:off x="6782820" y="2058414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2" name="Update">
            <a:extLst>
              <a:ext uri="{FF2B5EF4-FFF2-40B4-BE49-F238E27FC236}">
                <a16:creationId xmlns:a16="http://schemas.microsoft.com/office/drawing/2014/main" id="{D6996759-5CF3-452C-B185-E3B1082182B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505368" y="2115667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F1A9B3C6-809A-4344-A5FB-DC54E04D41E7}"/>
              </a:ext>
            </a:extLst>
          </p:cNvPr>
          <p:cNvGrpSpPr/>
          <p:nvPr/>
        </p:nvGrpSpPr>
        <p:grpSpPr>
          <a:xfrm>
            <a:off x="201604" y="628212"/>
            <a:ext cx="6500775" cy="6026639"/>
            <a:chOff x="201604" y="628212"/>
            <a:chExt cx="6500775" cy="6026639"/>
          </a:xfrm>
        </p:grpSpPr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8EB8C681-5AC4-40D0-B19F-3FDB76F7D1AB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218" name="사각형: 둥근 모서리 217">
                <a:extLst>
                  <a:ext uri="{FF2B5EF4-FFF2-40B4-BE49-F238E27FC236}">
                    <a16:creationId xmlns:a16="http://schemas.microsoft.com/office/drawing/2014/main" id="{82BE5836-CAF7-4908-8C09-1974923C20FC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219" name="Image">
                <a:extLst>
                  <a:ext uri="{FF2B5EF4-FFF2-40B4-BE49-F238E27FC236}">
                    <a16:creationId xmlns:a16="http://schemas.microsoft.com/office/drawing/2014/main" id="{7866E0D7-5A5F-463D-9AE2-C975B05EE00F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220" name="Border">
                  <a:extLst>
                    <a:ext uri="{FF2B5EF4-FFF2-40B4-BE49-F238E27FC236}">
                      <a16:creationId xmlns:a16="http://schemas.microsoft.com/office/drawing/2014/main" id="{AAEEC8F1-8862-4AB0-86F3-31A33CF8F36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221" name="Line">
                  <a:extLst>
                    <a:ext uri="{FF2B5EF4-FFF2-40B4-BE49-F238E27FC236}">
                      <a16:creationId xmlns:a16="http://schemas.microsoft.com/office/drawing/2014/main" id="{FF6A898D-7F40-4FB8-B698-C031FBD0058E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2" name="Line">
                  <a:extLst>
                    <a:ext uri="{FF2B5EF4-FFF2-40B4-BE49-F238E27FC236}">
                      <a16:creationId xmlns:a16="http://schemas.microsoft.com/office/drawing/2014/main" id="{13BE4ADD-26E4-44CD-8AB3-8D93B3002A63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1CEC78EF-29BF-4621-936E-EEA231CF1037}"/>
                </a:ext>
              </a:extLst>
            </p:cNvPr>
            <p:cNvGrpSpPr/>
            <p:nvPr/>
          </p:nvGrpSpPr>
          <p:grpSpPr>
            <a:xfrm>
              <a:off x="201604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212" name="그래픽 211" descr="웹 캠">
                <a:extLst>
                  <a:ext uri="{FF2B5EF4-FFF2-40B4-BE49-F238E27FC236}">
                    <a16:creationId xmlns:a16="http://schemas.microsoft.com/office/drawing/2014/main" id="{2607B788-6064-43D1-8616-05CB6981E3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213" name="그래픽 212" descr="채팅">
                <a:extLst>
                  <a:ext uri="{FF2B5EF4-FFF2-40B4-BE49-F238E27FC236}">
                    <a16:creationId xmlns:a16="http://schemas.microsoft.com/office/drawing/2014/main" id="{E7511949-E935-4C38-BD3E-684C7AE1C3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4" name="그래픽 213" descr="보내기">
                <a:extLst>
                  <a:ext uri="{FF2B5EF4-FFF2-40B4-BE49-F238E27FC236}">
                    <a16:creationId xmlns:a16="http://schemas.microsoft.com/office/drawing/2014/main" id="{DB27791B-B765-4ED4-B844-9487C4A42F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5" name="그래픽 214" descr="사용자">
                <a:extLst>
                  <a:ext uri="{FF2B5EF4-FFF2-40B4-BE49-F238E27FC236}">
                    <a16:creationId xmlns:a16="http://schemas.microsoft.com/office/drawing/2014/main" id="{332BF3D6-8008-4FDF-8A39-55D8EB36C7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6" name="그래픽 215" descr="계층 구조형">
                <a:extLst>
                  <a:ext uri="{FF2B5EF4-FFF2-40B4-BE49-F238E27FC236}">
                    <a16:creationId xmlns:a16="http://schemas.microsoft.com/office/drawing/2014/main" id="{79FD850B-9716-409D-8B7B-A7222E4568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3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7" name="그래픽 216" descr="스피커 폰">
                <a:extLst>
                  <a:ext uri="{FF2B5EF4-FFF2-40B4-BE49-F238E27FC236}">
                    <a16:creationId xmlns:a16="http://schemas.microsoft.com/office/drawing/2014/main" id="{EA4AA48C-2342-4DEF-B341-4861769C94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5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3E725301-2F3C-4108-9DC5-C1B1350D708A}"/>
                </a:ext>
              </a:extLst>
            </p:cNvPr>
            <p:cNvSpPr/>
            <p:nvPr/>
          </p:nvSpPr>
          <p:spPr>
            <a:xfrm>
              <a:off x="547579" y="1314171"/>
              <a:ext cx="2682509" cy="514377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52505398-4562-4544-B59E-DD935EF0B51A}"/>
                </a:ext>
              </a:extLst>
            </p:cNvPr>
            <p:cNvSpPr txBox="1"/>
            <p:nvPr/>
          </p:nvSpPr>
          <p:spPr>
            <a:xfrm>
              <a:off x="3270925" y="1376698"/>
              <a:ext cx="356051" cy="22860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rPr>
                <a:t>#5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B7CA6271-438E-4A42-96DC-F02E2BD8E8B8}"/>
                </a:ext>
              </a:extLst>
            </p:cNvPr>
            <p:cNvSpPr/>
            <p:nvPr/>
          </p:nvSpPr>
          <p:spPr>
            <a:xfrm>
              <a:off x="3589947" y="1381932"/>
              <a:ext cx="2037605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2BC5BE98-8CB5-4360-83BC-C62B81F0569F}"/>
                </a:ext>
              </a:extLst>
            </p:cNvPr>
            <p:cNvGrpSpPr/>
            <p:nvPr/>
          </p:nvGrpSpPr>
          <p:grpSpPr>
            <a:xfrm>
              <a:off x="3302556" y="1350339"/>
              <a:ext cx="294018" cy="294018"/>
              <a:chOff x="8012889" y="4125622"/>
              <a:chExt cx="336634" cy="336634"/>
            </a:xfrm>
          </p:grpSpPr>
          <p:sp>
            <p:nvSpPr>
              <p:cNvPr id="210" name="Background">
                <a:extLst>
                  <a:ext uri="{FF2B5EF4-FFF2-40B4-BE49-F238E27FC236}">
                    <a16:creationId xmlns:a16="http://schemas.microsoft.com/office/drawing/2014/main" id="{38CF578C-8C41-46FF-8D62-DE723E1CD0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012889" y="4125622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11" name="그래픽 210" descr="모임">
                <a:extLst>
                  <a:ext uri="{FF2B5EF4-FFF2-40B4-BE49-F238E27FC236}">
                    <a16:creationId xmlns:a16="http://schemas.microsoft.com/office/drawing/2014/main" id="{E80AC28D-7691-46F0-850C-C0901114A1C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7"/>
                  </a:ext>
                </a:extLst>
              </a:blip>
              <a:stretch>
                <a:fillRect/>
              </a:stretch>
            </p:blipFill>
            <p:spPr>
              <a:xfrm>
                <a:off x="8019099" y="4137634"/>
                <a:ext cx="323498" cy="323498"/>
              </a:xfrm>
              <a:prstGeom prst="rect">
                <a:avLst/>
              </a:prstGeom>
            </p:spPr>
          </p:pic>
        </p:grpSp>
        <p:sp>
          <p:nvSpPr>
            <p:cNvPr id="70" name="사각형: 둥근 모서리 69">
              <a:extLst>
                <a:ext uri="{FF2B5EF4-FFF2-40B4-BE49-F238E27FC236}">
                  <a16:creationId xmlns:a16="http://schemas.microsoft.com/office/drawing/2014/main" id="{9BCB878A-045E-4667-849D-930E8592C665}"/>
                </a:ext>
              </a:extLst>
            </p:cNvPr>
            <p:cNvSpPr/>
            <p:nvPr/>
          </p:nvSpPr>
          <p:spPr>
            <a:xfrm>
              <a:off x="540730" y="101933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</a:t>
              </a:r>
              <a:endParaRPr kumimoji="1" lang="ko-KR" alt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71" name="Scroll Indicator">
              <a:extLst>
                <a:ext uri="{FF2B5EF4-FFF2-40B4-BE49-F238E27FC236}">
                  <a16:creationId xmlns:a16="http://schemas.microsoft.com/office/drawing/2014/main" id="{90833818-250E-4EBD-A7DC-27C13BD0593A}"/>
                </a:ext>
              </a:extLst>
            </p:cNvPr>
            <p:cNvGrpSpPr/>
            <p:nvPr/>
          </p:nvGrpSpPr>
          <p:grpSpPr>
            <a:xfrm>
              <a:off x="3171010" y="1722851"/>
              <a:ext cx="25400" cy="4932000"/>
              <a:chOff x="892175" y="1261242"/>
              <a:chExt cx="25400" cy="3016250"/>
            </a:xfrm>
          </p:grpSpPr>
          <p:cxnSp>
            <p:nvCxnSpPr>
              <p:cNvPr id="208" name="Track">
                <a:extLst>
                  <a:ext uri="{FF2B5EF4-FFF2-40B4-BE49-F238E27FC236}">
                    <a16:creationId xmlns:a16="http://schemas.microsoft.com/office/drawing/2014/main" id="{423B1466-990B-4FD3-B660-AF667C509FC4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9" name="Thumb">
                <a:extLst>
                  <a:ext uri="{FF2B5EF4-FFF2-40B4-BE49-F238E27FC236}">
                    <a16:creationId xmlns:a16="http://schemas.microsoft.com/office/drawing/2014/main" id="{2B5C57DB-4A78-4828-AB5D-B2189890A42A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7E9D7C99-5E3E-4D3F-9227-59EF42DBADCB}"/>
                </a:ext>
              </a:extLst>
            </p:cNvPr>
            <p:cNvGrpSpPr/>
            <p:nvPr/>
          </p:nvGrpSpPr>
          <p:grpSpPr>
            <a:xfrm>
              <a:off x="4670262" y="3419839"/>
              <a:ext cx="1936200" cy="667339"/>
              <a:chOff x="5302354" y="2529723"/>
              <a:chExt cx="1936200" cy="667339"/>
            </a:xfrm>
          </p:grpSpPr>
          <p:pic>
            <p:nvPicPr>
              <p:cNvPr id="205" name="그림 204">
                <a:extLst>
                  <a:ext uri="{FF2B5EF4-FFF2-40B4-BE49-F238E27FC236}">
                    <a16:creationId xmlns:a16="http://schemas.microsoft.com/office/drawing/2014/main" id="{B2C3F522-4547-49BF-9014-CE42E4BB58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5850500" y="2529723"/>
                <a:ext cx="1388054" cy="638946"/>
              </a:xfrm>
              <a:prstGeom prst="rect">
                <a:avLst/>
              </a:prstGeom>
            </p:spPr>
          </p:pic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E641862C-84F9-430F-8D3C-2BDF7C33B30A}"/>
                  </a:ext>
                </a:extLst>
              </p:cNvPr>
              <p:cNvSpPr/>
              <p:nvPr/>
            </p:nvSpPr>
            <p:spPr>
              <a:xfrm>
                <a:off x="53023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B6C23E18-1000-45C3-B714-287262091BAF}"/>
                  </a:ext>
                </a:extLst>
              </p:cNvPr>
              <p:cNvSpPr/>
              <p:nvPr/>
            </p:nvSpPr>
            <p:spPr>
              <a:xfrm>
                <a:off x="56822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01CB4578-8CFF-472D-A04F-9AA005B47B0A}"/>
                </a:ext>
              </a:extLst>
            </p:cNvPr>
            <p:cNvGrpSpPr/>
            <p:nvPr/>
          </p:nvGrpSpPr>
          <p:grpSpPr>
            <a:xfrm>
              <a:off x="5270014" y="4167978"/>
              <a:ext cx="1305119" cy="511020"/>
              <a:chOff x="5902106" y="3594092"/>
              <a:chExt cx="1305119" cy="511020"/>
            </a:xfrm>
          </p:grpSpPr>
          <p:pic>
            <p:nvPicPr>
              <p:cNvPr id="201" name="Picture 2" descr="MS 팀즈 이미지 검색결과">
                <a:extLst>
                  <a:ext uri="{FF2B5EF4-FFF2-40B4-BE49-F238E27FC236}">
                    <a16:creationId xmlns:a16="http://schemas.microsoft.com/office/drawing/2014/main" id="{B19506CB-A5EE-4CAF-B10E-DFA6DD144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01639" y="3594092"/>
                <a:ext cx="705586" cy="469536"/>
              </a:xfrm>
              <a:prstGeom prst="round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02" name="그룹 201">
                <a:extLst>
                  <a:ext uri="{FF2B5EF4-FFF2-40B4-BE49-F238E27FC236}">
                    <a16:creationId xmlns:a16="http://schemas.microsoft.com/office/drawing/2014/main" id="{6486AA5B-68F5-46E7-9625-C815F70EEACC}"/>
                  </a:ext>
                </a:extLst>
              </p:cNvPr>
              <p:cNvGrpSpPr/>
              <p:nvPr/>
            </p:nvGrpSpPr>
            <p:grpSpPr>
              <a:xfrm>
                <a:off x="5902106" y="3768749"/>
                <a:ext cx="614271" cy="336363"/>
                <a:chOff x="5569954" y="2860699"/>
                <a:chExt cx="614271" cy="336363"/>
              </a:xfrm>
            </p:grpSpPr>
            <p:sp>
              <p:nvSpPr>
                <p:cNvPr id="203" name="직사각형 202">
                  <a:extLst>
                    <a:ext uri="{FF2B5EF4-FFF2-40B4-BE49-F238E27FC236}">
                      <a16:creationId xmlns:a16="http://schemas.microsoft.com/office/drawing/2014/main" id="{8E802DF5-9818-40B9-98FA-ED61833AEF0C}"/>
                    </a:ext>
                  </a:extLst>
                </p:cNvPr>
                <p:cNvSpPr/>
                <p:nvPr/>
              </p:nvSpPr>
              <p:spPr>
                <a:xfrm>
                  <a:off x="5569954" y="2997007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12:50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직사각형 203">
                  <a:extLst>
                    <a:ext uri="{FF2B5EF4-FFF2-40B4-BE49-F238E27FC236}">
                      <a16:creationId xmlns:a16="http://schemas.microsoft.com/office/drawing/2014/main" id="{B284C768-D5F6-400A-9591-5DACFB3F6F10}"/>
                    </a:ext>
                  </a:extLst>
                </p:cNvPr>
                <p:cNvSpPr/>
                <p:nvPr/>
              </p:nvSpPr>
              <p:spPr>
                <a:xfrm>
                  <a:off x="5949865" y="2860699"/>
                  <a:ext cx="234360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3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6FADC7B2-701E-4D1A-99B0-98544D77C35F}"/>
                </a:ext>
              </a:extLst>
            </p:cNvPr>
            <p:cNvGrpSpPr/>
            <p:nvPr/>
          </p:nvGrpSpPr>
          <p:grpSpPr>
            <a:xfrm>
              <a:off x="4425880" y="4741608"/>
              <a:ext cx="2188766" cy="843173"/>
              <a:chOff x="9102258" y="2720366"/>
              <a:chExt cx="1664526" cy="843173"/>
            </a:xfrm>
          </p:grpSpPr>
          <p:sp>
            <p:nvSpPr>
              <p:cNvPr id="199" name="Message">
                <a:extLst>
                  <a:ext uri="{FF2B5EF4-FFF2-40B4-BE49-F238E27FC236}">
                    <a16:creationId xmlns:a16="http://schemas.microsoft.com/office/drawing/2014/main" id="{AF02F9DB-E72D-450B-A7E0-E2B5D5544EE4}"/>
                  </a:ext>
                </a:extLst>
              </p:cNvPr>
              <p:cNvSpPr/>
              <p:nvPr/>
            </p:nvSpPr>
            <p:spPr>
              <a:xfrm>
                <a:off x="9102258" y="2720366"/>
                <a:ext cx="1641663" cy="813102"/>
              </a:xfrm>
              <a:prstGeom prst="roundRect">
                <a:avLst>
                  <a:gd name="adj" fmla="val 8739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 이사님 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 내로 드리겠습니다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  <a:sym typeface="Arial"/>
                  </a:rPr>
                  <a:t>Hello, manager Kim!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  <a:sym typeface="Arial"/>
                  </a:rPr>
                  <a:t>I’ll give it to you within the day!</a:t>
                </a:r>
              </a:p>
            </p:txBody>
          </p:sp>
          <p:sp>
            <p:nvSpPr>
              <p:cNvPr id="200" name="Tip">
                <a:extLst>
                  <a:ext uri="{FF2B5EF4-FFF2-40B4-BE49-F238E27FC236}">
                    <a16:creationId xmlns:a16="http://schemas.microsoft.com/office/drawing/2014/main" id="{B689AF11-5ED4-460F-8A83-1738035D7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6296" y="3439714"/>
                <a:ext cx="90488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  <p:cxnSp>
          <p:nvCxnSpPr>
            <p:cNvPr id="75" name="Line">
              <a:extLst>
                <a:ext uri="{FF2B5EF4-FFF2-40B4-BE49-F238E27FC236}">
                  <a16:creationId xmlns:a16="http://schemas.microsoft.com/office/drawing/2014/main" id="{24077F7A-F293-474C-8073-76DDA1F715B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539471" y="5154370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6" name="Picture 6" descr="성조기 마크 이미지 검색결과">
              <a:extLst>
                <a:ext uri="{FF2B5EF4-FFF2-40B4-BE49-F238E27FC236}">
                  <a16:creationId xmlns:a16="http://schemas.microsoft.com/office/drawing/2014/main" id="{21218187-5127-47D7-B7E5-00FA6DABD2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25384" y="5315530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7" name="Picture 4" descr="태극마크 이미지 검색결과">
              <a:extLst>
                <a:ext uri="{FF2B5EF4-FFF2-40B4-BE49-F238E27FC236}">
                  <a16:creationId xmlns:a16="http://schemas.microsoft.com/office/drawing/2014/main" id="{9F697340-6B23-49D3-AC2E-C76EB9054F12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6228417" y="4848014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8" name="그룹 77">
              <a:extLst>
                <a:ext uri="{FF2B5EF4-FFF2-40B4-BE49-F238E27FC236}">
                  <a16:creationId xmlns:a16="http://schemas.microsoft.com/office/drawing/2014/main" id="{36535EDE-352F-4266-A5C7-14B1703CA8DE}"/>
                </a:ext>
              </a:extLst>
            </p:cNvPr>
            <p:cNvGrpSpPr/>
            <p:nvPr/>
          </p:nvGrpSpPr>
          <p:grpSpPr>
            <a:xfrm>
              <a:off x="3829958" y="5271105"/>
              <a:ext cx="614271" cy="336363"/>
              <a:chOff x="5514008" y="3894430"/>
              <a:chExt cx="614271" cy="336363"/>
            </a:xfrm>
          </p:grpSpPr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28AAB511-F20B-4C0C-89E5-636D4C346FB0}"/>
                  </a:ext>
                </a:extLst>
              </p:cNvPr>
              <p:cNvSpPr/>
              <p:nvPr/>
            </p:nvSpPr>
            <p:spPr>
              <a:xfrm>
                <a:off x="5514008" y="403073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01:10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CC139690-D258-4F3E-AE3A-D65121CAD273}"/>
                  </a:ext>
                </a:extLst>
              </p:cNvPr>
              <p:cNvSpPr/>
              <p:nvPr/>
            </p:nvSpPr>
            <p:spPr>
              <a:xfrm>
                <a:off x="5893919" y="3894430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" name="Scroll Indicator">
              <a:extLst>
                <a:ext uri="{FF2B5EF4-FFF2-40B4-BE49-F238E27FC236}">
                  <a16:creationId xmlns:a16="http://schemas.microsoft.com/office/drawing/2014/main" id="{1FD80343-7262-4ADF-AE2A-3AC278DB9AF0}"/>
                </a:ext>
              </a:extLst>
            </p:cNvPr>
            <p:cNvGrpSpPr/>
            <p:nvPr/>
          </p:nvGrpSpPr>
          <p:grpSpPr>
            <a:xfrm>
              <a:off x="6669404" y="1746423"/>
              <a:ext cx="25400" cy="3816000"/>
              <a:chOff x="892175" y="1261242"/>
              <a:chExt cx="25400" cy="3016250"/>
            </a:xfrm>
          </p:grpSpPr>
          <p:cxnSp>
            <p:nvCxnSpPr>
              <p:cNvPr id="195" name="Track">
                <a:extLst>
                  <a:ext uri="{FF2B5EF4-FFF2-40B4-BE49-F238E27FC236}">
                    <a16:creationId xmlns:a16="http://schemas.microsoft.com/office/drawing/2014/main" id="{F747CE03-6C83-4AB7-9B7D-6482819E1AA2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Thumb">
                <a:extLst>
                  <a:ext uri="{FF2B5EF4-FFF2-40B4-BE49-F238E27FC236}">
                    <a16:creationId xmlns:a16="http://schemas.microsoft.com/office/drawing/2014/main" id="{86731CD8-7B1D-44A1-8F7E-340D603D138B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C7CF3DE7-BA6E-40DF-ACED-131A1A3D5F38}"/>
                </a:ext>
              </a:extLst>
            </p:cNvPr>
            <p:cNvGrpSpPr/>
            <p:nvPr/>
          </p:nvGrpSpPr>
          <p:grpSpPr>
            <a:xfrm>
              <a:off x="3350728" y="2267093"/>
              <a:ext cx="2622217" cy="950743"/>
              <a:chOff x="3350728" y="2024317"/>
              <a:chExt cx="2622217" cy="950743"/>
            </a:xfrm>
          </p:grpSpPr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0A3F3D30-424C-4E4F-A8CE-D34E697A32A7}"/>
                  </a:ext>
                </a:extLst>
              </p:cNvPr>
              <p:cNvSpPr/>
              <p:nvPr/>
            </p:nvSpPr>
            <p:spPr>
              <a:xfrm>
                <a:off x="3788796" y="2024317"/>
                <a:ext cx="729687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이사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  <a:endParaRPr kumimoji="0" lang="ko-KR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807FE2A6-E086-4604-AAAA-7F0D2388B14B}"/>
                  </a:ext>
                </a:extLst>
              </p:cNvPr>
              <p:cNvGrpSpPr/>
              <p:nvPr/>
            </p:nvGrpSpPr>
            <p:grpSpPr>
              <a:xfrm>
                <a:off x="3820047" y="2197412"/>
                <a:ext cx="2152898" cy="777648"/>
                <a:chOff x="8495017" y="1854960"/>
                <a:chExt cx="1318966" cy="777648"/>
              </a:xfrm>
            </p:grpSpPr>
            <p:sp>
              <p:nvSpPr>
                <p:cNvPr id="182" name="Message">
                  <a:extLst>
                    <a:ext uri="{FF2B5EF4-FFF2-40B4-BE49-F238E27FC236}">
                      <a16:creationId xmlns:a16="http://schemas.microsoft.com/office/drawing/2014/main" id="{72E31BE6-E67B-4343-8D97-20CB7DD1B32D}"/>
                    </a:ext>
                  </a:extLst>
                </p:cNvPr>
                <p:cNvSpPr/>
                <p:nvPr/>
              </p:nvSpPr>
              <p:spPr>
                <a:xfrm>
                  <a:off x="8535502" y="1860851"/>
                  <a:ext cx="1278481" cy="771757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안녕하세요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! </a:t>
                  </a: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주간보고서를 </a:t>
                  </a:r>
                  <a:endPara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금일까지 전달해 주시기 바랍니다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Hello! Give me the weekly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report today.</a:t>
                  </a:r>
                </a:p>
              </p:txBody>
            </p:sp>
            <p:sp>
              <p:nvSpPr>
                <p:cNvPr id="183" name="Tip">
                  <a:extLst>
                    <a:ext uri="{FF2B5EF4-FFF2-40B4-BE49-F238E27FC236}">
                      <a16:creationId xmlns:a16="http://schemas.microsoft.com/office/drawing/2014/main" id="{B7ECCB25-B35C-46EB-B41A-CA0C34C0F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pic>
            <p:nvPicPr>
              <p:cNvPr id="180" name="그림 179">
                <a:extLst>
                  <a:ext uri="{FF2B5EF4-FFF2-40B4-BE49-F238E27FC236}">
                    <a16:creationId xmlns:a16="http://schemas.microsoft.com/office/drawing/2014/main" id="{8C61BB52-C85E-47E0-B393-78179C9101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3350728" y="2188740"/>
                <a:ext cx="457200" cy="438150"/>
              </a:xfrm>
              <a:prstGeom prst="ellipse">
                <a:avLst/>
              </a:prstGeom>
            </p:spPr>
          </p:pic>
          <p:cxnSp>
            <p:nvCxnSpPr>
              <p:cNvPr id="181" name="Line">
                <a:extLst>
                  <a:ext uri="{FF2B5EF4-FFF2-40B4-BE49-F238E27FC236}">
                    <a16:creationId xmlns:a16="http://schemas.microsoft.com/office/drawing/2014/main" id="{9DCB9EA4-D850-475A-A835-6C2CFA1AEB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55724" y="2583289"/>
                <a:ext cx="1950964" cy="0"/>
              </a:xfrm>
              <a:prstGeom prst="line">
                <a:avLst/>
              </a:prstGeom>
              <a:ln w="28575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46D0E62C-E02D-4109-8E0C-BFB40193BD3A}"/>
                </a:ext>
              </a:extLst>
            </p:cNvPr>
            <p:cNvGrpSpPr/>
            <p:nvPr/>
          </p:nvGrpSpPr>
          <p:grpSpPr>
            <a:xfrm>
              <a:off x="5939605" y="2917602"/>
              <a:ext cx="614271" cy="336363"/>
              <a:chOff x="5397954" y="3929103"/>
              <a:chExt cx="614271" cy="336363"/>
            </a:xfrm>
          </p:grpSpPr>
          <p:sp>
            <p:nvSpPr>
              <p:cNvPr id="176" name="직사각형 175">
                <a:extLst>
                  <a:ext uri="{FF2B5EF4-FFF2-40B4-BE49-F238E27FC236}">
                    <a16:creationId xmlns:a16="http://schemas.microsoft.com/office/drawing/2014/main" id="{B65D29DE-AE67-46D2-839F-FEAD0CBBD916}"/>
                  </a:ext>
                </a:extLst>
              </p:cNvPr>
              <p:cNvSpPr/>
              <p:nvPr/>
            </p:nvSpPr>
            <p:spPr>
              <a:xfrm>
                <a:off x="5397954" y="4065411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직사각형 176">
                <a:extLst>
                  <a:ext uri="{FF2B5EF4-FFF2-40B4-BE49-F238E27FC236}">
                    <a16:creationId xmlns:a16="http://schemas.microsoft.com/office/drawing/2014/main" id="{09BED2A9-3512-44C6-97B3-F1C8F18D9BBC}"/>
                  </a:ext>
                </a:extLst>
              </p:cNvPr>
              <p:cNvSpPr/>
              <p:nvPr/>
            </p:nvSpPr>
            <p:spPr>
              <a:xfrm>
                <a:off x="5397954" y="3929103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pic>
          <p:nvPicPr>
            <p:cNvPr id="82" name="Picture 6" descr="성조기 마크 이미지 검색결과">
              <a:extLst>
                <a:ext uri="{FF2B5EF4-FFF2-40B4-BE49-F238E27FC236}">
                  <a16:creationId xmlns:a16="http://schemas.microsoft.com/office/drawing/2014/main" id="{27B4A6DB-1BF8-460B-9DB3-32BC4F00C7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99341" y="2967430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3" name="Picture 4" descr="태극마크 이미지 검색결과">
              <a:extLst>
                <a:ext uri="{FF2B5EF4-FFF2-40B4-BE49-F238E27FC236}">
                  <a16:creationId xmlns:a16="http://schemas.microsoft.com/office/drawing/2014/main" id="{A9B9A80C-D928-472A-81EF-A5B9DADAF8A6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5702374" y="2499914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C52613C6-C868-4773-9C88-EDD63F0BBCD4}"/>
                </a:ext>
              </a:extLst>
            </p:cNvPr>
            <p:cNvGrpSpPr/>
            <p:nvPr/>
          </p:nvGrpSpPr>
          <p:grpSpPr>
            <a:xfrm>
              <a:off x="6013770" y="2462669"/>
              <a:ext cx="39506" cy="140236"/>
              <a:chOff x="3334412" y="4749037"/>
              <a:chExt cx="39506" cy="140236"/>
            </a:xfrm>
          </p:grpSpPr>
          <p:sp>
            <p:nvSpPr>
              <p:cNvPr id="172" name="Oval">
                <a:extLst>
                  <a:ext uri="{FF2B5EF4-FFF2-40B4-BE49-F238E27FC236}">
                    <a16:creationId xmlns:a16="http://schemas.microsoft.com/office/drawing/2014/main" id="{4C8E67C5-64B3-4B3D-861A-B38759D33860}"/>
                  </a:ext>
                </a:extLst>
              </p:cNvPr>
              <p:cNvSpPr/>
              <p:nvPr/>
            </p:nvSpPr>
            <p:spPr>
              <a:xfrm rot="10800000" flipH="1">
                <a:off x="3334412" y="474903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3" name="Oval">
                <a:extLst>
                  <a:ext uri="{FF2B5EF4-FFF2-40B4-BE49-F238E27FC236}">
                    <a16:creationId xmlns:a16="http://schemas.microsoft.com/office/drawing/2014/main" id="{F5F88F10-E2FF-4B89-AF89-A40953A894C6}"/>
                  </a:ext>
                </a:extLst>
              </p:cNvPr>
              <p:cNvSpPr/>
              <p:nvPr/>
            </p:nvSpPr>
            <p:spPr>
              <a:xfrm rot="10800000" flipH="1">
                <a:off x="3334412" y="479920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75" name="Oval">
                <a:extLst>
                  <a:ext uri="{FF2B5EF4-FFF2-40B4-BE49-F238E27FC236}">
                    <a16:creationId xmlns:a16="http://schemas.microsoft.com/office/drawing/2014/main" id="{BD630706-FFDE-4029-9273-DFFFE9D36760}"/>
                  </a:ext>
                </a:extLst>
              </p:cNvPr>
              <p:cNvSpPr/>
              <p:nvPr/>
            </p:nvSpPr>
            <p:spPr>
              <a:xfrm rot="10800000" flipH="1">
                <a:off x="3334412" y="484936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6863C525-8FA4-4E5E-9E3E-17BE0988E81A}"/>
                </a:ext>
              </a:extLst>
            </p:cNvPr>
            <p:cNvGrpSpPr/>
            <p:nvPr/>
          </p:nvGrpSpPr>
          <p:grpSpPr>
            <a:xfrm>
              <a:off x="3313023" y="6199418"/>
              <a:ext cx="1862993" cy="225703"/>
              <a:chOff x="3390211" y="5837215"/>
              <a:chExt cx="1862993" cy="225703"/>
            </a:xfrm>
          </p:grpSpPr>
          <p:pic>
            <p:nvPicPr>
              <p:cNvPr id="163" name="그림 162">
                <a:extLst>
                  <a:ext uri="{FF2B5EF4-FFF2-40B4-BE49-F238E27FC236}">
                    <a16:creationId xmlns:a16="http://schemas.microsoft.com/office/drawing/2014/main" id="{3709F047-E3C4-4864-8FD1-9FB428B063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4" name="Attachment">
                <a:extLst>
                  <a:ext uri="{FF2B5EF4-FFF2-40B4-BE49-F238E27FC236}">
                    <a16:creationId xmlns:a16="http://schemas.microsoft.com/office/drawing/2014/main" id="{5B44A079-5011-4A82-8711-277F42ADA1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5" name="Medium Icons">
                <a:extLst>
                  <a:ext uri="{FF2B5EF4-FFF2-40B4-BE49-F238E27FC236}">
                    <a16:creationId xmlns:a16="http://schemas.microsoft.com/office/drawing/2014/main" id="{223EA502-AB5F-468A-86FD-FC0FBA9F3D8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6" name="Crop">
                <a:extLst>
                  <a:ext uri="{FF2B5EF4-FFF2-40B4-BE49-F238E27FC236}">
                    <a16:creationId xmlns:a16="http://schemas.microsoft.com/office/drawing/2014/main" id="{A417BF1D-F878-4424-A548-6F6185439ED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7" name="그래픽 166" descr="채우기 없는 활짝 웃는 얼굴">
                <a:extLst>
                  <a:ext uri="{FF2B5EF4-FFF2-40B4-BE49-F238E27FC236}">
                    <a16:creationId xmlns:a16="http://schemas.microsoft.com/office/drawing/2014/main" id="{C69A3239-704F-452E-80CA-DF6AF36A3C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68" name="그래픽 167" descr="전자 메일">
                <a:extLst>
                  <a:ext uri="{FF2B5EF4-FFF2-40B4-BE49-F238E27FC236}">
                    <a16:creationId xmlns:a16="http://schemas.microsoft.com/office/drawing/2014/main" id="{9930D026-3107-4691-BBE9-9C2D623DCA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7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69" name="그룹 168">
                <a:extLst>
                  <a:ext uri="{FF2B5EF4-FFF2-40B4-BE49-F238E27FC236}">
                    <a16:creationId xmlns:a16="http://schemas.microsoft.com/office/drawing/2014/main" id="{FA30DEE4-63E9-46D0-BA68-034FAD3D2F8B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0" name="Text Box">
                  <a:extLst>
                    <a:ext uri="{FF2B5EF4-FFF2-40B4-BE49-F238E27FC236}">
                      <a16:creationId xmlns:a16="http://schemas.microsoft.com/office/drawing/2014/main" id="{CBB4CF4F-EB14-4AE9-807E-648D6CAD8C85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1" name="Add">
                  <a:extLst>
                    <a:ext uri="{FF2B5EF4-FFF2-40B4-BE49-F238E27FC236}">
                      <a16:creationId xmlns:a16="http://schemas.microsoft.com/office/drawing/2014/main" id="{8C8EFFDF-601D-48AC-B684-4BF82301D73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86" name="그룹 85">
              <a:extLst>
                <a:ext uri="{FF2B5EF4-FFF2-40B4-BE49-F238E27FC236}">
                  <a16:creationId xmlns:a16="http://schemas.microsoft.com/office/drawing/2014/main" id="{7CCC2503-6DEF-40D2-9361-2609037B6161}"/>
                </a:ext>
              </a:extLst>
            </p:cNvPr>
            <p:cNvGrpSpPr/>
            <p:nvPr/>
          </p:nvGrpSpPr>
          <p:grpSpPr>
            <a:xfrm>
              <a:off x="3303952" y="1741008"/>
              <a:ext cx="3393731" cy="4392217"/>
              <a:chOff x="3303952" y="1741008"/>
              <a:chExt cx="6322065" cy="4392217"/>
            </a:xfrm>
          </p:grpSpPr>
          <p:grpSp>
            <p:nvGrpSpPr>
              <p:cNvPr id="156" name="그룹 155">
                <a:extLst>
                  <a:ext uri="{FF2B5EF4-FFF2-40B4-BE49-F238E27FC236}">
                    <a16:creationId xmlns:a16="http://schemas.microsoft.com/office/drawing/2014/main" id="{90BD3CAE-8361-4EFA-B21A-7678D5122075}"/>
                  </a:ext>
                </a:extLst>
              </p:cNvPr>
              <p:cNvGrpSpPr/>
              <p:nvPr/>
            </p:nvGrpSpPr>
            <p:grpSpPr>
              <a:xfrm>
                <a:off x="3309890" y="1741008"/>
                <a:ext cx="6315061" cy="491552"/>
                <a:chOff x="3309890" y="1741008"/>
                <a:chExt cx="6411347" cy="491552"/>
              </a:xfrm>
            </p:grpSpPr>
            <p:sp>
              <p:nvSpPr>
                <p:cNvPr id="159" name="Password Box">
                  <a:extLst>
                    <a:ext uri="{FF2B5EF4-FFF2-40B4-BE49-F238E27FC236}">
                      <a16:creationId xmlns:a16="http://schemas.microsoft.com/office/drawing/2014/main" id="{9B4B9A41-8A25-4F9C-B42E-76AE5B57E197}"/>
                    </a:ext>
                  </a:extLst>
                </p:cNvPr>
                <p:cNvSpPr/>
                <p:nvPr/>
              </p:nvSpPr>
              <p:spPr>
                <a:xfrm>
                  <a:off x="3309890" y="1741008"/>
                  <a:ext cx="6408000" cy="177446"/>
                </a:xfrm>
                <a:prstGeom prst="round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solidFill>
                    <a:srgbClr val="DDDDDD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2286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▲ 이전 대화 보기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160" name="그룹 159">
                  <a:extLst>
                    <a:ext uri="{FF2B5EF4-FFF2-40B4-BE49-F238E27FC236}">
                      <a16:creationId xmlns:a16="http://schemas.microsoft.com/office/drawing/2014/main" id="{4BDE0A1C-16DD-4C9F-AF68-D6D3DF681DDE}"/>
                    </a:ext>
                  </a:extLst>
                </p:cNvPr>
                <p:cNvGrpSpPr/>
                <p:nvPr/>
              </p:nvGrpSpPr>
              <p:grpSpPr>
                <a:xfrm>
                  <a:off x="3313237" y="2016560"/>
                  <a:ext cx="6408000" cy="216000"/>
                  <a:chOff x="3417578" y="2091595"/>
                  <a:chExt cx="3840749" cy="214838"/>
                </a:xfrm>
              </p:grpSpPr>
              <p:cxnSp>
                <p:nvCxnSpPr>
                  <p:cNvPr id="161" name="Line">
                    <a:extLst>
                      <a:ext uri="{FF2B5EF4-FFF2-40B4-BE49-F238E27FC236}">
                        <a16:creationId xmlns:a16="http://schemas.microsoft.com/office/drawing/2014/main" id="{60C7BC27-6E6D-4B5B-8F98-4A176D60E7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3417578" y="2199014"/>
                    <a:ext cx="3840749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62" name="Password Box">
                    <a:extLst>
                      <a:ext uri="{FF2B5EF4-FFF2-40B4-BE49-F238E27FC236}">
                        <a16:creationId xmlns:a16="http://schemas.microsoft.com/office/drawing/2014/main" id="{D91418C2-F010-4CCB-B591-A59BB27BD0DC}"/>
                      </a:ext>
                    </a:extLst>
                  </p:cNvPr>
                  <p:cNvSpPr/>
                  <p:nvPr/>
                </p:nvSpPr>
                <p:spPr>
                  <a:xfrm>
                    <a:off x="4521785" y="2091595"/>
                    <a:ext cx="1632335" cy="214838"/>
                  </a:xfrm>
                  <a:prstGeom prst="roundRect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Ins="90000"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오늘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2020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년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2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월 </a:t>
                    </a:r>
                    <a:r>
                      <a:rPr kumimoji="0" lang="en-US" altLang="ko-KR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16</a:t>
                    </a:r>
                    <a:r>
                      <a:rPr kumimoji="0" lang="ko-KR" altLang="en-US" sz="700" b="1" i="0" u="none" strike="noStrike" kern="1200" cap="none" spc="0" normalizeH="0" baseline="0" noProof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  <a:sym typeface="Arial"/>
                      </a:rPr>
                      <a:t>일 목요일</a:t>
                    </a:r>
                    <a:endParaRPr kumimoji="0" 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cxnSp>
            <p:nvCxnSpPr>
              <p:cNvPr id="157" name="Line">
                <a:extLst>
                  <a:ext uri="{FF2B5EF4-FFF2-40B4-BE49-F238E27FC236}">
                    <a16:creationId xmlns:a16="http://schemas.microsoft.com/office/drawing/2014/main" id="{AD3F4404-A824-4392-A083-0FDFAA8CAE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3952" y="5684291"/>
                <a:ext cx="63144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Line">
                <a:extLst>
                  <a:ext uri="{FF2B5EF4-FFF2-40B4-BE49-F238E27FC236}">
                    <a16:creationId xmlns:a16="http://schemas.microsoft.com/office/drawing/2014/main" id="{E3B07E7A-4BC7-4276-93DC-6CD366A6E9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11617" y="6133225"/>
                <a:ext cx="6314400" cy="0"/>
              </a:xfrm>
              <a:prstGeom prst="line">
                <a:avLst/>
              </a:prstGeom>
              <a:ln w="635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457B695D-9F2F-4E7A-BC9E-A9007E16EEB5}"/>
                </a:ext>
              </a:extLst>
            </p:cNvPr>
            <p:cNvSpPr/>
            <p:nvPr/>
          </p:nvSpPr>
          <p:spPr>
            <a:xfrm>
              <a:off x="3305933" y="5655264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pic>
          <p:nvPicPr>
            <p:cNvPr id="88" name="그래픽 87" descr="방향">
              <a:extLst>
                <a:ext uri="{FF2B5EF4-FFF2-40B4-BE49-F238E27FC236}">
                  <a16:creationId xmlns:a16="http://schemas.microsoft.com/office/drawing/2014/main" id="{B6EF0C13-1760-493F-B5BE-C83E54E42352}"/>
                </a:ext>
              </a:extLst>
            </p:cNvPr>
            <p:cNvPicPr>
              <a:picLocks noChangeAspect="1"/>
            </p:cNvPicPr>
            <p:nvPr/>
          </p:nvPicPr>
          <p:blipFill>
            <a:blip r:embed="rId4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9"/>
                </a:ext>
              </a:extLst>
            </a:blip>
            <a:stretch>
              <a:fillRect/>
            </a:stretch>
          </p:blipFill>
          <p:spPr>
            <a:xfrm>
              <a:off x="6403889" y="5808759"/>
              <a:ext cx="298490" cy="298490"/>
            </a:xfrm>
            <a:prstGeom prst="rect">
              <a:avLst/>
            </a:prstGeom>
          </p:spPr>
        </p:pic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E402F2AB-5CBC-4118-8B07-316ADE6ADB15}"/>
                </a:ext>
              </a:extLst>
            </p:cNvPr>
            <p:cNvGrpSpPr/>
            <p:nvPr/>
          </p:nvGrpSpPr>
          <p:grpSpPr>
            <a:xfrm>
              <a:off x="628294" y="1389038"/>
              <a:ext cx="2160000" cy="228600"/>
              <a:chOff x="5454650" y="2806700"/>
              <a:chExt cx="2160000" cy="228600"/>
            </a:xfrm>
          </p:grpSpPr>
          <p:sp>
            <p:nvSpPr>
              <p:cNvPr id="154" name="사각형: 둥근 모서리 153">
                <a:extLst>
                  <a:ext uri="{FF2B5EF4-FFF2-40B4-BE49-F238E27FC236}">
                    <a16:creationId xmlns:a16="http://schemas.microsoft.com/office/drawing/2014/main" id="{199D5F7E-00D2-452D-9D5A-0F3C113A8FDA}"/>
                  </a:ext>
                </a:extLst>
              </p:cNvPr>
              <p:cNvSpPr/>
              <p:nvPr/>
            </p:nvSpPr>
            <p:spPr>
              <a:xfrm>
                <a:off x="5454650" y="2806700"/>
                <a:ext cx="2160000" cy="228600"/>
              </a:xfrm>
              <a:prstGeom prst="round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rgbClr val="B4B4B4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대화방 이름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,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대화방 멤버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pic>
            <p:nvPicPr>
              <p:cNvPr id="155" name="그림 154">
                <a:extLst>
                  <a:ext uri="{FF2B5EF4-FFF2-40B4-BE49-F238E27FC236}">
                    <a16:creationId xmlns:a16="http://schemas.microsoft.com/office/drawing/2014/main" id="{F27CD06C-C32E-47F5-B236-FBEFD5B82E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0"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837473B0-CC2E-450A-ABE3-18F120FF3D39}">
                    <a1611:picAttrSrcUrl xmlns:a1611="http://schemas.microsoft.com/office/drawing/2016/11/main" r:id="rId51"/>
                  </a:ext>
                </a:extLst>
              </a:blip>
              <a:stretch>
                <a:fillRect/>
              </a:stretch>
            </p:blipFill>
            <p:spPr>
              <a:xfrm>
                <a:off x="7400772" y="2849000"/>
                <a:ext cx="144452" cy="144000"/>
              </a:xfrm>
              <a:prstGeom prst="rect">
                <a:avLst/>
              </a:prstGeom>
            </p:spPr>
          </p:pic>
        </p:grpSp>
        <p:sp>
          <p:nvSpPr>
            <p:cNvPr id="90" name="Export">
              <a:extLst>
                <a:ext uri="{FF2B5EF4-FFF2-40B4-BE49-F238E27FC236}">
                  <a16:creationId xmlns:a16="http://schemas.microsoft.com/office/drawing/2014/main" id="{00F69671-3916-4A1C-8FEE-AA27DAD792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038320" y="1428090"/>
              <a:ext cx="141202" cy="144000"/>
            </a:xfrm>
            <a:custGeom>
              <a:avLst/>
              <a:gdLst>
                <a:gd name="T0" fmla="*/ 14 w 659"/>
                <a:gd name="T1" fmla="*/ 0 h 668"/>
                <a:gd name="T2" fmla="*/ 0 w 659"/>
                <a:gd name="T3" fmla="*/ 14 h 668"/>
                <a:gd name="T4" fmla="*/ 0 w 659"/>
                <a:gd name="T5" fmla="*/ 654 h 668"/>
                <a:gd name="T6" fmla="*/ 14 w 659"/>
                <a:gd name="T7" fmla="*/ 668 h 668"/>
                <a:gd name="T8" fmla="*/ 414 w 659"/>
                <a:gd name="T9" fmla="*/ 668 h 668"/>
                <a:gd name="T10" fmla="*/ 428 w 659"/>
                <a:gd name="T11" fmla="*/ 654 h 668"/>
                <a:gd name="T12" fmla="*/ 428 w 659"/>
                <a:gd name="T13" fmla="*/ 521 h 668"/>
                <a:gd name="T14" fmla="*/ 400 w 659"/>
                <a:gd name="T15" fmla="*/ 521 h 668"/>
                <a:gd name="T16" fmla="*/ 400 w 659"/>
                <a:gd name="T17" fmla="*/ 640 h 668"/>
                <a:gd name="T18" fmla="*/ 28 w 659"/>
                <a:gd name="T19" fmla="*/ 640 h 668"/>
                <a:gd name="T20" fmla="*/ 28 w 659"/>
                <a:gd name="T21" fmla="*/ 28 h 668"/>
                <a:gd name="T22" fmla="*/ 400 w 659"/>
                <a:gd name="T23" fmla="*/ 28 h 668"/>
                <a:gd name="T24" fmla="*/ 400 w 659"/>
                <a:gd name="T25" fmla="*/ 148 h 668"/>
                <a:gd name="T26" fmla="*/ 428 w 659"/>
                <a:gd name="T27" fmla="*/ 148 h 668"/>
                <a:gd name="T28" fmla="*/ 428 w 659"/>
                <a:gd name="T29" fmla="*/ 14 h 668"/>
                <a:gd name="T30" fmla="*/ 414 w 659"/>
                <a:gd name="T31" fmla="*/ 0 h 668"/>
                <a:gd name="T32" fmla="*/ 14 w 659"/>
                <a:gd name="T33" fmla="*/ 0 h 668"/>
                <a:gd name="T34" fmla="*/ 522 w 659"/>
                <a:gd name="T35" fmla="*/ 202 h 668"/>
                <a:gd name="T36" fmla="*/ 513 w 659"/>
                <a:gd name="T37" fmla="*/ 225 h 668"/>
                <a:gd name="T38" fmla="*/ 608 w 659"/>
                <a:gd name="T39" fmla="*/ 321 h 668"/>
                <a:gd name="T40" fmla="*/ 214 w 659"/>
                <a:gd name="T41" fmla="*/ 321 h 668"/>
                <a:gd name="T42" fmla="*/ 214 w 659"/>
                <a:gd name="T43" fmla="*/ 348 h 668"/>
                <a:gd name="T44" fmla="*/ 608 w 659"/>
                <a:gd name="T45" fmla="*/ 348 h 668"/>
                <a:gd name="T46" fmla="*/ 513 w 659"/>
                <a:gd name="T47" fmla="*/ 443 h 668"/>
                <a:gd name="T48" fmla="*/ 531 w 659"/>
                <a:gd name="T49" fmla="*/ 462 h 668"/>
                <a:gd name="T50" fmla="*/ 659 w 659"/>
                <a:gd name="T51" fmla="*/ 334 h 668"/>
                <a:gd name="T52" fmla="*/ 531 w 659"/>
                <a:gd name="T53" fmla="*/ 206 h 668"/>
                <a:gd name="T54" fmla="*/ 522 w 659"/>
                <a:gd name="T55" fmla="*/ 202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9" h="668">
                  <a:moveTo>
                    <a:pt x="14" y="0"/>
                  </a:moveTo>
                  <a:cubicBezTo>
                    <a:pt x="6" y="0"/>
                    <a:pt x="0" y="7"/>
                    <a:pt x="0" y="14"/>
                  </a:cubicBezTo>
                  <a:lnTo>
                    <a:pt x="0" y="654"/>
                  </a:lnTo>
                  <a:cubicBezTo>
                    <a:pt x="0" y="662"/>
                    <a:pt x="6" y="668"/>
                    <a:pt x="14" y="668"/>
                  </a:cubicBezTo>
                  <a:lnTo>
                    <a:pt x="414" y="668"/>
                  </a:lnTo>
                  <a:cubicBezTo>
                    <a:pt x="421" y="668"/>
                    <a:pt x="428" y="662"/>
                    <a:pt x="428" y="654"/>
                  </a:cubicBezTo>
                  <a:lnTo>
                    <a:pt x="428" y="521"/>
                  </a:lnTo>
                  <a:lnTo>
                    <a:pt x="400" y="521"/>
                  </a:lnTo>
                  <a:lnTo>
                    <a:pt x="400" y="640"/>
                  </a:lnTo>
                  <a:lnTo>
                    <a:pt x="28" y="640"/>
                  </a:lnTo>
                  <a:lnTo>
                    <a:pt x="28" y="28"/>
                  </a:lnTo>
                  <a:lnTo>
                    <a:pt x="400" y="28"/>
                  </a:lnTo>
                  <a:lnTo>
                    <a:pt x="400" y="148"/>
                  </a:lnTo>
                  <a:lnTo>
                    <a:pt x="428" y="148"/>
                  </a:lnTo>
                  <a:lnTo>
                    <a:pt x="428" y="14"/>
                  </a:lnTo>
                  <a:cubicBezTo>
                    <a:pt x="428" y="7"/>
                    <a:pt x="421" y="0"/>
                    <a:pt x="414" y="0"/>
                  </a:cubicBezTo>
                  <a:lnTo>
                    <a:pt x="14" y="0"/>
                  </a:lnTo>
                  <a:close/>
                  <a:moveTo>
                    <a:pt x="522" y="202"/>
                  </a:moveTo>
                  <a:cubicBezTo>
                    <a:pt x="510" y="202"/>
                    <a:pt x="504" y="217"/>
                    <a:pt x="513" y="225"/>
                  </a:cubicBezTo>
                  <a:lnTo>
                    <a:pt x="608" y="321"/>
                  </a:lnTo>
                  <a:lnTo>
                    <a:pt x="214" y="321"/>
                  </a:lnTo>
                  <a:cubicBezTo>
                    <a:pt x="196" y="321"/>
                    <a:pt x="196" y="348"/>
                    <a:pt x="214" y="348"/>
                  </a:cubicBezTo>
                  <a:lnTo>
                    <a:pt x="608" y="348"/>
                  </a:lnTo>
                  <a:lnTo>
                    <a:pt x="513" y="443"/>
                  </a:lnTo>
                  <a:cubicBezTo>
                    <a:pt x="499" y="456"/>
                    <a:pt x="519" y="475"/>
                    <a:pt x="531" y="462"/>
                  </a:cubicBezTo>
                  <a:lnTo>
                    <a:pt x="659" y="334"/>
                  </a:lnTo>
                  <a:lnTo>
                    <a:pt x="531" y="206"/>
                  </a:lnTo>
                  <a:cubicBezTo>
                    <a:pt x="529" y="204"/>
                    <a:pt x="525" y="202"/>
                    <a:pt x="522" y="202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91" name="그룹 90">
              <a:extLst>
                <a:ext uri="{FF2B5EF4-FFF2-40B4-BE49-F238E27FC236}">
                  <a16:creationId xmlns:a16="http://schemas.microsoft.com/office/drawing/2014/main" id="{694E8ECA-95BB-455B-99FF-079B02D5196E}"/>
                </a:ext>
              </a:extLst>
            </p:cNvPr>
            <p:cNvGrpSpPr/>
            <p:nvPr/>
          </p:nvGrpSpPr>
          <p:grpSpPr>
            <a:xfrm>
              <a:off x="501329" y="1692114"/>
              <a:ext cx="2620938" cy="1104986"/>
              <a:chOff x="501329" y="1692114"/>
              <a:chExt cx="2620938" cy="1104986"/>
            </a:xfrm>
          </p:grpSpPr>
          <p:sp>
            <p:nvSpPr>
              <p:cNvPr id="136" name="직사각형 135">
                <a:extLst>
                  <a:ext uri="{FF2B5EF4-FFF2-40B4-BE49-F238E27FC236}">
                    <a16:creationId xmlns:a16="http://schemas.microsoft.com/office/drawing/2014/main" id="{86887615-7379-4379-8E52-03C39E018686}"/>
                  </a:ext>
                </a:extLst>
              </p:cNvPr>
              <p:cNvSpPr/>
              <p:nvPr/>
            </p:nvSpPr>
            <p:spPr>
              <a:xfrm>
                <a:off x="501329" y="1692114"/>
                <a:ext cx="1568058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25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화요일</a:t>
                </a:r>
              </a:p>
            </p:txBody>
          </p:sp>
          <p:grpSp>
            <p:nvGrpSpPr>
              <p:cNvPr id="137" name="그룹 136">
                <a:extLst>
                  <a:ext uri="{FF2B5EF4-FFF2-40B4-BE49-F238E27FC236}">
                    <a16:creationId xmlns:a16="http://schemas.microsoft.com/office/drawing/2014/main" id="{179F582F-29AF-4058-8181-B5B1BAA11AD6}"/>
                  </a:ext>
                </a:extLst>
              </p:cNvPr>
              <p:cNvGrpSpPr/>
              <p:nvPr/>
            </p:nvGrpSpPr>
            <p:grpSpPr>
              <a:xfrm>
                <a:off x="646671" y="2419245"/>
                <a:ext cx="1471172" cy="377855"/>
                <a:chOff x="730167" y="1695906"/>
                <a:chExt cx="1471172" cy="377855"/>
              </a:xfrm>
            </p:grpSpPr>
            <p:sp>
              <p:nvSpPr>
                <p:cNvPr id="149" name="직사각형 148">
                  <a:extLst>
                    <a:ext uri="{FF2B5EF4-FFF2-40B4-BE49-F238E27FC236}">
                      <a16:creationId xmlns:a16="http://schemas.microsoft.com/office/drawing/2014/main" id="{E11F6DAF-7B80-4FE5-AF3E-73433F9B3397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623889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My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Talk</a:t>
                  </a:r>
                </a:p>
              </p:txBody>
            </p:sp>
            <p:grpSp>
              <p:nvGrpSpPr>
                <p:cNvPr id="150" name="Profile Picture">
                  <a:extLst>
                    <a:ext uri="{FF2B5EF4-FFF2-40B4-BE49-F238E27FC236}">
                      <a16:creationId xmlns:a16="http://schemas.microsoft.com/office/drawing/2014/main" id="{967DABF0-39BD-492A-B001-6261CEFC5EA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52" name="Background">
                    <a:extLst>
                      <a:ext uri="{FF2B5EF4-FFF2-40B4-BE49-F238E27FC236}">
                        <a16:creationId xmlns:a16="http://schemas.microsoft.com/office/drawing/2014/main" id="{88A60307-F664-41F1-8C26-E258B7C5716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53" name="Profile Icon">
                    <a:extLst>
                      <a:ext uri="{FF2B5EF4-FFF2-40B4-BE49-F238E27FC236}">
                        <a16:creationId xmlns:a16="http://schemas.microsoft.com/office/drawing/2014/main" id="{06C9FB14-B8BF-4CA9-A197-3D7E01255E0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51" name="직사각형 150">
                  <a:extLst>
                    <a:ext uri="{FF2B5EF4-FFF2-40B4-BE49-F238E27FC236}">
                      <a16:creationId xmlns:a16="http://schemas.microsoft.com/office/drawing/2014/main" id="{2F2B8C90-5FAE-47AD-9C24-C2EAE5FE16EF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2116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주간보고 금일내로 작성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!</a:t>
                  </a:r>
                </a:p>
              </p:txBody>
            </p:sp>
          </p:grpSp>
          <p:sp>
            <p:nvSpPr>
              <p:cNvPr id="138" name="직사각형 137">
                <a:extLst>
                  <a:ext uri="{FF2B5EF4-FFF2-40B4-BE49-F238E27FC236}">
                    <a16:creationId xmlns:a16="http://schemas.microsoft.com/office/drawing/2014/main" id="{462B5A9D-37D6-495E-9600-DF37B88D90F2}"/>
                  </a:ext>
                </a:extLst>
              </p:cNvPr>
              <p:cNvSpPr/>
              <p:nvPr/>
            </p:nvSpPr>
            <p:spPr>
              <a:xfrm>
                <a:off x="2507996" y="2434299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39" name="그룹 138">
                <a:extLst>
                  <a:ext uri="{FF2B5EF4-FFF2-40B4-BE49-F238E27FC236}">
                    <a16:creationId xmlns:a16="http://schemas.microsoft.com/office/drawing/2014/main" id="{BA619E4F-F999-4EC5-9127-1ABC55DF6A82}"/>
                  </a:ext>
                </a:extLst>
              </p:cNvPr>
              <p:cNvGrpSpPr/>
              <p:nvPr/>
            </p:nvGrpSpPr>
            <p:grpSpPr>
              <a:xfrm>
                <a:off x="646671" y="1957777"/>
                <a:ext cx="2475596" cy="401996"/>
                <a:chOff x="646671" y="1957777"/>
                <a:chExt cx="2475596" cy="401996"/>
              </a:xfrm>
            </p:grpSpPr>
            <p:grpSp>
              <p:nvGrpSpPr>
                <p:cNvPr id="140" name="그룹 139">
                  <a:extLst>
                    <a:ext uri="{FF2B5EF4-FFF2-40B4-BE49-F238E27FC236}">
                      <a16:creationId xmlns:a16="http://schemas.microsoft.com/office/drawing/2014/main" id="{4509EC29-A3C3-401D-84F4-738AA5CC4324}"/>
                    </a:ext>
                  </a:extLst>
                </p:cNvPr>
                <p:cNvGrpSpPr/>
                <p:nvPr/>
              </p:nvGrpSpPr>
              <p:grpSpPr>
                <a:xfrm>
                  <a:off x="945727" y="1981918"/>
                  <a:ext cx="829073" cy="377855"/>
                  <a:chOff x="1029223" y="2019637"/>
                  <a:chExt cx="829073" cy="377855"/>
                </a:xfrm>
              </p:grpSpPr>
              <p:sp>
                <p:nvSpPr>
                  <p:cNvPr id="147" name="직사각형 146">
                    <a:extLst>
                      <a:ext uri="{FF2B5EF4-FFF2-40B4-BE49-F238E27FC236}">
                        <a16:creationId xmlns:a16="http://schemas.microsoft.com/office/drawing/2014/main" id="{86A7B7A6-06DA-4F7B-B6B3-7FE3AA4B67F6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766557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UCAP BOT</a:t>
                    </a:r>
                  </a:p>
                </p:txBody>
              </p:sp>
              <p:sp>
                <p:nvSpPr>
                  <p:cNvPr id="148" name="직사각형 147">
                    <a:extLst>
                      <a:ext uri="{FF2B5EF4-FFF2-40B4-BE49-F238E27FC236}">
                        <a16:creationId xmlns:a16="http://schemas.microsoft.com/office/drawing/2014/main" id="{8ECEA290-4226-4EF2-A54F-A796C859A9F4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829073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[PC</a:t>
                    </a: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버전 로그인</a:t>
                    </a: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]</a:t>
                    </a:r>
                  </a:p>
                </p:txBody>
              </p:sp>
            </p:grpSp>
            <p:grpSp>
              <p:nvGrpSpPr>
                <p:cNvPr id="141" name="그룹 140">
                  <a:extLst>
                    <a:ext uri="{FF2B5EF4-FFF2-40B4-BE49-F238E27FC236}">
                      <a16:creationId xmlns:a16="http://schemas.microsoft.com/office/drawing/2014/main" id="{647AE16B-D53C-47C9-B901-3FA7B0FF2B6E}"/>
                    </a:ext>
                  </a:extLst>
                </p:cNvPr>
                <p:cNvGrpSpPr/>
                <p:nvPr/>
              </p:nvGrpSpPr>
              <p:grpSpPr>
                <a:xfrm>
                  <a:off x="646671" y="2002528"/>
                  <a:ext cx="336634" cy="336634"/>
                  <a:chOff x="730167" y="2022485"/>
                  <a:chExt cx="336634" cy="336634"/>
                </a:xfrm>
              </p:grpSpPr>
              <p:sp>
                <p:nvSpPr>
                  <p:cNvPr id="145" name="Background">
                    <a:extLst>
                      <a:ext uri="{FF2B5EF4-FFF2-40B4-BE49-F238E27FC236}">
                        <a16:creationId xmlns:a16="http://schemas.microsoft.com/office/drawing/2014/main" id="{0390887D-6E26-4059-B958-8C98BF8C9CD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730167" y="2022485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146" name="그래픽 145" descr="로봇">
                    <a:extLst>
                      <a:ext uri="{FF2B5EF4-FFF2-40B4-BE49-F238E27FC236}">
                        <a16:creationId xmlns:a16="http://schemas.microsoft.com/office/drawing/2014/main" id="{CC5FC75B-6C23-4C0F-A04D-23B5A962C6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52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5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779273" y="2071591"/>
                    <a:ext cx="238422" cy="238422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42" name="그래픽 141" descr="신호음 장치 음소거">
                  <a:extLst>
                    <a:ext uri="{FF2B5EF4-FFF2-40B4-BE49-F238E27FC236}">
                      <a16:creationId xmlns:a16="http://schemas.microsoft.com/office/drawing/2014/main" id="{13D666A6-EDDA-4C15-B412-624BEE732F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60985" y="2021397"/>
                  <a:ext cx="151466" cy="151466"/>
                </a:xfrm>
                <a:prstGeom prst="rect">
                  <a:avLst/>
                </a:prstGeom>
              </p:spPr>
            </p:pic>
            <p:sp>
              <p:nvSpPr>
                <p:cNvPr id="143" name="직사각형 142">
                  <a:extLst>
                    <a:ext uri="{FF2B5EF4-FFF2-40B4-BE49-F238E27FC236}">
                      <a16:creationId xmlns:a16="http://schemas.microsoft.com/office/drawing/2014/main" id="{2E9F04B3-D458-45EF-9B91-1DB74271E857}"/>
                    </a:ext>
                  </a:extLst>
                </p:cNvPr>
                <p:cNvSpPr/>
                <p:nvPr/>
              </p:nvSpPr>
              <p:spPr>
                <a:xfrm>
                  <a:off x="2507996" y="2002658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" name="타원 143">
                  <a:extLst>
                    <a:ext uri="{FF2B5EF4-FFF2-40B4-BE49-F238E27FC236}">
                      <a16:creationId xmlns:a16="http://schemas.microsoft.com/office/drawing/2014/main" id="{C66E436F-7586-47C5-8095-BEB1C98F4D9B}"/>
                    </a:ext>
                  </a:extLst>
                </p:cNvPr>
                <p:cNvSpPr/>
                <p:nvPr/>
              </p:nvSpPr>
              <p:spPr>
                <a:xfrm>
                  <a:off x="858810" y="1957777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7</a:t>
                  </a:r>
                  <a:endPara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  <p:grpSp>
          <p:nvGrpSpPr>
            <p:cNvPr id="92" name="그룹 91">
              <a:extLst>
                <a:ext uri="{FF2B5EF4-FFF2-40B4-BE49-F238E27FC236}">
                  <a16:creationId xmlns:a16="http://schemas.microsoft.com/office/drawing/2014/main" id="{E21720A4-804C-4CC7-B501-A96698003D26}"/>
                </a:ext>
              </a:extLst>
            </p:cNvPr>
            <p:cNvGrpSpPr/>
            <p:nvPr/>
          </p:nvGrpSpPr>
          <p:grpSpPr>
            <a:xfrm>
              <a:off x="501329" y="2858863"/>
              <a:ext cx="2620938" cy="1104986"/>
              <a:chOff x="501329" y="2867772"/>
              <a:chExt cx="2620938" cy="1104986"/>
            </a:xfrm>
          </p:grpSpPr>
          <p:sp>
            <p:nvSpPr>
              <p:cNvPr id="121" name="직사각형 120">
                <a:extLst>
                  <a:ext uri="{FF2B5EF4-FFF2-40B4-BE49-F238E27FC236}">
                    <a16:creationId xmlns:a16="http://schemas.microsoft.com/office/drawing/2014/main" id="{C335B12F-2F6D-4FC4-87AC-783B18ADD3FF}"/>
                  </a:ext>
                </a:extLst>
              </p:cNvPr>
              <p:cNvSpPr/>
              <p:nvPr/>
            </p:nvSpPr>
            <p:spPr>
              <a:xfrm>
                <a:off x="501329" y="2867772"/>
                <a:ext cx="1568058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어제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24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월요일</a:t>
                </a:r>
              </a:p>
            </p:txBody>
          </p:sp>
          <p:grpSp>
            <p:nvGrpSpPr>
              <p:cNvPr id="122" name="그룹 121">
                <a:extLst>
                  <a:ext uri="{FF2B5EF4-FFF2-40B4-BE49-F238E27FC236}">
                    <a16:creationId xmlns:a16="http://schemas.microsoft.com/office/drawing/2014/main" id="{F92CD9F0-5031-4669-B837-24838B637DE8}"/>
                  </a:ext>
                </a:extLst>
              </p:cNvPr>
              <p:cNvGrpSpPr/>
              <p:nvPr/>
            </p:nvGrpSpPr>
            <p:grpSpPr>
              <a:xfrm>
                <a:off x="640795" y="3133435"/>
                <a:ext cx="2481472" cy="401996"/>
                <a:chOff x="640795" y="3085933"/>
                <a:chExt cx="2481472" cy="401996"/>
              </a:xfrm>
            </p:grpSpPr>
            <p:grpSp>
              <p:nvGrpSpPr>
                <p:cNvPr id="129" name="그룹 128">
                  <a:extLst>
                    <a:ext uri="{FF2B5EF4-FFF2-40B4-BE49-F238E27FC236}">
                      <a16:creationId xmlns:a16="http://schemas.microsoft.com/office/drawing/2014/main" id="{E1094DF4-875A-4FBD-94C4-0EA98914AF03}"/>
                    </a:ext>
                  </a:extLst>
                </p:cNvPr>
                <p:cNvGrpSpPr/>
                <p:nvPr/>
              </p:nvGrpSpPr>
              <p:grpSpPr>
                <a:xfrm>
                  <a:off x="945727" y="3110074"/>
                  <a:ext cx="1622560" cy="377855"/>
                  <a:chOff x="1029223" y="2019637"/>
                  <a:chExt cx="1622560" cy="377855"/>
                </a:xfrm>
              </p:grpSpPr>
              <p:sp>
                <p:nvSpPr>
                  <p:cNvPr id="134" name="직사각형 133">
                    <a:extLst>
                      <a:ext uri="{FF2B5EF4-FFF2-40B4-BE49-F238E27FC236}">
                        <a16:creationId xmlns:a16="http://schemas.microsoft.com/office/drawing/2014/main" id="{5BC43F08-DAAD-4CF5-B1DB-ECBED3BDDBC0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622560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강성현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강희주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, </a:t>
                    </a:r>
                    <a:r>
                      <a:rPr kumimoji="1" lang="ko-KR" altLang="en-US" sz="9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김남희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 (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16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)</a:t>
                    </a:r>
                  </a:p>
                </p:txBody>
              </p:sp>
              <p:sp>
                <p:nvSpPr>
                  <p:cNvPr id="135" name="직사각형 134">
                    <a:extLst>
                      <a:ext uri="{FF2B5EF4-FFF2-40B4-BE49-F238E27FC236}">
                        <a16:creationId xmlns:a16="http://schemas.microsoft.com/office/drawing/2014/main" id="{5D3F1FA7-76A7-4B90-A473-40DFC6DE3E78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[</a:t>
                    </a:r>
                    <a:r>
                      <a:rPr kumimoji="1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첨부파일</a:t>
                    </a: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] </a:t>
                    </a:r>
                  </a:p>
                </p:txBody>
              </p:sp>
            </p:grpSp>
            <p:sp>
              <p:nvSpPr>
                <p:cNvPr id="130" name="직사각형 129">
                  <a:extLst>
                    <a:ext uri="{FF2B5EF4-FFF2-40B4-BE49-F238E27FC236}">
                      <a16:creationId xmlns:a16="http://schemas.microsoft.com/office/drawing/2014/main" id="{826E1241-BF18-45B1-9D04-B51EBB40FE01}"/>
                    </a:ext>
                  </a:extLst>
                </p:cNvPr>
                <p:cNvSpPr/>
                <p:nvPr/>
              </p:nvSpPr>
              <p:spPr>
                <a:xfrm>
                  <a:off x="2507996" y="3130814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Background">
                  <a:extLst>
                    <a:ext uri="{FF2B5EF4-FFF2-40B4-BE49-F238E27FC236}">
                      <a16:creationId xmlns:a16="http://schemas.microsoft.com/office/drawing/2014/main" id="{952761AD-C5BF-4961-9628-7F9BD7118ED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132" name="그래픽 131" descr="모임">
                  <a:extLst>
                    <a:ext uri="{FF2B5EF4-FFF2-40B4-BE49-F238E27FC236}">
                      <a16:creationId xmlns:a16="http://schemas.microsoft.com/office/drawing/2014/main" id="{27660631-4139-4319-8AA9-1F06FDB4F8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  <p:sp>
              <p:nvSpPr>
                <p:cNvPr id="133" name="타원 132">
                  <a:extLst>
                    <a:ext uri="{FF2B5EF4-FFF2-40B4-BE49-F238E27FC236}">
                      <a16:creationId xmlns:a16="http://schemas.microsoft.com/office/drawing/2014/main" id="{D66ABF21-4B96-4CB7-9737-75A62FB3CA74}"/>
                    </a:ext>
                  </a:extLst>
                </p:cNvPr>
                <p:cNvSpPr/>
                <p:nvPr/>
              </p:nvSpPr>
              <p:spPr>
                <a:xfrm>
                  <a:off x="858810" y="308593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  <p:grpSp>
            <p:nvGrpSpPr>
              <p:cNvPr id="123" name="그룹 122">
                <a:extLst>
                  <a:ext uri="{FF2B5EF4-FFF2-40B4-BE49-F238E27FC236}">
                    <a16:creationId xmlns:a16="http://schemas.microsoft.com/office/drawing/2014/main" id="{28BF8004-2EEE-4F55-9E2E-50EDA347753A}"/>
                  </a:ext>
                </a:extLst>
              </p:cNvPr>
              <p:cNvGrpSpPr/>
              <p:nvPr/>
            </p:nvGrpSpPr>
            <p:grpSpPr>
              <a:xfrm>
                <a:off x="646671" y="3594903"/>
                <a:ext cx="2475596" cy="377855"/>
                <a:chOff x="646671" y="3547401"/>
                <a:chExt cx="2475596" cy="377855"/>
              </a:xfrm>
            </p:grpSpPr>
            <p:sp>
              <p:nvSpPr>
                <p:cNvPr id="124" name="직사각형 123">
                  <a:extLst>
                    <a:ext uri="{FF2B5EF4-FFF2-40B4-BE49-F238E27FC236}">
                      <a16:creationId xmlns:a16="http://schemas.microsoft.com/office/drawing/2014/main" id="{5182B496-3ABE-44DD-B39B-0AF6876B6E15}"/>
                    </a:ext>
                  </a:extLst>
                </p:cNvPr>
                <p:cNvSpPr/>
                <p:nvPr/>
              </p:nvSpPr>
              <p:spPr>
                <a:xfrm>
                  <a:off x="945727" y="3547401"/>
                  <a:ext cx="164500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[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원조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] 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프로젝트 </a:t>
                  </a: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공지방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(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17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</a:p>
              </p:txBody>
            </p:sp>
            <p:sp>
              <p:nvSpPr>
                <p:cNvPr id="125" name="Background">
                  <a:extLst>
                    <a:ext uri="{FF2B5EF4-FFF2-40B4-BE49-F238E27FC236}">
                      <a16:creationId xmlns:a16="http://schemas.microsoft.com/office/drawing/2014/main" id="{FA3C35C1-E060-412D-8B1D-DC437187B9C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6671" y="3550249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26" name="직사각형 125">
                  <a:extLst>
                    <a:ext uri="{FF2B5EF4-FFF2-40B4-BE49-F238E27FC236}">
                      <a16:creationId xmlns:a16="http://schemas.microsoft.com/office/drawing/2014/main" id="{74CCB998-4CED-4498-B032-044892913FCE}"/>
                    </a:ext>
                  </a:extLst>
                </p:cNvPr>
                <p:cNvSpPr/>
                <p:nvPr/>
              </p:nvSpPr>
              <p:spPr>
                <a:xfrm>
                  <a:off x="945727" y="3725201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계정이 필요하신 분은 신청해 주세요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.</a:t>
                  </a:r>
                </a:p>
              </p:txBody>
            </p:sp>
            <p:sp>
              <p:nvSpPr>
                <p:cNvPr id="127" name="직사각형 126">
                  <a:extLst>
                    <a:ext uri="{FF2B5EF4-FFF2-40B4-BE49-F238E27FC236}">
                      <a16:creationId xmlns:a16="http://schemas.microsoft.com/office/drawing/2014/main" id="{29AC0919-50AE-4B8A-B7DA-0F92C0625C7B}"/>
                    </a:ext>
                  </a:extLst>
                </p:cNvPr>
                <p:cNvSpPr/>
                <p:nvPr/>
              </p:nvSpPr>
              <p:spPr>
                <a:xfrm>
                  <a:off x="2507996" y="3562455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pic>
              <p:nvPicPr>
                <p:cNvPr id="128" name="그래픽 127" descr="모임">
                  <a:extLst>
                    <a:ext uri="{FF2B5EF4-FFF2-40B4-BE49-F238E27FC236}">
                      <a16:creationId xmlns:a16="http://schemas.microsoft.com/office/drawing/2014/main" id="{D1568C9A-ED02-4AFA-A458-89E63E8440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562261"/>
                  <a:ext cx="323498" cy="32349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3" name="그룹 92">
              <a:extLst>
                <a:ext uri="{FF2B5EF4-FFF2-40B4-BE49-F238E27FC236}">
                  <a16:creationId xmlns:a16="http://schemas.microsoft.com/office/drawing/2014/main" id="{CB35CF6B-2C8D-465E-8978-56E90877BD23}"/>
                </a:ext>
              </a:extLst>
            </p:cNvPr>
            <p:cNvGrpSpPr/>
            <p:nvPr/>
          </p:nvGrpSpPr>
          <p:grpSpPr>
            <a:xfrm>
              <a:off x="501329" y="4025613"/>
              <a:ext cx="2620938" cy="1104992"/>
              <a:chOff x="501329" y="4025613"/>
              <a:chExt cx="2620938" cy="1104992"/>
            </a:xfrm>
          </p:grpSpPr>
          <p:sp>
            <p:nvSpPr>
              <p:cNvPr id="102" name="직사각형 101">
                <a:extLst>
                  <a:ext uri="{FF2B5EF4-FFF2-40B4-BE49-F238E27FC236}">
                    <a16:creationId xmlns:a16="http://schemas.microsoft.com/office/drawing/2014/main" id="{293519F9-7475-4F33-ADAA-87E3B36F6F70}"/>
                  </a:ext>
                </a:extLst>
              </p:cNvPr>
              <p:cNvSpPr/>
              <p:nvPr/>
            </p:nvSpPr>
            <p:spPr>
              <a:xfrm>
                <a:off x="501329" y="4025613"/>
                <a:ext cx="1326004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2020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년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월 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21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595959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일 금요일</a:t>
                </a:r>
              </a:p>
            </p:txBody>
          </p:sp>
          <p:grpSp>
            <p:nvGrpSpPr>
              <p:cNvPr id="103" name="그룹 102">
                <a:extLst>
                  <a:ext uri="{FF2B5EF4-FFF2-40B4-BE49-F238E27FC236}">
                    <a16:creationId xmlns:a16="http://schemas.microsoft.com/office/drawing/2014/main" id="{B0EBAF8B-E0D8-4B95-842E-ECED4DA7AD36}"/>
                  </a:ext>
                </a:extLst>
              </p:cNvPr>
              <p:cNvGrpSpPr/>
              <p:nvPr/>
            </p:nvGrpSpPr>
            <p:grpSpPr>
              <a:xfrm>
                <a:off x="640795" y="4336157"/>
                <a:ext cx="2481472" cy="343767"/>
                <a:chOff x="640795" y="3130814"/>
                <a:chExt cx="2481472" cy="343767"/>
              </a:xfrm>
            </p:grpSpPr>
            <p:sp>
              <p:nvSpPr>
                <p:cNvPr id="118" name="직사각형 117">
                  <a:extLst>
                    <a:ext uri="{FF2B5EF4-FFF2-40B4-BE49-F238E27FC236}">
                      <a16:creationId xmlns:a16="http://schemas.microsoft.com/office/drawing/2014/main" id="{3E21837A-ED9D-41EB-A521-253CFEBF8070}"/>
                    </a:ext>
                  </a:extLst>
                </p:cNvPr>
                <p:cNvSpPr/>
                <p:nvPr/>
              </p:nvSpPr>
              <p:spPr>
                <a:xfrm>
                  <a:off x="2507996" y="3130814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12:47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" name="Background">
                  <a:extLst>
                    <a:ext uri="{FF2B5EF4-FFF2-40B4-BE49-F238E27FC236}">
                      <a16:creationId xmlns:a16="http://schemas.microsoft.com/office/drawing/2014/main" id="{B7B2B40C-5428-42FE-B523-0D616BCA0C5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120" name="그래픽 119" descr="모임">
                  <a:extLst>
                    <a:ext uri="{FF2B5EF4-FFF2-40B4-BE49-F238E27FC236}">
                      <a16:creationId xmlns:a16="http://schemas.microsoft.com/office/drawing/2014/main" id="{DDAFC05F-7F75-4116-9662-6AA78AEF5E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</p:grpSp>
          <p:sp>
            <p:nvSpPr>
              <p:cNvPr id="104" name="직사각형 103">
                <a:extLst>
                  <a:ext uri="{FF2B5EF4-FFF2-40B4-BE49-F238E27FC236}">
                    <a16:creationId xmlns:a16="http://schemas.microsoft.com/office/drawing/2014/main" id="{0CB65D3E-B938-4A32-B594-AD101E886492}"/>
                  </a:ext>
                </a:extLst>
              </p:cNvPr>
              <p:cNvSpPr/>
              <p:nvPr/>
            </p:nvSpPr>
            <p:spPr>
              <a:xfrm>
                <a:off x="2507996" y="476779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05" name="그룹 104">
                <a:extLst>
                  <a:ext uri="{FF2B5EF4-FFF2-40B4-BE49-F238E27FC236}">
                    <a16:creationId xmlns:a16="http://schemas.microsoft.com/office/drawing/2014/main" id="{DC2BD414-B470-4B7D-BBD8-66C57DFAF05B}"/>
                  </a:ext>
                </a:extLst>
              </p:cNvPr>
              <p:cNvGrpSpPr/>
              <p:nvPr/>
            </p:nvGrpSpPr>
            <p:grpSpPr>
              <a:xfrm>
                <a:off x="646671" y="4319299"/>
                <a:ext cx="829971" cy="339482"/>
                <a:chOff x="730167" y="1695906"/>
                <a:chExt cx="829971" cy="339482"/>
              </a:xfrm>
            </p:grpSpPr>
            <p:sp>
              <p:nvSpPr>
                <p:cNvPr id="114" name="직사각형 113">
                  <a:extLst>
                    <a:ext uri="{FF2B5EF4-FFF2-40B4-BE49-F238E27FC236}">
                      <a16:creationId xmlns:a16="http://schemas.microsoft.com/office/drawing/2014/main" id="{C26F192B-A6B0-40EF-BDF1-4F64EAF9F95F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김철주</a:t>
                  </a:r>
                  <a:endPara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115" name="Profile Picture">
                  <a:extLst>
                    <a:ext uri="{FF2B5EF4-FFF2-40B4-BE49-F238E27FC236}">
                      <a16:creationId xmlns:a16="http://schemas.microsoft.com/office/drawing/2014/main" id="{5AB8D09E-4C82-4B20-A12F-BDD5DD88553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16" name="Background">
                    <a:extLst>
                      <a:ext uri="{FF2B5EF4-FFF2-40B4-BE49-F238E27FC236}">
                        <a16:creationId xmlns:a16="http://schemas.microsoft.com/office/drawing/2014/main" id="{4CEBDEEC-4EC0-46FD-9781-0937665A07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17" name="Profile Icon">
                    <a:extLst>
                      <a:ext uri="{FF2B5EF4-FFF2-40B4-BE49-F238E27FC236}">
                        <a16:creationId xmlns:a16="http://schemas.microsoft.com/office/drawing/2014/main" id="{B1276343-FE33-4942-A73B-4D8EA47DF8B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06" name="그룹 105">
                <a:extLst>
                  <a:ext uri="{FF2B5EF4-FFF2-40B4-BE49-F238E27FC236}">
                    <a16:creationId xmlns:a16="http://schemas.microsoft.com/office/drawing/2014/main" id="{FF229965-D50C-48B9-B933-29F12BBFED30}"/>
                  </a:ext>
                </a:extLst>
              </p:cNvPr>
              <p:cNvGrpSpPr/>
              <p:nvPr/>
            </p:nvGrpSpPr>
            <p:grpSpPr>
              <a:xfrm>
                <a:off x="646671" y="4752750"/>
                <a:ext cx="829971" cy="377855"/>
                <a:chOff x="730167" y="1695906"/>
                <a:chExt cx="829971" cy="377855"/>
              </a:xfrm>
            </p:grpSpPr>
            <p:sp>
              <p:nvSpPr>
                <p:cNvPr id="109" name="직사각형 108">
                  <a:extLst>
                    <a:ext uri="{FF2B5EF4-FFF2-40B4-BE49-F238E27FC236}">
                      <a16:creationId xmlns:a16="http://schemas.microsoft.com/office/drawing/2014/main" id="{33751FFF-632F-40B1-9117-5AE85B979C8C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강용관</a:t>
                  </a:r>
                </a:p>
              </p:txBody>
            </p:sp>
            <p:grpSp>
              <p:nvGrpSpPr>
                <p:cNvPr id="110" name="Profile Picture">
                  <a:extLst>
                    <a:ext uri="{FF2B5EF4-FFF2-40B4-BE49-F238E27FC236}">
                      <a16:creationId xmlns:a16="http://schemas.microsoft.com/office/drawing/2014/main" id="{E6C47381-4E93-458A-BD9E-9F187791484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12" name="Background">
                    <a:extLst>
                      <a:ext uri="{FF2B5EF4-FFF2-40B4-BE49-F238E27FC236}">
                        <a16:creationId xmlns:a16="http://schemas.microsoft.com/office/drawing/2014/main" id="{7095F61C-FF61-42D5-A075-8BC5752B385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13" name="Profile Icon">
                    <a:extLst>
                      <a:ext uri="{FF2B5EF4-FFF2-40B4-BE49-F238E27FC236}">
                        <a16:creationId xmlns:a16="http://schemas.microsoft.com/office/drawing/2014/main" id="{71458B79-5848-4812-AA62-ABF63694885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111" name="직사각형 110">
                  <a:extLst>
                    <a:ext uri="{FF2B5EF4-FFF2-40B4-BE49-F238E27FC236}">
                      <a16:creationId xmlns:a16="http://schemas.microsoft.com/office/drawing/2014/main" id="{986E5B8A-4497-40D2-A923-5845287B5ABD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33695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넵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~</a:t>
                  </a:r>
                </a:p>
              </p:txBody>
            </p:sp>
          </p:grpSp>
          <p:sp>
            <p:nvSpPr>
              <p:cNvPr id="107" name="직사각형 106">
                <a:extLst>
                  <a:ext uri="{FF2B5EF4-FFF2-40B4-BE49-F238E27FC236}">
                    <a16:creationId xmlns:a16="http://schemas.microsoft.com/office/drawing/2014/main" id="{43E98A74-FAFA-4A34-816F-BC1E7E5F349F}"/>
                  </a:ext>
                </a:extLst>
              </p:cNvPr>
              <p:cNvSpPr/>
              <p:nvPr/>
            </p:nvSpPr>
            <p:spPr>
              <a:xfrm>
                <a:off x="945727" y="4497099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오늘의 읽을거리도 기대가 됩니다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ㅎ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08" name="타원 107">
                <a:extLst>
                  <a:ext uri="{FF2B5EF4-FFF2-40B4-BE49-F238E27FC236}">
                    <a16:creationId xmlns:a16="http://schemas.microsoft.com/office/drawing/2014/main" id="{5C50C43E-CADC-4B76-B188-A86DBF51CBD5}"/>
                  </a:ext>
                </a:extLst>
              </p:cNvPr>
              <p:cNvSpPr/>
              <p:nvPr/>
            </p:nvSpPr>
            <p:spPr>
              <a:xfrm>
                <a:off x="858810" y="4291276"/>
                <a:ext cx="157126" cy="157125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rPr>
                  <a:t>3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</p:grpSp>
        <p:pic>
          <p:nvPicPr>
            <p:cNvPr id="94" name="그래픽 93" descr="신호음 장치 음소거">
              <a:extLst>
                <a:ext uri="{FF2B5EF4-FFF2-40B4-BE49-F238E27FC236}">
                  <a16:creationId xmlns:a16="http://schemas.microsoft.com/office/drawing/2014/main" id="{43225F35-7CF0-43D5-855B-FF24DD90D6AB}"/>
                </a:ext>
              </a:extLst>
            </p:cNvPr>
            <p:cNvPicPr>
              <a:picLocks noChangeAspect="1"/>
            </p:cNvPicPr>
            <p:nvPr/>
          </p:nvPicPr>
          <p:blipFill>
            <a:blip r:embed="rId5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5"/>
                </a:ext>
              </a:extLst>
            </a:blip>
            <a:stretch>
              <a:fillRect/>
            </a:stretch>
          </p:blipFill>
          <p:spPr>
            <a:xfrm>
              <a:off x="1414084" y="4349353"/>
              <a:ext cx="151466" cy="151466"/>
            </a:xfrm>
            <a:prstGeom prst="rect">
              <a:avLst/>
            </a:prstGeom>
          </p:spPr>
        </p:pic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0744298D-30F5-4E17-9D43-DE844BEB5A73}"/>
                </a:ext>
              </a:extLst>
            </p:cNvPr>
            <p:cNvGrpSpPr/>
            <p:nvPr/>
          </p:nvGrpSpPr>
          <p:grpSpPr>
            <a:xfrm>
              <a:off x="2649043" y="5898089"/>
              <a:ext cx="493200" cy="493200"/>
              <a:chOff x="3878255" y="1971928"/>
              <a:chExt cx="2132026" cy="2132026"/>
            </a:xfrm>
          </p:grpSpPr>
          <p:sp>
            <p:nvSpPr>
              <p:cNvPr id="96" name="Oval">
                <a:extLst>
                  <a:ext uri="{FF2B5EF4-FFF2-40B4-BE49-F238E27FC236}">
                    <a16:creationId xmlns:a16="http://schemas.microsoft.com/office/drawing/2014/main" id="{D6DAAD45-853D-4B9B-8907-4CF3C6D5AAA6}"/>
                  </a:ext>
                </a:extLst>
              </p:cNvPr>
              <p:cNvSpPr/>
              <p:nvPr/>
            </p:nvSpPr>
            <p:spPr>
              <a:xfrm>
                <a:off x="3878255" y="1971928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60FEF815-9385-4E9F-957B-B1214F99ACDC}"/>
                  </a:ext>
                </a:extLst>
              </p:cNvPr>
              <p:cNvGrpSpPr/>
              <p:nvPr/>
            </p:nvGrpSpPr>
            <p:grpSpPr>
              <a:xfrm>
                <a:off x="4280304" y="2474541"/>
                <a:ext cx="1327928" cy="1126800"/>
                <a:chOff x="4380868" y="2474541"/>
                <a:chExt cx="1327928" cy="1126800"/>
              </a:xfrm>
            </p:grpSpPr>
            <p:pic>
              <p:nvPicPr>
                <p:cNvPr id="98" name="그래픽 97" descr="음성">
                  <a:extLst>
                    <a:ext uri="{FF2B5EF4-FFF2-40B4-BE49-F238E27FC236}">
                      <a16:creationId xmlns:a16="http://schemas.microsoft.com/office/drawing/2014/main" id="{268F54C0-4D10-4434-BA5C-735D248EBFE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5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380868" y="2474541"/>
                  <a:ext cx="1126800" cy="1126800"/>
                </a:xfrm>
                <a:prstGeom prst="rect">
                  <a:avLst/>
                </a:prstGeom>
              </p:spPr>
            </p:pic>
            <p:grpSp>
              <p:nvGrpSpPr>
                <p:cNvPr id="99" name="Add Button">
                  <a:extLst>
                    <a:ext uri="{FF2B5EF4-FFF2-40B4-BE49-F238E27FC236}">
                      <a16:creationId xmlns:a16="http://schemas.microsoft.com/office/drawing/2014/main" id="{DB582E87-8935-4E74-BA75-03E3126C6EF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06540" y="3199091"/>
                  <a:ext cx="402256" cy="402250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100" name="Circle">
                    <a:extLst>
                      <a:ext uri="{FF2B5EF4-FFF2-40B4-BE49-F238E27FC236}">
                        <a16:creationId xmlns:a16="http://schemas.microsoft.com/office/drawing/2014/main" id="{A75EB395-53E0-4DF5-8906-FE3F7C5E657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101" name="Add">
                    <a:extLst>
                      <a:ext uri="{FF2B5EF4-FFF2-40B4-BE49-F238E27FC236}">
                        <a16:creationId xmlns:a16="http://schemas.microsoft.com/office/drawing/2014/main" id="{E91AED93-6A1C-42B5-AEEB-E8FD0637004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69" y="2084388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223" name="Bar">
            <a:extLst>
              <a:ext uri="{FF2B5EF4-FFF2-40B4-BE49-F238E27FC236}">
                <a16:creationId xmlns:a16="http://schemas.microsoft.com/office/drawing/2014/main" id="{E3CF224E-4AEE-494A-96DC-EB6D4B41BC4B}"/>
              </a:ext>
            </a:extLst>
          </p:cNvPr>
          <p:cNvSpPr/>
          <p:nvPr/>
        </p:nvSpPr>
        <p:spPr>
          <a:xfrm>
            <a:off x="6743623" y="170465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A95DDE61-C274-4B91-9266-07F66F4B338D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7976761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F24AC158-1505-4706-A506-B68DF9171958}"/>
              </a:ext>
            </a:extLst>
          </p:cNvPr>
          <p:cNvSpPr>
            <a:spLocks noEditPoints="1"/>
          </p:cNvSpPr>
          <p:nvPr>
            <p:custDataLst>
              <p:tags r:id="rId6"/>
            </p:custDataLst>
          </p:nvPr>
        </p:nvSpPr>
        <p:spPr bwMode="auto">
          <a:xfrm>
            <a:off x="8975159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3175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6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EF4E68F7-5147-40EE-A63E-1FD3B52B6DE1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>
          <a:xfrm>
            <a:off x="6746632" y="1704933"/>
            <a:ext cx="99014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109D220-74EA-4E9F-A775-261FC535D9C5}"/>
              </a:ext>
            </a:extLst>
          </p:cNvPr>
          <p:cNvSpPr>
            <a:spLocks noEditPoints="1"/>
          </p:cNvSpPr>
          <p:nvPr>
            <p:custDataLst>
              <p:tags r:id="rId8"/>
            </p:custDataLst>
          </p:nvPr>
        </p:nvSpPr>
        <p:spPr bwMode="auto">
          <a:xfrm>
            <a:off x="6978362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rPr>
              <a:t> </a:t>
            </a: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A6A9CC30-0281-42A7-953B-67BD3DDB3D7D}"/>
              </a:ext>
            </a:extLst>
          </p:cNvPr>
          <p:cNvGrpSpPr/>
          <p:nvPr/>
        </p:nvGrpSpPr>
        <p:grpSpPr>
          <a:xfrm>
            <a:off x="6836763" y="2056288"/>
            <a:ext cx="834445" cy="271049"/>
            <a:chOff x="229668" y="651840"/>
            <a:chExt cx="834445" cy="271049"/>
          </a:xfrm>
        </p:grpSpPr>
        <p:sp>
          <p:nvSpPr>
            <p:cNvPr id="229" name="사각형: 둥근 모서리 228">
              <a:extLst>
                <a:ext uri="{FF2B5EF4-FFF2-40B4-BE49-F238E27FC236}">
                  <a16:creationId xmlns:a16="http://schemas.microsoft.com/office/drawing/2014/main" id="{812070BC-C400-4C94-B44D-F5295C392A29}"/>
                </a:ext>
              </a:extLst>
            </p:cNvPr>
            <p:cNvSpPr/>
            <p:nvPr/>
          </p:nvSpPr>
          <p:spPr>
            <a:xfrm>
              <a:off x="427904" y="651840"/>
              <a:ext cx="63620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이미지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0" name="Image">
              <a:extLst>
                <a:ext uri="{FF2B5EF4-FFF2-40B4-BE49-F238E27FC236}">
                  <a16:creationId xmlns:a16="http://schemas.microsoft.com/office/drawing/2014/main" id="{B36C1BC8-13A8-4DC4-9FCF-704AAC60C66F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31" name="Border">
                <a:extLst>
                  <a:ext uri="{FF2B5EF4-FFF2-40B4-BE49-F238E27FC236}">
                    <a16:creationId xmlns:a16="http://schemas.microsoft.com/office/drawing/2014/main" id="{5B51D415-5B7E-4130-B018-9747BF7872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32" name="Line">
                <a:extLst>
                  <a:ext uri="{FF2B5EF4-FFF2-40B4-BE49-F238E27FC236}">
                    <a16:creationId xmlns:a16="http://schemas.microsoft.com/office/drawing/2014/main" id="{94C4EF45-3D4F-47BA-AB62-33D3A0256C5F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Line">
                <a:extLst>
                  <a:ext uri="{FF2B5EF4-FFF2-40B4-BE49-F238E27FC236}">
                    <a16:creationId xmlns:a16="http://schemas.microsoft.com/office/drawing/2014/main" id="{41790C5B-1295-41C1-8EA7-36A7EB93619B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1A7194E8-C8A7-4EBF-940F-D27BBCFC439C}"/>
              </a:ext>
            </a:extLst>
          </p:cNvPr>
          <p:cNvGrpSpPr/>
          <p:nvPr/>
        </p:nvGrpSpPr>
        <p:grpSpPr>
          <a:xfrm>
            <a:off x="6800323" y="2408891"/>
            <a:ext cx="1937313" cy="204311"/>
            <a:chOff x="7908494" y="2355449"/>
            <a:chExt cx="2392732" cy="204311"/>
          </a:xfrm>
        </p:grpSpPr>
        <p:sp>
          <p:nvSpPr>
            <p:cNvPr id="235" name="사각형: 둥근 모서리 234">
              <a:extLst>
                <a:ext uri="{FF2B5EF4-FFF2-40B4-BE49-F238E27FC236}">
                  <a16:creationId xmlns:a16="http://schemas.microsoft.com/office/drawing/2014/main" id="{49E397C2-26F9-4026-875C-0A3056172B6A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전체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6" name="사각형: 둥근 모서리 235">
              <a:extLst>
                <a:ext uri="{FF2B5EF4-FFF2-40B4-BE49-F238E27FC236}">
                  <a16:creationId xmlns:a16="http://schemas.microsoft.com/office/drawing/2014/main" id="{FEE8C860-4026-4758-8ECE-C416A2DB0EEB}"/>
                </a:ext>
              </a:extLst>
            </p:cNvPr>
            <p:cNvSpPr/>
            <p:nvPr/>
          </p:nvSpPr>
          <p:spPr>
            <a:xfrm>
              <a:off x="8321813" y="2355449"/>
              <a:ext cx="625219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받은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7" name="사각형: 둥근 모서리 236">
              <a:extLst>
                <a:ext uri="{FF2B5EF4-FFF2-40B4-BE49-F238E27FC236}">
                  <a16:creationId xmlns:a16="http://schemas.microsoft.com/office/drawing/2014/main" id="{26BD1EDB-6D66-4213-A176-4202622CBE68}"/>
                </a:ext>
              </a:extLst>
            </p:cNvPr>
            <p:cNvSpPr/>
            <p:nvPr/>
          </p:nvSpPr>
          <p:spPr>
            <a:xfrm>
              <a:off x="8998909" y="2355449"/>
              <a:ext cx="625219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보낸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38" name="사각형: 둥근 모서리 237">
              <a:extLst>
                <a:ext uri="{FF2B5EF4-FFF2-40B4-BE49-F238E27FC236}">
                  <a16:creationId xmlns:a16="http://schemas.microsoft.com/office/drawing/2014/main" id="{EA6ED4BE-5AF1-4167-AD65-822D9A8BF8CF}"/>
                </a:ext>
              </a:extLst>
            </p:cNvPr>
            <p:cNvSpPr/>
            <p:nvPr/>
          </p:nvSpPr>
          <p:spPr>
            <a:xfrm>
              <a:off x="9676007" y="2355449"/>
              <a:ext cx="625219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보낸 이미지</a:t>
              </a:r>
              <a:endParaRPr kumimoji="1" lang="en-US" altLang="ko-KR" sz="5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pic>
        <p:nvPicPr>
          <p:cNvPr id="239" name="Picture 4" descr="태극마크 이미지 검색결과">
            <a:extLst>
              <a:ext uri="{FF2B5EF4-FFF2-40B4-BE49-F238E27FC236}">
                <a16:creationId xmlns:a16="http://schemas.microsoft.com/office/drawing/2014/main" id="{06DE3B85-EF27-4675-BEAA-83EBD56FA7D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46918" y="294173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0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6F3E794F-2048-4925-B467-CFFC4022CF4E}"/>
              </a:ext>
            </a:extLst>
          </p:cNvPr>
          <p:cNvSpPr>
            <a:spLocks noEditPoints="1"/>
          </p:cNvSpPr>
          <p:nvPr>
            <p:custDataLst>
              <p:tags r:id="rId9"/>
            </p:custDataLst>
          </p:nvPr>
        </p:nvSpPr>
        <p:spPr bwMode="auto">
          <a:xfrm>
            <a:off x="6802073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B8DD94DA-F1CB-475D-829E-000CD515B702}"/>
              </a:ext>
            </a:extLst>
          </p:cNvPr>
          <p:cNvSpPr>
            <a:spLocks noEditPoints="1"/>
          </p:cNvSpPr>
          <p:nvPr>
            <p:custDataLst>
              <p:tags r:id="rId10"/>
            </p:custDataLst>
          </p:nvPr>
        </p:nvSpPr>
        <p:spPr bwMode="auto">
          <a:xfrm>
            <a:off x="8244013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42" name="Picture 4" descr="태극마크 이미지 검색결과">
            <a:extLst>
              <a:ext uri="{FF2B5EF4-FFF2-40B4-BE49-F238E27FC236}">
                <a16:creationId xmlns:a16="http://schemas.microsoft.com/office/drawing/2014/main" id="{C2444CE5-62C7-49AB-ADEF-07F3B706FD7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3832" y="2941735"/>
            <a:ext cx="220648" cy="223710"/>
          </a:xfrm>
          <a:prstGeom prst="rect">
            <a:avLst/>
          </a:prstGeom>
          <a:noFill/>
          <a:ln>
            <a:solidFill>
              <a:srgbClr val="888888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3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194AC82-1EE0-4388-A368-046C903E2D97}"/>
              </a:ext>
            </a:extLst>
          </p:cNvPr>
          <p:cNvSpPr>
            <a:spLocks noEditPoints="1"/>
          </p:cNvSpPr>
          <p:nvPr>
            <p:custDataLst>
              <p:tags r:id="rId11"/>
            </p:custDataLst>
          </p:nvPr>
        </p:nvSpPr>
        <p:spPr bwMode="auto">
          <a:xfrm>
            <a:off x="8238987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7DA3413-8B64-43AF-92AA-1CCBC8CA092D}"/>
              </a:ext>
            </a:extLst>
          </p:cNvPr>
          <p:cNvSpPr>
            <a:spLocks noEditPoints="1"/>
          </p:cNvSpPr>
          <p:nvPr>
            <p:custDataLst>
              <p:tags r:id="rId12"/>
            </p:custDataLst>
          </p:nvPr>
        </p:nvSpPr>
        <p:spPr bwMode="auto">
          <a:xfrm>
            <a:off x="6802073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0607D1B-C2AA-4545-AFFC-34143ADC3D92}"/>
              </a:ext>
            </a:extLst>
          </p:cNvPr>
          <p:cNvSpPr>
            <a:spLocks noEditPoints="1"/>
          </p:cNvSpPr>
          <p:nvPr>
            <p:custDataLst>
              <p:tags r:id="rId13"/>
            </p:custDataLst>
          </p:nvPr>
        </p:nvSpPr>
        <p:spPr bwMode="auto">
          <a:xfrm>
            <a:off x="8244013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6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D1A4EC15-E1A1-4599-A3B9-D10C133576D8}"/>
              </a:ext>
            </a:extLst>
          </p:cNvPr>
          <p:cNvSpPr>
            <a:spLocks noEditPoints="1"/>
          </p:cNvSpPr>
          <p:nvPr>
            <p:custDataLst>
              <p:tags r:id="rId14"/>
            </p:custDataLst>
          </p:nvPr>
        </p:nvSpPr>
        <p:spPr bwMode="auto">
          <a:xfrm>
            <a:off x="8238987" y="35992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88888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BBA9849C-2C60-42AB-88BD-FAEB90C7F4E9}"/>
              </a:ext>
            </a:extLst>
          </p:cNvPr>
          <p:cNvGrpSpPr/>
          <p:nvPr/>
        </p:nvGrpSpPr>
        <p:grpSpPr>
          <a:xfrm>
            <a:off x="7956988" y="3639847"/>
            <a:ext cx="180000" cy="180000"/>
            <a:chOff x="7101173" y="4606582"/>
            <a:chExt cx="924232" cy="924232"/>
          </a:xfrm>
        </p:grpSpPr>
        <p:sp>
          <p:nvSpPr>
            <p:cNvPr id="248" name="Oval">
              <a:extLst>
                <a:ext uri="{FF2B5EF4-FFF2-40B4-BE49-F238E27FC236}">
                  <a16:creationId xmlns:a16="http://schemas.microsoft.com/office/drawing/2014/main" id="{69EEA33B-20F4-44A9-B59C-F616F6BD3FF9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9" name="Accept">
              <a:extLst>
                <a:ext uri="{FF2B5EF4-FFF2-40B4-BE49-F238E27FC236}">
                  <a16:creationId xmlns:a16="http://schemas.microsoft.com/office/drawing/2014/main" id="{DAD077EB-DEFF-47DB-ADB4-6107C2234D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F51B66BB-D49E-4DC5-83C2-2B48EE1BC894}"/>
              </a:ext>
            </a:extLst>
          </p:cNvPr>
          <p:cNvGrpSpPr/>
          <p:nvPr/>
        </p:nvGrpSpPr>
        <p:grpSpPr>
          <a:xfrm>
            <a:off x="9394628" y="3639847"/>
            <a:ext cx="180000" cy="180000"/>
            <a:chOff x="7101173" y="4606582"/>
            <a:chExt cx="924232" cy="924232"/>
          </a:xfrm>
        </p:grpSpPr>
        <p:sp>
          <p:nvSpPr>
            <p:cNvPr id="251" name="Oval">
              <a:extLst>
                <a:ext uri="{FF2B5EF4-FFF2-40B4-BE49-F238E27FC236}">
                  <a16:creationId xmlns:a16="http://schemas.microsoft.com/office/drawing/2014/main" id="{EA3C600B-2F83-4A31-AACE-BA3A83E6B0A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2" name="Accept">
              <a:extLst>
                <a:ext uri="{FF2B5EF4-FFF2-40B4-BE49-F238E27FC236}">
                  <a16:creationId xmlns:a16="http://schemas.microsoft.com/office/drawing/2014/main" id="{9E7C9DFA-29F2-4FA5-A367-0D91E9F6B0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99D48EB1-E13B-43A3-8D82-8286F3EDE8A0}"/>
              </a:ext>
            </a:extLst>
          </p:cNvPr>
          <p:cNvGrpSpPr/>
          <p:nvPr/>
        </p:nvGrpSpPr>
        <p:grpSpPr>
          <a:xfrm>
            <a:off x="9435268" y="2425727"/>
            <a:ext cx="180000" cy="180000"/>
            <a:chOff x="7101173" y="4606582"/>
            <a:chExt cx="924232" cy="924232"/>
          </a:xfrm>
        </p:grpSpPr>
        <p:sp>
          <p:nvSpPr>
            <p:cNvPr id="254" name="Oval">
              <a:extLst>
                <a:ext uri="{FF2B5EF4-FFF2-40B4-BE49-F238E27FC236}">
                  <a16:creationId xmlns:a16="http://schemas.microsoft.com/office/drawing/2014/main" id="{44B52B2F-6561-4AF8-BDF4-B60D7E7436BC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5" name="Accept">
              <a:extLst>
                <a:ext uri="{FF2B5EF4-FFF2-40B4-BE49-F238E27FC236}">
                  <a16:creationId xmlns:a16="http://schemas.microsoft.com/office/drawing/2014/main" id="{223B9822-DE8B-49FC-B71A-960A8FBCDF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09190373-B6C7-48DB-90DD-1427CA7FC115}"/>
              </a:ext>
            </a:extLst>
          </p:cNvPr>
          <p:cNvGrpSpPr/>
          <p:nvPr/>
        </p:nvGrpSpPr>
        <p:grpSpPr>
          <a:xfrm>
            <a:off x="9394628" y="2729549"/>
            <a:ext cx="180000" cy="180000"/>
            <a:chOff x="7101173" y="4606582"/>
            <a:chExt cx="924232" cy="924232"/>
          </a:xfrm>
        </p:grpSpPr>
        <p:sp>
          <p:nvSpPr>
            <p:cNvPr id="257" name="Oval">
              <a:extLst>
                <a:ext uri="{FF2B5EF4-FFF2-40B4-BE49-F238E27FC236}">
                  <a16:creationId xmlns:a16="http://schemas.microsoft.com/office/drawing/2014/main" id="{EE76ACDE-4EBE-4C2C-97F4-0F42FAE6AF17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5F5F5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58" name="Accept">
              <a:extLst>
                <a:ext uri="{FF2B5EF4-FFF2-40B4-BE49-F238E27FC236}">
                  <a16:creationId xmlns:a16="http://schemas.microsoft.com/office/drawing/2014/main" id="{BC026F53-832D-403F-B4D0-B8FCE155653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rgbClr val="5F5F5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6771E5CC-13B5-400A-AD0F-85E1CE72F586}"/>
              </a:ext>
            </a:extLst>
          </p:cNvPr>
          <p:cNvGrpSpPr/>
          <p:nvPr/>
        </p:nvGrpSpPr>
        <p:grpSpPr>
          <a:xfrm>
            <a:off x="7956988" y="2729549"/>
            <a:ext cx="180000" cy="180000"/>
            <a:chOff x="7101173" y="4606582"/>
            <a:chExt cx="924232" cy="924232"/>
          </a:xfrm>
        </p:grpSpPr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DDBE71AF-910C-4468-9774-C9DB828B66B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1" name="Accept">
              <a:extLst>
                <a:ext uri="{FF2B5EF4-FFF2-40B4-BE49-F238E27FC236}">
                  <a16:creationId xmlns:a16="http://schemas.microsoft.com/office/drawing/2014/main" id="{F8DA6F31-2C12-4697-88C9-A964A492DD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62" name="그래픽 261" descr="공유">
            <a:extLst>
              <a:ext uri="{FF2B5EF4-FFF2-40B4-BE49-F238E27FC236}">
                <a16:creationId xmlns:a16="http://schemas.microsoft.com/office/drawing/2014/main" id="{18772A12-63A4-406B-8916-48251E449B22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7777751" y="3330073"/>
            <a:ext cx="172800" cy="172800"/>
          </a:xfrm>
          <a:prstGeom prst="rect">
            <a:avLst/>
          </a:prstGeom>
        </p:spPr>
      </p:pic>
      <p:pic>
        <p:nvPicPr>
          <p:cNvPr id="263" name="그래픽 262" descr="쓰레기">
            <a:extLst>
              <a:ext uri="{FF2B5EF4-FFF2-40B4-BE49-F238E27FC236}">
                <a16:creationId xmlns:a16="http://schemas.microsoft.com/office/drawing/2014/main" id="{77200253-539B-49F7-8E89-D906934EEDDB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7977467" y="3330073"/>
            <a:ext cx="172800" cy="172800"/>
          </a:xfrm>
          <a:prstGeom prst="rect">
            <a:avLst/>
          </a:prstGeom>
        </p:spPr>
      </p:pic>
      <p:pic>
        <p:nvPicPr>
          <p:cNvPr id="264" name="그래픽 263" descr="클라우드에서 다운로드">
            <a:extLst>
              <a:ext uri="{FF2B5EF4-FFF2-40B4-BE49-F238E27FC236}">
                <a16:creationId xmlns:a16="http://schemas.microsoft.com/office/drawing/2014/main" id="{53DCE358-C4BD-430D-AC56-98BB69701B6A}"/>
              </a:ext>
            </a:extLst>
          </p:cNvPr>
          <p:cNvPicPr>
            <a:picLocks noChangeAspect="1"/>
          </p:cNvPicPr>
          <p:nvPr/>
        </p:nvPicPr>
        <p:blipFill>
          <a:blip r:embed="rId6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3"/>
              </a:ext>
            </a:extLst>
          </a:blip>
          <a:stretch>
            <a:fillRect/>
          </a:stretch>
        </p:blipFill>
        <p:spPr>
          <a:xfrm>
            <a:off x="7548898" y="3326467"/>
            <a:ext cx="201938" cy="201938"/>
          </a:xfrm>
          <a:prstGeom prst="rect">
            <a:avLst/>
          </a:prstGeom>
        </p:spPr>
      </p:pic>
      <p:pic>
        <p:nvPicPr>
          <p:cNvPr id="265" name="그래픽 264" descr="클라우드에서 다운로드">
            <a:extLst>
              <a:ext uri="{FF2B5EF4-FFF2-40B4-BE49-F238E27FC236}">
                <a16:creationId xmlns:a16="http://schemas.microsoft.com/office/drawing/2014/main" id="{A2F16090-2810-4C10-A141-31B9AA2B5AC0}"/>
              </a:ext>
            </a:extLst>
          </p:cNvPr>
          <p:cNvPicPr>
            <a:picLocks noChangeAspect="1"/>
          </p:cNvPicPr>
          <p:nvPr/>
        </p:nvPicPr>
        <p:blipFill>
          <a:blip r:embed="rId6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5"/>
              </a:ext>
            </a:extLst>
          </a:blip>
          <a:stretch>
            <a:fillRect/>
          </a:stretch>
        </p:blipFill>
        <p:spPr>
          <a:xfrm>
            <a:off x="8699981" y="6203053"/>
            <a:ext cx="201938" cy="201938"/>
          </a:xfrm>
          <a:prstGeom prst="rect">
            <a:avLst/>
          </a:prstGeom>
        </p:spPr>
      </p:pic>
      <p:sp>
        <p:nvSpPr>
          <p:cNvPr id="266" name="Oval">
            <a:extLst>
              <a:ext uri="{FF2B5EF4-FFF2-40B4-BE49-F238E27FC236}">
                <a16:creationId xmlns:a16="http://schemas.microsoft.com/office/drawing/2014/main" id="{622354B1-9A63-4525-B4EB-254579109BC4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67" name="그래픽 266" descr="채팅">
            <a:extLst>
              <a:ext uri="{FF2B5EF4-FFF2-40B4-BE49-F238E27FC236}">
                <a16:creationId xmlns:a16="http://schemas.microsoft.com/office/drawing/2014/main" id="{C85BEEA1-1712-41C5-ACED-3E4A99021FF6}"/>
              </a:ext>
            </a:extLst>
          </p:cNvPr>
          <p:cNvPicPr>
            <a:picLocks noChangeAspect="1"/>
          </p:cNvPicPr>
          <p:nvPr/>
        </p:nvPicPr>
        <p:blipFill>
          <a:blip r:embed="rId6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7"/>
              </a:ext>
            </a:extLst>
          </a:blip>
          <a:stretch>
            <a:fillRect/>
          </a:stretch>
        </p:blipFill>
        <p:spPr>
          <a:xfrm>
            <a:off x="196975" y="1505229"/>
            <a:ext cx="298892" cy="298892"/>
          </a:xfrm>
          <a:prstGeom prst="rect">
            <a:avLst/>
          </a:prstGeom>
        </p:spPr>
      </p:pic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57DB32F2-BA4F-4AC2-80D6-6F08365C489B}"/>
              </a:ext>
            </a:extLst>
          </p:cNvPr>
          <p:cNvSpPr/>
          <p:nvPr/>
        </p:nvSpPr>
        <p:spPr>
          <a:xfrm>
            <a:off x="569344" y="1682040"/>
            <a:ext cx="2622430" cy="4175296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381B8EE-C611-449C-97CE-A8902BE8B3BC}"/>
              </a:ext>
            </a:extLst>
          </p:cNvPr>
          <p:cNvSpPr/>
          <p:nvPr/>
        </p:nvSpPr>
        <p:spPr>
          <a:xfrm>
            <a:off x="3234906" y="1699404"/>
            <a:ext cx="3493697" cy="4157932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84E9811E-DA75-40E6-BBD9-E9945ADB8338}"/>
              </a:ext>
            </a:extLst>
          </p:cNvPr>
          <p:cNvSpPr/>
          <p:nvPr/>
        </p:nvSpPr>
        <p:spPr>
          <a:xfrm>
            <a:off x="6763110" y="2665561"/>
            <a:ext cx="2993365" cy="320902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8951936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최소화 시</a:t>
            </a:r>
          </a:p>
        </p:txBody>
      </p:sp>
      <p:pic>
        <p:nvPicPr>
          <p:cNvPr id="271" name="그림 270">
            <a:extLst>
              <a:ext uri="{FF2B5EF4-FFF2-40B4-BE49-F238E27FC236}">
                <a16:creationId xmlns:a16="http://schemas.microsoft.com/office/drawing/2014/main" id="{3E882FCD-8162-4DD6-91C3-89801E0C45A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59000" y="1434277"/>
            <a:ext cx="2988000" cy="4543700"/>
          </a:xfrm>
          <a:prstGeom prst="rect">
            <a:avLst/>
          </a:prstGeom>
        </p:spPr>
      </p:pic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5330968E-595E-4BA2-90F1-0BB4E00BC54F}"/>
              </a:ext>
            </a:extLst>
          </p:cNvPr>
          <p:cNvSpPr/>
          <p:nvPr/>
        </p:nvSpPr>
        <p:spPr>
          <a:xfrm>
            <a:off x="3852550" y="1079429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최소화 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274" name="Placeholder Photo">
            <a:extLst>
              <a:ext uri="{FF2B5EF4-FFF2-40B4-BE49-F238E27FC236}">
                <a16:creationId xmlns:a16="http://schemas.microsoft.com/office/drawing/2014/main" id="{F29418A7-1540-4C90-8EF0-3D882E23BE0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78726" y="4054415"/>
            <a:ext cx="516291" cy="388188"/>
          </a:xfrm>
          <a:prstGeom prst="roundRect">
            <a:avLst/>
          </a:prstGeom>
        </p:spPr>
      </p:pic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8DBE9F4E-1E73-4229-98FE-1F957004A600}"/>
              </a:ext>
            </a:extLst>
          </p:cNvPr>
          <p:cNvSpPr/>
          <p:nvPr/>
        </p:nvSpPr>
        <p:spPr>
          <a:xfrm>
            <a:off x="3769757" y="2267156"/>
            <a:ext cx="2579286" cy="287418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83066851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제목 1">
            <a:extLst>
              <a:ext uri="{FF2B5EF4-FFF2-40B4-BE49-F238E27FC236}">
                <a16:creationId xmlns:a16="http://schemas.microsoft.com/office/drawing/2014/main" id="{8EB45044-87A8-4F6A-BFD2-8A7F8345C7B7}"/>
              </a:ext>
            </a:extLst>
          </p:cNvPr>
          <p:cNvSpPr txBox="1">
            <a:spLocks/>
          </p:cNvSpPr>
          <p:nvPr/>
        </p:nvSpPr>
        <p:spPr bwMode="auto">
          <a:xfrm>
            <a:off x="200025" y="-6703"/>
            <a:ext cx="5249863" cy="490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marL="0" marR="0" lvl="0" indent="0" algn="l" defTabSz="939800" rtl="0" eaLnBrk="1" fontAlgn="b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| </a:t>
            </a:r>
            <a:r>
              <a:rPr kumimoji="0" lang="ko-KR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대화방 개설 </a:t>
            </a:r>
            <a:r>
              <a:rPr kumimoji="0" lang="en-US" altLang="ko-KR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LG스마트체 Regular" panose="020B0600000101010101"/>
                <a:cs typeface="Arial"/>
                <a:sym typeface="Arial"/>
              </a:rPr>
              <a:t>Flow </a:t>
            </a:r>
            <a:endParaRPr kumimoji="0" lang="ko-KR" altLang="en-US" sz="1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LG스마트체 Regular" panose="020B0600000101010101"/>
              <a:cs typeface="Arial"/>
              <a:sym typeface="Arial"/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DC37D3B9-5EDA-49DE-8C89-F5884D73C4CD}"/>
              </a:ext>
            </a:extLst>
          </p:cNvPr>
          <p:cNvGrpSpPr/>
          <p:nvPr/>
        </p:nvGrpSpPr>
        <p:grpSpPr>
          <a:xfrm>
            <a:off x="282580" y="622073"/>
            <a:ext cx="2819036" cy="347550"/>
            <a:chOff x="282580" y="571273"/>
            <a:chExt cx="2819036" cy="347550"/>
          </a:xfrm>
        </p:grpSpPr>
        <p:pic>
          <p:nvPicPr>
            <p:cNvPr id="48" name="그래픽 47" descr="브라유 점자">
              <a:extLst>
                <a:ext uri="{FF2B5EF4-FFF2-40B4-BE49-F238E27FC236}">
                  <a16:creationId xmlns:a16="http://schemas.microsoft.com/office/drawing/2014/main" id="{1C14E8E8-A37F-400E-AC18-EEFA5C0FFC1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8E148EC7-412E-4C71-832B-D3893F261911}"/>
                </a:ext>
              </a:extLst>
            </p:cNvPr>
            <p:cNvSpPr/>
            <p:nvPr/>
          </p:nvSpPr>
          <p:spPr>
            <a:xfrm>
              <a:off x="544506" y="606550"/>
              <a:ext cx="2557110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검색결과 목록을 통한 대화방 생성</a:t>
              </a:r>
            </a:p>
          </p:txBody>
        </p:sp>
      </p:grpSp>
      <p:grpSp>
        <p:nvGrpSpPr>
          <p:cNvPr id="281" name="그룹 280">
            <a:extLst>
              <a:ext uri="{FF2B5EF4-FFF2-40B4-BE49-F238E27FC236}">
                <a16:creationId xmlns:a16="http://schemas.microsoft.com/office/drawing/2014/main" id="{4FF461B5-ACE8-47E5-86D5-ABB9B3F3C3A8}"/>
              </a:ext>
            </a:extLst>
          </p:cNvPr>
          <p:cNvGrpSpPr/>
          <p:nvPr/>
        </p:nvGrpSpPr>
        <p:grpSpPr>
          <a:xfrm>
            <a:off x="282580" y="2231621"/>
            <a:ext cx="3027427" cy="347550"/>
            <a:chOff x="282580" y="571273"/>
            <a:chExt cx="3027427" cy="347550"/>
          </a:xfrm>
        </p:grpSpPr>
        <p:pic>
          <p:nvPicPr>
            <p:cNvPr id="282" name="그래픽 281" descr="브라유 점자">
              <a:extLst>
                <a:ext uri="{FF2B5EF4-FFF2-40B4-BE49-F238E27FC236}">
                  <a16:creationId xmlns:a16="http://schemas.microsoft.com/office/drawing/2014/main" id="{039D67C2-2C7D-47D0-9631-DA41143AEF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283" name="직사각형 282">
              <a:extLst>
                <a:ext uri="{FF2B5EF4-FFF2-40B4-BE49-F238E27FC236}">
                  <a16:creationId xmlns:a16="http://schemas.microsoft.com/office/drawing/2014/main" id="{F87C7EA7-7450-4A85-961B-EF6350D4BA22}"/>
                </a:ext>
              </a:extLst>
            </p:cNvPr>
            <p:cNvSpPr/>
            <p:nvPr/>
          </p:nvSpPr>
          <p:spPr>
            <a:xfrm>
              <a:off x="544506" y="606550"/>
              <a:ext cx="276550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새 대화하기 버튼을 통한 대화방 생성</a:t>
              </a:r>
            </a:p>
          </p:txBody>
        </p:sp>
      </p:grpSp>
      <p:sp>
        <p:nvSpPr>
          <p:cNvPr id="284" name="모서리가 둥근 직사각형 211">
            <a:extLst>
              <a:ext uri="{FF2B5EF4-FFF2-40B4-BE49-F238E27FC236}">
                <a16:creationId xmlns:a16="http://schemas.microsoft.com/office/drawing/2014/main" id="{2BA87C2F-FD0D-469A-B25D-B68172421040}"/>
              </a:ext>
            </a:extLst>
          </p:cNvPr>
          <p:cNvSpPr/>
          <p:nvPr/>
        </p:nvSpPr>
        <p:spPr>
          <a:xfrm>
            <a:off x="1801371" y="2986826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새 대화하기  </a:t>
            </a: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버튼 클릭</a:t>
            </a:r>
          </a:p>
        </p:txBody>
      </p:sp>
      <p:cxnSp>
        <p:nvCxnSpPr>
          <p:cNvPr id="285" name="직선 화살표 연결선 284">
            <a:extLst>
              <a:ext uri="{FF2B5EF4-FFF2-40B4-BE49-F238E27FC236}">
                <a16:creationId xmlns:a16="http://schemas.microsoft.com/office/drawing/2014/main" id="{68BC938F-BD72-4B68-A9D9-E60E607239F4}"/>
              </a:ext>
            </a:extLst>
          </p:cNvPr>
          <p:cNvCxnSpPr>
            <a:cxnSpLocks/>
          </p:cNvCxnSpPr>
          <p:nvPr/>
        </p:nvCxnSpPr>
        <p:spPr>
          <a:xfrm>
            <a:off x="1460412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6" name="모서리가 둥근 직사각형 211">
            <a:extLst>
              <a:ext uri="{FF2B5EF4-FFF2-40B4-BE49-F238E27FC236}">
                <a16:creationId xmlns:a16="http://schemas.microsoft.com/office/drawing/2014/main" id="{E807EF58-9588-4395-952A-694DEFB97DD6}"/>
              </a:ext>
            </a:extLst>
          </p:cNvPr>
          <p:cNvSpPr/>
          <p:nvPr/>
        </p:nvSpPr>
        <p:spPr>
          <a:xfrm>
            <a:off x="303188" y="2986826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</a:p>
        </p:txBody>
      </p:sp>
      <p:cxnSp>
        <p:nvCxnSpPr>
          <p:cNvPr id="287" name="직선 화살표 연결선 286">
            <a:extLst>
              <a:ext uri="{FF2B5EF4-FFF2-40B4-BE49-F238E27FC236}">
                <a16:creationId xmlns:a16="http://schemas.microsoft.com/office/drawing/2014/main" id="{8B96E288-E84C-4580-B8FB-AD7F2835E688}"/>
              </a:ext>
            </a:extLst>
          </p:cNvPr>
          <p:cNvCxnSpPr>
            <a:cxnSpLocks/>
          </p:cNvCxnSpPr>
          <p:nvPr/>
        </p:nvCxnSpPr>
        <p:spPr>
          <a:xfrm>
            <a:off x="2857570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8" name="모서리가 둥근 직사각형 211">
            <a:extLst>
              <a:ext uri="{FF2B5EF4-FFF2-40B4-BE49-F238E27FC236}">
                <a16:creationId xmlns:a16="http://schemas.microsoft.com/office/drawing/2014/main" id="{C42F9AAB-9944-4291-BD05-34715C3A83E9}"/>
              </a:ext>
            </a:extLst>
          </p:cNvPr>
          <p:cNvSpPr/>
          <p:nvPr/>
        </p:nvSpPr>
        <p:spPr>
          <a:xfrm>
            <a:off x="3193246" y="2988884"/>
            <a:ext cx="1033078" cy="419720"/>
          </a:xfrm>
          <a:prstGeom prst="roundRect">
            <a:avLst>
              <a:gd name="adj" fmla="val 26532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새 대화하기 팝업</a:t>
            </a:r>
          </a:p>
        </p:txBody>
      </p:sp>
      <p:sp>
        <p:nvSpPr>
          <p:cNvPr id="289" name="모서리가 둥근 직사각형 211">
            <a:extLst>
              <a:ext uri="{FF2B5EF4-FFF2-40B4-BE49-F238E27FC236}">
                <a16:creationId xmlns:a16="http://schemas.microsoft.com/office/drawing/2014/main" id="{8475070A-F0B4-42BE-8C8D-70C5BEA8DD02}"/>
              </a:ext>
            </a:extLst>
          </p:cNvPr>
          <p:cNvSpPr/>
          <p:nvPr/>
        </p:nvSpPr>
        <p:spPr>
          <a:xfrm>
            <a:off x="4542315" y="2986826"/>
            <a:ext cx="933511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멤버 선택</a:t>
            </a:r>
          </a:p>
        </p:txBody>
      </p: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EF73CE0A-48FA-42C5-A760-A57E86880675}"/>
              </a:ext>
            </a:extLst>
          </p:cNvPr>
          <p:cNvGrpSpPr/>
          <p:nvPr/>
        </p:nvGrpSpPr>
        <p:grpSpPr>
          <a:xfrm>
            <a:off x="5511663" y="2688092"/>
            <a:ext cx="324000" cy="1021305"/>
            <a:chOff x="7128097" y="3141397"/>
            <a:chExt cx="324000" cy="1021305"/>
          </a:xfrm>
        </p:grpSpPr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8212E9CA-ADC5-4BA4-BBE3-3D03D62FA5DC}"/>
                </a:ext>
              </a:extLst>
            </p:cNvPr>
            <p:cNvGrpSpPr/>
            <p:nvPr/>
          </p:nvGrpSpPr>
          <p:grpSpPr>
            <a:xfrm>
              <a:off x="7128097" y="3141397"/>
              <a:ext cx="324000" cy="1021305"/>
              <a:chOff x="2104037" y="2077546"/>
              <a:chExt cx="1116000" cy="1021305"/>
            </a:xfrm>
          </p:grpSpPr>
          <p:cxnSp>
            <p:nvCxnSpPr>
              <p:cNvPr id="301" name="연결선: 꺾임 300">
                <a:extLst>
                  <a:ext uri="{FF2B5EF4-FFF2-40B4-BE49-F238E27FC236}">
                    <a16:creationId xmlns:a16="http://schemas.microsoft.com/office/drawing/2014/main" id="{566609B7-02A6-45E0-AFE9-11ED7CF02D1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04037" y="2077546"/>
                <a:ext cx="1116000" cy="468000"/>
              </a:xfrm>
              <a:prstGeom prst="bentConnector3">
                <a:avLst/>
              </a:prstGeom>
              <a:ln w="9525">
                <a:solidFill>
                  <a:srgbClr val="7F7F7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2" name="연결선: 꺾임 301">
                <a:extLst>
                  <a:ext uri="{FF2B5EF4-FFF2-40B4-BE49-F238E27FC236}">
                    <a16:creationId xmlns:a16="http://schemas.microsoft.com/office/drawing/2014/main" id="{534771F7-8476-4667-89DE-8D57ECC792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04037" y="2630851"/>
                <a:ext cx="1116000" cy="468000"/>
              </a:xfrm>
              <a:prstGeom prst="bentConnector3">
                <a:avLst/>
              </a:prstGeom>
              <a:ln w="9525">
                <a:solidFill>
                  <a:srgbClr val="7F7F7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00" name="직선 화살표 연결선 299">
              <a:extLst>
                <a:ext uri="{FF2B5EF4-FFF2-40B4-BE49-F238E27FC236}">
                  <a16:creationId xmlns:a16="http://schemas.microsoft.com/office/drawing/2014/main" id="{B137917F-56E0-4373-8161-AD383D64EE47}"/>
                </a:ext>
              </a:extLst>
            </p:cNvPr>
            <p:cNvCxnSpPr>
              <a:cxnSpLocks/>
            </p:cNvCxnSpPr>
            <p:nvPr/>
          </p:nvCxnSpPr>
          <p:spPr>
            <a:xfrm>
              <a:off x="7128097" y="3652049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8E4826CA-A608-4179-AB0D-37BC4F418672}"/>
              </a:ext>
            </a:extLst>
          </p:cNvPr>
          <p:cNvGrpSpPr/>
          <p:nvPr/>
        </p:nvGrpSpPr>
        <p:grpSpPr>
          <a:xfrm>
            <a:off x="5855870" y="2484190"/>
            <a:ext cx="933511" cy="1429108"/>
            <a:chOff x="5855870" y="4224090"/>
            <a:chExt cx="933511" cy="1429108"/>
          </a:xfrm>
        </p:grpSpPr>
        <p:sp>
          <p:nvSpPr>
            <p:cNvPr id="296" name="모서리가 둥근 직사각형 211">
              <a:extLst>
                <a:ext uri="{FF2B5EF4-FFF2-40B4-BE49-F238E27FC236}">
                  <a16:creationId xmlns:a16="http://schemas.microsoft.com/office/drawing/2014/main" id="{BD012BBC-F931-4962-B99D-D6FAEE18C65C}"/>
                </a:ext>
              </a:extLst>
            </p:cNvPr>
            <p:cNvSpPr/>
            <p:nvPr/>
          </p:nvSpPr>
          <p:spPr>
            <a:xfrm>
              <a:off x="5855870" y="4224090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그룹에서 선택</a:t>
              </a:r>
              <a:endPara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97" name="모서리가 둥근 직사각형 211">
              <a:extLst>
                <a:ext uri="{FF2B5EF4-FFF2-40B4-BE49-F238E27FC236}">
                  <a16:creationId xmlns:a16="http://schemas.microsoft.com/office/drawing/2014/main" id="{BB074851-F7B3-4FC6-BFD7-DDA07C4FB41D}"/>
                </a:ext>
              </a:extLst>
            </p:cNvPr>
            <p:cNvSpPr/>
            <p:nvPr/>
          </p:nvSpPr>
          <p:spPr>
            <a:xfrm>
              <a:off x="5855870" y="4731297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조직도에서 선택</a:t>
              </a:r>
            </a:p>
          </p:txBody>
        </p:sp>
        <p:sp>
          <p:nvSpPr>
            <p:cNvPr id="298" name="모서리가 둥근 직사각형 211">
              <a:extLst>
                <a:ext uri="{FF2B5EF4-FFF2-40B4-BE49-F238E27FC236}">
                  <a16:creationId xmlns:a16="http://schemas.microsoft.com/office/drawing/2014/main" id="{F16480CF-45F7-4469-B641-C6AFACAA5723}"/>
                </a:ext>
              </a:extLst>
            </p:cNvPr>
            <p:cNvSpPr/>
            <p:nvPr/>
          </p:nvSpPr>
          <p:spPr>
            <a:xfrm>
              <a:off x="5855870" y="5229362"/>
              <a:ext cx="933511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검색을 통한 선택</a:t>
              </a:r>
            </a:p>
          </p:txBody>
        </p:sp>
      </p:grpSp>
      <p:cxnSp>
        <p:nvCxnSpPr>
          <p:cNvPr id="366" name="직선 화살표 연결선 365">
            <a:extLst>
              <a:ext uri="{FF2B5EF4-FFF2-40B4-BE49-F238E27FC236}">
                <a16:creationId xmlns:a16="http://schemas.microsoft.com/office/drawing/2014/main" id="{B96B3389-3F45-4E5C-9EFC-CF5E781E98D7}"/>
              </a:ext>
            </a:extLst>
          </p:cNvPr>
          <p:cNvCxnSpPr>
            <a:cxnSpLocks/>
          </p:cNvCxnSpPr>
          <p:nvPr/>
        </p:nvCxnSpPr>
        <p:spPr>
          <a:xfrm>
            <a:off x="2861063" y="1706771"/>
            <a:ext cx="324000" cy="0"/>
          </a:xfrm>
          <a:prstGeom prst="straightConnector1">
            <a:avLst/>
          </a:prstGeom>
          <a:ln w="127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81D74582-FB71-4374-BFC8-FB5C1269006D}"/>
              </a:ext>
            </a:extLst>
          </p:cNvPr>
          <p:cNvSpPr/>
          <p:nvPr/>
        </p:nvSpPr>
        <p:spPr>
          <a:xfrm>
            <a:off x="2844104" y="1674904"/>
            <a:ext cx="33053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Yes</a:t>
            </a:r>
            <a:endParaRPr kumimoji="0" lang="ko-KR" altLang="en-US" sz="1050" b="1" i="0" u="none" strike="noStrike" kern="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8" name="모서리가 둥근 직사각형 211">
            <a:extLst>
              <a:ext uri="{FF2B5EF4-FFF2-40B4-BE49-F238E27FC236}">
                <a16:creationId xmlns:a16="http://schemas.microsoft.com/office/drawing/2014/main" id="{040E611D-A495-4C03-9F4C-30671A4B0414}"/>
              </a:ext>
            </a:extLst>
          </p:cNvPr>
          <p:cNvSpPr/>
          <p:nvPr/>
        </p:nvSpPr>
        <p:spPr>
          <a:xfrm>
            <a:off x="3201910" y="1009580"/>
            <a:ext cx="1194493" cy="282150"/>
          </a:xfrm>
          <a:prstGeom prst="roundRect">
            <a:avLst>
              <a:gd name="adj" fmla="val 10294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검색결과 없음</a:t>
            </a:r>
            <a:endParaRPr kumimoji="0" lang="en-US" altLang="ko-KR" sz="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안내 문구 노출</a:t>
            </a:r>
          </a:p>
        </p:txBody>
      </p:sp>
      <p:cxnSp>
        <p:nvCxnSpPr>
          <p:cNvPr id="369" name="연결선: 꺾임 368">
            <a:extLst>
              <a:ext uri="{FF2B5EF4-FFF2-40B4-BE49-F238E27FC236}">
                <a16:creationId xmlns:a16="http://schemas.microsoft.com/office/drawing/2014/main" id="{4151692B-BDFA-4278-AFCF-B7CAA56624E3}"/>
              </a:ext>
            </a:extLst>
          </p:cNvPr>
          <p:cNvCxnSpPr/>
          <p:nvPr/>
        </p:nvCxnSpPr>
        <p:spPr>
          <a:xfrm flipV="1">
            <a:off x="2870759" y="1149129"/>
            <a:ext cx="324000" cy="486294"/>
          </a:xfrm>
          <a:prstGeom prst="bentConnector3">
            <a:avLst/>
          </a:prstGeom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68B699ED-A5AD-4A81-84E8-D604961A410C}"/>
              </a:ext>
            </a:extLst>
          </p:cNvPr>
          <p:cNvSpPr/>
          <p:nvPr/>
        </p:nvSpPr>
        <p:spPr>
          <a:xfrm>
            <a:off x="2766015" y="1259486"/>
            <a:ext cx="312906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No</a:t>
            </a:r>
            <a:endParaRPr kumimoji="0" lang="ko-KR" altLang="en-US" sz="105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1" name="모서리가 둥근 직사각형 211">
            <a:extLst>
              <a:ext uri="{FF2B5EF4-FFF2-40B4-BE49-F238E27FC236}">
                <a16:creationId xmlns:a16="http://schemas.microsoft.com/office/drawing/2014/main" id="{C8E324EA-8CF9-4FF6-B7C3-C4586C269663}"/>
              </a:ext>
            </a:extLst>
          </p:cNvPr>
          <p:cNvSpPr/>
          <p:nvPr/>
        </p:nvSpPr>
        <p:spPr>
          <a:xfrm>
            <a:off x="3179869" y="1565696"/>
            <a:ext cx="1130873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동료 마우스 오버</a:t>
            </a:r>
            <a:endParaRPr kumimoji="0" lang="ko-KR" altLang="en-US" sz="9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372" name="직선 화살표 연결선 371">
            <a:extLst>
              <a:ext uri="{FF2B5EF4-FFF2-40B4-BE49-F238E27FC236}">
                <a16:creationId xmlns:a16="http://schemas.microsoft.com/office/drawing/2014/main" id="{FC55213F-1364-4607-9906-AB8D32E7070F}"/>
              </a:ext>
            </a:extLst>
          </p:cNvPr>
          <p:cNvCxnSpPr>
            <a:cxnSpLocks/>
          </p:cNvCxnSpPr>
          <p:nvPr/>
        </p:nvCxnSpPr>
        <p:spPr>
          <a:xfrm>
            <a:off x="5801946" y="170677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3" name="모서리가 둥근 직사각형 211">
            <a:extLst>
              <a:ext uri="{FF2B5EF4-FFF2-40B4-BE49-F238E27FC236}">
                <a16:creationId xmlns:a16="http://schemas.microsoft.com/office/drawing/2014/main" id="{CB69051F-AFFD-4081-85B3-16471F48C85E}"/>
              </a:ext>
            </a:extLst>
          </p:cNvPr>
          <p:cNvSpPr/>
          <p:nvPr/>
        </p:nvSpPr>
        <p:spPr>
          <a:xfrm>
            <a:off x="1801371" y="1475723"/>
            <a:ext cx="1053908" cy="423836"/>
          </a:xfrm>
          <a:prstGeom prst="roundRect">
            <a:avLst>
              <a:gd name="adj" fmla="val 19827"/>
            </a:avLst>
          </a:prstGeom>
          <a:solidFill>
            <a:schemeClr val="bg1"/>
          </a:solidFill>
          <a:ln w="31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동료 검색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364" name="직선 화살표 연결선 363">
            <a:extLst>
              <a:ext uri="{FF2B5EF4-FFF2-40B4-BE49-F238E27FC236}">
                <a16:creationId xmlns:a16="http://schemas.microsoft.com/office/drawing/2014/main" id="{756002F3-BB13-4669-A15E-DE6E5A7BA048}"/>
              </a:ext>
            </a:extLst>
          </p:cNvPr>
          <p:cNvCxnSpPr>
            <a:cxnSpLocks/>
          </p:cNvCxnSpPr>
          <p:nvPr/>
        </p:nvCxnSpPr>
        <p:spPr>
          <a:xfrm>
            <a:off x="1460412" y="168764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5" name="모서리가 둥근 직사각형 211">
            <a:extLst>
              <a:ext uri="{FF2B5EF4-FFF2-40B4-BE49-F238E27FC236}">
                <a16:creationId xmlns:a16="http://schemas.microsoft.com/office/drawing/2014/main" id="{49C3BE28-1E7B-4B63-9D14-1F10160DCB05}"/>
              </a:ext>
            </a:extLst>
          </p:cNvPr>
          <p:cNvSpPr/>
          <p:nvPr/>
        </p:nvSpPr>
        <p:spPr>
          <a:xfrm>
            <a:off x="303188" y="1475723"/>
            <a:ext cx="1176272" cy="423836"/>
          </a:xfrm>
          <a:prstGeom prst="roundRect">
            <a:avLst>
              <a:gd name="adj" fmla="val 21503"/>
            </a:avLst>
          </a:prstGeom>
          <a:solidFill>
            <a:srgbClr val="C0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동료</a:t>
            </a:r>
          </a:p>
        </p:txBody>
      </p:sp>
      <p:sp>
        <p:nvSpPr>
          <p:cNvPr id="69" name="모서리가 둥근 직사각형 211">
            <a:extLst>
              <a:ext uri="{FF2B5EF4-FFF2-40B4-BE49-F238E27FC236}">
                <a16:creationId xmlns:a16="http://schemas.microsoft.com/office/drawing/2014/main" id="{09B005C1-5C28-4706-B542-5621277873CC}"/>
              </a:ext>
            </a:extLst>
          </p:cNvPr>
          <p:cNvSpPr/>
          <p:nvPr/>
        </p:nvSpPr>
        <p:spPr>
          <a:xfrm>
            <a:off x="6150522" y="1395290"/>
            <a:ext cx="1192529" cy="622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생성 완료되며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대화방 이동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2" name="모서리가 둥근 직사각형 211">
            <a:extLst>
              <a:ext uri="{FF2B5EF4-FFF2-40B4-BE49-F238E27FC236}">
                <a16:creationId xmlns:a16="http://schemas.microsoft.com/office/drawing/2014/main" id="{63888424-9E58-4EA1-974E-3732C57CF825}"/>
              </a:ext>
            </a:extLst>
          </p:cNvPr>
          <p:cNvSpPr/>
          <p:nvPr/>
        </p:nvSpPr>
        <p:spPr>
          <a:xfrm>
            <a:off x="4640490" y="1565696"/>
            <a:ext cx="1152000" cy="282150"/>
          </a:xfrm>
          <a:prstGeom prst="roundRect">
            <a:avLst>
              <a:gd name="adj" fmla="val 17060"/>
            </a:avLst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ko-KR" altLang="en-US" sz="9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rPr>
              <a:t>대화하기 클릭</a:t>
            </a:r>
          </a:p>
        </p:txBody>
      </p:sp>
      <p:cxnSp>
        <p:nvCxnSpPr>
          <p:cNvPr id="75" name="직선 화살표 연결선 74">
            <a:extLst>
              <a:ext uri="{FF2B5EF4-FFF2-40B4-BE49-F238E27FC236}">
                <a16:creationId xmlns:a16="http://schemas.microsoft.com/office/drawing/2014/main" id="{FEE61572-8BDD-462B-AE49-E343E8C6185F}"/>
              </a:ext>
            </a:extLst>
          </p:cNvPr>
          <p:cNvCxnSpPr>
            <a:cxnSpLocks/>
          </p:cNvCxnSpPr>
          <p:nvPr/>
        </p:nvCxnSpPr>
        <p:spPr>
          <a:xfrm>
            <a:off x="4323117" y="1706771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오른쪽 대괄호 84">
            <a:extLst>
              <a:ext uri="{FF2B5EF4-FFF2-40B4-BE49-F238E27FC236}">
                <a16:creationId xmlns:a16="http://schemas.microsoft.com/office/drawing/2014/main" id="{12538BB4-1725-44CC-A726-E7C47EFC1AF9}"/>
              </a:ext>
            </a:extLst>
          </p:cNvPr>
          <p:cNvSpPr/>
          <p:nvPr/>
        </p:nvSpPr>
        <p:spPr>
          <a:xfrm>
            <a:off x="6855292" y="2687544"/>
            <a:ext cx="78598" cy="1022400"/>
          </a:xfrm>
          <a:prstGeom prst="rightBracket">
            <a:avLst/>
          </a:prstGeom>
          <a:ln w="9525">
            <a:solidFill>
              <a:srgbClr val="7F7F7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FB5255CD-AE39-48A0-80EB-B6E10EE93070}"/>
              </a:ext>
            </a:extLst>
          </p:cNvPr>
          <p:cNvCxnSpPr>
            <a:cxnSpLocks/>
          </p:cNvCxnSpPr>
          <p:nvPr/>
        </p:nvCxnSpPr>
        <p:spPr>
          <a:xfrm>
            <a:off x="4237689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9EB080A3-7446-4784-8E7F-AE05C8CB12E3}"/>
              </a:ext>
            </a:extLst>
          </p:cNvPr>
          <p:cNvCxnSpPr>
            <a:cxnSpLocks/>
          </p:cNvCxnSpPr>
          <p:nvPr/>
        </p:nvCxnSpPr>
        <p:spPr>
          <a:xfrm>
            <a:off x="6950942" y="3198744"/>
            <a:ext cx="324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모서리가 둥근 직사각형 211">
            <a:extLst>
              <a:ext uri="{FF2B5EF4-FFF2-40B4-BE49-F238E27FC236}">
                <a16:creationId xmlns:a16="http://schemas.microsoft.com/office/drawing/2014/main" id="{84D2D2F1-D0FF-4618-A8A6-FD12D6926260}"/>
              </a:ext>
            </a:extLst>
          </p:cNvPr>
          <p:cNvSpPr/>
          <p:nvPr/>
        </p:nvSpPr>
        <p:spPr>
          <a:xfrm>
            <a:off x="7299518" y="2887263"/>
            <a:ext cx="1192529" cy="622962"/>
          </a:xfrm>
          <a:prstGeom prst="roundRect">
            <a:avLst>
              <a:gd name="adj" fmla="val 14680"/>
            </a:avLst>
          </a:prstGeom>
          <a:solidFill>
            <a:srgbClr val="D9D9D9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대화방 생성 완료되며</a:t>
            </a:r>
            <a:endParaRPr kumimoji="0" lang="en-US" altLang="ko-KR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</a:rPr>
              <a:t>대화방 이동</a:t>
            </a:r>
            <a:endParaRPr kumimoji="0" lang="ko-KR" altLang="en-US" sz="1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8C74C52E-409B-457D-9A53-D1397995128E}"/>
              </a:ext>
            </a:extLst>
          </p:cNvPr>
          <p:cNvGrpSpPr/>
          <p:nvPr/>
        </p:nvGrpSpPr>
        <p:grpSpPr>
          <a:xfrm>
            <a:off x="282580" y="4044401"/>
            <a:ext cx="2939262" cy="347550"/>
            <a:chOff x="282580" y="571273"/>
            <a:chExt cx="2939262" cy="347550"/>
          </a:xfrm>
        </p:grpSpPr>
        <p:pic>
          <p:nvPicPr>
            <p:cNvPr id="92" name="그래픽 91" descr="브라유 점자">
              <a:extLst>
                <a:ext uri="{FF2B5EF4-FFF2-40B4-BE49-F238E27FC236}">
                  <a16:creationId xmlns:a16="http://schemas.microsoft.com/office/drawing/2014/main" id="{B9B51F4C-2E36-43F6-9BB7-AAFD7EF748C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9D35AE53-F133-4993-8936-8E32A4A9981A}"/>
                </a:ext>
              </a:extLst>
            </p:cNvPr>
            <p:cNvSpPr/>
            <p:nvPr/>
          </p:nvSpPr>
          <p:spPr>
            <a:xfrm>
              <a:off x="544506" y="606550"/>
              <a:ext cx="2677336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동료 프로필을 통한 </a:t>
              </a:r>
              <a:r>
                <a:rPr lang="en-US" altLang="ko-KR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1:1 </a:t>
              </a:r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생성</a:t>
              </a:r>
            </a:p>
          </p:txBody>
        </p:sp>
      </p:grpSp>
      <p:grpSp>
        <p:nvGrpSpPr>
          <p:cNvPr id="94" name="그룹 93">
            <a:extLst>
              <a:ext uri="{FF2B5EF4-FFF2-40B4-BE49-F238E27FC236}">
                <a16:creationId xmlns:a16="http://schemas.microsoft.com/office/drawing/2014/main" id="{1DC76457-C66F-4D22-BB42-75109E00D3BB}"/>
              </a:ext>
            </a:extLst>
          </p:cNvPr>
          <p:cNvGrpSpPr/>
          <p:nvPr/>
        </p:nvGrpSpPr>
        <p:grpSpPr>
          <a:xfrm>
            <a:off x="303188" y="4566023"/>
            <a:ext cx="4129408" cy="622962"/>
            <a:chOff x="303188" y="1143695"/>
            <a:chExt cx="4129408" cy="622962"/>
          </a:xfrm>
        </p:grpSpPr>
        <p:cxnSp>
          <p:nvCxnSpPr>
            <p:cNvPr id="95" name="직선 화살표 연결선 94">
              <a:extLst>
                <a:ext uri="{FF2B5EF4-FFF2-40B4-BE49-F238E27FC236}">
                  <a16:creationId xmlns:a16="http://schemas.microsoft.com/office/drawing/2014/main" id="{2331DBC8-22A7-4C1C-9546-1DB11E65FA68}"/>
                </a:ext>
              </a:extLst>
            </p:cNvPr>
            <p:cNvCxnSpPr>
              <a:cxnSpLocks/>
            </p:cNvCxnSpPr>
            <p:nvPr/>
          </p:nvCxnSpPr>
          <p:spPr>
            <a:xfrm>
              <a:off x="2893226" y="1455176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모서리가 둥근 직사각형 211">
              <a:extLst>
                <a:ext uri="{FF2B5EF4-FFF2-40B4-BE49-F238E27FC236}">
                  <a16:creationId xmlns:a16="http://schemas.microsoft.com/office/drawing/2014/main" id="{95D21DE9-6D71-404A-BA97-172BA614E8BB}"/>
                </a:ext>
              </a:extLst>
            </p:cNvPr>
            <p:cNvSpPr/>
            <p:nvPr/>
          </p:nvSpPr>
          <p:spPr>
            <a:xfrm>
              <a:off x="1801371" y="1247208"/>
              <a:ext cx="1053908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대화하기 클릭</a:t>
              </a:r>
            </a:p>
          </p:txBody>
        </p:sp>
        <p:cxnSp>
          <p:nvCxnSpPr>
            <p:cNvPr id="97" name="직선 화살표 연결선 96">
              <a:extLst>
                <a:ext uri="{FF2B5EF4-FFF2-40B4-BE49-F238E27FC236}">
                  <a16:creationId xmlns:a16="http://schemas.microsoft.com/office/drawing/2014/main" id="{293C51D3-8E3A-4ADC-96D5-01089E7CD077}"/>
                </a:ext>
              </a:extLst>
            </p:cNvPr>
            <p:cNvCxnSpPr>
              <a:cxnSpLocks/>
            </p:cNvCxnSpPr>
            <p:nvPr/>
          </p:nvCxnSpPr>
          <p:spPr>
            <a:xfrm>
              <a:off x="1460412" y="1459126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모서리가 둥근 직사각형 211">
              <a:extLst>
                <a:ext uri="{FF2B5EF4-FFF2-40B4-BE49-F238E27FC236}">
                  <a16:creationId xmlns:a16="http://schemas.microsoft.com/office/drawing/2014/main" id="{E24F502D-8FE5-425B-852B-29137325FF20}"/>
                </a:ext>
              </a:extLst>
            </p:cNvPr>
            <p:cNvSpPr/>
            <p:nvPr/>
          </p:nvSpPr>
          <p:spPr>
            <a:xfrm>
              <a:off x="303188" y="1247208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  <p:sp>
          <p:nvSpPr>
            <p:cNvPr id="99" name="모서리가 둥근 직사각형 211">
              <a:extLst>
                <a:ext uri="{FF2B5EF4-FFF2-40B4-BE49-F238E27FC236}">
                  <a16:creationId xmlns:a16="http://schemas.microsoft.com/office/drawing/2014/main" id="{AB2F4D40-DC3A-4C3C-8306-06EACD227704}"/>
                </a:ext>
              </a:extLst>
            </p:cNvPr>
            <p:cNvSpPr/>
            <p:nvPr/>
          </p:nvSpPr>
          <p:spPr>
            <a:xfrm>
              <a:off x="3240067" y="1143695"/>
              <a:ext cx="1192529" cy="622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(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목록 추가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)</a:t>
              </a:r>
              <a:endPara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</p:grp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F37E367D-F7FA-4619-87D6-BC1ABF4E38D8}"/>
              </a:ext>
            </a:extLst>
          </p:cNvPr>
          <p:cNvGrpSpPr/>
          <p:nvPr/>
        </p:nvGrpSpPr>
        <p:grpSpPr>
          <a:xfrm>
            <a:off x="282580" y="5426486"/>
            <a:ext cx="3027427" cy="347550"/>
            <a:chOff x="282580" y="571273"/>
            <a:chExt cx="3027427" cy="347550"/>
          </a:xfrm>
        </p:grpSpPr>
        <p:pic>
          <p:nvPicPr>
            <p:cNvPr id="101" name="그래픽 100" descr="브라유 점자">
              <a:extLst>
                <a:ext uri="{FF2B5EF4-FFF2-40B4-BE49-F238E27FC236}">
                  <a16:creationId xmlns:a16="http://schemas.microsoft.com/office/drawing/2014/main" id="{AE5719A5-6751-4EC6-98A9-AE6C150A6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2580" y="571273"/>
              <a:ext cx="347550" cy="347550"/>
            </a:xfrm>
            <a:prstGeom prst="rect">
              <a:avLst/>
            </a:prstGeom>
          </p:spPr>
        </p:pic>
        <p:sp>
          <p:nvSpPr>
            <p:cNvPr id="102" name="직사각형 101">
              <a:extLst>
                <a:ext uri="{FF2B5EF4-FFF2-40B4-BE49-F238E27FC236}">
                  <a16:creationId xmlns:a16="http://schemas.microsoft.com/office/drawing/2014/main" id="{0AFD3D52-B6CE-4F0D-B910-A5D3CC77C569}"/>
                </a:ext>
              </a:extLst>
            </p:cNvPr>
            <p:cNvSpPr/>
            <p:nvPr/>
          </p:nvSpPr>
          <p:spPr>
            <a:xfrm>
              <a:off x="544506" y="606550"/>
              <a:ext cx="276550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12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내 멤버 목록에서 대화방 생성</a:t>
              </a:r>
            </a:p>
          </p:txBody>
        </p: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65F6EB78-05BA-4F43-A348-FF3C06567408}"/>
              </a:ext>
            </a:extLst>
          </p:cNvPr>
          <p:cNvGrpSpPr/>
          <p:nvPr/>
        </p:nvGrpSpPr>
        <p:grpSpPr>
          <a:xfrm>
            <a:off x="303188" y="6019827"/>
            <a:ext cx="8866714" cy="622962"/>
            <a:chOff x="303188" y="4267227"/>
            <a:chExt cx="8866714" cy="622962"/>
          </a:xfrm>
        </p:grpSpPr>
        <p:sp>
          <p:nvSpPr>
            <p:cNvPr id="104" name="모서리가 둥근 직사각형 211">
              <a:extLst>
                <a:ext uri="{FF2B5EF4-FFF2-40B4-BE49-F238E27FC236}">
                  <a16:creationId xmlns:a16="http://schemas.microsoft.com/office/drawing/2014/main" id="{3734347A-CAB8-4D00-978D-CA35079136CC}"/>
                </a:ext>
              </a:extLst>
            </p:cNvPr>
            <p:cNvSpPr/>
            <p:nvPr/>
          </p:nvSpPr>
          <p:spPr>
            <a:xfrm>
              <a:off x="1801371" y="4366790"/>
              <a:ext cx="1053908" cy="423836"/>
            </a:xfrm>
            <a:prstGeom prst="roundRect">
              <a:avLst>
                <a:gd name="adj" fmla="val 19827"/>
              </a:avLst>
            </a:prstGeom>
            <a:solidFill>
              <a:schemeClr val="bg1"/>
            </a:solidFill>
            <a:ln w="3175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대화방 멤버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목록 클릭</a:t>
              </a:r>
            </a:p>
          </p:txBody>
        </p:sp>
        <p:cxnSp>
          <p:nvCxnSpPr>
            <p:cNvPr id="105" name="직선 화살표 연결선 104">
              <a:extLst>
                <a:ext uri="{FF2B5EF4-FFF2-40B4-BE49-F238E27FC236}">
                  <a16:creationId xmlns:a16="http://schemas.microsoft.com/office/drawing/2014/main" id="{7DCBB8BA-916B-493B-8A4C-B7EABC2547C0}"/>
                </a:ext>
              </a:extLst>
            </p:cNvPr>
            <p:cNvCxnSpPr>
              <a:cxnSpLocks/>
            </p:cNvCxnSpPr>
            <p:nvPr/>
          </p:nvCxnSpPr>
          <p:spPr>
            <a:xfrm>
              <a:off x="1460412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6" name="모서리가 둥근 직사각형 211">
              <a:extLst>
                <a:ext uri="{FF2B5EF4-FFF2-40B4-BE49-F238E27FC236}">
                  <a16:creationId xmlns:a16="http://schemas.microsoft.com/office/drawing/2014/main" id="{F9B771EF-70FC-4F0E-8BC9-3E831FD9FC40}"/>
                </a:ext>
              </a:extLst>
            </p:cNvPr>
            <p:cNvSpPr/>
            <p:nvPr/>
          </p:nvSpPr>
          <p:spPr>
            <a:xfrm>
              <a:off x="303188" y="4366790"/>
              <a:ext cx="1176272" cy="423836"/>
            </a:xfrm>
            <a:prstGeom prst="roundRect">
              <a:avLst>
                <a:gd name="adj" fmla="val 21503"/>
              </a:avLst>
            </a:prstGeom>
            <a:solidFill>
              <a:srgbClr val="C00000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cs typeface="Arial"/>
                </a:rPr>
                <a:t>대화방</a:t>
              </a:r>
            </a:p>
          </p:txBody>
        </p:sp>
        <p:cxnSp>
          <p:nvCxnSpPr>
            <p:cNvPr id="107" name="직선 화살표 연결선 106">
              <a:extLst>
                <a:ext uri="{FF2B5EF4-FFF2-40B4-BE49-F238E27FC236}">
                  <a16:creationId xmlns:a16="http://schemas.microsoft.com/office/drawing/2014/main" id="{CBB9E908-9A09-40D4-9849-956497199C3F}"/>
                </a:ext>
              </a:extLst>
            </p:cNvPr>
            <p:cNvCxnSpPr>
              <a:cxnSpLocks/>
            </p:cNvCxnSpPr>
            <p:nvPr/>
          </p:nvCxnSpPr>
          <p:spPr>
            <a:xfrm>
              <a:off x="2862963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모서리가 둥근 직사각형 211">
              <a:extLst>
                <a:ext uri="{FF2B5EF4-FFF2-40B4-BE49-F238E27FC236}">
                  <a16:creationId xmlns:a16="http://schemas.microsoft.com/office/drawing/2014/main" id="{BAC90241-2531-4FFF-A7AC-57AFB5F0181A}"/>
                </a:ext>
              </a:extLst>
            </p:cNvPr>
            <p:cNvSpPr/>
            <p:nvPr/>
          </p:nvSpPr>
          <p:spPr>
            <a:xfrm>
              <a:off x="3168249" y="4368848"/>
              <a:ext cx="1270354" cy="419720"/>
            </a:xfrm>
            <a:prstGeom prst="roundRect">
              <a:avLst>
                <a:gd name="adj" fmla="val 26532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대화방 멤버 목록</a:t>
              </a:r>
            </a:p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레이어</a:t>
              </a:r>
            </a:p>
          </p:txBody>
        </p:sp>
        <p:cxnSp>
          <p:nvCxnSpPr>
            <p:cNvPr id="109" name="직선 화살표 연결선 108">
              <a:extLst>
                <a:ext uri="{FF2B5EF4-FFF2-40B4-BE49-F238E27FC236}">
                  <a16:creationId xmlns:a16="http://schemas.microsoft.com/office/drawing/2014/main" id="{E05675CB-F0CB-40F9-88E3-DF70382C89A9}"/>
                </a:ext>
              </a:extLst>
            </p:cNvPr>
            <p:cNvCxnSpPr>
              <a:cxnSpLocks/>
            </p:cNvCxnSpPr>
            <p:nvPr/>
          </p:nvCxnSpPr>
          <p:spPr>
            <a:xfrm>
              <a:off x="4437346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모서리가 둥근 직사각형 211">
              <a:extLst>
                <a:ext uri="{FF2B5EF4-FFF2-40B4-BE49-F238E27FC236}">
                  <a16:creationId xmlns:a16="http://schemas.microsoft.com/office/drawing/2014/main" id="{4C4C846E-CE0B-4D71-9229-7D573FC198C9}"/>
                </a:ext>
              </a:extLst>
            </p:cNvPr>
            <p:cNvSpPr/>
            <p:nvPr/>
          </p:nvSpPr>
          <p:spPr>
            <a:xfrm>
              <a:off x="4751573" y="4437633"/>
              <a:ext cx="1284218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  <p:cxnSp>
          <p:nvCxnSpPr>
            <p:cNvPr id="111" name="직선 화살표 연결선 110">
              <a:extLst>
                <a:ext uri="{FF2B5EF4-FFF2-40B4-BE49-F238E27FC236}">
                  <a16:creationId xmlns:a16="http://schemas.microsoft.com/office/drawing/2014/main" id="{65CD47DB-AEF1-442B-8B8D-1DD82CD399A5}"/>
                </a:ext>
              </a:extLst>
            </p:cNvPr>
            <p:cNvCxnSpPr>
              <a:cxnSpLocks/>
            </p:cNvCxnSpPr>
            <p:nvPr/>
          </p:nvCxnSpPr>
          <p:spPr>
            <a:xfrm>
              <a:off x="7630532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모서리가 둥근 직사각형 211">
              <a:extLst>
                <a:ext uri="{FF2B5EF4-FFF2-40B4-BE49-F238E27FC236}">
                  <a16:creationId xmlns:a16="http://schemas.microsoft.com/office/drawing/2014/main" id="{8EE66721-4297-4A5F-9A07-3E12FE1AC43F}"/>
                </a:ext>
              </a:extLst>
            </p:cNvPr>
            <p:cNvSpPr/>
            <p:nvPr/>
          </p:nvSpPr>
          <p:spPr>
            <a:xfrm>
              <a:off x="7977373" y="4267227"/>
              <a:ext cx="1192529" cy="622962"/>
            </a:xfrm>
            <a:prstGeom prst="roundRect">
              <a:avLst>
                <a:gd name="adj" fmla="val 14680"/>
              </a:avLst>
            </a:prstGeom>
            <a:solidFill>
              <a:srgbClr val="D9D9D9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대화상대 추가 완료</a:t>
              </a:r>
              <a:endParaRPr lang="en-US" altLang="ko-KR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  <a:p>
              <a:pPr lvl="0" algn="ctr"/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(</a:t>
              </a:r>
              <a:r>
                <a:rPr lang="ko-KR" altLang="en-US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목록 추가</a:t>
              </a:r>
              <a:r>
                <a:rPr lang="en-US" altLang="ko-KR" sz="10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)</a:t>
              </a:r>
              <a:endParaRPr lang="ko-KR" altLang="en-US" sz="1000" b="1" dirty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</a:endParaRPr>
            </a:p>
          </p:txBody>
        </p:sp>
        <p:cxnSp>
          <p:nvCxnSpPr>
            <p:cNvPr id="113" name="직선 화살표 연결선 112">
              <a:extLst>
                <a:ext uri="{FF2B5EF4-FFF2-40B4-BE49-F238E27FC236}">
                  <a16:creationId xmlns:a16="http://schemas.microsoft.com/office/drawing/2014/main" id="{22529D5E-7D13-4A32-A0A7-71A6A63B9082}"/>
                </a:ext>
              </a:extLst>
            </p:cNvPr>
            <p:cNvCxnSpPr>
              <a:cxnSpLocks/>
            </p:cNvCxnSpPr>
            <p:nvPr/>
          </p:nvCxnSpPr>
          <p:spPr>
            <a:xfrm>
              <a:off x="6050246" y="4578708"/>
              <a:ext cx="324000" cy="0"/>
            </a:xfrm>
            <a:prstGeom prst="straightConnector1">
              <a:avLst/>
            </a:prstGeom>
            <a:ln w="12700"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모서리가 둥근 직사각형 211">
              <a:extLst>
                <a:ext uri="{FF2B5EF4-FFF2-40B4-BE49-F238E27FC236}">
                  <a16:creationId xmlns:a16="http://schemas.microsoft.com/office/drawing/2014/main" id="{9EEECF7E-B474-4140-A74C-99CA8175EB7C}"/>
                </a:ext>
              </a:extLst>
            </p:cNvPr>
            <p:cNvSpPr/>
            <p:nvPr/>
          </p:nvSpPr>
          <p:spPr>
            <a:xfrm>
              <a:off x="6364473" y="4437633"/>
              <a:ext cx="1284218" cy="282150"/>
            </a:xfrm>
            <a:prstGeom prst="roundRect">
              <a:avLst>
                <a:gd name="adj" fmla="val 17060"/>
              </a:avLst>
            </a:prstGeom>
            <a:solidFill>
              <a:schemeClr val="bg1"/>
            </a:solidFill>
            <a:ln w="31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ko-KR" altLang="en-US" sz="900" b="1" dirty="0">
                  <a:solidFill>
                    <a:srgbClr val="000000"/>
                  </a:solidFill>
                  <a:latin typeface="맑은 고딕" panose="020B0503020000020004" pitchFamily="50" charset="-127"/>
                  <a:cs typeface="Arial"/>
                </a:rPr>
                <a:t>동료 프로필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2072848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3D2C3BA-BAD3-4BB2-B9F5-D74610A731C7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886128D3-D826-44B3-8237-A8AC45D0613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72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FBAD5-F86B-46DD-961E-EACBFE5940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EDE7E00-8B58-4697-8830-A45BF483D74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4AD2FE8D-3FBA-4EE7-9D56-1F7D4E174D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7CB6B5F6-E3CD-4FDC-8F37-30E4C29B4852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63526FAE-0C0D-4AAA-BFE9-4508AA9AB577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177" name="그래픽 176" descr="사용자">
            <a:extLst>
              <a:ext uri="{FF2B5EF4-FFF2-40B4-BE49-F238E27FC236}">
                <a16:creationId xmlns:a16="http://schemas.microsoft.com/office/drawing/2014/main" id="{FCA32872-84B1-434F-97D7-A7743DADD01C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78" name="타원 177">
            <a:extLst>
              <a:ext uri="{FF2B5EF4-FFF2-40B4-BE49-F238E27FC236}">
                <a16:creationId xmlns:a16="http://schemas.microsoft.com/office/drawing/2014/main" id="{27BE5C2A-BA9B-43C5-94CC-F2C744436287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88A584A8-DAB6-4259-AFE6-DC7E36B0BC99}"/>
              </a:ext>
            </a:extLst>
          </p:cNvPr>
          <p:cNvSpPr/>
          <p:nvPr/>
        </p:nvSpPr>
        <p:spPr>
          <a:xfrm flipV="1">
            <a:off x="3230073" y="1307733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5F1A21DA-D76C-42FD-90DC-53134BD2EF59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114807" y="142020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186" name="Oval">
              <a:extLst>
                <a:ext uri="{FF2B5EF4-FFF2-40B4-BE49-F238E27FC236}">
                  <a16:creationId xmlns:a16="http://schemas.microsoft.com/office/drawing/2014/main" id="{FDBAAE8B-0714-4441-AF58-4C5FC5767F9E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87" name="Oval">
              <a:extLst>
                <a:ext uri="{FF2B5EF4-FFF2-40B4-BE49-F238E27FC236}">
                  <a16:creationId xmlns:a16="http://schemas.microsoft.com/office/drawing/2014/main" id="{0C60B6B5-6D8A-47B8-BFD5-ECC300868D96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88" name="Oval">
              <a:extLst>
                <a:ext uri="{FF2B5EF4-FFF2-40B4-BE49-F238E27FC236}">
                  <a16:creationId xmlns:a16="http://schemas.microsoft.com/office/drawing/2014/main" id="{D7AFBF05-501A-4470-A0D3-2B7E76010494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83" name="그래픽 182" descr="신호음 장치">
            <a:extLst>
              <a:ext uri="{FF2B5EF4-FFF2-40B4-BE49-F238E27FC236}">
                <a16:creationId xmlns:a16="http://schemas.microsoft.com/office/drawing/2014/main" id="{E65B7795-9DD6-445A-9CA5-BA104869BEE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335015" y="1389348"/>
            <a:ext cx="215999" cy="216000"/>
          </a:xfrm>
          <a:prstGeom prst="rect">
            <a:avLst/>
          </a:prstGeom>
        </p:spPr>
      </p:pic>
      <p:sp>
        <p:nvSpPr>
          <p:cNvPr id="184" name="Hamburger Button">
            <a:extLst>
              <a:ext uri="{FF2B5EF4-FFF2-40B4-BE49-F238E27FC236}">
                <a16:creationId xmlns:a16="http://schemas.microsoft.com/office/drawing/2014/main" id="{3ED498F6-FD1E-463A-9788-C931F73AB1C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47878" y="1443909"/>
            <a:ext cx="180000" cy="106878"/>
          </a:xfrm>
          <a:custGeom>
            <a:avLst/>
            <a:gdLst>
              <a:gd name="T0" fmla="*/ 0 w 564"/>
              <a:gd name="T1" fmla="*/ 0 h 310"/>
              <a:gd name="T2" fmla="*/ 0 w 564"/>
              <a:gd name="T3" fmla="*/ 28 h 310"/>
              <a:gd name="T4" fmla="*/ 564 w 564"/>
              <a:gd name="T5" fmla="*/ 28 h 310"/>
              <a:gd name="T6" fmla="*/ 564 w 564"/>
              <a:gd name="T7" fmla="*/ 0 h 310"/>
              <a:gd name="T8" fmla="*/ 0 w 564"/>
              <a:gd name="T9" fmla="*/ 0 h 310"/>
              <a:gd name="T10" fmla="*/ 0 w 564"/>
              <a:gd name="T11" fmla="*/ 141 h 310"/>
              <a:gd name="T12" fmla="*/ 0 w 564"/>
              <a:gd name="T13" fmla="*/ 169 h 310"/>
              <a:gd name="T14" fmla="*/ 564 w 564"/>
              <a:gd name="T15" fmla="*/ 169 h 310"/>
              <a:gd name="T16" fmla="*/ 564 w 564"/>
              <a:gd name="T17" fmla="*/ 141 h 310"/>
              <a:gd name="T18" fmla="*/ 0 w 564"/>
              <a:gd name="T19" fmla="*/ 141 h 310"/>
              <a:gd name="T20" fmla="*/ 0 w 564"/>
              <a:gd name="T21" fmla="*/ 282 h 310"/>
              <a:gd name="T22" fmla="*/ 0 w 564"/>
              <a:gd name="T23" fmla="*/ 310 h 310"/>
              <a:gd name="T24" fmla="*/ 564 w 564"/>
              <a:gd name="T25" fmla="*/ 310 h 310"/>
              <a:gd name="T26" fmla="*/ 564 w 564"/>
              <a:gd name="T27" fmla="*/ 282 h 310"/>
              <a:gd name="T28" fmla="*/ 0 w 564"/>
              <a:gd name="T29" fmla="*/ 282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4" h="310">
                <a:moveTo>
                  <a:pt x="0" y="0"/>
                </a:moveTo>
                <a:lnTo>
                  <a:pt x="0" y="28"/>
                </a:lnTo>
                <a:lnTo>
                  <a:pt x="564" y="28"/>
                </a:lnTo>
                <a:lnTo>
                  <a:pt x="564" y="0"/>
                </a:lnTo>
                <a:lnTo>
                  <a:pt x="0" y="0"/>
                </a:lnTo>
                <a:close/>
                <a:moveTo>
                  <a:pt x="0" y="141"/>
                </a:moveTo>
                <a:lnTo>
                  <a:pt x="0" y="169"/>
                </a:lnTo>
                <a:lnTo>
                  <a:pt x="564" y="169"/>
                </a:lnTo>
                <a:lnTo>
                  <a:pt x="564" y="141"/>
                </a:lnTo>
                <a:lnTo>
                  <a:pt x="0" y="141"/>
                </a:lnTo>
                <a:close/>
                <a:moveTo>
                  <a:pt x="0" y="282"/>
                </a:moveTo>
                <a:lnTo>
                  <a:pt x="0" y="310"/>
                </a:lnTo>
                <a:lnTo>
                  <a:pt x="564" y="310"/>
                </a:lnTo>
                <a:lnTo>
                  <a:pt x="564" y="282"/>
                </a:lnTo>
                <a:lnTo>
                  <a:pt x="0" y="282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5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85" name="Search Icon">
            <a:extLst>
              <a:ext uri="{FF2B5EF4-FFF2-40B4-BE49-F238E27FC236}">
                <a16:creationId xmlns:a16="http://schemas.microsoft.com/office/drawing/2014/main" id="{57597D05-6204-40BB-909A-B0DDE99F46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30706" y="1425348"/>
            <a:ext cx="144392" cy="144000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7F7F7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>
                  <a:lumMod val="9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7D2C21-FB74-4FD6-AE30-98E7DF03CA6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59D74AAE-8746-46BA-9394-A4677873E1BF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91" name="직사각형 190">
              <a:extLst>
                <a:ext uri="{FF2B5EF4-FFF2-40B4-BE49-F238E27FC236}">
                  <a16:creationId xmlns:a16="http://schemas.microsoft.com/office/drawing/2014/main" id="{519EF2FB-C9C4-4792-8735-B7FB9F4D5AE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58823005-F789-47DD-8E4A-BE7BBB5D269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3" name="Download">
              <a:extLst>
                <a:ext uri="{FF2B5EF4-FFF2-40B4-BE49-F238E27FC236}">
                  <a16:creationId xmlns:a16="http://schemas.microsoft.com/office/drawing/2014/main" id="{C18EBD47-1346-4803-9F44-7C0D909AA5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ACBE5BF3-4422-4A3A-8FB6-29E79B898043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5A2E21A3-333F-4080-8287-47C49DB867DE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99" name="사각형: 둥근 모서리 198">
              <a:extLst>
                <a:ext uri="{FF2B5EF4-FFF2-40B4-BE49-F238E27FC236}">
                  <a16:creationId xmlns:a16="http://schemas.microsoft.com/office/drawing/2014/main" id="{4D3F820A-5A58-4340-823D-C853FD77EBFF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200" name="Image">
              <a:extLst>
                <a:ext uri="{FF2B5EF4-FFF2-40B4-BE49-F238E27FC236}">
                  <a16:creationId xmlns:a16="http://schemas.microsoft.com/office/drawing/2014/main" id="{8B9C004D-14FA-44EA-8B1F-BE54BF8EBC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201" name="Border">
                <a:extLst>
                  <a:ext uri="{FF2B5EF4-FFF2-40B4-BE49-F238E27FC236}">
                    <a16:creationId xmlns:a16="http://schemas.microsoft.com/office/drawing/2014/main" id="{8C0E401C-9E87-4557-8953-D0E40FECB65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202" name="Line">
                <a:extLst>
                  <a:ext uri="{FF2B5EF4-FFF2-40B4-BE49-F238E27FC236}">
                    <a16:creationId xmlns:a16="http://schemas.microsoft.com/office/drawing/2014/main" id="{86BE17B1-9F48-4A84-AD6A-2B025217B17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Line">
                <a:extLst>
                  <a:ext uri="{FF2B5EF4-FFF2-40B4-BE49-F238E27FC236}">
                    <a16:creationId xmlns:a16="http://schemas.microsoft.com/office/drawing/2014/main" id="{CFFF0C85-D3A2-46A3-9402-909446830447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F8F42D2D-6947-4420-81E5-A8F267B53CF3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237" name="그림 236">
            <a:extLst>
              <a:ext uri="{FF2B5EF4-FFF2-40B4-BE49-F238E27FC236}">
                <a16:creationId xmlns:a16="http://schemas.microsoft.com/office/drawing/2014/main" id="{3A9685B8-7E4F-4306-8BB5-222FFB1B0966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045638" y="3419839"/>
            <a:ext cx="1388054" cy="638946"/>
          </a:xfrm>
          <a:prstGeom prst="rect">
            <a:avLst/>
          </a:prstGeom>
        </p:spPr>
      </p:pic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DD248B5C-F931-4CBC-B6D4-1DC3CC38281E}"/>
              </a:ext>
            </a:extLst>
          </p:cNvPr>
          <p:cNvSpPr/>
          <p:nvPr/>
        </p:nvSpPr>
        <p:spPr>
          <a:xfrm>
            <a:off x="5497492" y="388712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0FE2EF81-EBF4-4914-8FB3-A1DFE0EF5CF1}"/>
              </a:ext>
            </a:extLst>
          </p:cNvPr>
          <p:cNvSpPr/>
          <p:nvPr/>
        </p:nvSpPr>
        <p:spPr>
          <a:xfrm>
            <a:off x="5877403" y="375081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881659DF-CFD2-4FB6-9D6F-430B778F9537}"/>
              </a:ext>
            </a:extLst>
          </p:cNvPr>
          <p:cNvSpPr/>
          <p:nvPr/>
        </p:nvSpPr>
        <p:spPr>
          <a:xfrm>
            <a:off x="6364662" y="447894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D36900C0-8665-44BD-8FE4-20EECE044C8C}"/>
              </a:ext>
            </a:extLst>
          </p:cNvPr>
          <p:cNvSpPr/>
          <p:nvPr/>
        </p:nvSpPr>
        <p:spPr>
          <a:xfrm>
            <a:off x="6744573" y="434263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Message">
            <a:extLst>
              <a:ext uri="{FF2B5EF4-FFF2-40B4-BE49-F238E27FC236}">
                <a16:creationId xmlns:a16="http://schemas.microsoft.com/office/drawing/2014/main" id="{9B95F223-22E1-43C9-9C42-64DA922BF741}"/>
              </a:ext>
            </a:extLst>
          </p:cNvPr>
          <p:cNvSpPr/>
          <p:nvPr/>
        </p:nvSpPr>
        <p:spPr>
          <a:xfrm>
            <a:off x="5253110" y="4741608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9" name="Tip">
            <a:extLst>
              <a:ext uri="{FF2B5EF4-FFF2-40B4-BE49-F238E27FC236}">
                <a16:creationId xmlns:a16="http://schemas.microsoft.com/office/drawing/2014/main" id="{C05A6F11-7700-4029-9610-11894BB15B55}"/>
              </a:ext>
            </a:extLst>
          </p:cNvPr>
          <p:cNvSpPr>
            <a:spLocks/>
          </p:cNvSpPr>
          <p:nvPr/>
        </p:nvSpPr>
        <p:spPr bwMode="auto">
          <a:xfrm>
            <a:off x="7322889" y="5460956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60" name="Line">
            <a:extLst>
              <a:ext uri="{FF2B5EF4-FFF2-40B4-BE49-F238E27FC236}">
                <a16:creationId xmlns:a16="http://schemas.microsoft.com/office/drawing/2014/main" id="{74173D79-2F0A-4D20-87AA-38B44BCF06C6}"/>
              </a:ext>
            </a:extLst>
          </p:cNvPr>
          <p:cNvCxnSpPr>
            <a:cxnSpLocks/>
          </p:cNvCxnSpPr>
          <p:nvPr/>
        </p:nvCxnSpPr>
        <p:spPr bwMode="auto">
          <a:xfrm>
            <a:off x="5366701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61" name="Picture 6" descr="성조기 마크 이미지 검색결과">
            <a:extLst>
              <a:ext uri="{FF2B5EF4-FFF2-40B4-BE49-F238E27FC236}">
                <a16:creationId xmlns:a16="http://schemas.microsoft.com/office/drawing/2014/main" id="{CBC9E4D6-0E26-4570-A5B5-77F923D4C3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52614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2" name="Picture 4" descr="태극마크 이미지 검색결과">
            <a:extLst>
              <a:ext uri="{FF2B5EF4-FFF2-40B4-BE49-F238E27FC236}">
                <a16:creationId xmlns:a16="http://schemas.microsoft.com/office/drawing/2014/main" id="{9B2E756C-20DD-4208-AE0F-C77BA21F974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055647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23E2CB1A-65B3-4E4D-8A62-194AE6EA58C4}"/>
              </a:ext>
            </a:extLst>
          </p:cNvPr>
          <p:cNvSpPr/>
          <p:nvPr/>
        </p:nvSpPr>
        <p:spPr>
          <a:xfrm>
            <a:off x="4657188" y="540741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ED85854C-89E3-4E04-8F04-9AA06A2B28EF}"/>
              </a:ext>
            </a:extLst>
          </p:cNvPr>
          <p:cNvSpPr/>
          <p:nvPr/>
        </p:nvSpPr>
        <p:spPr>
          <a:xfrm>
            <a:off x="5037099" y="527110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67" name="Track">
            <a:extLst>
              <a:ext uri="{FF2B5EF4-FFF2-40B4-BE49-F238E27FC236}">
                <a16:creationId xmlns:a16="http://schemas.microsoft.com/office/drawing/2014/main" id="{C7903617-78EC-46CF-8865-854A6A5A836C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8" name="Thumb">
            <a:extLst>
              <a:ext uri="{FF2B5EF4-FFF2-40B4-BE49-F238E27FC236}">
                <a16:creationId xmlns:a16="http://schemas.microsoft.com/office/drawing/2014/main" id="{BEAD90EF-3A90-4E3B-B68F-B9316E0C2584}"/>
              </a:ext>
            </a:extLst>
          </p:cNvPr>
          <p:cNvSpPr/>
          <p:nvPr/>
        </p:nvSpPr>
        <p:spPr>
          <a:xfrm>
            <a:off x="7487655" y="2325388"/>
            <a:ext cx="25400" cy="642695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309DDA9-C6FD-4521-A974-66A797D69C6A}"/>
              </a:ext>
            </a:extLst>
          </p:cNvPr>
          <p:cNvSpPr/>
          <p:nvPr/>
        </p:nvSpPr>
        <p:spPr>
          <a:xfrm>
            <a:off x="3788796" y="2267093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F5E23D74-27B3-4825-A097-DA532B0A51A6}"/>
              </a:ext>
            </a:extLst>
          </p:cNvPr>
          <p:cNvGrpSpPr/>
          <p:nvPr/>
        </p:nvGrpSpPr>
        <p:grpSpPr>
          <a:xfrm>
            <a:off x="3820047" y="2440188"/>
            <a:ext cx="2152898" cy="777648"/>
            <a:chOff x="8495017" y="1854960"/>
            <a:chExt cx="1318966" cy="777648"/>
          </a:xfrm>
        </p:grpSpPr>
        <p:sp>
          <p:nvSpPr>
            <p:cNvPr id="274" name="Message">
              <a:extLst>
                <a:ext uri="{FF2B5EF4-FFF2-40B4-BE49-F238E27FC236}">
                  <a16:creationId xmlns:a16="http://schemas.microsoft.com/office/drawing/2014/main" id="{0DCFB211-852C-4108-9DAD-984142EDBF74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75" name="Tip">
              <a:extLst>
                <a:ext uri="{FF2B5EF4-FFF2-40B4-BE49-F238E27FC236}">
                  <a16:creationId xmlns:a16="http://schemas.microsoft.com/office/drawing/2014/main" id="{BF3F3410-D31B-470C-B01D-8FF67DAD1892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72" name="그림 271">
            <a:extLst>
              <a:ext uri="{FF2B5EF4-FFF2-40B4-BE49-F238E27FC236}">
                <a16:creationId xmlns:a16="http://schemas.microsoft.com/office/drawing/2014/main" id="{92068ADE-B660-45E6-9D00-275A57C26F9C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3350728" y="2431516"/>
            <a:ext cx="457200" cy="438150"/>
          </a:xfrm>
          <a:prstGeom prst="ellipse">
            <a:avLst/>
          </a:prstGeom>
        </p:spPr>
      </p:pic>
      <p:cxnSp>
        <p:nvCxnSpPr>
          <p:cNvPr id="273" name="Line">
            <a:extLst>
              <a:ext uri="{FF2B5EF4-FFF2-40B4-BE49-F238E27FC236}">
                <a16:creationId xmlns:a16="http://schemas.microsoft.com/office/drawing/2014/main" id="{C6569E6B-2FA9-4EF6-B9D1-04DB7B76F420}"/>
              </a:ext>
            </a:extLst>
          </p:cNvPr>
          <p:cNvCxnSpPr>
            <a:cxnSpLocks/>
          </p:cNvCxnSpPr>
          <p:nvPr/>
        </p:nvCxnSpPr>
        <p:spPr bwMode="auto">
          <a:xfrm>
            <a:off x="3955724" y="2826065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927E1271-83C6-46FA-8C84-D1EFDFC46698}"/>
              </a:ext>
            </a:extLst>
          </p:cNvPr>
          <p:cNvSpPr/>
          <p:nvPr/>
        </p:nvSpPr>
        <p:spPr>
          <a:xfrm>
            <a:off x="5939605" y="305391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0C821B3F-9F11-4C5C-B7CD-C294ED669B97}"/>
              </a:ext>
            </a:extLst>
          </p:cNvPr>
          <p:cNvSpPr/>
          <p:nvPr/>
        </p:nvSpPr>
        <p:spPr>
          <a:xfrm>
            <a:off x="5939605" y="2917602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9" name="Picture 6" descr="성조기 마크 이미지 검색결과">
            <a:extLst>
              <a:ext uri="{FF2B5EF4-FFF2-40B4-BE49-F238E27FC236}">
                <a16:creationId xmlns:a16="http://schemas.microsoft.com/office/drawing/2014/main" id="{942247AE-9373-4A79-B3C9-879D7485E6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341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0" name="Picture 4" descr="태극마크 이미지 검색결과">
            <a:extLst>
              <a:ext uri="{FF2B5EF4-FFF2-40B4-BE49-F238E27FC236}">
                <a16:creationId xmlns:a16="http://schemas.microsoft.com/office/drawing/2014/main" id="{641811C1-8AD5-4B4B-B903-B89DE202F9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5702374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2" name="Oval">
            <a:extLst>
              <a:ext uri="{FF2B5EF4-FFF2-40B4-BE49-F238E27FC236}">
                <a16:creationId xmlns:a16="http://schemas.microsoft.com/office/drawing/2014/main" id="{ACE80AF3-D30B-432F-BDE0-F3E99E222178}"/>
              </a:ext>
            </a:extLst>
          </p:cNvPr>
          <p:cNvSpPr/>
          <p:nvPr/>
        </p:nvSpPr>
        <p:spPr>
          <a:xfrm rot="10800000" flipH="1">
            <a:off x="6013770" y="246266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83" name="Oval">
            <a:extLst>
              <a:ext uri="{FF2B5EF4-FFF2-40B4-BE49-F238E27FC236}">
                <a16:creationId xmlns:a16="http://schemas.microsoft.com/office/drawing/2014/main" id="{BE968FFE-A3C5-4F18-A8BD-19CA88D9E19A}"/>
              </a:ext>
            </a:extLst>
          </p:cNvPr>
          <p:cNvSpPr/>
          <p:nvPr/>
        </p:nvSpPr>
        <p:spPr>
          <a:xfrm rot="10800000" flipH="1">
            <a:off x="6013770" y="2512834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84" name="Oval">
            <a:extLst>
              <a:ext uri="{FF2B5EF4-FFF2-40B4-BE49-F238E27FC236}">
                <a16:creationId xmlns:a16="http://schemas.microsoft.com/office/drawing/2014/main" id="{C3F40466-A249-493B-A068-2285FE8B2137}"/>
              </a:ext>
            </a:extLst>
          </p:cNvPr>
          <p:cNvSpPr/>
          <p:nvPr/>
        </p:nvSpPr>
        <p:spPr>
          <a:xfrm rot="10800000" flipH="1">
            <a:off x="6013770" y="2562999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85" name="그룹 284">
            <a:extLst>
              <a:ext uri="{FF2B5EF4-FFF2-40B4-BE49-F238E27FC236}">
                <a16:creationId xmlns:a16="http://schemas.microsoft.com/office/drawing/2014/main" id="{5802A74B-1FDC-481E-B0F3-37342297FD83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286" name="그림 285">
              <a:extLst>
                <a:ext uri="{FF2B5EF4-FFF2-40B4-BE49-F238E27FC236}">
                  <a16:creationId xmlns:a16="http://schemas.microsoft.com/office/drawing/2014/main" id="{25488110-4B3F-4234-90FF-C9AD9C094B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87" name="Attachment">
              <a:extLst>
                <a:ext uri="{FF2B5EF4-FFF2-40B4-BE49-F238E27FC236}">
                  <a16:creationId xmlns:a16="http://schemas.microsoft.com/office/drawing/2014/main" id="{37F6A6B1-F80C-4091-9359-A0B7CF2207F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8" name="Medium Icons">
              <a:extLst>
                <a:ext uri="{FF2B5EF4-FFF2-40B4-BE49-F238E27FC236}">
                  <a16:creationId xmlns:a16="http://schemas.microsoft.com/office/drawing/2014/main" id="{F7E7C781-DE00-4050-BE5B-C596D5E0B42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9" name="Crop">
              <a:extLst>
                <a:ext uri="{FF2B5EF4-FFF2-40B4-BE49-F238E27FC236}">
                  <a16:creationId xmlns:a16="http://schemas.microsoft.com/office/drawing/2014/main" id="{8887105B-8EEF-430D-B9FD-A0538B5FC0D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90" name="그래픽 289" descr="채우기 없는 활짝 웃는 얼굴">
              <a:extLst>
                <a:ext uri="{FF2B5EF4-FFF2-40B4-BE49-F238E27FC236}">
                  <a16:creationId xmlns:a16="http://schemas.microsoft.com/office/drawing/2014/main" id="{9F24FC57-4BBA-4889-875C-10EE8997AE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91" name="그래픽 290" descr="전자 메일">
              <a:extLst>
                <a:ext uri="{FF2B5EF4-FFF2-40B4-BE49-F238E27FC236}">
                  <a16:creationId xmlns:a16="http://schemas.microsoft.com/office/drawing/2014/main" id="{55837E4A-B805-4D3B-BA7C-AD45E18B05E4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92" name="그룹 291">
              <a:extLst>
                <a:ext uri="{FF2B5EF4-FFF2-40B4-BE49-F238E27FC236}">
                  <a16:creationId xmlns:a16="http://schemas.microsoft.com/office/drawing/2014/main" id="{50C1DBFD-D4D1-4F55-A37B-D84CA3B52714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93" name="Text Box">
                <a:extLst>
                  <a:ext uri="{FF2B5EF4-FFF2-40B4-BE49-F238E27FC236}">
                    <a16:creationId xmlns:a16="http://schemas.microsoft.com/office/drawing/2014/main" id="{461FA1AD-6458-449B-BA16-C0316719FE5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94" name="Add">
                <a:extLst>
                  <a:ext uri="{FF2B5EF4-FFF2-40B4-BE49-F238E27FC236}">
                    <a16:creationId xmlns:a16="http://schemas.microsoft.com/office/drawing/2014/main" id="{B4180BA8-B9DC-4DA4-9ECE-4CA181E0D6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BCB5EAC3-8877-4EBF-A819-CE6A930DC8F0}"/>
              </a:ext>
            </a:extLst>
          </p:cNvPr>
          <p:cNvGrpSpPr/>
          <p:nvPr/>
        </p:nvGrpSpPr>
        <p:grpSpPr>
          <a:xfrm>
            <a:off x="3307874" y="1741008"/>
            <a:ext cx="4171564" cy="491552"/>
            <a:chOff x="3309890" y="1741008"/>
            <a:chExt cx="6411347" cy="491552"/>
          </a:xfrm>
        </p:grpSpPr>
        <p:sp>
          <p:nvSpPr>
            <p:cNvPr id="299" name="Password Box">
              <a:extLst>
                <a:ext uri="{FF2B5EF4-FFF2-40B4-BE49-F238E27FC236}">
                  <a16:creationId xmlns:a16="http://schemas.microsoft.com/office/drawing/2014/main" id="{02E1203B-6600-4685-8E66-C7BEDDC5FDEE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00" name="그룹 299">
              <a:extLst>
                <a:ext uri="{FF2B5EF4-FFF2-40B4-BE49-F238E27FC236}">
                  <a16:creationId xmlns:a16="http://schemas.microsoft.com/office/drawing/2014/main" id="{0131DE7D-6347-4050-AB81-42E90CA6B050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301" name="Line">
                <a:extLst>
                  <a:ext uri="{FF2B5EF4-FFF2-40B4-BE49-F238E27FC236}">
                    <a16:creationId xmlns:a16="http://schemas.microsoft.com/office/drawing/2014/main" id="{FC6DD8A3-0EAD-4F7F-804D-CFA36B5808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2" name="Password Box">
                <a:extLst>
                  <a:ext uri="{FF2B5EF4-FFF2-40B4-BE49-F238E27FC236}">
                    <a16:creationId xmlns:a16="http://schemas.microsoft.com/office/drawing/2014/main" id="{B4A3450F-8D7E-48E4-82DC-E77EBD986DB0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7" name="Line">
            <a:extLst>
              <a:ext uri="{FF2B5EF4-FFF2-40B4-BE49-F238E27FC236}">
                <a16:creationId xmlns:a16="http://schemas.microsoft.com/office/drawing/2014/main" id="{207D70BC-F4B2-4787-B57D-80E6AB0E5A32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" name="Line">
            <a:extLst>
              <a:ext uri="{FF2B5EF4-FFF2-40B4-BE49-F238E27FC236}">
                <a16:creationId xmlns:a16="http://schemas.microsoft.com/office/drawing/2014/main" id="{1A811117-9359-43C3-B36B-4884DDFDC067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E2AA2A98-2E58-4F24-9BB4-EA933FE92894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04" name="그래픽 303" descr="방향">
            <a:extLst>
              <a:ext uri="{FF2B5EF4-FFF2-40B4-BE49-F238E27FC236}">
                <a16:creationId xmlns:a16="http://schemas.microsoft.com/office/drawing/2014/main" id="{018DAB82-B725-4A7A-8681-E017E2CD2825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D10B55FE-58E3-4F65-AF5C-6A3B530C23DF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366" name="Oval">
              <a:extLst>
                <a:ext uri="{FF2B5EF4-FFF2-40B4-BE49-F238E27FC236}">
                  <a16:creationId xmlns:a16="http://schemas.microsoft.com/office/drawing/2014/main" id="{B0F0C816-E138-461C-9A3F-041558DD8CA3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67" name="그룹 366">
              <a:extLst>
                <a:ext uri="{FF2B5EF4-FFF2-40B4-BE49-F238E27FC236}">
                  <a16:creationId xmlns:a16="http://schemas.microsoft.com/office/drawing/2014/main" id="{C00CF770-7B01-43D4-80F7-BCEB9D74DEB5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368" name="그래픽 367" descr="음성">
                <a:extLst>
                  <a:ext uri="{FF2B5EF4-FFF2-40B4-BE49-F238E27FC236}">
                    <a16:creationId xmlns:a16="http://schemas.microsoft.com/office/drawing/2014/main" id="{0BE94A84-14D8-4EB6-82EC-9F2FE5A2E6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369" name="Add Button">
                <a:extLst>
                  <a:ext uri="{FF2B5EF4-FFF2-40B4-BE49-F238E27FC236}">
                    <a16:creationId xmlns:a16="http://schemas.microsoft.com/office/drawing/2014/main" id="{19CCE164-6264-415E-ADF2-E6EB1B0E89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370" name="Circle">
                  <a:extLst>
                    <a:ext uri="{FF2B5EF4-FFF2-40B4-BE49-F238E27FC236}">
                      <a16:creationId xmlns:a16="http://schemas.microsoft.com/office/drawing/2014/main" id="{BE432BBA-5283-459D-B57E-A72C2721B0E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71" name="Add">
                  <a:extLst>
                    <a:ext uri="{FF2B5EF4-FFF2-40B4-BE49-F238E27FC236}">
                      <a16:creationId xmlns:a16="http://schemas.microsoft.com/office/drawing/2014/main" id="{BAB3CB3F-830A-415C-B734-735D897FFBA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20" name="Scroll Indicator">
            <a:extLst>
              <a:ext uri="{FF2B5EF4-FFF2-40B4-BE49-F238E27FC236}">
                <a16:creationId xmlns:a16="http://schemas.microsoft.com/office/drawing/2014/main" id="{D623D822-0717-4FBB-8D64-4903204E2CE1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232" name="Track">
              <a:extLst>
                <a:ext uri="{FF2B5EF4-FFF2-40B4-BE49-F238E27FC236}">
                  <a16:creationId xmlns:a16="http://schemas.microsoft.com/office/drawing/2014/main" id="{B91FCF3C-697D-4840-8BFC-C49EBFA6FE7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Thumb">
              <a:extLst>
                <a:ext uri="{FF2B5EF4-FFF2-40B4-BE49-F238E27FC236}">
                  <a16:creationId xmlns:a16="http://schemas.microsoft.com/office/drawing/2014/main" id="{45B2C583-E54B-4974-9217-55E74637E160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6958E14F-3AB9-49E6-B20C-11A449BD1DAB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777EA3F6-152B-4892-8B46-E7759B9BCD32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206" name="그래픽 205" descr="웹 캠">
                <a:extLst>
                  <a:ext uri="{FF2B5EF4-FFF2-40B4-BE49-F238E27FC236}">
                    <a16:creationId xmlns:a16="http://schemas.microsoft.com/office/drawing/2014/main" id="{926D02AA-B5B2-442C-972D-D3377369AC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207" name="그래픽 206" descr="채팅">
                <a:extLst>
                  <a:ext uri="{FF2B5EF4-FFF2-40B4-BE49-F238E27FC236}">
                    <a16:creationId xmlns:a16="http://schemas.microsoft.com/office/drawing/2014/main" id="{A4CC667F-7321-4DE8-A1BA-C073EB476B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09" name="그래픽 208" descr="보내기">
                <a:extLst>
                  <a:ext uri="{FF2B5EF4-FFF2-40B4-BE49-F238E27FC236}">
                    <a16:creationId xmlns:a16="http://schemas.microsoft.com/office/drawing/2014/main" id="{8BC8E579-AC6C-482D-BDEC-6977B5C6B0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0" name="그래픽 209" descr="사용자">
                <a:extLst>
                  <a:ext uri="{FF2B5EF4-FFF2-40B4-BE49-F238E27FC236}">
                    <a16:creationId xmlns:a16="http://schemas.microsoft.com/office/drawing/2014/main" id="{F61DCF89-3710-4E85-91A8-849541B9A8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1" name="그래픽 210" descr="계층 구조형">
                <a:extLst>
                  <a:ext uri="{FF2B5EF4-FFF2-40B4-BE49-F238E27FC236}">
                    <a16:creationId xmlns:a16="http://schemas.microsoft.com/office/drawing/2014/main" id="{89E00A8A-8C7B-4153-9FB7-08D41F7251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212" name="그래픽 211" descr="스피커 폰">
                <a:extLst>
                  <a:ext uri="{FF2B5EF4-FFF2-40B4-BE49-F238E27FC236}">
                    <a16:creationId xmlns:a16="http://schemas.microsoft.com/office/drawing/2014/main" id="{7D3F2A98-BF56-4112-8C34-7147C8B9AB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6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7ABF4947-EF13-4266-A841-153298E6AFC0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73" name="그래픽 372" descr="채팅">
              <a:extLst>
                <a:ext uri="{FF2B5EF4-FFF2-40B4-BE49-F238E27FC236}">
                  <a16:creationId xmlns:a16="http://schemas.microsoft.com/office/drawing/2014/main" id="{3A51801D-16CF-446E-BB88-079B5F1C83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741" name="직사각형 740">
            <a:extLst>
              <a:ext uri="{FF2B5EF4-FFF2-40B4-BE49-F238E27FC236}">
                <a16:creationId xmlns:a16="http://schemas.microsoft.com/office/drawing/2014/main" id="{798013C4-FE23-4C6C-AA8E-55709E93FA73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7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0BE601E-121D-48A6-97D3-B3F2A47EEB3B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43" name="그룹 742">
            <a:extLst>
              <a:ext uri="{FF2B5EF4-FFF2-40B4-BE49-F238E27FC236}">
                <a16:creationId xmlns:a16="http://schemas.microsoft.com/office/drawing/2014/main" id="{6693CDF5-256A-4A74-8093-21093247D3A4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0A4C7078-46D3-4805-B6B8-03249EA32CF0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808" name="Profile Picture">
              <a:extLst>
                <a:ext uri="{FF2B5EF4-FFF2-40B4-BE49-F238E27FC236}">
                  <a16:creationId xmlns:a16="http://schemas.microsoft.com/office/drawing/2014/main" id="{87EC59EE-DF49-405C-BD83-A9951F99C17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810" name="Background">
                <a:extLst>
                  <a:ext uri="{FF2B5EF4-FFF2-40B4-BE49-F238E27FC236}">
                    <a16:creationId xmlns:a16="http://schemas.microsoft.com/office/drawing/2014/main" id="{C3FD7562-F525-4D42-9A35-C6A56612FFA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11" name="Profile Icon">
                <a:extLst>
                  <a:ext uri="{FF2B5EF4-FFF2-40B4-BE49-F238E27FC236}">
                    <a16:creationId xmlns:a16="http://schemas.microsoft.com/office/drawing/2014/main" id="{6BB9DDCF-C58C-46FC-89A6-71AB2FC4A7C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09" name="직사각형 808">
              <a:extLst>
                <a:ext uri="{FF2B5EF4-FFF2-40B4-BE49-F238E27FC236}">
                  <a16:creationId xmlns:a16="http://schemas.microsoft.com/office/drawing/2014/main" id="{885A0EFF-FDF9-492E-8757-C351472066F4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C9F687DD-3125-4449-A11B-AE9FE8B22948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38C8ECAC-9528-4240-BAF4-499858FEFDE2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52378009-1C4A-4558-9A53-44A4C170E2DF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746" name="그룹 745">
            <a:extLst>
              <a:ext uri="{FF2B5EF4-FFF2-40B4-BE49-F238E27FC236}">
                <a16:creationId xmlns:a16="http://schemas.microsoft.com/office/drawing/2014/main" id="{139F0DBC-464F-4730-AC72-9F42F48E6DD3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803" name="Background">
              <a:extLst>
                <a:ext uri="{FF2B5EF4-FFF2-40B4-BE49-F238E27FC236}">
                  <a16:creationId xmlns:a16="http://schemas.microsoft.com/office/drawing/2014/main" id="{7111E166-B934-4320-A0DE-D8B9DEBCBE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4" name="그래픽 803" descr="로봇">
              <a:extLst>
                <a:ext uri="{FF2B5EF4-FFF2-40B4-BE49-F238E27FC236}">
                  <a16:creationId xmlns:a16="http://schemas.microsoft.com/office/drawing/2014/main" id="{4F8EAD94-2FD3-4B45-92DC-2FD388CBDF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747" name="그래픽 746" descr="신호음 장치 음소거">
            <a:extLst>
              <a:ext uri="{FF2B5EF4-FFF2-40B4-BE49-F238E27FC236}">
                <a16:creationId xmlns:a16="http://schemas.microsoft.com/office/drawing/2014/main" id="{259F5EEC-8427-4952-A47C-FFA1DAC81DA1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777" name="직사각형 776">
            <a:extLst>
              <a:ext uri="{FF2B5EF4-FFF2-40B4-BE49-F238E27FC236}">
                <a16:creationId xmlns:a16="http://schemas.microsoft.com/office/drawing/2014/main" id="{393D2C04-C546-4F11-A00C-0FB7D272FAF5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77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B9D1461-8197-414A-A1F3-0FBD077D457E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780" name="그래픽 779" descr="신호음 장치 음소거">
            <a:extLst>
              <a:ext uri="{FF2B5EF4-FFF2-40B4-BE49-F238E27FC236}">
                <a16:creationId xmlns:a16="http://schemas.microsoft.com/office/drawing/2014/main" id="{CA533F36-D633-4A52-B61C-D1B7E6149EEB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795" name="그룹 794">
            <a:extLst>
              <a:ext uri="{FF2B5EF4-FFF2-40B4-BE49-F238E27FC236}">
                <a16:creationId xmlns:a16="http://schemas.microsoft.com/office/drawing/2014/main" id="{C43AE713-9E73-46B3-AF89-BB503AB65DD4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801" name="직사각형 800">
              <a:extLst>
                <a:ext uri="{FF2B5EF4-FFF2-40B4-BE49-F238E27FC236}">
                  <a16:creationId xmlns:a16="http://schemas.microsoft.com/office/drawing/2014/main" id="{EE8CFD81-0386-41CE-8A7F-770A08B4BA63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802" name="직사각형 801">
              <a:extLst>
                <a:ext uri="{FF2B5EF4-FFF2-40B4-BE49-F238E27FC236}">
                  <a16:creationId xmlns:a16="http://schemas.microsoft.com/office/drawing/2014/main" id="{55A5BAEE-AE47-4C5E-9246-692164457546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797" name="그룹 796">
            <a:extLst>
              <a:ext uri="{FF2B5EF4-FFF2-40B4-BE49-F238E27FC236}">
                <a16:creationId xmlns:a16="http://schemas.microsoft.com/office/drawing/2014/main" id="{B70D668A-9E87-438C-B625-FA2EC6066F3E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799" name="Background">
              <a:extLst>
                <a:ext uri="{FF2B5EF4-FFF2-40B4-BE49-F238E27FC236}">
                  <a16:creationId xmlns:a16="http://schemas.microsoft.com/office/drawing/2014/main" id="{24DEFA96-F48D-4083-A383-D7B74DA9177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0" name="그래픽 799" descr="모임">
              <a:extLst>
                <a:ext uri="{FF2B5EF4-FFF2-40B4-BE49-F238E27FC236}">
                  <a16:creationId xmlns:a16="http://schemas.microsoft.com/office/drawing/2014/main" id="{B8DF2C94-BC01-415E-AE43-76FAFAB657A7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782" name="직사각형 781">
            <a:extLst>
              <a:ext uri="{FF2B5EF4-FFF2-40B4-BE49-F238E27FC236}">
                <a16:creationId xmlns:a16="http://schemas.microsoft.com/office/drawing/2014/main" id="{84AFA41C-D865-40F9-905F-C6BFB369AF25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787" name="직사각형 786">
            <a:extLst>
              <a:ext uri="{FF2B5EF4-FFF2-40B4-BE49-F238E27FC236}">
                <a16:creationId xmlns:a16="http://schemas.microsoft.com/office/drawing/2014/main" id="{E0EA2B1C-DEE2-43EA-85EA-F6439F935CE2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BFE58C52-37BF-40E1-AC2D-E04778A1EC12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791" name="Background">
              <a:extLst>
                <a:ext uri="{FF2B5EF4-FFF2-40B4-BE49-F238E27FC236}">
                  <a16:creationId xmlns:a16="http://schemas.microsoft.com/office/drawing/2014/main" id="{26ADCA8F-0F4C-4E87-91E1-E1278DE4EA9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92" name="그래픽 791" descr="모임">
              <a:extLst>
                <a:ext uri="{FF2B5EF4-FFF2-40B4-BE49-F238E27FC236}">
                  <a16:creationId xmlns:a16="http://schemas.microsoft.com/office/drawing/2014/main" id="{26ED441C-121F-4CAB-AD39-D5176FA1541B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784" name="직사각형 783">
            <a:extLst>
              <a:ext uri="{FF2B5EF4-FFF2-40B4-BE49-F238E27FC236}">
                <a16:creationId xmlns:a16="http://schemas.microsoft.com/office/drawing/2014/main" id="{74388459-1E54-446B-861A-79EAC605D433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765" name="직사각형 764">
            <a:extLst>
              <a:ext uri="{FF2B5EF4-FFF2-40B4-BE49-F238E27FC236}">
                <a16:creationId xmlns:a16="http://schemas.microsoft.com/office/drawing/2014/main" id="{048F5878-6839-4D66-A0BB-C2A9CBD90922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76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E782D3D7-C78F-4688-807B-604BB063AE12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67" name="그룹 766">
            <a:extLst>
              <a:ext uri="{FF2B5EF4-FFF2-40B4-BE49-F238E27FC236}">
                <a16:creationId xmlns:a16="http://schemas.microsoft.com/office/drawing/2014/main" id="{2E88881B-2697-4350-A542-14A408B22060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772" name="직사각형 771">
              <a:extLst>
                <a:ext uri="{FF2B5EF4-FFF2-40B4-BE49-F238E27FC236}">
                  <a16:creationId xmlns:a16="http://schemas.microsoft.com/office/drawing/2014/main" id="{81578465-953A-486E-B8C9-9AFBE07B7F9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773" name="Profile Picture">
              <a:extLst>
                <a:ext uri="{FF2B5EF4-FFF2-40B4-BE49-F238E27FC236}">
                  <a16:creationId xmlns:a16="http://schemas.microsoft.com/office/drawing/2014/main" id="{7BCC650F-8B50-472B-8FF9-DBE0E078AC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775" name="Background">
                <a:extLst>
                  <a:ext uri="{FF2B5EF4-FFF2-40B4-BE49-F238E27FC236}">
                    <a16:creationId xmlns:a16="http://schemas.microsoft.com/office/drawing/2014/main" id="{3E1CCC82-5C0E-47DF-BFAA-173F41F825E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Profile Icon">
                <a:extLst>
                  <a:ext uri="{FF2B5EF4-FFF2-40B4-BE49-F238E27FC236}">
                    <a16:creationId xmlns:a16="http://schemas.microsoft.com/office/drawing/2014/main" id="{9F59039B-950B-4900-B188-B0A32460249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6F6B1089-ACD3-4F1B-9B31-9808242D9C1C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769" name="그래픽 768" descr="신호음 장치 음소거">
            <a:extLst>
              <a:ext uri="{FF2B5EF4-FFF2-40B4-BE49-F238E27FC236}">
                <a16:creationId xmlns:a16="http://schemas.microsoft.com/office/drawing/2014/main" id="{3FDB8C8A-4291-4174-8014-07C2FA7A9610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752" name="그룹 751">
            <a:extLst>
              <a:ext uri="{FF2B5EF4-FFF2-40B4-BE49-F238E27FC236}">
                <a16:creationId xmlns:a16="http://schemas.microsoft.com/office/drawing/2014/main" id="{878E4A15-4E9F-4B43-A098-89BB7DB70990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67F2B27D-517A-4BD6-9513-2EF2D6048205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761" name="Profile Picture">
              <a:extLst>
                <a:ext uri="{FF2B5EF4-FFF2-40B4-BE49-F238E27FC236}">
                  <a16:creationId xmlns:a16="http://schemas.microsoft.com/office/drawing/2014/main" id="{6A8D0ADE-8BAB-409B-B248-CB6BE1F0F97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763" name="Background">
                <a:extLst>
                  <a:ext uri="{FF2B5EF4-FFF2-40B4-BE49-F238E27FC236}">
                    <a16:creationId xmlns:a16="http://schemas.microsoft.com/office/drawing/2014/main" id="{5C3EF36F-6E29-49ED-B054-13C9792BD70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64" name="Profile Icon">
                <a:extLst>
                  <a:ext uri="{FF2B5EF4-FFF2-40B4-BE49-F238E27FC236}">
                    <a16:creationId xmlns:a16="http://schemas.microsoft.com/office/drawing/2014/main" id="{A6CCDD21-A1F9-4C03-B3EF-C49BB48908B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762" name="직사각형 761">
              <a:extLst>
                <a:ext uri="{FF2B5EF4-FFF2-40B4-BE49-F238E27FC236}">
                  <a16:creationId xmlns:a16="http://schemas.microsoft.com/office/drawing/2014/main" id="{E43F01EE-2819-4342-9F30-3679C046761B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EF5374E5-8F47-4104-9880-935B53D765AC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36" name="그룹 735">
            <a:extLst>
              <a:ext uri="{FF2B5EF4-FFF2-40B4-BE49-F238E27FC236}">
                <a16:creationId xmlns:a16="http://schemas.microsoft.com/office/drawing/2014/main" id="{D22564EB-1630-4AC1-83F7-A21C85A2C0FA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814" name="그룹 813">
              <a:extLst>
                <a:ext uri="{FF2B5EF4-FFF2-40B4-BE49-F238E27FC236}">
                  <a16:creationId xmlns:a16="http://schemas.microsoft.com/office/drawing/2014/main" id="{E7521A45-BCE6-4B5E-9113-D4699AA16EC1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816" name="Search Icon">
                <a:extLst>
                  <a:ext uri="{FF2B5EF4-FFF2-40B4-BE49-F238E27FC236}">
                    <a16:creationId xmlns:a16="http://schemas.microsoft.com/office/drawing/2014/main" id="{46E5E345-DC9C-40B4-AE42-E178F65C0E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817" name="Line">
                <a:extLst>
                  <a:ext uri="{FF2B5EF4-FFF2-40B4-BE49-F238E27FC236}">
                    <a16:creationId xmlns:a16="http://schemas.microsoft.com/office/drawing/2014/main" id="{B226167C-E12A-4A8D-AA3D-FDE912DEA7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5" name="직사각형 814">
              <a:extLst>
                <a:ext uri="{FF2B5EF4-FFF2-40B4-BE49-F238E27FC236}">
                  <a16:creationId xmlns:a16="http://schemas.microsoft.com/office/drawing/2014/main" id="{8CCF0EC7-D160-4AEA-9327-828970BC2352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820" name="Export">
            <a:extLst>
              <a:ext uri="{FF2B5EF4-FFF2-40B4-BE49-F238E27FC236}">
                <a16:creationId xmlns:a16="http://schemas.microsoft.com/office/drawing/2014/main" id="{7F061097-E8D8-45AE-B2E3-227BA89263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44" name="직사각형 743">
            <a:extLst>
              <a:ext uri="{FF2B5EF4-FFF2-40B4-BE49-F238E27FC236}">
                <a16:creationId xmlns:a16="http://schemas.microsoft.com/office/drawing/2014/main" id="{97FF123F-DA31-4423-9B58-04C18C3E5A1E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8" name="직사각형 747">
            <a:extLst>
              <a:ext uri="{FF2B5EF4-FFF2-40B4-BE49-F238E27FC236}">
                <a16:creationId xmlns:a16="http://schemas.microsoft.com/office/drawing/2014/main" id="{A1A1A95A-B892-4D24-83D2-4F00DC349CDA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9" name="타원 748">
            <a:extLst>
              <a:ext uri="{FF2B5EF4-FFF2-40B4-BE49-F238E27FC236}">
                <a16:creationId xmlns:a16="http://schemas.microsoft.com/office/drawing/2014/main" id="{A53B9E35-2B42-48C3-830D-11F4AC2F7064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79" name="직사각형 778">
            <a:extLst>
              <a:ext uri="{FF2B5EF4-FFF2-40B4-BE49-F238E27FC236}">
                <a16:creationId xmlns:a16="http://schemas.microsoft.com/office/drawing/2014/main" id="{3B11690D-E51A-4BD1-B7B7-39F6517B7E7F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8" name="타원 797">
            <a:extLst>
              <a:ext uri="{FF2B5EF4-FFF2-40B4-BE49-F238E27FC236}">
                <a16:creationId xmlns:a16="http://schemas.microsoft.com/office/drawing/2014/main" id="{A3F50C06-0A16-4F87-8C47-4FF1D5C4B393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90" name="타원 789">
            <a:extLst>
              <a:ext uri="{FF2B5EF4-FFF2-40B4-BE49-F238E27FC236}">
                <a16:creationId xmlns:a16="http://schemas.microsoft.com/office/drawing/2014/main" id="{D3FF19E5-B1CF-4FBC-87F7-828B646A9B67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FCC26676-D55B-4E93-9C12-D501AED22E8C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0" name="직사각형 769">
            <a:extLst>
              <a:ext uri="{FF2B5EF4-FFF2-40B4-BE49-F238E27FC236}">
                <a16:creationId xmlns:a16="http://schemas.microsoft.com/office/drawing/2014/main" id="{F0DF4486-B636-41B9-B830-FAA60E77DB14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1" name="타원 770">
            <a:extLst>
              <a:ext uri="{FF2B5EF4-FFF2-40B4-BE49-F238E27FC236}">
                <a16:creationId xmlns:a16="http://schemas.microsoft.com/office/drawing/2014/main" id="{B1BD3FAC-245C-495E-8694-892FDF7A72C9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22" name="직사각형 821">
            <a:extLst>
              <a:ext uri="{FF2B5EF4-FFF2-40B4-BE49-F238E27FC236}">
                <a16:creationId xmlns:a16="http://schemas.microsoft.com/office/drawing/2014/main" id="{F43B0413-DC61-4BE0-A54D-E1EF5834408C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</a:p>
        </p:txBody>
      </p:sp>
      <p:pic>
        <p:nvPicPr>
          <p:cNvPr id="198" name="Placeholder Photo">
            <a:extLst>
              <a:ext uri="{FF2B5EF4-FFF2-40B4-BE49-F238E27FC236}">
                <a16:creationId xmlns:a16="http://schemas.microsoft.com/office/drawing/2014/main" id="{7C09ED3A-9EDD-4E6E-B178-A7607F804CA1}"/>
              </a:ext>
            </a:extLst>
          </p:cNvPr>
          <p:cNvPicPr>
            <a:picLocks noChangeAspect="1"/>
          </p:cNvPicPr>
          <p:nvPr/>
        </p:nvPicPr>
        <p:blipFill>
          <a:blip r:embed="rId4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23487" y="4158636"/>
            <a:ext cx="478877" cy="478877"/>
          </a:xfrm>
          <a:prstGeom prst="roundRect">
            <a:avLst/>
          </a:prstGeom>
        </p:spPr>
      </p:pic>
      <p:pic>
        <p:nvPicPr>
          <p:cNvPr id="205" name="그림 204">
            <a:extLst>
              <a:ext uri="{FF2B5EF4-FFF2-40B4-BE49-F238E27FC236}">
                <a16:creationId xmlns:a16="http://schemas.microsoft.com/office/drawing/2014/main" id="{332EF021-30EE-4822-B36D-58E851A172E7}"/>
              </a:ext>
            </a:extLst>
          </p:cNvPr>
          <p:cNvPicPr>
            <a:picLocks noChangeAspect="1"/>
          </p:cNvPicPr>
          <p:nvPr/>
        </p:nvPicPr>
        <p:blipFill>
          <a:blip r:embed="rId46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7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20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4F7E3FE-014C-4B74-B1D9-4CCB20B7FE83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85AC5140-C5F1-4284-9295-3F37461007A1}"/>
              </a:ext>
            </a:extLst>
          </p:cNvPr>
          <p:cNvSpPr/>
          <p:nvPr/>
        </p:nvSpPr>
        <p:spPr>
          <a:xfrm>
            <a:off x="578846" y="1318715"/>
            <a:ext cx="2240554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3" name="타원 222">
            <a:extLst>
              <a:ext uri="{FF2B5EF4-FFF2-40B4-BE49-F238E27FC236}">
                <a16:creationId xmlns:a16="http://schemas.microsoft.com/office/drawing/2014/main" id="{4BFF8CD5-8CE8-409E-BC1A-83BDAB5C44C5}"/>
              </a:ext>
            </a:extLst>
          </p:cNvPr>
          <p:cNvSpPr>
            <a:spLocks noChangeAspect="1"/>
          </p:cNvSpPr>
          <p:nvPr/>
        </p:nvSpPr>
        <p:spPr>
          <a:xfrm>
            <a:off x="456410" y="12475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4" name="사각형: 둥근 모서리 223">
            <a:extLst>
              <a:ext uri="{FF2B5EF4-FFF2-40B4-BE49-F238E27FC236}">
                <a16:creationId xmlns:a16="http://schemas.microsoft.com/office/drawing/2014/main" id="{70F388D0-715B-4B55-A871-9A6097C0172A}"/>
              </a:ext>
            </a:extLst>
          </p:cNvPr>
          <p:cNvSpPr/>
          <p:nvPr/>
        </p:nvSpPr>
        <p:spPr>
          <a:xfrm>
            <a:off x="2987040" y="1318715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5" name="타원 224">
            <a:extLst>
              <a:ext uri="{FF2B5EF4-FFF2-40B4-BE49-F238E27FC236}">
                <a16:creationId xmlns:a16="http://schemas.microsoft.com/office/drawing/2014/main" id="{72C06C12-B4A2-495E-956D-064A460B6FFB}"/>
              </a:ext>
            </a:extLst>
          </p:cNvPr>
          <p:cNvSpPr>
            <a:spLocks noChangeAspect="1"/>
          </p:cNvSpPr>
          <p:nvPr/>
        </p:nvSpPr>
        <p:spPr>
          <a:xfrm>
            <a:off x="2879570" y="12475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6" name="사각형: 둥근 모서리 225">
            <a:extLst>
              <a:ext uri="{FF2B5EF4-FFF2-40B4-BE49-F238E27FC236}">
                <a16:creationId xmlns:a16="http://schemas.microsoft.com/office/drawing/2014/main" id="{B0BE8712-99E3-4A5B-AF95-A5E4F5249155}"/>
              </a:ext>
            </a:extLst>
          </p:cNvPr>
          <p:cNvSpPr/>
          <p:nvPr/>
        </p:nvSpPr>
        <p:spPr>
          <a:xfrm>
            <a:off x="578846" y="1676854"/>
            <a:ext cx="2674894" cy="4283999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7" name="타원 226">
            <a:extLst>
              <a:ext uri="{FF2B5EF4-FFF2-40B4-BE49-F238E27FC236}">
                <a16:creationId xmlns:a16="http://schemas.microsoft.com/office/drawing/2014/main" id="{B555751A-6B69-4A3B-9281-9BBF1887E79F}"/>
              </a:ext>
            </a:extLst>
          </p:cNvPr>
          <p:cNvSpPr>
            <a:spLocks noChangeAspect="1"/>
          </p:cNvSpPr>
          <p:nvPr/>
        </p:nvSpPr>
        <p:spPr>
          <a:xfrm>
            <a:off x="456410" y="16209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28" name="사각형: 둥근 모서리 227">
            <a:extLst>
              <a:ext uri="{FF2B5EF4-FFF2-40B4-BE49-F238E27FC236}">
                <a16:creationId xmlns:a16="http://schemas.microsoft.com/office/drawing/2014/main" id="{AEA1A78E-8B84-4440-8158-6EA29A2FA16B}"/>
              </a:ext>
            </a:extLst>
          </p:cNvPr>
          <p:cNvSpPr/>
          <p:nvPr/>
        </p:nvSpPr>
        <p:spPr>
          <a:xfrm>
            <a:off x="1592580" y="1890215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694B0541-4ECA-4429-9E52-1B7A93A3B1EB}"/>
              </a:ext>
            </a:extLst>
          </p:cNvPr>
          <p:cNvSpPr>
            <a:spLocks noChangeAspect="1"/>
          </p:cNvSpPr>
          <p:nvPr/>
        </p:nvSpPr>
        <p:spPr>
          <a:xfrm>
            <a:off x="1485110" y="18190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0" name="사각형: 둥근 모서리 229">
            <a:extLst>
              <a:ext uri="{FF2B5EF4-FFF2-40B4-BE49-F238E27FC236}">
                <a16:creationId xmlns:a16="http://schemas.microsoft.com/office/drawing/2014/main" id="{6B56C4CD-5844-492E-9C33-D4646F4D02F3}"/>
              </a:ext>
            </a:extLst>
          </p:cNvPr>
          <p:cNvSpPr/>
          <p:nvPr/>
        </p:nvSpPr>
        <p:spPr>
          <a:xfrm>
            <a:off x="2887753" y="2063787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1" name="타원 230">
            <a:extLst>
              <a:ext uri="{FF2B5EF4-FFF2-40B4-BE49-F238E27FC236}">
                <a16:creationId xmlns:a16="http://schemas.microsoft.com/office/drawing/2014/main" id="{F7221F86-188E-482C-B9A1-16169BE274DB}"/>
              </a:ext>
            </a:extLst>
          </p:cNvPr>
          <p:cNvSpPr>
            <a:spLocks noChangeAspect="1"/>
          </p:cNvSpPr>
          <p:nvPr/>
        </p:nvSpPr>
        <p:spPr>
          <a:xfrm>
            <a:off x="2780283" y="199266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4" name="사각형: 둥근 모서리 233">
            <a:extLst>
              <a:ext uri="{FF2B5EF4-FFF2-40B4-BE49-F238E27FC236}">
                <a16:creationId xmlns:a16="http://schemas.microsoft.com/office/drawing/2014/main" id="{B6988A48-C5CD-4325-BA55-A1DA4209AB2B}"/>
              </a:ext>
            </a:extLst>
          </p:cNvPr>
          <p:cNvSpPr/>
          <p:nvPr/>
        </p:nvSpPr>
        <p:spPr>
          <a:xfrm>
            <a:off x="2179670" y="3091418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4438FF58-09BE-49AF-B355-C71383C1BE7C}"/>
              </a:ext>
            </a:extLst>
          </p:cNvPr>
          <p:cNvSpPr>
            <a:spLocks noChangeAspect="1"/>
          </p:cNvSpPr>
          <p:nvPr/>
        </p:nvSpPr>
        <p:spPr>
          <a:xfrm>
            <a:off x="2019843" y="29960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36" name="사각형: 둥근 모서리 235">
            <a:extLst>
              <a:ext uri="{FF2B5EF4-FFF2-40B4-BE49-F238E27FC236}">
                <a16:creationId xmlns:a16="http://schemas.microsoft.com/office/drawing/2014/main" id="{6B0A2652-F3BD-4899-A1DF-92F491DD8D08}"/>
              </a:ext>
            </a:extLst>
          </p:cNvPr>
          <p:cNvSpPr/>
          <p:nvPr/>
        </p:nvSpPr>
        <p:spPr>
          <a:xfrm>
            <a:off x="2513797" y="5801682"/>
            <a:ext cx="712481" cy="65087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8" name="타원 237">
            <a:extLst>
              <a:ext uri="{FF2B5EF4-FFF2-40B4-BE49-F238E27FC236}">
                <a16:creationId xmlns:a16="http://schemas.microsoft.com/office/drawing/2014/main" id="{214B870C-B47B-41D8-B003-3A128CCDF4DE}"/>
              </a:ext>
            </a:extLst>
          </p:cNvPr>
          <p:cNvSpPr>
            <a:spLocks noChangeAspect="1"/>
          </p:cNvSpPr>
          <p:nvPr/>
        </p:nvSpPr>
        <p:spPr>
          <a:xfrm>
            <a:off x="2406328" y="57305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0" name="사각형: 둥근 모서리 239">
            <a:extLst>
              <a:ext uri="{FF2B5EF4-FFF2-40B4-BE49-F238E27FC236}">
                <a16:creationId xmlns:a16="http://schemas.microsoft.com/office/drawing/2014/main" id="{1A747164-A3F1-49E2-96EB-304474146AE8}"/>
              </a:ext>
            </a:extLst>
          </p:cNvPr>
          <p:cNvSpPr/>
          <p:nvPr/>
        </p:nvSpPr>
        <p:spPr>
          <a:xfrm>
            <a:off x="3296165" y="1318714"/>
            <a:ext cx="4232455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84136008"/>
              </p:ext>
            </p:extLst>
          </p:nvPr>
        </p:nvGraphicFramePr>
        <p:xfrm>
          <a:off x="7572375" y="571500"/>
          <a:ext cx="2200900" cy="60664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이름과 대화방 멤버로 검색 가능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나가기 버튼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목록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즐겨찾기 대화방과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날짜별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대화방 목록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최종 메시지가 올라온 날짜별로 대화방 정렬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3-1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날짜 표기 방식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오늘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오늘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12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목요일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어제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어제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11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수요일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85725" marR="0" lvl="0" indent="-85725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이틀 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: 2020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년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월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10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일 화요일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3-2 : </a:t>
                      </a: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 해제 정보 노출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알림이 해제된 방은 해당 아이콘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3-3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읽지 않은 메시지 수 정보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3-4 :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참여 멤버 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명 이상의 대화방은 참여 멤버 수 정보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3-5 :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비밀 대화방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Arial"/>
                          <a:cs typeface="Arial"/>
                          <a:sym typeface="Arial"/>
                        </a:rPr>
                        <a:t>대화방 앞에 자물쇠 아이콘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새로운 대화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레이어 팝업 노출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정보 노출 영역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정보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프로필 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유형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기능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검색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알림 설정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즐겨찾기 설정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해제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보기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컨텍스트 메뉴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항상 위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멤버 편집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.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관리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대화내용 내보내기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가져오기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설정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콘텐츠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파일함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대화내용 노출 영역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메시지 입력 영역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기능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첨부파일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/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동영상 업로드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이모티콘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화면캡쳐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전송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모두에게 보내기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나에게 보내기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번역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갬스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기능 제공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</a:tbl>
          </a:graphicData>
        </a:graphic>
      </p:graphicFrame>
      <p:sp>
        <p:nvSpPr>
          <p:cNvPr id="254" name="사각형: 둥근 모서리 253">
            <a:extLst>
              <a:ext uri="{FF2B5EF4-FFF2-40B4-BE49-F238E27FC236}">
                <a16:creationId xmlns:a16="http://schemas.microsoft.com/office/drawing/2014/main" id="{221BC48E-06F3-4874-9C5C-4FCF2082BFE8}"/>
              </a:ext>
            </a:extLst>
          </p:cNvPr>
          <p:cNvSpPr/>
          <p:nvPr/>
        </p:nvSpPr>
        <p:spPr>
          <a:xfrm>
            <a:off x="3319170" y="1721281"/>
            <a:ext cx="4209450" cy="3946274"/>
          </a:xfrm>
          <a:prstGeom prst="roundRect">
            <a:avLst>
              <a:gd name="adj" fmla="val 1267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5" name="타원 254">
            <a:extLst>
              <a:ext uri="{FF2B5EF4-FFF2-40B4-BE49-F238E27FC236}">
                <a16:creationId xmlns:a16="http://schemas.microsoft.com/office/drawing/2014/main" id="{7908366A-D832-45BA-9B35-D632B842639A}"/>
              </a:ext>
            </a:extLst>
          </p:cNvPr>
          <p:cNvSpPr>
            <a:spLocks noChangeAspect="1"/>
          </p:cNvSpPr>
          <p:nvPr/>
        </p:nvSpPr>
        <p:spPr>
          <a:xfrm>
            <a:off x="7394546" y="16749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56" name="사각형: 둥근 모서리 255">
            <a:extLst>
              <a:ext uri="{FF2B5EF4-FFF2-40B4-BE49-F238E27FC236}">
                <a16:creationId xmlns:a16="http://schemas.microsoft.com/office/drawing/2014/main" id="{D2E27F02-31F9-4166-A5ED-B0599B6DFBF9}"/>
              </a:ext>
            </a:extLst>
          </p:cNvPr>
          <p:cNvSpPr/>
          <p:nvPr/>
        </p:nvSpPr>
        <p:spPr>
          <a:xfrm>
            <a:off x="3319170" y="5719312"/>
            <a:ext cx="4209450" cy="724620"/>
          </a:xfrm>
          <a:prstGeom prst="roundRect">
            <a:avLst>
              <a:gd name="adj" fmla="val 1267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7" name="타원 256">
            <a:extLst>
              <a:ext uri="{FF2B5EF4-FFF2-40B4-BE49-F238E27FC236}">
                <a16:creationId xmlns:a16="http://schemas.microsoft.com/office/drawing/2014/main" id="{FB52303B-F156-4031-BA25-9DFAE35C456A}"/>
              </a:ext>
            </a:extLst>
          </p:cNvPr>
          <p:cNvSpPr>
            <a:spLocks noChangeAspect="1"/>
          </p:cNvSpPr>
          <p:nvPr/>
        </p:nvSpPr>
        <p:spPr>
          <a:xfrm>
            <a:off x="7410439" y="57425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63" name="타원 262">
            <a:extLst>
              <a:ext uri="{FF2B5EF4-FFF2-40B4-BE49-F238E27FC236}">
                <a16:creationId xmlns:a16="http://schemas.microsoft.com/office/drawing/2014/main" id="{4BFA2A38-0CAA-43F2-B118-5B014E16952D}"/>
              </a:ext>
            </a:extLst>
          </p:cNvPr>
          <p:cNvSpPr>
            <a:spLocks noChangeAspect="1"/>
          </p:cNvSpPr>
          <p:nvPr/>
        </p:nvSpPr>
        <p:spPr>
          <a:xfrm>
            <a:off x="2120628" y="164369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19AC5B6E-A4A9-4B8C-82A1-71E00C5E07C7}"/>
              </a:ext>
            </a:extLst>
          </p:cNvPr>
          <p:cNvGrpSpPr/>
          <p:nvPr/>
        </p:nvGrpSpPr>
        <p:grpSpPr>
          <a:xfrm>
            <a:off x="3341683" y="1369771"/>
            <a:ext cx="2253967" cy="258628"/>
            <a:chOff x="4854356" y="5097357"/>
            <a:chExt cx="2253967" cy="258628"/>
          </a:xfrm>
        </p:grpSpPr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4F3D4D19-EB35-48AB-BCE3-B59BE208A50F}"/>
                </a:ext>
              </a:extLst>
            </p:cNvPr>
            <p:cNvSpPr/>
            <p:nvPr/>
          </p:nvSpPr>
          <p:spPr>
            <a:xfrm>
              <a:off x="5102509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20" name="그룹 319">
              <a:extLst>
                <a:ext uri="{FF2B5EF4-FFF2-40B4-BE49-F238E27FC236}">
                  <a16:creationId xmlns:a16="http://schemas.microsoft.com/office/drawing/2014/main" id="{149752DD-ECA6-437F-9F22-CC5BBA1CCD39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21" name="그룹 320">
                <a:extLst>
                  <a:ext uri="{FF2B5EF4-FFF2-40B4-BE49-F238E27FC236}">
                    <a16:creationId xmlns:a16="http://schemas.microsoft.com/office/drawing/2014/main" id="{B8E48A34-FC1A-443A-AFDB-7743CCDFCDFA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25" name="그림 324">
                  <a:extLst>
                    <a:ext uri="{FF2B5EF4-FFF2-40B4-BE49-F238E27FC236}">
                      <a16:creationId xmlns:a16="http://schemas.microsoft.com/office/drawing/2014/main" id="{103CFA83-E270-47DD-BBFD-34851BFBA7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26" name="그림 325">
                  <a:extLst>
                    <a:ext uri="{FF2B5EF4-FFF2-40B4-BE49-F238E27FC236}">
                      <a16:creationId xmlns:a16="http://schemas.microsoft.com/office/drawing/2014/main" id="{69F196DF-F543-4566-B408-7E741B4FA7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22" name="그룹 321">
                <a:extLst>
                  <a:ext uri="{FF2B5EF4-FFF2-40B4-BE49-F238E27FC236}">
                    <a16:creationId xmlns:a16="http://schemas.microsoft.com/office/drawing/2014/main" id="{157267A7-0662-41A7-8785-D98DC03B0B25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23" name="그림 322">
                  <a:extLst>
                    <a:ext uri="{FF2B5EF4-FFF2-40B4-BE49-F238E27FC236}">
                      <a16:creationId xmlns:a16="http://schemas.microsoft.com/office/drawing/2014/main" id="{A6EB1D4A-9DE9-49BA-9B61-7CC84A1B38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24" name="그림 323">
                  <a:extLst>
                    <a:ext uri="{FF2B5EF4-FFF2-40B4-BE49-F238E27FC236}">
                      <a16:creationId xmlns:a16="http://schemas.microsoft.com/office/drawing/2014/main" id="{F89D782F-CDA2-49A1-BB14-FFBD593E10A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14" name="User">
            <a:extLst>
              <a:ext uri="{FF2B5EF4-FFF2-40B4-BE49-F238E27FC236}">
                <a16:creationId xmlns:a16="http://schemas.microsoft.com/office/drawing/2014/main" id="{90364CA7-4AC2-462A-8E09-3BCE6BB8FC1C}"/>
              </a:ext>
            </a:extLst>
          </p:cNvPr>
          <p:cNvSpPr>
            <a:spLocks noChangeAspect="1"/>
          </p:cNvSpPr>
          <p:nvPr/>
        </p:nvSpPr>
        <p:spPr bwMode="auto">
          <a:xfrm>
            <a:off x="6865217" y="141559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7BFA97BE-186B-4260-9801-2C40B5007501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1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2175776-AE50-427D-978C-6077E57DC442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1" name="직사각형 280">
            <a:extLst>
              <a:ext uri="{FF2B5EF4-FFF2-40B4-BE49-F238E27FC236}">
                <a16:creationId xmlns:a16="http://schemas.microsoft.com/office/drawing/2014/main" id="{1141B376-FF79-4E8F-993E-D7B58D84A925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" name="타원 294">
            <a:extLst>
              <a:ext uri="{FF2B5EF4-FFF2-40B4-BE49-F238E27FC236}">
                <a16:creationId xmlns:a16="http://schemas.microsoft.com/office/drawing/2014/main" id="{21DD9F89-5BD9-4E86-98CE-D6D31E930D5A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신호음 장치 음소거">
            <a:extLst>
              <a:ext uri="{FF2B5EF4-FFF2-40B4-BE49-F238E27FC236}">
                <a16:creationId xmlns:a16="http://schemas.microsoft.com/office/drawing/2014/main" id="{B3D04006-F23C-4D58-9802-CF40B9EE34AD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F7CE4DA3-701C-444B-AB0F-A3D702ACCB58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250" name="Profile Picture">
            <a:extLst>
              <a:ext uri="{FF2B5EF4-FFF2-40B4-BE49-F238E27FC236}">
                <a16:creationId xmlns:a16="http://schemas.microsoft.com/office/drawing/2014/main" id="{AC17A0A5-9F75-42B5-BDDA-873B000D10C8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266" name="Background">
              <a:extLst>
                <a:ext uri="{FF2B5EF4-FFF2-40B4-BE49-F238E27FC236}">
                  <a16:creationId xmlns:a16="http://schemas.microsoft.com/office/drawing/2014/main" id="{52FAE23B-6671-434E-B5C3-4E1E3BBEE8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Profile Icon">
              <a:extLst>
                <a:ext uri="{FF2B5EF4-FFF2-40B4-BE49-F238E27FC236}">
                  <a16:creationId xmlns:a16="http://schemas.microsoft.com/office/drawing/2014/main" id="{E8532885-E4DD-406F-B31A-808B14E43A3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2E146421-0214-4314-AB98-19D37D431924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05" name="Lock">
            <a:extLst>
              <a:ext uri="{FF2B5EF4-FFF2-40B4-BE49-F238E27FC236}">
                <a16:creationId xmlns:a16="http://schemas.microsoft.com/office/drawing/2014/main" id="{3036031C-13AF-435F-84A0-E71B1349B47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6" name="타원 305">
            <a:extLst>
              <a:ext uri="{FF2B5EF4-FFF2-40B4-BE49-F238E27FC236}">
                <a16:creationId xmlns:a16="http://schemas.microsoft.com/office/drawing/2014/main" id="{25C9A0DC-B650-47C1-9EC2-A90258B42C29}"/>
              </a:ext>
            </a:extLst>
          </p:cNvPr>
          <p:cNvSpPr>
            <a:spLocks noChangeAspect="1"/>
          </p:cNvSpPr>
          <p:nvPr/>
        </p:nvSpPr>
        <p:spPr>
          <a:xfrm>
            <a:off x="852018" y="54074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3-5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08" name="Star">
            <a:extLst>
              <a:ext uri="{FF2B5EF4-FFF2-40B4-BE49-F238E27FC236}">
                <a16:creationId xmlns:a16="http://schemas.microsoft.com/office/drawing/2014/main" id="{5E19604A-0784-4D7A-BDFF-79C0FE50C50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96956" y="1406958"/>
            <a:ext cx="174780" cy="167648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rgbClr val="FFFFFF">
                <a:lumMod val="50000"/>
              </a:srgb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Lock">
            <a:extLst>
              <a:ext uri="{FF2B5EF4-FFF2-40B4-BE49-F238E27FC236}">
                <a16:creationId xmlns:a16="http://schemas.microsoft.com/office/drawing/2014/main" id="{6A5E18C9-6DE7-4999-AA27-2A4287036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47399" y="1418659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타원 309">
            <a:extLst>
              <a:ext uri="{FF2B5EF4-FFF2-40B4-BE49-F238E27FC236}">
                <a16:creationId xmlns:a16="http://schemas.microsoft.com/office/drawing/2014/main" id="{2C9FC65A-9D4A-41BE-9003-861342933812}"/>
              </a:ext>
            </a:extLst>
          </p:cNvPr>
          <p:cNvSpPr>
            <a:spLocks noChangeAspect="1"/>
          </p:cNvSpPr>
          <p:nvPr/>
        </p:nvSpPr>
        <p:spPr>
          <a:xfrm>
            <a:off x="3569716" y="12489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6676219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대화방 추가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유형 선택</a:t>
            </a:r>
          </a:p>
        </p:txBody>
      </p:sp>
      <p:sp>
        <p:nvSpPr>
          <p:cNvPr id="333" name="Tile Background">
            <a:extLst>
              <a:ext uri="{FF2B5EF4-FFF2-40B4-BE49-F238E27FC236}">
                <a16:creationId xmlns:a16="http://schemas.microsoft.com/office/drawing/2014/main" id="{B05625BE-1760-47A9-A241-D3BD45E4F4B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8335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대화방 추가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025326D-18C6-4484-8115-2706F35F9D2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38336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6" name="Close">
            <a:extLst>
              <a:ext uri="{FF2B5EF4-FFF2-40B4-BE49-F238E27FC236}">
                <a16:creationId xmlns:a16="http://schemas.microsoft.com/office/drawing/2014/main" id="{8A4AF57D-44F3-4181-A20B-59421DF72C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1891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대화방 추가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2741DF6-CF7E-42DF-A75A-4A3F0790A11A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1" name="Flyout">
            <a:extLst>
              <a:ext uri="{FF2B5EF4-FFF2-40B4-BE49-F238E27FC236}">
                <a16:creationId xmlns:a16="http://schemas.microsoft.com/office/drawing/2014/main" id="{64B09DFD-31FD-4571-9884-2408A06EB3CC}"/>
              </a:ext>
            </a:extLst>
          </p:cNvPr>
          <p:cNvSpPr/>
          <p:nvPr/>
        </p:nvSpPr>
        <p:spPr>
          <a:xfrm>
            <a:off x="5180786" y="4893904"/>
            <a:ext cx="385571" cy="24291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취소</a:t>
            </a:r>
            <a:endParaRPr kumimoji="0" lang="en-US" altLang="ko-KR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" name="Flyout">
            <a:extLst>
              <a:ext uri="{FF2B5EF4-FFF2-40B4-BE49-F238E27FC236}">
                <a16:creationId xmlns:a16="http://schemas.microsoft.com/office/drawing/2014/main" id="{CED682B9-76F7-42E9-8AA6-B26723138C01}"/>
              </a:ext>
            </a:extLst>
          </p:cNvPr>
          <p:cNvSpPr/>
          <p:nvPr/>
        </p:nvSpPr>
        <p:spPr>
          <a:xfrm>
            <a:off x="5607791" y="489390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 선택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DD046259-72BE-40A7-AB2B-455F19773606}"/>
              </a:ext>
            </a:extLst>
          </p:cNvPr>
          <p:cNvSpPr>
            <a:spLocks noChangeAspect="1"/>
          </p:cNvSpPr>
          <p:nvPr/>
        </p:nvSpPr>
        <p:spPr>
          <a:xfrm>
            <a:off x="5110613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9543950-C549-4F04-AF6A-3413778ECD08}"/>
              </a:ext>
            </a:extLst>
          </p:cNvPr>
          <p:cNvSpPr>
            <a:spLocks noChangeAspect="1"/>
          </p:cNvSpPr>
          <p:nvPr/>
        </p:nvSpPr>
        <p:spPr>
          <a:xfrm>
            <a:off x="5524681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1" name="Flyout">
            <a:extLst>
              <a:ext uri="{FF2B5EF4-FFF2-40B4-BE49-F238E27FC236}">
                <a16:creationId xmlns:a16="http://schemas.microsoft.com/office/drawing/2014/main" id="{478DE1D1-73E9-451D-9C36-4D0D0C09823E}"/>
              </a:ext>
            </a:extLst>
          </p:cNvPr>
          <p:cNvSpPr/>
          <p:nvPr/>
        </p:nvSpPr>
        <p:spPr>
          <a:xfrm>
            <a:off x="8094380" y="4899584"/>
            <a:ext cx="385571" cy="242912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</a:t>
            </a:r>
            <a:endParaRPr lang="en-US" altLang="ko-KR" sz="800" b="1" noProof="1">
              <a:solidFill>
                <a:srgbClr val="464646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" name="Flyout">
            <a:extLst>
              <a:ext uri="{FF2B5EF4-FFF2-40B4-BE49-F238E27FC236}">
                <a16:creationId xmlns:a16="http://schemas.microsoft.com/office/drawing/2014/main" id="{028353D2-8F27-4EC4-B35D-B36BC5A7B91E}"/>
              </a:ext>
            </a:extLst>
          </p:cNvPr>
          <p:cNvSpPr/>
          <p:nvPr/>
        </p:nvSpPr>
        <p:spPr>
          <a:xfrm>
            <a:off x="8521385" y="4899584"/>
            <a:ext cx="1021732" cy="242912"/>
          </a:xfrm>
          <a:prstGeom prst="rect">
            <a:avLst/>
          </a:prstGeom>
          <a:solidFill>
            <a:srgbClr val="FFFFFF">
              <a:lumMod val="50000"/>
            </a:srgb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 선택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A2D5F289-4CED-44CB-A3AF-BCCFCD6AA39D}"/>
              </a:ext>
            </a:extLst>
          </p:cNvPr>
          <p:cNvSpPr/>
          <p:nvPr/>
        </p:nvSpPr>
        <p:spPr>
          <a:xfrm>
            <a:off x="700863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 유형 선택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EF50B0FF-BE65-4DC0-8ADC-7F0B15477B4D}"/>
              </a:ext>
            </a:extLst>
          </p:cNvPr>
          <p:cNvGrpSpPr/>
          <p:nvPr/>
        </p:nvGrpSpPr>
        <p:grpSpPr>
          <a:xfrm>
            <a:off x="641987" y="1997980"/>
            <a:ext cx="5631744" cy="2428880"/>
            <a:chOff x="546007" y="1800220"/>
            <a:chExt cx="3812640" cy="1644330"/>
          </a:xfrm>
        </p:grpSpPr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D4AE2C09-B46C-45C6-90C1-1860150F716B}"/>
                </a:ext>
              </a:extLst>
            </p:cNvPr>
            <p:cNvGrpSpPr/>
            <p:nvPr/>
          </p:nvGrpSpPr>
          <p:grpSpPr>
            <a:xfrm>
              <a:off x="546007" y="1800220"/>
              <a:ext cx="1815608" cy="1636236"/>
              <a:chOff x="1542359" y="1521032"/>
              <a:chExt cx="1815608" cy="1636236"/>
            </a:xfrm>
          </p:grpSpPr>
          <p:sp>
            <p:nvSpPr>
              <p:cNvPr id="65" name="Window Body">
                <a:extLst>
                  <a:ext uri="{FF2B5EF4-FFF2-40B4-BE49-F238E27FC236}">
                    <a16:creationId xmlns:a16="http://schemas.microsoft.com/office/drawing/2014/main" id="{FF76B666-E26E-4771-B11A-1A9B9C2DB0E7}"/>
                  </a:ext>
                </a:extLst>
              </p:cNvPr>
              <p:cNvSpPr/>
              <p:nvPr/>
            </p:nvSpPr>
            <p:spPr>
              <a:xfrm>
                <a:off x="1542359" y="1521032"/>
                <a:ext cx="1815608" cy="1636236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6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30770623-DD15-4F61-8D21-356F64B3C3B2}"/>
                  </a:ext>
                </a:extLst>
              </p:cNvPr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2038191" y="1717252"/>
                <a:ext cx="823944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ko-KR" altLang="en-US" sz="1200" b="1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일반 대화방</a:t>
                </a:r>
                <a:endParaRPr lang="en-US" altLang="ko-KR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7" name="Multipe Users">
                <a:extLst>
                  <a:ext uri="{FF2B5EF4-FFF2-40B4-BE49-F238E27FC236}">
                    <a16:creationId xmlns:a16="http://schemas.microsoft.com/office/drawing/2014/main" id="{8BD8867C-5A9F-4049-8ED3-B1161A64959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07716" y="2015551"/>
                <a:ext cx="684894" cy="658034"/>
              </a:xfrm>
              <a:custGeom>
                <a:avLst/>
                <a:gdLst>
                  <a:gd name="T0" fmla="*/ 949 w 1407"/>
                  <a:gd name="T1" fmla="*/ 0 h 1354"/>
                  <a:gd name="T2" fmla="*/ 731 w 1407"/>
                  <a:gd name="T3" fmla="*/ 146 h 1354"/>
                  <a:gd name="T4" fmla="*/ 865 w 1407"/>
                  <a:gd name="T5" fmla="*/ 450 h 1354"/>
                  <a:gd name="T6" fmla="*/ 724 w 1407"/>
                  <a:gd name="T7" fmla="*/ 816 h 1354"/>
                  <a:gd name="T8" fmla="*/ 1068 w 1407"/>
                  <a:gd name="T9" fmla="*/ 1079 h 1354"/>
                  <a:gd name="T10" fmla="*/ 1407 w 1407"/>
                  <a:gd name="T11" fmla="*/ 930 h 1354"/>
                  <a:gd name="T12" fmla="*/ 1407 w 1407"/>
                  <a:gd name="T13" fmla="*/ 894 h 1354"/>
                  <a:gd name="T14" fmla="*/ 1099 w 1407"/>
                  <a:gd name="T15" fmla="*/ 660 h 1354"/>
                  <a:gd name="T16" fmla="*/ 1077 w 1407"/>
                  <a:gd name="T17" fmla="*/ 565 h 1354"/>
                  <a:gd name="T18" fmla="*/ 1075 w 1407"/>
                  <a:gd name="T19" fmla="*/ 565 h 1354"/>
                  <a:gd name="T20" fmla="*/ 1192 w 1407"/>
                  <a:gd name="T21" fmla="*/ 267 h 1354"/>
                  <a:gd name="T22" fmla="*/ 949 w 1407"/>
                  <a:gd name="T23" fmla="*/ 0 h 1354"/>
                  <a:gd name="T24" fmla="*/ 486 w 1407"/>
                  <a:gd name="T25" fmla="*/ 168 h 1354"/>
                  <a:gd name="T26" fmla="*/ 223 w 1407"/>
                  <a:gd name="T27" fmla="*/ 450 h 1354"/>
                  <a:gd name="T28" fmla="*/ 352 w 1407"/>
                  <a:gd name="T29" fmla="*/ 770 h 1354"/>
                  <a:gd name="T30" fmla="*/ 320 w 1407"/>
                  <a:gd name="T31" fmla="*/ 904 h 1354"/>
                  <a:gd name="T32" fmla="*/ 0 w 1407"/>
                  <a:gd name="T33" fmla="*/ 1154 h 1354"/>
                  <a:gd name="T34" fmla="*/ 0 w 1407"/>
                  <a:gd name="T35" fmla="*/ 1191 h 1354"/>
                  <a:gd name="T36" fmla="*/ 488 w 1407"/>
                  <a:gd name="T37" fmla="*/ 1354 h 1354"/>
                  <a:gd name="T38" fmla="*/ 973 w 1407"/>
                  <a:gd name="T39" fmla="*/ 1191 h 1354"/>
                  <a:gd name="T40" fmla="*/ 973 w 1407"/>
                  <a:gd name="T41" fmla="*/ 1154 h 1354"/>
                  <a:gd name="T42" fmla="*/ 644 w 1407"/>
                  <a:gd name="T43" fmla="*/ 904 h 1354"/>
                  <a:gd name="T44" fmla="*/ 620 w 1407"/>
                  <a:gd name="T45" fmla="*/ 769 h 1354"/>
                  <a:gd name="T46" fmla="*/ 756 w 1407"/>
                  <a:gd name="T47" fmla="*/ 450 h 1354"/>
                  <a:gd name="T48" fmla="*/ 486 w 1407"/>
                  <a:gd name="T49" fmla="*/ 168 h 1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7" h="1354">
                    <a:moveTo>
                      <a:pt x="949" y="0"/>
                    </a:moveTo>
                    <a:cubicBezTo>
                      <a:pt x="852" y="0"/>
                      <a:pt x="768" y="51"/>
                      <a:pt x="731" y="146"/>
                    </a:cubicBezTo>
                    <a:cubicBezTo>
                      <a:pt x="810" y="212"/>
                      <a:pt x="865" y="313"/>
                      <a:pt x="865" y="450"/>
                    </a:cubicBezTo>
                    <a:cubicBezTo>
                      <a:pt x="865" y="596"/>
                      <a:pt x="796" y="730"/>
                      <a:pt x="724" y="816"/>
                    </a:cubicBezTo>
                    <a:cubicBezTo>
                      <a:pt x="838" y="859"/>
                      <a:pt x="1017" y="946"/>
                      <a:pt x="1068" y="1079"/>
                    </a:cubicBezTo>
                    <a:cubicBezTo>
                      <a:pt x="1248" y="1069"/>
                      <a:pt x="1407" y="1033"/>
                      <a:pt x="1407" y="930"/>
                    </a:cubicBezTo>
                    <a:lnTo>
                      <a:pt x="1407" y="894"/>
                    </a:lnTo>
                    <a:cubicBezTo>
                      <a:pt x="1407" y="800"/>
                      <a:pt x="1244" y="709"/>
                      <a:pt x="1099" y="660"/>
                    </a:cubicBezTo>
                    <a:cubicBezTo>
                      <a:pt x="1092" y="658"/>
                      <a:pt x="1050" y="646"/>
                      <a:pt x="1077" y="565"/>
                    </a:cubicBezTo>
                    <a:lnTo>
                      <a:pt x="1075" y="565"/>
                    </a:lnTo>
                    <a:cubicBezTo>
                      <a:pt x="1143" y="494"/>
                      <a:pt x="1192" y="380"/>
                      <a:pt x="1192" y="267"/>
                    </a:cubicBezTo>
                    <a:cubicBezTo>
                      <a:pt x="1192" y="92"/>
                      <a:pt x="1082" y="0"/>
                      <a:pt x="949" y="0"/>
                    </a:cubicBezTo>
                    <a:close/>
                    <a:moveTo>
                      <a:pt x="486" y="168"/>
                    </a:moveTo>
                    <a:cubicBezTo>
                      <a:pt x="345" y="168"/>
                      <a:pt x="223" y="265"/>
                      <a:pt x="223" y="450"/>
                    </a:cubicBezTo>
                    <a:cubicBezTo>
                      <a:pt x="223" y="571"/>
                      <a:pt x="279" y="694"/>
                      <a:pt x="352" y="770"/>
                    </a:cubicBezTo>
                    <a:cubicBezTo>
                      <a:pt x="381" y="846"/>
                      <a:pt x="331" y="900"/>
                      <a:pt x="320" y="904"/>
                    </a:cubicBezTo>
                    <a:cubicBezTo>
                      <a:pt x="173" y="959"/>
                      <a:pt x="0" y="1056"/>
                      <a:pt x="0" y="1154"/>
                    </a:cubicBezTo>
                    <a:lnTo>
                      <a:pt x="0" y="1191"/>
                    </a:lnTo>
                    <a:cubicBezTo>
                      <a:pt x="0" y="1324"/>
                      <a:pt x="253" y="1354"/>
                      <a:pt x="488" y="1354"/>
                    </a:cubicBezTo>
                    <a:cubicBezTo>
                      <a:pt x="723" y="1354"/>
                      <a:pt x="973" y="1324"/>
                      <a:pt x="973" y="1191"/>
                    </a:cubicBezTo>
                    <a:lnTo>
                      <a:pt x="973" y="1154"/>
                    </a:lnTo>
                    <a:cubicBezTo>
                      <a:pt x="973" y="1053"/>
                      <a:pt x="799" y="956"/>
                      <a:pt x="644" y="904"/>
                    </a:cubicBezTo>
                    <a:cubicBezTo>
                      <a:pt x="637" y="902"/>
                      <a:pt x="592" y="855"/>
                      <a:pt x="620" y="769"/>
                    </a:cubicBezTo>
                    <a:cubicBezTo>
                      <a:pt x="693" y="693"/>
                      <a:pt x="756" y="570"/>
                      <a:pt x="756" y="450"/>
                    </a:cubicBezTo>
                    <a:cubicBezTo>
                      <a:pt x="756" y="265"/>
                      <a:pt x="627" y="168"/>
                      <a:pt x="486" y="168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8" name="Label" descr="&lt;SmartSettings&gt;&lt;SmartResize anchorLeft=&quot;Absolute&quot; anchorTop=&quot;Relative&quot; anchorRight=&quot;Relative&quot; anchorBottom=&quot;Relative&quot; /&gt;&lt;/SmartSettings&gt;">
                <a:extLst>
                  <a:ext uri="{FF2B5EF4-FFF2-40B4-BE49-F238E27FC236}">
                    <a16:creationId xmlns:a16="http://schemas.microsoft.com/office/drawing/2014/main" id="{53377C52-F458-4081-BE8B-DB62E65286B4}"/>
                  </a:ext>
                </a:extLst>
              </p:cNvPr>
              <p:cNvSpPr txBox="1"/>
              <p:nvPr>
                <p:custDataLst>
                  <p:tags r:id="rId10"/>
                </p:custDataLst>
              </p:nvPr>
            </p:nvSpPr>
            <p:spPr>
              <a:xfrm>
                <a:off x="1900335" y="2749912"/>
                <a:ext cx="1099660" cy="35907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400"/>
                  </a:spcAft>
                </a:pP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300</a:t>
                </a: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명까지</a:t>
                </a:r>
                <a:endParaRPr lang="en-US" altLang="ko-KR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  <a:p>
                <a:pPr algn="ctr">
                  <a:spcAft>
                    <a:spcPts val="400"/>
                  </a:spcAft>
                </a:pPr>
                <a:r>
                  <a:rPr lang="ko-KR" altLang="en-US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참여가 가능합니다</a:t>
                </a:r>
                <a:r>
                  <a:rPr lang="en-US" altLang="ko-KR" sz="1000" dirty="0">
                    <a:solidFill>
                      <a:srgbClr val="000000"/>
                    </a:solidFill>
                    <a:latin typeface="+mn-ea"/>
                    <a:cs typeface="Segoe UI" panose="020B0502040204020203" pitchFamily="34" charset="0"/>
                  </a:rPr>
                  <a:t>.</a:t>
                </a:r>
              </a:p>
            </p:txBody>
          </p:sp>
        </p:grpSp>
        <p:sp>
          <p:nvSpPr>
            <p:cNvPr id="70" name="Window Body">
              <a:extLst>
                <a:ext uri="{FF2B5EF4-FFF2-40B4-BE49-F238E27FC236}">
                  <a16:creationId xmlns:a16="http://schemas.microsoft.com/office/drawing/2014/main" id="{8B3A153D-1096-4FBE-A853-5357B864F129}"/>
                </a:ext>
              </a:extLst>
            </p:cNvPr>
            <p:cNvSpPr/>
            <p:nvPr/>
          </p:nvSpPr>
          <p:spPr>
            <a:xfrm>
              <a:off x="547465" y="1808314"/>
              <a:ext cx="1815608" cy="1636236"/>
            </a:xfrm>
            <a:prstGeom prst="rect">
              <a:avLst/>
            </a:prstGeom>
            <a:solidFill>
              <a:srgbClr val="7F7F7F">
                <a:alpha val="54902"/>
              </a:srgbClr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1" name="Accept">
              <a:extLst>
                <a:ext uri="{FF2B5EF4-FFF2-40B4-BE49-F238E27FC236}">
                  <a16:creationId xmlns:a16="http://schemas.microsoft.com/office/drawing/2014/main" id="{20CFA7EB-635E-4CEF-9FB1-A3BFDE8DE4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02675" y="2251476"/>
              <a:ext cx="942834" cy="83676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2" name="Window Body">
              <a:extLst>
                <a:ext uri="{FF2B5EF4-FFF2-40B4-BE49-F238E27FC236}">
                  <a16:creationId xmlns:a16="http://schemas.microsoft.com/office/drawing/2014/main" id="{968E21DA-3733-47D9-8DDA-7C041612CFE8}"/>
                </a:ext>
              </a:extLst>
            </p:cNvPr>
            <p:cNvSpPr/>
            <p:nvPr/>
          </p:nvSpPr>
          <p:spPr>
            <a:xfrm>
              <a:off x="2543039" y="1800220"/>
              <a:ext cx="1815608" cy="1636236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3" name="Label" descr="&lt;SmartSettings&gt;&lt;SmartResize anchorLeft=&quot;Absolute&quot; anchorTop=&quot;Relative&quot; anchorRight=&quot;Relative&quot; anchorBottom=&quot;Relative&quot; /&gt;&lt;/SmartSettings&gt;">
              <a:extLst>
                <a:ext uri="{FF2B5EF4-FFF2-40B4-BE49-F238E27FC236}">
                  <a16:creationId xmlns:a16="http://schemas.microsoft.com/office/drawing/2014/main" id="{8BA6CDE8-862B-40D0-BE23-A21BA757167F}"/>
                </a:ext>
              </a:extLst>
            </p:cNvPr>
            <p:cNvSpPr txBox="1"/>
            <p:nvPr>
              <p:custDataLst>
                <p:tags r:id="rId7"/>
              </p:custDataLst>
            </p:nvPr>
          </p:nvSpPr>
          <p:spPr>
            <a:xfrm>
              <a:off x="2633316" y="3029100"/>
              <a:ext cx="1635063" cy="35907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Aft>
                  <a:spcPts val="400"/>
                </a:spcAft>
              </a:pPr>
              <a:r>
                <a:rPr lang="ko-KR" altLang="en-US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타이머 설정 시 대화내용이  </a:t>
              </a:r>
            </a:p>
            <a:p>
              <a:pPr algn="ctr">
                <a:spcAft>
                  <a:spcPts val="400"/>
                </a:spcAft>
              </a:pPr>
              <a:r>
                <a:rPr lang="ko-KR" altLang="en-US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자동으로 삭제됩니다</a:t>
              </a:r>
              <a:r>
                <a:rPr lang="en-US" altLang="ko-KR" sz="10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74" name="Label" descr="&lt;SmartSettings&gt;&lt;SmartResize anchorLeft=&quot;Absolute&quot; anchorTop=&quot;Relative&quot; anchorRight=&quot;Relative&quot; anchorBottom=&quot;Relative&quot; /&gt;&lt;/SmartSettings&gt;">
              <a:extLst>
                <a:ext uri="{FF2B5EF4-FFF2-40B4-BE49-F238E27FC236}">
                  <a16:creationId xmlns:a16="http://schemas.microsoft.com/office/drawing/2014/main" id="{2E2CB620-AE94-46ED-B7EB-576CE3D3F611}"/>
                </a:ext>
              </a:extLst>
            </p:cNvPr>
            <p:cNvSpPr txBox="1"/>
            <p:nvPr>
              <p:custDataLst>
                <p:tags r:id="rId8"/>
              </p:custDataLst>
            </p:nvPr>
          </p:nvSpPr>
          <p:spPr>
            <a:xfrm>
              <a:off x="3038871" y="1996440"/>
              <a:ext cx="823944" cy="184666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Aft>
                  <a:spcPts val="400"/>
                </a:spcAft>
              </a:pPr>
              <a:r>
                <a:rPr lang="ko-KR" altLang="en-US" sz="120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비밀 대화방</a:t>
              </a:r>
              <a:endParaRPr lang="en-US" altLang="ko-KR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75" name="Lock">
              <a:extLst>
                <a:ext uri="{FF2B5EF4-FFF2-40B4-BE49-F238E27FC236}">
                  <a16:creationId xmlns:a16="http://schemas.microsoft.com/office/drawing/2014/main" id="{1D6C7D83-37E8-470D-8888-AF7A220FEE0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97905" y="2291762"/>
              <a:ext cx="505876" cy="653152"/>
            </a:xfrm>
            <a:custGeom>
              <a:avLst/>
              <a:gdLst>
                <a:gd name="T0" fmla="*/ 544 w 1086"/>
                <a:gd name="T1" fmla="*/ 0 h 1411"/>
                <a:gd name="T2" fmla="*/ 256 w 1086"/>
                <a:gd name="T3" fmla="*/ 130 h 1411"/>
                <a:gd name="T4" fmla="*/ 165 w 1086"/>
                <a:gd name="T5" fmla="*/ 429 h 1411"/>
                <a:gd name="T6" fmla="*/ 165 w 1086"/>
                <a:gd name="T7" fmla="*/ 488 h 1411"/>
                <a:gd name="T8" fmla="*/ 327 w 1086"/>
                <a:gd name="T9" fmla="*/ 488 h 1411"/>
                <a:gd name="T10" fmla="*/ 327 w 1086"/>
                <a:gd name="T11" fmla="*/ 429 h 1411"/>
                <a:gd name="T12" fmla="*/ 383 w 1086"/>
                <a:gd name="T13" fmla="*/ 232 h 1411"/>
                <a:gd name="T14" fmla="*/ 544 w 1086"/>
                <a:gd name="T15" fmla="*/ 163 h 1411"/>
                <a:gd name="T16" fmla="*/ 704 w 1086"/>
                <a:gd name="T17" fmla="*/ 231 h 1411"/>
                <a:gd name="T18" fmla="*/ 762 w 1086"/>
                <a:gd name="T19" fmla="*/ 429 h 1411"/>
                <a:gd name="T20" fmla="*/ 762 w 1086"/>
                <a:gd name="T21" fmla="*/ 488 h 1411"/>
                <a:gd name="T22" fmla="*/ 924 w 1086"/>
                <a:gd name="T23" fmla="*/ 488 h 1411"/>
                <a:gd name="T24" fmla="*/ 924 w 1086"/>
                <a:gd name="T25" fmla="*/ 429 h 1411"/>
                <a:gd name="T26" fmla="*/ 831 w 1086"/>
                <a:gd name="T27" fmla="*/ 129 h 1411"/>
                <a:gd name="T28" fmla="*/ 544 w 1086"/>
                <a:gd name="T29" fmla="*/ 0 h 1411"/>
                <a:gd name="T30" fmla="*/ 163 w 1086"/>
                <a:gd name="T31" fmla="*/ 543 h 1411"/>
                <a:gd name="T32" fmla="*/ 0 w 1086"/>
                <a:gd name="T33" fmla="*/ 705 h 1411"/>
                <a:gd name="T34" fmla="*/ 0 w 1086"/>
                <a:gd name="T35" fmla="*/ 1248 h 1411"/>
                <a:gd name="T36" fmla="*/ 163 w 1086"/>
                <a:gd name="T37" fmla="*/ 1411 h 1411"/>
                <a:gd name="T38" fmla="*/ 923 w 1086"/>
                <a:gd name="T39" fmla="*/ 1411 h 1411"/>
                <a:gd name="T40" fmla="*/ 1086 w 1086"/>
                <a:gd name="T41" fmla="*/ 1248 h 1411"/>
                <a:gd name="T42" fmla="*/ 1086 w 1086"/>
                <a:gd name="T43" fmla="*/ 705 h 1411"/>
                <a:gd name="T44" fmla="*/ 923 w 1086"/>
                <a:gd name="T45" fmla="*/ 543 h 1411"/>
                <a:gd name="T46" fmla="*/ 163 w 1086"/>
                <a:gd name="T47" fmla="*/ 543 h 1411"/>
                <a:gd name="T48" fmla="*/ 543 w 1086"/>
                <a:gd name="T49" fmla="*/ 814 h 1411"/>
                <a:gd name="T50" fmla="*/ 651 w 1086"/>
                <a:gd name="T51" fmla="*/ 923 h 1411"/>
                <a:gd name="T52" fmla="*/ 597 w 1086"/>
                <a:gd name="T53" fmla="*/ 1018 h 1411"/>
                <a:gd name="T54" fmla="*/ 597 w 1086"/>
                <a:gd name="T55" fmla="*/ 1140 h 1411"/>
                <a:gd name="T56" fmla="*/ 543 w 1086"/>
                <a:gd name="T57" fmla="*/ 1194 h 1411"/>
                <a:gd name="T58" fmla="*/ 489 w 1086"/>
                <a:gd name="T59" fmla="*/ 1140 h 1411"/>
                <a:gd name="T60" fmla="*/ 489 w 1086"/>
                <a:gd name="T61" fmla="*/ 1018 h 1411"/>
                <a:gd name="T62" fmla="*/ 434 w 1086"/>
                <a:gd name="T63" fmla="*/ 923 h 1411"/>
                <a:gd name="T64" fmla="*/ 543 w 1086"/>
                <a:gd name="T65" fmla="*/ 81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86" h="1411">
                  <a:moveTo>
                    <a:pt x="544" y="0"/>
                  </a:moveTo>
                  <a:cubicBezTo>
                    <a:pt x="425" y="0"/>
                    <a:pt x="321" y="50"/>
                    <a:pt x="256" y="130"/>
                  </a:cubicBezTo>
                  <a:cubicBezTo>
                    <a:pt x="192" y="211"/>
                    <a:pt x="165" y="316"/>
                    <a:pt x="165" y="429"/>
                  </a:cubicBezTo>
                  <a:lnTo>
                    <a:pt x="165" y="488"/>
                  </a:lnTo>
                  <a:lnTo>
                    <a:pt x="327" y="488"/>
                  </a:lnTo>
                  <a:lnTo>
                    <a:pt x="327" y="429"/>
                  </a:lnTo>
                  <a:cubicBezTo>
                    <a:pt x="327" y="343"/>
                    <a:pt x="348" y="276"/>
                    <a:pt x="383" y="232"/>
                  </a:cubicBezTo>
                  <a:cubicBezTo>
                    <a:pt x="418" y="189"/>
                    <a:pt x="465" y="163"/>
                    <a:pt x="544" y="163"/>
                  </a:cubicBezTo>
                  <a:cubicBezTo>
                    <a:pt x="624" y="163"/>
                    <a:pt x="669" y="187"/>
                    <a:pt x="704" y="231"/>
                  </a:cubicBezTo>
                  <a:cubicBezTo>
                    <a:pt x="739" y="274"/>
                    <a:pt x="762" y="342"/>
                    <a:pt x="762" y="429"/>
                  </a:cubicBezTo>
                  <a:lnTo>
                    <a:pt x="762" y="488"/>
                  </a:lnTo>
                  <a:lnTo>
                    <a:pt x="924" y="488"/>
                  </a:lnTo>
                  <a:lnTo>
                    <a:pt x="924" y="429"/>
                  </a:lnTo>
                  <a:cubicBezTo>
                    <a:pt x="924" y="315"/>
                    <a:pt x="896" y="210"/>
                    <a:pt x="831" y="129"/>
                  </a:cubicBezTo>
                  <a:cubicBezTo>
                    <a:pt x="766" y="48"/>
                    <a:pt x="664" y="0"/>
                    <a:pt x="544" y="0"/>
                  </a:cubicBezTo>
                  <a:close/>
                  <a:moveTo>
                    <a:pt x="163" y="543"/>
                  </a:moveTo>
                  <a:cubicBezTo>
                    <a:pt x="73" y="543"/>
                    <a:pt x="0" y="616"/>
                    <a:pt x="0" y="705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923" y="1411"/>
                  </a:lnTo>
                  <a:cubicBezTo>
                    <a:pt x="1013" y="1411"/>
                    <a:pt x="1086" y="1338"/>
                    <a:pt x="1086" y="1248"/>
                  </a:cubicBezTo>
                  <a:lnTo>
                    <a:pt x="1086" y="705"/>
                  </a:lnTo>
                  <a:cubicBezTo>
                    <a:pt x="1086" y="616"/>
                    <a:pt x="1013" y="543"/>
                    <a:pt x="923" y="543"/>
                  </a:cubicBezTo>
                  <a:lnTo>
                    <a:pt x="163" y="543"/>
                  </a:lnTo>
                  <a:close/>
                  <a:moveTo>
                    <a:pt x="543" y="814"/>
                  </a:moveTo>
                  <a:cubicBezTo>
                    <a:pt x="603" y="814"/>
                    <a:pt x="651" y="863"/>
                    <a:pt x="651" y="923"/>
                  </a:cubicBezTo>
                  <a:cubicBezTo>
                    <a:pt x="651" y="963"/>
                    <a:pt x="629" y="999"/>
                    <a:pt x="597" y="1018"/>
                  </a:cubicBezTo>
                  <a:lnTo>
                    <a:pt x="597" y="1140"/>
                  </a:lnTo>
                  <a:cubicBezTo>
                    <a:pt x="597" y="1170"/>
                    <a:pt x="573" y="1194"/>
                    <a:pt x="543" y="1194"/>
                  </a:cubicBezTo>
                  <a:cubicBezTo>
                    <a:pt x="513" y="1194"/>
                    <a:pt x="489" y="1170"/>
                    <a:pt x="489" y="1140"/>
                  </a:cubicBezTo>
                  <a:lnTo>
                    <a:pt x="489" y="1018"/>
                  </a:lnTo>
                  <a:cubicBezTo>
                    <a:pt x="456" y="999"/>
                    <a:pt x="434" y="963"/>
                    <a:pt x="434" y="923"/>
                  </a:cubicBezTo>
                  <a:cubicBezTo>
                    <a:pt x="434" y="863"/>
                    <a:pt x="483" y="814"/>
                    <a:pt x="543" y="814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4" name="Window Body">
            <a:extLst>
              <a:ext uri="{FF2B5EF4-FFF2-40B4-BE49-F238E27FC236}">
                <a16:creationId xmlns:a16="http://schemas.microsoft.com/office/drawing/2014/main" id="{C295804B-BC65-4078-AA61-48250A0E6482}"/>
              </a:ext>
            </a:extLst>
          </p:cNvPr>
          <p:cNvSpPr/>
          <p:nvPr/>
        </p:nvSpPr>
        <p:spPr>
          <a:xfrm>
            <a:off x="7179980" y="1746024"/>
            <a:ext cx="2290098" cy="1500685"/>
          </a:xfrm>
          <a:prstGeom prst="rect">
            <a:avLst/>
          </a:prstGeom>
          <a:solidFill>
            <a:schemeClr val="bg1">
              <a:lumMod val="65000"/>
            </a:schemeClr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5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881A0B1D-7005-4729-A3ED-B85FA7881952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7947186" y="1868839"/>
            <a:ext cx="755686" cy="16936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일반 대화방</a:t>
            </a:r>
            <a:endParaRPr lang="en-US" altLang="ko-KR" sz="1200" b="1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16" name="Multipe Users">
            <a:extLst>
              <a:ext uri="{FF2B5EF4-FFF2-40B4-BE49-F238E27FC236}">
                <a16:creationId xmlns:a16="http://schemas.microsoft.com/office/drawing/2014/main" id="{0FCEB296-9513-4C57-A801-5010A33090B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10951" y="2142425"/>
            <a:ext cx="628156" cy="603520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7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03740683-7A01-4171-A4D2-9A99A6C5BA5D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7820749" y="2854050"/>
            <a:ext cx="1008561" cy="32932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en-US" altLang="ko-KR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300</a:t>
            </a: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명까지</a:t>
            </a:r>
            <a:endParaRPr lang="en-US" altLang="ko-KR" sz="10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algn="ctr">
              <a:spcAft>
                <a:spcPts val="400"/>
              </a:spcAft>
            </a:pP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참여가 가능합니다</a:t>
            </a:r>
            <a:r>
              <a:rPr lang="en-US" altLang="ko-KR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110" name="Window Body">
            <a:extLst>
              <a:ext uri="{FF2B5EF4-FFF2-40B4-BE49-F238E27FC236}">
                <a16:creationId xmlns:a16="http://schemas.microsoft.com/office/drawing/2014/main" id="{F40534F4-67BD-4C90-948F-882A8DD1935F}"/>
              </a:ext>
            </a:extLst>
          </p:cNvPr>
          <p:cNvSpPr/>
          <p:nvPr/>
        </p:nvSpPr>
        <p:spPr>
          <a:xfrm>
            <a:off x="7179980" y="3319611"/>
            <a:ext cx="2290098" cy="1500688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1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0763CB86-CD65-4258-82F4-9C20E5DD1773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7575223" y="4427639"/>
            <a:ext cx="1499612" cy="329327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타이머 설정 시 대화내용이  </a:t>
            </a:r>
          </a:p>
          <a:p>
            <a:pPr algn="ctr">
              <a:spcAft>
                <a:spcPts val="400"/>
              </a:spcAft>
            </a:pPr>
            <a:r>
              <a:rPr lang="ko-KR" altLang="en-US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자동으로 삭제됩니다</a:t>
            </a:r>
            <a:r>
              <a:rPr lang="en-US" altLang="ko-KR" sz="10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.</a:t>
            </a:r>
          </a:p>
        </p:txBody>
      </p:sp>
      <p:sp>
        <p:nvSpPr>
          <p:cNvPr id="112" name="Label" descr="&lt;SmartSettings&gt;&lt;SmartResize anchorLeft=&quot;Absolute&quot; anchorTop=&quot;Relative&quot; anchorRight=&quot;Relative&quot; anchorBottom=&quot;Relative&quot; /&gt;&lt;/SmartSettings&gt;">
            <a:extLst>
              <a:ext uri="{FF2B5EF4-FFF2-40B4-BE49-F238E27FC236}">
                <a16:creationId xmlns:a16="http://schemas.microsoft.com/office/drawing/2014/main" id="{AD36C3C7-BF20-416E-9440-8702989EDD63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7947186" y="3442426"/>
            <a:ext cx="755687" cy="16936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400"/>
              </a:spcAft>
            </a:pPr>
            <a:r>
              <a:rPr lang="ko-KR" altLang="en-US" sz="12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비밀 대화방</a:t>
            </a:r>
            <a:endParaRPr lang="en-US" altLang="ko-KR" sz="1200" b="1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13" name="Lock">
            <a:extLst>
              <a:ext uri="{FF2B5EF4-FFF2-40B4-BE49-F238E27FC236}">
                <a16:creationId xmlns:a16="http://schemas.microsoft.com/office/drawing/2014/main" id="{B18945CD-A8EA-43F6-A8D9-212A0780120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93045" y="3713283"/>
            <a:ext cx="463969" cy="599044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1" name="타원 120">
            <a:extLst>
              <a:ext uri="{FF2B5EF4-FFF2-40B4-BE49-F238E27FC236}">
                <a16:creationId xmlns:a16="http://schemas.microsoft.com/office/drawing/2014/main" id="{A92A80C7-83B3-42CC-A697-BA121C61F928}"/>
              </a:ext>
            </a:extLst>
          </p:cNvPr>
          <p:cNvSpPr>
            <a:spLocks noChangeAspect="1"/>
          </p:cNvSpPr>
          <p:nvPr/>
        </p:nvSpPr>
        <p:spPr>
          <a:xfrm>
            <a:off x="8075314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36E6A083-A52B-44B8-8539-8037163923F6}"/>
              </a:ext>
            </a:extLst>
          </p:cNvPr>
          <p:cNvSpPr>
            <a:spLocks noChangeAspect="1"/>
          </p:cNvSpPr>
          <p:nvPr/>
        </p:nvSpPr>
        <p:spPr>
          <a:xfrm>
            <a:off x="8489382" y="479175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3" name="Accept">
            <a:extLst>
              <a:ext uri="{FF2B5EF4-FFF2-40B4-BE49-F238E27FC236}">
                <a16:creationId xmlns:a16="http://schemas.microsoft.com/office/drawing/2014/main" id="{148D26DA-76DD-4139-8BFA-874A99A04879}"/>
              </a:ext>
            </a:extLst>
          </p:cNvPr>
          <p:cNvSpPr>
            <a:spLocks noChangeAspect="1"/>
          </p:cNvSpPr>
          <p:nvPr/>
        </p:nvSpPr>
        <p:spPr bwMode="auto">
          <a:xfrm>
            <a:off x="7966187" y="2200069"/>
            <a:ext cx="717684" cy="63694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46B5015D-D516-4437-A0A2-BDF8EA769812}"/>
              </a:ext>
            </a:extLst>
          </p:cNvPr>
          <p:cNvSpPr>
            <a:spLocks noChangeAspect="1"/>
          </p:cNvSpPr>
          <p:nvPr/>
        </p:nvSpPr>
        <p:spPr>
          <a:xfrm>
            <a:off x="523154" y="17908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8F09584F-EF19-4574-A452-F05CDDF6A319}"/>
              </a:ext>
            </a:extLst>
          </p:cNvPr>
          <p:cNvSpPr>
            <a:spLocks noChangeAspect="1"/>
          </p:cNvSpPr>
          <p:nvPr/>
        </p:nvSpPr>
        <p:spPr>
          <a:xfrm>
            <a:off x="7066829" y="16765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26" name="Google Shape;2187;p25">
            <a:extLst>
              <a:ext uri="{FF2B5EF4-FFF2-40B4-BE49-F238E27FC236}">
                <a16:creationId xmlns:a16="http://schemas.microsoft.com/office/drawing/2014/main" id="{0E1959DA-086B-4158-9A98-EC63C9F253B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78170108"/>
              </p:ext>
            </p:extLst>
          </p:nvPr>
        </p:nvGraphicFramePr>
        <p:xfrm>
          <a:off x="238335" y="5536789"/>
          <a:ext cx="2200900" cy="10132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대화방 유형 선택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: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일반 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or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비밀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선택한 대화방 강조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취소 버튼 클릭 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팝업창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닫힘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3092653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대화방 유형을 선택한 후에만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멤버 선택 단계로 전환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4735270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대화방 추가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멤버 선택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58620202"/>
              </p:ext>
            </p:extLst>
          </p:nvPr>
        </p:nvGraphicFramePr>
        <p:xfrm>
          <a:off x="238335" y="5536789"/>
          <a:ext cx="2200900" cy="11915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완료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취소 버튼 클릭 시 </a:t>
                      </a:r>
                      <a:r>
                        <a:rPr kumimoji="1" lang="ko-KR" altLang="en-US" sz="800" kern="1200" dirty="0" err="1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팝업창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닫힘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60549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버튼 클릭 시 해당 대화방에 멤버가 추가된 상태로 해당 대화방 이동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  <a:p>
                      <a:pPr marL="88900" lvl="0" indent="-88900">
                        <a:buFont typeface="Arial" panose="020B0604020202020204" pitchFamily="34" charset="0"/>
                        <a:buChar char="•"/>
                        <a:defRPr/>
                      </a:pP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전에는 비활성화된 상태로 노출되며</a:t>
                      </a:r>
                      <a:r>
                        <a:rPr kumimoji="1" lang="en-US" altLang="ko-KR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kumimoji="1" lang="ko-KR" altLang="en-US" sz="800" kern="1200" dirty="0">
                          <a:solidFill>
                            <a:srgbClr val="464646"/>
                          </a:solidFill>
                          <a:latin typeface="맑은 고딕"/>
                          <a:ea typeface="맑은 고딕" panose="020B0503020000020004" pitchFamily="50" charset="-127"/>
                        </a:rPr>
                        <a:t>멤버 선택 후에 버튼 활성화</a:t>
                      </a:r>
                      <a:endParaRPr kumimoji="1" lang="en-US" altLang="ko-KR" sz="8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08" name="Tile Background">
            <a:extLst>
              <a:ext uri="{FF2B5EF4-FFF2-40B4-BE49-F238E27FC236}">
                <a16:creationId xmlns:a16="http://schemas.microsoft.com/office/drawing/2014/main" id="{DDF8883C-54FC-4FB4-B555-B0D1295E7C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72300" y="1038865"/>
            <a:ext cx="270545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← 멤버 선택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509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C286FE9-2801-4543-9562-D6E0F178D7FD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962296" y="1388757"/>
            <a:ext cx="2698208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1" name="Close">
            <a:extLst>
              <a:ext uri="{FF2B5EF4-FFF2-40B4-BE49-F238E27FC236}">
                <a16:creationId xmlns:a16="http://schemas.microsoft.com/office/drawing/2014/main" id="{463231AB-BDD3-4A78-A502-726671AD09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352266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1C157630-1447-4D30-AF99-D454829318A9}"/>
              </a:ext>
            </a:extLst>
          </p:cNvPr>
          <p:cNvSpPr/>
          <p:nvPr/>
        </p:nvSpPr>
        <p:spPr>
          <a:xfrm>
            <a:off x="2554433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창 기본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5" name="직사각형 524">
            <a:extLst>
              <a:ext uri="{FF2B5EF4-FFF2-40B4-BE49-F238E27FC236}">
                <a16:creationId xmlns:a16="http://schemas.microsoft.com/office/drawing/2014/main" id="{1E1F8EE7-D65F-40B4-9C8D-B658DBB4BBF0}"/>
              </a:ext>
            </a:extLst>
          </p:cNvPr>
          <p:cNvSpPr/>
          <p:nvPr/>
        </p:nvSpPr>
        <p:spPr>
          <a:xfrm>
            <a:off x="7193108" y="717254"/>
            <a:ext cx="2200900" cy="261610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 algn="ctr">
              <a:defRPr/>
            </a:pPr>
            <a:r>
              <a:rPr kumimoji="1" lang="ko-KR" altLang="en-US" sz="11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최소화 상태</a:t>
            </a:r>
            <a:endParaRPr kumimoji="1" lang="en-US" altLang="ko-KR" sz="11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3" name="Tile Background">
            <a:extLst>
              <a:ext uri="{FF2B5EF4-FFF2-40B4-BE49-F238E27FC236}">
                <a16:creationId xmlns:a16="http://schemas.microsoft.com/office/drawing/2014/main" id="{B248FF7E-8103-4B4E-852A-F1666C3C514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9886" y="1038865"/>
            <a:ext cx="6439048" cy="4166991"/>
          </a:xfrm>
          <a:prstGeom prst="rect">
            <a:avLst/>
          </a:prstGeom>
          <a:solidFill>
            <a:srgbClr val="FFFFFF"/>
          </a:solidFill>
          <a:ln w="0">
            <a:solidFill>
              <a:srgbClr val="FFFFFF">
                <a:lumMod val="50000"/>
              </a:srgb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대화방 추가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DA55AC4-FF10-46E2-ABF6-4BF47D0DAFB1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39887" y="1388757"/>
            <a:ext cx="642179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6501513C-BBFC-4338-AAAD-1DC6FE8547D2}"/>
              </a:ext>
            </a:extLst>
          </p:cNvPr>
          <p:cNvSpPr/>
          <p:nvPr/>
        </p:nvSpPr>
        <p:spPr>
          <a:xfrm>
            <a:off x="267069" y="1386965"/>
            <a:ext cx="1403661" cy="310710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멤버 선택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6" name="Close">
            <a:extLst>
              <a:ext uri="{FF2B5EF4-FFF2-40B4-BE49-F238E27FC236}">
                <a16:creationId xmlns:a16="http://schemas.microsoft.com/office/drawing/2014/main" id="{0FA43BFF-27A6-4029-AEA9-987FE0BF3C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353442" y="110358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157" name="Track">
            <a:extLst>
              <a:ext uri="{FF2B5EF4-FFF2-40B4-BE49-F238E27FC236}">
                <a16:creationId xmlns:a16="http://schemas.microsoft.com/office/drawing/2014/main" id="{746CD16A-E9BB-4E56-AF18-9B8F71BCCF61}"/>
              </a:ext>
            </a:extLst>
          </p:cNvPr>
          <p:cNvCxnSpPr>
            <a:cxnSpLocks/>
          </p:cNvCxnSpPr>
          <p:nvPr/>
        </p:nvCxnSpPr>
        <p:spPr>
          <a:xfrm>
            <a:off x="4004837" y="2411524"/>
            <a:ext cx="0" cy="2268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</a:ln>
          <a:effectLst/>
        </p:spPr>
      </p:cxnSp>
      <p:sp>
        <p:nvSpPr>
          <p:cNvPr id="158" name="Thumb">
            <a:extLst>
              <a:ext uri="{FF2B5EF4-FFF2-40B4-BE49-F238E27FC236}">
                <a16:creationId xmlns:a16="http://schemas.microsoft.com/office/drawing/2014/main" id="{D20CA0D0-1114-46F1-B476-C9BF18AD1F8E}"/>
              </a:ext>
            </a:extLst>
          </p:cNvPr>
          <p:cNvSpPr/>
          <p:nvPr/>
        </p:nvSpPr>
        <p:spPr>
          <a:xfrm>
            <a:off x="3992137" y="2755625"/>
            <a:ext cx="25400" cy="381978"/>
          </a:xfrm>
          <a:prstGeom prst="roundRect">
            <a:avLst/>
          </a:prstGeom>
          <a:solidFill>
            <a:srgbClr val="FFFFFF">
              <a:lumMod val="85000"/>
            </a:srgbClr>
          </a:solidFill>
          <a:ln w="6350" cap="flat" cmpd="sng" algn="ctr">
            <a:noFill/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ClrTx/>
              <a:buFontTx/>
              <a:buNone/>
              <a:defRPr/>
            </a:pPr>
            <a:endParaRPr lang="en-US" sz="9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9" name="Text Box">
            <a:extLst>
              <a:ext uri="{FF2B5EF4-FFF2-40B4-BE49-F238E27FC236}">
                <a16:creationId xmlns:a16="http://schemas.microsoft.com/office/drawing/2014/main" id="{189F4B79-B4C2-4408-B961-CB4F3781D9FA}"/>
              </a:ext>
            </a:extLst>
          </p:cNvPr>
          <p:cNvSpPr/>
          <p:nvPr/>
        </p:nvSpPr>
        <p:spPr>
          <a:xfrm>
            <a:off x="585333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0" name="Text Box">
            <a:extLst>
              <a:ext uri="{FF2B5EF4-FFF2-40B4-BE49-F238E27FC236}">
                <a16:creationId xmlns:a16="http://schemas.microsoft.com/office/drawing/2014/main" id="{310A5B0F-FB98-41A5-A7A9-8C1E5D866EC9}"/>
              </a:ext>
            </a:extLst>
          </p:cNvPr>
          <p:cNvSpPr/>
          <p:nvPr/>
        </p:nvSpPr>
        <p:spPr>
          <a:xfrm>
            <a:off x="2370398" y="2007886"/>
            <a:ext cx="1747492" cy="27062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1" name="Text Box">
            <a:extLst>
              <a:ext uri="{FF2B5EF4-FFF2-40B4-BE49-F238E27FC236}">
                <a16:creationId xmlns:a16="http://schemas.microsoft.com/office/drawing/2014/main" id="{4CA8226B-1C79-4862-824E-FAB89A7BF3A8}"/>
              </a:ext>
            </a:extLst>
          </p:cNvPr>
          <p:cNvSpPr/>
          <p:nvPr/>
        </p:nvSpPr>
        <p:spPr>
          <a:xfrm>
            <a:off x="585332" y="1734836"/>
            <a:ext cx="3531347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09272F9-D3CD-45D5-A020-4774A7760180}"/>
              </a:ext>
            </a:extLst>
          </p:cNvPr>
          <p:cNvGrpSpPr/>
          <p:nvPr/>
        </p:nvGrpSpPr>
        <p:grpSpPr>
          <a:xfrm>
            <a:off x="644072" y="1849978"/>
            <a:ext cx="3420000" cy="215444"/>
            <a:chOff x="2753227" y="6341570"/>
            <a:chExt cx="3420000" cy="215444"/>
          </a:xfrm>
        </p:grpSpPr>
        <p:grpSp>
          <p:nvGrpSpPr>
            <p:cNvPr id="252" name="그룹 251">
              <a:extLst>
                <a:ext uri="{FF2B5EF4-FFF2-40B4-BE49-F238E27FC236}">
                  <a16:creationId xmlns:a16="http://schemas.microsoft.com/office/drawing/2014/main" id="{6A29A797-1EE1-46BB-B45C-A1B957018DD1}"/>
                </a:ext>
              </a:extLst>
            </p:cNvPr>
            <p:cNvGrpSpPr/>
            <p:nvPr/>
          </p:nvGrpSpPr>
          <p:grpSpPr>
            <a:xfrm>
              <a:off x="3244556" y="6341570"/>
              <a:ext cx="2873893" cy="215444"/>
              <a:chOff x="3244556" y="6341570"/>
              <a:chExt cx="2873893" cy="215444"/>
            </a:xfrm>
          </p:grpSpPr>
          <p:sp>
            <p:nvSpPr>
              <p:cNvPr id="254" name="Search Icon">
                <a:extLst>
                  <a:ext uri="{FF2B5EF4-FFF2-40B4-BE49-F238E27FC236}">
                    <a16:creationId xmlns:a16="http://schemas.microsoft.com/office/drawing/2014/main" id="{CF85594D-589E-4DDA-B3E9-2D58F84A248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007440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BB4F09E1-4F19-444B-B9B4-42058DB64E2A}"/>
                  </a:ext>
                </a:extLst>
              </p:cNvPr>
              <p:cNvSpPr/>
              <p:nvPr/>
            </p:nvSpPr>
            <p:spPr>
              <a:xfrm>
                <a:off x="3244556" y="6341570"/>
                <a:ext cx="183575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 검색</a:t>
                </a:r>
              </a:p>
            </p:txBody>
          </p:sp>
        </p:grpSp>
        <p:cxnSp>
          <p:nvCxnSpPr>
            <p:cNvPr id="253" name="Line">
              <a:extLst>
                <a:ext uri="{FF2B5EF4-FFF2-40B4-BE49-F238E27FC236}">
                  <a16:creationId xmlns:a16="http://schemas.microsoft.com/office/drawing/2014/main" id="{33249E27-2147-40BD-8589-26D139ACAA0A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34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279DAFEA-F711-472D-9D65-2F78826F8AB5}"/>
              </a:ext>
            </a:extLst>
          </p:cNvPr>
          <p:cNvSpPr/>
          <p:nvPr/>
        </p:nvSpPr>
        <p:spPr>
          <a:xfrm>
            <a:off x="584121" y="1839782"/>
            <a:ext cx="729687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LG CNS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kumimoji="0" lang="ko-KR" altLang="en-US" sz="16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64" name="Tab 1">
            <a:extLst>
              <a:ext uri="{FF2B5EF4-FFF2-40B4-BE49-F238E27FC236}">
                <a16:creationId xmlns:a16="http://schemas.microsoft.com/office/drawing/2014/main" id="{B3D0BE31-4E6E-45CE-BDE1-72B88F3099F6}"/>
              </a:ext>
            </a:extLst>
          </p:cNvPr>
          <p:cNvSpPr/>
          <p:nvPr/>
        </p:nvSpPr>
        <p:spPr>
          <a:xfrm>
            <a:off x="689600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그룹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5" name="Tab 2">
            <a:extLst>
              <a:ext uri="{FF2B5EF4-FFF2-40B4-BE49-F238E27FC236}">
                <a16:creationId xmlns:a16="http://schemas.microsoft.com/office/drawing/2014/main" id="{56AC456F-934D-4EE5-BCEA-157CC44D4AFB}"/>
              </a:ext>
            </a:extLst>
          </p:cNvPr>
          <p:cNvSpPr/>
          <p:nvPr/>
        </p:nvSpPr>
        <p:spPr>
          <a:xfrm>
            <a:off x="2351005" y="2077210"/>
            <a:ext cx="1661405" cy="304800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조직도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6" name="Selection">
            <a:extLst>
              <a:ext uri="{FF2B5EF4-FFF2-40B4-BE49-F238E27FC236}">
                <a16:creationId xmlns:a16="http://schemas.microsoft.com/office/drawing/2014/main" id="{9DB4E892-EB3D-4A3D-875E-7C6EB9404545}"/>
              </a:ext>
            </a:extLst>
          </p:cNvPr>
          <p:cNvSpPr/>
          <p:nvPr/>
        </p:nvSpPr>
        <p:spPr>
          <a:xfrm>
            <a:off x="689600" y="2362960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67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7A622013-ED25-4DDE-BF54-A6830C1AE95F}"/>
              </a:ext>
            </a:extLst>
          </p:cNvPr>
          <p:cNvSpPr txBox="1"/>
          <p:nvPr/>
        </p:nvSpPr>
        <p:spPr>
          <a:xfrm>
            <a:off x="769950" y="24380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CC7237F9-5C13-4CC8-932A-355BA514D416}"/>
              </a:ext>
            </a:extLst>
          </p:cNvPr>
          <p:cNvSpPr/>
          <p:nvPr/>
        </p:nvSpPr>
        <p:spPr>
          <a:xfrm>
            <a:off x="570479" y="24211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F3EBF501-9FB8-4614-B9B0-282EA322FFDE}"/>
              </a:ext>
            </a:extLst>
          </p:cNvPr>
          <p:cNvGrpSpPr/>
          <p:nvPr/>
        </p:nvGrpSpPr>
        <p:grpSpPr>
          <a:xfrm>
            <a:off x="1221851" y="2436499"/>
            <a:ext cx="2695992" cy="200055"/>
            <a:chOff x="1279186" y="2090508"/>
            <a:chExt cx="2695992" cy="200055"/>
          </a:xfrm>
        </p:grpSpPr>
        <p:sp>
          <p:nvSpPr>
            <p:cNvPr id="249" name="타원 248">
              <a:extLst>
                <a:ext uri="{FF2B5EF4-FFF2-40B4-BE49-F238E27FC236}">
                  <a16:creationId xmlns:a16="http://schemas.microsoft.com/office/drawing/2014/main" id="{B99B977E-972A-4F12-BBF8-B0289EDC8E36}"/>
                </a:ext>
              </a:extLst>
            </p:cNvPr>
            <p:cNvSpPr/>
            <p:nvPr/>
          </p:nvSpPr>
          <p:spPr>
            <a:xfrm>
              <a:off x="3831178" y="2118535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50" name="Accept">
              <a:extLst>
                <a:ext uri="{FF2B5EF4-FFF2-40B4-BE49-F238E27FC236}">
                  <a16:creationId xmlns:a16="http://schemas.microsoft.com/office/drawing/2014/main" id="{1FF0215D-95BB-45F4-AC85-8E860ED130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092" y="2153539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39775735-37D0-47ED-996B-731F04214089}"/>
                </a:ext>
              </a:extLst>
            </p:cNvPr>
            <p:cNvSpPr/>
            <p:nvPr/>
          </p:nvSpPr>
          <p:spPr>
            <a:xfrm>
              <a:off x="1279186" y="2090508"/>
              <a:ext cx="370939" cy="2000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2/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52C00D14-4D3E-4A39-ABB3-681D6F9305FA}"/>
              </a:ext>
            </a:extLst>
          </p:cNvPr>
          <p:cNvGrpSpPr/>
          <p:nvPr/>
        </p:nvGrpSpPr>
        <p:grpSpPr>
          <a:xfrm>
            <a:off x="856304" y="2681024"/>
            <a:ext cx="1233927" cy="377855"/>
            <a:chOff x="11046174" y="4430284"/>
            <a:chExt cx="1233927" cy="377855"/>
          </a:xfrm>
        </p:grpSpPr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EA79F956-8504-42F7-9247-3B91CE62F8CE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5" name="Profile Picture">
              <a:extLst>
                <a:ext uri="{FF2B5EF4-FFF2-40B4-BE49-F238E27FC236}">
                  <a16:creationId xmlns:a16="http://schemas.microsoft.com/office/drawing/2014/main" id="{12A69234-6503-4F52-B123-E2195D961E1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7" name="Background">
                <a:extLst>
                  <a:ext uri="{FF2B5EF4-FFF2-40B4-BE49-F238E27FC236}">
                    <a16:creationId xmlns:a16="http://schemas.microsoft.com/office/drawing/2014/main" id="{8474B695-2B6A-4212-B604-68B7A2853FF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8" name="Profile Icon">
                <a:extLst>
                  <a:ext uri="{FF2B5EF4-FFF2-40B4-BE49-F238E27FC236}">
                    <a16:creationId xmlns:a16="http://schemas.microsoft.com/office/drawing/2014/main" id="{4A123647-5AB7-4DE7-B549-019C0033E1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11D39E1F-DA98-4C9C-9AF6-5A86F697D0F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3CEA96A9-0543-498A-84DB-62346ADA7854}"/>
              </a:ext>
            </a:extLst>
          </p:cNvPr>
          <p:cNvGrpSpPr/>
          <p:nvPr/>
        </p:nvGrpSpPr>
        <p:grpSpPr>
          <a:xfrm>
            <a:off x="3773843" y="2802984"/>
            <a:ext cx="144000" cy="144000"/>
            <a:chOff x="3466614" y="2872401"/>
            <a:chExt cx="144000" cy="144000"/>
          </a:xfrm>
        </p:grpSpPr>
        <p:sp>
          <p:nvSpPr>
            <p:cNvPr id="242" name="타원 241">
              <a:extLst>
                <a:ext uri="{FF2B5EF4-FFF2-40B4-BE49-F238E27FC236}">
                  <a16:creationId xmlns:a16="http://schemas.microsoft.com/office/drawing/2014/main" id="{1F72E6DF-F0FD-472E-B50B-3F6D5BA7074D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43" name="Accept">
              <a:extLst>
                <a:ext uri="{FF2B5EF4-FFF2-40B4-BE49-F238E27FC236}">
                  <a16:creationId xmlns:a16="http://schemas.microsoft.com/office/drawing/2014/main" id="{58B73CF3-7B2E-4E3F-8E74-6D678B3C03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23953980-E461-40D7-9746-C907ECCBC995}"/>
              </a:ext>
            </a:extLst>
          </p:cNvPr>
          <p:cNvGrpSpPr/>
          <p:nvPr/>
        </p:nvGrpSpPr>
        <p:grpSpPr>
          <a:xfrm>
            <a:off x="856304" y="3087961"/>
            <a:ext cx="1233927" cy="377855"/>
            <a:chOff x="11046174" y="4430284"/>
            <a:chExt cx="1233927" cy="377855"/>
          </a:xfrm>
        </p:grpSpPr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0EF549D-562D-4810-A231-504E15877177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8" name="Profile Picture">
              <a:extLst>
                <a:ext uri="{FF2B5EF4-FFF2-40B4-BE49-F238E27FC236}">
                  <a16:creationId xmlns:a16="http://schemas.microsoft.com/office/drawing/2014/main" id="{D6EC4F62-F077-4EEF-ABA4-B725618234A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E2D09DFB-58F7-4934-A775-39240AAA703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F0B7C68A-28CD-4FEF-88C4-62EE97E0193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EE8BF076-56FE-4BB7-912A-26EDFC1B85AC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518A857E-77DE-4025-81DD-A93661A3989E}"/>
              </a:ext>
            </a:extLst>
          </p:cNvPr>
          <p:cNvGrpSpPr/>
          <p:nvPr/>
        </p:nvGrpSpPr>
        <p:grpSpPr>
          <a:xfrm>
            <a:off x="3773842" y="3204888"/>
            <a:ext cx="144000" cy="144000"/>
            <a:chOff x="3466614" y="2872401"/>
            <a:chExt cx="144000" cy="144000"/>
          </a:xfrm>
        </p:grpSpPr>
        <p:sp>
          <p:nvSpPr>
            <p:cNvPr id="235" name="타원 234">
              <a:extLst>
                <a:ext uri="{FF2B5EF4-FFF2-40B4-BE49-F238E27FC236}">
                  <a16:creationId xmlns:a16="http://schemas.microsoft.com/office/drawing/2014/main" id="{633E3B06-12A1-4420-BE4F-C67713E4634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6" name="Accept">
              <a:extLst>
                <a:ext uri="{FF2B5EF4-FFF2-40B4-BE49-F238E27FC236}">
                  <a16:creationId xmlns:a16="http://schemas.microsoft.com/office/drawing/2014/main" id="{95A43732-1438-4B62-A7B6-A8054EB72E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74" name="타원 173">
            <a:extLst>
              <a:ext uri="{FF2B5EF4-FFF2-40B4-BE49-F238E27FC236}">
                <a16:creationId xmlns:a16="http://schemas.microsoft.com/office/drawing/2014/main" id="{AD7EC7C7-1405-4387-A2B5-C92666D43D42}"/>
              </a:ext>
            </a:extLst>
          </p:cNvPr>
          <p:cNvSpPr/>
          <p:nvPr/>
        </p:nvSpPr>
        <p:spPr>
          <a:xfrm>
            <a:off x="3773843" y="3538314"/>
            <a:ext cx="144000" cy="144000"/>
          </a:xfrm>
          <a:prstGeom prst="ellipse">
            <a:avLst/>
          </a:prstGeom>
          <a:solidFill>
            <a:sysClr val="window" lastClr="FFFFFF"/>
          </a:solidFill>
          <a:ln w="9525" cap="flat" cmpd="sng" algn="ctr">
            <a:solidFill>
              <a:srgbClr val="C00000"/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5" name="Accept">
            <a:extLst>
              <a:ext uri="{FF2B5EF4-FFF2-40B4-BE49-F238E27FC236}">
                <a16:creationId xmlns:a16="http://schemas.microsoft.com/office/drawing/2014/main" id="{51E0BDCC-BC8F-4579-99D4-97009CA52A0A}"/>
              </a:ext>
            </a:extLst>
          </p:cNvPr>
          <p:cNvSpPr>
            <a:spLocks noChangeAspect="1"/>
          </p:cNvSpPr>
          <p:nvPr/>
        </p:nvSpPr>
        <p:spPr bwMode="auto">
          <a:xfrm>
            <a:off x="3798757" y="3573318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ED7D31">
              <a:lumMod val="20000"/>
              <a:lumOff val="80000"/>
            </a:srgb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76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96D9E629-ED9E-4BDE-A062-BBF2E8FAB703}"/>
              </a:ext>
            </a:extLst>
          </p:cNvPr>
          <p:cNvSpPr txBox="1"/>
          <p:nvPr/>
        </p:nvSpPr>
        <p:spPr>
          <a:xfrm>
            <a:off x="769950" y="35118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E7C63372-2BA2-4D04-BB9D-CE6D7C487956}"/>
              </a:ext>
            </a:extLst>
          </p:cNvPr>
          <p:cNvSpPr/>
          <p:nvPr/>
        </p:nvSpPr>
        <p:spPr>
          <a:xfrm>
            <a:off x="570479" y="34948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20CA360F-40FB-4305-8087-81156513C08F}"/>
              </a:ext>
            </a:extLst>
          </p:cNvPr>
          <p:cNvSpPr/>
          <p:nvPr/>
        </p:nvSpPr>
        <p:spPr>
          <a:xfrm>
            <a:off x="1020808" y="35102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B7EEC460-7D91-4466-886C-06BDE939780F}"/>
              </a:ext>
            </a:extLst>
          </p:cNvPr>
          <p:cNvGrpSpPr/>
          <p:nvPr/>
        </p:nvGrpSpPr>
        <p:grpSpPr>
          <a:xfrm>
            <a:off x="856304" y="3754812"/>
            <a:ext cx="1233927" cy="377855"/>
            <a:chOff x="11046174" y="4430284"/>
            <a:chExt cx="1233927" cy="377855"/>
          </a:xfrm>
        </p:grpSpPr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34A1EFB5-B9A9-4F83-A94A-E2B75425956C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31" name="Profile Picture">
              <a:extLst>
                <a:ext uri="{FF2B5EF4-FFF2-40B4-BE49-F238E27FC236}">
                  <a16:creationId xmlns:a16="http://schemas.microsoft.com/office/drawing/2014/main" id="{FCCFA133-527F-49FF-9AC2-D3DF896CB6C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33" name="Background">
                <a:extLst>
                  <a:ext uri="{FF2B5EF4-FFF2-40B4-BE49-F238E27FC236}">
                    <a16:creationId xmlns:a16="http://schemas.microsoft.com/office/drawing/2014/main" id="{C1E8BA6D-8FA3-4942-B5FC-536220CCD62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4" name="Profile Icon">
                <a:extLst>
                  <a:ext uri="{FF2B5EF4-FFF2-40B4-BE49-F238E27FC236}">
                    <a16:creationId xmlns:a16="http://schemas.microsoft.com/office/drawing/2014/main" id="{F172F07B-F412-49F6-B55C-BDDE0DFC269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32" name="직사각형 231">
              <a:extLst>
                <a:ext uri="{FF2B5EF4-FFF2-40B4-BE49-F238E27FC236}">
                  <a16:creationId xmlns:a16="http://schemas.microsoft.com/office/drawing/2014/main" id="{B3CB16EF-39E4-4C5B-B20A-662D77056A0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588934E8-CE42-444C-A201-EC3BE1B81330}"/>
              </a:ext>
            </a:extLst>
          </p:cNvPr>
          <p:cNvGrpSpPr/>
          <p:nvPr/>
        </p:nvGrpSpPr>
        <p:grpSpPr>
          <a:xfrm>
            <a:off x="3773843" y="3876772"/>
            <a:ext cx="144000" cy="144000"/>
            <a:chOff x="3466614" y="2872401"/>
            <a:chExt cx="144000" cy="144000"/>
          </a:xfrm>
        </p:grpSpPr>
        <p:sp>
          <p:nvSpPr>
            <p:cNvPr id="228" name="타원 227">
              <a:extLst>
                <a:ext uri="{FF2B5EF4-FFF2-40B4-BE49-F238E27FC236}">
                  <a16:creationId xmlns:a16="http://schemas.microsoft.com/office/drawing/2014/main" id="{AC7F992F-C18C-42EA-A50E-B0280C1EDDD8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29" name="Accept">
              <a:extLst>
                <a:ext uri="{FF2B5EF4-FFF2-40B4-BE49-F238E27FC236}">
                  <a16:creationId xmlns:a16="http://schemas.microsoft.com/office/drawing/2014/main" id="{F1D9E51B-571F-4F2E-9F7F-6086DF43E0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6F40D381-65B6-4B3E-BC56-C35E7B6F61EA}"/>
              </a:ext>
            </a:extLst>
          </p:cNvPr>
          <p:cNvGrpSpPr/>
          <p:nvPr/>
        </p:nvGrpSpPr>
        <p:grpSpPr>
          <a:xfrm>
            <a:off x="856304" y="4161749"/>
            <a:ext cx="1233927" cy="377855"/>
            <a:chOff x="11046174" y="4430284"/>
            <a:chExt cx="1233927" cy="377855"/>
          </a:xfrm>
        </p:grpSpPr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E1F2D1C2-54EC-4DD1-A665-4D83FA70F7D9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24" name="Profile Picture">
              <a:extLst>
                <a:ext uri="{FF2B5EF4-FFF2-40B4-BE49-F238E27FC236}">
                  <a16:creationId xmlns:a16="http://schemas.microsoft.com/office/drawing/2014/main" id="{399EA103-E218-49E3-B115-2ABCB26BC5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26" name="Background">
                <a:extLst>
                  <a:ext uri="{FF2B5EF4-FFF2-40B4-BE49-F238E27FC236}">
                    <a16:creationId xmlns:a16="http://schemas.microsoft.com/office/drawing/2014/main" id="{30B44467-855E-4927-BAF8-1E8CCA7604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7" name="Profile Icon">
                <a:extLst>
                  <a:ext uri="{FF2B5EF4-FFF2-40B4-BE49-F238E27FC236}">
                    <a16:creationId xmlns:a16="http://schemas.microsoft.com/office/drawing/2014/main" id="{CFB3ACC4-B1FB-468A-A60C-35C7D211A61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CCD4375B-4451-4106-9DF9-9DC8CBC3EB5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82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08F0F5E7-E75D-456D-9682-795FF48FAEA2}"/>
              </a:ext>
            </a:extLst>
          </p:cNvPr>
          <p:cNvSpPr txBox="1"/>
          <p:nvPr/>
        </p:nvSpPr>
        <p:spPr>
          <a:xfrm>
            <a:off x="769950" y="4585616"/>
            <a:ext cx="952440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사용자 추가 그룹 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A121E638-D45C-4491-ABA0-9D97D8DAD225}"/>
              </a:ext>
            </a:extLst>
          </p:cNvPr>
          <p:cNvSpPr/>
          <p:nvPr/>
        </p:nvSpPr>
        <p:spPr>
          <a:xfrm>
            <a:off x="570479" y="4568689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▼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8C5A8404-711C-4DFF-91C8-ECCD6C191B44}"/>
              </a:ext>
            </a:extLst>
          </p:cNvPr>
          <p:cNvSpPr/>
          <p:nvPr/>
        </p:nvSpPr>
        <p:spPr>
          <a:xfrm>
            <a:off x="1605008" y="4584078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85" name="Text Box">
            <a:extLst>
              <a:ext uri="{FF2B5EF4-FFF2-40B4-BE49-F238E27FC236}">
                <a16:creationId xmlns:a16="http://schemas.microsoft.com/office/drawing/2014/main" id="{66D3E32E-82D5-4A80-9618-30F85ECC88BE}"/>
              </a:ext>
            </a:extLst>
          </p:cNvPr>
          <p:cNvSpPr/>
          <p:nvPr/>
        </p:nvSpPr>
        <p:spPr>
          <a:xfrm>
            <a:off x="4170966" y="1734836"/>
            <a:ext cx="2203200" cy="3124800"/>
          </a:xfrm>
          <a:prstGeom prst="rect">
            <a:avLst/>
          </a:prstGeom>
          <a:solidFill>
            <a:srgbClr val="FFFFFF"/>
          </a:solidFill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  <p:txBody>
          <a:bodyPr rot="0" spcFirstLastPara="0" vert="horz" wrap="square" lIns="91440" tIns="50800" rIns="91440" bIns="5080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6" name="Tab 1">
            <a:extLst>
              <a:ext uri="{FF2B5EF4-FFF2-40B4-BE49-F238E27FC236}">
                <a16:creationId xmlns:a16="http://schemas.microsoft.com/office/drawing/2014/main" id="{0544149B-931D-4DE5-8C70-993F18EA50C4}"/>
              </a:ext>
            </a:extLst>
          </p:cNvPr>
          <p:cNvSpPr/>
          <p:nvPr/>
        </p:nvSpPr>
        <p:spPr>
          <a:xfrm>
            <a:off x="4441864" y="1764944"/>
            <a:ext cx="1661405" cy="304800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선택한 멤버 목록 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(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/300)</a:t>
            </a: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7" name="Selection">
            <a:extLst>
              <a:ext uri="{FF2B5EF4-FFF2-40B4-BE49-F238E27FC236}">
                <a16:creationId xmlns:a16="http://schemas.microsoft.com/office/drawing/2014/main" id="{D38EE0F0-EC20-4DD3-810D-EF0B08BA3481}"/>
              </a:ext>
            </a:extLst>
          </p:cNvPr>
          <p:cNvSpPr/>
          <p:nvPr/>
        </p:nvSpPr>
        <p:spPr>
          <a:xfrm>
            <a:off x="4441864" y="2050694"/>
            <a:ext cx="1661405" cy="19050"/>
          </a:xfrm>
          <a:prstGeom prst="rect">
            <a:avLst/>
          </a:prstGeom>
          <a:solidFill>
            <a:sysClr val="window" lastClr="FFFFFF">
              <a:lumMod val="50000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66EB6573-C7D0-4141-81EA-FB988110283D}"/>
              </a:ext>
            </a:extLst>
          </p:cNvPr>
          <p:cNvGrpSpPr/>
          <p:nvPr/>
        </p:nvGrpSpPr>
        <p:grpSpPr>
          <a:xfrm>
            <a:off x="4329429" y="2171425"/>
            <a:ext cx="1886274" cy="197517"/>
            <a:chOff x="5108887" y="1844606"/>
            <a:chExt cx="1886274" cy="197517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64713D8C-4403-46F0-82CA-0E9E24536C5F}"/>
                </a:ext>
              </a:extLst>
            </p:cNvPr>
            <p:cNvGrpSpPr/>
            <p:nvPr/>
          </p:nvGrpSpPr>
          <p:grpSpPr>
            <a:xfrm>
              <a:off x="6401303" y="1844606"/>
              <a:ext cx="593858" cy="197517"/>
              <a:chOff x="9330957" y="3233678"/>
              <a:chExt cx="665474" cy="221337"/>
            </a:xfrm>
          </p:grpSpPr>
          <p:sp>
            <p:nvSpPr>
              <p:cNvPr id="221" name="Title Bar">
                <a:extLst>
                  <a:ext uri="{FF2B5EF4-FFF2-40B4-BE49-F238E27FC236}">
                    <a16:creationId xmlns:a16="http://schemas.microsoft.com/office/drawing/2014/main" id="{9BD091EC-DBE5-4961-B102-D0D2E1100271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2" name="Close Button">
                <a:extLst>
                  <a:ext uri="{FF2B5EF4-FFF2-40B4-BE49-F238E27FC236}">
                    <a16:creationId xmlns:a16="http://schemas.microsoft.com/office/drawing/2014/main" id="{B8CEA35E-22F2-4F85-9BBD-163F10DCAC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08CF996C-DA95-4D50-8B9D-948F48EBDBDC}"/>
                </a:ext>
              </a:extLst>
            </p:cNvPr>
            <p:cNvGrpSpPr/>
            <p:nvPr/>
          </p:nvGrpSpPr>
          <p:grpSpPr>
            <a:xfrm>
              <a:off x="5755094" y="1844606"/>
              <a:ext cx="593858" cy="197517"/>
              <a:chOff x="9330957" y="3233678"/>
              <a:chExt cx="665474" cy="221337"/>
            </a:xfrm>
          </p:grpSpPr>
          <p:sp>
            <p:nvSpPr>
              <p:cNvPr id="219" name="Title Bar">
                <a:extLst>
                  <a:ext uri="{FF2B5EF4-FFF2-40B4-BE49-F238E27FC236}">
                    <a16:creationId xmlns:a16="http://schemas.microsoft.com/office/drawing/2014/main" id="{501F401E-8DB7-45C4-87D3-838890ED923D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배기영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Close Button">
                <a:extLst>
                  <a:ext uri="{FF2B5EF4-FFF2-40B4-BE49-F238E27FC236}">
                    <a16:creationId xmlns:a16="http://schemas.microsoft.com/office/drawing/2014/main" id="{162935A0-240B-4084-B220-AB39425515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6" name="그룹 215">
              <a:extLst>
                <a:ext uri="{FF2B5EF4-FFF2-40B4-BE49-F238E27FC236}">
                  <a16:creationId xmlns:a16="http://schemas.microsoft.com/office/drawing/2014/main" id="{54A78A51-B637-4671-B30E-C26C04B8CF73}"/>
                </a:ext>
              </a:extLst>
            </p:cNvPr>
            <p:cNvGrpSpPr/>
            <p:nvPr/>
          </p:nvGrpSpPr>
          <p:grpSpPr>
            <a:xfrm>
              <a:off x="5108887" y="1844606"/>
              <a:ext cx="593858" cy="197517"/>
              <a:chOff x="9330957" y="3233678"/>
              <a:chExt cx="665474" cy="221337"/>
            </a:xfrm>
          </p:grpSpPr>
          <p:sp>
            <p:nvSpPr>
              <p:cNvPr id="217" name="Title Bar">
                <a:extLst>
                  <a:ext uri="{FF2B5EF4-FFF2-40B4-BE49-F238E27FC236}">
                    <a16:creationId xmlns:a16="http://schemas.microsoft.com/office/drawing/2014/main" id="{A703ABFA-BC3B-449B-A4D4-291CEBE5B8D6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신동인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Close Button">
                <a:extLst>
                  <a:ext uri="{FF2B5EF4-FFF2-40B4-BE49-F238E27FC236}">
                    <a16:creationId xmlns:a16="http://schemas.microsoft.com/office/drawing/2014/main" id="{0D0C7601-6FD3-4511-949C-8126417F4B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B4122B2E-521B-4C36-8009-F89BF517850C}"/>
              </a:ext>
            </a:extLst>
          </p:cNvPr>
          <p:cNvGrpSpPr/>
          <p:nvPr/>
        </p:nvGrpSpPr>
        <p:grpSpPr>
          <a:xfrm>
            <a:off x="4329429" y="2440045"/>
            <a:ext cx="1886274" cy="197517"/>
            <a:chOff x="5108887" y="2113225"/>
            <a:chExt cx="1886274" cy="197517"/>
          </a:xfrm>
        </p:grpSpPr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61612D08-2C9C-4644-965E-0029AB5E9098}"/>
                </a:ext>
              </a:extLst>
            </p:cNvPr>
            <p:cNvGrpSpPr/>
            <p:nvPr/>
          </p:nvGrpSpPr>
          <p:grpSpPr>
            <a:xfrm>
              <a:off x="6401303" y="2113225"/>
              <a:ext cx="593858" cy="197517"/>
              <a:chOff x="9330957" y="3233678"/>
              <a:chExt cx="665474" cy="221337"/>
            </a:xfrm>
          </p:grpSpPr>
          <p:sp>
            <p:nvSpPr>
              <p:cNvPr id="212" name="Title Bar">
                <a:extLst>
                  <a:ext uri="{FF2B5EF4-FFF2-40B4-BE49-F238E27FC236}">
                    <a16:creationId xmlns:a16="http://schemas.microsoft.com/office/drawing/2014/main" id="{FF75CC58-41F8-4A64-931D-101E12161D2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김철주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3" name="Close Button">
                <a:extLst>
                  <a:ext uri="{FF2B5EF4-FFF2-40B4-BE49-F238E27FC236}">
                    <a16:creationId xmlns:a16="http://schemas.microsoft.com/office/drawing/2014/main" id="{CBD78056-18AE-4606-A9AA-7A582635C6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0191373E-BA02-416C-A292-1B745E92A75F}"/>
                </a:ext>
              </a:extLst>
            </p:cNvPr>
            <p:cNvGrpSpPr/>
            <p:nvPr/>
          </p:nvGrpSpPr>
          <p:grpSpPr>
            <a:xfrm>
              <a:off x="5755094" y="2113225"/>
              <a:ext cx="593858" cy="197517"/>
              <a:chOff x="9330957" y="3233678"/>
              <a:chExt cx="665474" cy="221337"/>
            </a:xfrm>
          </p:grpSpPr>
          <p:sp>
            <p:nvSpPr>
              <p:cNvPr id="210" name="Title Bar">
                <a:extLst>
                  <a:ext uri="{FF2B5EF4-FFF2-40B4-BE49-F238E27FC236}">
                    <a16:creationId xmlns:a16="http://schemas.microsoft.com/office/drawing/2014/main" id="{62CA8445-DB3B-4A20-AAC1-2E2A5D4A6942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박병준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1" name="Close Button">
                <a:extLst>
                  <a:ext uri="{FF2B5EF4-FFF2-40B4-BE49-F238E27FC236}">
                    <a16:creationId xmlns:a16="http://schemas.microsoft.com/office/drawing/2014/main" id="{E231F4E4-CF23-4004-A98D-90BB63D562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095562EF-CA38-48B7-AA47-9922626B6E6C}"/>
                </a:ext>
              </a:extLst>
            </p:cNvPr>
            <p:cNvGrpSpPr/>
            <p:nvPr/>
          </p:nvGrpSpPr>
          <p:grpSpPr>
            <a:xfrm>
              <a:off x="5108887" y="2113225"/>
              <a:ext cx="593858" cy="197517"/>
              <a:chOff x="9330957" y="3233678"/>
              <a:chExt cx="665474" cy="221337"/>
            </a:xfrm>
          </p:grpSpPr>
          <p:sp>
            <p:nvSpPr>
              <p:cNvPr id="208" name="Title Bar">
                <a:extLst>
                  <a:ext uri="{FF2B5EF4-FFF2-40B4-BE49-F238E27FC236}">
                    <a16:creationId xmlns:a16="http://schemas.microsoft.com/office/drawing/2014/main" id="{780DD58E-809F-4F74-BC0E-D1D9ACA8BCF9}"/>
                  </a:ext>
                </a:extLst>
              </p:cNvPr>
              <p:cNvSpPr/>
              <p:nvPr/>
            </p:nvSpPr>
            <p:spPr>
              <a:xfrm>
                <a:off x="9330957" y="3233678"/>
                <a:ext cx="665474" cy="221337"/>
              </a:xfrm>
              <a:prstGeom prst="round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김용주</a:t>
                </a: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9" name="Close Button">
                <a:extLst>
                  <a:ext uri="{FF2B5EF4-FFF2-40B4-BE49-F238E27FC236}">
                    <a16:creationId xmlns:a16="http://schemas.microsoft.com/office/drawing/2014/main" id="{A22E6367-3459-4DD8-AB96-8F07A9794B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0A0AD806-F677-42BC-9370-513B7245EF04}"/>
              </a:ext>
            </a:extLst>
          </p:cNvPr>
          <p:cNvGrpSpPr/>
          <p:nvPr/>
        </p:nvGrpSpPr>
        <p:grpSpPr>
          <a:xfrm>
            <a:off x="4329429" y="2708664"/>
            <a:ext cx="593858" cy="197517"/>
            <a:chOff x="9330957" y="3233678"/>
            <a:chExt cx="665474" cy="221337"/>
          </a:xfrm>
        </p:grpSpPr>
        <p:sp>
          <p:nvSpPr>
            <p:cNvPr id="203" name="Title Bar">
              <a:extLst>
                <a:ext uri="{FF2B5EF4-FFF2-40B4-BE49-F238E27FC236}">
                  <a16:creationId xmlns:a16="http://schemas.microsoft.com/office/drawing/2014/main" id="{C6CB1658-662C-48D9-A9AA-C6E94236D2D6}"/>
                </a:ext>
              </a:extLst>
            </p:cNvPr>
            <p:cNvSpPr/>
            <p:nvPr/>
          </p:nvSpPr>
          <p:spPr>
            <a:xfrm>
              <a:off x="9330957" y="3233678"/>
              <a:ext cx="665474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김주화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4" name="Close Button">
              <a:extLst>
                <a:ext uri="{FF2B5EF4-FFF2-40B4-BE49-F238E27FC236}">
                  <a16:creationId xmlns:a16="http://schemas.microsoft.com/office/drawing/2014/main" id="{765E3F80-DE1A-4BBA-BE32-F69084D70C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37507AFF-EA45-4922-9A3F-F3D24055FFA6}"/>
              </a:ext>
            </a:extLst>
          </p:cNvPr>
          <p:cNvGrpSpPr/>
          <p:nvPr/>
        </p:nvGrpSpPr>
        <p:grpSpPr>
          <a:xfrm>
            <a:off x="4014729" y="2376287"/>
            <a:ext cx="25400" cy="2412000"/>
            <a:chOff x="4049472" y="2065533"/>
            <a:chExt cx="25400" cy="2268000"/>
          </a:xfrm>
        </p:grpSpPr>
        <p:cxnSp>
          <p:nvCxnSpPr>
            <p:cNvPr id="201" name="Track">
              <a:extLst>
                <a:ext uri="{FF2B5EF4-FFF2-40B4-BE49-F238E27FC236}">
                  <a16:creationId xmlns:a16="http://schemas.microsoft.com/office/drawing/2014/main" id="{B5123DD1-A319-4B0E-AF72-398A47D950C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  <a:miter lim="800000"/>
            </a:ln>
            <a:effectLst/>
          </p:spPr>
        </p:cxnSp>
        <p:sp>
          <p:nvSpPr>
            <p:cNvPr id="202" name="Thumb">
              <a:extLst>
                <a:ext uri="{FF2B5EF4-FFF2-40B4-BE49-F238E27FC236}">
                  <a16:creationId xmlns:a16="http://schemas.microsoft.com/office/drawing/2014/main" id="{70E26D9B-11E2-4620-912B-8DAADB93CE0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ysClr val="window" lastClr="FFFFFF">
                <a:lumMod val="85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92" name="타원 191">
            <a:extLst>
              <a:ext uri="{FF2B5EF4-FFF2-40B4-BE49-F238E27FC236}">
                <a16:creationId xmlns:a16="http://schemas.microsoft.com/office/drawing/2014/main" id="{58D9B939-AB60-4BE5-A1BF-D403C3797E4C}"/>
              </a:ext>
            </a:extLst>
          </p:cNvPr>
          <p:cNvSpPr>
            <a:spLocks noChangeAspect="1"/>
          </p:cNvSpPr>
          <p:nvPr/>
        </p:nvSpPr>
        <p:spPr>
          <a:xfrm>
            <a:off x="88695" y="132451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AF531156-31A2-45FD-B698-C6877661FF83}"/>
              </a:ext>
            </a:extLst>
          </p:cNvPr>
          <p:cNvSpPr/>
          <p:nvPr/>
        </p:nvSpPr>
        <p:spPr>
          <a:xfrm>
            <a:off x="293989" y="1405768"/>
            <a:ext cx="6353175" cy="3524250"/>
          </a:xfrm>
          <a:prstGeom prst="roundRect">
            <a:avLst>
              <a:gd name="adj" fmla="val 213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D6025D8-825B-408C-AAD3-E771C6BBDC37}"/>
              </a:ext>
            </a:extLst>
          </p:cNvPr>
          <p:cNvGrpSpPr/>
          <p:nvPr/>
        </p:nvGrpSpPr>
        <p:grpSpPr>
          <a:xfrm>
            <a:off x="3773842" y="4278676"/>
            <a:ext cx="144000" cy="144000"/>
            <a:chOff x="3466614" y="2872401"/>
            <a:chExt cx="144000" cy="144000"/>
          </a:xfrm>
        </p:grpSpPr>
        <p:sp>
          <p:nvSpPr>
            <p:cNvPr id="199" name="타원 198">
              <a:extLst>
                <a:ext uri="{FF2B5EF4-FFF2-40B4-BE49-F238E27FC236}">
                  <a16:creationId xmlns:a16="http://schemas.microsoft.com/office/drawing/2014/main" id="{4C403DB3-DA86-4AE7-8705-A2A60D5668E3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00" name="Accept">
              <a:extLst>
                <a:ext uri="{FF2B5EF4-FFF2-40B4-BE49-F238E27FC236}">
                  <a16:creationId xmlns:a16="http://schemas.microsoft.com/office/drawing/2014/main" id="{27530E04-2161-474B-8875-9E7441AF26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ysClr val="window" lastClr="FFFFFF"/>
            </a:solidFill>
            <a:ln w="6350">
              <a:solidFill>
                <a:sysClr val="window" lastClr="FFFFFF">
                  <a:lumMod val="85000"/>
                </a:sys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00EC17EC-9420-4F94-A96E-D1F3CD16DE8A}"/>
              </a:ext>
            </a:extLst>
          </p:cNvPr>
          <p:cNvGrpSpPr/>
          <p:nvPr/>
        </p:nvGrpSpPr>
        <p:grpSpPr>
          <a:xfrm>
            <a:off x="5094038" y="4916537"/>
            <a:ext cx="1474555" cy="242912"/>
            <a:chOff x="5490860" y="4435962"/>
            <a:chExt cx="1471160" cy="242912"/>
          </a:xfrm>
        </p:grpSpPr>
        <p:sp>
          <p:nvSpPr>
            <p:cNvPr id="197" name="Flyout">
              <a:extLst>
                <a:ext uri="{FF2B5EF4-FFF2-40B4-BE49-F238E27FC236}">
                  <a16:creationId xmlns:a16="http://schemas.microsoft.com/office/drawing/2014/main" id="{19881DB1-B51E-45DB-B832-64BFFFD6FDD9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98" name="Flyout">
              <a:extLst>
                <a:ext uri="{FF2B5EF4-FFF2-40B4-BE49-F238E27FC236}">
                  <a16:creationId xmlns:a16="http://schemas.microsoft.com/office/drawing/2014/main" id="{25892A18-DD33-4C91-A694-D8AB6B7E8EA9}"/>
                </a:ext>
              </a:extLst>
            </p:cNvPr>
            <p:cNvSpPr/>
            <p:nvPr/>
          </p:nvSpPr>
          <p:spPr>
            <a:xfrm>
              <a:off x="5909545" y="4435962"/>
              <a:ext cx="1052475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새 대화방 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96" name="타원 195">
            <a:extLst>
              <a:ext uri="{FF2B5EF4-FFF2-40B4-BE49-F238E27FC236}">
                <a16:creationId xmlns:a16="http://schemas.microsoft.com/office/drawing/2014/main" id="{86ABCED5-338A-4357-B2D6-1ECB815C8BA4}"/>
              </a:ext>
            </a:extLst>
          </p:cNvPr>
          <p:cNvSpPr>
            <a:spLocks noChangeAspect="1"/>
          </p:cNvSpPr>
          <p:nvPr/>
        </p:nvSpPr>
        <p:spPr>
          <a:xfrm>
            <a:off x="558189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8066DD87-B71B-4602-ACD4-094E35317275}"/>
              </a:ext>
            </a:extLst>
          </p:cNvPr>
          <p:cNvGrpSpPr/>
          <p:nvPr/>
        </p:nvGrpSpPr>
        <p:grpSpPr>
          <a:xfrm>
            <a:off x="7023021" y="1468307"/>
            <a:ext cx="2579951" cy="225640"/>
            <a:chOff x="7023021" y="1468307"/>
            <a:chExt cx="2579951" cy="225640"/>
          </a:xfrm>
        </p:grpSpPr>
        <p:grpSp>
          <p:nvGrpSpPr>
            <p:cNvPr id="260" name="그룹 259">
              <a:extLst>
                <a:ext uri="{FF2B5EF4-FFF2-40B4-BE49-F238E27FC236}">
                  <a16:creationId xmlns:a16="http://schemas.microsoft.com/office/drawing/2014/main" id="{FA24A8C0-B632-4AAD-9F8B-8C79ACA4B7F2}"/>
                </a:ext>
              </a:extLst>
            </p:cNvPr>
            <p:cNvGrpSpPr/>
            <p:nvPr/>
          </p:nvGrpSpPr>
          <p:grpSpPr>
            <a:xfrm>
              <a:off x="7082972" y="1478503"/>
              <a:ext cx="2520000" cy="215444"/>
              <a:chOff x="2753227" y="6341570"/>
              <a:chExt cx="3420000" cy="215444"/>
            </a:xfrm>
          </p:grpSpPr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CB6BE5DB-CE4D-45FB-BFAB-9CA0264EB7F5}"/>
                  </a:ext>
                </a:extLst>
              </p:cNvPr>
              <p:cNvGrpSpPr/>
              <p:nvPr/>
            </p:nvGrpSpPr>
            <p:grpSpPr>
              <a:xfrm>
                <a:off x="3425531" y="6341570"/>
                <a:ext cx="2692918" cy="215444"/>
                <a:chOff x="3425531" y="6341570"/>
                <a:chExt cx="2692918" cy="215444"/>
              </a:xfrm>
            </p:grpSpPr>
            <p:sp>
              <p:nvSpPr>
                <p:cNvPr id="263" name="Search Icon">
                  <a:extLst>
                    <a:ext uri="{FF2B5EF4-FFF2-40B4-BE49-F238E27FC236}">
                      <a16:creationId xmlns:a16="http://schemas.microsoft.com/office/drawing/2014/main" id="{2B5ED2AB-0088-45CA-94E6-698C249C484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007440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64" name="직사각형 263">
                  <a:extLst>
                    <a:ext uri="{FF2B5EF4-FFF2-40B4-BE49-F238E27FC236}">
                      <a16:creationId xmlns:a16="http://schemas.microsoft.com/office/drawing/2014/main" id="{B82EE51E-0558-4A37-A77C-95AC97E3B755}"/>
                    </a:ext>
                  </a:extLst>
                </p:cNvPr>
                <p:cNvSpPr/>
                <p:nvPr/>
              </p:nvSpPr>
              <p:spPr>
                <a:xfrm>
                  <a:off x="3425531" y="6341570"/>
                  <a:ext cx="183575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 검색</a:t>
                  </a:r>
                </a:p>
              </p:txBody>
            </p:sp>
          </p:grpSp>
          <p:cxnSp>
            <p:nvCxnSpPr>
              <p:cNvPr id="262" name="Line">
                <a:extLst>
                  <a:ext uri="{FF2B5EF4-FFF2-40B4-BE49-F238E27FC236}">
                    <a16:creationId xmlns:a16="http://schemas.microsoft.com/office/drawing/2014/main" id="{A05055D0-D391-4D71-BA2F-FD75F0D23F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34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65" name="직사각형 264">
              <a:extLst>
                <a:ext uri="{FF2B5EF4-FFF2-40B4-BE49-F238E27FC236}">
                  <a16:creationId xmlns:a16="http://schemas.microsoft.com/office/drawing/2014/main" id="{B3F58A4D-F2C6-41FD-ABCF-8C0EA44C4359}"/>
                </a:ext>
              </a:extLst>
            </p:cNvPr>
            <p:cNvSpPr/>
            <p:nvPr/>
          </p:nvSpPr>
          <p:spPr>
            <a:xfrm>
              <a:off x="7023021" y="146830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F6CB5F33-98AC-4E7F-82A9-E9A81E54401F}"/>
              </a:ext>
            </a:extLst>
          </p:cNvPr>
          <p:cNvGrpSpPr/>
          <p:nvPr/>
        </p:nvGrpSpPr>
        <p:grpSpPr>
          <a:xfrm>
            <a:off x="7128500" y="1696210"/>
            <a:ext cx="2436629" cy="304800"/>
            <a:chOff x="7128500" y="2077210"/>
            <a:chExt cx="3322810" cy="304800"/>
          </a:xfrm>
        </p:grpSpPr>
        <p:sp>
          <p:nvSpPr>
            <p:cNvPr id="266" name="Tab 1">
              <a:extLst>
                <a:ext uri="{FF2B5EF4-FFF2-40B4-BE49-F238E27FC236}">
                  <a16:creationId xmlns:a16="http://schemas.microsoft.com/office/drawing/2014/main" id="{CD1F87EB-557B-4001-8B1D-3FA8B1A5D067}"/>
                </a:ext>
              </a:extLst>
            </p:cNvPr>
            <p:cNvSpPr/>
            <p:nvPr/>
          </p:nvSpPr>
          <p:spPr>
            <a:xfrm>
              <a:off x="7128500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그룹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7" name="Tab 2">
              <a:extLst>
                <a:ext uri="{FF2B5EF4-FFF2-40B4-BE49-F238E27FC236}">
                  <a16:creationId xmlns:a16="http://schemas.microsoft.com/office/drawing/2014/main" id="{F0929DFA-C0E7-4404-A476-2575943F360B}"/>
                </a:ext>
              </a:extLst>
            </p:cNvPr>
            <p:cNvSpPr/>
            <p:nvPr/>
          </p:nvSpPr>
          <p:spPr>
            <a:xfrm>
              <a:off x="8789905" y="2077210"/>
              <a:ext cx="1661405" cy="304800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조직도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68" name="Selection">
              <a:extLst>
                <a:ext uri="{FF2B5EF4-FFF2-40B4-BE49-F238E27FC236}">
                  <a16:creationId xmlns:a16="http://schemas.microsoft.com/office/drawing/2014/main" id="{362B9985-CE11-4D21-A394-66E47EFA2F30}"/>
                </a:ext>
              </a:extLst>
            </p:cNvPr>
            <p:cNvSpPr/>
            <p:nvPr/>
          </p:nvSpPr>
          <p:spPr>
            <a:xfrm>
              <a:off x="7128500" y="2362960"/>
              <a:ext cx="1661405" cy="19050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269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D4F32B9B-93C0-432C-9520-4E587721E8DE}"/>
              </a:ext>
            </a:extLst>
          </p:cNvPr>
          <p:cNvSpPr txBox="1"/>
          <p:nvPr/>
        </p:nvSpPr>
        <p:spPr>
          <a:xfrm>
            <a:off x="7208850" y="2095137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즐겨찾기 </a:t>
            </a: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439B9BD-300A-4EF8-B34C-FE90E692EB87}"/>
              </a:ext>
            </a:extLst>
          </p:cNvPr>
          <p:cNvSpPr/>
          <p:nvPr/>
        </p:nvSpPr>
        <p:spPr>
          <a:xfrm>
            <a:off x="7009379" y="2078210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9FD2967B-1244-44CE-BEA6-5E1C29180A3C}"/>
              </a:ext>
            </a:extLst>
          </p:cNvPr>
          <p:cNvSpPr/>
          <p:nvPr/>
        </p:nvSpPr>
        <p:spPr>
          <a:xfrm>
            <a:off x="7660751" y="2436499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D152C0E8-1FA0-4D9C-B883-6735933E2A89}"/>
              </a:ext>
            </a:extLst>
          </p:cNvPr>
          <p:cNvGrpSpPr/>
          <p:nvPr/>
        </p:nvGrpSpPr>
        <p:grpSpPr>
          <a:xfrm>
            <a:off x="7295204" y="2338124"/>
            <a:ext cx="1233927" cy="377855"/>
            <a:chOff x="11046174" y="4430284"/>
            <a:chExt cx="1233927" cy="377855"/>
          </a:xfrm>
        </p:grpSpPr>
        <p:sp>
          <p:nvSpPr>
            <p:cNvPr id="276" name="직사각형 275">
              <a:extLst>
                <a:ext uri="{FF2B5EF4-FFF2-40B4-BE49-F238E27FC236}">
                  <a16:creationId xmlns:a16="http://schemas.microsoft.com/office/drawing/2014/main" id="{540E303E-7741-4758-A1D7-3109349393FB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77" name="Profile Picture">
              <a:extLst>
                <a:ext uri="{FF2B5EF4-FFF2-40B4-BE49-F238E27FC236}">
                  <a16:creationId xmlns:a16="http://schemas.microsoft.com/office/drawing/2014/main" id="{614B0665-9AC4-461E-ACA7-45064E4216A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79" name="Background">
                <a:extLst>
                  <a:ext uri="{FF2B5EF4-FFF2-40B4-BE49-F238E27FC236}">
                    <a16:creationId xmlns:a16="http://schemas.microsoft.com/office/drawing/2014/main" id="{3A3BC084-6928-4B8D-AC83-2B3651895C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0" name="Profile Icon">
                <a:extLst>
                  <a:ext uri="{FF2B5EF4-FFF2-40B4-BE49-F238E27FC236}">
                    <a16:creationId xmlns:a16="http://schemas.microsoft.com/office/drawing/2014/main" id="{59ECDF3F-7A25-482B-B124-E9D5CB640D8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78" name="직사각형 277">
              <a:extLst>
                <a:ext uri="{FF2B5EF4-FFF2-40B4-BE49-F238E27FC236}">
                  <a16:creationId xmlns:a16="http://schemas.microsoft.com/office/drawing/2014/main" id="{4971063B-358D-4D5E-8C80-8F0E8C442DCB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4" name="그룹 283">
            <a:extLst>
              <a:ext uri="{FF2B5EF4-FFF2-40B4-BE49-F238E27FC236}">
                <a16:creationId xmlns:a16="http://schemas.microsoft.com/office/drawing/2014/main" id="{0392BA9D-025C-46D1-AEA2-EB6CDBD7B090}"/>
              </a:ext>
            </a:extLst>
          </p:cNvPr>
          <p:cNvGrpSpPr/>
          <p:nvPr/>
        </p:nvGrpSpPr>
        <p:grpSpPr>
          <a:xfrm>
            <a:off x="7295204" y="2745061"/>
            <a:ext cx="1233927" cy="377855"/>
            <a:chOff x="11046174" y="4430284"/>
            <a:chExt cx="1233927" cy="377855"/>
          </a:xfrm>
        </p:grpSpPr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BA6F3F95-35EB-4BAC-847F-B58981AC9246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이사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86" name="Profile Picture">
              <a:extLst>
                <a:ext uri="{FF2B5EF4-FFF2-40B4-BE49-F238E27FC236}">
                  <a16:creationId xmlns:a16="http://schemas.microsoft.com/office/drawing/2014/main" id="{10A43B00-E26D-47A0-B4C2-266CC0A64E5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88" name="Background">
                <a:extLst>
                  <a:ext uri="{FF2B5EF4-FFF2-40B4-BE49-F238E27FC236}">
                    <a16:creationId xmlns:a16="http://schemas.microsoft.com/office/drawing/2014/main" id="{2CB15C7C-37C9-46C8-B891-6E64BBFC003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89" name="Profile Icon">
                <a:extLst>
                  <a:ext uri="{FF2B5EF4-FFF2-40B4-BE49-F238E27FC236}">
                    <a16:creationId xmlns:a16="http://schemas.microsoft.com/office/drawing/2014/main" id="{68BD7D3A-E589-4BFD-AE37-FC6765BFDE9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9C4972F8-E412-4DD0-9EEB-6B6DB48EB9B5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295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A6D7D154-BBC3-49AE-BE90-661C8A17DC22}"/>
              </a:ext>
            </a:extLst>
          </p:cNvPr>
          <p:cNvSpPr txBox="1"/>
          <p:nvPr/>
        </p:nvSpPr>
        <p:spPr>
          <a:xfrm>
            <a:off x="7208850" y="3168925"/>
            <a:ext cx="352917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800" b="1" dirty="0">
                <a:solidFill>
                  <a:srgbClr val="21212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기본</a:t>
            </a:r>
          </a:p>
        </p:txBody>
      </p: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CD1CFFAF-E811-44F5-8CDB-421A9A17FBE2}"/>
              </a:ext>
            </a:extLst>
          </p:cNvPr>
          <p:cNvSpPr/>
          <p:nvPr/>
        </p:nvSpPr>
        <p:spPr>
          <a:xfrm>
            <a:off x="7009379" y="3151998"/>
            <a:ext cx="300082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rPr>
              <a:t>▲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</a:endParaRPr>
          </a:p>
        </p:txBody>
      </p:sp>
      <p:sp>
        <p:nvSpPr>
          <p:cNvPr id="297" name="직사각형 296">
            <a:extLst>
              <a:ext uri="{FF2B5EF4-FFF2-40B4-BE49-F238E27FC236}">
                <a16:creationId xmlns:a16="http://schemas.microsoft.com/office/drawing/2014/main" id="{5B0E621B-2166-437D-8CEC-9EEE2F05D8CB}"/>
              </a:ext>
            </a:extLst>
          </p:cNvPr>
          <p:cNvSpPr/>
          <p:nvPr/>
        </p:nvSpPr>
        <p:spPr>
          <a:xfrm>
            <a:off x="7459708" y="3167387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57B4F63D-A76E-4F56-9DB0-1A35882B27F5}"/>
              </a:ext>
            </a:extLst>
          </p:cNvPr>
          <p:cNvGrpSpPr/>
          <p:nvPr/>
        </p:nvGrpSpPr>
        <p:grpSpPr>
          <a:xfrm>
            <a:off x="7295204" y="3411912"/>
            <a:ext cx="1233927" cy="377855"/>
            <a:chOff x="11046174" y="4430284"/>
            <a:chExt cx="1233927" cy="377855"/>
          </a:xfrm>
        </p:grpSpPr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23DBFB69-E9A7-4656-A1BD-0BEC8FFF25E3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00" name="Profile Picture">
              <a:extLst>
                <a:ext uri="{FF2B5EF4-FFF2-40B4-BE49-F238E27FC236}">
                  <a16:creationId xmlns:a16="http://schemas.microsoft.com/office/drawing/2014/main" id="{FFED7CAD-515F-4C6F-9DE4-A960215FB47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302" name="Background">
                <a:extLst>
                  <a:ext uri="{FF2B5EF4-FFF2-40B4-BE49-F238E27FC236}">
                    <a16:creationId xmlns:a16="http://schemas.microsoft.com/office/drawing/2014/main" id="{5ACCB6AF-E07F-43AB-BA7E-8829A05257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ysClr val="window" lastClr="FFFFFF">
                  <a:lumMod val="7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03" name="Profile Icon">
                <a:extLst>
                  <a:ext uri="{FF2B5EF4-FFF2-40B4-BE49-F238E27FC236}">
                    <a16:creationId xmlns:a16="http://schemas.microsoft.com/office/drawing/2014/main" id="{FD5433DB-5F47-4B7C-A1C3-4D69D823AED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07B008CF-C20E-4A4A-8AE8-A638A0FD659A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솔루션팀</a:t>
              </a:r>
              <a:endPara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21212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D57501AE-22A3-45BB-A33E-0C913D3C339E}"/>
              </a:ext>
            </a:extLst>
          </p:cNvPr>
          <p:cNvGrpSpPr/>
          <p:nvPr/>
        </p:nvGrpSpPr>
        <p:grpSpPr>
          <a:xfrm>
            <a:off x="9393592" y="2411524"/>
            <a:ext cx="243695" cy="2016000"/>
            <a:chOff x="10212742" y="2411524"/>
            <a:chExt cx="243695" cy="2016000"/>
          </a:xfrm>
        </p:grpSpPr>
        <p:sp>
          <p:nvSpPr>
            <p:cNvPr id="272" name="타원 271">
              <a:extLst>
                <a:ext uri="{FF2B5EF4-FFF2-40B4-BE49-F238E27FC236}">
                  <a16:creationId xmlns:a16="http://schemas.microsoft.com/office/drawing/2014/main" id="{114E7842-E603-4D43-88A4-4107475DC682}"/>
                </a:ext>
              </a:extLst>
            </p:cNvPr>
            <p:cNvSpPr/>
            <p:nvPr/>
          </p:nvSpPr>
          <p:spPr>
            <a:xfrm>
              <a:off x="10212743" y="2464526"/>
              <a:ext cx="144000" cy="144000"/>
            </a:xfrm>
            <a:prstGeom prst="ellipse">
              <a:avLst/>
            </a:prstGeom>
            <a:solidFill>
              <a:sysClr val="window" lastClr="FFFFFF"/>
            </a:solidFill>
            <a:ln w="9525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73" name="Accept">
              <a:extLst>
                <a:ext uri="{FF2B5EF4-FFF2-40B4-BE49-F238E27FC236}">
                  <a16:creationId xmlns:a16="http://schemas.microsoft.com/office/drawing/2014/main" id="{D14D2662-1AB6-4877-BD5D-F14C63D63A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237657" y="2499530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ED7D31">
                <a:lumMod val="20000"/>
                <a:lumOff val="80000"/>
              </a:srgbClr>
            </a:solidFill>
            <a:ln w="6350">
              <a:solidFill>
                <a:srgbClr val="FBE0D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6A46C518-E83B-44A9-AFA7-A625FCDD3251}"/>
                </a:ext>
              </a:extLst>
            </p:cNvPr>
            <p:cNvGrpSpPr/>
            <p:nvPr/>
          </p:nvGrpSpPr>
          <p:grpSpPr>
            <a:xfrm>
              <a:off x="10212742" y="2411524"/>
              <a:ext cx="243695" cy="2016000"/>
              <a:chOff x="10212742" y="2411524"/>
              <a:chExt cx="243695" cy="2016000"/>
            </a:xfrm>
          </p:grpSpPr>
          <p:cxnSp>
            <p:nvCxnSpPr>
              <p:cNvPr id="256" name="Track">
                <a:extLst>
                  <a:ext uri="{FF2B5EF4-FFF2-40B4-BE49-F238E27FC236}">
                    <a16:creationId xmlns:a16="http://schemas.microsoft.com/office/drawing/2014/main" id="{8F1B2566-95E3-41AE-8A9B-4819D8FDA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443737" y="2411524"/>
                <a:ext cx="0" cy="201600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</a:ln>
              <a:effectLst/>
            </p:spPr>
          </p:cxnSp>
          <p:sp>
            <p:nvSpPr>
              <p:cNvPr id="257" name="Thumb">
                <a:extLst>
                  <a:ext uri="{FF2B5EF4-FFF2-40B4-BE49-F238E27FC236}">
                    <a16:creationId xmlns:a16="http://schemas.microsoft.com/office/drawing/2014/main" id="{FBDB0C0E-561C-45EE-A7D2-92CF7A3263A7}"/>
                  </a:ext>
                </a:extLst>
              </p:cNvPr>
              <p:cNvSpPr/>
              <p:nvPr/>
            </p:nvSpPr>
            <p:spPr>
              <a:xfrm>
                <a:off x="10431037" y="2755625"/>
                <a:ext cx="25400" cy="381978"/>
              </a:xfrm>
              <a:prstGeom prst="roundRect">
                <a:avLst/>
              </a:prstGeom>
              <a:solidFill>
                <a:srgbClr val="FFFFFF">
                  <a:lumMod val="85000"/>
                </a:srgbClr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buClrTx/>
                  <a:buFontTx/>
                  <a:buNone/>
                  <a:defRPr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1" name="그룹 280">
                <a:extLst>
                  <a:ext uri="{FF2B5EF4-FFF2-40B4-BE49-F238E27FC236}">
                    <a16:creationId xmlns:a16="http://schemas.microsoft.com/office/drawing/2014/main" id="{25440CD4-C294-41EA-AB68-ADD287C98543}"/>
                  </a:ext>
                </a:extLst>
              </p:cNvPr>
              <p:cNvGrpSpPr/>
              <p:nvPr/>
            </p:nvGrpSpPr>
            <p:grpSpPr>
              <a:xfrm>
                <a:off x="10212743" y="2802984"/>
                <a:ext cx="144000" cy="144000"/>
                <a:chOff x="3466614" y="2872401"/>
                <a:chExt cx="144000" cy="144000"/>
              </a:xfrm>
            </p:grpSpPr>
            <p:sp>
              <p:nvSpPr>
                <p:cNvPr id="282" name="타원 281">
                  <a:extLst>
                    <a:ext uri="{FF2B5EF4-FFF2-40B4-BE49-F238E27FC236}">
                      <a16:creationId xmlns:a16="http://schemas.microsoft.com/office/drawing/2014/main" id="{19274ED6-151B-492E-BB05-214C98FE1A7C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rgbClr val="FF0000"/>
                </a:solidFill>
                <a:ln w="9525" cap="flat" cmpd="sng" algn="ctr">
                  <a:solidFill>
                    <a:srgbClr val="FF000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83" name="Accept">
                  <a:extLst>
                    <a:ext uri="{FF2B5EF4-FFF2-40B4-BE49-F238E27FC236}">
                      <a16:creationId xmlns:a16="http://schemas.microsoft.com/office/drawing/2014/main" id="{437E9C08-65DF-4739-94C0-5BBE791A529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0" name="그룹 289">
                <a:extLst>
                  <a:ext uri="{FF2B5EF4-FFF2-40B4-BE49-F238E27FC236}">
                    <a16:creationId xmlns:a16="http://schemas.microsoft.com/office/drawing/2014/main" id="{F210D882-25DF-4684-BB6A-CBB31FDFD5AE}"/>
                  </a:ext>
                </a:extLst>
              </p:cNvPr>
              <p:cNvGrpSpPr/>
              <p:nvPr/>
            </p:nvGrpSpPr>
            <p:grpSpPr>
              <a:xfrm>
                <a:off x="10212742" y="3204888"/>
                <a:ext cx="144000" cy="144000"/>
                <a:chOff x="3466614" y="2872401"/>
                <a:chExt cx="144000" cy="144000"/>
              </a:xfrm>
            </p:grpSpPr>
            <p:sp>
              <p:nvSpPr>
                <p:cNvPr id="291" name="타원 290">
                  <a:extLst>
                    <a:ext uri="{FF2B5EF4-FFF2-40B4-BE49-F238E27FC236}">
                      <a16:creationId xmlns:a16="http://schemas.microsoft.com/office/drawing/2014/main" id="{4D50D139-9187-4E9C-9690-50DD2031375F}"/>
                    </a:ext>
                  </a:extLst>
                </p:cNvPr>
                <p:cNvSpPr/>
                <p:nvPr/>
              </p:nvSpPr>
              <p:spPr>
                <a:xfrm>
                  <a:off x="3466614" y="2872401"/>
                  <a:ext cx="144000" cy="144000"/>
                </a:xfrm>
                <a:prstGeom prst="ellipse">
                  <a:avLst/>
                </a:prstGeom>
                <a:solidFill>
                  <a:sysClr val="window" lastClr="FFFFFF"/>
                </a:solidFill>
                <a:ln w="9525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 panose="020F0502020204030204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292" name="Accept">
                  <a:extLst>
                    <a:ext uri="{FF2B5EF4-FFF2-40B4-BE49-F238E27FC236}">
                      <a16:creationId xmlns:a16="http://schemas.microsoft.com/office/drawing/2014/main" id="{B0271B55-B2FD-4CD2-938B-CBEEAE662C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491528" y="2912217"/>
                  <a:ext cx="83372" cy="73992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6350">
                  <a:solidFill>
                    <a:sysClr val="window" lastClr="FFFFFF">
                      <a:lumMod val="85000"/>
                    </a:sys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93" name="타원 292">
                <a:extLst>
                  <a:ext uri="{FF2B5EF4-FFF2-40B4-BE49-F238E27FC236}">
                    <a16:creationId xmlns:a16="http://schemas.microsoft.com/office/drawing/2014/main" id="{A24CFCC4-FF2F-49D8-A29D-B89D0C5968E1}"/>
                  </a:ext>
                </a:extLst>
              </p:cNvPr>
              <p:cNvSpPr/>
              <p:nvPr/>
            </p:nvSpPr>
            <p:spPr>
              <a:xfrm>
                <a:off x="10212743" y="3538314"/>
                <a:ext cx="144000" cy="144000"/>
              </a:xfrm>
              <a:prstGeom prst="ellipse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294" name="Accept">
                <a:extLst>
                  <a:ext uri="{FF2B5EF4-FFF2-40B4-BE49-F238E27FC236}">
                    <a16:creationId xmlns:a16="http://schemas.microsoft.com/office/drawing/2014/main" id="{0840F72C-6804-41D5-8134-BC8E94461F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237657" y="3573318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ED7D31">
                  <a:lumMod val="20000"/>
                  <a:lumOff val="80000"/>
                </a:srgb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85" name="그룹 384">
            <a:extLst>
              <a:ext uri="{FF2B5EF4-FFF2-40B4-BE49-F238E27FC236}">
                <a16:creationId xmlns:a16="http://schemas.microsoft.com/office/drawing/2014/main" id="{7C953C31-E40C-4679-BB39-4D4DADBC82FE}"/>
              </a:ext>
            </a:extLst>
          </p:cNvPr>
          <p:cNvGrpSpPr/>
          <p:nvPr/>
        </p:nvGrpSpPr>
        <p:grpSpPr>
          <a:xfrm>
            <a:off x="6977990" y="4024534"/>
            <a:ext cx="2698926" cy="340734"/>
            <a:chOff x="6866982" y="4766890"/>
            <a:chExt cx="2698926" cy="340734"/>
          </a:xfrm>
        </p:grpSpPr>
        <p:sp>
          <p:nvSpPr>
            <p:cNvPr id="386" name="직사각형 385">
              <a:extLst>
                <a:ext uri="{FF2B5EF4-FFF2-40B4-BE49-F238E27FC236}">
                  <a16:creationId xmlns:a16="http://schemas.microsoft.com/office/drawing/2014/main" id="{1D0C75B1-B9F0-4FAF-ABCC-4D4E67BB2534}"/>
                </a:ext>
              </a:extLst>
            </p:cNvPr>
            <p:cNvSpPr/>
            <p:nvPr/>
          </p:nvSpPr>
          <p:spPr>
            <a:xfrm>
              <a:off x="6866982" y="4832189"/>
              <a:ext cx="2698926" cy="275435"/>
            </a:xfrm>
            <a:prstGeom prst="rect">
              <a:avLst/>
            </a:prstGeom>
            <a:solidFill>
              <a:srgbClr val="000000">
                <a:lumMod val="65000"/>
                <a:lumOff val="3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buClrTx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선택한 대화상대 목록 </a:t>
              </a:r>
              <a:r>
                <a:rPr kumimoji="1" lang="en-US" altLang="ko-KR" sz="8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N/</a:t>
              </a:r>
              <a:r>
                <a:rPr kumimoji="1" lang="en-US" altLang="ko-KR" sz="8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300</a:t>
              </a:r>
              <a:r>
                <a:rPr kumimoji="1" lang="en-US" altLang="ko-KR" sz="8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ko-KR" altLang="en-US" sz="16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87" name="사각형: 둥근 모서리 386">
              <a:extLst>
                <a:ext uri="{FF2B5EF4-FFF2-40B4-BE49-F238E27FC236}">
                  <a16:creationId xmlns:a16="http://schemas.microsoft.com/office/drawing/2014/main" id="{0C8EE138-17DF-4397-AF0E-8BD39D74116B}"/>
                </a:ext>
              </a:extLst>
            </p:cNvPr>
            <p:cNvSpPr/>
            <p:nvPr/>
          </p:nvSpPr>
          <p:spPr>
            <a:xfrm>
              <a:off x="9234772" y="4766890"/>
              <a:ext cx="261444" cy="213336"/>
            </a:xfrm>
            <a:prstGeom prst="roundRect">
              <a:avLst/>
            </a:prstGeom>
            <a:solidFill>
              <a:srgbClr val="FFFFFF">
                <a:lumMod val="85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▼</a:t>
              </a:r>
            </a:p>
          </p:txBody>
        </p:sp>
      </p:grpSp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7D1685B2-2A22-4E32-A7FB-CCC511A09FC2}"/>
              </a:ext>
            </a:extLst>
          </p:cNvPr>
          <p:cNvGrpSpPr/>
          <p:nvPr/>
        </p:nvGrpSpPr>
        <p:grpSpPr>
          <a:xfrm>
            <a:off x="6995361" y="4433270"/>
            <a:ext cx="627886" cy="221337"/>
            <a:chOff x="3733432" y="4716733"/>
            <a:chExt cx="627886" cy="221337"/>
          </a:xfrm>
        </p:grpSpPr>
        <p:sp>
          <p:nvSpPr>
            <p:cNvPr id="309" name="Title Bar">
              <a:extLst>
                <a:ext uri="{FF2B5EF4-FFF2-40B4-BE49-F238E27FC236}">
                  <a16:creationId xmlns:a16="http://schemas.microsoft.com/office/drawing/2014/main" id="{AD3B6D6F-54F3-4464-8198-DD896E6CF327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강용관</a:t>
              </a:r>
            </a:p>
          </p:txBody>
        </p:sp>
        <p:sp>
          <p:nvSpPr>
            <p:cNvPr id="310" name="직사각형 309">
              <a:extLst>
                <a:ext uri="{FF2B5EF4-FFF2-40B4-BE49-F238E27FC236}">
                  <a16:creationId xmlns:a16="http://schemas.microsoft.com/office/drawing/2014/main" id="{6231A6B9-FFEC-470E-AC55-3C25DB984BD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8ABA32A8-7F01-4786-B7FC-78C60731BD74}"/>
              </a:ext>
            </a:extLst>
          </p:cNvPr>
          <p:cNvGrpSpPr/>
          <p:nvPr/>
        </p:nvGrpSpPr>
        <p:grpSpPr>
          <a:xfrm>
            <a:off x="7667780" y="4433270"/>
            <a:ext cx="627886" cy="221337"/>
            <a:chOff x="3733432" y="4716733"/>
            <a:chExt cx="627886" cy="221337"/>
          </a:xfrm>
        </p:grpSpPr>
        <p:sp>
          <p:nvSpPr>
            <p:cNvPr id="312" name="Title Bar">
              <a:extLst>
                <a:ext uri="{FF2B5EF4-FFF2-40B4-BE49-F238E27FC236}">
                  <a16:creationId xmlns:a16="http://schemas.microsoft.com/office/drawing/2014/main" id="{890CBE04-0450-4131-88B3-48B6FCB745D8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김용주</a:t>
              </a:r>
              <a:endPara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D2C74B63-03C7-431F-B36E-70E674114D09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93D9DE4C-B450-48B9-B0AA-33679AC62691}"/>
              </a:ext>
            </a:extLst>
          </p:cNvPr>
          <p:cNvGrpSpPr/>
          <p:nvPr/>
        </p:nvGrpSpPr>
        <p:grpSpPr>
          <a:xfrm>
            <a:off x="8358405" y="4433270"/>
            <a:ext cx="627886" cy="221337"/>
            <a:chOff x="3733432" y="4716733"/>
            <a:chExt cx="627886" cy="221337"/>
          </a:xfrm>
        </p:grpSpPr>
        <p:sp>
          <p:nvSpPr>
            <p:cNvPr id="315" name="Title Bar">
              <a:extLst>
                <a:ext uri="{FF2B5EF4-FFF2-40B4-BE49-F238E27FC236}">
                  <a16:creationId xmlns:a16="http://schemas.microsoft.com/office/drawing/2014/main" id="{B8FD2EC2-14DC-4128-B73C-C8FB8D1ED492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배기영</a:t>
              </a:r>
            </a:p>
          </p:txBody>
        </p: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12C7FE52-1841-4AB6-A5C6-F1751582BC40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317" name="그룹 316">
            <a:extLst>
              <a:ext uri="{FF2B5EF4-FFF2-40B4-BE49-F238E27FC236}">
                <a16:creationId xmlns:a16="http://schemas.microsoft.com/office/drawing/2014/main" id="{E26357B1-2B37-400F-8144-01902E2B49B2}"/>
              </a:ext>
            </a:extLst>
          </p:cNvPr>
          <p:cNvGrpSpPr/>
          <p:nvPr/>
        </p:nvGrpSpPr>
        <p:grpSpPr>
          <a:xfrm>
            <a:off x="9049030" y="4433270"/>
            <a:ext cx="627886" cy="221337"/>
            <a:chOff x="3733432" y="4716733"/>
            <a:chExt cx="627886" cy="221337"/>
          </a:xfrm>
        </p:grpSpPr>
        <p:sp>
          <p:nvSpPr>
            <p:cNvPr id="318" name="Title Bar">
              <a:extLst>
                <a:ext uri="{FF2B5EF4-FFF2-40B4-BE49-F238E27FC236}">
                  <a16:creationId xmlns:a16="http://schemas.microsoft.com/office/drawing/2014/main" id="{E4D463CB-4F45-435C-B5E3-E2DB7E2D7726}"/>
                </a:ext>
              </a:extLst>
            </p:cNvPr>
            <p:cNvSpPr/>
            <p:nvPr/>
          </p:nvSpPr>
          <p:spPr>
            <a:xfrm>
              <a:off x="3733432" y="4716733"/>
              <a:ext cx="594130" cy="221337"/>
            </a:xfrm>
            <a:prstGeom prst="round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</a:ln>
            <a:effectLst/>
          </p:spPr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강희경</a:t>
              </a:r>
            </a:p>
          </p:txBody>
        </p: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948005E8-3633-4E52-B868-A6FE56B918E6}"/>
                </a:ext>
              </a:extLst>
            </p:cNvPr>
            <p:cNvSpPr/>
            <p:nvPr/>
          </p:nvSpPr>
          <p:spPr>
            <a:xfrm>
              <a:off x="4131768" y="4735068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aphicFrame>
        <p:nvGraphicFramePr>
          <p:cNvPr id="258" name="Google Shape;2187;p25">
            <a:extLst>
              <a:ext uri="{FF2B5EF4-FFF2-40B4-BE49-F238E27FC236}">
                <a16:creationId xmlns:a16="http://schemas.microsoft.com/office/drawing/2014/main" id="{FA6B95BD-4FFD-465D-AEC7-D1ACD423A6E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16733451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조직도와 검색결과는 </a:t>
                      </a:r>
                      <a:r>
                        <a:rPr lang="en-US" altLang="ko-KR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ux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가이드 참고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7A8066FA-F306-4466-A105-4BBE63C01471}"/>
              </a:ext>
            </a:extLst>
          </p:cNvPr>
          <p:cNvGrpSpPr/>
          <p:nvPr/>
        </p:nvGrpSpPr>
        <p:grpSpPr>
          <a:xfrm>
            <a:off x="8085585" y="4917764"/>
            <a:ext cx="1474555" cy="242912"/>
            <a:chOff x="5490860" y="4435962"/>
            <a:chExt cx="1471160" cy="242912"/>
          </a:xfrm>
        </p:grpSpPr>
        <p:sp>
          <p:nvSpPr>
            <p:cNvPr id="322" name="Flyout">
              <a:extLst>
                <a:ext uri="{FF2B5EF4-FFF2-40B4-BE49-F238E27FC236}">
                  <a16:creationId xmlns:a16="http://schemas.microsoft.com/office/drawing/2014/main" id="{D86B2FA0-0962-4EEF-BCD6-CED08FCB0243}"/>
                </a:ext>
              </a:extLst>
            </p:cNvPr>
            <p:cNvSpPr/>
            <p:nvPr/>
          </p:nvSpPr>
          <p:spPr>
            <a:xfrm>
              <a:off x="5490860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23" name="Flyout">
              <a:extLst>
                <a:ext uri="{FF2B5EF4-FFF2-40B4-BE49-F238E27FC236}">
                  <a16:creationId xmlns:a16="http://schemas.microsoft.com/office/drawing/2014/main" id="{6BAE5206-1592-4782-8327-1D5464BC3916}"/>
                </a:ext>
              </a:extLst>
            </p:cNvPr>
            <p:cNvSpPr/>
            <p:nvPr/>
          </p:nvSpPr>
          <p:spPr>
            <a:xfrm>
              <a:off x="5909545" y="4435962"/>
              <a:ext cx="1052475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새 대화방 추가 완료</a:t>
              </a:r>
              <a:endPara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24" name="타원 323">
            <a:extLst>
              <a:ext uri="{FF2B5EF4-FFF2-40B4-BE49-F238E27FC236}">
                <a16:creationId xmlns:a16="http://schemas.microsoft.com/office/drawing/2014/main" id="{1AE525E8-8B0D-47FA-8A06-A107A3FC843A}"/>
              </a:ext>
            </a:extLst>
          </p:cNvPr>
          <p:cNvSpPr>
            <a:spLocks noChangeAspect="1"/>
          </p:cNvSpPr>
          <p:nvPr/>
        </p:nvSpPr>
        <p:spPr>
          <a:xfrm>
            <a:off x="855369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25" name="타원 324">
            <a:extLst>
              <a:ext uri="{FF2B5EF4-FFF2-40B4-BE49-F238E27FC236}">
                <a16:creationId xmlns:a16="http://schemas.microsoft.com/office/drawing/2014/main" id="{67C768E2-7E38-4289-B924-5E60DD0BB68F}"/>
              </a:ext>
            </a:extLst>
          </p:cNvPr>
          <p:cNvSpPr>
            <a:spLocks noChangeAspect="1"/>
          </p:cNvSpPr>
          <p:nvPr/>
        </p:nvSpPr>
        <p:spPr>
          <a:xfrm>
            <a:off x="499134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26" name="타원 325">
            <a:extLst>
              <a:ext uri="{FF2B5EF4-FFF2-40B4-BE49-F238E27FC236}">
                <a16:creationId xmlns:a16="http://schemas.microsoft.com/office/drawing/2014/main" id="{D5A1C814-088E-4558-9D24-93F2B7C7D469}"/>
              </a:ext>
            </a:extLst>
          </p:cNvPr>
          <p:cNvSpPr>
            <a:spLocks noChangeAspect="1"/>
          </p:cNvSpPr>
          <p:nvPr/>
        </p:nvSpPr>
        <p:spPr>
          <a:xfrm>
            <a:off x="7963144" y="47974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27" name="직사각형 326">
            <a:extLst>
              <a:ext uri="{FF2B5EF4-FFF2-40B4-BE49-F238E27FC236}">
                <a16:creationId xmlns:a16="http://schemas.microsoft.com/office/drawing/2014/main" id="{37A9B44A-BBF8-401B-A3A3-D0791FE530C3}"/>
              </a:ext>
            </a:extLst>
          </p:cNvPr>
          <p:cNvSpPr/>
          <p:nvPr/>
        </p:nvSpPr>
        <p:spPr>
          <a:xfrm>
            <a:off x="655620" y="2094627"/>
            <a:ext cx="3416047" cy="27275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9" name="직사각형 328">
            <a:extLst>
              <a:ext uri="{FF2B5EF4-FFF2-40B4-BE49-F238E27FC236}">
                <a16:creationId xmlns:a16="http://schemas.microsoft.com/office/drawing/2014/main" id="{F1446003-DE92-4907-B7B7-F40114E3448C}"/>
              </a:ext>
            </a:extLst>
          </p:cNvPr>
          <p:cNvSpPr/>
          <p:nvPr/>
        </p:nvSpPr>
        <p:spPr>
          <a:xfrm>
            <a:off x="4201076" y="2094627"/>
            <a:ext cx="2182471" cy="2727539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30706291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대화방 추가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2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인 이상 선택 후 생성한 대화방 최초 진입 시</a:t>
            </a:r>
          </a:p>
        </p:txBody>
      </p:sp>
      <p:sp>
        <p:nvSpPr>
          <p:cNvPr id="2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5FE2254-8C5F-4DFD-87E0-596BD223FCC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502F9CCC-8951-41BA-8885-A8E30409EB1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30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99A3FA3-0CEE-42A0-A887-4C8BA9DB09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82F43-641C-4C18-8B82-1A2F304BDC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CA2DB76-9F60-445F-8BB1-F856BACA20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7" name="직사각형 306">
            <a:extLst>
              <a:ext uri="{FF2B5EF4-FFF2-40B4-BE49-F238E27FC236}">
                <a16:creationId xmlns:a16="http://schemas.microsoft.com/office/drawing/2014/main" id="{7357D044-C17F-4197-900E-9F8358705874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F415F090-2663-4848-93FC-D9572C49ECD4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7" name="그래픽 326" descr="사용자">
            <a:extLst>
              <a:ext uri="{FF2B5EF4-FFF2-40B4-BE49-F238E27FC236}">
                <a16:creationId xmlns:a16="http://schemas.microsoft.com/office/drawing/2014/main" id="{6B60C033-40FB-4CEE-90F2-334435860DC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328" name="타원 327">
            <a:extLst>
              <a:ext uri="{FF2B5EF4-FFF2-40B4-BE49-F238E27FC236}">
                <a16:creationId xmlns:a16="http://schemas.microsoft.com/office/drawing/2014/main" id="{F8453624-B7CF-4E20-9DE6-2E2B99B27483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29" name="직사각형 328">
            <a:extLst>
              <a:ext uri="{FF2B5EF4-FFF2-40B4-BE49-F238E27FC236}">
                <a16:creationId xmlns:a16="http://schemas.microsoft.com/office/drawing/2014/main" id="{5EDD22D4-56B4-425F-AD22-CB9AC2701EA1}"/>
              </a:ext>
            </a:extLst>
          </p:cNvPr>
          <p:cNvSpPr/>
          <p:nvPr/>
        </p:nvSpPr>
        <p:spPr>
          <a:xfrm flipV="1">
            <a:off x="3230073" y="1307733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30" name="그룹 329">
            <a:extLst>
              <a:ext uri="{FF2B5EF4-FFF2-40B4-BE49-F238E27FC236}">
                <a16:creationId xmlns:a16="http://schemas.microsoft.com/office/drawing/2014/main" id="{92AED091-D128-439B-BFA8-81CDDD5B4782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114807" y="142020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331" name="Oval">
              <a:extLst>
                <a:ext uri="{FF2B5EF4-FFF2-40B4-BE49-F238E27FC236}">
                  <a16:creationId xmlns:a16="http://schemas.microsoft.com/office/drawing/2014/main" id="{0F004152-BB22-49BC-BFA0-CCED1A2FD6C3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2" name="Oval">
              <a:extLst>
                <a:ext uri="{FF2B5EF4-FFF2-40B4-BE49-F238E27FC236}">
                  <a16:creationId xmlns:a16="http://schemas.microsoft.com/office/drawing/2014/main" id="{8CFD680D-63EB-4C5A-B1D4-20A92623106B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3" name="Oval">
              <a:extLst>
                <a:ext uri="{FF2B5EF4-FFF2-40B4-BE49-F238E27FC236}">
                  <a16:creationId xmlns:a16="http://schemas.microsoft.com/office/drawing/2014/main" id="{4B813411-9A95-4FC5-9435-750F9FE4F2DD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334" name="그래픽 333" descr="신호음 장치">
            <a:extLst>
              <a:ext uri="{FF2B5EF4-FFF2-40B4-BE49-F238E27FC236}">
                <a16:creationId xmlns:a16="http://schemas.microsoft.com/office/drawing/2014/main" id="{723B6662-2213-481F-9D18-72DE9DAC3A5A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335015" y="1389348"/>
            <a:ext cx="215999" cy="216000"/>
          </a:xfrm>
          <a:prstGeom prst="rect">
            <a:avLst/>
          </a:prstGeom>
        </p:spPr>
      </p:pic>
      <p:sp>
        <p:nvSpPr>
          <p:cNvPr id="335" name="Hamburger Button">
            <a:extLst>
              <a:ext uri="{FF2B5EF4-FFF2-40B4-BE49-F238E27FC236}">
                <a16:creationId xmlns:a16="http://schemas.microsoft.com/office/drawing/2014/main" id="{C55A54DA-A9DE-4505-9CC9-BB84D17AA51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47878" y="1443909"/>
            <a:ext cx="180000" cy="106878"/>
          </a:xfrm>
          <a:custGeom>
            <a:avLst/>
            <a:gdLst>
              <a:gd name="T0" fmla="*/ 0 w 564"/>
              <a:gd name="T1" fmla="*/ 0 h 310"/>
              <a:gd name="T2" fmla="*/ 0 w 564"/>
              <a:gd name="T3" fmla="*/ 28 h 310"/>
              <a:gd name="T4" fmla="*/ 564 w 564"/>
              <a:gd name="T5" fmla="*/ 28 h 310"/>
              <a:gd name="T6" fmla="*/ 564 w 564"/>
              <a:gd name="T7" fmla="*/ 0 h 310"/>
              <a:gd name="T8" fmla="*/ 0 w 564"/>
              <a:gd name="T9" fmla="*/ 0 h 310"/>
              <a:gd name="T10" fmla="*/ 0 w 564"/>
              <a:gd name="T11" fmla="*/ 141 h 310"/>
              <a:gd name="T12" fmla="*/ 0 w 564"/>
              <a:gd name="T13" fmla="*/ 169 h 310"/>
              <a:gd name="T14" fmla="*/ 564 w 564"/>
              <a:gd name="T15" fmla="*/ 169 h 310"/>
              <a:gd name="T16" fmla="*/ 564 w 564"/>
              <a:gd name="T17" fmla="*/ 141 h 310"/>
              <a:gd name="T18" fmla="*/ 0 w 564"/>
              <a:gd name="T19" fmla="*/ 141 h 310"/>
              <a:gd name="T20" fmla="*/ 0 w 564"/>
              <a:gd name="T21" fmla="*/ 282 h 310"/>
              <a:gd name="T22" fmla="*/ 0 w 564"/>
              <a:gd name="T23" fmla="*/ 310 h 310"/>
              <a:gd name="T24" fmla="*/ 564 w 564"/>
              <a:gd name="T25" fmla="*/ 310 h 310"/>
              <a:gd name="T26" fmla="*/ 564 w 564"/>
              <a:gd name="T27" fmla="*/ 282 h 310"/>
              <a:gd name="T28" fmla="*/ 0 w 564"/>
              <a:gd name="T29" fmla="*/ 282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4" h="310">
                <a:moveTo>
                  <a:pt x="0" y="0"/>
                </a:moveTo>
                <a:lnTo>
                  <a:pt x="0" y="28"/>
                </a:lnTo>
                <a:lnTo>
                  <a:pt x="564" y="28"/>
                </a:lnTo>
                <a:lnTo>
                  <a:pt x="564" y="0"/>
                </a:lnTo>
                <a:lnTo>
                  <a:pt x="0" y="0"/>
                </a:lnTo>
                <a:close/>
                <a:moveTo>
                  <a:pt x="0" y="141"/>
                </a:moveTo>
                <a:lnTo>
                  <a:pt x="0" y="169"/>
                </a:lnTo>
                <a:lnTo>
                  <a:pt x="564" y="169"/>
                </a:lnTo>
                <a:lnTo>
                  <a:pt x="564" y="141"/>
                </a:lnTo>
                <a:lnTo>
                  <a:pt x="0" y="141"/>
                </a:lnTo>
                <a:close/>
                <a:moveTo>
                  <a:pt x="0" y="282"/>
                </a:moveTo>
                <a:lnTo>
                  <a:pt x="0" y="310"/>
                </a:lnTo>
                <a:lnTo>
                  <a:pt x="564" y="310"/>
                </a:lnTo>
                <a:lnTo>
                  <a:pt x="564" y="282"/>
                </a:lnTo>
                <a:lnTo>
                  <a:pt x="0" y="282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5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6" name="Search Icon">
            <a:extLst>
              <a:ext uri="{FF2B5EF4-FFF2-40B4-BE49-F238E27FC236}">
                <a16:creationId xmlns:a16="http://schemas.microsoft.com/office/drawing/2014/main" id="{01719C15-D04A-4B84-8669-A39AB530B34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30706" y="1425348"/>
            <a:ext cx="144392" cy="144000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7F7F7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>
                  <a:lumMod val="9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095C1DD-701A-4794-8CBE-D9544974D09C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437CA44E-96F0-4E4F-82C9-60ACB478604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530A75ED-E29C-40C5-9377-C5CAB44A22B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09307977-7DDA-43CC-925F-2352F3CBDE2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1" name="Download">
              <a:extLst>
                <a:ext uri="{FF2B5EF4-FFF2-40B4-BE49-F238E27FC236}">
                  <a16:creationId xmlns:a16="http://schemas.microsoft.com/office/drawing/2014/main" id="{224EE9A3-837F-4EB9-B023-7BE3009AE7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42" name="직사각형 341">
            <a:extLst>
              <a:ext uri="{FF2B5EF4-FFF2-40B4-BE49-F238E27FC236}">
                <a16:creationId xmlns:a16="http://schemas.microsoft.com/office/drawing/2014/main" id="{1B4E7FD4-26EC-485D-91A7-D629AE6DCC0F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4AD5DCEE-986B-4158-91C2-A22DE54B9E03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344" name="사각형: 둥근 모서리 343">
              <a:extLst>
                <a:ext uri="{FF2B5EF4-FFF2-40B4-BE49-F238E27FC236}">
                  <a16:creationId xmlns:a16="http://schemas.microsoft.com/office/drawing/2014/main" id="{3469DC9B-B796-49D9-8485-E6BDB06DC49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345" name="Image">
              <a:extLst>
                <a:ext uri="{FF2B5EF4-FFF2-40B4-BE49-F238E27FC236}">
                  <a16:creationId xmlns:a16="http://schemas.microsoft.com/office/drawing/2014/main" id="{D0080529-017D-4901-A16B-605A62D64466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46" name="Border">
                <a:extLst>
                  <a:ext uri="{FF2B5EF4-FFF2-40B4-BE49-F238E27FC236}">
                    <a16:creationId xmlns:a16="http://schemas.microsoft.com/office/drawing/2014/main" id="{09109391-4345-44CC-B16A-F7FE3B9DD2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47" name="Line">
                <a:extLst>
                  <a:ext uri="{FF2B5EF4-FFF2-40B4-BE49-F238E27FC236}">
                    <a16:creationId xmlns:a16="http://schemas.microsoft.com/office/drawing/2014/main" id="{296AFFA3-4D90-4C02-B993-CD2594DD4C42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Line">
                <a:extLst>
                  <a:ext uri="{FF2B5EF4-FFF2-40B4-BE49-F238E27FC236}">
                    <a16:creationId xmlns:a16="http://schemas.microsoft.com/office/drawing/2014/main" id="{8E66581F-222D-464C-A0FD-E6EAD24D0983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9" name="직사각형 348">
            <a:extLst>
              <a:ext uri="{FF2B5EF4-FFF2-40B4-BE49-F238E27FC236}">
                <a16:creationId xmlns:a16="http://schemas.microsoft.com/office/drawing/2014/main" id="{8AECD698-5D00-41D9-AEF5-18BDEC97DF11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7" name="그룹 376">
            <a:extLst>
              <a:ext uri="{FF2B5EF4-FFF2-40B4-BE49-F238E27FC236}">
                <a16:creationId xmlns:a16="http://schemas.microsoft.com/office/drawing/2014/main" id="{11D155B4-E76D-4835-BE60-31F4F48D4157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378" name="그림 377">
              <a:extLst>
                <a:ext uri="{FF2B5EF4-FFF2-40B4-BE49-F238E27FC236}">
                  <a16:creationId xmlns:a16="http://schemas.microsoft.com/office/drawing/2014/main" id="{0994A1B9-CD19-45E7-8705-E246A6B1B1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79" name="Attachment">
              <a:extLst>
                <a:ext uri="{FF2B5EF4-FFF2-40B4-BE49-F238E27FC236}">
                  <a16:creationId xmlns:a16="http://schemas.microsoft.com/office/drawing/2014/main" id="{509F2DCA-B0FD-4501-83E3-E757A87BB3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0" name="Medium Icons">
              <a:extLst>
                <a:ext uri="{FF2B5EF4-FFF2-40B4-BE49-F238E27FC236}">
                  <a16:creationId xmlns:a16="http://schemas.microsoft.com/office/drawing/2014/main" id="{CA3C55D0-6937-4285-BF10-4FB4008C8B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1" name="Crop">
              <a:extLst>
                <a:ext uri="{FF2B5EF4-FFF2-40B4-BE49-F238E27FC236}">
                  <a16:creationId xmlns:a16="http://schemas.microsoft.com/office/drawing/2014/main" id="{75B0D7B0-BAF3-4D8B-9CF7-4D780698C4E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82" name="그래픽 381" descr="채우기 없는 활짝 웃는 얼굴">
              <a:extLst>
                <a:ext uri="{FF2B5EF4-FFF2-40B4-BE49-F238E27FC236}">
                  <a16:creationId xmlns:a16="http://schemas.microsoft.com/office/drawing/2014/main" id="{4049433A-F700-4F76-B128-52914C0675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83" name="그래픽 382" descr="전자 메일">
              <a:extLst>
                <a:ext uri="{FF2B5EF4-FFF2-40B4-BE49-F238E27FC236}">
                  <a16:creationId xmlns:a16="http://schemas.microsoft.com/office/drawing/2014/main" id="{30ADC1A8-27F5-4B07-96B7-C4346E8181A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2DB9DBB0-D597-4B0E-B2A6-061015B257F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88" name="Text Box">
                <a:extLst>
                  <a:ext uri="{FF2B5EF4-FFF2-40B4-BE49-F238E27FC236}">
                    <a16:creationId xmlns:a16="http://schemas.microsoft.com/office/drawing/2014/main" id="{59AA0CB8-CB28-4C0A-B08D-3CBED2E4574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89" name="Add">
                <a:extLst>
                  <a:ext uri="{FF2B5EF4-FFF2-40B4-BE49-F238E27FC236}">
                    <a16:creationId xmlns:a16="http://schemas.microsoft.com/office/drawing/2014/main" id="{69380228-B14B-4E54-A2B1-58AC2BCF18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95" name="Line">
            <a:extLst>
              <a:ext uri="{FF2B5EF4-FFF2-40B4-BE49-F238E27FC236}">
                <a16:creationId xmlns:a16="http://schemas.microsoft.com/office/drawing/2014/main" id="{39C1D244-6E03-424D-A844-301B19A09D67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Line">
            <a:extLst>
              <a:ext uri="{FF2B5EF4-FFF2-40B4-BE49-F238E27FC236}">
                <a16:creationId xmlns:a16="http://schemas.microsoft.com/office/drawing/2014/main" id="{9562B184-8A14-4547-B349-5876A365FCDD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7" name="직사각형 396">
            <a:extLst>
              <a:ext uri="{FF2B5EF4-FFF2-40B4-BE49-F238E27FC236}">
                <a16:creationId xmlns:a16="http://schemas.microsoft.com/office/drawing/2014/main" id="{EB554267-1622-46C0-9DCB-06E5E2C583E5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98" name="그래픽 397" descr="방향">
            <a:extLst>
              <a:ext uri="{FF2B5EF4-FFF2-40B4-BE49-F238E27FC236}">
                <a16:creationId xmlns:a16="http://schemas.microsoft.com/office/drawing/2014/main" id="{348A44BF-7118-4016-B4EE-8D0DF9A1B556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03DA3897-6456-436E-AF47-3E26E14DF7E0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400" name="Oval">
              <a:extLst>
                <a:ext uri="{FF2B5EF4-FFF2-40B4-BE49-F238E27FC236}">
                  <a16:creationId xmlns:a16="http://schemas.microsoft.com/office/drawing/2014/main" id="{623AAF94-A02E-4A79-BEB2-1D20C17B09DB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617227E5-7CE1-4568-8E7A-D0738F424DFE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02" name="그래픽 401" descr="음성">
                <a:extLst>
                  <a:ext uri="{FF2B5EF4-FFF2-40B4-BE49-F238E27FC236}">
                    <a16:creationId xmlns:a16="http://schemas.microsoft.com/office/drawing/2014/main" id="{9481DBD1-8093-42A0-893F-12D2DC233E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03" name="Add Button">
                <a:extLst>
                  <a:ext uri="{FF2B5EF4-FFF2-40B4-BE49-F238E27FC236}">
                    <a16:creationId xmlns:a16="http://schemas.microsoft.com/office/drawing/2014/main" id="{D79F193C-4190-4BBF-BE2B-49FA111DCFF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04" name="Circle">
                  <a:extLst>
                    <a:ext uri="{FF2B5EF4-FFF2-40B4-BE49-F238E27FC236}">
                      <a16:creationId xmlns:a16="http://schemas.microsoft.com/office/drawing/2014/main" id="{67CE3D16-ADA1-4278-B8D5-98701DB77A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5" name="Add">
                  <a:extLst>
                    <a:ext uri="{FF2B5EF4-FFF2-40B4-BE49-F238E27FC236}">
                      <a16:creationId xmlns:a16="http://schemas.microsoft.com/office/drawing/2014/main" id="{A68EBA28-4502-47FC-9376-CB1E0FD29D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406" name="Scroll Indicator">
            <a:extLst>
              <a:ext uri="{FF2B5EF4-FFF2-40B4-BE49-F238E27FC236}">
                <a16:creationId xmlns:a16="http://schemas.microsoft.com/office/drawing/2014/main" id="{70548CD2-9E09-4EAD-933F-D4C4090A01F0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07" name="Track">
              <a:extLst>
                <a:ext uri="{FF2B5EF4-FFF2-40B4-BE49-F238E27FC236}">
                  <a16:creationId xmlns:a16="http://schemas.microsoft.com/office/drawing/2014/main" id="{950F53CF-5539-4ED1-A14B-1A30381DECE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Thumb">
              <a:extLst>
                <a:ext uri="{FF2B5EF4-FFF2-40B4-BE49-F238E27FC236}">
                  <a16:creationId xmlns:a16="http://schemas.microsoft.com/office/drawing/2014/main" id="{86818AA8-DE79-4664-9915-CA16134763D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09" name="그룹 408">
            <a:extLst>
              <a:ext uri="{FF2B5EF4-FFF2-40B4-BE49-F238E27FC236}">
                <a16:creationId xmlns:a16="http://schemas.microsoft.com/office/drawing/2014/main" id="{C571A0E7-83D3-4A73-9526-A0FEACF64B86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3F9B1151-1DAA-44F7-9E65-BF4B11DAE38F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413" name="그래픽 412" descr="웹 캠">
                <a:extLst>
                  <a:ext uri="{FF2B5EF4-FFF2-40B4-BE49-F238E27FC236}">
                    <a16:creationId xmlns:a16="http://schemas.microsoft.com/office/drawing/2014/main" id="{7F0FB84F-7097-477B-97CB-D2302B484C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414" name="그래픽 413" descr="채팅">
                <a:extLst>
                  <a:ext uri="{FF2B5EF4-FFF2-40B4-BE49-F238E27FC236}">
                    <a16:creationId xmlns:a16="http://schemas.microsoft.com/office/drawing/2014/main" id="{5D5324A6-0880-47D4-8C4E-0556D4F411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5" name="그래픽 414" descr="보내기">
                <a:extLst>
                  <a:ext uri="{FF2B5EF4-FFF2-40B4-BE49-F238E27FC236}">
                    <a16:creationId xmlns:a16="http://schemas.microsoft.com/office/drawing/2014/main" id="{ACE12DDF-1FB2-4A1C-9448-88DD33476A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6" name="그래픽 415" descr="사용자">
                <a:extLst>
                  <a:ext uri="{FF2B5EF4-FFF2-40B4-BE49-F238E27FC236}">
                    <a16:creationId xmlns:a16="http://schemas.microsoft.com/office/drawing/2014/main" id="{2D0E000C-F122-467B-991C-BADA2A6857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7" name="그래픽 416" descr="계층 구조형">
                <a:extLst>
                  <a:ext uri="{FF2B5EF4-FFF2-40B4-BE49-F238E27FC236}">
                    <a16:creationId xmlns:a16="http://schemas.microsoft.com/office/drawing/2014/main" id="{C47B6898-89BC-4B4B-B919-016FA12D4D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8" name="그래픽 417" descr="스피커 폰">
                <a:extLst>
                  <a:ext uri="{FF2B5EF4-FFF2-40B4-BE49-F238E27FC236}">
                    <a16:creationId xmlns:a16="http://schemas.microsoft.com/office/drawing/2014/main" id="{73260D27-7BB1-485C-88A1-33A7E4C08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411" name="Oval">
              <a:extLst>
                <a:ext uri="{FF2B5EF4-FFF2-40B4-BE49-F238E27FC236}">
                  <a16:creationId xmlns:a16="http://schemas.microsoft.com/office/drawing/2014/main" id="{A6FBCD31-E377-4BD4-86F4-112DADCDB491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12" name="그래픽 411" descr="채팅">
              <a:extLst>
                <a:ext uri="{FF2B5EF4-FFF2-40B4-BE49-F238E27FC236}">
                  <a16:creationId xmlns:a16="http://schemas.microsoft.com/office/drawing/2014/main" id="{F38B6D6D-B7D5-477F-A950-F837E0E09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CB51261B-E12C-4253-A613-C46E48E26F43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4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D879F66-4D3B-4183-903E-D556D98B9022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FC9718F0-E3F2-48A9-A961-A3EA9911ED16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E1676DB8-86ED-4F0F-961A-89E58B59B99B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423" name="Profile Picture">
              <a:extLst>
                <a:ext uri="{FF2B5EF4-FFF2-40B4-BE49-F238E27FC236}">
                  <a16:creationId xmlns:a16="http://schemas.microsoft.com/office/drawing/2014/main" id="{A27EB18A-139E-450A-AF9A-D16A4C7034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25" name="Background">
                <a:extLst>
                  <a:ext uri="{FF2B5EF4-FFF2-40B4-BE49-F238E27FC236}">
                    <a16:creationId xmlns:a16="http://schemas.microsoft.com/office/drawing/2014/main" id="{26062272-B84B-41D9-87E0-24AEBBAEE2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26" name="Profile Icon">
                <a:extLst>
                  <a:ext uri="{FF2B5EF4-FFF2-40B4-BE49-F238E27FC236}">
                    <a16:creationId xmlns:a16="http://schemas.microsoft.com/office/drawing/2014/main" id="{6AFE4D52-FE5B-49FA-A6CC-51B9F38D710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B0C415B3-641B-48DB-9696-A4B611EC4B3A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8EF2CC27-B8EA-4AC0-90DF-A153B5CA3AB6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2311F8C2-B160-4251-AEE6-78716E615E4F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429" name="직사각형 428">
              <a:extLst>
                <a:ext uri="{FF2B5EF4-FFF2-40B4-BE49-F238E27FC236}">
                  <a16:creationId xmlns:a16="http://schemas.microsoft.com/office/drawing/2014/main" id="{E368E279-6100-4935-9591-C05B2F5AE177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0A0ED083-9063-41E0-954A-7539872CE187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431" name="Background">
              <a:extLst>
                <a:ext uri="{FF2B5EF4-FFF2-40B4-BE49-F238E27FC236}">
                  <a16:creationId xmlns:a16="http://schemas.microsoft.com/office/drawing/2014/main" id="{EF20EDAF-8E7F-4052-8AA5-EF43E3C8E4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32" name="그래픽 431" descr="로봇">
              <a:extLst>
                <a:ext uri="{FF2B5EF4-FFF2-40B4-BE49-F238E27FC236}">
                  <a16:creationId xmlns:a16="http://schemas.microsoft.com/office/drawing/2014/main" id="{305A75F7-2D09-480B-9979-79BA9AC98C4F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433" name="그래픽 432" descr="신호음 장치 음소거">
            <a:extLst>
              <a:ext uri="{FF2B5EF4-FFF2-40B4-BE49-F238E27FC236}">
                <a16:creationId xmlns:a16="http://schemas.microsoft.com/office/drawing/2014/main" id="{8CB03AA1-9B12-458B-8C32-7F3DC938BC4B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434" name="직사각형 433">
            <a:extLst>
              <a:ext uri="{FF2B5EF4-FFF2-40B4-BE49-F238E27FC236}">
                <a16:creationId xmlns:a16="http://schemas.microsoft.com/office/drawing/2014/main" id="{5FDC616A-702D-4954-AD67-742DCB363A1F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43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B44B0B-C4A2-47EC-9DE0-87F976693E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436" name="그래픽 435" descr="신호음 장치 음소거">
            <a:extLst>
              <a:ext uri="{FF2B5EF4-FFF2-40B4-BE49-F238E27FC236}">
                <a16:creationId xmlns:a16="http://schemas.microsoft.com/office/drawing/2014/main" id="{B3C447AC-3FE9-4030-B666-7DDE611422E2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437" name="그룹 436">
            <a:extLst>
              <a:ext uri="{FF2B5EF4-FFF2-40B4-BE49-F238E27FC236}">
                <a16:creationId xmlns:a16="http://schemas.microsoft.com/office/drawing/2014/main" id="{3B7F0B72-E9DE-4787-B492-270687726762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574E94D3-7F6A-4198-A459-9228D08CCC07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79D58F04-8D3D-478B-9947-4005FEC2074D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440" name="그룹 439">
            <a:extLst>
              <a:ext uri="{FF2B5EF4-FFF2-40B4-BE49-F238E27FC236}">
                <a16:creationId xmlns:a16="http://schemas.microsoft.com/office/drawing/2014/main" id="{EB30A751-6187-4B1F-9EBA-80D5535C2D36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441" name="Background">
              <a:extLst>
                <a:ext uri="{FF2B5EF4-FFF2-40B4-BE49-F238E27FC236}">
                  <a16:creationId xmlns:a16="http://schemas.microsoft.com/office/drawing/2014/main" id="{EFB32573-2FB2-4FFE-9C73-36343B9B867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2" name="그래픽 441" descr="모임">
              <a:extLst>
                <a:ext uri="{FF2B5EF4-FFF2-40B4-BE49-F238E27FC236}">
                  <a16:creationId xmlns:a16="http://schemas.microsoft.com/office/drawing/2014/main" id="{A88641E0-F6E1-41B2-8287-52918EF38889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3" name="직사각형 442">
            <a:extLst>
              <a:ext uri="{FF2B5EF4-FFF2-40B4-BE49-F238E27FC236}">
                <a16:creationId xmlns:a16="http://schemas.microsoft.com/office/drawing/2014/main" id="{F450517D-5DFD-4BD3-AD58-13D9EE7F0864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CE07C21D-D993-485D-8308-59C1E4F2F755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7AECDDFD-BCE6-4DD9-93E3-6A3859C2BF8C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446" name="Background">
              <a:extLst>
                <a:ext uri="{FF2B5EF4-FFF2-40B4-BE49-F238E27FC236}">
                  <a16:creationId xmlns:a16="http://schemas.microsoft.com/office/drawing/2014/main" id="{3A027BB0-9B17-4D23-9FDB-6886B01269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7" name="그래픽 446" descr="모임">
              <a:extLst>
                <a:ext uri="{FF2B5EF4-FFF2-40B4-BE49-F238E27FC236}">
                  <a16:creationId xmlns:a16="http://schemas.microsoft.com/office/drawing/2014/main" id="{506D47BC-C7DC-41C6-808B-CEBA09878B68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539F5F0-D2D7-40DA-8E02-EC2A96137E06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7029BFCD-8727-4538-89EE-75469D59B022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45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D3207BB-6387-44E7-BEB4-AA37F90C2477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51" name="그룹 450">
            <a:extLst>
              <a:ext uri="{FF2B5EF4-FFF2-40B4-BE49-F238E27FC236}">
                <a16:creationId xmlns:a16="http://schemas.microsoft.com/office/drawing/2014/main" id="{79B76B53-16E2-4DF7-8041-A3E3E26248A3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63F415C1-F66A-418F-B485-2BE6B3CEEBF2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453" name="Profile Picture">
              <a:extLst>
                <a:ext uri="{FF2B5EF4-FFF2-40B4-BE49-F238E27FC236}">
                  <a16:creationId xmlns:a16="http://schemas.microsoft.com/office/drawing/2014/main" id="{F0E74DE3-F98B-452C-BB60-81CB332EE66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55" name="Background">
                <a:extLst>
                  <a:ext uri="{FF2B5EF4-FFF2-40B4-BE49-F238E27FC236}">
                    <a16:creationId xmlns:a16="http://schemas.microsoft.com/office/drawing/2014/main" id="{180DB10E-9C87-497D-BA55-A0728B4908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6" name="Profile Icon">
                <a:extLst>
                  <a:ext uri="{FF2B5EF4-FFF2-40B4-BE49-F238E27FC236}">
                    <a16:creationId xmlns:a16="http://schemas.microsoft.com/office/drawing/2014/main" id="{9E96C93B-A6B8-407E-9F1E-8ADBDCC1599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54" name="직사각형 453">
              <a:extLst>
                <a:ext uri="{FF2B5EF4-FFF2-40B4-BE49-F238E27FC236}">
                  <a16:creationId xmlns:a16="http://schemas.microsoft.com/office/drawing/2014/main" id="{3A492719-7C71-4A18-AD4A-00A8876094FB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457" name="그래픽 456" descr="신호음 장치 음소거">
            <a:extLst>
              <a:ext uri="{FF2B5EF4-FFF2-40B4-BE49-F238E27FC236}">
                <a16:creationId xmlns:a16="http://schemas.microsoft.com/office/drawing/2014/main" id="{D8142DF7-D5F3-4964-839C-33AA5823C15C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96D7050A-0460-4CDF-852B-46E8E72F88C8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459" name="직사각형 458">
              <a:extLst>
                <a:ext uri="{FF2B5EF4-FFF2-40B4-BE49-F238E27FC236}">
                  <a16:creationId xmlns:a16="http://schemas.microsoft.com/office/drawing/2014/main" id="{7FCC7C92-3E4D-4BEE-848D-C917142355B8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60" name="Profile Picture">
              <a:extLst>
                <a:ext uri="{FF2B5EF4-FFF2-40B4-BE49-F238E27FC236}">
                  <a16:creationId xmlns:a16="http://schemas.microsoft.com/office/drawing/2014/main" id="{EFFED76B-F543-4A7E-93C7-CEB07382524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62" name="Background">
                <a:extLst>
                  <a:ext uri="{FF2B5EF4-FFF2-40B4-BE49-F238E27FC236}">
                    <a16:creationId xmlns:a16="http://schemas.microsoft.com/office/drawing/2014/main" id="{B939A4E0-A6D1-408D-87D6-448BE3BED97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3" name="Profile Icon">
                <a:extLst>
                  <a:ext uri="{FF2B5EF4-FFF2-40B4-BE49-F238E27FC236}">
                    <a16:creationId xmlns:a16="http://schemas.microsoft.com/office/drawing/2014/main" id="{4E4E46BD-0734-4C5B-96CD-E8341795ED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61" name="직사각형 460">
              <a:extLst>
                <a:ext uri="{FF2B5EF4-FFF2-40B4-BE49-F238E27FC236}">
                  <a16:creationId xmlns:a16="http://schemas.microsoft.com/office/drawing/2014/main" id="{CCA15E6C-C603-46A5-AB6F-7CA4D7730891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64" name="사각형: 둥근 모서리 463">
            <a:extLst>
              <a:ext uri="{FF2B5EF4-FFF2-40B4-BE49-F238E27FC236}">
                <a16:creationId xmlns:a16="http://schemas.microsoft.com/office/drawing/2014/main" id="{77698E17-1889-4642-9B3F-7FC29F753E55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65" name="그룹 464">
            <a:extLst>
              <a:ext uri="{FF2B5EF4-FFF2-40B4-BE49-F238E27FC236}">
                <a16:creationId xmlns:a16="http://schemas.microsoft.com/office/drawing/2014/main" id="{DDB62D62-3092-4E51-B483-48B9897F9657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18E2A942-7CE1-42B9-A233-95AD8A65C789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468" name="Search Icon">
                <a:extLst>
                  <a:ext uri="{FF2B5EF4-FFF2-40B4-BE49-F238E27FC236}">
                    <a16:creationId xmlns:a16="http://schemas.microsoft.com/office/drawing/2014/main" id="{55030501-B38E-4CD5-B7BE-525B0409073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469" name="Line">
                <a:extLst>
                  <a:ext uri="{FF2B5EF4-FFF2-40B4-BE49-F238E27FC236}">
                    <a16:creationId xmlns:a16="http://schemas.microsoft.com/office/drawing/2014/main" id="{34D8B3B1-1C48-4C19-AD65-4DD8E137A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5FFD13A2-BCEF-462B-B584-60143E495415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470" name="Export">
            <a:extLst>
              <a:ext uri="{FF2B5EF4-FFF2-40B4-BE49-F238E27FC236}">
                <a16:creationId xmlns:a16="http://schemas.microsoft.com/office/drawing/2014/main" id="{8E7BD2FA-4899-4E18-8C7C-57DDA4A36D3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C56BE87F-1B7D-4AB4-AE46-EC87E602C5F7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2" name="직사각형 471">
            <a:extLst>
              <a:ext uri="{FF2B5EF4-FFF2-40B4-BE49-F238E27FC236}">
                <a16:creationId xmlns:a16="http://schemas.microsoft.com/office/drawing/2014/main" id="{97DD4850-A4B8-4EA6-99EF-7EB67DB510F2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3" name="타원 472">
            <a:extLst>
              <a:ext uri="{FF2B5EF4-FFF2-40B4-BE49-F238E27FC236}">
                <a16:creationId xmlns:a16="http://schemas.microsoft.com/office/drawing/2014/main" id="{852DC2F8-438D-4A69-8C1D-8AA0ADAFF6E7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708091F4-84C0-4E9C-89C7-C94D12837EBE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5" name="타원 474">
            <a:extLst>
              <a:ext uri="{FF2B5EF4-FFF2-40B4-BE49-F238E27FC236}">
                <a16:creationId xmlns:a16="http://schemas.microsoft.com/office/drawing/2014/main" id="{D33E598C-EC8B-4B5E-8998-260F9732FF77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6" name="타원 475">
            <a:extLst>
              <a:ext uri="{FF2B5EF4-FFF2-40B4-BE49-F238E27FC236}">
                <a16:creationId xmlns:a16="http://schemas.microsoft.com/office/drawing/2014/main" id="{E6A5937B-5AF8-497D-B2AD-9CC3C6A10AB9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64206B8D-B978-4A86-B821-FB3C432F70AF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8" name="직사각형 477">
            <a:extLst>
              <a:ext uri="{FF2B5EF4-FFF2-40B4-BE49-F238E27FC236}">
                <a16:creationId xmlns:a16="http://schemas.microsoft.com/office/drawing/2014/main" id="{11393EE8-FA17-4230-B4ED-99A3B3EAD1B5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9" name="타원 478">
            <a:extLst>
              <a:ext uri="{FF2B5EF4-FFF2-40B4-BE49-F238E27FC236}">
                <a16:creationId xmlns:a16="http://schemas.microsoft.com/office/drawing/2014/main" id="{63845588-5A61-49C7-8201-49C42CBB6AD4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80" name="직사각형 479">
            <a:extLst>
              <a:ext uri="{FF2B5EF4-FFF2-40B4-BE49-F238E27FC236}">
                <a16:creationId xmlns:a16="http://schemas.microsoft.com/office/drawing/2014/main" id="{AEEF87A5-CA98-4FD4-BCBC-2AA64CB75723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82" name="그림 481">
            <a:extLst>
              <a:ext uri="{FF2B5EF4-FFF2-40B4-BE49-F238E27FC236}">
                <a16:creationId xmlns:a16="http://schemas.microsoft.com/office/drawing/2014/main" id="{AF0E591E-2193-4FE5-AE47-D28E0023B052}"/>
              </a:ext>
            </a:extLst>
          </p:cNvPr>
          <p:cNvPicPr>
            <a:picLocks noChangeAspect="1"/>
          </p:cNvPicPr>
          <p:nvPr/>
        </p:nvPicPr>
        <p:blipFill>
          <a:blip r:embed="rId4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2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483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6FD4879-B885-488C-94AA-7C4787FE5955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89" name="타원 488">
            <a:extLst>
              <a:ext uri="{FF2B5EF4-FFF2-40B4-BE49-F238E27FC236}">
                <a16:creationId xmlns:a16="http://schemas.microsoft.com/office/drawing/2014/main" id="{C85F171F-7BF9-46CA-AAA2-87FD41B1FDF5}"/>
              </a:ext>
            </a:extLst>
          </p:cNvPr>
          <p:cNvSpPr>
            <a:spLocks noChangeAspect="1"/>
          </p:cNvSpPr>
          <p:nvPr/>
        </p:nvSpPr>
        <p:spPr>
          <a:xfrm>
            <a:off x="456410" y="16209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FCE8168A-92FB-4F1C-B912-E903382DC335}"/>
              </a:ext>
            </a:extLst>
          </p:cNvPr>
          <p:cNvGrpSpPr/>
          <p:nvPr/>
        </p:nvGrpSpPr>
        <p:grpSpPr>
          <a:xfrm>
            <a:off x="3341683" y="1369771"/>
            <a:ext cx="2124571" cy="258628"/>
            <a:chOff x="4854356" y="5097357"/>
            <a:chExt cx="2124571" cy="258628"/>
          </a:xfrm>
        </p:grpSpPr>
        <p:sp>
          <p:nvSpPr>
            <p:cNvPr id="505" name="직사각형 504">
              <a:extLst>
                <a:ext uri="{FF2B5EF4-FFF2-40B4-BE49-F238E27FC236}">
                  <a16:creationId xmlns:a16="http://schemas.microsoft.com/office/drawing/2014/main" id="{532A767F-1563-40C6-B2D1-9036867440C4}"/>
                </a:ext>
              </a:extLst>
            </p:cNvPr>
            <p:cNvSpPr/>
            <p:nvPr/>
          </p:nvSpPr>
          <p:spPr>
            <a:xfrm>
              <a:off x="4973113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A6378A9C-6141-4BCB-84B8-33AB56999460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507" name="그룹 506">
                <a:extLst>
                  <a:ext uri="{FF2B5EF4-FFF2-40B4-BE49-F238E27FC236}">
                    <a16:creationId xmlns:a16="http://schemas.microsoft.com/office/drawing/2014/main" id="{D82E98E5-3F49-4D5E-A8BB-463541E435E3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514" name="그림 513">
                  <a:extLst>
                    <a:ext uri="{FF2B5EF4-FFF2-40B4-BE49-F238E27FC236}">
                      <a16:creationId xmlns:a16="http://schemas.microsoft.com/office/drawing/2014/main" id="{D9BFDA61-10A0-4F21-AFBF-9C9ACA72D8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5" name="그림 514">
                  <a:extLst>
                    <a:ext uri="{FF2B5EF4-FFF2-40B4-BE49-F238E27FC236}">
                      <a16:creationId xmlns:a16="http://schemas.microsoft.com/office/drawing/2014/main" id="{E5A6AAC5-2792-4D00-AC79-EB87E1BAFCF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C6E4B704-B886-44BF-A876-BE93CEC41065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512" name="그림 511">
                  <a:extLst>
                    <a:ext uri="{FF2B5EF4-FFF2-40B4-BE49-F238E27FC236}">
                      <a16:creationId xmlns:a16="http://schemas.microsoft.com/office/drawing/2014/main" id="{D2207BC2-8183-4DC5-A4D3-2A0B42FD1E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3" name="그림 512">
                  <a:extLst>
                    <a:ext uri="{FF2B5EF4-FFF2-40B4-BE49-F238E27FC236}">
                      <a16:creationId xmlns:a16="http://schemas.microsoft.com/office/drawing/2014/main" id="{8AE7596C-C736-4DDC-A348-B3A064D0A24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16" name="User">
            <a:extLst>
              <a:ext uri="{FF2B5EF4-FFF2-40B4-BE49-F238E27FC236}">
                <a16:creationId xmlns:a16="http://schemas.microsoft.com/office/drawing/2014/main" id="{1654878D-1230-4DCA-AB6C-94A7A219717C}"/>
              </a:ext>
            </a:extLst>
          </p:cNvPr>
          <p:cNvSpPr>
            <a:spLocks noChangeAspect="1"/>
          </p:cNvSpPr>
          <p:nvPr/>
        </p:nvSpPr>
        <p:spPr bwMode="auto">
          <a:xfrm>
            <a:off x="6865217" y="141559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B7440E08-FD3E-422B-B4B1-890284099E6C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51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040DA48-E19D-4E76-B41F-D07D69831802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B0832442-46F2-4C51-9FE1-4B0CA3A97486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타원 519">
            <a:extLst>
              <a:ext uri="{FF2B5EF4-FFF2-40B4-BE49-F238E27FC236}">
                <a16:creationId xmlns:a16="http://schemas.microsoft.com/office/drawing/2014/main" id="{55F13F88-FC1A-4A32-9082-48AF951B984B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1" name="그래픽 520" descr="신호음 장치 음소거">
            <a:extLst>
              <a:ext uri="{FF2B5EF4-FFF2-40B4-BE49-F238E27FC236}">
                <a16:creationId xmlns:a16="http://schemas.microsoft.com/office/drawing/2014/main" id="{8878EBC5-37B4-4533-909A-3C3D66E8C0F4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D2C8CC02-A456-4F0B-B56D-F7E25C780E8D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523" name="Profile Picture">
            <a:extLst>
              <a:ext uri="{FF2B5EF4-FFF2-40B4-BE49-F238E27FC236}">
                <a16:creationId xmlns:a16="http://schemas.microsoft.com/office/drawing/2014/main" id="{C63EAE56-1185-4374-BA7D-5CB712395D2C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526" name="Background">
              <a:extLst>
                <a:ext uri="{FF2B5EF4-FFF2-40B4-BE49-F238E27FC236}">
                  <a16:creationId xmlns:a16="http://schemas.microsoft.com/office/drawing/2014/main" id="{FF37E380-376D-4E46-B7A0-84E195CE44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27" name="Profile Icon">
              <a:extLst>
                <a:ext uri="{FF2B5EF4-FFF2-40B4-BE49-F238E27FC236}">
                  <a16:creationId xmlns:a16="http://schemas.microsoft.com/office/drawing/2014/main" id="{58344E6A-4031-4816-A3FF-0E177B1C611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8" name="직사각형 527">
            <a:extLst>
              <a:ext uri="{FF2B5EF4-FFF2-40B4-BE49-F238E27FC236}">
                <a16:creationId xmlns:a16="http://schemas.microsoft.com/office/drawing/2014/main" id="{FC936C4B-5131-4ECC-89B9-DBA9A6070F3B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9" name="Lock">
            <a:extLst>
              <a:ext uri="{FF2B5EF4-FFF2-40B4-BE49-F238E27FC236}">
                <a16:creationId xmlns:a16="http://schemas.microsoft.com/office/drawing/2014/main" id="{3E930352-7B4B-445D-B57A-B07AEBAFEC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1" name="Star">
            <a:extLst>
              <a:ext uri="{FF2B5EF4-FFF2-40B4-BE49-F238E27FC236}">
                <a16:creationId xmlns:a16="http://schemas.microsoft.com/office/drawing/2014/main" id="{D50505DC-AE7D-4835-893A-02FF1556273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96956" y="1406958"/>
            <a:ext cx="174780" cy="167648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rgbClr val="FFFFFF">
                <a:lumMod val="50000"/>
              </a:srgb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1C9B9077-3C5E-4626-806C-23E454E3C980}"/>
              </a:ext>
            </a:extLst>
          </p:cNvPr>
          <p:cNvGrpSpPr/>
          <p:nvPr/>
        </p:nvGrpSpPr>
        <p:grpSpPr>
          <a:xfrm>
            <a:off x="5953321" y="3259307"/>
            <a:ext cx="1526821" cy="242912"/>
            <a:chOff x="4096108" y="4631406"/>
            <a:chExt cx="1526821" cy="242912"/>
          </a:xfrm>
        </p:grpSpPr>
        <p:sp>
          <p:nvSpPr>
            <p:cNvPr id="549" name="Flyout">
              <a:extLst>
                <a:ext uri="{FF2B5EF4-FFF2-40B4-BE49-F238E27FC236}">
                  <a16:creationId xmlns:a16="http://schemas.microsoft.com/office/drawing/2014/main" id="{2999D3A9-5967-4178-B547-558D541D0E7B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0" name="Flyout">
              <a:extLst>
                <a:ext uri="{FF2B5EF4-FFF2-40B4-BE49-F238E27FC236}">
                  <a16:creationId xmlns:a16="http://schemas.microsoft.com/office/drawing/2014/main" id="{8238B451-8E35-462D-8073-AF3C98E4D1FB}"/>
                </a:ext>
              </a:extLst>
            </p:cNvPr>
            <p:cNvSpPr/>
            <p:nvPr/>
          </p:nvSpPr>
          <p:spPr>
            <a:xfrm>
              <a:off x="4518013" y="4631406"/>
              <a:ext cx="1104916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 이름 등록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64F0960C-7898-4BFC-9FEA-5182E7E82FCF}"/>
              </a:ext>
            </a:extLst>
          </p:cNvPr>
          <p:cNvGrpSpPr/>
          <p:nvPr/>
        </p:nvGrpSpPr>
        <p:grpSpPr>
          <a:xfrm>
            <a:off x="3338653" y="2051109"/>
            <a:ext cx="4191168" cy="463491"/>
            <a:chOff x="4118146" y="2821922"/>
            <a:chExt cx="4191168" cy="463491"/>
          </a:xfrm>
        </p:grpSpPr>
        <p:pic>
          <p:nvPicPr>
            <p:cNvPr id="7" name="그래픽 6" descr="고객 리뷰">
              <a:extLst>
                <a:ext uri="{FF2B5EF4-FFF2-40B4-BE49-F238E27FC236}">
                  <a16:creationId xmlns:a16="http://schemas.microsoft.com/office/drawing/2014/main" id="{F064CC14-E987-420C-9088-578599C4C5EF}"/>
                </a:ext>
              </a:extLst>
            </p:cNvPr>
            <p:cNvPicPr>
              <a:picLocks noChangeAspect="1"/>
            </p:cNvPicPr>
            <p:nvPr/>
          </p:nvPicPr>
          <p:blipFill>
            <a:blip r:embed="rId44">
              <a:extLst>
                <a:ext uri="{96DAC541-7B7A-43D3-8B79-37D633B846F1}">
                  <asvg:svgBlip xmlns:asvg="http://schemas.microsoft.com/office/drawing/2016/SVG/main" r:embed="rId45"/>
                </a:ext>
              </a:extLst>
            </a:blip>
            <a:stretch>
              <a:fillRect/>
            </a:stretch>
          </p:blipFill>
          <p:spPr>
            <a:xfrm>
              <a:off x="4118146" y="2821922"/>
              <a:ext cx="463491" cy="463491"/>
            </a:xfrm>
            <a:prstGeom prst="rect">
              <a:avLst/>
            </a:prstGeom>
          </p:spPr>
        </p:pic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5FAFE1F8-B782-46A4-B0F3-7E15520FF1D6}"/>
                </a:ext>
              </a:extLst>
            </p:cNvPr>
            <p:cNvSpPr/>
            <p:nvPr/>
          </p:nvSpPr>
          <p:spPr>
            <a:xfrm>
              <a:off x="4551393" y="2884390"/>
              <a:ext cx="3757921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이름을 설정해 보세요</a:t>
              </a:r>
              <a:r>
                <a:rPr kumimoji="1" lang="en-US" altLang="ko-KR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설정 단계에서 이름을 설정하시면 모든 멤버들에게 똑같이 적용됩니다</a:t>
              </a:r>
              <a:r>
                <a:rPr kumimoji="1" lang="en-US" altLang="ko-KR" sz="8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 </a:t>
              </a:r>
            </a:p>
          </p:txBody>
        </p:sp>
      </p:grpSp>
      <p:grpSp>
        <p:nvGrpSpPr>
          <p:cNvPr id="560" name="그룹 559">
            <a:extLst>
              <a:ext uri="{FF2B5EF4-FFF2-40B4-BE49-F238E27FC236}">
                <a16:creationId xmlns:a16="http://schemas.microsoft.com/office/drawing/2014/main" id="{ED385284-2336-43C2-B29C-6035D985A89C}"/>
              </a:ext>
            </a:extLst>
          </p:cNvPr>
          <p:cNvGrpSpPr/>
          <p:nvPr/>
        </p:nvGrpSpPr>
        <p:grpSpPr>
          <a:xfrm>
            <a:off x="3405908" y="2699168"/>
            <a:ext cx="3905034" cy="228600"/>
            <a:chOff x="1513805" y="1795524"/>
            <a:chExt cx="3905034" cy="228600"/>
          </a:xfrm>
        </p:grpSpPr>
        <p:sp>
          <p:nvSpPr>
            <p:cNvPr id="561" name="사각형: 둥근 모서리 560">
              <a:extLst>
                <a:ext uri="{FF2B5EF4-FFF2-40B4-BE49-F238E27FC236}">
                  <a16:creationId xmlns:a16="http://schemas.microsoft.com/office/drawing/2014/main" id="{BC1A123B-8BFB-47FA-B99E-120634DAC4AD}"/>
                </a:ext>
              </a:extLst>
            </p:cNvPr>
            <p:cNvSpPr/>
            <p:nvPr/>
          </p:nvSpPr>
          <p:spPr>
            <a:xfrm>
              <a:off x="1513805" y="1795524"/>
              <a:ext cx="3895498" cy="2286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B4B4B4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이름을 입력하세요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1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562" name="직사각형 561">
              <a:extLst>
                <a:ext uri="{FF2B5EF4-FFF2-40B4-BE49-F238E27FC236}">
                  <a16:creationId xmlns:a16="http://schemas.microsoft.com/office/drawing/2014/main" id="{34A71C71-C8FD-49C3-837E-E0BD7027EFBB}"/>
                </a:ext>
              </a:extLst>
            </p:cNvPr>
            <p:cNvSpPr/>
            <p:nvPr/>
          </p:nvSpPr>
          <p:spPr>
            <a:xfrm>
              <a:off x="5189289" y="181606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X</a:t>
              </a:r>
            </a:p>
          </p:txBody>
        </p:sp>
      </p:grpSp>
      <p:sp>
        <p:nvSpPr>
          <p:cNvPr id="564" name="직사각형 563">
            <a:extLst>
              <a:ext uri="{FF2B5EF4-FFF2-40B4-BE49-F238E27FC236}">
                <a16:creationId xmlns:a16="http://schemas.microsoft.com/office/drawing/2014/main" id="{CF4F88D9-57E0-4006-BD76-B482186C42BB}"/>
              </a:ext>
            </a:extLst>
          </p:cNvPr>
          <p:cNvSpPr/>
          <p:nvPr/>
        </p:nvSpPr>
        <p:spPr>
          <a:xfrm>
            <a:off x="3356885" y="2965080"/>
            <a:ext cx="2273404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※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특수문자는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- , _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만 사용할 수 있습니다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.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65" name="직사각형 564">
            <a:extLst>
              <a:ext uri="{FF2B5EF4-FFF2-40B4-BE49-F238E27FC236}">
                <a16:creationId xmlns:a16="http://schemas.microsoft.com/office/drawing/2014/main" id="{0CA92E0D-6FD0-4419-8B62-DDBCAA4B0D1A}"/>
              </a:ext>
            </a:extLst>
          </p:cNvPr>
          <p:cNvSpPr/>
          <p:nvPr/>
        </p:nvSpPr>
        <p:spPr>
          <a:xfrm>
            <a:off x="6892176" y="2964020"/>
            <a:ext cx="497123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0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/20)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8010A71-7369-4CB6-AD31-B0F32CF99B67}"/>
              </a:ext>
            </a:extLst>
          </p:cNvPr>
          <p:cNvGrpSpPr/>
          <p:nvPr/>
        </p:nvGrpSpPr>
        <p:grpSpPr>
          <a:xfrm>
            <a:off x="3231926" y="1683666"/>
            <a:ext cx="4297895" cy="1879043"/>
            <a:chOff x="4032011" y="2359005"/>
            <a:chExt cx="2782525" cy="1879043"/>
          </a:xfrm>
        </p:grpSpPr>
        <p:sp>
          <p:nvSpPr>
            <p:cNvPr id="171" name="Tile Background">
              <a:extLst>
                <a:ext uri="{FF2B5EF4-FFF2-40B4-BE49-F238E27FC236}">
                  <a16:creationId xmlns:a16="http://schemas.microsoft.com/office/drawing/2014/main" id="{4556CBC5-8244-4467-AC0F-073370F743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32011" y="2659981"/>
              <a:ext cx="2782525" cy="1578067"/>
            </a:xfrm>
            <a:prstGeom prst="rect">
              <a:avLst/>
            </a:prstGeom>
            <a:noFill/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2" name="Tile Background">
              <a:extLst>
                <a:ext uri="{FF2B5EF4-FFF2-40B4-BE49-F238E27FC236}">
                  <a16:creationId xmlns:a16="http://schemas.microsoft.com/office/drawing/2014/main" id="{B592309F-3C59-46DE-BBF3-033F8BAB33D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32011" y="2359005"/>
              <a:ext cx="2782525" cy="3009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F8D4F333-D934-4BF4-A913-87248334D9EC}"/>
              </a:ext>
            </a:extLst>
          </p:cNvPr>
          <p:cNvSpPr/>
          <p:nvPr/>
        </p:nvSpPr>
        <p:spPr>
          <a:xfrm>
            <a:off x="3267740" y="1719327"/>
            <a:ext cx="1444626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/>
            <a:r>
              <a:rPr lang="ko-KR" altLang="en-US" sz="10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이름 설정 안내</a:t>
            </a:r>
            <a:endParaRPr lang="en-US" altLang="ko-KR" sz="11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5" name="Close">
            <a:extLst>
              <a:ext uri="{FF2B5EF4-FFF2-40B4-BE49-F238E27FC236}">
                <a16:creationId xmlns:a16="http://schemas.microsoft.com/office/drawing/2014/main" id="{7B047BAD-7E41-4820-B859-925F4EEF50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57180" y="172322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6" name="사각형: 둥근 모서리 175">
            <a:extLst>
              <a:ext uri="{FF2B5EF4-FFF2-40B4-BE49-F238E27FC236}">
                <a16:creationId xmlns:a16="http://schemas.microsoft.com/office/drawing/2014/main" id="{7956620E-1F0A-496D-8AE3-AE8E810DAAB3}"/>
              </a:ext>
            </a:extLst>
          </p:cNvPr>
          <p:cNvSpPr/>
          <p:nvPr/>
        </p:nvSpPr>
        <p:spPr>
          <a:xfrm>
            <a:off x="3200399" y="1647796"/>
            <a:ext cx="4339087" cy="1940793"/>
          </a:xfrm>
          <a:prstGeom prst="roundRect">
            <a:avLst>
              <a:gd name="adj" fmla="val 333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8B2893A2-3B7A-4568-A574-893942071B41}"/>
              </a:ext>
            </a:extLst>
          </p:cNvPr>
          <p:cNvSpPr>
            <a:spLocks noChangeAspect="1"/>
          </p:cNvSpPr>
          <p:nvPr/>
        </p:nvSpPr>
        <p:spPr>
          <a:xfrm>
            <a:off x="3068392" y="1581636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78" name="Google Shape;2187;p25">
            <a:extLst>
              <a:ext uri="{FF2B5EF4-FFF2-40B4-BE49-F238E27FC236}">
                <a16:creationId xmlns:a16="http://schemas.microsoft.com/office/drawing/2014/main" id="{A231BB1A-FA17-460C-9A1E-9AE12E6B3E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82172969"/>
              </p:ext>
            </p:extLst>
          </p:nvPr>
        </p:nvGraphicFramePr>
        <p:xfrm>
          <a:off x="7572375" y="571500"/>
          <a:ext cx="2200900" cy="327919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1:n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생성 후 최초 진입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 설정 안내 팝업＇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1:1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생성 시에는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비노출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팝업창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닫힘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 입력 후 버튼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입력 전에는 버튼 비활성화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 등록 시 해당 대화방에 바로 적용됨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 미 입력 시 대화방 이름은 구성원들의 이름을 나열하여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79" name="타원 178">
            <a:extLst>
              <a:ext uri="{FF2B5EF4-FFF2-40B4-BE49-F238E27FC236}">
                <a16:creationId xmlns:a16="http://schemas.microsoft.com/office/drawing/2014/main" id="{CD4FBFC0-918E-49F8-BCA7-2EFAA85E4918}"/>
              </a:ext>
            </a:extLst>
          </p:cNvPr>
          <p:cNvSpPr>
            <a:spLocks noChangeAspect="1"/>
          </p:cNvSpPr>
          <p:nvPr/>
        </p:nvSpPr>
        <p:spPr>
          <a:xfrm>
            <a:off x="5791464" y="3157395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0" name="타원 179">
            <a:extLst>
              <a:ext uri="{FF2B5EF4-FFF2-40B4-BE49-F238E27FC236}">
                <a16:creationId xmlns:a16="http://schemas.microsoft.com/office/drawing/2014/main" id="{27A5F755-C35A-434F-94F0-95272E9FC537}"/>
              </a:ext>
            </a:extLst>
          </p:cNvPr>
          <p:cNvSpPr>
            <a:spLocks noChangeAspect="1"/>
          </p:cNvSpPr>
          <p:nvPr/>
        </p:nvSpPr>
        <p:spPr>
          <a:xfrm>
            <a:off x="6334928" y="3157395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82" name="Google Shape;2187;p25">
            <a:extLst>
              <a:ext uri="{FF2B5EF4-FFF2-40B4-BE49-F238E27FC236}">
                <a16:creationId xmlns:a16="http://schemas.microsoft.com/office/drawing/2014/main" id="{9DE49868-FD9C-4C74-9AB1-EED8D27E12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69995262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1:1, 1:n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생성 후 최초 진입 시 대화 내용을 입력해야 대화방 생성 완료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 내용 </a:t>
                      </a: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미입력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시 대화방 생성은 취소됨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.</a:t>
                      </a:r>
                      <a:endParaRPr lang="ko-KR" altLang="en-US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44974230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대화방 추가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 대화방 생성 후 최초 진입 시</a:t>
            </a:r>
          </a:p>
        </p:txBody>
      </p:sp>
      <p:sp>
        <p:nvSpPr>
          <p:cNvPr id="2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5FE2254-8C5F-4DFD-87E0-596BD223FCC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502F9CCC-8951-41BA-8885-A8E30409EB1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30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99A3FA3-0CEE-42A0-A887-4C8BA9DB09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82F43-641C-4C18-8B82-1A2F304BDC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CA2DB76-9F60-445F-8BB1-F856BACA20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7" name="직사각형 306">
            <a:extLst>
              <a:ext uri="{FF2B5EF4-FFF2-40B4-BE49-F238E27FC236}">
                <a16:creationId xmlns:a16="http://schemas.microsoft.com/office/drawing/2014/main" id="{7357D044-C17F-4197-900E-9F8358705874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F415F090-2663-4848-93FC-D9572C49ECD4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7" name="그래픽 326" descr="사용자">
            <a:extLst>
              <a:ext uri="{FF2B5EF4-FFF2-40B4-BE49-F238E27FC236}">
                <a16:creationId xmlns:a16="http://schemas.microsoft.com/office/drawing/2014/main" id="{6B60C033-40FB-4CEE-90F2-334435860DC7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328" name="타원 327">
            <a:extLst>
              <a:ext uri="{FF2B5EF4-FFF2-40B4-BE49-F238E27FC236}">
                <a16:creationId xmlns:a16="http://schemas.microsoft.com/office/drawing/2014/main" id="{F8453624-B7CF-4E20-9DE6-2E2B99B27483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29" name="직사각형 328">
            <a:extLst>
              <a:ext uri="{FF2B5EF4-FFF2-40B4-BE49-F238E27FC236}">
                <a16:creationId xmlns:a16="http://schemas.microsoft.com/office/drawing/2014/main" id="{5EDD22D4-56B4-425F-AD22-CB9AC2701EA1}"/>
              </a:ext>
            </a:extLst>
          </p:cNvPr>
          <p:cNvSpPr/>
          <p:nvPr/>
        </p:nvSpPr>
        <p:spPr>
          <a:xfrm flipV="1">
            <a:off x="3230073" y="1307733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30" name="그룹 329">
            <a:extLst>
              <a:ext uri="{FF2B5EF4-FFF2-40B4-BE49-F238E27FC236}">
                <a16:creationId xmlns:a16="http://schemas.microsoft.com/office/drawing/2014/main" id="{92AED091-D128-439B-BFA8-81CDDD5B4782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114807" y="142020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331" name="Oval">
              <a:extLst>
                <a:ext uri="{FF2B5EF4-FFF2-40B4-BE49-F238E27FC236}">
                  <a16:creationId xmlns:a16="http://schemas.microsoft.com/office/drawing/2014/main" id="{0F004152-BB22-49BC-BFA0-CCED1A2FD6C3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2" name="Oval">
              <a:extLst>
                <a:ext uri="{FF2B5EF4-FFF2-40B4-BE49-F238E27FC236}">
                  <a16:creationId xmlns:a16="http://schemas.microsoft.com/office/drawing/2014/main" id="{8CFD680D-63EB-4C5A-B1D4-20A92623106B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3" name="Oval">
              <a:extLst>
                <a:ext uri="{FF2B5EF4-FFF2-40B4-BE49-F238E27FC236}">
                  <a16:creationId xmlns:a16="http://schemas.microsoft.com/office/drawing/2014/main" id="{4B813411-9A95-4FC5-9435-750F9FE4F2DD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334" name="그래픽 333" descr="신호음 장치">
            <a:extLst>
              <a:ext uri="{FF2B5EF4-FFF2-40B4-BE49-F238E27FC236}">
                <a16:creationId xmlns:a16="http://schemas.microsoft.com/office/drawing/2014/main" id="{723B6662-2213-481F-9D18-72DE9DAC3A5A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6335015" y="1389348"/>
            <a:ext cx="215999" cy="216000"/>
          </a:xfrm>
          <a:prstGeom prst="rect">
            <a:avLst/>
          </a:prstGeom>
        </p:spPr>
      </p:pic>
      <p:sp>
        <p:nvSpPr>
          <p:cNvPr id="335" name="Hamburger Button">
            <a:extLst>
              <a:ext uri="{FF2B5EF4-FFF2-40B4-BE49-F238E27FC236}">
                <a16:creationId xmlns:a16="http://schemas.microsoft.com/office/drawing/2014/main" id="{C55A54DA-A9DE-4505-9CC9-BB84D17AA51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47878" y="1443909"/>
            <a:ext cx="180000" cy="106878"/>
          </a:xfrm>
          <a:custGeom>
            <a:avLst/>
            <a:gdLst>
              <a:gd name="T0" fmla="*/ 0 w 564"/>
              <a:gd name="T1" fmla="*/ 0 h 310"/>
              <a:gd name="T2" fmla="*/ 0 w 564"/>
              <a:gd name="T3" fmla="*/ 28 h 310"/>
              <a:gd name="T4" fmla="*/ 564 w 564"/>
              <a:gd name="T5" fmla="*/ 28 h 310"/>
              <a:gd name="T6" fmla="*/ 564 w 564"/>
              <a:gd name="T7" fmla="*/ 0 h 310"/>
              <a:gd name="T8" fmla="*/ 0 w 564"/>
              <a:gd name="T9" fmla="*/ 0 h 310"/>
              <a:gd name="T10" fmla="*/ 0 w 564"/>
              <a:gd name="T11" fmla="*/ 141 h 310"/>
              <a:gd name="T12" fmla="*/ 0 w 564"/>
              <a:gd name="T13" fmla="*/ 169 h 310"/>
              <a:gd name="T14" fmla="*/ 564 w 564"/>
              <a:gd name="T15" fmla="*/ 169 h 310"/>
              <a:gd name="T16" fmla="*/ 564 w 564"/>
              <a:gd name="T17" fmla="*/ 141 h 310"/>
              <a:gd name="T18" fmla="*/ 0 w 564"/>
              <a:gd name="T19" fmla="*/ 141 h 310"/>
              <a:gd name="T20" fmla="*/ 0 w 564"/>
              <a:gd name="T21" fmla="*/ 282 h 310"/>
              <a:gd name="T22" fmla="*/ 0 w 564"/>
              <a:gd name="T23" fmla="*/ 310 h 310"/>
              <a:gd name="T24" fmla="*/ 564 w 564"/>
              <a:gd name="T25" fmla="*/ 310 h 310"/>
              <a:gd name="T26" fmla="*/ 564 w 564"/>
              <a:gd name="T27" fmla="*/ 282 h 310"/>
              <a:gd name="T28" fmla="*/ 0 w 564"/>
              <a:gd name="T29" fmla="*/ 282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4" h="310">
                <a:moveTo>
                  <a:pt x="0" y="0"/>
                </a:moveTo>
                <a:lnTo>
                  <a:pt x="0" y="28"/>
                </a:lnTo>
                <a:lnTo>
                  <a:pt x="564" y="28"/>
                </a:lnTo>
                <a:lnTo>
                  <a:pt x="564" y="0"/>
                </a:lnTo>
                <a:lnTo>
                  <a:pt x="0" y="0"/>
                </a:lnTo>
                <a:close/>
                <a:moveTo>
                  <a:pt x="0" y="141"/>
                </a:moveTo>
                <a:lnTo>
                  <a:pt x="0" y="169"/>
                </a:lnTo>
                <a:lnTo>
                  <a:pt x="564" y="169"/>
                </a:lnTo>
                <a:lnTo>
                  <a:pt x="564" y="141"/>
                </a:lnTo>
                <a:lnTo>
                  <a:pt x="0" y="141"/>
                </a:lnTo>
                <a:close/>
                <a:moveTo>
                  <a:pt x="0" y="282"/>
                </a:moveTo>
                <a:lnTo>
                  <a:pt x="0" y="310"/>
                </a:lnTo>
                <a:lnTo>
                  <a:pt x="564" y="310"/>
                </a:lnTo>
                <a:lnTo>
                  <a:pt x="564" y="282"/>
                </a:lnTo>
                <a:lnTo>
                  <a:pt x="0" y="282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5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6" name="Search Icon">
            <a:extLst>
              <a:ext uri="{FF2B5EF4-FFF2-40B4-BE49-F238E27FC236}">
                <a16:creationId xmlns:a16="http://schemas.microsoft.com/office/drawing/2014/main" id="{01719C15-D04A-4B84-8669-A39AB530B34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30706" y="1425348"/>
            <a:ext cx="144392" cy="144000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7F7F7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>
                  <a:lumMod val="9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095C1DD-701A-4794-8CBE-D9544974D09C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437CA44E-96F0-4E4F-82C9-60ACB478604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530A75ED-E29C-40C5-9377-C5CAB44A22B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09307977-7DDA-43CC-925F-2352F3CBDE2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1" name="Download">
              <a:extLst>
                <a:ext uri="{FF2B5EF4-FFF2-40B4-BE49-F238E27FC236}">
                  <a16:creationId xmlns:a16="http://schemas.microsoft.com/office/drawing/2014/main" id="{224EE9A3-837F-4EB9-B023-7BE3009AE7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42" name="직사각형 341">
            <a:extLst>
              <a:ext uri="{FF2B5EF4-FFF2-40B4-BE49-F238E27FC236}">
                <a16:creationId xmlns:a16="http://schemas.microsoft.com/office/drawing/2014/main" id="{1B4E7FD4-26EC-485D-91A7-D629AE6DCC0F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4AD5DCEE-986B-4158-91C2-A22DE54B9E03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344" name="사각형: 둥근 모서리 343">
              <a:extLst>
                <a:ext uri="{FF2B5EF4-FFF2-40B4-BE49-F238E27FC236}">
                  <a16:creationId xmlns:a16="http://schemas.microsoft.com/office/drawing/2014/main" id="{3469DC9B-B796-49D9-8485-E6BDB06DC49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345" name="Image">
              <a:extLst>
                <a:ext uri="{FF2B5EF4-FFF2-40B4-BE49-F238E27FC236}">
                  <a16:creationId xmlns:a16="http://schemas.microsoft.com/office/drawing/2014/main" id="{D0080529-017D-4901-A16B-605A62D64466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46" name="Border">
                <a:extLst>
                  <a:ext uri="{FF2B5EF4-FFF2-40B4-BE49-F238E27FC236}">
                    <a16:creationId xmlns:a16="http://schemas.microsoft.com/office/drawing/2014/main" id="{09109391-4345-44CC-B16A-F7FE3B9DD2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47" name="Line">
                <a:extLst>
                  <a:ext uri="{FF2B5EF4-FFF2-40B4-BE49-F238E27FC236}">
                    <a16:creationId xmlns:a16="http://schemas.microsoft.com/office/drawing/2014/main" id="{296AFFA3-4D90-4C02-B993-CD2594DD4C42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Line">
                <a:extLst>
                  <a:ext uri="{FF2B5EF4-FFF2-40B4-BE49-F238E27FC236}">
                    <a16:creationId xmlns:a16="http://schemas.microsoft.com/office/drawing/2014/main" id="{8E66581F-222D-464C-A0FD-E6EAD24D0983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9" name="직사각형 348">
            <a:extLst>
              <a:ext uri="{FF2B5EF4-FFF2-40B4-BE49-F238E27FC236}">
                <a16:creationId xmlns:a16="http://schemas.microsoft.com/office/drawing/2014/main" id="{8AECD698-5D00-41D9-AEF5-18BDEC97DF11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7" name="그룹 376">
            <a:extLst>
              <a:ext uri="{FF2B5EF4-FFF2-40B4-BE49-F238E27FC236}">
                <a16:creationId xmlns:a16="http://schemas.microsoft.com/office/drawing/2014/main" id="{11D155B4-E76D-4835-BE60-31F4F48D4157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378" name="그림 377">
              <a:extLst>
                <a:ext uri="{FF2B5EF4-FFF2-40B4-BE49-F238E27FC236}">
                  <a16:creationId xmlns:a16="http://schemas.microsoft.com/office/drawing/2014/main" id="{0994A1B9-CD19-45E7-8705-E246A6B1B1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79" name="Attachment">
              <a:extLst>
                <a:ext uri="{FF2B5EF4-FFF2-40B4-BE49-F238E27FC236}">
                  <a16:creationId xmlns:a16="http://schemas.microsoft.com/office/drawing/2014/main" id="{509F2DCA-B0FD-4501-83E3-E757A87BB3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0" name="Medium Icons">
              <a:extLst>
                <a:ext uri="{FF2B5EF4-FFF2-40B4-BE49-F238E27FC236}">
                  <a16:creationId xmlns:a16="http://schemas.microsoft.com/office/drawing/2014/main" id="{CA3C55D0-6937-4285-BF10-4FB4008C8B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1" name="Crop">
              <a:extLst>
                <a:ext uri="{FF2B5EF4-FFF2-40B4-BE49-F238E27FC236}">
                  <a16:creationId xmlns:a16="http://schemas.microsoft.com/office/drawing/2014/main" id="{75B0D7B0-BAF3-4D8B-9CF7-4D780698C4E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82" name="그래픽 381" descr="채우기 없는 활짝 웃는 얼굴">
              <a:extLst>
                <a:ext uri="{FF2B5EF4-FFF2-40B4-BE49-F238E27FC236}">
                  <a16:creationId xmlns:a16="http://schemas.microsoft.com/office/drawing/2014/main" id="{4049433A-F700-4F76-B128-52914C0675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83" name="그래픽 382" descr="전자 메일">
              <a:extLst>
                <a:ext uri="{FF2B5EF4-FFF2-40B4-BE49-F238E27FC236}">
                  <a16:creationId xmlns:a16="http://schemas.microsoft.com/office/drawing/2014/main" id="{30ADC1A8-27F5-4B07-96B7-C4346E8181A6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2DB9DBB0-D597-4B0E-B2A6-061015B257F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88" name="Text Box">
                <a:extLst>
                  <a:ext uri="{FF2B5EF4-FFF2-40B4-BE49-F238E27FC236}">
                    <a16:creationId xmlns:a16="http://schemas.microsoft.com/office/drawing/2014/main" id="{59AA0CB8-CB28-4C0A-B08D-3CBED2E4574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89" name="Add">
                <a:extLst>
                  <a:ext uri="{FF2B5EF4-FFF2-40B4-BE49-F238E27FC236}">
                    <a16:creationId xmlns:a16="http://schemas.microsoft.com/office/drawing/2014/main" id="{69380228-B14B-4E54-A2B1-58AC2BCF18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95" name="Line">
            <a:extLst>
              <a:ext uri="{FF2B5EF4-FFF2-40B4-BE49-F238E27FC236}">
                <a16:creationId xmlns:a16="http://schemas.microsoft.com/office/drawing/2014/main" id="{39C1D244-6E03-424D-A844-301B19A09D67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Line">
            <a:extLst>
              <a:ext uri="{FF2B5EF4-FFF2-40B4-BE49-F238E27FC236}">
                <a16:creationId xmlns:a16="http://schemas.microsoft.com/office/drawing/2014/main" id="{9562B184-8A14-4547-B349-5876A365FCDD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7" name="직사각형 396">
            <a:extLst>
              <a:ext uri="{FF2B5EF4-FFF2-40B4-BE49-F238E27FC236}">
                <a16:creationId xmlns:a16="http://schemas.microsoft.com/office/drawing/2014/main" id="{EB554267-1622-46C0-9DCB-06E5E2C583E5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98" name="그래픽 397" descr="방향">
            <a:extLst>
              <a:ext uri="{FF2B5EF4-FFF2-40B4-BE49-F238E27FC236}">
                <a16:creationId xmlns:a16="http://schemas.microsoft.com/office/drawing/2014/main" id="{348A44BF-7118-4016-B4EE-8D0DF9A1B556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03DA3897-6456-436E-AF47-3E26E14DF7E0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400" name="Oval">
              <a:extLst>
                <a:ext uri="{FF2B5EF4-FFF2-40B4-BE49-F238E27FC236}">
                  <a16:creationId xmlns:a16="http://schemas.microsoft.com/office/drawing/2014/main" id="{623AAF94-A02E-4A79-BEB2-1D20C17B09DB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617227E5-7CE1-4568-8E7A-D0738F424DFE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02" name="그래픽 401" descr="음성">
                <a:extLst>
                  <a:ext uri="{FF2B5EF4-FFF2-40B4-BE49-F238E27FC236}">
                    <a16:creationId xmlns:a16="http://schemas.microsoft.com/office/drawing/2014/main" id="{9481DBD1-8093-42A0-893F-12D2DC233E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03" name="Add Button">
                <a:extLst>
                  <a:ext uri="{FF2B5EF4-FFF2-40B4-BE49-F238E27FC236}">
                    <a16:creationId xmlns:a16="http://schemas.microsoft.com/office/drawing/2014/main" id="{D79F193C-4190-4BBF-BE2B-49FA111DCFF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04" name="Circle">
                  <a:extLst>
                    <a:ext uri="{FF2B5EF4-FFF2-40B4-BE49-F238E27FC236}">
                      <a16:creationId xmlns:a16="http://schemas.microsoft.com/office/drawing/2014/main" id="{67CE3D16-ADA1-4278-B8D5-98701DB77A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5" name="Add">
                  <a:extLst>
                    <a:ext uri="{FF2B5EF4-FFF2-40B4-BE49-F238E27FC236}">
                      <a16:creationId xmlns:a16="http://schemas.microsoft.com/office/drawing/2014/main" id="{A68EBA28-4502-47FC-9376-CB1E0FD29D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406" name="Scroll Indicator">
            <a:extLst>
              <a:ext uri="{FF2B5EF4-FFF2-40B4-BE49-F238E27FC236}">
                <a16:creationId xmlns:a16="http://schemas.microsoft.com/office/drawing/2014/main" id="{70548CD2-9E09-4EAD-933F-D4C4090A01F0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07" name="Track">
              <a:extLst>
                <a:ext uri="{FF2B5EF4-FFF2-40B4-BE49-F238E27FC236}">
                  <a16:creationId xmlns:a16="http://schemas.microsoft.com/office/drawing/2014/main" id="{950F53CF-5539-4ED1-A14B-1A30381DECE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Thumb">
              <a:extLst>
                <a:ext uri="{FF2B5EF4-FFF2-40B4-BE49-F238E27FC236}">
                  <a16:creationId xmlns:a16="http://schemas.microsoft.com/office/drawing/2014/main" id="{86818AA8-DE79-4664-9915-CA16134763D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09" name="그룹 408">
            <a:extLst>
              <a:ext uri="{FF2B5EF4-FFF2-40B4-BE49-F238E27FC236}">
                <a16:creationId xmlns:a16="http://schemas.microsoft.com/office/drawing/2014/main" id="{C571A0E7-83D3-4A73-9526-A0FEACF64B86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3F9B1151-1DAA-44F7-9E65-BF4B11DAE38F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413" name="그래픽 412" descr="웹 캠">
                <a:extLst>
                  <a:ext uri="{FF2B5EF4-FFF2-40B4-BE49-F238E27FC236}">
                    <a16:creationId xmlns:a16="http://schemas.microsoft.com/office/drawing/2014/main" id="{7F0FB84F-7097-477B-97CB-D2302B484C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414" name="그래픽 413" descr="채팅">
                <a:extLst>
                  <a:ext uri="{FF2B5EF4-FFF2-40B4-BE49-F238E27FC236}">
                    <a16:creationId xmlns:a16="http://schemas.microsoft.com/office/drawing/2014/main" id="{5D5324A6-0880-47D4-8C4E-0556D4F411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5" name="그래픽 414" descr="보내기">
                <a:extLst>
                  <a:ext uri="{FF2B5EF4-FFF2-40B4-BE49-F238E27FC236}">
                    <a16:creationId xmlns:a16="http://schemas.microsoft.com/office/drawing/2014/main" id="{ACE12DDF-1FB2-4A1C-9448-88DD33476A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6" name="그래픽 415" descr="사용자">
                <a:extLst>
                  <a:ext uri="{FF2B5EF4-FFF2-40B4-BE49-F238E27FC236}">
                    <a16:creationId xmlns:a16="http://schemas.microsoft.com/office/drawing/2014/main" id="{2D0E000C-F122-467B-991C-BADA2A6857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7" name="그래픽 416" descr="계층 구조형">
                <a:extLst>
                  <a:ext uri="{FF2B5EF4-FFF2-40B4-BE49-F238E27FC236}">
                    <a16:creationId xmlns:a16="http://schemas.microsoft.com/office/drawing/2014/main" id="{C47B6898-89BC-4B4B-B919-016FA12D4D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8" name="그래픽 417" descr="스피커 폰">
                <a:extLst>
                  <a:ext uri="{FF2B5EF4-FFF2-40B4-BE49-F238E27FC236}">
                    <a16:creationId xmlns:a16="http://schemas.microsoft.com/office/drawing/2014/main" id="{73260D27-7BB1-485C-88A1-33A7E4C08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411" name="Oval">
              <a:extLst>
                <a:ext uri="{FF2B5EF4-FFF2-40B4-BE49-F238E27FC236}">
                  <a16:creationId xmlns:a16="http://schemas.microsoft.com/office/drawing/2014/main" id="{A6FBCD31-E377-4BD4-86F4-112DADCDB491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12" name="그래픽 411" descr="채팅">
              <a:extLst>
                <a:ext uri="{FF2B5EF4-FFF2-40B4-BE49-F238E27FC236}">
                  <a16:creationId xmlns:a16="http://schemas.microsoft.com/office/drawing/2014/main" id="{F38B6D6D-B7D5-477F-A950-F837E0E09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CB51261B-E12C-4253-A613-C46E48E26F43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4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D879F66-4D3B-4183-903E-D556D98B9022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FC9718F0-E3F2-48A9-A961-A3EA9911ED16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E1676DB8-86ED-4F0F-961A-89E58B59B99B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423" name="Profile Picture">
              <a:extLst>
                <a:ext uri="{FF2B5EF4-FFF2-40B4-BE49-F238E27FC236}">
                  <a16:creationId xmlns:a16="http://schemas.microsoft.com/office/drawing/2014/main" id="{A27EB18A-139E-450A-AF9A-D16A4C7034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25" name="Background">
                <a:extLst>
                  <a:ext uri="{FF2B5EF4-FFF2-40B4-BE49-F238E27FC236}">
                    <a16:creationId xmlns:a16="http://schemas.microsoft.com/office/drawing/2014/main" id="{26062272-B84B-41D9-87E0-24AEBBAEE2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26" name="Profile Icon">
                <a:extLst>
                  <a:ext uri="{FF2B5EF4-FFF2-40B4-BE49-F238E27FC236}">
                    <a16:creationId xmlns:a16="http://schemas.microsoft.com/office/drawing/2014/main" id="{6AFE4D52-FE5B-49FA-A6CC-51B9F38D710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B0C415B3-641B-48DB-9696-A4B611EC4B3A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8EF2CC27-B8EA-4AC0-90DF-A153B5CA3AB6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2311F8C2-B160-4251-AEE6-78716E615E4F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429" name="직사각형 428">
              <a:extLst>
                <a:ext uri="{FF2B5EF4-FFF2-40B4-BE49-F238E27FC236}">
                  <a16:creationId xmlns:a16="http://schemas.microsoft.com/office/drawing/2014/main" id="{E368E279-6100-4935-9591-C05B2F5AE177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0A0ED083-9063-41E0-954A-7539872CE187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431" name="Background">
              <a:extLst>
                <a:ext uri="{FF2B5EF4-FFF2-40B4-BE49-F238E27FC236}">
                  <a16:creationId xmlns:a16="http://schemas.microsoft.com/office/drawing/2014/main" id="{EF20EDAF-8E7F-4052-8AA5-EF43E3C8E4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32" name="그래픽 431" descr="로봇">
              <a:extLst>
                <a:ext uri="{FF2B5EF4-FFF2-40B4-BE49-F238E27FC236}">
                  <a16:creationId xmlns:a16="http://schemas.microsoft.com/office/drawing/2014/main" id="{305A75F7-2D09-480B-9979-79BA9AC98C4F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433" name="그래픽 432" descr="신호음 장치 음소거">
            <a:extLst>
              <a:ext uri="{FF2B5EF4-FFF2-40B4-BE49-F238E27FC236}">
                <a16:creationId xmlns:a16="http://schemas.microsoft.com/office/drawing/2014/main" id="{8CB03AA1-9B12-458B-8C32-7F3DC938BC4B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434" name="직사각형 433">
            <a:extLst>
              <a:ext uri="{FF2B5EF4-FFF2-40B4-BE49-F238E27FC236}">
                <a16:creationId xmlns:a16="http://schemas.microsoft.com/office/drawing/2014/main" id="{5FDC616A-702D-4954-AD67-742DCB363A1F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43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B44B0B-C4A2-47EC-9DE0-87F976693E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436" name="그래픽 435" descr="신호음 장치 음소거">
            <a:extLst>
              <a:ext uri="{FF2B5EF4-FFF2-40B4-BE49-F238E27FC236}">
                <a16:creationId xmlns:a16="http://schemas.microsoft.com/office/drawing/2014/main" id="{B3C447AC-3FE9-4030-B666-7DDE611422E2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437" name="그룹 436">
            <a:extLst>
              <a:ext uri="{FF2B5EF4-FFF2-40B4-BE49-F238E27FC236}">
                <a16:creationId xmlns:a16="http://schemas.microsoft.com/office/drawing/2014/main" id="{3B7F0B72-E9DE-4787-B492-270687726762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574E94D3-7F6A-4198-A459-9228D08CCC07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79D58F04-8D3D-478B-9947-4005FEC2074D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440" name="그룹 439">
            <a:extLst>
              <a:ext uri="{FF2B5EF4-FFF2-40B4-BE49-F238E27FC236}">
                <a16:creationId xmlns:a16="http://schemas.microsoft.com/office/drawing/2014/main" id="{EB30A751-6187-4B1F-9EBA-80D5535C2D36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441" name="Background">
              <a:extLst>
                <a:ext uri="{FF2B5EF4-FFF2-40B4-BE49-F238E27FC236}">
                  <a16:creationId xmlns:a16="http://schemas.microsoft.com/office/drawing/2014/main" id="{EFB32573-2FB2-4FFE-9C73-36343B9B867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2" name="그래픽 441" descr="모임">
              <a:extLst>
                <a:ext uri="{FF2B5EF4-FFF2-40B4-BE49-F238E27FC236}">
                  <a16:creationId xmlns:a16="http://schemas.microsoft.com/office/drawing/2014/main" id="{A88641E0-F6E1-41B2-8287-52918EF38889}"/>
                </a:ext>
              </a:extLst>
            </p:cNvPr>
            <p:cNvPicPr>
              <a:picLocks noChangeAspect="1"/>
            </p:cNvPicPr>
            <p:nvPr/>
          </p:nvPicPr>
          <p:blipFill>
            <a:blip r:embed="rId4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2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3" name="직사각형 442">
            <a:extLst>
              <a:ext uri="{FF2B5EF4-FFF2-40B4-BE49-F238E27FC236}">
                <a16:creationId xmlns:a16="http://schemas.microsoft.com/office/drawing/2014/main" id="{F450517D-5DFD-4BD3-AD58-13D9EE7F0864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CE07C21D-D993-485D-8308-59C1E4F2F755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7AECDDFD-BCE6-4DD9-93E3-6A3859C2BF8C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446" name="Background">
              <a:extLst>
                <a:ext uri="{FF2B5EF4-FFF2-40B4-BE49-F238E27FC236}">
                  <a16:creationId xmlns:a16="http://schemas.microsoft.com/office/drawing/2014/main" id="{3A027BB0-9B17-4D23-9FDB-6886B01269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7" name="그래픽 446" descr="모임">
              <a:extLst>
                <a:ext uri="{FF2B5EF4-FFF2-40B4-BE49-F238E27FC236}">
                  <a16:creationId xmlns:a16="http://schemas.microsoft.com/office/drawing/2014/main" id="{506D47BC-C7DC-41C6-808B-CEBA09878B68}"/>
                </a:ext>
              </a:extLst>
            </p:cNvPr>
            <p:cNvPicPr>
              <a:picLocks noChangeAspect="1"/>
            </p:cNvPicPr>
            <p:nvPr/>
          </p:nvPicPr>
          <p:blipFill>
            <a:blip r:embed="rId4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2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539F5F0-D2D7-40DA-8E02-EC2A96137E06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7029BFCD-8727-4538-89EE-75469D59B022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45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D3207BB-6387-44E7-BEB4-AA37F90C2477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51" name="그룹 450">
            <a:extLst>
              <a:ext uri="{FF2B5EF4-FFF2-40B4-BE49-F238E27FC236}">
                <a16:creationId xmlns:a16="http://schemas.microsoft.com/office/drawing/2014/main" id="{79B76B53-16E2-4DF7-8041-A3E3E26248A3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63F415C1-F66A-418F-B485-2BE6B3CEEBF2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453" name="Profile Picture">
              <a:extLst>
                <a:ext uri="{FF2B5EF4-FFF2-40B4-BE49-F238E27FC236}">
                  <a16:creationId xmlns:a16="http://schemas.microsoft.com/office/drawing/2014/main" id="{F0E74DE3-F98B-452C-BB60-81CB332EE66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55" name="Background">
                <a:extLst>
                  <a:ext uri="{FF2B5EF4-FFF2-40B4-BE49-F238E27FC236}">
                    <a16:creationId xmlns:a16="http://schemas.microsoft.com/office/drawing/2014/main" id="{180DB10E-9C87-497D-BA55-A0728B4908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6" name="Profile Icon">
                <a:extLst>
                  <a:ext uri="{FF2B5EF4-FFF2-40B4-BE49-F238E27FC236}">
                    <a16:creationId xmlns:a16="http://schemas.microsoft.com/office/drawing/2014/main" id="{9E96C93B-A6B8-407E-9F1E-8ADBDCC1599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54" name="직사각형 453">
              <a:extLst>
                <a:ext uri="{FF2B5EF4-FFF2-40B4-BE49-F238E27FC236}">
                  <a16:creationId xmlns:a16="http://schemas.microsoft.com/office/drawing/2014/main" id="{3A492719-7C71-4A18-AD4A-00A8876094FB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457" name="그래픽 456" descr="신호음 장치 음소거">
            <a:extLst>
              <a:ext uri="{FF2B5EF4-FFF2-40B4-BE49-F238E27FC236}">
                <a16:creationId xmlns:a16="http://schemas.microsoft.com/office/drawing/2014/main" id="{D8142DF7-D5F3-4964-839C-33AA5823C15C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96D7050A-0460-4CDF-852B-46E8E72F88C8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459" name="직사각형 458">
              <a:extLst>
                <a:ext uri="{FF2B5EF4-FFF2-40B4-BE49-F238E27FC236}">
                  <a16:creationId xmlns:a16="http://schemas.microsoft.com/office/drawing/2014/main" id="{7FCC7C92-3E4D-4BEE-848D-C917142355B8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60" name="Profile Picture">
              <a:extLst>
                <a:ext uri="{FF2B5EF4-FFF2-40B4-BE49-F238E27FC236}">
                  <a16:creationId xmlns:a16="http://schemas.microsoft.com/office/drawing/2014/main" id="{EFFED76B-F543-4A7E-93C7-CEB07382524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62" name="Background">
                <a:extLst>
                  <a:ext uri="{FF2B5EF4-FFF2-40B4-BE49-F238E27FC236}">
                    <a16:creationId xmlns:a16="http://schemas.microsoft.com/office/drawing/2014/main" id="{B939A4E0-A6D1-408D-87D6-448BE3BED97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3" name="Profile Icon">
                <a:extLst>
                  <a:ext uri="{FF2B5EF4-FFF2-40B4-BE49-F238E27FC236}">
                    <a16:creationId xmlns:a16="http://schemas.microsoft.com/office/drawing/2014/main" id="{4E4E46BD-0734-4C5B-96CD-E8341795ED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61" name="직사각형 460">
              <a:extLst>
                <a:ext uri="{FF2B5EF4-FFF2-40B4-BE49-F238E27FC236}">
                  <a16:creationId xmlns:a16="http://schemas.microsoft.com/office/drawing/2014/main" id="{CCA15E6C-C603-46A5-AB6F-7CA4D7730891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64" name="사각형: 둥근 모서리 463">
            <a:extLst>
              <a:ext uri="{FF2B5EF4-FFF2-40B4-BE49-F238E27FC236}">
                <a16:creationId xmlns:a16="http://schemas.microsoft.com/office/drawing/2014/main" id="{77698E17-1889-4642-9B3F-7FC29F753E55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65" name="그룹 464">
            <a:extLst>
              <a:ext uri="{FF2B5EF4-FFF2-40B4-BE49-F238E27FC236}">
                <a16:creationId xmlns:a16="http://schemas.microsoft.com/office/drawing/2014/main" id="{DDB62D62-3092-4E51-B483-48B9897F9657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18E2A942-7CE1-42B9-A233-95AD8A65C789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468" name="Search Icon">
                <a:extLst>
                  <a:ext uri="{FF2B5EF4-FFF2-40B4-BE49-F238E27FC236}">
                    <a16:creationId xmlns:a16="http://schemas.microsoft.com/office/drawing/2014/main" id="{55030501-B38E-4CD5-B7BE-525B0409073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469" name="Line">
                <a:extLst>
                  <a:ext uri="{FF2B5EF4-FFF2-40B4-BE49-F238E27FC236}">
                    <a16:creationId xmlns:a16="http://schemas.microsoft.com/office/drawing/2014/main" id="{34D8B3B1-1C48-4C19-AD65-4DD8E137A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5FFD13A2-BCEF-462B-B584-60143E495415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470" name="Export">
            <a:extLst>
              <a:ext uri="{FF2B5EF4-FFF2-40B4-BE49-F238E27FC236}">
                <a16:creationId xmlns:a16="http://schemas.microsoft.com/office/drawing/2014/main" id="{8E7BD2FA-4899-4E18-8C7C-57DDA4A36D3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C56BE87F-1B7D-4AB4-AE46-EC87E602C5F7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2" name="직사각형 471">
            <a:extLst>
              <a:ext uri="{FF2B5EF4-FFF2-40B4-BE49-F238E27FC236}">
                <a16:creationId xmlns:a16="http://schemas.microsoft.com/office/drawing/2014/main" id="{97DD4850-A4B8-4EA6-99EF-7EB67DB510F2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3" name="타원 472">
            <a:extLst>
              <a:ext uri="{FF2B5EF4-FFF2-40B4-BE49-F238E27FC236}">
                <a16:creationId xmlns:a16="http://schemas.microsoft.com/office/drawing/2014/main" id="{852DC2F8-438D-4A69-8C1D-8AA0ADAFF6E7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708091F4-84C0-4E9C-89C7-C94D12837EBE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5" name="타원 474">
            <a:extLst>
              <a:ext uri="{FF2B5EF4-FFF2-40B4-BE49-F238E27FC236}">
                <a16:creationId xmlns:a16="http://schemas.microsoft.com/office/drawing/2014/main" id="{D33E598C-EC8B-4B5E-8998-260F9732FF77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6" name="타원 475">
            <a:extLst>
              <a:ext uri="{FF2B5EF4-FFF2-40B4-BE49-F238E27FC236}">
                <a16:creationId xmlns:a16="http://schemas.microsoft.com/office/drawing/2014/main" id="{E6A5937B-5AF8-497D-B2AD-9CC3C6A10AB9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64206B8D-B978-4A86-B821-FB3C432F70AF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8" name="직사각형 477">
            <a:extLst>
              <a:ext uri="{FF2B5EF4-FFF2-40B4-BE49-F238E27FC236}">
                <a16:creationId xmlns:a16="http://schemas.microsoft.com/office/drawing/2014/main" id="{11393EE8-FA17-4230-B4ED-99A3B3EAD1B5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9" name="타원 478">
            <a:extLst>
              <a:ext uri="{FF2B5EF4-FFF2-40B4-BE49-F238E27FC236}">
                <a16:creationId xmlns:a16="http://schemas.microsoft.com/office/drawing/2014/main" id="{63845588-5A61-49C7-8201-49C42CBB6AD4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80" name="직사각형 479">
            <a:extLst>
              <a:ext uri="{FF2B5EF4-FFF2-40B4-BE49-F238E27FC236}">
                <a16:creationId xmlns:a16="http://schemas.microsoft.com/office/drawing/2014/main" id="{AEEF87A5-CA98-4FD4-BCBC-2AA64CB75723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82" name="그림 481">
            <a:extLst>
              <a:ext uri="{FF2B5EF4-FFF2-40B4-BE49-F238E27FC236}">
                <a16:creationId xmlns:a16="http://schemas.microsoft.com/office/drawing/2014/main" id="{AF0E591E-2193-4FE5-AE47-D28E0023B052}"/>
              </a:ext>
            </a:extLst>
          </p:cNvPr>
          <p:cNvPicPr>
            <a:picLocks noChangeAspect="1"/>
          </p:cNvPicPr>
          <p:nvPr/>
        </p:nvPicPr>
        <p:blipFill>
          <a:blip r:embed="rId4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4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483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6FD4879-B885-488C-94AA-7C4787FE5955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89" name="타원 488">
            <a:extLst>
              <a:ext uri="{FF2B5EF4-FFF2-40B4-BE49-F238E27FC236}">
                <a16:creationId xmlns:a16="http://schemas.microsoft.com/office/drawing/2014/main" id="{C85F171F-7BF9-46CA-AAA2-87FD41B1FDF5}"/>
              </a:ext>
            </a:extLst>
          </p:cNvPr>
          <p:cNvSpPr>
            <a:spLocks noChangeAspect="1"/>
          </p:cNvSpPr>
          <p:nvPr/>
        </p:nvSpPr>
        <p:spPr>
          <a:xfrm>
            <a:off x="456410" y="16209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FCE8168A-92FB-4F1C-B912-E903382DC335}"/>
              </a:ext>
            </a:extLst>
          </p:cNvPr>
          <p:cNvGrpSpPr/>
          <p:nvPr/>
        </p:nvGrpSpPr>
        <p:grpSpPr>
          <a:xfrm>
            <a:off x="3341683" y="1369771"/>
            <a:ext cx="2288473" cy="258628"/>
            <a:chOff x="4854356" y="5097357"/>
            <a:chExt cx="2288473" cy="258628"/>
          </a:xfrm>
        </p:grpSpPr>
        <p:sp>
          <p:nvSpPr>
            <p:cNvPr id="505" name="직사각형 504">
              <a:extLst>
                <a:ext uri="{FF2B5EF4-FFF2-40B4-BE49-F238E27FC236}">
                  <a16:creationId xmlns:a16="http://schemas.microsoft.com/office/drawing/2014/main" id="{532A767F-1563-40C6-B2D1-9036867440C4}"/>
                </a:ext>
              </a:extLst>
            </p:cNvPr>
            <p:cNvSpPr/>
            <p:nvPr/>
          </p:nvSpPr>
          <p:spPr>
            <a:xfrm>
              <a:off x="5137015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A6378A9C-6141-4BCB-84B8-33AB56999460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507" name="그룹 506">
                <a:extLst>
                  <a:ext uri="{FF2B5EF4-FFF2-40B4-BE49-F238E27FC236}">
                    <a16:creationId xmlns:a16="http://schemas.microsoft.com/office/drawing/2014/main" id="{D82E98E5-3F49-4D5E-A8BB-463541E435E3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514" name="그림 513">
                  <a:extLst>
                    <a:ext uri="{FF2B5EF4-FFF2-40B4-BE49-F238E27FC236}">
                      <a16:creationId xmlns:a16="http://schemas.microsoft.com/office/drawing/2014/main" id="{D9BFDA61-10A0-4F21-AFBF-9C9ACA72D8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5" name="그림 514">
                  <a:extLst>
                    <a:ext uri="{FF2B5EF4-FFF2-40B4-BE49-F238E27FC236}">
                      <a16:creationId xmlns:a16="http://schemas.microsoft.com/office/drawing/2014/main" id="{E5A6AAC5-2792-4D00-AC79-EB87E1BAFCF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C6E4B704-B886-44BF-A876-BE93CEC41065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512" name="그림 511">
                  <a:extLst>
                    <a:ext uri="{FF2B5EF4-FFF2-40B4-BE49-F238E27FC236}">
                      <a16:creationId xmlns:a16="http://schemas.microsoft.com/office/drawing/2014/main" id="{D2207BC2-8183-4DC5-A4D3-2A0B42FD1E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3" name="그림 512">
                  <a:extLst>
                    <a:ext uri="{FF2B5EF4-FFF2-40B4-BE49-F238E27FC236}">
                      <a16:creationId xmlns:a16="http://schemas.microsoft.com/office/drawing/2014/main" id="{8AE7596C-C736-4DDC-A348-B3A064D0A24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16" name="User">
            <a:extLst>
              <a:ext uri="{FF2B5EF4-FFF2-40B4-BE49-F238E27FC236}">
                <a16:creationId xmlns:a16="http://schemas.microsoft.com/office/drawing/2014/main" id="{1654878D-1230-4DCA-AB6C-94A7A219717C}"/>
              </a:ext>
            </a:extLst>
          </p:cNvPr>
          <p:cNvSpPr>
            <a:spLocks noChangeAspect="1"/>
          </p:cNvSpPr>
          <p:nvPr/>
        </p:nvSpPr>
        <p:spPr bwMode="auto">
          <a:xfrm>
            <a:off x="6865217" y="141559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B7440E08-FD3E-422B-B4B1-890284099E6C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51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040DA48-E19D-4E76-B41F-D07D69831802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B0832442-46F2-4C51-9FE1-4B0CA3A97486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타원 519">
            <a:extLst>
              <a:ext uri="{FF2B5EF4-FFF2-40B4-BE49-F238E27FC236}">
                <a16:creationId xmlns:a16="http://schemas.microsoft.com/office/drawing/2014/main" id="{55F13F88-FC1A-4A32-9082-48AF951B984B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1" name="그래픽 520" descr="신호음 장치 음소거">
            <a:extLst>
              <a:ext uri="{FF2B5EF4-FFF2-40B4-BE49-F238E27FC236}">
                <a16:creationId xmlns:a16="http://schemas.microsoft.com/office/drawing/2014/main" id="{8878EBC5-37B4-4533-909A-3C3D66E8C0F4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D2C8CC02-A456-4F0B-B56D-F7E25C780E8D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523" name="Profile Picture">
            <a:extLst>
              <a:ext uri="{FF2B5EF4-FFF2-40B4-BE49-F238E27FC236}">
                <a16:creationId xmlns:a16="http://schemas.microsoft.com/office/drawing/2014/main" id="{C63EAE56-1185-4374-BA7D-5CB712395D2C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526" name="Background">
              <a:extLst>
                <a:ext uri="{FF2B5EF4-FFF2-40B4-BE49-F238E27FC236}">
                  <a16:creationId xmlns:a16="http://schemas.microsoft.com/office/drawing/2014/main" id="{FF37E380-376D-4E46-B7A0-84E195CE44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27" name="Profile Icon">
              <a:extLst>
                <a:ext uri="{FF2B5EF4-FFF2-40B4-BE49-F238E27FC236}">
                  <a16:creationId xmlns:a16="http://schemas.microsoft.com/office/drawing/2014/main" id="{58344E6A-4031-4816-A3FF-0E177B1C611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8" name="직사각형 527">
            <a:extLst>
              <a:ext uri="{FF2B5EF4-FFF2-40B4-BE49-F238E27FC236}">
                <a16:creationId xmlns:a16="http://schemas.microsoft.com/office/drawing/2014/main" id="{FC936C4B-5131-4ECC-89B9-DBA9A6070F3B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9" name="Lock">
            <a:extLst>
              <a:ext uri="{FF2B5EF4-FFF2-40B4-BE49-F238E27FC236}">
                <a16:creationId xmlns:a16="http://schemas.microsoft.com/office/drawing/2014/main" id="{3E930352-7B4B-445D-B57A-B07AEBAFEC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1" name="Star">
            <a:extLst>
              <a:ext uri="{FF2B5EF4-FFF2-40B4-BE49-F238E27FC236}">
                <a16:creationId xmlns:a16="http://schemas.microsoft.com/office/drawing/2014/main" id="{D50505DC-AE7D-4835-893A-02FF1556273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96956" y="1406958"/>
            <a:ext cx="174780" cy="167648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rgbClr val="FFFFFF">
                <a:lumMod val="50000"/>
              </a:srgb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56" name="직사각형 555">
            <a:extLst>
              <a:ext uri="{FF2B5EF4-FFF2-40B4-BE49-F238E27FC236}">
                <a16:creationId xmlns:a16="http://schemas.microsoft.com/office/drawing/2014/main" id="{5FAFE1F8-B782-46A4-B0F3-7E15520FF1D6}"/>
              </a:ext>
            </a:extLst>
          </p:cNvPr>
          <p:cNvSpPr/>
          <p:nvPr/>
        </p:nvSpPr>
        <p:spPr>
          <a:xfrm>
            <a:off x="3771900" y="2113577"/>
            <a:ext cx="375792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비밀 대화방을 개설하였습니다</a:t>
            </a:r>
            <a:r>
              <a:rPr kumimoji="1" lang="en-US" altLang="ko-KR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 타이머는 </a:t>
            </a:r>
            <a:r>
              <a:rPr kumimoji="1" lang="en-US" altLang="ko-KR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24</a:t>
            </a:r>
            <a:r>
              <a:rPr kumimoji="1" lang="ko-KR" altLang="en-US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시간이며</a:t>
            </a:r>
            <a:r>
              <a:rPr kumimoji="1" lang="en-US" altLang="ko-KR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24</a:t>
            </a:r>
            <a:r>
              <a:rPr kumimoji="1" lang="ko-KR" altLang="en-US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시간 후에 모든 메시지가 삭제됩니다</a:t>
            </a:r>
            <a:r>
              <a:rPr kumimoji="1" lang="en-US" altLang="ko-KR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</a:p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타이머 변경을 원하시면 아래에서 원하시는 시간을 선택하세요</a:t>
            </a:r>
            <a:r>
              <a:rPr kumimoji="1" lang="en-US" altLang="ko-KR" sz="8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8010A71-7369-4CB6-AD31-B0F32CF99B67}"/>
              </a:ext>
            </a:extLst>
          </p:cNvPr>
          <p:cNvGrpSpPr/>
          <p:nvPr/>
        </p:nvGrpSpPr>
        <p:grpSpPr>
          <a:xfrm>
            <a:off x="3231926" y="1683666"/>
            <a:ext cx="4297895" cy="1879043"/>
            <a:chOff x="4032011" y="2359005"/>
            <a:chExt cx="2782525" cy="1879043"/>
          </a:xfrm>
        </p:grpSpPr>
        <p:sp>
          <p:nvSpPr>
            <p:cNvPr id="171" name="Tile Background">
              <a:extLst>
                <a:ext uri="{FF2B5EF4-FFF2-40B4-BE49-F238E27FC236}">
                  <a16:creationId xmlns:a16="http://schemas.microsoft.com/office/drawing/2014/main" id="{4556CBC5-8244-4467-AC0F-073370F743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32011" y="2659981"/>
              <a:ext cx="2782525" cy="1578067"/>
            </a:xfrm>
            <a:prstGeom prst="rect">
              <a:avLst/>
            </a:prstGeom>
            <a:noFill/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72" name="Tile Background">
              <a:extLst>
                <a:ext uri="{FF2B5EF4-FFF2-40B4-BE49-F238E27FC236}">
                  <a16:creationId xmlns:a16="http://schemas.microsoft.com/office/drawing/2014/main" id="{B592309F-3C59-46DE-BBF3-033F8BAB33D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32011" y="2359005"/>
              <a:ext cx="2782525" cy="3009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altLang="ko-KR" sz="5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F8D4F333-D934-4BF4-A913-87248334D9EC}"/>
              </a:ext>
            </a:extLst>
          </p:cNvPr>
          <p:cNvSpPr/>
          <p:nvPr/>
        </p:nvSpPr>
        <p:spPr>
          <a:xfrm>
            <a:off x="3267740" y="1719327"/>
            <a:ext cx="115288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/>
            <a:r>
              <a:rPr lang="ko-KR" altLang="en-US" sz="10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타이머 설정 안내</a:t>
            </a:r>
            <a:endParaRPr lang="en-US" altLang="ko-KR" sz="11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5" name="Close">
            <a:extLst>
              <a:ext uri="{FF2B5EF4-FFF2-40B4-BE49-F238E27FC236}">
                <a16:creationId xmlns:a16="http://schemas.microsoft.com/office/drawing/2014/main" id="{7B047BAD-7E41-4820-B859-925F4EEF50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57180" y="172322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6" name="사각형: 둥근 모서리 175">
            <a:extLst>
              <a:ext uri="{FF2B5EF4-FFF2-40B4-BE49-F238E27FC236}">
                <a16:creationId xmlns:a16="http://schemas.microsoft.com/office/drawing/2014/main" id="{7956620E-1F0A-496D-8AE3-AE8E810DAAB3}"/>
              </a:ext>
            </a:extLst>
          </p:cNvPr>
          <p:cNvSpPr/>
          <p:nvPr/>
        </p:nvSpPr>
        <p:spPr>
          <a:xfrm>
            <a:off x="3200399" y="1647796"/>
            <a:ext cx="4339087" cy="1940793"/>
          </a:xfrm>
          <a:prstGeom prst="roundRect">
            <a:avLst>
              <a:gd name="adj" fmla="val 333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8B2893A2-3B7A-4568-A574-893942071B41}"/>
              </a:ext>
            </a:extLst>
          </p:cNvPr>
          <p:cNvSpPr>
            <a:spLocks noChangeAspect="1"/>
          </p:cNvSpPr>
          <p:nvPr/>
        </p:nvSpPr>
        <p:spPr>
          <a:xfrm>
            <a:off x="3068392" y="1581636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78" name="Google Shape;2187;p25">
            <a:extLst>
              <a:ext uri="{FF2B5EF4-FFF2-40B4-BE49-F238E27FC236}">
                <a16:creationId xmlns:a16="http://schemas.microsoft.com/office/drawing/2014/main" id="{A231BB1A-FA17-460C-9A1E-9AE12E6B3E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38471226"/>
              </p:ext>
            </p:extLst>
          </p:nvPr>
        </p:nvGraphicFramePr>
        <p:xfrm>
          <a:off x="7572375" y="571500"/>
          <a:ext cx="2200900" cy="277675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비밀 대화방 생성 후 최초 진입 시 타이머 설정 안내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Default : 24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시간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타이머 설정 선택 예시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: 24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팝업창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닫힘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버튼 클릭 시 선택한 타이머 적용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대화내용은 설정한 시간이 지나면 삭제됨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.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이름 좌측에 자물쇠 아이콘 入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182" name="Google Shape;2187;p25">
            <a:extLst>
              <a:ext uri="{FF2B5EF4-FFF2-40B4-BE49-F238E27FC236}">
                <a16:creationId xmlns:a16="http://schemas.microsoft.com/office/drawing/2014/main" id="{9DE49868-FD9C-4C74-9AB1-EED8D27E12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80934235"/>
              </p:ext>
            </p:extLst>
          </p:nvPr>
        </p:nvGraphicFramePr>
        <p:xfrm>
          <a:off x="7534275" y="5491606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비밀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생성 후 최초 진입 시 대화 내용을 입력해야 대화방 생성 완료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 내용 </a:t>
                      </a:r>
                      <a:r>
                        <a:rPr lang="ko-KR" altLang="en-US" sz="1050" b="1" i="0" u="none" strike="noStrike" cap="none" dirty="0" err="1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미입력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시 대화방 생성은 취소됨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.</a:t>
                      </a:r>
                      <a:endParaRPr lang="ko-KR" altLang="en-US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83" name="Password Box">
            <a:extLst>
              <a:ext uri="{FF2B5EF4-FFF2-40B4-BE49-F238E27FC236}">
                <a16:creationId xmlns:a16="http://schemas.microsoft.com/office/drawing/2014/main" id="{CCAF66F6-1B07-40DC-ACE7-860E01983181}"/>
              </a:ext>
            </a:extLst>
          </p:cNvPr>
          <p:cNvSpPr/>
          <p:nvPr/>
        </p:nvSpPr>
        <p:spPr>
          <a:xfrm>
            <a:off x="3285235" y="2844039"/>
            <a:ext cx="1178112" cy="216000"/>
          </a:xfrm>
          <a:prstGeom prst="round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90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타이머 설정</a:t>
            </a:r>
            <a:endParaRPr kumimoji="0" lang="en-US" sz="800" b="1" i="0" u="none" strike="noStrike" kern="1200" cap="none" spc="0" normalizeH="0" baseline="0" noProof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D8B6505A-B854-4945-9270-1531C7D03F63}"/>
              </a:ext>
            </a:extLst>
          </p:cNvPr>
          <p:cNvGrpSpPr/>
          <p:nvPr/>
        </p:nvGrpSpPr>
        <p:grpSpPr>
          <a:xfrm>
            <a:off x="4173344" y="2859659"/>
            <a:ext cx="1279543" cy="1929144"/>
            <a:chOff x="2110380" y="3933234"/>
            <a:chExt cx="1279543" cy="1929144"/>
          </a:xfrm>
        </p:grpSpPr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E4C5500D-3CC3-456B-9540-C8B0DF0E4368}"/>
                </a:ext>
              </a:extLst>
            </p:cNvPr>
            <p:cNvGrpSpPr/>
            <p:nvPr/>
          </p:nvGrpSpPr>
          <p:grpSpPr>
            <a:xfrm>
              <a:off x="2117951" y="3933234"/>
              <a:ext cx="1203374" cy="215444"/>
              <a:chOff x="7663876" y="2324396"/>
              <a:chExt cx="1203374" cy="215444"/>
            </a:xfrm>
          </p:grpSpPr>
          <p:sp>
            <p:nvSpPr>
              <p:cNvPr id="193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B548BAF-9149-46EE-9478-1E0093E86FBB}"/>
                  </a:ext>
                </a:extLst>
              </p:cNvPr>
              <p:cNvSpPr>
                <a:spLocks noChangeAspect="1"/>
              </p:cNvSpPr>
              <p:nvPr>
                <p:custDataLst>
                  <p:tags r:id="rId9"/>
                </p:custDataLst>
              </p:nvPr>
            </p:nvSpPr>
            <p:spPr bwMode="auto">
              <a:xfrm flipH="1">
                <a:off x="875082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F230AEC-B276-4B88-8DFF-DC701BEFCDC9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195" name="Line">
                <a:extLst>
                  <a:ext uri="{FF2B5EF4-FFF2-40B4-BE49-F238E27FC236}">
                    <a16:creationId xmlns:a16="http://schemas.microsoft.com/office/drawing/2014/main" id="{41CCC935-7809-429E-84F4-62FE2F44C0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1152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  <p:sp>
          <p:nvSpPr>
            <p:cNvPr id="191" name="Selection Overlay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B8A827B-7D89-4CA3-AFB4-3459553F30D4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2187523" y="4914942"/>
              <a:ext cx="1202400" cy="165672"/>
            </a:xfrm>
            <a:prstGeom prst="rect">
              <a:avLst/>
            </a:prstGeom>
            <a:solidFill>
              <a:schemeClr val="bg1">
                <a:lumMod val="85000"/>
                <a:alpha val="21961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DA3AC006-1BF3-4789-8692-2029CA256ECF}"/>
                </a:ext>
              </a:extLst>
            </p:cNvPr>
            <p:cNvSpPr/>
            <p:nvPr/>
          </p:nvSpPr>
          <p:spPr>
            <a:xfrm>
              <a:off x="2110380" y="4159348"/>
              <a:ext cx="502061" cy="1703030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5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30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초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5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30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6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12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lvl="0">
                <a:spcAft>
                  <a:spcPts val="200"/>
                </a:spcAft>
              </a:pPr>
              <a:r>
                <a:rPr lang="en-US" altLang="ko-KR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24</a:t>
              </a: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시간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C9C9C03B-7EF1-49D3-ABDC-7090486324EF}"/>
              </a:ext>
            </a:extLst>
          </p:cNvPr>
          <p:cNvGrpSpPr/>
          <p:nvPr/>
        </p:nvGrpSpPr>
        <p:grpSpPr>
          <a:xfrm>
            <a:off x="5953321" y="3259307"/>
            <a:ext cx="1526821" cy="242912"/>
            <a:chOff x="4096108" y="4631406"/>
            <a:chExt cx="1526821" cy="242912"/>
          </a:xfrm>
        </p:grpSpPr>
        <p:sp>
          <p:nvSpPr>
            <p:cNvPr id="197" name="Flyout">
              <a:extLst>
                <a:ext uri="{FF2B5EF4-FFF2-40B4-BE49-F238E27FC236}">
                  <a16:creationId xmlns:a16="http://schemas.microsoft.com/office/drawing/2014/main" id="{FAB3319D-9598-49B0-A411-3F731ACE5ABC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8" name="Flyout">
              <a:extLst>
                <a:ext uri="{FF2B5EF4-FFF2-40B4-BE49-F238E27FC236}">
                  <a16:creationId xmlns:a16="http://schemas.microsoft.com/office/drawing/2014/main" id="{6A1DC3DF-EAA8-46A0-8B96-C307494240E8}"/>
                </a:ext>
              </a:extLst>
            </p:cNvPr>
            <p:cNvSpPr/>
            <p:nvPr/>
          </p:nvSpPr>
          <p:spPr>
            <a:xfrm>
              <a:off x="4518013" y="4631406"/>
              <a:ext cx="1104916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타이머 설정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타원 198">
            <a:extLst>
              <a:ext uri="{FF2B5EF4-FFF2-40B4-BE49-F238E27FC236}">
                <a16:creationId xmlns:a16="http://schemas.microsoft.com/office/drawing/2014/main" id="{AF64FB4E-2161-42C1-A897-2F8155EC52F9}"/>
              </a:ext>
            </a:extLst>
          </p:cNvPr>
          <p:cNvSpPr>
            <a:spLocks noChangeAspect="1"/>
          </p:cNvSpPr>
          <p:nvPr/>
        </p:nvSpPr>
        <p:spPr>
          <a:xfrm>
            <a:off x="5791464" y="3157395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F9916422-F11C-4F0B-BE7D-39BAAEFF6A19}"/>
              </a:ext>
            </a:extLst>
          </p:cNvPr>
          <p:cNvSpPr>
            <a:spLocks noChangeAspect="1"/>
          </p:cNvSpPr>
          <p:nvPr/>
        </p:nvSpPr>
        <p:spPr>
          <a:xfrm>
            <a:off x="6334928" y="3157395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01" name="Stopwatch">
            <a:extLst>
              <a:ext uri="{FF2B5EF4-FFF2-40B4-BE49-F238E27FC236}">
                <a16:creationId xmlns:a16="http://schemas.microsoft.com/office/drawing/2014/main" id="{08744FA9-B05B-4C4D-ADEB-E85215EBC9F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321473" y="2073539"/>
            <a:ext cx="428752" cy="565658"/>
          </a:xfrm>
          <a:custGeom>
            <a:avLst/>
            <a:gdLst>
              <a:gd name="T0" fmla="*/ 369 w 1078"/>
              <a:gd name="T1" fmla="*/ 0 h 1401"/>
              <a:gd name="T2" fmla="*/ 315 w 1078"/>
              <a:gd name="T3" fmla="*/ 54 h 1401"/>
              <a:gd name="T4" fmla="*/ 315 w 1078"/>
              <a:gd name="T5" fmla="*/ 163 h 1401"/>
              <a:gd name="T6" fmla="*/ 369 w 1078"/>
              <a:gd name="T7" fmla="*/ 217 h 1401"/>
              <a:gd name="T8" fmla="*/ 424 w 1078"/>
              <a:gd name="T9" fmla="*/ 217 h 1401"/>
              <a:gd name="T10" fmla="*/ 478 w 1078"/>
              <a:gd name="T11" fmla="*/ 272 h 1401"/>
              <a:gd name="T12" fmla="*/ 587 w 1078"/>
              <a:gd name="T13" fmla="*/ 272 h 1401"/>
              <a:gd name="T14" fmla="*/ 641 w 1078"/>
              <a:gd name="T15" fmla="*/ 217 h 1401"/>
              <a:gd name="T16" fmla="*/ 695 w 1078"/>
              <a:gd name="T17" fmla="*/ 217 h 1401"/>
              <a:gd name="T18" fmla="*/ 749 w 1078"/>
              <a:gd name="T19" fmla="*/ 163 h 1401"/>
              <a:gd name="T20" fmla="*/ 749 w 1078"/>
              <a:gd name="T21" fmla="*/ 54 h 1401"/>
              <a:gd name="T22" fmla="*/ 695 w 1078"/>
              <a:gd name="T23" fmla="*/ 0 h 1401"/>
              <a:gd name="T24" fmla="*/ 369 w 1078"/>
              <a:gd name="T25" fmla="*/ 0 h 1401"/>
              <a:gd name="T26" fmla="*/ 946 w 1078"/>
              <a:gd name="T27" fmla="*/ 268 h 1401"/>
              <a:gd name="T28" fmla="*/ 861 w 1078"/>
              <a:gd name="T29" fmla="*/ 353 h 1401"/>
              <a:gd name="T30" fmla="*/ 994 w 1078"/>
              <a:gd name="T31" fmla="*/ 485 h 1401"/>
              <a:gd name="T32" fmla="*/ 1078 w 1078"/>
              <a:gd name="T33" fmla="*/ 400 h 1401"/>
              <a:gd name="T34" fmla="*/ 946 w 1078"/>
              <a:gd name="T35" fmla="*/ 268 h 1401"/>
              <a:gd name="T36" fmla="*/ 532 w 1078"/>
              <a:gd name="T37" fmla="*/ 336 h 1401"/>
              <a:gd name="T38" fmla="*/ 0 w 1078"/>
              <a:gd name="T39" fmla="*/ 869 h 1401"/>
              <a:gd name="T40" fmla="*/ 532 w 1078"/>
              <a:gd name="T41" fmla="*/ 1401 h 1401"/>
              <a:gd name="T42" fmla="*/ 1065 w 1078"/>
              <a:gd name="T43" fmla="*/ 869 h 1401"/>
              <a:gd name="T44" fmla="*/ 532 w 1078"/>
              <a:gd name="T45" fmla="*/ 336 h 1401"/>
              <a:gd name="T46" fmla="*/ 532 w 1078"/>
              <a:gd name="T47" fmla="*/ 463 h 1401"/>
              <a:gd name="T48" fmla="*/ 938 w 1078"/>
              <a:gd name="T49" fmla="*/ 869 h 1401"/>
              <a:gd name="T50" fmla="*/ 532 w 1078"/>
              <a:gd name="T51" fmla="*/ 1274 h 1401"/>
              <a:gd name="T52" fmla="*/ 127 w 1078"/>
              <a:gd name="T53" fmla="*/ 869 h 1401"/>
              <a:gd name="T54" fmla="*/ 532 w 1078"/>
              <a:gd name="T55" fmla="*/ 463 h 1401"/>
              <a:gd name="T56" fmla="*/ 534 w 1078"/>
              <a:gd name="T57" fmla="*/ 528 h 1401"/>
              <a:gd name="T58" fmla="*/ 502 w 1078"/>
              <a:gd name="T59" fmla="*/ 558 h 1401"/>
              <a:gd name="T60" fmla="*/ 490 w 1078"/>
              <a:gd name="T61" fmla="*/ 780 h 1401"/>
              <a:gd name="T62" fmla="*/ 434 w 1078"/>
              <a:gd name="T63" fmla="*/ 869 h 1401"/>
              <a:gd name="T64" fmla="*/ 532 w 1078"/>
              <a:gd name="T65" fmla="*/ 967 h 1401"/>
              <a:gd name="T66" fmla="*/ 631 w 1078"/>
              <a:gd name="T67" fmla="*/ 869 h 1401"/>
              <a:gd name="T68" fmla="*/ 575 w 1078"/>
              <a:gd name="T69" fmla="*/ 780 h 1401"/>
              <a:gd name="T70" fmla="*/ 565 w 1078"/>
              <a:gd name="T71" fmla="*/ 558 h 1401"/>
              <a:gd name="T72" fmla="*/ 534 w 1078"/>
              <a:gd name="T73" fmla="*/ 528 h 1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78" h="1401">
                <a:moveTo>
                  <a:pt x="369" y="0"/>
                </a:moveTo>
                <a:cubicBezTo>
                  <a:pt x="340" y="0"/>
                  <a:pt x="315" y="25"/>
                  <a:pt x="315" y="54"/>
                </a:cubicBezTo>
                <a:lnTo>
                  <a:pt x="315" y="163"/>
                </a:lnTo>
                <a:cubicBezTo>
                  <a:pt x="315" y="193"/>
                  <a:pt x="340" y="217"/>
                  <a:pt x="369" y="217"/>
                </a:cubicBezTo>
                <a:lnTo>
                  <a:pt x="424" y="217"/>
                </a:lnTo>
                <a:cubicBezTo>
                  <a:pt x="424" y="247"/>
                  <a:pt x="448" y="272"/>
                  <a:pt x="478" y="272"/>
                </a:cubicBezTo>
                <a:lnTo>
                  <a:pt x="587" y="272"/>
                </a:lnTo>
                <a:cubicBezTo>
                  <a:pt x="616" y="272"/>
                  <a:pt x="641" y="247"/>
                  <a:pt x="641" y="217"/>
                </a:cubicBezTo>
                <a:lnTo>
                  <a:pt x="695" y="217"/>
                </a:lnTo>
                <a:cubicBezTo>
                  <a:pt x="725" y="217"/>
                  <a:pt x="749" y="193"/>
                  <a:pt x="749" y="163"/>
                </a:cubicBezTo>
                <a:lnTo>
                  <a:pt x="749" y="54"/>
                </a:lnTo>
                <a:cubicBezTo>
                  <a:pt x="749" y="25"/>
                  <a:pt x="725" y="0"/>
                  <a:pt x="695" y="0"/>
                </a:cubicBezTo>
                <a:lnTo>
                  <a:pt x="369" y="0"/>
                </a:lnTo>
                <a:close/>
                <a:moveTo>
                  <a:pt x="946" y="268"/>
                </a:moveTo>
                <a:lnTo>
                  <a:pt x="861" y="353"/>
                </a:lnTo>
                <a:lnTo>
                  <a:pt x="994" y="485"/>
                </a:lnTo>
                <a:lnTo>
                  <a:pt x="1078" y="400"/>
                </a:lnTo>
                <a:lnTo>
                  <a:pt x="946" y="268"/>
                </a:lnTo>
                <a:close/>
                <a:moveTo>
                  <a:pt x="532" y="336"/>
                </a:moveTo>
                <a:cubicBezTo>
                  <a:pt x="238" y="336"/>
                  <a:pt x="0" y="574"/>
                  <a:pt x="0" y="869"/>
                </a:cubicBezTo>
                <a:cubicBezTo>
                  <a:pt x="0" y="1163"/>
                  <a:pt x="238" y="1401"/>
                  <a:pt x="532" y="1401"/>
                </a:cubicBezTo>
                <a:cubicBezTo>
                  <a:pt x="826" y="1401"/>
                  <a:pt x="1065" y="1163"/>
                  <a:pt x="1065" y="869"/>
                </a:cubicBezTo>
                <a:cubicBezTo>
                  <a:pt x="1065" y="574"/>
                  <a:pt x="826" y="336"/>
                  <a:pt x="532" y="336"/>
                </a:cubicBezTo>
                <a:close/>
                <a:moveTo>
                  <a:pt x="532" y="463"/>
                </a:moveTo>
                <a:cubicBezTo>
                  <a:pt x="756" y="463"/>
                  <a:pt x="938" y="645"/>
                  <a:pt x="938" y="869"/>
                </a:cubicBezTo>
                <a:cubicBezTo>
                  <a:pt x="938" y="1093"/>
                  <a:pt x="756" y="1274"/>
                  <a:pt x="532" y="1274"/>
                </a:cubicBezTo>
                <a:cubicBezTo>
                  <a:pt x="308" y="1274"/>
                  <a:pt x="127" y="1093"/>
                  <a:pt x="127" y="869"/>
                </a:cubicBezTo>
                <a:cubicBezTo>
                  <a:pt x="127" y="645"/>
                  <a:pt x="308" y="463"/>
                  <a:pt x="532" y="463"/>
                </a:cubicBezTo>
                <a:close/>
                <a:moveTo>
                  <a:pt x="534" y="528"/>
                </a:moveTo>
                <a:cubicBezTo>
                  <a:pt x="512" y="528"/>
                  <a:pt x="502" y="547"/>
                  <a:pt x="502" y="558"/>
                </a:cubicBezTo>
                <a:lnTo>
                  <a:pt x="490" y="780"/>
                </a:lnTo>
                <a:cubicBezTo>
                  <a:pt x="457" y="796"/>
                  <a:pt x="434" y="829"/>
                  <a:pt x="434" y="869"/>
                </a:cubicBezTo>
                <a:cubicBezTo>
                  <a:pt x="434" y="923"/>
                  <a:pt x="478" y="967"/>
                  <a:pt x="532" y="967"/>
                </a:cubicBezTo>
                <a:cubicBezTo>
                  <a:pt x="587" y="967"/>
                  <a:pt x="631" y="923"/>
                  <a:pt x="631" y="869"/>
                </a:cubicBezTo>
                <a:cubicBezTo>
                  <a:pt x="631" y="829"/>
                  <a:pt x="608" y="796"/>
                  <a:pt x="575" y="780"/>
                </a:cubicBezTo>
                <a:lnTo>
                  <a:pt x="565" y="558"/>
                </a:lnTo>
                <a:cubicBezTo>
                  <a:pt x="564" y="547"/>
                  <a:pt x="556" y="528"/>
                  <a:pt x="534" y="528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2" name="타원 201">
            <a:extLst>
              <a:ext uri="{FF2B5EF4-FFF2-40B4-BE49-F238E27FC236}">
                <a16:creationId xmlns:a16="http://schemas.microsoft.com/office/drawing/2014/main" id="{D35229B1-1962-461E-B4A6-A1E58A7628E9}"/>
              </a:ext>
            </a:extLst>
          </p:cNvPr>
          <p:cNvSpPr>
            <a:spLocks noChangeAspect="1"/>
          </p:cNvSpPr>
          <p:nvPr/>
        </p:nvSpPr>
        <p:spPr>
          <a:xfrm>
            <a:off x="3265068" y="2736145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03" name="Lock">
            <a:extLst>
              <a:ext uri="{FF2B5EF4-FFF2-40B4-BE49-F238E27FC236}">
                <a16:creationId xmlns:a16="http://schemas.microsoft.com/office/drawing/2014/main" id="{668F67D8-45AE-4C2F-8DB4-84BF8F3AE93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80427" y="1435651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ED6A1694-3E71-4457-A552-D322A2E79DB1}"/>
              </a:ext>
            </a:extLst>
          </p:cNvPr>
          <p:cNvSpPr>
            <a:spLocks noChangeAspect="1"/>
          </p:cNvSpPr>
          <p:nvPr/>
        </p:nvSpPr>
        <p:spPr>
          <a:xfrm>
            <a:off x="3544878" y="1214693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368955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대화방 추가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비밀 대화방의 타이머 설정 완료 후</a:t>
            </a:r>
          </a:p>
        </p:txBody>
      </p:sp>
      <p:sp>
        <p:nvSpPr>
          <p:cNvPr id="2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5FE2254-8C5F-4DFD-87E0-596BD223FCCA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502F9CCC-8951-41BA-8885-A8E30409EB16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30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99A3FA3-0CEE-42A0-A887-4C8BA9DB09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93882F43-641C-4C18-8B82-1A2F304BDC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CA2DB76-9F60-445F-8BB1-F856BACA20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07" name="직사각형 306">
            <a:extLst>
              <a:ext uri="{FF2B5EF4-FFF2-40B4-BE49-F238E27FC236}">
                <a16:creationId xmlns:a16="http://schemas.microsoft.com/office/drawing/2014/main" id="{7357D044-C17F-4197-900E-9F8358705874}"/>
              </a:ext>
            </a:extLst>
          </p:cNvPr>
          <p:cNvSpPr/>
          <p:nvPr/>
        </p:nvSpPr>
        <p:spPr>
          <a:xfrm>
            <a:off x="3230073" y="1312561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F415F090-2663-4848-93FC-D9572C49ECD4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327" name="그래픽 326" descr="사용자">
            <a:extLst>
              <a:ext uri="{FF2B5EF4-FFF2-40B4-BE49-F238E27FC236}">
                <a16:creationId xmlns:a16="http://schemas.microsoft.com/office/drawing/2014/main" id="{6B60C033-40FB-4CEE-90F2-334435860DC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328" name="타원 327">
            <a:extLst>
              <a:ext uri="{FF2B5EF4-FFF2-40B4-BE49-F238E27FC236}">
                <a16:creationId xmlns:a16="http://schemas.microsoft.com/office/drawing/2014/main" id="{F8453624-B7CF-4E20-9DE6-2E2B99B27483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29" name="직사각형 328">
            <a:extLst>
              <a:ext uri="{FF2B5EF4-FFF2-40B4-BE49-F238E27FC236}">
                <a16:creationId xmlns:a16="http://schemas.microsoft.com/office/drawing/2014/main" id="{5EDD22D4-56B4-425F-AD22-CB9AC2701EA1}"/>
              </a:ext>
            </a:extLst>
          </p:cNvPr>
          <p:cNvSpPr/>
          <p:nvPr/>
        </p:nvSpPr>
        <p:spPr>
          <a:xfrm flipV="1">
            <a:off x="3230073" y="1307733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30" name="그룹 329">
            <a:extLst>
              <a:ext uri="{FF2B5EF4-FFF2-40B4-BE49-F238E27FC236}">
                <a16:creationId xmlns:a16="http://schemas.microsoft.com/office/drawing/2014/main" id="{92AED091-D128-439B-BFA8-81CDDD5B4782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114807" y="142020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331" name="Oval">
              <a:extLst>
                <a:ext uri="{FF2B5EF4-FFF2-40B4-BE49-F238E27FC236}">
                  <a16:creationId xmlns:a16="http://schemas.microsoft.com/office/drawing/2014/main" id="{0F004152-BB22-49BC-BFA0-CCED1A2FD6C3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2" name="Oval">
              <a:extLst>
                <a:ext uri="{FF2B5EF4-FFF2-40B4-BE49-F238E27FC236}">
                  <a16:creationId xmlns:a16="http://schemas.microsoft.com/office/drawing/2014/main" id="{8CFD680D-63EB-4C5A-B1D4-20A92623106B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33" name="Oval">
              <a:extLst>
                <a:ext uri="{FF2B5EF4-FFF2-40B4-BE49-F238E27FC236}">
                  <a16:creationId xmlns:a16="http://schemas.microsoft.com/office/drawing/2014/main" id="{4B813411-9A95-4FC5-9435-750F9FE4F2DD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334" name="그래픽 333" descr="신호음 장치">
            <a:extLst>
              <a:ext uri="{FF2B5EF4-FFF2-40B4-BE49-F238E27FC236}">
                <a16:creationId xmlns:a16="http://schemas.microsoft.com/office/drawing/2014/main" id="{723B6662-2213-481F-9D18-72DE9DAC3A5A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335015" y="1389348"/>
            <a:ext cx="215999" cy="216000"/>
          </a:xfrm>
          <a:prstGeom prst="rect">
            <a:avLst/>
          </a:prstGeom>
        </p:spPr>
      </p:pic>
      <p:sp>
        <p:nvSpPr>
          <p:cNvPr id="335" name="Hamburger Button">
            <a:extLst>
              <a:ext uri="{FF2B5EF4-FFF2-40B4-BE49-F238E27FC236}">
                <a16:creationId xmlns:a16="http://schemas.microsoft.com/office/drawing/2014/main" id="{C55A54DA-A9DE-4505-9CC9-BB84D17AA51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47878" y="1443909"/>
            <a:ext cx="180000" cy="106878"/>
          </a:xfrm>
          <a:custGeom>
            <a:avLst/>
            <a:gdLst>
              <a:gd name="T0" fmla="*/ 0 w 564"/>
              <a:gd name="T1" fmla="*/ 0 h 310"/>
              <a:gd name="T2" fmla="*/ 0 w 564"/>
              <a:gd name="T3" fmla="*/ 28 h 310"/>
              <a:gd name="T4" fmla="*/ 564 w 564"/>
              <a:gd name="T5" fmla="*/ 28 h 310"/>
              <a:gd name="T6" fmla="*/ 564 w 564"/>
              <a:gd name="T7" fmla="*/ 0 h 310"/>
              <a:gd name="T8" fmla="*/ 0 w 564"/>
              <a:gd name="T9" fmla="*/ 0 h 310"/>
              <a:gd name="T10" fmla="*/ 0 w 564"/>
              <a:gd name="T11" fmla="*/ 141 h 310"/>
              <a:gd name="T12" fmla="*/ 0 w 564"/>
              <a:gd name="T13" fmla="*/ 169 h 310"/>
              <a:gd name="T14" fmla="*/ 564 w 564"/>
              <a:gd name="T15" fmla="*/ 169 h 310"/>
              <a:gd name="T16" fmla="*/ 564 w 564"/>
              <a:gd name="T17" fmla="*/ 141 h 310"/>
              <a:gd name="T18" fmla="*/ 0 w 564"/>
              <a:gd name="T19" fmla="*/ 141 h 310"/>
              <a:gd name="T20" fmla="*/ 0 w 564"/>
              <a:gd name="T21" fmla="*/ 282 h 310"/>
              <a:gd name="T22" fmla="*/ 0 w 564"/>
              <a:gd name="T23" fmla="*/ 310 h 310"/>
              <a:gd name="T24" fmla="*/ 564 w 564"/>
              <a:gd name="T25" fmla="*/ 310 h 310"/>
              <a:gd name="T26" fmla="*/ 564 w 564"/>
              <a:gd name="T27" fmla="*/ 282 h 310"/>
              <a:gd name="T28" fmla="*/ 0 w 564"/>
              <a:gd name="T29" fmla="*/ 282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4" h="310">
                <a:moveTo>
                  <a:pt x="0" y="0"/>
                </a:moveTo>
                <a:lnTo>
                  <a:pt x="0" y="28"/>
                </a:lnTo>
                <a:lnTo>
                  <a:pt x="564" y="28"/>
                </a:lnTo>
                <a:lnTo>
                  <a:pt x="564" y="0"/>
                </a:lnTo>
                <a:lnTo>
                  <a:pt x="0" y="0"/>
                </a:lnTo>
                <a:close/>
                <a:moveTo>
                  <a:pt x="0" y="141"/>
                </a:moveTo>
                <a:lnTo>
                  <a:pt x="0" y="169"/>
                </a:lnTo>
                <a:lnTo>
                  <a:pt x="564" y="169"/>
                </a:lnTo>
                <a:lnTo>
                  <a:pt x="564" y="141"/>
                </a:lnTo>
                <a:lnTo>
                  <a:pt x="0" y="141"/>
                </a:lnTo>
                <a:close/>
                <a:moveTo>
                  <a:pt x="0" y="282"/>
                </a:moveTo>
                <a:lnTo>
                  <a:pt x="0" y="310"/>
                </a:lnTo>
                <a:lnTo>
                  <a:pt x="564" y="310"/>
                </a:lnTo>
                <a:lnTo>
                  <a:pt x="564" y="282"/>
                </a:lnTo>
                <a:lnTo>
                  <a:pt x="0" y="282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5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6" name="Search Icon">
            <a:extLst>
              <a:ext uri="{FF2B5EF4-FFF2-40B4-BE49-F238E27FC236}">
                <a16:creationId xmlns:a16="http://schemas.microsoft.com/office/drawing/2014/main" id="{01719C15-D04A-4B84-8669-A39AB530B34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30706" y="1425348"/>
            <a:ext cx="144392" cy="144000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rgbClr val="7F7F7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>
                  <a:lumMod val="9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095C1DD-701A-4794-8CBE-D9544974D09C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437CA44E-96F0-4E4F-82C9-60ACB478604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530A75ED-E29C-40C5-9377-C5CAB44A22B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0" name="직사각형 339">
              <a:extLst>
                <a:ext uri="{FF2B5EF4-FFF2-40B4-BE49-F238E27FC236}">
                  <a16:creationId xmlns:a16="http://schemas.microsoft.com/office/drawing/2014/main" id="{09307977-7DDA-43CC-925F-2352F3CBDE2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1" name="Download">
              <a:extLst>
                <a:ext uri="{FF2B5EF4-FFF2-40B4-BE49-F238E27FC236}">
                  <a16:creationId xmlns:a16="http://schemas.microsoft.com/office/drawing/2014/main" id="{224EE9A3-837F-4EB9-B023-7BE3009AE7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42" name="직사각형 341">
            <a:extLst>
              <a:ext uri="{FF2B5EF4-FFF2-40B4-BE49-F238E27FC236}">
                <a16:creationId xmlns:a16="http://schemas.microsoft.com/office/drawing/2014/main" id="{1B4E7FD4-26EC-485D-91A7-D629AE6DCC0F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4AD5DCEE-986B-4158-91C2-A22DE54B9E03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344" name="사각형: 둥근 모서리 343">
              <a:extLst>
                <a:ext uri="{FF2B5EF4-FFF2-40B4-BE49-F238E27FC236}">
                  <a16:creationId xmlns:a16="http://schemas.microsoft.com/office/drawing/2014/main" id="{3469DC9B-B796-49D9-8485-E6BDB06DC49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345" name="Image">
              <a:extLst>
                <a:ext uri="{FF2B5EF4-FFF2-40B4-BE49-F238E27FC236}">
                  <a16:creationId xmlns:a16="http://schemas.microsoft.com/office/drawing/2014/main" id="{D0080529-017D-4901-A16B-605A62D64466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46" name="Border">
                <a:extLst>
                  <a:ext uri="{FF2B5EF4-FFF2-40B4-BE49-F238E27FC236}">
                    <a16:creationId xmlns:a16="http://schemas.microsoft.com/office/drawing/2014/main" id="{09109391-4345-44CC-B16A-F7FE3B9DD2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47" name="Line">
                <a:extLst>
                  <a:ext uri="{FF2B5EF4-FFF2-40B4-BE49-F238E27FC236}">
                    <a16:creationId xmlns:a16="http://schemas.microsoft.com/office/drawing/2014/main" id="{296AFFA3-4D90-4C02-B993-CD2594DD4C42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Line">
                <a:extLst>
                  <a:ext uri="{FF2B5EF4-FFF2-40B4-BE49-F238E27FC236}">
                    <a16:creationId xmlns:a16="http://schemas.microsoft.com/office/drawing/2014/main" id="{8E66581F-222D-464C-A0FD-E6EAD24D0983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9" name="직사각형 348">
            <a:extLst>
              <a:ext uri="{FF2B5EF4-FFF2-40B4-BE49-F238E27FC236}">
                <a16:creationId xmlns:a16="http://schemas.microsoft.com/office/drawing/2014/main" id="{8AECD698-5D00-41D9-AEF5-18BDEC97DF11}"/>
              </a:ext>
            </a:extLst>
          </p:cNvPr>
          <p:cNvSpPr/>
          <p:nvPr/>
        </p:nvSpPr>
        <p:spPr>
          <a:xfrm>
            <a:off x="547579" y="1312561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77" name="그룹 376">
            <a:extLst>
              <a:ext uri="{FF2B5EF4-FFF2-40B4-BE49-F238E27FC236}">
                <a16:creationId xmlns:a16="http://schemas.microsoft.com/office/drawing/2014/main" id="{11D155B4-E76D-4835-BE60-31F4F48D4157}"/>
              </a:ext>
            </a:extLst>
          </p:cNvPr>
          <p:cNvGrpSpPr/>
          <p:nvPr/>
        </p:nvGrpSpPr>
        <p:grpSpPr>
          <a:xfrm>
            <a:off x="3313023" y="6182166"/>
            <a:ext cx="1862993" cy="225703"/>
            <a:chOff x="3390211" y="5837215"/>
            <a:chExt cx="1862993" cy="225703"/>
          </a:xfrm>
        </p:grpSpPr>
        <p:pic>
          <p:nvPicPr>
            <p:cNvPr id="378" name="그림 377">
              <a:extLst>
                <a:ext uri="{FF2B5EF4-FFF2-40B4-BE49-F238E27FC236}">
                  <a16:creationId xmlns:a16="http://schemas.microsoft.com/office/drawing/2014/main" id="{0994A1B9-CD19-45E7-8705-E246A6B1B1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79" name="Attachment">
              <a:extLst>
                <a:ext uri="{FF2B5EF4-FFF2-40B4-BE49-F238E27FC236}">
                  <a16:creationId xmlns:a16="http://schemas.microsoft.com/office/drawing/2014/main" id="{509F2DCA-B0FD-4501-83E3-E757A87BB3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0" name="Medium Icons">
              <a:extLst>
                <a:ext uri="{FF2B5EF4-FFF2-40B4-BE49-F238E27FC236}">
                  <a16:creationId xmlns:a16="http://schemas.microsoft.com/office/drawing/2014/main" id="{CA3C55D0-6937-4285-BF10-4FB4008C8B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1" name="Crop">
              <a:extLst>
                <a:ext uri="{FF2B5EF4-FFF2-40B4-BE49-F238E27FC236}">
                  <a16:creationId xmlns:a16="http://schemas.microsoft.com/office/drawing/2014/main" id="{75B0D7B0-BAF3-4D8B-9CF7-4D780698C4E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82" name="그래픽 381" descr="채우기 없는 활짝 웃는 얼굴">
              <a:extLst>
                <a:ext uri="{FF2B5EF4-FFF2-40B4-BE49-F238E27FC236}">
                  <a16:creationId xmlns:a16="http://schemas.microsoft.com/office/drawing/2014/main" id="{4049433A-F700-4F76-B128-52914C0675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83" name="그래픽 382" descr="전자 메일">
              <a:extLst>
                <a:ext uri="{FF2B5EF4-FFF2-40B4-BE49-F238E27FC236}">
                  <a16:creationId xmlns:a16="http://schemas.microsoft.com/office/drawing/2014/main" id="{30ADC1A8-27F5-4B07-96B7-C4346E8181A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2DB9DBB0-D597-4B0E-B2A6-061015B257F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88" name="Text Box">
                <a:extLst>
                  <a:ext uri="{FF2B5EF4-FFF2-40B4-BE49-F238E27FC236}">
                    <a16:creationId xmlns:a16="http://schemas.microsoft.com/office/drawing/2014/main" id="{59AA0CB8-CB28-4C0A-B08D-3CBED2E4574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89" name="Add">
                <a:extLst>
                  <a:ext uri="{FF2B5EF4-FFF2-40B4-BE49-F238E27FC236}">
                    <a16:creationId xmlns:a16="http://schemas.microsoft.com/office/drawing/2014/main" id="{69380228-B14B-4E54-A2B1-58AC2BCF18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95" name="Line">
            <a:extLst>
              <a:ext uri="{FF2B5EF4-FFF2-40B4-BE49-F238E27FC236}">
                <a16:creationId xmlns:a16="http://schemas.microsoft.com/office/drawing/2014/main" id="{39C1D244-6E03-424D-A844-301B19A09D67}"/>
              </a:ext>
            </a:extLst>
          </p:cNvPr>
          <p:cNvCxnSpPr>
            <a:cxnSpLocks/>
          </p:cNvCxnSpPr>
          <p:nvPr/>
        </p:nvCxnSpPr>
        <p:spPr bwMode="auto">
          <a:xfrm>
            <a:off x="3286700" y="5684291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Line">
            <a:extLst>
              <a:ext uri="{FF2B5EF4-FFF2-40B4-BE49-F238E27FC236}">
                <a16:creationId xmlns:a16="http://schemas.microsoft.com/office/drawing/2014/main" id="{9562B184-8A14-4547-B349-5876A365FCDD}"/>
              </a:ext>
            </a:extLst>
          </p:cNvPr>
          <p:cNvCxnSpPr>
            <a:cxnSpLocks/>
          </p:cNvCxnSpPr>
          <p:nvPr/>
        </p:nvCxnSpPr>
        <p:spPr bwMode="auto">
          <a:xfrm>
            <a:off x="3309015" y="6133225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7" name="직사각형 396">
            <a:extLst>
              <a:ext uri="{FF2B5EF4-FFF2-40B4-BE49-F238E27FC236}">
                <a16:creationId xmlns:a16="http://schemas.microsoft.com/office/drawing/2014/main" id="{EB554267-1622-46C0-9DCB-06E5E2C583E5}"/>
              </a:ext>
            </a:extLst>
          </p:cNvPr>
          <p:cNvSpPr/>
          <p:nvPr/>
        </p:nvSpPr>
        <p:spPr>
          <a:xfrm>
            <a:off x="3305933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98" name="그래픽 397" descr="방향">
            <a:extLst>
              <a:ext uri="{FF2B5EF4-FFF2-40B4-BE49-F238E27FC236}">
                <a16:creationId xmlns:a16="http://schemas.microsoft.com/office/drawing/2014/main" id="{348A44BF-7118-4016-B4EE-8D0DF9A1B556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223772" y="5809492"/>
            <a:ext cx="220824" cy="220824"/>
          </a:xfrm>
          <a:prstGeom prst="rect">
            <a:avLst/>
          </a:prstGeom>
        </p:spPr>
      </p:pic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03DA3897-6456-436E-AF47-3E26E14DF7E0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3878255" y="1971928"/>
            <a:chExt cx="2132026" cy="2132026"/>
          </a:xfrm>
        </p:grpSpPr>
        <p:sp>
          <p:nvSpPr>
            <p:cNvPr id="400" name="Oval">
              <a:extLst>
                <a:ext uri="{FF2B5EF4-FFF2-40B4-BE49-F238E27FC236}">
                  <a16:creationId xmlns:a16="http://schemas.microsoft.com/office/drawing/2014/main" id="{623AAF94-A02E-4A79-BEB2-1D20C17B09DB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617227E5-7CE1-4568-8E7A-D0738F424DFE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02" name="그래픽 401" descr="음성">
                <a:extLst>
                  <a:ext uri="{FF2B5EF4-FFF2-40B4-BE49-F238E27FC236}">
                    <a16:creationId xmlns:a16="http://schemas.microsoft.com/office/drawing/2014/main" id="{9481DBD1-8093-42A0-893F-12D2DC233E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03" name="Add Button">
                <a:extLst>
                  <a:ext uri="{FF2B5EF4-FFF2-40B4-BE49-F238E27FC236}">
                    <a16:creationId xmlns:a16="http://schemas.microsoft.com/office/drawing/2014/main" id="{D79F193C-4190-4BBF-BE2B-49FA111DCFF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04" name="Circle">
                  <a:extLst>
                    <a:ext uri="{FF2B5EF4-FFF2-40B4-BE49-F238E27FC236}">
                      <a16:creationId xmlns:a16="http://schemas.microsoft.com/office/drawing/2014/main" id="{67CE3D16-ADA1-4278-B8D5-98701DB77A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05" name="Add">
                  <a:extLst>
                    <a:ext uri="{FF2B5EF4-FFF2-40B4-BE49-F238E27FC236}">
                      <a16:creationId xmlns:a16="http://schemas.microsoft.com/office/drawing/2014/main" id="{A68EBA28-4502-47FC-9376-CB1E0FD29D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406" name="Scroll Indicator">
            <a:extLst>
              <a:ext uri="{FF2B5EF4-FFF2-40B4-BE49-F238E27FC236}">
                <a16:creationId xmlns:a16="http://schemas.microsoft.com/office/drawing/2014/main" id="{70548CD2-9E09-4EAD-933F-D4C4090A01F0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407" name="Track">
              <a:extLst>
                <a:ext uri="{FF2B5EF4-FFF2-40B4-BE49-F238E27FC236}">
                  <a16:creationId xmlns:a16="http://schemas.microsoft.com/office/drawing/2014/main" id="{950F53CF-5539-4ED1-A14B-1A30381DECE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Thumb">
              <a:extLst>
                <a:ext uri="{FF2B5EF4-FFF2-40B4-BE49-F238E27FC236}">
                  <a16:creationId xmlns:a16="http://schemas.microsoft.com/office/drawing/2014/main" id="{86818AA8-DE79-4664-9915-CA16134763D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09" name="그룹 408">
            <a:extLst>
              <a:ext uri="{FF2B5EF4-FFF2-40B4-BE49-F238E27FC236}">
                <a16:creationId xmlns:a16="http://schemas.microsoft.com/office/drawing/2014/main" id="{C571A0E7-83D3-4A73-9526-A0FEACF64B86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3F9B1151-1DAA-44F7-9E65-BF4B11DAE38F}"/>
                </a:ext>
              </a:extLst>
            </p:cNvPr>
            <p:cNvGrpSpPr/>
            <p:nvPr/>
          </p:nvGrpSpPr>
          <p:grpSpPr>
            <a:xfrm>
              <a:off x="189857" y="1061396"/>
              <a:ext cx="309754" cy="2436818"/>
              <a:chOff x="263876" y="1192918"/>
              <a:chExt cx="309754" cy="2436818"/>
            </a:xfrm>
            <a:solidFill>
              <a:schemeClr val="bg1">
                <a:lumMod val="50000"/>
              </a:schemeClr>
            </a:solidFill>
          </p:grpSpPr>
          <p:pic>
            <p:nvPicPr>
              <p:cNvPr id="413" name="그래픽 412" descr="웹 캠">
                <a:extLst>
                  <a:ext uri="{FF2B5EF4-FFF2-40B4-BE49-F238E27FC236}">
                    <a16:creationId xmlns:a16="http://schemas.microsoft.com/office/drawing/2014/main" id="{7F0FB84F-7097-477B-97CB-D2302B484C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263876" y="2469157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414" name="그래픽 413" descr="채팅">
                <a:extLst>
                  <a:ext uri="{FF2B5EF4-FFF2-40B4-BE49-F238E27FC236}">
                    <a16:creationId xmlns:a16="http://schemas.microsoft.com/office/drawing/2014/main" id="{5D5324A6-0880-47D4-8C4E-0556D4F411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269307" y="1618331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5" name="그래픽 414" descr="보내기">
                <a:extLst>
                  <a:ext uri="{FF2B5EF4-FFF2-40B4-BE49-F238E27FC236}">
                    <a16:creationId xmlns:a16="http://schemas.microsoft.com/office/drawing/2014/main" id="{ACE12DDF-1FB2-4A1C-9448-88DD33476A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tretch>
                <a:fillRect/>
              </a:stretch>
            </p:blipFill>
            <p:spPr>
              <a:xfrm>
                <a:off x="269307" y="290543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6" name="그래픽 415" descr="사용자">
                <a:extLst>
                  <a:ext uri="{FF2B5EF4-FFF2-40B4-BE49-F238E27FC236}">
                    <a16:creationId xmlns:a16="http://schemas.microsoft.com/office/drawing/2014/main" id="{2D0E000C-F122-467B-991C-BADA2A6857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69307" y="1192918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7" name="그래픽 416" descr="계층 구조형">
                <a:extLst>
                  <a:ext uri="{FF2B5EF4-FFF2-40B4-BE49-F238E27FC236}">
                    <a16:creationId xmlns:a16="http://schemas.microsoft.com/office/drawing/2014/main" id="{C47B6898-89BC-4B4B-B919-016FA12D4D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269307" y="2043744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418" name="그래픽 417" descr="스피커 폰">
                <a:extLst>
                  <a:ext uri="{FF2B5EF4-FFF2-40B4-BE49-F238E27FC236}">
                    <a16:creationId xmlns:a16="http://schemas.microsoft.com/office/drawing/2014/main" id="{73260D27-7BB1-485C-88A1-33A7E4C08A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tretch>
                <a:fillRect/>
              </a:stretch>
            </p:blipFill>
            <p:spPr>
              <a:xfrm>
                <a:off x="269307" y="3330844"/>
                <a:ext cx="298892" cy="298892"/>
              </a:xfrm>
              <a:prstGeom prst="rect">
                <a:avLst/>
              </a:prstGeom>
            </p:spPr>
          </p:pic>
        </p:grpSp>
        <p:sp>
          <p:nvSpPr>
            <p:cNvPr id="411" name="Oval">
              <a:extLst>
                <a:ext uri="{FF2B5EF4-FFF2-40B4-BE49-F238E27FC236}">
                  <a16:creationId xmlns:a16="http://schemas.microsoft.com/office/drawing/2014/main" id="{A6FBCD31-E377-4BD4-86F4-112DADCDB491}"/>
                </a:ext>
              </a:extLst>
            </p:cNvPr>
            <p:cNvSpPr/>
            <p:nvPr/>
          </p:nvSpPr>
          <p:spPr>
            <a:xfrm>
              <a:off x="158734" y="1468675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12" name="그래픽 411" descr="채팅">
              <a:extLst>
                <a:ext uri="{FF2B5EF4-FFF2-40B4-BE49-F238E27FC236}">
                  <a16:creationId xmlns:a16="http://schemas.microsoft.com/office/drawing/2014/main" id="{F38B6D6D-B7D5-477F-A950-F837E0E09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</p:grp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CB51261B-E12C-4253-A613-C46E48E26F43}"/>
              </a:ext>
            </a:extLst>
          </p:cNvPr>
          <p:cNvSpPr/>
          <p:nvPr/>
        </p:nvSpPr>
        <p:spPr>
          <a:xfrm>
            <a:off x="662648" y="1619532"/>
            <a:ext cx="595035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즐겨찾기</a:t>
            </a:r>
          </a:p>
        </p:txBody>
      </p:sp>
      <p:sp>
        <p:nvSpPr>
          <p:cNvPr id="42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D879F66-4D3B-4183-903E-D556D98B9022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637436" y="174233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FC9718F0-E3F2-48A9-A961-A3EA9911ED16}"/>
              </a:ext>
            </a:extLst>
          </p:cNvPr>
          <p:cNvGrpSpPr/>
          <p:nvPr/>
        </p:nvGrpSpPr>
        <p:grpSpPr>
          <a:xfrm>
            <a:off x="638684" y="2349743"/>
            <a:ext cx="1471172" cy="377855"/>
            <a:chOff x="730167" y="1695906"/>
            <a:chExt cx="1471172" cy="377855"/>
          </a:xfrm>
        </p:grpSpPr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E1676DB8-86ED-4F0F-961A-89E58B59B99B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423" name="Profile Picture">
              <a:extLst>
                <a:ext uri="{FF2B5EF4-FFF2-40B4-BE49-F238E27FC236}">
                  <a16:creationId xmlns:a16="http://schemas.microsoft.com/office/drawing/2014/main" id="{A27EB18A-139E-450A-AF9A-D16A4C7034D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25" name="Background">
                <a:extLst>
                  <a:ext uri="{FF2B5EF4-FFF2-40B4-BE49-F238E27FC236}">
                    <a16:creationId xmlns:a16="http://schemas.microsoft.com/office/drawing/2014/main" id="{26062272-B84B-41D9-87E0-24AEBBAEE2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26" name="Profile Icon">
                <a:extLst>
                  <a:ext uri="{FF2B5EF4-FFF2-40B4-BE49-F238E27FC236}">
                    <a16:creationId xmlns:a16="http://schemas.microsoft.com/office/drawing/2014/main" id="{6AFE4D52-FE5B-49FA-A6CC-51B9F38D710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B0C415B3-641B-48DB-9696-A4B611EC4B3A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8EF2CC27-B8EA-4AC0-90DF-A153B5CA3AB6}"/>
              </a:ext>
            </a:extLst>
          </p:cNvPr>
          <p:cNvGrpSpPr/>
          <p:nvPr/>
        </p:nvGrpSpPr>
        <p:grpSpPr>
          <a:xfrm>
            <a:off x="937740" y="1912416"/>
            <a:ext cx="829073" cy="377855"/>
            <a:chOff x="1029223" y="2019637"/>
            <a:chExt cx="829073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2311F8C2-B160-4251-AEE6-78716E615E4F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429" name="직사각형 428">
              <a:extLst>
                <a:ext uri="{FF2B5EF4-FFF2-40B4-BE49-F238E27FC236}">
                  <a16:creationId xmlns:a16="http://schemas.microsoft.com/office/drawing/2014/main" id="{E368E279-6100-4935-9591-C05B2F5AE177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0A0ED083-9063-41E0-954A-7539872CE187}"/>
              </a:ext>
            </a:extLst>
          </p:cNvPr>
          <p:cNvGrpSpPr/>
          <p:nvPr/>
        </p:nvGrpSpPr>
        <p:grpSpPr>
          <a:xfrm>
            <a:off x="638684" y="1933026"/>
            <a:ext cx="336634" cy="336634"/>
            <a:chOff x="730167" y="2022485"/>
            <a:chExt cx="336634" cy="336634"/>
          </a:xfrm>
        </p:grpSpPr>
        <p:sp>
          <p:nvSpPr>
            <p:cNvPr id="431" name="Background">
              <a:extLst>
                <a:ext uri="{FF2B5EF4-FFF2-40B4-BE49-F238E27FC236}">
                  <a16:creationId xmlns:a16="http://schemas.microsoft.com/office/drawing/2014/main" id="{EF20EDAF-8E7F-4052-8AA5-EF43E3C8E4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32" name="그래픽 431" descr="로봇">
              <a:extLst>
                <a:ext uri="{FF2B5EF4-FFF2-40B4-BE49-F238E27FC236}">
                  <a16:creationId xmlns:a16="http://schemas.microsoft.com/office/drawing/2014/main" id="{305A75F7-2D09-480B-9979-79BA9AC98C4F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433" name="그래픽 432" descr="신호음 장치 음소거">
            <a:extLst>
              <a:ext uri="{FF2B5EF4-FFF2-40B4-BE49-F238E27FC236}">
                <a16:creationId xmlns:a16="http://schemas.microsoft.com/office/drawing/2014/main" id="{8CB03AA1-9B12-458B-8C32-7F3DC938BC4B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652998" y="1951895"/>
            <a:ext cx="151466" cy="151466"/>
          </a:xfrm>
          <a:prstGeom prst="rect">
            <a:avLst/>
          </a:prstGeom>
        </p:spPr>
      </p:pic>
      <p:sp>
        <p:nvSpPr>
          <p:cNvPr id="434" name="직사각형 433">
            <a:extLst>
              <a:ext uri="{FF2B5EF4-FFF2-40B4-BE49-F238E27FC236}">
                <a16:creationId xmlns:a16="http://schemas.microsoft.com/office/drawing/2014/main" id="{5FDC616A-702D-4954-AD67-742DCB363A1F}"/>
              </a:ext>
            </a:extLst>
          </p:cNvPr>
          <p:cNvSpPr/>
          <p:nvPr/>
        </p:nvSpPr>
        <p:spPr>
          <a:xfrm>
            <a:off x="662648" y="280997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목요일</a:t>
            </a:r>
          </a:p>
        </p:txBody>
      </p:sp>
      <p:sp>
        <p:nvSpPr>
          <p:cNvPr id="43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3B44B0B-C4A2-47EC-9DE0-87F976693EC5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637436" y="293277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436" name="그래픽 435" descr="신호음 장치 음소거">
            <a:extLst>
              <a:ext uri="{FF2B5EF4-FFF2-40B4-BE49-F238E27FC236}">
                <a16:creationId xmlns:a16="http://schemas.microsoft.com/office/drawing/2014/main" id="{B3C447AC-3FE9-4030-B666-7DDE611422E2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2459210" y="3142340"/>
            <a:ext cx="151466" cy="151466"/>
          </a:xfrm>
          <a:prstGeom prst="rect">
            <a:avLst/>
          </a:prstGeom>
        </p:spPr>
      </p:pic>
      <p:grpSp>
        <p:nvGrpSpPr>
          <p:cNvPr id="437" name="그룹 436">
            <a:extLst>
              <a:ext uri="{FF2B5EF4-FFF2-40B4-BE49-F238E27FC236}">
                <a16:creationId xmlns:a16="http://schemas.microsoft.com/office/drawing/2014/main" id="{3B7F0B72-E9DE-4787-B492-270687726762}"/>
              </a:ext>
            </a:extLst>
          </p:cNvPr>
          <p:cNvGrpSpPr/>
          <p:nvPr/>
        </p:nvGrpSpPr>
        <p:grpSpPr>
          <a:xfrm>
            <a:off x="937740" y="3102861"/>
            <a:ext cx="1364476" cy="377855"/>
            <a:chOff x="1029223" y="2019637"/>
            <a:chExt cx="1364476" cy="377855"/>
          </a:xfrm>
        </p:grpSpPr>
        <p:sp>
          <p:nvSpPr>
            <p:cNvPr id="438" name="직사각형 437">
              <a:extLst>
                <a:ext uri="{FF2B5EF4-FFF2-40B4-BE49-F238E27FC236}">
                  <a16:creationId xmlns:a16="http://schemas.microsoft.com/office/drawing/2014/main" id="{574E94D3-7F6A-4198-A459-9228D08CCC07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강성현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강희주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79D58F04-8D3D-478B-9947-4005FEC2074D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첨부파일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</a:p>
          </p:txBody>
        </p:sp>
      </p:grpSp>
      <p:grpSp>
        <p:nvGrpSpPr>
          <p:cNvPr id="440" name="그룹 439">
            <a:extLst>
              <a:ext uri="{FF2B5EF4-FFF2-40B4-BE49-F238E27FC236}">
                <a16:creationId xmlns:a16="http://schemas.microsoft.com/office/drawing/2014/main" id="{EB30A751-6187-4B1F-9EBA-80D5535C2D36}"/>
              </a:ext>
            </a:extLst>
          </p:cNvPr>
          <p:cNvGrpSpPr/>
          <p:nvPr/>
        </p:nvGrpSpPr>
        <p:grpSpPr>
          <a:xfrm>
            <a:off x="635007" y="3120842"/>
            <a:ext cx="336634" cy="336634"/>
            <a:chOff x="-1902487" y="4403566"/>
            <a:chExt cx="336634" cy="336634"/>
          </a:xfrm>
        </p:grpSpPr>
        <p:sp>
          <p:nvSpPr>
            <p:cNvPr id="441" name="Background">
              <a:extLst>
                <a:ext uri="{FF2B5EF4-FFF2-40B4-BE49-F238E27FC236}">
                  <a16:creationId xmlns:a16="http://schemas.microsoft.com/office/drawing/2014/main" id="{EFB32573-2FB2-4FFE-9C73-36343B9B867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2" name="그래픽 441" descr="모임">
              <a:extLst>
                <a:ext uri="{FF2B5EF4-FFF2-40B4-BE49-F238E27FC236}">
                  <a16:creationId xmlns:a16="http://schemas.microsoft.com/office/drawing/2014/main" id="{A88641E0-F6E1-41B2-8287-52918EF38889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3" name="직사각형 442">
            <a:extLst>
              <a:ext uri="{FF2B5EF4-FFF2-40B4-BE49-F238E27FC236}">
                <a16:creationId xmlns:a16="http://schemas.microsoft.com/office/drawing/2014/main" id="{F450517D-5DFD-4BD3-AD58-13D9EE7F0864}"/>
              </a:ext>
            </a:extLst>
          </p:cNvPr>
          <p:cNvSpPr/>
          <p:nvPr/>
        </p:nvSpPr>
        <p:spPr>
          <a:xfrm>
            <a:off x="2126399" y="3111317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4" name="직사각형 443">
            <a:extLst>
              <a:ext uri="{FF2B5EF4-FFF2-40B4-BE49-F238E27FC236}">
                <a16:creationId xmlns:a16="http://schemas.microsoft.com/office/drawing/2014/main" id="{CE07C21D-D993-485D-8308-59C1E4F2F755}"/>
              </a:ext>
            </a:extLst>
          </p:cNvPr>
          <p:cNvSpPr/>
          <p:nvPr/>
        </p:nvSpPr>
        <p:spPr>
          <a:xfrm>
            <a:off x="937740" y="3709286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계정이 필요하신 분은 신청해 주세요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7AECDDFD-BCE6-4DD9-93E3-6A3859C2BF8C}"/>
              </a:ext>
            </a:extLst>
          </p:cNvPr>
          <p:cNvGrpSpPr/>
          <p:nvPr/>
        </p:nvGrpSpPr>
        <p:grpSpPr>
          <a:xfrm>
            <a:off x="635007" y="3549467"/>
            <a:ext cx="336634" cy="336634"/>
            <a:chOff x="-1902487" y="4403566"/>
            <a:chExt cx="336634" cy="336634"/>
          </a:xfrm>
        </p:grpSpPr>
        <p:sp>
          <p:nvSpPr>
            <p:cNvPr id="446" name="Background">
              <a:extLst>
                <a:ext uri="{FF2B5EF4-FFF2-40B4-BE49-F238E27FC236}">
                  <a16:creationId xmlns:a16="http://schemas.microsoft.com/office/drawing/2014/main" id="{3A027BB0-9B17-4D23-9FDB-6886B01269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7" name="그래픽 446" descr="모임">
              <a:extLst>
                <a:ext uri="{FF2B5EF4-FFF2-40B4-BE49-F238E27FC236}">
                  <a16:creationId xmlns:a16="http://schemas.microsoft.com/office/drawing/2014/main" id="{506D47BC-C7DC-41C6-808B-CEBA09878B68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539F5F0-D2D7-40DA-8E02-EC2A96137E06}"/>
              </a:ext>
            </a:extLst>
          </p:cNvPr>
          <p:cNvSpPr/>
          <p:nvPr/>
        </p:nvSpPr>
        <p:spPr>
          <a:xfrm>
            <a:off x="937740" y="3531486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dirty="0"/>
          </a:p>
        </p:txBody>
      </p: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7029BFCD-8727-4538-89EE-75469D59B022}"/>
              </a:ext>
            </a:extLst>
          </p:cNvPr>
          <p:cNvSpPr/>
          <p:nvPr/>
        </p:nvSpPr>
        <p:spPr>
          <a:xfrm>
            <a:off x="662648" y="400078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어제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11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수요일</a:t>
            </a:r>
          </a:p>
        </p:txBody>
      </p:sp>
      <p:sp>
        <p:nvSpPr>
          <p:cNvPr id="450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D3207BB-6387-44E7-BEB4-AA37F90C2477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637436" y="412358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51" name="그룹 450">
            <a:extLst>
              <a:ext uri="{FF2B5EF4-FFF2-40B4-BE49-F238E27FC236}">
                <a16:creationId xmlns:a16="http://schemas.microsoft.com/office/drawing/2014/main" id="{79B76B53-16E2-4DF7-8041-A3E3E26248A3}"/>
              </a:ext>
            </a:extLst>
          </p:cNvPr>
          <p:cNvGrpSpPr/>
          <p:nvPr/>
        </p:nvGrpSpPr>
        <p:grpSpPr>
          <a:xfrm>
            <a:off x="638684" y="4730993"/>
            <a:ext cx="829971" cy="377855"/>
            <a:chOff x="730167" y="1695906"/>
            <a:chExt cx="829971" cy="377855"/>
          </a:xfrm>
        </p:grpSpPr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63F415C1-F66A-418F-B485-2BE6B3CEEBF2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</a:t>
              </a:r>
            </a:p>
          </p:txBody>
        </p:sp>
        <p:grpSp>
          <p:nvGrpSpPr>
            <p:cNvPr id="453" name="Profile Picture">
              <a:extLst>
                <a:ext uri="{FF2B5EF4-FFF2-40B4-BE49-F238E27FC236}">
                  <a16:creationId xmlns:a16="http://schemas.microsoft.com/office/drawing/2014/main" id="{F0E74DE3-F98B-452C-BB60-81CB332EE66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55" name="Background">
                <a:extLst>
                  <a:ext uri="{FF2B5EF4-FFF2-40B4-BE49-F238E27FC236}">
                    <a16:creationId xmlns:a16="http://schemas.microsoft.com/office/drawing/2014/main" id="{180DB10E-9C87-497D-BA55-A0728B4908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6" name="Profile Icon">
                <a:extLst>
                  <a:ext uri="{FF2B5EF4-FFF2-40B4-BE49-F238E27FC236}">
                    <a16:creationId xmlns:a16="http://schemas.microsoft.com/office/drawing/2014/main" id="{9E96C93B-A6B8-407E-9F1E-8ADBDCC1599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54" name="직사각형 453">
              <a:extLst>
                <a:ext uri="{FF2B5EF4-FFF2-40B4-BE49-F238E27FC236}">
                  <a16:creationId xmlns:a16="http://schemas.microsoft.com/office/drawing/2014/main" id="{3A492719-7C71-4A18-AD4A-00A8876094FB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넵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~</a:t>
              </a:r>
            </a:p>
          </p:txBody>
        </p:sp>
      </p:grpSp>
      <p:pic>
        <p:nvPicPr>
          <p:cNvPr id="457" name="그래픽 456" descr="신호음 장치 음소거">
            <a:extLst>
              <a:ext uri="{FF2B5EF4-FFF2-40B4-BE49-F238E27FC236}">
                <a16:creationId xmlns:a16="http://schemas.microsoft.com/office/drawing/2014/main" id="{D8142DF7-D5F3-4964-839C-33AA5823C15C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424404" y="4352233"/>
            <a:ext cx="151466" cy="151466"/>
          </a:xfrm>
          <a:prstGeom prst="rect">
            <a:avLst/>
          </a:prstGeom>
        </p:spPr>
      </p:pic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96D7050A-0460-4CDF-852B-46E8E72F88C8}"/>
              </a:ext>
            </a:extLst>
          </p:cNvPr>
          <p:cNvGrpSpPr/>
          <p:nvPr/>
        </p:nvGrpSpPr>
        <p:grpSpPr>
          <a:xfrm>
            <a:off x="638684" y="4302368"/>
            <a:ext cx="1977721" cy="377855"/>
            <a:chOff x="730167" y="1695906"/>
            <a:chExt cx="1977721" cy="377855"/>
          </a:xfrm>
        </p:grpSpPr>
        <p:sp>
          <p:nvSpPr>
            <p:cNvPr id="459" name="직사각형 458">
              <a:extLst>
                <a:ext uri="{FF2B5EF4-FFF2-40B4-BE49-F238E27FC236}">
                  <a16:creationId xmlns:a16="http://schemas.microsoft.com/office/drawing/2014/main" id="{7FCC7C92-3E4D-4BEE-848D-C917142355B8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60" name="Profile Picture">
              <a:extLst>
                <a:ext uri="{FF2B5EF4-FFF2-40B4-BE49-F238E27FC236}">
                  <a16:creationId xmlns:a16="http://schemas.microsoft.com/office/drawing/2014/main" id="{EFFED76B-F543-4A7E-93C7-CEB07382524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62" name="Background">
                <a:extLst>
                  <a:ext uri="{FF2B5EF4-FFF2-40B4-BE49-F238E27FC236}">
                    <a16:creationId xmlns:a16="http://schemas.microsoft.com/office/drawing/2014/main" id="{B939A4E0-A6D1-408D-87D6-448BE3BED97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3" name="Profile Icon">
                <a:extLst>
                  <a:ext uri="{FF2B5EF4-FFF2-40B4-BE49-F238E27FC236}">
                    <a16:creationId xmlns:a16="http://schemas.microsoft.com/office/drawing/2014/main" id="{4E4E46BD-0734-4C5B-96CD-E8341795ED0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61" name="직사각형 460">
              <a:extLst>
                <a:ext uri="{FF2B5EF4-FFF2-40B4-BE49-F238E27FC236}">
                  <a16:creationId xmlns:a16="http://schemas.microsoft.com/office/drawing/2014/main" id="{CCA15E6C-C603-46A5-AB6F-7CA4D7730891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464" name="사각형: 둥근 모서리 463">
            <a:extLst>
              <a:ext uri="{FF2B5EF4-FFF2-40B4-BE49-F238E27FC236}">
                <a16:creationId xmlns:a16="http://schemas.microsoft.com/office/drawing/2014/main" id="{77698E17-1889-4642-9B3F-7FC29F753E55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65" name="그룹 464">
            <a:extLst>
              <a:ext uri="{FF2B5EF4-FFF2-40B4-BE49-F238E27FC236}">
                <a16:creationId xmlns:a16="http://schemas.microsoft.com/office/drawing/2014/main" id="{DDB62D62-3092-4E51-B483-48B9897F9657}"/>
              </a:ext>
            </a:extLst>
          </p:cNvPr>
          <p:cNvGrpSpPr/>
          <p:nvPr/>
        </p:nvGrpSpPr>
        <p:grpSpPr>
          <a:xfrm>
            <a:off x="544083" y="1344910"/>
            <a:ext cx="2255951" cy="219492"/>
            <a:chOff x="233347" y="2198634"/>
            <a:chExt cx="2255951" cy="219492"/>
          </a:xfrm>
        </p:grpSpPr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18E2A942-7CE1-42B9-A233-95AD8A65C789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468" name="Search Icon">
                <a:extLst>
                  <a:ext uri="{FF2B5EF4-FFF2-40B4-BE49-F238E27FC236}">
                    <a16:creationId xmlns:a16="http://schemas.microsoft.com/office/drawing/2014/main" id="{55030501-B38E-4CD5-B7BE-525B0409073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469" name="Line">
                <a:extLst>
                  <a:ext uri="{FF2B5EF4-FFF2-40B4-BE49-F238E27FC236}">
                    <a16:creationId xmlns:a16="http://schemas.microsoft.com/office/drawing/2014/main" id="{34D8B3B1-1C48-4C19-AD65-4DD8E137AC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5FFD13A2-BCEF-462B-B584-60143E495415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이름</a:t>
              </a:r>
              <a:r>
                <a:rPr kumimoji="1" lang="en-US" altLang="ko-KR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대화방 멤버 검색</a:t>
              </a:r>
            </a:p>
          </p:txBody>
        </p:sp>
      </p:grpSp>
      <p:sp>
        <p:nvSpPr>
          <p:cNvPr id="470" name="Export">
            <a:extLst>
              <a:ext uri="{FF2B5EF4-FFF2-40B4-BE49-F238E27FC236}">
                <a16:creationId xmlns:a16="http://schemas.microsoft.com/office/drawing/2014/main" id="{8E7BD2FA-4899-4E18-8C7C-57DDA4A36D3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5520" y="13847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C56BE87F-1B7D-4AB4-AE46-EC87E602C5F7}"/>
              </a:ext>
            </a:extLst>
          </p:cNvPr>
          <p:cNvSpPr/>
          <p:nvPr/>
        </p:nvSpPr>
        <p:spPr>
          <a:xfrm>
            <a:off x="2550576" y="23647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2" name="직사각형 471">
            <a:extLst>
              <a:ext uri="{FF2B5EF4-FFF2-40B4-BE49-F238E27FC236}">
                <a16:creationId xmlns:a16="http://schemas.microsoft.com/office/drawing/2014/main" id="{97DD4850-A4B8-4EA6-99EF-7EB67DB510F2}"/>
              </a:ext>
            </a:extLst>
          </p:cNvPr>
          <p:cNvSpPr/>
          <p:nvPr/>
        </p:nvSpPr>
        <p:spPr>
          <a:xfrm>
            <a:off x="2550576" y="193315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3" name="타원 472">
            <a:extLst>
              <a:ext uri="{FF2B5EF4-FFF2-40B4-BE49-F238E27FC236}">
                <a16:creationId xmlns:a16="http://schemas.microsoft.com/office/drawing/2014/main" id="{852DC2F8-438D-4A69-8C1D-8AA0ADAFF6E7}"/>
              </a:ext>
            </a:extLst>
          </p:cNvPr>
          <p:cNvSpPr/>
          <p:nvPr/>
        </p:nvSpPr>
        <p:spPr>
          <a:xfrm>
            <a:off x="2943069" y="210739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708091F4-84C0-4E9C-89C7-C94D12837EBE}"/>
              </a:ext>
            </a:extLst>
          </p:cNvPr>
          <p:cNvSpPr/>
          <p:nvPr/>
        </p:nvSpPr>
        <p:spPr>
          <a:xfrm>
            <a:off x="2550576" y="355524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5" name="타원 474">
            <a:extLst>
              <a:ext uri="{FF2B5EF4-FFF2-40B4-BE49-F238E27FC236}">
                <a16:creationId xmlns:a16="http://schemas.microsoft.com/office/drawing/2014/main" id="{D33E598C-EC8B-4B5E-8998-260F9732FF77}"/>
              </a:ext>
            </a:extLst>
          </p:cNvPr>
          <p:cNvSpPr/>
          <p:nvPr/>
        </p:nvSpPr>
        <p:spPr>
          <a:xfrm>
            <a:off x="2943069" y="3308199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6" name="타원 475">
            <a:extLst>
              <a:ext uri="{FF2B5EF4-FFF2-40B4-BE49-F238E27FC236}">
                <a16:creationId xmlns:a16="http://schemas.microsoft.com/office/drawing/2014/main" id="{E6A5937B-5AF8-497D-B2AD-9CC3C6A10AB9}"/>
              </a:ext>
            </a:extLst>
          </p:cNvPr>
          <p:cNvSpPr/>
          <p:nvPr/>
        </p:nvSpPr>
        <p:spPr>
          <a:xfrm>
            <a:off x="2943069" y="3736824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64206B8D-B978-4A86-B821-FB3C432F70AF}"/>
              </a:ext>
            </a:extLst>
          </p:cNvPr>
          <p:cNvSpPr/>
          <p:nvPr/>
        </p:nvSpPr>
        <p:spPr>
          <a:xfrm>
            <a:off x="2550576" y="474604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8" name="직사각형 477">
            <a:extLst>
              <a:ext uri="{FF2B5EF4-FFF2-40B4-BE49-F238E27FC236}">
                <a16:creationId xmlns:a16="http://schemas.microsoft.com/office/drawing/2014/main" id="{11393EE8-FA17-4230-B4ED-99A3B3EAD1B5}"/>
              </a:ext>
            </a:extLst>
          </p:cNvPr>
          <p:cNvSpPr/>
          <p:nvPr/>
        </p:nvSpPr>
        <p:spPr>
          <a:xfrm>
            <a:off x="2550576" y="431440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9" name="타원 478">
            <a:extLst>
              <a:ext uri="{FF2B5EF4-FFF2-40B4-BE49-F238E27FC236}">
                <a16:creationId xmlns:a16="http://schemas.microsoft.com/office/drawing/2014/main" id="{63845588-5A61-49C7-8201-49C42CBB6AD4}"/>
              </a:ext>
            </a:extLst>
          </p:cNvPr>
          <p:cNvSpPr/>
          <p:nvPr/>
        </p:nvSpPr>
        <p:spPr>
          <a:xfrm>
            <a:off x="2943069" y="44886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80" name="직사각형 479">
            <a:extLst>
              <a:ext uri="{FF2B5EF4-FFF2-40B4-BE49-F238E27FC236}">
                <a16:creationId xmlns:a16="http://schemas.microsoft.com/office/drawing/2014/main" id="{AEEF87A5-CA98-4FD4-BCBC-2AA64CB75723}"/>
              </a:ext>
            </a:extLst>
          </p:cNvPr>
          <p:cNvSpPr/>
          <p:nvPr/>
        </p:nvSpPr>
        <p:spPr>
          <a:xfrm>
            <a:off x="2550576" y="312360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82" name="그림 481">
            <a:extLst>
              <a:ext uri="{FF2B5EF4-FFF2-40B4-BE49-F238E27FC236}">
                <a16:creationId xmlns:a16="http://schemas.microsoft.com/office/drawing/2014/main" id="{AF0E591E-2193-4FE5-AE47-D28E0023B052}"/>
              </a:ext>
            </a:extLst>
          </p:cNvPr>
          <p:cNvPicPr>
            <a:picLocks noChangeAspect="1"/>
          </p:cNvPicPr>
          <p:nvPr/>
        </p:nvPicPr>
        <p:blipFill>
          <a:blip r:embed="rId41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2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483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6FD4879-B885-488C-94AA-7C4787FE5955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89" name="타원 488">
            <a:extLst>
              <a:ext uri="{FF2B5EF4-FFF2-40B4-BE49-F238E27FC236}">
                <a16:creationId xmlns:a16="http://schemas.microsoft.com/office/drawing/2014/main" id="{C85F171F-7BF9-46CA-AAA2-87FD41B1FDF5}"/>
              </a:ext>
            </a:extLst>
          </p:cNvPr>
          <p:cNvSpPr>
            <a:spLocks noChangeAspect="1"/>
          </p:cNvSpPr>
          <p:nvPr/>
        </p:nvSpPr>
        <p:spPr>
          <a:xfrm>
            <a:off x="456410" y="162097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FCE8168A-92FB-4F1C-B912-E903382DC335}"/>
              </a:ext>
            </a:extLst>
          </p:cNvPr>
          <p:cNvGrpSpPr/>
          <p:nvPr/>
        </p:nvGrpSpPr>
        <p:grpSpPr>
          <a:xfrm>
            <a:off x="3341683" y="1369771"/>
            <a:ext cx="2288473" cy="258628"/>
            <a:chOff x="4854356" y="5097357"/>
            <a:chExt cx="2288473" cy="258628"/>
          </a:xfrm>
        </p:grpSpPr>
        <p:sp>
          <p:nvSpPr>
            <p:cNvPr id="505" name="직사각형 504">
              <a:extLst>
                <a:ext uri="{FF2B5EF4-FFF2-40B4-BE49-F238E27FC236}">
                  <a16:creationId xmlns:a16="http://schemas.microsoft.com/office/drawing/2014/main" id="{532A767F-1563-40C6-B2D1-9036867440C4}"/>
                </a:ext>
              </a:extLst>
            </p:cNvPr>
            <p:cNvSpPr/>
            <p:nvPr/>
          </p:nvSpPr>
          <p:spPr>
            <a:xfrm>
              <a:off x="5137015" y="5111255"/>
              <a:ext cx="2005814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   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A6378A9C-6141-4BCB-84B8-33AB56999460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507" name="그룹 506">
                <a:extLst>
                  <a:ext uri="{FF2B5EF4-FFF2-40B4-BE49-F238E27FC236}">
                    <a16:creationId xmlns:a16="http://schemas.microsoft.com/office/drawing/2014/main" id="{D82E98E5-3F49-4D5E-A8BB-463541E435E3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514" name="그림 513">
                  <a:extLst>
                    <a:ext uri="{FF2B5EF4-FFF2-40B4-BE49-F238E27FC236}">
                      <a16:creationId xmlns:a16="http://schemas.microsoft.com/office/drawing/2014/main" id="{D9BFDA61-10A0-4F21-AFBF-9C9ACA72D8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5" name="그림 514">
                  <a:extLst>
                    <a:ext uri="{FF2B5EF4-FFF2-40B4-BE49-F238E27FC236}">
                      <a16:creationId xmlns:a16="http://schemas.microsoft.com/office/drawing/2014/main" id="{E5A6AAC5-2792-4D00-AC79-EB87E1BAFCF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C6E4B704-B886-44BF-A876-BE93CEC41065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512" name="그림 511">
                  <a:extLst>
                    <a:ext uri="{FF2B5EF4-FFF2-40B4-BE49-F238E27FC236}">
                      <a16:creationId xmlns:a16="http://schemas.microsoft.com/office/drawing/2014/main" id="{D2207BC2-8183-4DC5-A4D3-2A0B42FD1E2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513" name="그림 512">
                  <a:extLst>
                    <a:ext uri="{FF2B5EF4-FFF2-40B4-BE49-F238E27FC236}">
                      <a16:creationId xmlns:a16="http://schemas.microsoft.com/office/drawing/2014/main" id="{8AE7596C-C736-4DDC-A348-B3A064D0A24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516" name="User">
            <a:extLst>
              <a:ext uri="{FF2B5EF4-FFF2-40B4-BE49-F238E27FC236}">
                <a16:creationId xmlns:a16="http://schemas.microsoft.com/office/drawing/2014/main" id="{1654878D-1230-4DCA-AB6C-94A7A219717C}"/>
              </a:ext>
            </a:extLst>
          </p:cNvPr>
          <p:cNvSpPr>
            <a:spLocks noChangeAspect="1"/>
          </p:cNvSpPr>
          <p:nvPr/>
        </p:nvSpPr>
        <p:spPr bwMode="auto">
          <a:xfrm>
            <a:off x="6865217" y="141559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B7440E08-FD3E-422B-B4B1-890284099E6C}"/>
              </a:ext>
            </a:extLst>
          </p:cNvPr>
          <p:cNvSpPr/>
          <p:nvPr/>
        </p:nvSpPr>
        <p:spPr>
          <a:xfrm>
            <a:off x="662648" y="5251612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3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10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518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040DA48-E19D-4E76-B41F-D07D69831802}"/>
              </a:ext>
            </a:extLst>
          </p:cNvPr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 rot="10800000">
            <a:off x="637436" y="537441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B0832442-46F2-4C51-9FE1-4B0CA3A97486}"/>
              </a:ext>
            </a:extLst>
          </p:cNvPr>
          <p:cNvSpPr/>
          <p:nvPr/>
        </p:nvSpPr>
        <p:spPr>
          <a:xfrm>
            <a:off x="2550576" y="556523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타원 519">
            <a:extLst>
              <a:ext uri="{FF2B5EF4-FFF2-40B4-BE49-F238E27FC236}">
                <a16:creationId xmlns:a16="http://schemas.microsoft.com/office/drawing/2014/main" id="{55F13F88-FC1A-4A32-9082-48AF951B984B}"/>
              </a:ext>
            </a:extLst>
          </p:cNvPr>
          <p:cNvSpPr/>
          <p:nvPr/>
        </p:nvSpPr>
        <p:spPr>
          <a:xfrm>
            <a:off x="2943069" y="573947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521" name="그래픽 520" descr="신호음 장치 음소거">
            <a:extLst>
              <a:ext uri="{FF2B5EF4-FFF2-40B4-BE49-F238E27FC236}">
                <a16:creationId xmlns:a16="http://schemas.microsoft.com/office/drawing/2014/main" id="{8878EBC5-37B4-4533-909A-3C3D66E8C0F4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589504" y="5603063"/>
            <a:ext cx="151466" cy="151466"/>
          </a:xfrm>
          <a:prstGeom prst="rect">
            <a:avLst/>
          </a:prstGeom>
        </p:spPr>
      </p:pic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D2C8CC02-A456-4F0B-B56D-F7E25C780E8D}"/>
              </a:ext>
            </a:extLst>
          </p:cNvPr>
          <p:cNvSpPr/>
          <p:nvPr/>
        </p:nvSpPr>
        <p:spPr>
          <a:xfrm>
            <a:off x="1102840" y="5553198"/>
            <a:ext cx="530915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강희경</a:t>
            </a:r>
          </a:p>
        </p:txBody>
      </p:sp>
      <p:grpSp>
        <p:nvGrpSpPr>
          <p:cNvPr id="523" name="Profile Picture">
            <a:extLst>
              <a:ext uri="{FF2B5EF4-FFF2-40B4-BE49-F238E27FC236}">
                <a16:creationId xmlns:a16="http://schemas.microsoft.com/office/drawing/2014/main" id="{C63EAE56-1185-4374-BA7D-5CB712395D2C}"/>
              </a:ext>
            </a:extLst>
          </p:cNvPr>
          <p:cNvGrpSpPr>
            <a:grpSpLocks noChangeAspect="1"/>
          </p:cNvGrpSpPr>
          <p:nvPr/>
        </p:nvGrpSpPr>
        <p:grpSpPr>
          <a:xfrm>
            <a:off x="638684" y="5556046"/>
            <a:ext cx="336634" cy="336634"/>
            <a:chOff x="5459192" y="1847688"/>
            <a:chExt cx="1371600" cy="1371600"/>
          </a:xfrm>
        </p:grpSpPr>
        <p:sp>
          <p:nvSpPr>
            <p:cNvPr id="526" name="Background">
              <a:extLst>
                <a:ext uri="{FF2B5EF4-FFF2-40B4-BE49-F238E27FC236}">
                  <a16:creationId xmlns:a16="http://schemas.microsoft.com/office/drawing/2014/main" id="{FF37E380-376D-4E46-B7A0-84E195CE44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27" name="Profile Icon">
              <a:extLst>
                <a:ext uri="{FF2B5EF4-FFF2-40B4-BE49-F238E27FC236}">
                  <a16:creationId xmlns:a16="http://schemas.microsoft.com/office/drawing/2014/main" id="{58344E6A-4031-4816-A3FF-0E177B1C611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8" name="직사각형 527">
            <a:extLst>
              <a:ext uri="{FF2B5EF4-FFF2-40B4-BE49-F238E27FC236}">
                <a16:creationId xmlns:a16="http://schemas.microsoft.com/office/drawing/2014/main" id="{FC936C4B-5131-4ECC-89B9-DBA9A6070F3B}"/>
              </a:ext>
            </a:extLst>
          </p:cNvPr>
          <p:cNvSpPr/>
          <p:nvPr/>
        </p:nvSpPr>
        <p:spPr>
          <a:xfrm>
            <a:off x="937740" y="5730998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오늘의 읽을거리도 기대가 됩니다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 </a:t>
            </a:r>
            <a:r>
              <a:rPr kumimoji="1" lang="ko-KR" altLang="en-US" sz="700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ㅎ</a:t>
            </a:r>
            <a:endParaRPr kumimoji="1" lang="ko-KR" altLang="en-US" sz="7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9" name="Lock">
            <a:extLst>
              <a:ext uri="{FF2B5EF4-FFF2-40B4-BE49-F238E27FC236}">
                <a16:creationId xmlns:a16="http://schemas.microsoft.com/office/drawing/2014/main" id="{3E930352-7B4B-445D-B57A-B07AEBAFEC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43619" y="5579206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1" name="Star">
            <a:extLst>
              <a:ext uri="{FF2B5EF4-FFF2-40B4-BE49-F238E27FC236}">
                <a16:creationId xmlns:a16="http://schemas.microsoft.com/office/drawing/2014/main" id="{D50505DC-AE7D-4835-893A-02FF1556273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96956" y="1406958"/>
            <a:ext cx="174780" cy="167648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rgbClr val="FFFFFF">
                <a:lumMod val="50000"/>
              </a:srgb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8B2893A2-3B7A-4568-A574-893942071B41}"/>
              </a:ext>
            </a:extLst>
          </p:cNvPr>
          <p:cNvSpPr>
            <a:spLocks noChangeAspect="1"/>
          </p:cNvSpPr>
          <p:nvPr/>
        </p:nvSpPr>
        <p:spPr>
          <a:xfrm>
            <a:off x="3469550" y="1704357"/>
            <a:ext cx="213148" cy="21314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78" name="Google Shape;2187;p25">
            <a:extLst>
              <a:ext uri="{FF2B5EF4-FFF2-40B4-BE49-F238E27FC236}">
                <a16:creationId xmlns:a16="http://schemas.microsoft.com/office/drawing/2014/main" id="{A231BB1A-FA17-460C-9A1E-9AE12E6B3E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91651561"/>
              </p:ext>
            </p:extLst>
          </p:nvPr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타이머 설정 정보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03" name="Lock">
            <a:extLst>
              <a:ext uri="{FF2B5EF4-FFF2-40B4-BE49-F238E27FC236}">
                <a16:creationId xmlns:a16="http://schemas.microsoft.com/office/drawing/2014/main" id="{668F67D8-45AE-4C2F-8DB4-84BF8F3AE93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80427" y="1435651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45720E59-60A2-449C-B3A1-278D4D1EA99B}"/>
              </a:ext>
            </a:extLst>
          </p:cNvPr>
          <p:cNvGrpSpPr/>
          <p:nvPr/>
        </p:nvGrpSpPr>
        <p:grpSpPr>
          <a:xfrm>
            <a:off x="3304749" y="1811919"/>
            <a:ext cx="4169386" cy="216000"/>
            <a:chOff x="3417578" y="2091595"/>
            <a:chExt cx="3840749" cy="214838"/>
          </a:xfrm>
        </p:grpSpPr>
        <p:cxnSp>
          <p:nvCxnSpPr>
            <p:cNvPr id="185" name="Line">
              <a:extLst>
                <a:ext uri="{FF2B5EF4-FFF2-40B4-BE49-F238E27FC236}">
                  <a16:creationId xmlns:a16="http://schemas.microsoft.com/office/drawing/2014/main" id="{357DCE53-1514-473F-AFC9-82632AE7A9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" name="Password Box">
              <a:extLst>
                <a:ext uri="{FF2B5EF4-FFF2-40B4-BE49-F238E27FC236}">
                  <a16:creationId xmlns:a16="http://schemas.microsoft.com/office/drawing/2014/main" id="{0376114E-DED5-4FD5-8DD3-E132988B2948}"/>
                </a:ext>
              </a:extLst>
            </p:cNvPr>
            <p:cNvSpPr/>
            <p:nvPr/>
          </p:nvSpPr>
          <p:spPr>
            <a:xfrm>
              <a:off x="4343080" y="2091595"/>
              <a:ext cx="1989746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ko-KR" altLang="en-US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자동 삭제 타이머가 </a:t>
              </a:r>
              <a:r>
                <a:rPr lang="en-US" altLang="ko-KR" sz="700" b="1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10</a:t>
              </a:r>
              <a:r>
                <a:rPr lang="ko-KR" altLang="en-US" sz="700" b="1" noProof="1">
                  <a:solidFill>
                    <a:srgbClr val="FF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분</a:t>
              </a:r>
              <a:r>
                <a:rPr lang="ko-KR" altLang="en-US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으로 변경되었습니다</a:t>
              </a:r>
              <a:r>
                <a:rPr lang="en-US" altLang="ko-KR" sz="700" b="1" noProof="1">
                  <a:solidFill>
                    <a:srgbClr val="000000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5646068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검색</a:t>
            </a: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7D319F15-102E-49A4-8F0A-C373133A197C}"/>
              </a:ext>
            </a:extLst>
          </p:cNvPr>
          <p:cNvGrpSpPr/>
          <p:nvPr/>
        </p:nvGrpSpPr>
        <p:grpSpPr>
          <a:xfrm>
            <a:off x="278224" y="782881"/>
            <a:ext cx="2269341" cy="514403"/>
            <a:chOff x="219957" y="1903723"/>
            <a:chExt cx="2269341" cy="514403"/>
          </a:xfrm>
        </p:grpSpPr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7B5381D5-6854-4806-9A17-6D5E36C222B1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 전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43BE962C-6539-4878-A567-9F66E7A6BB02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E7F6A7B6-8002-4EBB-9402-AD2CE6846021}"/>
                  </a:ext>
                </a:extLst>
              </p:cNvPr>
              <p:cNvGrpSpPr/>
              <p:nvPr/>
            </p:nvGrpSpPr>
            <p:grpSpPr>
              <a:xfrm>
                <a:off x="293298" y="2261198"/>
                <a:ext cx="2196000" cy="156928"/>
                <a:chOff x="2753227" y="6393938"/>
                <a:chExt cx="2196000" cy="156928"/>
              </a:xfrm>
            </p:grpSpPr>
            <p:sp>
              <p:nvSpPr>
                <p:cNvPr id="188" name="Search Icon">
                  <a:extLst>
                    <a:ext uri="{FF2B5EF4-FFF2-40B4-BE49-F238E27FC236}">
                      <a16:creationId xmlns:a16="http://schemas.microsoft.com/office/drawing/2014/main" id="{F0FEFAAB-4E64-4516-BB39-8C0A39E43B2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790487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solidFill>
                      <a:schemeClr val="bg1">
                        <a:lumMod val="9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189" name="Line">
                  <a:extLst>
                    <a:ext uri="{FF2B5EF4-FFF2-40B4-BE49-F238E27FC236}">
                      <a16:creationId xmlns:a16="http://schemas.microsoft.com/office/drawing/2014/main" id="{7A0861B3-CC06-4091-A3ED-50B8D1DD0F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753227" y="6550866"/>
                  <a:ext cx="2196000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7" name="직사각형 186">
                <a:extLst>
                  <a:ext uri="{FF2B5EF4-FFF2-40B4-BE49-F238E27FC236}">
                    <a16:creationId xmlns:a16="http://schemas.microsoft.com/office/drawing/2014/main" id="{9EBBF6ED-D585-4388-8F68-EF40F8A119E8}"/>
                  </a:ext>
                </a:extLst>
              </p:cNvPr>
              <p:cNvSpPr/>
              <p:nvPr/>
            </p:nvSpPr>
            <p:spPr>
              <a:xfrm>
                <a:off x="233347" y="2198634"/>
                <a:ext cx="1585690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이름</a:t>
                </a:r>
                <a:r>
                  <a:rPr kumimoji="1" lang="en-US" altLang="ko-KR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대화방 멤버 검색</a:t>
                </a:r>
              </a:p>
            </p:txBody>
          </p:sp>
        </p:grpSp>
      </p:grp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AE71D768-DC09-4914-9C9E-779C87DB8F2F}"/>
              </a:ext>
            </a:extLst>
          </p:cNvPr>
          <p:cNvSpPr/>
          <p:nvPr/>
        </p:nvSpPr>
        <p:spPr>
          <a:xfrm>
            <a:off x="6763029" y="782881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후 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|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결과 無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91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589AFC88-5BF0-43FB-98AE-AD7DDB7CBB06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6741346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2" name="그룹 191">
            <a:extLst>
              <a:ext uri="{FF2B5EF4-FFF2-40B4-BE49-F238E27FC236}">
                <a16:creationId xmlns:a16="http://schemas.microsoft.com/office/drawing/2014/main" id="{7DE63122-CABA-400A-9A19-6E1D1A6B1D2D}"/>
              </a:ext>
            </a:extLst>
          </p:cNvPr>
          <p:cNvGrpSpPr/>
          <p:nvPr/>
        </p:nvGrpSpPr>
        <p:grpSpPr>
          <a:xfrm>
            <a:off x="6741347" y="2659374"/>
            <a:ext cx="2886429" cy="990070"/>
            <a:chOff x="6683080" y="3470257"/>
            <a:chExt cx="2886429" cy="990070"/>
          </a:xfrm>
        </p:grpSpPr>
        <p:grpSp>
          <p:nvGrpSpPr>
            <p:cNvPr id="193" name="Icons">
              <a:extLst>
                <a:ext uri="{FF2B5EF4-FFF2-40B4-BE49-F238E27FC236}">
                  <a16:creationId xmlns:a16="http://schemas.microsoft.com/office/drawing/2014/main" id="{C27F2FF9-9B27-48BC-8C46-EEBA5A43B09E}"/>
                </a:ext>
              </a:extLst>
            </p:cNvPr>
            <p:cNvGrpSpPr/>
            <p:nvPr/>
          </p:nvGrpSpPr>
          <p:grpSpPr>
            <a:xfrm>
              <a:off x="7765800" y="3470257"/>
              <a:ext cx="711450" cy="617580"/>
              <a:chOff x="773534" y="1669713"/>
              <a:chExt cx="457200" cy="396875"/>
            </a:xfrm>
          </p:grpSpPr>
          <p:sp>
            <p:nvSpPr>
              <p:cNvPr id="195" name="Info Icon" hidden="1">
                <a:extLst>
                  <a:ext uri="{FF2B5EF4-FFF2-40B4-BE49-F238E27FC236}">
                    <a16:creationId xmlns:a16="http://schemas.microsoft.com/office/drawing/2014/main" id="{E0D55B64-96C9-40A9-887D-4763892B58F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3697" y="1670507"/>
                <a:ext cx="396875" cy="395287"/>
              </a:xfrm>
              <a:custGeom>
                <a:avLst/>
                <a:gdLst>
                  <a:gd name="T0" fmla="*/ 550 w 1101"/>
                  <a:gd name="T1" fmla="*/ 231 h 1101"/>
                  <a:gd name="T2" fmla="*/ 480 w 1101"/>
                  <a:gd name="T3" fmla="*/ 301 h 1101"/>
                  <a:gd name="T4" fmla="*/ 550 w 1101"/>
                  <a:gd name="T5" fmla="*/ 372 h 1101"/>
                  <a:gd name="T6" fmla="*/ 621 w 1101"/>
                  <a:gd name="T7" fmla="*/ 301 h 1101"/>
                  <a:gd name="T8" fmla="*/ 550 w 1101"/>
                  <a:gd name="T9" fmla="*/ 231 h 1101"/>
                  <a:gd name="T10" fmla="*/ 494 w 1101"/>
                  <a:gd name="T11" fmla="*/ 455 h 1101"/>
                  <a:gd name="T12" fmla="*/ 494 w 1101"/>
                  <a:gd name="T13" fmla="*/ 851 h 1101"/>
                  <a:gd name="T14" fmla="*/ 607 w 1101"/>
                  <a:gd name="T15" fmla="*/ 851 h 1101"/>
                  <a:gd name="T16" fmla="*/ 607 w 1101"/>
                  <a:gd name="T17" fmla="*/ 455 h 1101"/>
                  <a:gd name="T18" fmla="*/ 494 w 1101"/>
                  <a:gd name="T19" fmla="*/ 455 h 1101"/>
                  <a:gd name="T20" fmla="*/ 1101 w 1101"/>
                  <a:gd name="T21" fmla="*/ 551 h 1101"/>
                  <a:gd name="T22" fmla="*/ 550 w 1101"/>
                  <a:gd name="T23" fmla="*/ 1101 h 1101"/>
                  <a:gd name="T24" fmla="*/ 0 w 1101"/>
                  <a:gd name="T25" fmla="*/ 551 h 1101"/>
                  <a:gd name="T26" fmla="*/ 550 w 1101"/>
                  <a:gd name="T27" fmla="*/ 0 h 1101"/>
                  <a:gd name="T28" fmla="*/ 1101 w 1101"/>
                  <a:gd name="T29" fmla="*/ 55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01" h="1101">
                    <a:moveTo>
                      <a:pt x="550" y="231"/>
                    </a:moveTo>
                    <a:cubicBezTo>
                      <a:pt x="511" y="231"/>
                      <a:pt x="480" y="262"/>
                      <a:pt x="480" y="301"/>
                    </a:cubicBezTo>
                    <a:cubicBezTo>
                      <a:pt x="480" y="340"/>
                      <a:pt x="511" y="372"/>
                      <a:pt x="550" y="372"/>
                    </a:cubicBezTo>
                    <a:cubicBezTo>
                      <a:pt x="589" y="372"/>
                      <a:pt x="621" y="340"/>
                      <a:pt x="621" y="301"/>
                    </a:cubicBezTo>
                    <a:cubicBezTo>
                      <a:pt x="621" y="262"/>
                      <a:pt x="589" y="231"/>
                      <a:pt x="550" y="231"/>
                    </a:cubicBezTo>
                    <a:close/>
                    <a:moveTo>
                      <a:pt x="494" y="455"/>
                    </a:moveTo>
                    <a:lnTo>
                      <a:pt x="494" y="851"/>
                    </a:lnTo>
                    <a:lnTo>
                      <a:pt x="607" y="851"/>
                    </a:lnTo>
                    <a:lnTo>
                      <a:pt x="607" y="455"/>
                    </a:lnTo>
                    <a:lnTo>
                      <a:pt x="494" y="455"/>
                    </a:lnTo>
                    <a:close/>
                    <a:moveTo>
                      <a:pt x="1101" y="551"/>
                    </a:moveTo>
                    <a:cubicBezTo>
                      <a:pt x="1101" y="855"/>
                      <a:pt x="854" y="1101"/>
                      <a:pt x="550" y="1101"/>
                    </a:cubicBezTo>
                    <a:cubicBezTo>
                      <a:pt x="247" y="1101"/>
                      <a:pt x="0" y="855"/>
                      <a:pt x="0" y="551"/>
                    </a:cubicBezTo>
                    <a:cubicBezTo>
                      <a:pt x="0" y="247"/>
                      <a:pt x="247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Warning Icon">
                <a:extLst>
                  <a:ext uri="{FF2B5EF4-FFF2-40B4-BE49-F238E27FC236}">
                    <a16:creationId xmlns:a16="http://schemas.microsoft.com/office/drawing/2014/main" id="{54515850-FECC-4808-B4B2-51B765BC365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73534" y="1670507"/>
                <a:ext cx="457200" cy="395287"/>
              </a:xfrm>
              <a:custGeom>
                <a:avLst/>
                <a:gdLst>
                  <a:gd name="T0" fmla="*/ 1270 w 1270"/>
                  <a:gd name="T1" fmla="*/ 1101 h 1101"/>
                  <a:gd name="T2" fmla="*/ 0 w 1270"/>
                  <a:gd name="T3" fmla="*/ 1101 h 1101"/>
                  <a:gd name="T4" fmla="*/ 635 w 1270"/>
                  <a:gd name="T5" fmla="*/ 0 h 1101"/>
                  <a:gd name="T6" fmla="*/ 1270 w 1270"/>
                  <a:gd name="T7" fmla="*/ 1101 h 1101"/>
                  <a:gd name="T8" fmla="*/ 579 w 1270"/>
                  <a:gd name="T9" fmla="*/ 320 h 1101"/>
                  <a:gd name="T10" fmla="*/ 579 w 1270"/>
                  <a:gd name="T11" fmla="*/ 716 h 1101"/>
                  <a:gd name="T12" fmla="*/ 691 w 1270"/>
                  <a:gd name="T13" fmla="*/ 716 h 1101"/>
                  <a:gd name="T14" fmla="*/ 691 w 1270"/>
                  <a:gd name="T15" fmla="*/ 320 h 1101"/>
                  <a:gd name="T16" fmla="*/ 579 w 1270"/>
                  <a:gd name="T17" fmla="*/ 320 h 1101"/>
                  <a:gd name="T18" fmla="*/ 635 w 1270"/>
                  <a:gd name="T19" fmla="*/ 799 h 1101"/>
                  <a:gd name="T20" fmla="*/ 564 w 1270"/>
                  <a:gd name="T21" fmla="*/ 870 h 1101"/>
                  <a:gd name="T22" fmla="*/ 635 w 1270"/>
                  <a:gd name="T23" fmla="*/ 940 h 1101"/>
                  <a:gd name="T24" fmla="*/ 706 w 1270"/>
                  <a:gd name="T25" fmla="*/ 870 h 1101"/>
                  <a:gd name="T26" fmla="*/ 635 w 1270"/>
                  <a:gd name="T27" fmla="*/ 79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0" h="1101">
                    <a:moveTo>
                      <a:pt x="1270" y="1101"/>
                    </a:moveTo>
                    <a:lnTo>
                      <a:pt x="0" y="1101"/>
                    </a:lnTo>
                    <a:lnTo>
                      <a:pt x="635" y="0"/>
                    </a:lnTo>
                    <a:lnTo>
                      <a:pt x="1270" y="1101"/>
                    </a:lnTo>
                    <a:close/>
                    <a:moveTo>
                      <a:pt x="579" y="320"/>
                    </a:moveTo>
                    <a:lnTo>
                      <a:pt x="579" y="716"/>
                    </a:lnTo>
                    <a:lnTo>
                      <a:pt x="691" y="716"/>
                    </a:lnTo>
                    <a:lnTo>
                      <a:pt x="691" y="320"/>
                    </a:lnTo>
                    <a:lnTo>
                      <a:pt x="579" y="320"/>
                    </a:lnTo>
                    <a:close/>
                    <a:moveTo>
                      <a:pt x="635" y="799"/>
                    </a:moveTo>
                    <a:cubicBezTo>
                      <a:pt x="596" y="799"/>
                      <a:pt x="564" y="831"/>
                      <a:pt x="564" y="870"/>
                    </a:cubicBezTo>
                    <a:cubicBezTo>
                      <a:pt x="564" y="909"/>
                      <a:pt x="596" y="940"/>
                      <a:pt x="635" y="940"/>
                    </a:cubicBezTo>
                    <a:cubicBezTo>
                      <a:pt x="674" y="940"/>
                      <a:pt x="706" y="909"/>
                      <a:pt x="706" y="870"/>
                    </a:cubicBezTo>
                    <a:cubicBezTo>
                      <a:pt x="706" y="831"/>
                      <a:pt x="674" y="799"/>
                      <a:pt x="635" y="79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9" name="Error Icon" hidden="1">
                <a:extLst>
                  <a:ext uri="{FF2B5EF4-FFF2-40B4-BE49-F238E27FC236}">
                    <a16:creationId xmlns:a16="http://schemas.microsoft.com/office/drawing/2014/main" id="{7B63EA01-8210-429B-BBF9-AD1D6CDE5F4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70507"/>
                <a:ext cx="398463" cy="395287"/>
              </a:xfrm>
              <a:custGeom>
                <a:avLst/>
                <a:gdLst>
                  <a:gd name="T0" fmla="*/ 1101 w 1101"/>
                  <a:gd name="T1" fmla="*/ 778 h 1100"/>
                  <a:gd name="T2" fmla="*/ 778 w 1101"/>
                  <a:gd name="T3" fmla="*/ 1100 h 1100"/>
                  <a:gd name="T4" fmla="*/ 322 w 1101"/>
                  <a:gd name="T5" fmla="*/ 1100 h 1100"/>
                  <a:gd name="T6" fmla="*/ 0 w 1101"/>
                  <a:gd name="T7" fmla="*/ 778 h 1100"/>
                  <a:gd name="T8" fmla="*/ 0 w 1101"/>
                  <a:gd name="T9" fmla="*/ 322 h 1100"/>
                  <a:gd name="T10" fmla="*/ 322 w 1101"/>
                  <a:gd name="T11" fmla="*/ 0 h 1100"/>
                  <a:gd name="T12" fmla="*/ 778 w 1101"/>
                  <a:gd name="T13" fmla="*/ 0 h 1100"/>
                  <a:gd name="T14" fmla="*/ 1101 w 1101"/>
                  <a:gd name="T15" fmla="*/ 322 h 1100"/>
                  <a:gd name="T16" fmla="*/ 1101 w 1101"/>
                  <a:gd name="T17" fmla="*/ 778 h 1100"/>
                  <a:gd name="T18" fmla="*/ 380 w 1101"/>
                  <a:gd name="T19" fmla="*/ 300 h 1100"/>
                  <a:gd name="T20" fmla="*/ 301 w 1101"/>
                  <a:gd name="T21" fmla="*/ 380 h 1100"/>
                  <a:gd name="T22" fmla="*/ 470 w 1101"/>
                  <a:gd name="T23" fmla="*/ 550 h 1100"/>
                  <a:gd name="T24" fmla="*/ 301 w 1101"/>
                  <a:gd name="T25" fmla="*/ 719 h 1100"/>
                  <a:gd name="T26" fmla="*/ 380 w 1101"/>
                  <a:gd name="T27" fmla="*/ 799 h 1100"/>
                  <a:gd name="T28" fmla="*/ 550 w 1101"/>
                  <a:gd name="T29" fmla="*/ 629 h 1100"/>
                  <a:gd name="T30" fmla="*/ 720 w 1101"/>
                  <a:gd name="T31" fmla="*/ 799 h 1100"/>
                  <a:gd name="T32" fmla="*/ 800 w 1101"/>
                  <a:gd name="T33" fmla="*/ 719 h 1100"/>
                  <a:gd name="T34" fmla="*/ 630 w 1101"/>
                  <a:gd name="T35" fmla="*/ 550 h 1100"/>
                  <a:gd name="T36" fmla="*/ 800 w 1101"/>
                  <a:gd name="T37" fmla="*/ 380 h 1100"/>
                  <a:gd name="T38" fmla="*/ 720 w 1101"/>
                  <a:gd name="T39" fmla="*/ 300 h 1100"/>
                  <a:gd name="T40" fmla="*/ 550 w 1101"/>
                  <a:gd name="T41" fmla="*/ 470 h 1100"/>
                  <a:gd name="T42" fmla="*/ 380 w 1101"/>
                  <a:gd name="T43" fmla="*/ 300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01" h="1100">
                    <a:moveTo>
                      <a:pt x="1101" y="778"/>
                    </a:moveTo>
                    <a:lnTo>
                      <a:pt x="778" y="1100"/>
                    </a:lnTo>
                    <a:lnTo>
                      <a:pt x="322" y="1100"/>
                    </a:lnTo>
                    <a:lnTo>
                      <a:pt x="0" y="778"/>
                    </a:lnTo>
                    <a:lnTo>
                      <a:pt x="0" y="322"/>
                    </a:lnTo>
                    <a:lnTo>
                      <a:pt x="322" y="0"/>
                    </a:lnTo>
                    <a:lnTo>
                      <a:pt x="778" y="0"/>
                    </a:lnTo>
                    <a:lnTo>
                      <a:pt x="1101" y="322"/>
                    </a:lnTo>
                    <a:lnTo>
                      <a:pt x="1101" y="778"/>
                    </a:lnTo>
                    <a:close/>
                    <a:moveTo>
                      <a:pt x="380" y="300"/>
                    </a:moveTo>
                    <a:lnTo>
                      <a:pt x="301" y="380"/>
                    </a:lnTo>
                    <a:lnTo>
                      <a:pt x="470" y="550"/>
                    </a:lnTo>
                    <a:lnTo>
                      <a:pt x="301" y="719"/>
                    </a:lnTo>
                    <a:lnTo>
                      <a:pt x="380" y="799"/>
                    </a:lnTo>
                    <a:lnTo>
                      <a:pt x="550" y="629"/>
                    </a:lnTo>
                    <a:lnTo>
                      <a:pt x="720" y="799"/>
                    </a:lnTo>
                    <a:lnTo>
                      <a:pt x="800" y="719"/>
                    </a:lnTo>
                    <a:lnTo>
                      <a:pt x="630" y="550"/>
                    </a:lnTo>
                    <a:lnTo>
                      <a:pt x="800" y="380"/>
                    </a:lnTo>
                    <a:lnTo>
                      <a:pt x="720" y="300"/>
                    </a:lnTo>
                    <a:lnTo>
                      <a:pt x="550" y="470"/>
                    </a:lnTo>
                    <a:lnTo>
                      <a:pt x="380" y="30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00" name="Question Icon" hidden="1">
                <a:extLst>
                  <a:ext uri="{FF2B5EF4-FFF2-40B4-BE49-F238E27FC236}">
                    <a16:creationId xmlns:a16="http://schemas.microsoft.com/office/drawing/2014/main" id="{3F13B0B1-D828-4128-923C-5365544DD9E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903" y="1669713"/>
                <a:ext cx="398463" cy="396875"/>
              </a:xfrm>
              <a:custGeom>
                <a:avLst/>
                <a:gdLst>
                  <a:gd name="T0" fmla="*/ 1101 w 1101"/>
                  <a:gd name="T1" fmla="*/ 551 h 1101"/>
                  <a:gd name="T2" fmla="*/ 550 w 1101"/>
                  <a:gd name="T3" fmla="*/ 1101 h 1101"/>
                  <a:gd name="T4" fmla="*/ 0 w 1101"/>
                  <a:gd name="T5" fmla="*/ 551 h 1101"/>
                  <a:gd name="T6" fmla="*/ 550 w 1101"/>
                  <a:gd name="T7" fmla="*/ 0 h 1101"/>
                  <a:gd name="T8" fmla="*/ 1101 w 1101"/>
                  <a:gd name="T9" fmla="*/ 551 h 1101"/>
                  <a:gd name="T10" fmla="*/ 596 w 1101"/>
                  <a:gd name="T11" fmla="*/ 685 h 1101"/>
                  <a:gd name="T12" fmla="*/ 509 w 1101"/>
                  <a:gd name="T13" fmla="*/ 685 h 1101"/>
                  <a:gd name="T14" fmla="*/ 509 w 1101"/>
                  <a:gd name="T15" fmla="*/ 625 h 1101"/>
                  <a:gd name="T16" fmla="*/ 521 w 1101"/>
                  <a:gd name="T17" fmla="*/ 577 h 1101"/>
                  <a:gd name="T18" fmla="*/ 575 w 1101"/>
                  <a:gd name="T19" fmla="*/ 527 h 1101"/>
                  <a:gd name="T20" fmla="*/ 638 w 1101"/>
                  <a:gd name="T21" fmla="*/ 424 h 1101"/>
                  <a:gd name="T22" fmla="*/ 614 w 1101"/>
                  <a:gd name="T23" fmla="*/ 359 h 1101"/>
                  <a:gd name="T24" fmla="*/ 549 w 1101"/>
                  <a:gd name="T25" fmla="*/ 334 h 1101"/>
                  <a:gd name="T26" fmla="*/ 440 w 1101"/>
                  <a:gd name="T27" fmla="*/ 462 h 1101"/>
                  <a:gd name="T28" fmla="*/ 343 w 1101"/>
                  <a:gd name="T29" fmla="*/ 445 h 1101"/>
                  <a:gd name="T30" fmla="*/ 413 w 1101"/>
                  <a:gd name="T31" fmla="*/ 295 h 1101"/>
                  <a:gd name="T32" fmla="*/ 561 w 1101"/>
                  <a:gd name="T33" fmla="*/ 241 h 1101"/>
                  <a:gd name="T34" fmla="*/ 702 w 1101"/>
                  <a:gd name="T35" fmla="*/ 291 h 1101"/>
                  <a:gd name="T36" fmla="*/ 758 w 1101"/>
                  <a:gd name="T37" fmla="*/ 418 h 1101"/>
                  <a:gd name="T38" fmla="*/ 743 w 1101"/>
                  <a:gd name="T39" fmla="*/ 489 h 1101"/>
                  <a:gd name="T40" fmla="*/ 707 w 1101"/>
                  <a:gd name="T41" fmla="*/ 541 h 1101"/>
                  <a:gd name="T42" fmla="*/ 624 w 1101"/>
                  <a:gd name="T43" fmla="*/ 606 h 1101"/>
                  <a:gd name="T44" fmla="*/ 601 w 1101"/>
                  <a:gd name="T45" fmla="*/ 632 h 1101"/>
                  <a:gd name="T46" fmla="*/ 596 w 1101"/>
                  <a:gd name="T47" fmla="*/ 685 h 1101"/>
                  <a:gd name="T48" fmla="*/ 614 w 1101"/>
                  <a:gd name="T49" fmla="*/ 749 h 1101"/>
                  <a:gd name="T50" fmla="*/ 614 w 1101"/>
                  <a:gd name="T51" fmla="*/ 861 h 1101"/>
                  <a:gd name="T52" fmla="*/ 509 w 1101"/>
                  <a:gd name="T53" fmla="*/ 861 h 1101"/>
                  <a:gd name="T54" fmla="*/ 509 w 1101"/>
                  <a:gd name="T55" fmla="*/ 749 h 1101"/>
                  <a:gd name="T56" fmla="*/ 614 w 1101"/>
                  <a:gd name="T57" fmla="*/ 749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01" h="1101">
                    <a:moveTo>
                      <a:pt x="1101" y="551"/>
                    </a:moveTo>
                    <a:cubicBezTo>
                      <a:pt x="1101" y="854"/>
                      <a:pt x="854" y="1101"/>
                      <a:pt x="550" y="1101"/>
                    </a:cubicBezTo>
                    <a:cubicBezTo>
                      <a:pt x="246" y="1101"/>
                      <a:pt x="0" y="854"/>
                      <a:pt x="0" y="551"/>
                    </a:cubicBezTo>
                    <a:cubicBezTo>
                      <a:pt x="0" y="247"/>
                      <a:pt x="246" y="0"/>
                      <a:pt x="550" y="0"/>
                    </a:cubicBezTo>
                    <a:cubicBezTo>
                      <a:pt x="854" y="0"/>
                      <a:pt x="1101" y="247"/>
                      <a:pt x="1101" y="551"/>
                    </a:cubicBezTo>
                    <a:close/>
                    <a:moveTo>
                      <a:pt x="596" y="685"/>
                    </a:moveTo>
                    <a:lnTo>
                      <a:pt x="509" y="685"/>
                    </a:lnTo>
                    <a:lnTo>
                      <a:pt x="509" y="625"/>
                    </a:lnTo>
                    <a:cubicBezTo>
                      <a:pt x="509" y="605"/>
                      <a:pt x="513" y="589"/>
                      <a:pt x="521" y="577"/>
                    </a:cubicBezTo>
                    <a:cubicBezTo>
                      <a:pt x="529" y="565"/>
                      <a:pt x="547" y="549"/>
                      <a:pt x="575" y="527"/>
                    </a:cubicBezTo>
                    <a:cubicBezTo>
                      <a:pt x="617" y="495"/>
                      <a:pt x="638" y="460"/>
                      <a:pt x="638" y="424"/>
                    </a:cubicBezTo>
                    <a:cubicBezTo>
                      <a:pt x="638" y="397"/>
                      <a:pt x="630" y="375"/>
                      <a:pt x="614" y="359"/>
                    </a:cubicBezTo>
                    <a:cubicBezTo>
                      <a:pt x="597" y="343"/>
                      <a:pt x="576" y="334"/>
                      <a:pt x="549" y="334"/>
                    </a:cubicBezTo>
                    <a:cubicBezTo>
                      <a:pt x="488" y="334"/>
                      <a:pt x="451" y="377"/>
                      <a:pt x="440" y="462"/>
                    </a:cubicBezTo>
                    <a:lnTo>
                      <a:pt x="343" y="445"/>
                    </a:lnTo>
                    <a:cubicBezTo>
                      <a:pt x="349" y="381"/>
                      <a:pt x="372" y="331"/>
                      <a:pt x="413" y="295"/>
                    </a:cubicBezTo>
                    <a:cubicBezTo>
                      <a:pt x="454" y="259"/>
                      <a:pt x="503" y="241"/>
                      <a:pt x="561" y="241"/>
                    </a:cubicBezTo>
                    <a:cubicBezTo>
                      <a:pt x="618" y="241"/>
                      <a:pt x="665" y="257"/>
                      <a:pt x="702" y="291"/>
                    </a:cubicBezTo>
                    <a:cubicBezTo>
                      <a:pt x="739" y="325"/>
                      <a:pt x="758" y="367"/>
                      <a:pt x="758" y="418"/>
                    </a:cubicBezTo>
                    <a:cubicBezTo>
                      <a:pt x="758" y="443"/>
                      <a:pt x="753" y="467"/>
                      <a:pt x="743" y="489"/>
                    </a:cubicBezTo>
                    <a:cubicBezTo>
                      <a:pt x="732" y="512"/>
                      <a:pt x="721" y="529"/>
                      <a:pt x="707" y="541"/>
                    </a:cubicBezTo>
                    <a:cubicBezTo>
                      <a:pt x="694" y="554"/>
                      <a:pt x="667" y="575"/>
                      <a:pt x="624" y="606"/>
                    </a:cubicBezTo>
                    <a:cubicBezTo>
                      <a:pt x="612" y="615"/>
                      <a:pt x="605" y="624"/>
                      <a:pt x="601" y="632"/>
                    </a:cubicBezTo>
                    <a:cubicBezTo>
                      <a:pt x="598" y="640"/>
                      <a:pt x="596" y="658"/>
                      <a:pt x="596" y="685"/>
                    </a:cubicBezTo>
                    <a:close/>
                    <a:moveTo>
                      <a:pt x="614" y="749"/>
                    </a:moveTo>
                    <a:lnTo>
                      <a:pt x="614" y="861"/>
                    </a:lnTo>
                    <a:lnTo>
                      <a:pt x="509" y="861"/>
                    </a:lnTo>
                    <a:lnTo>
                      <a:pt x="509" y="749"/>
                    </a:lnTo>
                    <a:lnTo>
                      <a:pt x="614" y="74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4" name="직사각형 193">
              <a:extLst>
                <a:ext uri="{FF2B5EF4-FFF2-40B4-BE49-F238E27FC236}">
                  <a16:creationId xmlns:a16="http://schemas.microsoft.com/office/drawing/2014/main" id="{8DE5062F-6C7D-45CC-B368-798C037223FE}"/>
                </a:ext>
              </a:extLst>
            </p:cNvPr>
            <p:cNvSpPr/>
            <p:nvPr/>
          </p:nvSpPr>
          <p:spPr>
            <a:xfrm>
              <a:off x="6683080" y="4229495"/>
              <a:ext cx="2886429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검색된 결과가 없습니다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01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6202588-93D8-4446-B370-7F0E8677953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285116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2" name="Scroll Indicator">
            <a:extLst>
              <a:ext uri="{FF2B5EF4-FFF2-40B4-BE49-F238E27FC236}">
                <a16:creationId xmlns:a16="http://schemas.microsoft.com/office/drawing/2014/main" id="{F9F225FA-C83C-426F-B817-3F55E019658F}"/>
              </a:ext>
            </a:extLst>
          </p:cNvPr>
          <p:cNvGrpSpPr/>
          <p:nvPr/>
        </p:nvGrpSpPr>
        <p:grpSpPr>
          <a:xfrm>
            <a:off x="3124167" y="1418435"/>
            <a:ext cx="25400" cy="3816000"/>
            <a:chOff x="892175" y="1261242"/>
            <a:chExt cx="25400" cy="3016250"/>
          </a:xfrm>
        </p:grpSpPr>
        <p:cxnSp>
          <p:nvCxnSpPr>
            <p:cNvPr id="203" name="Track">
              <a:extLst>
                <a:ext uri="{FF2B5EF4-FFF2-40B4-BE49-F238E27FC236}">
                  <a16:creationId xmlns:a16="http://schemas.microsoft.com/office/drawing/2014/main" id="{756E6C97-EC20-495C-88CC-CCA1A17B6876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4" name="Thumb">
              <a:extLst>
                <a:ext uri="{FF2B5EF4-FFF2-40B4-BE49-F238E27FC236}">
                  <a16:creationId xmlns:a16="http://schemas.microsoft.com/office/drawing/2014/main" id="{A949A1C7-55DE-4730-B3BF-AB1E23D4D619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5" name="Export">
            <a:extLst>
              <a:ext uri="{FF2B5EF4-FFF2-40B4-BE49-F238E27FC236}">
                <a16:creationId xmlns:a16="http://schemas.microsoft.com/office/drawing/2014/main" id="{5656A43C-E37E-4D45-9E97-C2DEC5BFF2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66835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A581FE0C-A6F3-4C27-97FE-1ED94088A6AB}"/>
              </a:ext>
            </a:extLst>
          </p:cNvPr>
          <p:cNvSpPr/>
          <p:nvPr/>
        </p:nvSpPr>
        <p:spPr>
          <a:xfrm>
            <a:off x="410179" y="135241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0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B8B42EA-3DD9-4153-B7FF-0C8F5AF938EC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4967" y="147521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78F8A668-EAC5-4AB3-9204-15AB081D66A2}"/>
              </a:ext>
            </a:extLst>
          </p:cNvPr>
          <p:cNvGrpSpPr/>
          <p:nvPr/>
        </p:nvGrpSpPr>
        <p:grpSpPr>
          <a:xfrm>
            <a:off x="432395" y="2082625"/>
            <a:ext cx="1471172" cy="377855"/>
            <a:chOff x="730167" y="1695906"/>
            <a:chExt cx="1471172" cy="377855"/>
          </a:xfrm>
        </p:grpSpPr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0FF61335-E975-435C-8F29-8B84B27B8DAE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210" name="Profile Picture">
              <a:extLst>
                <a:ext uri="{FF2B5EF4-FFF2-40B4-BE49-F238E27FC236}">
                  <a16:creationId xmlns:a16="http://schemas.microsoft.com/office/drawing/2014/main" id="{E54B3C79-EC1C-429F-B502-3FB9EB97BD6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212" name="Background">
                <a:extLst>
                  <a:ext uri="{FF2B5EF4-FFF2-40B4-BE49-F238E27FC236}">
                    <a16:creationId xmlns:a16="http://schemas.microsoft.com/office/drawing/2014/main" id="{15F1CD65-7B46-4C2F-92D8-0FC3E4CF5A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3" name="Profile Icon">
                <a:extLst>
                  <a:ext uri="{FF2B5EF4-FFF2-40B4-BE49-F238E27FC236}">
                    <a16:creationId xmlns:a16="http://schemas.microsoft.com/office/drawing/2014/main" id="{49E6E540-CAD9-429C-B8D4-AEE47EE6887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11" name="직사각형 210">
              <a:extLst>
                <a:ext uri="{FF2B5EF4-FFF2-40B4-BE49-F238E27FC236}">
                  <a16:creationId xmlns:a16="http://schemas.microsoft.com/office/drawing/2014/main" id="{17B693EF-B78F-48B9-AC9B-B5A88D0011DC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19B4C752-9A4B-4D02-A89B-BA4499CFBA40}"/>
              </a:ext>
            </a:extLst>
          </p:cNvPr>
          <p:cNvSpPr/>
          <p:nvPr/>
        </p:nvSpPr>
        <p:spPr>
          <a:xfrm>
            <a:off x="2526633" y="209767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28013E8F-D099-4812-AA8E-E69B0C00AACF}"/>
              </a:ext>
            </a:extLst>
          </p:cNvPr>
          <p:cNvGrpSpPr/>
          <p:nvPr/>
        </p:nvGrpSpPr>
        <p:grpSpPr>
          <a:xfrm>
            <a:off x="731451" y="1645298"/>
            <a:ext cx="829073" cy="377855"/>
            <a:chOff x="1029223" y="2019637"/>
            <a:chExt cx="829073" cy="377855"/>
          </a:xfrm>
        </p:grpSpPr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9CBDA525-8E1C-40F7-BE45-61A8C52083AA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217" name="직사각형 216">
              <a:extLst>
                <a:ext uri="{FF2B5EF4-FFF2-40B4-BE49-F238E27FC236}">
                  <a16:creationId xmlns:a16="http://schemas.microsoft.com/office/drawing/2014/main" id="{247919E1-59A1-475E-9ACC-2B7B8E8B2BE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57DFBAE2-7C63-4EDA-AF73-0E3968BC2CA9}"/>
              </a:ext>
            </a:extLst>
          </p:cNvPr>
          <p:cNvGrpSpPr/>
          <p:nvPr/>
        </p:nvGrpSpPr>
        <p:grpSpPr>
          <a:xfrm>
            <a:off x="432395" y="1665908"/>
            <a:ext cx="336634" cy="336634"/>
            <a:chOff x="730167" y="2022485"/>
            <a:chExt cx="336634" cy="336634"/>
          </a:xfrm>
        </p:grpSpPr>
        <p:sp>
          <p:nvSpPr>
            <p:cNvPr id="219" name="Background">
              <a:extLst>
                <a:ext uri="{FF2B5EF4-FFF2-40B4-BE49-F238E27FC236}">
                  <a16:creationId xmlns:a16="http://schemas.microsoft.com/office/drawing/2014/main" id="{B8E21BB3-9CBD-4139-90C4-D74BCEB5521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20" name="그래픽 219" descr="로봇">
              <a:extLst>
                <a:ext uri="{FF2B5EF4-FFF2-40B4-BE49-F238E27FC236}">
                  <a16:creationId xmlns:a16="http://schemas.microsoft.com/office/drawing/2014/main" id="{D80F3DE3-EEA8-4D5E-AD24-64F1B042FEC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222" name="그래픽 221" descr="신호음 장치 음소거">
            <a:extLst>
              <a:ext uri="{FF2B5EF4-FFF2-40B4-BE49-F238E27FC236}">
                <a16:creationId xmlns:a16="http://schemas.microsoft.com/office/drawing/2014/main" id="{AFB0E827-BE42-43FA-BDDC-C5F11CD94E6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46709" y="1684777"/>
            <a:ext cx="151466" cy="151466"/>
          </a:xfrm>
          <a:prstGeom prst="rect">
            <a:avLst/>
          </a:prstGeom>
        </p:spPr>
      </p:pic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E71BDE01-9215-4015-B70C-F9F9DC14823D}"/>
              </a:ext>
            </a:extLst>
          </p:cNvPr>
          <p:cNvSpPr/>
          <p:nvPr/>
        </p:nvSpPr>
        <p:spPr>
          <a:xfrm>
            <a:off x="2526633" y="166603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24" name="타원 223">
            <a:extLst>
              <a:ext uri="{FF2B5EF4-FFF2-40B4-BE49-F238E27FC236}">
                <a16:creationId xmlns:a16="http://schemas.microsoft.com/office/drawing/2014/main" id="{20E7752A-4687-4BD4-B7DC-14BDE05FE19D}"/>
              </a:ext>
            </a:extLst>
          </p:cNvPr>
          <p:cNvSpPr/>
          <p:nvPr/>
        </p:nvSpPr>
        <p:spPr>
          <a:xfrm>
            <a:off x="2873963" y="1840275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4E0F4B40-D94D-4E0A-8AB0-A59BA0DAD2A8}"/>
              </a:ext>
            </a:extLst>
          </p:cNvPr>
          <p:cNvGrpSpPr/>
          <p:nvPr/>
        </p:nvGrpSpPr>
        <p:grpSpPr>
          <a:xfrm>
            <a:off x="384967" y="2542859"/>
            <a:ext cx="2755937" cy="1099364"/>
            <a:chOff x="384967" y="3353742"/>
            <a:chExt cx="2755937" cy="1099364"/>
          </a:xfrm>
        </p:grpSpPr>
        <p:sp>
          <p:nvSpPr>
            <p:cNvPr id="226" name="직사각형 225">
              <a:extLst>
                <a:ext uri="{FF2B5EF4-FFF2-40B4-BE49-F238E27FC236}">
                  <a16:creationId xmlns:a16="http://schemas.microsoft.com/office/drawing/2014/main" id="{DE5CE843-CDA8-4090-A9BB-EBB5F90CF8CB}"/>
                </a:ext>
              </a:extLst>
            </p:cNvPr>
            <p:cNvSpPr/>
            <p:nvPr/>
          </p:nvSpPr>
          <p:spPr>
            <a:xfrm>
              <a:off x="410179" y="3353742"/>
              <a:ext cx="1568058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화요일</a:t>
              </a:r>
            </a:p>
          </p:txBody>
        </p:sp>
        <p:sp>
          <p:nvSpPr>
            <p:cNvPr id="227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85E8E60-9DFA-4AE5-8B04-849F38E1B051}"/>
                </a:ext>
              </a:extLst>
            </p:cNvPr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 rot="10800000">
              <a:off x="384967" y="3476541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171EDE9D-0D41-470C-80B8-44EA13C87603}"/>
                </a:ext>
              </a:extLst>
            </p:cNvPr>
            <p:cNvSpPr/>
            <p:nvPr/>
          </p:nvSpPr>
          <p:spPr>
            <a:xfrm>
              <a:off x="2526633" y="4099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29" name="그래픽 228" descr="신호음 장치 음소거">
              <a:extLst>
                <a:ext uri="{FF2B5EF4-FFF2-40B4-BE49-F238E27FC236}">
                  <a16:creationId xmlns:a16="http://schemas.microsoft.com/office/drawing/2014/main" id="{E5617ABA-460C-4FBA-B23C-0C060EDA9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237625" y="3686105"/>
              <a:ext cx="151466" cy="151466"/>
            </a:xfrm>
            <a:prstGeom prst="rect">
              <a:avLst/>
            </a:prstGeom>
          </p:spPr>
        </p:pic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C9FCA79E-5B50-4A6D-8ECC-2701741006FF}"/>
                </a:ext>
              </a:extLst>
            </p:cNvPr>
            <p:cNvGrpSpPr/>
            <p:nvPr/>
          </p:nvGrpSpPr>
          <p:grpSpPr>
            <a:xfrm>
              <a:off x="428718" y="3646626"/>
              <a:ext cx="2712186" cy="377855"/>
              <a:chOff x="428718" y="3646626"/>
              <a:chExt cx="2712186" cy="377855"/>
            </a:xfrm>
          </p:grpSpPr>
          <p:sp>
            <p:nvSpPr>
              <p:cNvPr id="248" name="직사각형 247">
                <a:extLst>
                  <a:ext uri="{FF2B5EF4-FFF2-40B4-BE49-F238E27FC236}">
                    <a16:creationId xmlns:a16="http://schemas.microsoft.com/office/drawing/2014/main" id="{1AF6974C-51C9-4C01-9466-05666325B476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52" name="그룹 251">
                <a:extLst>
                  <a:ext uri="{FF2B5EF4-FFF2-40B4-BE49-F238E27FC236}">
                    <a16:creationId xmlns:a16="http://schemas.microsoft.com/office/drawing/2014/main" id="{3C70A05C-878A-487D-B05B-A6D7AF946B8A}"/>
                  </a:ext>
                </a:extLst>
              </p:cNvPr>
              <p:cNvGrpSpPr/>
              <p:nvPr/>
            </p:nvGrpSpPr>
            <p:grpSpPr>
              <a:xfrm>
                <a:off x="428718" y="3646626"/>
                <a:ext cx="2612967" cy="377855"/>
                <a:chOff x="428718" y="3646626"/>
                <a:chExt cx="2612967" cy="377855"/>
              </a:xfrm>
            </p:grpSpPr>
            <p:grpSp>
              <p:nvGrpSpPr>
                <p:cNvPr id="253" name="그룹 252">
                  <a:extLst>
                    <a:ext uri="{FF2B5EF4-FFF2-40B4-BE49-F238E27FC236}">
                      <a16:creationId xmlns:a16="http://schemas.microsoft.com/office/drawing/2014/main" id="{5CEB94ED-842C-4F37-8F96-B8D463E14322}"/>
                    </a:ext>
                  </a:extLst>
                </p:cNvPr>
                <p:cNvGrpSpPr/>
                <p:nvPr/>
              </p:nvGrpSpPr>
              <p:grpSpPr>
                <a:xfrm>
                  <a:off x="731451" y="3646626"/>
                  <a:ext cx="1364476" cy="377855"/>
                  <a:chOff x="1029223" y="2019637"/>
                  <a:chExt cx="1364476" cy="377855"/>
                </a:xfrm>
              </p:grpSpPr>
              <p:sp>
                <p:nvSpPr>
                  <p:cNvPr id="259" name="직사각형 258">
                    <a:extLst>
                      <a:ext uri="{FF2B5EF4-FFF2-40B4-BE49-F238E27FC236}">
                        <a16:creationId xmlns:a16="http://schemas.microsoft.com/office/drawing/2014/main" id="{050D6490-DE39-4610-9AB3-09C0A2F42A0B}"/>
                      </a:ext>
                    </a:extLst>
                  </p:cNvPr>
                  <p:cNvSpPr/>
                  <p:nvPr/>
                </p:nvSpPr>
                <p:spPr>
                  <a:xfrm>
                    <a:off x="1029223" y="2019637"/>
                    <a:ext cx="136447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강성현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강희주</a:t>
                    </a:r>
                    <a:r>
                      <a:rPr kumimoji="1" lang="en-US" altLang="ko-KR" sz="900" b="1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, </a:t>
                    </a:r>
                    <a:r>
                      <a:rPr kumimoji="1" lang="ko-KR" altLang="en-US" sz="900" b="1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김남희</a:t>
                    </a:r>
                    <a:endPara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" name="직사각형 259">
                    <a:extLst>
                      <a:ext uri="{FF2B5EF4-FFF2-40B4-BE49-F238E27FC236}">
                        <a16:creationId xmlns:a16="http://schemas.microsoft.com/office/drawing/2014/main" id="{6682EC41-4E99-4426-94E5-704E743986E6}"/>
                      </a:ext>
                    </a:extLst>
                  </p:cNvPr>
                  <p:cNvSpPr/>
                  <p:nvPr/>
                </p:nvSpPr>
                <p:spPr>
                  <a:xfrm>
                    <a:off x="1029223" y="2197437"/>
                    <a:ext cx="630301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lvl="0"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[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첨부파일</a:t>
                    </a: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] </a:t>
                    </a:r>
                  </a:p>
                </p:txBody>
              </p:sp>
            </p:grpSp>
            <p:grpSp>
              <p:nvGrpSpPr>
                <p:cNvPr id="254" name="그룹 253">
                  <a:extLst>
                    <a:ext uri="{FF2B5EF4-FFF2-40B4-BE49-F238E27FC236}">
                      <a16:creationId xmlns:a16="http://schemas.microsoft.com/office/drawing/2014/main" id="{A0F44DA1-FBA8-40DD-9323-5A1DBBCEB427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255" name="그룹 254">
                    <a:extLst>
                      <a:ext uri="{FF2B5EF4-FFF2-40B4-BE49-F238E27FC236}">
                        <a16:creationId xmlns:a16="http://schemas.microsoft.com/office/drawing/2014/main" id="{9F666FFD-B476-423F-904F-BD2D326CF6F1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257" name="Background">
                      <a:extLst>
                        <a:ext uri="{FF2B5EF4-FFF2-40B4-BE49-F238E27FC236}">
                          <a16:creationId xmlns:a16="http://schemas.microsoft.com/office/drawing/2014/main" id="{AFDF7FD5-1176-467D-9FF4-DD2D4F03FD5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258" name="그래픽 257" descr="모임">
                      <a:extLst>
                        <a:ext uri="{FF2B5EF4-FFF2-40B4-BE49-F238E27FC236}">
                          <a16:creationId xmlns:a16="http://schemas.microsoft.com/office/drawing/2014/main" id="{398706BC-2E45-43D5-835E-B200AE770BA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56" name="타원 255">
                    <a:extLst>
                      <a:ext uri="{FF2B5EF4-FFF2-40B4-BE49-F238E27FC236}">
                        <a16:creationId xmlns:a16="http://schemas.microsoft.com/office/drawing/2014/main" id="{3E07F375-0F78-47D4-BAF1-ACE23FF27306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56778EA8-7C0A-4615-836E-557108A48A0E}"/>
                </a:ext>
              </a:extLst>
            </p:cNvPr>
            <p:cNvSpPr/>
            <p:nvPr/>
          </p:nvSpPr>
          <p:spPr>
            <a:xfrm>
              <a:off x="1920110" y="3655082"/>
              <a:ext cx="37702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901897B4-8056-4195-BF13-A4988ADA11A4}"/>
                </a:ext>
              </a:extLst>
            </p:cNvPr>
            <p:cNvGrpSpPr/>
            <p:nvPr/>
          </p:nvGrpSpPr>
          <p:grpSpPr>
            <a:xfrm>
              <a:off x="428718" y="4093232"/>
              <a:ext cx="2712186" cy="359874"/>
              <a:chOff x="428718" y="3664607"/>
              <a:chExt cx="2712186" cy="359874"/>
            </a:xfrm>
          </p:grpSpPr>
          <p:sp>
            <p:nvSpPr>
              <p:cNvPr id="234" name="직사각형 233">
                <a:extLst>
                  <a:ext uri="{FF2B5EF4-FFF2-40B4-BE49-F238E27FC236}">
                    <a16:creationId xmlns:a16="http://schemas.microsoft.com/office/drawing/2014/main" id="{BD70CF6F-D27F-48C7-8143-9AE56C5BC5E3}"/>
                  </a:ext>
                </a:extLst>
              </p:cNvPr>
              <p:cNvSpPr/>
              <p:nvPr/>
            </p:nvSpPr>
            <p:spPr>
              <a:xfrm>
                <a:off x="2526633" y="3667366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423602AB-84CA-491E-98A0-86320CB6EF94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59874"/>
                <a:chOff x="428718" y="3664607"/>
                <a:chExt cx="2612967" cy="359874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DCC05E29-9C7D-4B3F-BBBB-5C863A205972}"/>
                    </a:ext>
                  </a:extLst>
                </p:cNvPr>
                <p:cNvSpPr/>
                <p:nvPr/>
              </p:nvSpPr>
              <p:spPr>
                <a:xfrm>
                  <a:off x="731451" y="3824426"/>
                  <a:ext cx="1678665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계정이 필요하신 분은 신청해 주세요</a:t>
                  </a: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  <p:grpSp>
              <p:nvGrpSpPr>
                <p:cNvPr id="237" name="그룹 236">
                  <a:extLst>
                    <a:ext uri="{FF2B5EF4-FFF2-40B4-BE49-F238E27FC236}">
                      <a16:creationId xmlns:a16="http://schemas.microsoft.com/office/drawing/2014/main" id="{C69A42EF-2811-45F0-8B4A-357F8B2925DF}"/>
                    </a:ext>
                  </a:extLst>
                </p:cNvPr>
                <p:cNvGrpSpPr/>
                <p:nvPr/>
              </p:nvGrpSpPr>
              <p:grpSpPr>
                <a:xfrm>
                  <a:off x="428718" y="3664607"/>
                  <a:ext cx="2612967" cy="344482"/>
                  <a:chOff x="-1902487" y="4403566"/>
                  <a:chExt cx="2612967" cy="344482"/>
                </a:xfrm>
              </p:grpSpPr>
              <p:grpSp>
                <p:nvGrpSpPr>
                  <p:cNvPr id="238" name="그룹 237">
                    <a:extLst>
                      <a:ext uri="{FF2B5EF4-FFF2-40B4-BE49-F238E27FC236}">
                        <a16:creationId xmlns:a16="http://schemas.microsoft.com/office/drawing/2014/main" id="{A380EDB8-79E1-4EB4-ACB4-8371C9AF4955}"/>
                      </a:ext>
                    </a:extLst>
                  </p:cNvPr>
                  <p:cNvGrpSpPr/>
                  <p:nvPr/>
                </p:nvGrpSpPr>
                <p:grpSpPr>
                  <a:xfrm>
                    <a:off x="-1902487" y="4403566"/>
                    <a:ext cx="336634" cy="336634"/>
                    <a:chOff x="-1902487" y="4403566"/>
                    <a:chExt cx="336634" cy="336634"/>
                  </a:xfrm>
                </p:grpSpPr>
                <p:sp>
                  <p:nvSpPr>
                    <p:cNvPr id="241" name="Background">
                      <a:extLst>
                        <a:ext uri="{FF2B5EF4-FFF2-40B4-BE49-F238E27FC236}">
                          <a16:creationId xmlns:a16="http://schemas.microsoft.com/office/drawing/2014/main" id="{00954854-2E6B-47A4-817F-CB0FD8A36C2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-1902487" y="4403566"/>
                      <a:ext cx="336634" cy="336634"/>
                    </a:xfrm>
                    <a:prstGeom prst="ellipse">
                      <a:avLst/>
                    </a:prstGeom>
                    <a:solidFill>
                      <a:srgbClr val="8F8F8F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247" name="그래픽 246" descr="모임">
                      <a:extLst>
                        <a:ext uri="{FF2B5EF4-FFF2-40B4-BE49-F238E27FC236}">
                          <a16:creationId xmlns:a16="http://schemas.microsoft.com/office/drawing/2014/main" id="{D47E54ED-0B01-44E8-8ACE-82BF0AD64F1A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5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1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-1895919" y="4410134"/>
                      <a:ext cx="323498" cy="323498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240" name="타원 239">
                    <a:extLst>
                      <a:ext uri="{FF2B5EF4-FFF2-40B4-BE49-F238E27FC236}">
                        <a16:creationId xmlns:a16="http://schemas.microsoft.com/office/drawing/2014/main" id="{7E70E0A7-FCB5-4801-A625-6CABD57C0846}"/>
                      </a:ext>
                    </a:extLst>
                  </p:cNvPr>
                  <p:cNvSpPr/>
                  <p:nvPr/>
                </p:nvSpPr>
                <p:spPr>
                  <a:xfrm>
                    <a:off x="553354" y="4590923"/>
                    <a:ext cx="157126" cy="157125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0">
                    <a:scrgbClr r="0" g="0" b="0"/>
                  </a:lnRef>
                  <a:fillRef idx="0">
                    <a:scrgbClr r="0" g="0" b="0"/>
                  </a:fillRef>
                  <a:effectRef idx="0">
                    <a:scrgbClr r="0" g="0" b="0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0" lang="en-US" altLang="ko-KR" sz="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rPr>
                      <a:t>1</a:t>
                    </a:r>
                    <a:endParaRPr kumimoji="0" lang="ko-KR" altLang="en-US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0917097D-4CA2-4819-AC97-0FFC0340D35F}"/>
                </a:ext>
              </a:extLst>
            </p:cNvPr>
            <p:cNvSpPr/>
            <p:nvPr/>
          </p:nvSpPr>
          <p:spPr>
            <a:xfrm>
              <a:off x="731451" y="4075251"/>
              <a:ext cx="161935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8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29276F18-BDF3-4B94-A3A5-B63E66940B44}"/>
              </a:ext>
            </a:extLst>
          </p:cNvPr>
          <p:cNvGrpSpPr/>
          <p:nvPr/>
        </p:nvGrpSpPr>
        <p:grpSpPr>
          <a:xfrm>
            <a:off x="384967" y="3733664"/>
            <a:ext cx="2755937" cy="1108066"/>
            <a:chOff x="384967" y="2163297"/>
            <a:chExt cx="2755937" cy="1108066"/>
          </a:xfrm>
        </p:grpSpPr>
        <p:sp>
          <p:nvSpPr>
            <p:cNvPr id="262" name="직사각형 261">
              <a:extLst>
                <a:ext uri="{FF2B5EF4-FFF2-40B4-BE49-F238E27FC236}">
                  <a16:creationId xmlns:a16="http://schemas.microsoft.com/office/drawing/2014/main" id="{DDEC2D68-73A4-4C24-B22C-0CFBE6A32E1E}"/>
                </a:ext>
              </a:extLst>
            </p:cNvPr>
            <p:cNvSpPr/>
            <p:nvPr/>
          </p:nvSpPr>
          <p:spPr>
            <a:xfrm>
              <a:off x="410179" y="2163297"/>
              <a:ext cx="1326004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21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금요일</a:t>
              </a:r>
            </a:p>
          </p:txBody>
        </p:sp>
        <p:sp>
          <p:nvSpPr>
            <p:cNvPr id="264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573C15C-C34A-436B-94CC-9212E169BBEB}"/>
                </a:ext>
              </a:extLst>
            </p:cNvPr>
            <p:cNvSpPr>
              <a:spLocks noChangeAspect="1"/>
            </p:cNvSpPr>
            <p:nvPr>
              <p:custDataLst>
                <p:tags r:id="rId7"/>
              </p:custDataLst>
            </p:nvPr>
          </p:nvSpPr>
          <p:spPr bwMode="auto">
            <a:xfrm rot="10800000">
              <a:off x="384967" y="2286096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9D86203B-5B94-4779-9CCD-178A672A5F86}"/>
                </a:ext>
              </a:extLst>
            </p:cNvPr>
            <p:cNvGrpSpPr/>
            <p:nvPr/>
          </p:nvGrpSpPr>
          <p:grpSpPr>
            <a:xfrm>
              <a:off x="432395" y="2893508"/>
              <a:ext cx="829971" cy="377855"/>
              <a:chOff x="730167" y="1695906"/>
              <a:chExt cx="829971" cy="377855"/>
            </a:xfrm>
          </p:grpSpPr>
          <p:sp>
            <p:nvSpPr>
              <p:cNvPr id="271" name="직사각형 270">
                <a:extLst>
                  <a:ext uri="{FF2B5EF4-FFF2-40B4-BE49-F238E27FC236}">
                    <a16:creationId xmlns:a16="http://schemas.microsoft.com/office/drawing/2014/main" id="{DD03D98C-3B9F-4024-B25A-5C23B74379EC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</a:t>
                </a:r>
              </a:p>
            </p:txBody>
          </p:sp>
          <p:grpSp>
            <p:nvGrpSpPr>
              <p:cNvPr id="272" name="Profile Picture">
                <a:extLst>
                  <a:ext uri="{FF2B5EF4-FFF2-40B4-BE49-F238E27FC236}">
                    <a16:creationId xmlns:a16="http://schemas.microsoft.com/office/drawing/2014/main" id="{F751F01D-C3C7-4114-A62B-859094FC9E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4" name="Background">
                  <a:extLst>
                    <a:ext uri="{FF2B5EF4-FFF2-40B4-BE49-F238E27FC236}">
                      <a16:creationId xmlns:a16="http://schemas.microsoft.com/office/drawing/2014/main" id="{4A36D7E7-E225-487A-8941-9E349B014A0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75" name="Profile Icon">
                  <a:extLst>
                    <a:ext uri="{FF2B5EF4-FFF2-40B4-BE49-F238E27FC236}">
                      <a16:creationId xmlns:a16="http://schemas.microsoft.com/office/drawing/2014/main" id="{1F1525DB-94AA-4D41-8189-13BFB2E03A6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34567D75-8996-4ACB-B79E-AFEDEC9940D9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넵</a:t>
                </a: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</a:t>
                </a:r>
              </a:p>
            </p:txBody>
          </p:sp>
        </p:grpSp>
        <p:sp>
          <p:nvSpPr>
            <p:cNvPr id="267" name="직사각형 266">
              <a:extLst>
                <a:ext uri="{FF2B5EF4-FFF2-40B4-BE49-F238E27FC236}">
                  <a16:creationId xmlns:a16="http://schemas.microsoft.com/office/drawing/2014/main" id="{EF4AC49E-11CF-4957-A8D6-DCD8E3E35046}"/>
                </a:ext>
              </a:extLst>
            </p:cNvPr>
            <p:cNvSpPr/>
            <p:nvPr/>
          </p:nvSpPr>
          <p:spPr>
            <a:xfrm>
              <a:off x="2526633" y="290856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68" name="그래픽 267" descr="신호음 장치 음소거">
              <a:extLst>
                <a:ext uri="{FF2B5EF4-FFF2-40B4-BE49-F238E27FC236}">
                  <a16:creationId xmlns:a16="http://schemas.microsoft.com/office/drawing/2014/main" id="{9B415307-A09C-4A31-AA1E-934F6D824C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218115" y="2514748"/>
              <a:ext cx="151466" cy="151466"/>
            </a:xfrm>
            <a:prstGeom prst="rect">
              <a:avLst/>
            </a:prstGeom>
          </p:spPr>
        </p:pic>
        <p:sp>
          <p:nvSpPr>
            <p:cNvPr id="269" name="직사각형 268">
              <a:extLst>
                <a:ext uri="{FF2B5EF4-FFF2-40B4-BE49-F238E27FC236}">
                  <a16:creationId xmlns:a16="http://schemas.microsoft.com/office/drawing/2014/main" id="{E020E00A-A207-45A5-80A6-BD05A1C86D11}"/>
                </a:ext>
              </a:extLst>
            </p:cNvPr>
            <p:cNvSpPr/>
            <p:nvPr/>
          </p:nvSpPr>
          <p:spPr>
            <a:xfrm>
              <a:off x="2526633" y="247692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타원 269">
              <a:extLst>
                <a:ext uri="{FF2B5EF4-FFF2-40B4-BE49-F238E27FC236}">
                  <a16:creationId xmlns:a16="http://schemas.microsoft.com/office/drawing/2014/main" id="{8AE2E7E3-9D18-4299-A4BF-FE10CE779590}"/>
                </a:ext>
              </a:extLst>
            </p:cNvPr>
            <p:cNvSpPr/>
            <p:nvPr/>
          </p:nvSpPr>
          <p:spPr>
            <a:xfrm>
              <a:off x="2873963" y="265115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A7A28551-569F-4981-B1CF-F992EB3DEC42}"/>
              </a:ext>
            </a:extLst>
          </p:cNvPr>
          <p:cNvGrpSpPr/>
          <p:nvPr/>
        </p:nvGrpSpPr>
        <p:grpSpPr>
          <a:xfrm>
            <a:off x="432395" y="4035250"/>
            <a:ext cx="1977721" cy="377855"/>
            <a:chOff x="730167" y="1695906"/>
            <a:chExt cx="1977721" cy="377855"/>
          </a:xfrm>
        </p:grpSpPr>
        <p:sp>
          <p:nvSpPr>
            <p:cNvPr id="277" name="직사각형 276">
              <a:extLst>
                <a:ext uri="{FF2B5EF4-FFF2-40B4-BE49-F238E27FC236}">
                  <a16:creationId xmlns:a16="http://schemas.microsoft.com/office/drawing/2014/main" id="{2FD90180-F007-4671-853A-B32EF7BC5566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김철주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78" name="Profile Picture">
              <a:extLst>
                <a:ext uri="{FF2B5EF4-FFF2-40B4-BE49-F238E27FC236}">
                  <a16:creationId xmlns:a16="http://schemas.microsoft.com/office/drawing/2014/main" id="{8F7C8BC0-763B-4C9A-849F-6185608C94A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280" name="Background">
                <a:extLst>
                  <a:ext uri="{FF2B5EF4-FFF2-40B4-BE49-F238E27FC236}">
                    <a16:creationId xmlns:a16="http://schemas.microsoft.com/office/drawing/2014/main" id="{3E28A72F-5873-4C93-A092-A5B1CEA9F81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81" name="Profile Icon">
                <a:extLst>
                  <a:ext uri="{FF2B5EF4-FFF2-40B4-BE49-F238E27FC236}">
                    <a16:creationId xmlns:a16="http://schemas.microsoft.com/office/drawing/2014/main" id="{0B27AE49-2190-4BCA-8A8E-63F5CA675A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79" name="직사각형 278">
              <a:extLst>
                <a:ext uri="{FF2B5EF4-FFF2-40B4-BE49-F238E27FC236}">
                  <a16:creationId xmlns:a16="http://schemas.microsoft.com/office/drawing/2014/main" id="{60957F92-DF81-4E8F-B18B-416A4E7FC965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82" name="그룹 281">
            <a:extLst>
              <a:ext uri="{FF2B5EF4-FFF2-40B4-BE49-F238E27FC236}">
                <a16:creationId xmlns:a16="http://schemas.microsoft.com/office/drawing/2014/main" id="{A62281CF-57E2-4BBA-B9A7-12B42157373F}"/>
              </a:ext>
            </a:extLst>
          </p:cNvPr>
          <p:cNvGrpSpPr/>
          <p:nvPr/>
        </p:nvGrpSpPr>
        <p:grpSpPr>
          <a:xfrm>
            <a:off x="2610803" y="4683697"/>
            <a:ext cx="493200" cy="493200"/>
            <a:chOff x="3878255" y="1971928"/>
            <a:chExt cx="2132026" cy="2132026"/>
          </a:xfrm>
        </p:grpSpPr>
        <p:sp>
          <p:nvSpPr>
            <p:cNvPr id="283" name="Oval">
              <a:extLst>
                <a:ext uri="{FF2B5EF4-FFF2-40B4-BE49-F238E27FC236}">
                  <a16:creationId xmlns:a16="http://schemas.microsoft.com/office/drawing/2014/main" id="{EF9A4659-8A23-4456-8F74-5A1E277D0CB5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854F63A4-FE32-44D3-BC49-8C2598D769C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85" name="그래픽 284" descr="음성">
                <a:extLst>
                  <a:ext uri="{FF2B5EF4-FFF2-40B4-BE49-F238E27FC236}">
                    <a16:creationId xmlns:a16="http://schemas.microsoft.com/office/drawing/2014/main" id="{10ADF93D-D322-44C6-BA20-16F42F3D5F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86" name="Add Button">
                <a:extLst>
                  <a:ext uri="{FF2B5EF4-FFF2-40B4-BE49-F238E27FC236}">
                    <a16:creationId xmlns:a16="http://schemas.microsoft.com/office/drawing/2014/main" id="{23917192-7900-49AD-9BDB-82513B00EEE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87" name="Circle">
                  <a:extLst>
                    <a:ext uri="{FF2B5EF4-FFF2-40B4-BE49-F238E27FC236}">
                      <a16:creationId xmlns:a16="http://schemas.microsoft.com/office/drawing/2014/main" id="{8C416602-3CC0-4BEB-AC76-0D259DD733B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8" name="Add">
                  <a:extLst>
                    <a:ext uri="{FF2B5EF4-FFF2-40B4-BE49-F238E27FC236}">
                      <a16:creationId xmlns:a16="http://schemas.microsoft.com/office/drawing/2014/main" id="{8FD89825-770B-45FD-8CBC-46E7687ECD2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289" name="Box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4524F33-7C7A-4CDC-BB2D-9C0FBDEBFF2A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514091" y="1032808"/>
            <a:ext cx="2886430" cy="4223734"/>
          </a:xfrm>
          <a:prstGeom prst="rect">
            <a:avLst/>
          </a:pr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91440" bIns="5080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200"/>
              </a:spcAft>
            </a:pPr>
            <a:endParaRPr lang="en-US" sz="900" b="1" noProof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0" name="Scroll Indicator">
            <a:extLst>
              <a:ext uri="{FF2B5EF4-FFF2-40B4-BE49-F238E27FC236}">
                <a16:creationId xmlns:a16="http://schemas.microsoft.com/office/drawing/2014/main" id="{0EECB676-E75C-45C9-8663-C335538EE45D}"/>
              </a:ext>
            </a:extLst>
          </p:cNvPr>
          <p:cNvGrpSpPr/>
          <p:nvPr/>
        </p:nvGrpSpPr>
        <p:grpSpPr>
          <a:xfrm>
            <a:off x="6353142" y="1418435"/>
            <a:ext cx="25400" cy="3816000"/>
            <a:chOff x="892175" y="1261242"/>
            <a:chExt cx="25400" cy="3016250"/>
          </a:xfrm>
        </p:grpSpPr>
        <p:cxnSp>
          <p:nvCxnSpPr>
            <p:cNvPr id="291" name="Track">
              <a:extLst>
                <a:ext uri="{FF2B5EF4-FFF2-40B4-BE49-F238E27FC236}">
                  <a16:creationId xmlns:a16="http://schemas.microsoft.com/office/drawing/2014/main" id="{1E8BFE52-52DC-482F-8F9B-0164C873F4B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2" name="Thumb">
              <a:extLst>
                <a:ext uri="{FF2B5EF4-FFF2-40B4-BE49-F238E27FC236}">
                  <a16:creationId xmlns:a16="http://schemas.microsoft.com/office/drawing/2014/main" id="{BAA49835-59F0-4D8E-9A4D-F1CECC204A18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93" name="Export">
            <a:extLst>
              <a:ext uri="{FF2B5EF4-FFF2-40B4-BE49-F238E27FC236}">
                <a16:creationId xmlns:a16="http://schemas.microsoft.com/office/drawing/2014/main" id="{AAF58CF1-7340-408A-B796-C64DC4AC029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95810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2C554E34-19EE-4D79-907F-0ABD4F3CFBE4}"/>
              </a:ext>
            </a:extLst>
          </p:cNvPr>
          <p:cNvSpPr/>
          <p:nvPr/>
        </p:nvSpPr>
        <p:spPr>
          <a:xfrm>
            <a:off x="3639154" y="135241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295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B524994-3B5D-4E5A-83A4-EBE2A7534C61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613942" y="147521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8DCE3FB5-EEE6-4B50-943B-82A631735D2A}"/>
              </a:ext>
            </a:extLst>
          </p:cNvPr>
          <p:cNvGrpSpPr/>
          <p:nvPr/>
        </p:nvGrpSpPr>
        <p:grpSpPr>
          <a:xfrm>
            <a:off x="3960426" y="1645298"/>
            <a:ext cx="841897" cy="377855"/>
            <a:chOff x="1029223" y="2019637"/>
            <a:chExt cx="841897" cy="377855"/>
          </a:xfrm>
        </p:grpSpPr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11EF7C00-8846-4701-BD8D-6F0F5C4172F4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BOT</a:t>
              </a:r>
            </a:p>
          </p:txBody>
        </p: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536B6573-CC87-4253-AEF6-ECEDF15F124F}"/>
                </a:ext>
              </a:extLst>
            </p:cNvPr>
            <p:cNvSpPr/>
            <p:nvPr/>
          </p:nvSpPr>
          <p:spPr>
            <a:xfrm>
              <a:off x="1029223" y="2197437"/>
              <a:ext cx="84189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8BA2AA74-B328-4BEF-8C5A-0CBC82B4196D}"/>
              </a:ext>
            </a:extLst>
          </p:cNvPr>
          <p:cNvGrpSpPr/>
          <p:nvPr/>
        </p:nvGrpSpPr>
        <p:grpSpPr>
          <a:xfrm>
            <a:off x="3661370" y="1665908"/>
            <a:ext cx="336634" cy="336634"/>
            <a:chOff x="730167" y="2022485"/>
            <a:chExt cx="336634" cy="336634"/>
          </a:xfrm>
        </p:grpSpPr>
        <p:sp>
          <p:nvSpPr>
            <p:cNvPr id="300" name="Background">
              <a:extLst>
                <a:ext uri="{FF2B5EF4-FFF2-40B4-BE49-F238E27FC236}">
                  <a16:creationId xmlns:a16="http://schemas.microsoft.com/office/drawing/2014/main" id="{1E7398E6-0754-43E7-B89C-746606099F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01" name="그래픽 300" descr="로봇">
              <a:extLst>
                <a:ext uri="{FF2B5EF4-FFF2-40B4-BE49-F238E27FC236}">
                  <a16:creationId xmlns:a16="http://schemas.microsoft.com/office/drawing/2014/main" id="{7160EF57-2DE9-4035-95FE-F927FF10455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02" name="그래픽 301" descr="신호음 장치 음소거">
            <a:extLst>
              <a:ext uri="{FF2B5EF4-FFF2-40B4-BE49-F238E27FC236}">
                <a16:creationId xmlns:a16="http://schemas.microsoft.com/office/drawing/2014/main" id="{E54982DB-9DCC-4DCC-84BA-01BBE494A6A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675684" y="1684777"/>
            <a:ext cx="151466" cy="151466"/>
          </a:xfrm>
          <a:prstGeom prst="rect">
            <a:avLst/>
          </a:prstGeom>
        </p:spPr>
      </p:pic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6F8B420E-9575-4185-B6EC-6C355DC3021B}"/>
              </a:ext>
            </a:extLst>
          </p:cNvPr>
          <p:cNvSpPr/>
          <p:nvPr/>
        </p:nvSpPr>
        <p:spPr>
          <a:xfrm>
            <a:off x="5744387" y="1666038"/>
            <a:ext cx="62549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4" name="타원 303">
            <a:extLst>
              <a:ext uri="{FF2B5EF4-FFF2-40B4-BE49-F238E27FC236}">
                <a16:creationId xmlns:a16="http://schemas.microsoft.com/office/drawing/2014/main" id="{20255F41-5965-4DC7-9D48-0763861903FA}"/>
              </a:ext>
            </a:extLst>
          </p:cNvPr>
          <p:cNvSpPr/>
          <p:nvPr/>
        </p:nvSpPr>
        <p:spPr>
          <a:xfrm>
            <a:off x="6102938" y="1840275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CFE481A9-13DA-4718-8A3F-6446EE9075AE}"/>
              </a:ext>
            </a:extLst>
          </p:cNvPr>
          <p:cNvSpPr/>
          <p:nvPr/>
        </p:nvSpPr>
        <p:spPr>
          <a:xfrm>
            <a:off x="3639154" y="2171384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defTabSz="844083" fontAlgn="base" latinLnBrk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오늘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2020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년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월 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25</a:t>
            </a:r>
            <a:r>
              <a:rPr kumimoji="1" lang="ko-KR" altLang="en-US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일 화요일</a:t>
            </a:r>
          </a:p>
        </p:txBody>
      </p:sp>
      <p:sp>
        <p:nvSpPr>
          <p:cNvPr id="30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BD3AEE7-E1A4-43C7-B411-F213722047AA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613942" y="2294183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b="1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307" name="그래픽 306" descr="신호음 장치 음소거">
            <a:extLst>
              <a:ext uri="{FF2B5EF4-FFF2-40B4-BE49-F238E27FC236}">
                <a16:creationId xmlns:a16="http://schemas.microsoft.com/office/drawing/2014/main" id="{A2B159B5-11C3-4A1F-9AA5-3102E19A7600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466600" y="2503747"/>
            <a:ext cx="151466" cy="151466"/>
          </a:xfrm>
          <a:prstGeom prst="rect">
            <a:avLst/>
          </a:prstGeom>
        </p:spPr>
      </p:pic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D33ADD6E-44EB-4E96-BE2F-BB42EA45A67E}"/>
              </a:ext>
            </a:extLst>
          </p:cNvPr>
          <p:cNvGrpSpPr/>
          <p:nvPr/>
        </p:nvGrpSpPr>
        <p:grpSpPr>
          <a:xfrm>
            <a:off x="3657693" y="2464268"/>
            <a:ext cx="2712186" cy="377855"/>
            <a:chOff x="428718" y="3646626"/>
            <a:chExt cx="2712186" cy="377855"/>
          </a:xfrm>
        </p:grpSpPr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FD03174D-8984-44C8-86EB-46CA414E0827}"/>
                </a:ext>
              </a:extLst>
            </p:cNvPr>
            <p:cNvSpPr/>
            <p:nvPr/>
          </p:nvSpPr>
          <p:spPr>
            <a:xfrm>
              <a:off x="2515412" y="3667366"/>
              <a:ext cx="62549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8C803FA2-E1DC-4FD0-A301-38A69EAC3B17}"/>
                </a:ext>
              </a:extLst>
            </p:cNvPr>
            <p:cNvGrpSpPr/>
            <p:nvPr/>
          </p:nvGrpSpPr>
          <p:grpSpPr>
            <a:xfrm>
              <a:off x="428718" y="3646626"/>
              <a:ext cx="2612967" cy="377855"/>
              <a:chOff x="428718" y="3646626"/>
              <a:chExt cx="2612967" cy="377855"/>
            </a:xfrm>
          </p:grpSpPr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B492BC19-E953-4080-8A05-6CBEF12A2F6D}"/>
                  </a:ext>
                </a:extLst>
              </p:cNvPr>
              <p:cNvGrpSpPr/>
              <p:nvPr/>
            </p:nvGrpSpPr>
            <p:grpSpPr>
              <a:xfrm>
                <a:off x="731451" y="3646626"/>
                <a:ext cx="1744388" cy="377855"/>
                <a:chOff x="1029223" y="2019637"/>
                <a:chExt cx="1744388" cy="377855"/>
              </a:xfrm>
            </p:grpSpPr>
            <p:sp>
              <p:nvSpPr>
                <p:cNvPr id="369" name="직사각형 368">
                  <a:extLst>
                    <a:ext uri="{FF2B5EF4-FFF2-40B4-BE49-F238E27FC236}">
                      <a16:creationId xmlns:a16="http://schemas.microsoft.com/office/drawing/2014/main" id="{40D79304-EA3A-4C1B-9A66-7C5E449DFB6A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383712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고도화 프로젝트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370" name="직사각형 369">
                  <a:extLst>
                    <a:ext uri="{FF2B5EF4-FFF2-40B4-BE49-F238E27FC236}">
                      <a16:creationId xmlns:a16="http://schemas.microsoft.com/office/drawing/2014/main" id="{F9204681-A46D-49EA-84DC-B27007969BC6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174438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화면 설계서를 전달해 드립니다</a:t>
                  </a:r>
                  <a:r>
                    <a:rPr kumimoji="1" lang="en-US" altLang="ko-KR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.</a:t>
                  </a:r>
                </a:p>
              </p:txBody>
            </p:sp>
          </p:grpSp>
          <p:grpSp>
            <p:nvGrpSpPr>
              <p:cNvPr id="356" name="그룹 355">
                <a:extLst>
                  <a:ext uri="{FF2B5EF4-FFF2-40B4-BE49-F238E27FC236}">
                    <a16:creationId xmlns:a16="http://schemas.microsoft.com/office/drawing/2014/main" id="{6D0DE37F-3D5C-44DC-B68D-422D30E290A3}"/>
                  </a:ext>
                </a:extLst>
              </p:cNvPr>
              <p:cNvGrpSpPr/>
              <p:nvPr/>
            </p:nvGrpSpPr>
            <p:grpSpPr>
              <a:xfrm>
                <a:off x="428718" y="3664607"/>
                <a:ext cx="2612967" cy="344482"/>
                <a:chOff x="-1902487" y="4403566"/>
                <a:chExt cx="2612967" cy="344482"/>
              </a:xfrm>
            </p:grpSpPr>
            <p:grpSp>
              <p:nvGrpSpPr>
                <p:cNvPr id="365" name="그룹 364">
                  <a:extLst>
                    <a:ext uri="{FF2B5EF4-FFF2-40B4-BE49-F238E27FC236}">
                      <a16:creationId xmlns:a16="http://schemas.microsoft.com/office/drawing/2014/main" id="{E50B9F04-D585-4E0C-829F-71DAAA64387C}"/>
                    </a:ext>
                  </a:extLst>
                </p:cNvPr>
                <p:cNvGrpSpPr/>
                <p:nvPr/>
              </p:nvGrpSpPr>
              <p:grpSpPr>
                <a:xfrm>
                  <a:off x="-1902487" y="4403566"/>
                  <a:ext cx="336634" cy="336634"/>
                  <a:chOff x="-1902487" y="4403566"/>
                  <a:chExt cx="336634" cy="336634"/>
                </a:xfrm>
              </p:grpSpPr>
              <p:sp>
                <p:nvSpPr>
                  <p:cNvPr id="367" name="Background">
                    <a:extLst>
                      <a:ext uri="{FF2B5EF4-FFF2-40B4-BE49-F238E27FC236}">
                        <a16:creationId xmlns:a16="http://schemas.microsoft.com/office/drawing/2014/main" id="{09D107E4-18AC-4002-894A-0D9858B1502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-1902487" y="4403566"/>
                    <a:ext cx="336634" cy="336634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pic>
                <p:nvPicPr>
                  <p:cNvPr id="368" name="그래픽 367" descr="모임">
                    <a:extLst>
                      <a:ext uri="{FF2B5EF4-FFF2-40B4-BE49-F238E27FC236}">
                        <a16:creationId xmlns:a16="http://schemas.microsoft.com/office/drawing/2014/main" id="{DE8072E2-846E-4FBA-99EC-6CFF17C4709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5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6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1895919" y="4410134"/>
                    <a:ext cx="323498" cy="323498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6" name="타원 365">
                  <a:extLst>
                    <a:ext uri="{FF2B5EF4-FFF2-40B4-BE49-F238E27FC236}">
                      <a16:creationId xmlns:a16="http://schemas.microsoft.com/office/drawing/2014/main" id="{484F0C14-42C3-4728-AC88-661A3ECE89C7}"/>
                    </a:ext>
                  </a:extLst>
                </p:cNvPr>
                <p:cNvSpPr/>
                <p:nvPr/>
              </p:nvSpPr>
              <p:spPr>
                <a:xfrm>
                  <a:off x="553354" y="4590923"/>
                  <a:ext cx="157126" cy="15712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altLang="ko-KR" sz="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  <a:sym typeface="Arial"/>
                    </a:rPr>
                    <a:t>1</a:t>
                  </a:r>
                  <a:endPara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</p:grpSp>
        </p:grpSp>
      </p:grp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7853ED0A-04FD-4A21-BDC0-97F95E48027D}"/>
              </a:ext>
            </a:extLst>
          </p:cNvPr>
          <p:cNvSpPr/>
          <p:nvPr/>
        </p:nvSpPr>
        <p:spPr>
          <a:xfrm>
            <a:off x="5149085" y="2472724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800" b="1" kern="1200" dirty="0">
                <a:solidFill>
                  <a:srgbClr val="595959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lang="ko-KR" altLang="en-US" b="1" dirty="0"/>
          </a:p>
        </p:txBody>
      </p: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8734627C-5F6A-4165-80CE-A340409EA78A}"/>
              </a:ext>
            </a:extLst>
          </p:cNvPr>
          <p:cNvGrpSpPr/>
          <p:nvPr/>
        </p:nvGrpSpPr>
        <p:grpSpPr>
          <a:xfrm>
            <a:off x="3535774" y="782881"/>
            <a:ext cx="2269341" cy="514403"/>
            <a:chOff x="219957" y="1903723"/>
            <a:chExt cx="2269341" cy="514403"/>
          </a:xfrm>
        </p:grpSpPr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DE04891C-0FC6-454B-AB62-92098C7FCF26}"/>
                </a:ext>
              </a:extLst>
            </p:cNvPr>
            <p:cNvSpPr/>
            <p:nvPr/>
          </p:nvSpPr>
          <p:spPr>
            <a:xfrm>
              <a:off x="219957" y="1903723"/>
              <a:ext cx="183903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검색 후 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|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결과 有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12" name="그룹 411">
              <a:extLst>
                <a:ext uri="{FF2B5EF4-FFF2-40B4-BE49-F238E27FC236}">
                  <a16:creationId xmlns:a16="http://schemas.microsoft.com/office/drawing/2014/main" id="{53BB9C77-429D-4B0D-829C-FD0E31066960}"/>
                </a:ext>
              </a:extLst>
            </p:cNvPr>
            <p:cNvGrpSpPr/>
            <p:nvPr/>
          </p:nvGrpSpPr>
          <p:grpSpPr>
            <a:xfrm>
              <a:off x="233347" y="2198634"/>
              <a:ext cx="2255951" cy="219492"/>
              <a:chOff x="233347" y="2198634"/>
              <a:chExt cx="2255951" cy="219492"/>
            </a:xfrm>
          </p:grpSpPr>
          <p:cxnSp>
            <p:nvCxnSpPr>
              <p:cNvPr id="440" name="Line">
                <a:extLst>
                  <a:ext uri="{FF2B5EF4-FFF2-40B4-BE49-F238E27FC236}">
                    <a16:creationId xmlns:a16="http://schemas.microsoft.com/office/drawing/2014/main" id="{24DCD83A-F473-4423-8262-AE5158AA4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1" name="직사각형 440">
                <a:extLst>
                  <a:ext uri="{FF2B5EF4-FFF2-40B4-BE49-F238E27FC236}">
                    <a16:creationId xmlns:a16="http://schemas.microsoft.com/office/drawing/2014/main" id="{28B62717-5111-4549-AC51-7BF3C17272F3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60382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en-US" altLang="ko-KR" sz="8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UCAP</a:t>
                </a:r>
                <a:endPara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443" name="그룹 442">
            <a:extLst>
              <a:ext uri="{FF2B5EF4-FFF2-40B4-BE49-F238E27FC236}">
                <a16:creationId xmlns:a16="http://schemas.microsoft.com/office/drawing/2014/main" id="{DDADB15F-296A-493B-A4FA-7EBE6B721F55}"/>
              </a:ext>
            </a:extLst>
          </p:cNvPr>
          <p:cNvGrpSpPr/>
          <p:nvPr/>
        </p:nvGrpSpPr>
        <p:grpSpPr>
          <a:xfrm>
            <a:off x="5427936" y="1094787"/>
            <a:ext cx="331104" cy="184666"/>
            <a:chOff x="5675586" y="1905670"/>
            <a:chExt cx="331104" cy="184666"/>
          </a:xfrm>
        </p:grpSpPr>
        <p:sp>
          <p:nvSpPr>
            <p:cNvPr id="444" name="Search Icon">
              <a:extLst>
                <a:ext uri="{FF2B5EF4-FFF2-40B4-BE49-F238E27FC236}">
                  <a16:creationId xmlns:a16="http://schemas.microsoft.com/office/drawing/2014/main" id="{C928CED2-33A5-4D9B-A457-A7550B79138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C0E449BD-9134-4C78-A7E9-622C55FDFEC5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47" name="그룹 446">
            <a:extLst>
              <a:ext uri="{FF2B5EF4-FFF2-40B4-BE49-F238E27FC236}">
                <a16:creationId xmlns:a16="http://schemas.microsoft.com/office/drawing/2014/main" id="{96C5764D-4094-456D-BC4D-F86F226620E9}"/>
              </a:ext>
            </a:extLst>
          </p:cNvPr>
          <p:cNvGrpSpPr/>
          <p:nvPr/>
        </p:nvGrpSpPr>
        <p:grpSpPr>
          <a:xfrm>
            <a:off x="5831303" y="4682343"/>
            <a:ext cx="493200" cy="493200"/>
            <a:chOff x="3878255" y="1971928"/>
            <a:chExt cx="2132026" cy="2132026"/>
          </a:xfrm>
        </p:grpSpPr>
        <p:sp>
          <p:nvSpPr>
            <p:cNvPr id="448" name="Oval">
              <a:extLst>
                <a:ext uri="{FF2B5EF4-FFF2-40B4-BE49-F238E27FC236}">
                  <a16:creationId xmlns:a16="http://schemas.microsoft.com/office/drawing/2014/main" id="{8BD6386D-FDB1-43D0-9118-43812F85C078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49" name="그룹 448">
              <a:extLst>
                <a:ext uri="{FF2B5EF4-FFF2-40B4-BE49-F238E27FC236}">
                  <a16:creationId xmlns:a16="http://schemas.microsoft.com/office/drawing/2014/main" id="{CA8C8DE1-8608-4CA8-850F-CABA8DB83A40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50" name="그래픽 449" descr="음성">
                <a:extLst>
                  <a:ext uri="{FF2B5EF4-FFF2-40B4-BE49-F238E27FC236}">
                    <a16:creationId xmlns:a16="http://schemas.microsoft.com/office/drawing/2014/main" id="{D53119B6-46F5-4A70-BC32-C80EC92BF3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51" name="Add Button">
                <a:extLst>
                  <a:ext uri="{FF2B5EF4-FFF2-40B4-BE49-F238E27FC236}">
                    <a16:creationId xmlns:a16="http://schemas.microsoft.com/office/drawing/2014/main" id="{5C60CFFF-2278-43D1-9553-79D04E3B319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52" name="Circle">
                  <a:extLst>
                    <a:ext uri="{FF2B5EF4-FFF2-40B4-BE49-F238E27FC236}">
                      <a16:creationId xmlns:a16="http://schemas.microsoft.com/office/drawing/2014/main" id="{F67ABCA4-D06C-4780-854E-DA6CEBFE656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53" name="Add">
                  <a:extLst>
                    <a:ext uri="{FF2B5EF4-FFF2-40B4-BE49-F238E27FC236}">
                      <a16:creationId xmlns:a16="http://schemas.microsoft.com/office/drawing/2014/main" id="{845B427F-2BA6-4696-ABE5-F93F9F4A8AF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454" name="Export">
            <a:extLst>
              <a:ext uri="{FF2B5EF4-FFF2-40B4-BE49-F238E27FC236}">
                <a16:creationId xmlns:a16="http://schemas.microsoft.com/office/drawing/2014/main" id="{92A5E660-2FCC-40D8-B2C1-18DD298297F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24785" y="111903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55" name="그룹 454">
            <a:extLst>
              <a:ext uri="{FF2B5EF4-FFF2-40B4-BE49-F238E27FC236}">
                <a16:creationId xmlns:a16="http://schemas.microsoft.com/office/drawing/2014/main" id="{C229B332-0A01-4634-9B5C-83B1819ED4BE}"/>
              </a:ext>
            </a:extLst>
          </p:cNvPr>
          <p:cNvGrpSpPr/>
          <p:nvPr/>
        </p:nvGrpSpPr>
        <p:grpSpPr>
          <a:xfrm>
            <a:off x="6778139" y="1077792"/>
            <a:ext cx="2255951" cy="219492"/>
            <a:chOff x="233347" y="2198634"/>
            <a:chExt cx="2255951" cy="219492"/>
          </a:xfrm>
        </p:grpSpPr>
        <p:cxnSp>
          <p:nvCxnSpPr>
            <p:cNvPr id="456" name="Line">
              <a:extLst>
                <a:ext uri="{FF2B5EF4-FFF2-40B4-BE49-F238E27FC236}">
                  <a16:creationId xmlns:a16="http://schemas.microsoft.com/office/drawing/2014/main" id="{AE93D363-5DE2-4118-A37E-2DBDA97C6577}"/>
                </a:ext>
              </a:extLst>
            </p:cNvPr>
            <p:cNvCxnSpPr>
              <a:cxnSpLocks/>
            </p:cNvCxnSpPr>
            <p:nvPr/>
          </p:nvCxnSpPr>
          <p:spPr>
            <a:xfrm>
              <a:off x="293298" y="2418126"/>
              <a:ext cx="2196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7" name="직사각형 456">
              <a:extLst>
                <a:ext uri="{FF2B5EF4-FFF2-40B4-BE49-F238E27FC236}">
                  <a16:creationId xmlns:a16="http://schemas.microsoft.com/office/drawing/2014/main" id="{617DFFA0-D912-4356-9573-53E190063ED1}"/>
                </a:ext>
              </a:extLst>
            </p:cNvPr>
            <p:cNvSpPr/>
            <p:nvPr/>
          </p:nvSpPr>
          <p:spPr>
            <a:xfrm>
              <a:off x="233347" y="2198634"/>
              <a:ext cx="460382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UCAP</a:t>
              </a:r>
              <a:endPara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E2A95F4C-42FC-48E8-A441-AB168C218D4F}"/>
              </a:ext>
            </a:extLst>
          </p:cNvPr>
          <p:cNvGrpSpPr/>
          <p:nvPr/>
        </p:nvGrpSpPr>
        <p:grpSpPr>
          <a:xfrm>
            <a:off x="8656911" y="1094787"/>
            <a:ext cx="331104" cy="184666"/>
            <a:chOff x="5675586" y="1905670"/>
            <a:chExt cx="331104" cy="184666"/>
          </a:xfrm>
        </p:grpSpPr>
        <p:sp>
          <p:nvSpPr>
            <p:cNvPr id="459" name="Search Icon">
              <a:extLst>
                <a:ext uri="{FF2B5EF4-FFF2-40B4-BE49-F238E27FC236}">
                  <a16:creationId xmlns:a16="http://schemas.microsoft.com/office/drawing/2014/main" id="{A132C993-677E-4A27-9FAB-D88306B1944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0" name="직사각형 459">
              <a:extLst>
                <a:ext uri="{FF2B5EF4-FFF2-40B4-BE49-F238E27FC236}">
                  <a16:creationId xmlns:a16="http://schemas.microsoft.com/office/drawing/2014/main" id="{F3B16614-00F8-47F4-BAA0-0CC84F177955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461" name="그룹 460">
            <a:extLst>
              <a:ext uri="{FF2B5EF4-FFF2-40B4-BE49-F238E27FC236}">
                <a16:creationId xmlns:a16="http://schemas.microsoft.com/office/drawing/2014/main" id="{7A5244C7-72EB-495C-9C8F-4D2272D7FAE3}"/>
              </a:ext>
            </a:extLst>
          </p:cNvPr>
          <p:cNvGrpSpPr/>
          <p:nvPr/>
        </p:nvGrpSpPr>
        <p:grpSpPr>
          <a:xfrm>
            <a:off x="9060221" y="4682343"/>
            <a:ext cx="493200" cy="493200"/>
            <a:chOff x="3878255" y="1971928"/>
            <a:chExt cx="2132026" cy="2132026"/>
          </a:xfrm>
        </p:grpSpPr>
        <p:sp>
          <p:nvSpPr>
            <p:cNvPr id="462" name="Oval">
              <a:extLst>
                <a:ext uri="{FF2B5EF4-FFF2-40B4-BE49-F238E27FC236}">
                  <a16:creationId xmlns:a16="http://schemas.microsoft.com/office/drawing/2014/main" id="{78CE5993-19BC-4C72-AF61-46E23EDE61B0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1C97EEF6-0FF6-4869-99F2-54BF32DFA5F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464" name="그래픽 463" descr="음성">
                <a:extLst>
                  <a:ext uri="{FF2B5EF4-FFF2-40B4-BE49-F238E27FC236}">
                    <a16:creationId xmlns:a16="http://schemas.microsoft.com/office/drawing/2014/main" id="{7063F103-20B8-4488-A027-BB81EF0337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465" name="Add Button">
                <a:extLst>
                  <a:ext uri="{FF2B5EF4-FFF2-40B4-BE49-F238E27FC236}">
                    <a16:creationId xmlns:a16="http://schemas.microsoft.com/office/drawing/2014/main" id="{53EE3496-086E-4D5D-A1A1-619353ECCA2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466" name="Circle">
                  <a:extLst>
                    <a:ext uri="{FF2B5EF4-FFF2-40B4-BE49-F238E27FC236}">
                      <a16:creationId xmlns:a16="http://schemas.microsoft.com/office/drawing/2014/main" id="{D7EC4EBA-B520-4FA6-B4CD-B5B590CE399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67" name="Add">
                  <a:extLst>
                    <a:ext uri="{FF2B5EF4-FFF2-40B4-BE49-F238E27FC236}">
                      <a16:creationId xmlns:a16="http://schemas.microsoft.com/office/drawing/2014/main" id="{DDF094ED-625F-4E59-BB8E-3D8E7FEE534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503D783F-8F92-4FFE-BC7F-FFB96D6AC15E}"/>
              </a:ext>
            </a:extLst>
          </p:cNvPr>
          <p:cNvSpPr/>
          <p:nvPr/>
        </p:nvSpPr>
        <p:spPr>
          <a:xfrm>
            <a:off x="310564" y="1326877"/>
            <a:ext cx="2812197" cy="367644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6A02431D-4DF1-4699-A6E0-E3EAA50BC2F2}"/>
              </a:ext>
            </a:extLst>
          </p:cNvPr>
          <p:cNvSpPr/>
          <p:nvPr/>
        </p:nvSpPr>
        <p:spPr>
          <a:xfrm>
            <a:off x="3571349" y="1326877"/>
            <a:ext cx="2812197" cy="367644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583937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나가기 </a:t>
            </a:r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5466471"/>
              </p:ext>
            </p:extLst>
          </p:nvPr>
        </p:nvGraphicFramePr>
        <p:xfrm>
          <a:off x="7572375" y="571500"/>
          <a:ext cx="2200900" cy="537566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버튼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버튼에 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1-1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영역 타이틀 노출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버튼 클릭 시 검색 영역에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텍스트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1-2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대화방 나가기 버튼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선택 후에만 활성화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선택 후 버튼 클릭 시 다음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팝업에서 확인 버튼 클릭 시  일괄 퇴장 완료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dirty="0">
                          <a:latin typeface="+mj-ea"/>
                          <a:ea typeface="+mj-ea"/>
                        </a:rPr>
                        <a:t>1-3 : </a:t>
                      </a:r>
                      <a:r>
                        <a:rPr lang="ko-KR" altLang="en-US" sz="800" b="1" dirty="0">
                          <a:latin typeface="+mj-ea"/>
                          <a:ea typeface="+mj-ea"/>
                        </a:rPr>
                        <a:t>취소 버튼</a:t>
                      </a:r>
                      <a:endParaRPr lang="en-US" altLang="ko-KR" sz="800" b="1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대화방 나가기 취소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마우스 오버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취소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툴팁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대화방 수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전체 대화방 수 정보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86BE5CC5-F5CD-4A34-9D74-D90507361F69}"/>
              </a:ext>
            </a:extLst>
          </p:cNvPr>
          <p:cNvSpPr/>
          <p:nvPr/>
        </p:nvSpPr>
        <p:spPr>
          <a:xfrm>
            <a:off x="297413" y="856305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86F642E3-FBB7-49CB-A6B7-CD3123FDB96E}"/>
              </a:ext>
            </a:extLst>
          </p:cNvPr>
          <p:cNvGrpSpPr/>
          <p:nvPr/>
        </p:nvGrpSpPr>
        <p:grpSpPr>
          <a:xfrm>
            <a:off x="2398877" y="5441833"/>
            <a:ext cx="493200" cy="493200"/>
            <a:chOff x="3878255" y="1971928"/>
            <a:chExt cx="2132026" cy="2132026"/>
          </a:xfrm>
        </p:grpSpPr>
        <p:sp>
          <p:nvSpPr>
            <p:cNvPr id="242" name="Oval">
              <a:extLst>
                <a:ext uri="{FF2B5EF4-FFF2-40B4-BE49-F238E27FC236}">
                  <a16:creationId xmlns:a16="http://schemas.microsoft.com/office/drawing/2014/main" id="{2DE03402-E22C-4CA8-9541-14BF9B5523F9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FA715D88-E687-45B4-BECF-1444C06E110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45" name="그래픽 244" descr="음성">
                <a:extLst>
                  <a:ext uri="{FF2B5EF4-FFF2-40B4-BE49-F238E27FC236}">
                    <a16:creationId xmlns:a16="http://schemas.microsoft.com/office/drawing/2014/main" id="{35CD4BA2-3BDC-4748-867C-7E98078509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46" name="Add Button">
                <a:extLst>
                  <a:ext uri="{FF2B5EF4-FFF2-40B4-BE49-F238E27FC236}">
                    <a16:creationId xmlns:a16="http://schemas.microsoft.com/office/drawing/2014/main" id="{3DF77129-BF3D-4ED3-A7F1-FA9DD51594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49" name="Circle">
                  <a:extLst>
                    <a:ext uri="{FF2B5EF4-FFF2-40B4-BE49-F238E27FC236}">
                      <a16:creationId xmlns:a16="http://schemas.microsoft.com/office/drawing/2014/main" id="{FA4C138A-6509-40AB-9B49-345572AE788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0" name="Add">
                  <a:extLst>
                    <a:ext uri="{FF2B5EF4-FFF2-40B4-BE49-F238E27FC236}">
                      <a16:creationId xmlns:a16="http://schemas.microsoft.com/office/drawing/2014/main" id="{37C9889A-EE40-42FB-BFCB-03EFD54D93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51" name="Scroll Indicator">
            <a:extLst>
              <a:ext uri="{FF2B5EF4-FFF2-40B4-BE49-F238E27FC236}">
                <a16:creationId xmlns:a16="http://schemas.microsoft.com/office/drawing/2014/main" id="{D2D1E93E-A8AF-4685-B0C2-43C5384A3F31}"/>
              </a:ext>
            </a:extLst>
          </p:cNvPr>
          <p:cNvGrpSpPr/>
          <p:nvPr/>
        </p:nvGrpSpPr>
        <p:grpSpPr>
          <a:xfrm>
            <a:off x="2930080" y="1266595"/>
            <a:ext cx="25400" cy="4644000"/>
            <a:chOff x="892175" y="1261242"/>
            <a:chExt cx="25400" cy="3016250"/>
          </a:xfrm>
        </p:grpSpPr>
        <p:cxnSp>
          <p:nvCxnSpPr>
            <p:cNvPr id="263" name="Track">
              <a:extLst>
                <a:ext uri="{FF2B5EF4-FFF2-40B4-BE49-F238E27FC236}">
                  <a16:creationId xmlns:a16="http://schemas.microsoft.com/office/drawing/2014/main" id="{F248EDF9-C751-4B8F-A4E1-329019F993D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6" name="Thumb">
              <a:extLst>
                <a:ext uri="{FF2B5EF4-FFF2-40B4-BE49-F238E27FC236}">
                  <a16:creationId xmlns:a16="http://schemas.microsoft.com/office/drawing/2014/main" id="{289E2E2E-37BA-41F9-BFEB-0DCD9060E60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426C0E9E-1590-4E17-B08C-1131211482B3}"/>
              </a:ext>
            </a:extLst>
          </p:cNvPr>
          <p:cNvSpPr/>
          <p:nvPr/>
        </p:nvSpPr>
        <p:spPr>
          <a:xfrm>
            <a:off x="412482" y="1163276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C923AE2-E0D8-4E13-9C3A-4F5FB6E48708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 bwMode="auto">
          <a:xfrm rot="10800000">
            <a:off x="387270" y="128607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2BC71F56-9B1B-4682-BDE9-7E73386F2128}"/>
              </a:ext>
            </a:extLst>
          </p:cNvPr>
          <p:cNvGrpSpPr/>
          <p:nvPr/>
        </p:nvGrpSpPr>
        <p:grpSpPr>
          <a:xfrm>
            <a:off x="388518" y="1893487"/>
            <a:ext cx="1471172" cy="377855"/>
            <a:chOff x="730167" y="1695906"/>
            <a:chExt cx="1471172" cy="377855"/>
          </a:xfrm>
        </p:grpSpPr>
        <p:sp>
          <p:nvSpPr>
            <p:cNvPr id="314" name="직사각형 313">
              <a:extLst>
                <a:ext uri="{FF2B5EF4-FFF2-40B4-BE49-F238E27FC236}">
                  <a16:creationId xmlns:a16="http://schemas.microsoft.com/office/drawing/2014/main" id="{683F9B1B-990F-4732-B096-967A951DCAB3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15" name="Profile Picture">
              <a:extLst>
                <a:ext uri="{FF2B5EF4-FFF2-40B4-BE49-F238E27FC236}">
                  <a16:creationId xmlns:a16="http://schemas.microsoft.com/office/drawing/2014/main" id="{16439F4F-0DEE-4CE7-A7F8-4C95147187E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17" name="Background">
                <a:extLst>
                  <a:ext uri="{FF2B5EF4-FFF2-40B4-BE49-F238E27FC236}">
                    <a16:creationId xmlns:a16="http://schemas.microsoft.com/office/drawing/2014/main" id="{7E755812-09E8-4B7C-9D37-6A1CA2A03B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8" name="Profile Icon">
                <a:extLst>
                  <a:ext uri="{FF2B5EF4-FFF2-40B4-BE49-F238E27FC236}">
                    <a16:creationId xmlns:a16="http://schemas.microsoft.com/office/drawing/2014/main" id="{24B8654D-855F-465A-A1FB-1C95E09FDBE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21EBBBC3-F223-4D8C-8569-278CD5833148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B9B98ACA-A456-42A9-B283-A6DDC66FD9BE}"/>
              </a:ext>
            </a:extLst>
          </p:cNvPr>
          <p:cNvGrpSpPr/>
          <p:nvPr/>
        </p:nvGrpSpPr>
        <p:grpSpPr>
          <a:xfrm>
            <a:off x="687574" y="1456160"/>
            <a:ext cx="829073" cy="377855"/>
            <a:chOff x="1029223" y="2019637"/>
            <a:chExt cx="829073" cy="377855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3D83E348-AF56-4F61-9833-B80F794605D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F814026E-A154-4E8F-B2EA-273D011ED9A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FA4D21E5-8E21-4024-B552-7FAA4EEA914E}"/>
              </a:ext>
            </a:extLst>
          </p:cNvPr>
          <p:cNvGrpSpPr/>
          <p:nvPr/>
        </p:nvGrpSpPr>
        <p:grpSpPr>
          <a:xfrm>
            <a:off x="388518" y="1476770"/>
            <a:ext cx="336634" cy="336634"/>
            <a:chOff x="730167" y="2022485"/>
            <a:chExt cx="336634" cy="336634"/>
          </a:xfrm>
        </p:grpSpPr>
        <p:sp>
          <p:nvSpPr>
            <p:cNvPr id="323" name="Background">
              <a:extLst>
                <a:ext uri="{FF2B5EF4-FFF2-40B4-BE49-F238E27FC236}">
                  <a16:creationId xmlns:a16="http://schemas.microsoft.com/office/drawing/2014/main" id="{11BE9BD1-C277-4D3D-BD43-297310BC47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4" name="그래픽 323" descr="로봇">
              <a:extLst>
                <a:ext uri="{FF2B5EF4-FFF2-40B4-BE49-F238E27FC236}">
                  <a16:creationId xmlns:a16="http://schemas.microsoft.com/office/drawing/2014/main" id="{EB031FC7-BB76-4D01-9064-8A3975CAE56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25" name="그래픽 324" descr="신호음 장치 음소거">
            <a:extLst>
              <a:ext uri="{FF2B5EF4-FFF2-40B4-BE49-F238E27FC236}">
                <a16:creationId xmlns:a16="http://schemas.microsoft.com/office/drawing/2014/main" id="{ACF1F1FB-0F54-42F7-A303-49AFD1552B6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402832" y="1495639"/>
            <a:ext cx="151466" cy="151466"/>
          </a:xfrm>
          <a:prstGeom prst="rect">
            <a:avLst/>
          </a:prstGeom>
        </p:spPr>
      </p:pic>
      <p:sp>
        <p:nvSpPr>
          <p:cNvPr id="326" name="직사각형 325">
            <a:extLst>
              <a:ext uri="{FF2B5EF4-FFF2-40B4-BE49-F238E27FC236}">
                <a16:creationId xmlns:a16="http://schemas.microsoft.com/office/drawing/2014/main" id="{084858B1-0ED5-41BC-837C-D5692437F945}"/>
              </a:ext>
            </a:extLst>
          </p:cNvPr>
          <p:cNvSpPr/>
          <p:nvPr/>
        </p:nvSpPr>
        <p:spPr>
          <a:xfrm>
            <a:off x="412482" y="2353721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32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2BB3F0-3C63-4236-BE71-7C333758E7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87270" y="247652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B2F37FDF-6005-4A97-96DF-0B0CF0B0AACA}"/>
              </a:ext>
            </a:extLst>
          </p:cNvPr>
          <p:cNvGrpSpPr/>
          <p:nvPr/>
        </p:nvGrpSpPr>
        <p:grpSpPr>
          <a:xfrm>
            <a:off x="687574" y="2646605"/>
            <a:ext cx="1364476" cy="377855"/>
            <a:chOff x="1029223" y="2019637"/>
            <a:chExt cx="1364476" cy="377855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FE0AEAA1-A719-4E69-B35A-4DC4FAF7D915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31" name="직사각형 330">
              <a:extLst>
                <a:ext uri="{FF2B5EF4-FFF2-40B4-BE49-F238E27FC236}">
                  <a16:creationId xmlns:a16="http://schemas.microsoft.com/office/drawing/2014/main" id="{53E99F12-DF10-4D23-8EFD-5DE5EC73836F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7EDE323C-2EA0-46B9-BAA4-EC2BA04F8C88}"/>
              </a:ext>
            </a:extLst>
          </p:cNvPr>
          <p:cNvGrpSpPr/>
          <p:nvPr/>
        </p:nvGrpSpPr>
        <p:grpSpPr>
          <a:xfrm>
            <a:off x="384841" y="2664586"/>
            <a:ext cx="336634" cy="336634"/>
            <a:chOff x="-1902487" y="4403566"/>
            <a:chExt cx="336634" cy="336634"/>
          </a:xfrm>
        </p:grpSpPr>
        <p:sp>
          <p:nvSpPr>
            <p:cNvPr id="333" name="Background">
              <a:extLst>
                <a:ext uri="{FF2B5EF4-FFF2-40B4-BE49-F238E27FC236}">
                  <a16:creationId xmlns:a16="http://schemas.microsoft.com/office/drawing/2014/main" id="{832D2542-AD28-4389-8C6A-8F08FC00A15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4" name="그래픽 333" descr="모임">
              <a:extLst>
                <a:ext uri="{FF2B5EF4-FFF2-40B4-BE49-F238E27FC236}">
                  <a16:creationId xmlns:a16="http://schemas.microsoft.com/office/drawing/2014/main" id="{940C425B-5D45-44FE-8CFF-3621FDFA3495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35" name="직사각형 334">
            <a:extLst>
              <a:ext uri="{FF2B5EF4-FFF2-40B4-BE49-F238E27FC236}">
                <a16:creationId xmlns:a16="http://schemas.microsoft.com/office/drawing/2014/main" id="{5AF1C30E-3103-41B2-A87E-C137DA0DD092}"/>
              </a:ext>
            </a:extLst>
          </p:cNvPr>
          <p:cNvSpPr/>
          <p:nvPr/>
        </p:nvSpPr>
        <p:spPr>
          <a:xfrm>
            <a:off x="1876233" y="2655061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2C622C31-F3C9-4E96-AB71-92CB75671E09}"/>
              </a:ext>
            </a:extLst>
          </p:cNvPr>
          <p:cNvSpPr/>
          <p:nvPr/>
        </p:nvSpPr>
        <p:spPr>
          <a:xfrm>
            <a:off x="687574" y="3253030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92A79804-0C6E-4086-A245-13BEE4492BDD}"/>
              </a:ext>
            </a:extLst>
          </p:cNvPr>
          <p:cNvGrpSpPr/>
          <p:nvPr/>
        </p:nvGrpSpPr>
        <p:grpSpPr>
          <a:xfrm>
            <a:off x="384841" y="3093211"/>
            <a:ext cx="336634" cy="336634"/>
            <a:chOff x="-1902487" y="4403566"/>
            <a:chExt cx="336634" cy="336634"/>
          </a:xfrm>
        </p:grpSpPr>
        <p:sp>
          <p:nvSpPr>
            <p:cNvPr id="338" name="Background">
              <a:extLst>
                <a:ext uri="{FF2B5EF4-FFF2-40B4-BE49-F238E27FC236}">
                  <a16:creationId xmlns:a16="http://schemas.microsoft.com/office/drawing/2014/main" id="{8FED45D0-9BEA-4389-B5F0-AC9978B5C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9" name="그래픽 338" descr="모임">
              <a:extLst>
                <a:ext uri="{FF2B5EF4-FFF2-40B4-BE49-F238E27FC236}">
                  <a16:creationId xmlns:a16="http://schemas.microsoft.com/office/drawing/2014/main" id="{FCA3408D-E761-49F6-A3C5-BB1C95ED8C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40" name="직사각형 339">
            <a:extLst>
              <a:ext uri="{FF2B5EF4-FFF2-40B4-BE49-F238E27FC236}">
                <a16:creationId xmlns:a16="http://schemas.microsoft.com/office/drawing/2014/main" id="{DB04EDF5-C5FC-44F0-90E4-2653DEF2C9D7}"/>
              </a:ext>
            </a:extLst>
          </p:cNvPr>
          <p:cNvSpPr/>
          <p:nvPr/>
        </p:nvSpPr>
        <p:spPr>
          <a:xfrm>
            <a:off x="687574" y="3075230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1" name="직사각형 340">
            <a:extLst>
              <a:ext uri="{FF2B5EF4-FFF2-40B4-BE49-F238E27FC236}">
                <a16:creationId xmlns:a16="http://schemas.microsoft.com/office/drawing/2014/main" id="{93A3F63B-D46D-4733-A359-B07A8C73A6E7}"/>
              </a:ext>
            </a:extLst>
          </p:cNvPr>
          <p:cNvSpPr/>
          <p:nvPr/>
        </p:nvSpPr>
        <p:spPr>
          <a:xfrm>
            <a:off x="412482" y="3544526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3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E531F-F225-4935-9CDF-60D510F12B2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7270" y="366732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8B77C9BC-F20A-4326-B8A4-103EA3FA995E}"/>
              </a:ext>
            </a:extLst>
          </p:cNvPr>
          <p:cNvGrpSpPr/>
          <p:nvPr/>
        </p:nvGrpSpPr>
        <p:grpSpPr>
          <a:xfrm>
            <a:off x="388518" y="4274737"/>
            <a:ext cx="829971" cy="377855"/>
            <a:chOff x="730167" y="1695906"/>
            <a:chExt cx="829971" cy="377855"/>
          </a:xfrm>
        </p:grpSpPr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2D7812FB-6E6F-4948-9D34-C902DC245E8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345" name="Profile Picture">
              <a:extLst>
                <a:ext uri="{FF2B5EF4-FFF2-40B4-BE49-F238E27FC236}">
                  <a16:creationId xmlns:a16="http://schemas.microsoft.com/office/drawing/2014/main" id="{BFB2FCE3-2547-41DB-BAF6-38A3F25E66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47" name="Background">
                <a:extLst>
                  <a:ext uri="{FF2B5EF4-FFF2-40B4-BE49-F238E27FC236}">
                    <a16:creationId xmlns:a16="http://schemas.microsoft.com/office/drawing/2014/main" id="{1A4EE2F4-2BE6-4888-9B02-C4937F53EB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8" name="Profile Icon">
                <a:extLst>
                  <a:ext uri="{FF2B5EF4-FFF2-40B4-BE49-F238E27FC236}">
                    <a16:creationId xmlns:a16="http://schemas.microsoft.com/office/drawing/2014/main" id="{817BBADA-4F9E-46D9-9763-5F42E166AAF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6463B422-FBA9-493A-9126-B6BA0E5D3E1D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349" name="그래픽 348" descr="신호음 장치 음소거">
            <a:extLst>
              <a:ext uri="{FF2B5EF4-FFF2-40B4-BE49-F238E27FC236}">
                <a16:creationId xmlns:a16="http://schemas.microsoft.com/office/drawing/2014/main" id="{479FDFC7-DF88-47A4-A386-E4B11D3F8D4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174238" y="3895977"/>
            <a:ext cx="151466" cy="151466"/>
          </a:xfrm>
          <a:prstGeom prst="rect">
            <a:avLst/>
          </a:prstGeom>
        </p:spPr>
      </p:pic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4F871F60-89A8-436B-A511-A215C4EB6E06}"/>
              </a:ext>
            </a:extLst>
          </p:cNvPr>
          <p:cNvGrpSpPr/>
          <p:nvPr/>
        </p:nvGrpSpPr>
        <p:grpSpPr>
          <a:xfrm>
            <a:off x="388518" y="3846112"/>
            <a:ext cx="1977721" cy="377855"/>
            <a:chOff x="730167" y="1695906"/>
            <a:chExt cx="1977721" cy="377855"/>
          </a:xfrm>
        </p:grpSpPr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19680B84-25A9-49F6-A534-5B11435D94E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52" name="Profile Picture">
              <a:extLst>
                <a:ext uri="{FF2B5EF4-FFF2-40B4-BE49-F238E27FC236}">
                  <a16:creationId xmlns:a16="http://schemas.microsoft.com/office/drawing/2014/main" id="{069052DE-AFBF-45C4-9871-7F87D42724A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54" name="Background">
                <a:extLst>
                  <a:ext uri="{FF2B5EF4-FFF2-40B4-BE49-F238E27FC236}">
                    <a16:creationId xmlns:a16="http://schemas.microsoft.com/office/drawing/2014/main" id="{09BE540A-135B-44BA-8C53-39F46634C5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5" name="Profile Icon">
                <a:extLst>
                  <a:ext uri="{FF2B5EF4-FFF2-40B4-BE49-F238E27FC236}">
                    <a16:creationId xmlns:a16="http://schemas.microsoft.com/office/drawing/2014/main" id="{446F2B81-99E5-4D1D-B5F7-F8004ADAEE6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862C3D6C-4FFD-4A0B-B4A9-0B92C25E4E98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71605662-94E0-48C1-A086-382C3E4A3567}"/>
              </a:ext>
            </a:extLst>
          </p:cNvPr>
          <p:cNvGrpSpPr/>
          <p:nvPr/>
        </p:nvGrpSpPr>
        <p:grpSpPr>
          <a:xfrm>
            <a:off x="293917" y="888654"/>
            <a:ext cx="2255951" cy="219492"/>
            <a:chOff x="233347" y="2198634"/>
            <a:chExt cx="2255951" cy="219492"/>
          </a:xfrm>
        </p:grpSpPr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5F019A50-5DCD-4556-8074-B4B28CCDA77E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360" name="Search Icon">
                <a:extLst>
                  <a:ext uri="{FF2B5EF4-FFF2-40B4-BE49-F238E27FC236}">
                    <a16:creationId xmlns:a16="http://schemas.microsoft.com/office/drawing/2014/main" id="{E6C00C64-393F-4EAF-ABED-E657A17104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61" name="Line">
                <a:extLst>
                  <a:ext uri="{FF2B5EF4-FFF2-40B4-BE49-F238E27FC236}">
                    <a16:creationId xmlns:a16="http://schemas.microsoft.com/office/drawing/2014/main" id="{00BDF216-00A3-4652-9875-6D2AD2ECC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369334A5-A24C-4843-9B3B-D04D89BD6DE9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멤버 검색</a:t>
              </a:r>
            </a:p>
          </p:txBody>
        </p:sp>
      </p:grpSp>
      <p:sp>
        <p:nvSpPr>
          <p:cNvPr id="362" name="Export">
            <a:extLst>
              <a:ext uri="{FF2B5EF4-FFF2-40B4-BE49-F238E27FC236}">
                <a16:creationId xmlns:a16="http://schemas.microsoft.com/office/drawing/2014/main" id="{C5C0237F-638F-4764-9603-9C0566EA12A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95354" y="928515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6D1327C9-6E69-4B86-BEA1-1C6B603B83D4}"/>
              </a:ext>
            </a:extLst>
          </p:cNvPr>
          <p:cNvSpPr/>
          <p:nvPr/>
        </p:nvSpPr>
        <p:spPr>
          <a:xfrm>
            <a:off x="2300410" y="190854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F4B9EF1C-F3BC-4642-BCFF-D1EE35ED1C36}"/>
              </a:ext>
            </a:extLst>
          </p:cNvPr>
          <p:cNvSpPr/>
          <p:nvPr/>
        </p:nvSpPr>
        <p:spPr>
          <a:xfrm>
            <a:off x="2300410" y="147690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FC1A8018-BA9D-47CB-B3ED-5A38C4AB43E6}"/>
              </a:ext>
            </a:extLst>
          </p:cNvPr>
          <p:cNvSpPr/>
          <p:nvPr/>
        </p:nvSpPr>
        <p:spPr>
          <a:xfrm>
            <a:off x="2692903" y="165113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5" name="직사각형 374">
            <a:extLst>
              <a:ext uri="{FF2B5EF4-FFF2-40B4-BE49-F238E27FC236}">
                <a16:creationId xmlns:a16="http://schemas.microsoft.com/office/drawing/2014/main" id="{B1B5DB05-F51B-47CA-A49D-BFDC78DB9678}"/>
              </a:ext>
            </a:extLst>
          </p:cNvPr>
          <p:cNvSpPr/>
          <p:nvPr/>
        </p:nvSpPr>
        <p:spPr>
          <a:xfrm>
            <a:off x="2300410" y="30989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6" name="타원 375">
            <a:extLst>
              <a:ext uri="{FF2B5EF4-FFF2-40B4-BE49-F238E27FC236}">
                <a16:creationId xmlns:a16="http://schemas.microsoft.com/office/drawing/2014/main" id="{8459026D-BED0-4D59-9B82-6FFB6F6D0590}"/>
              </a:ext>
            </a:extLst>
          </p:cNvPr>
          <p:cNvSpPr/>
          <p:nvPr/>
        </p:nvSpPr>
        <p:spPr>
          <a:xfrm>
            <a:off x="2692903" y="28519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7" name="타원 376">
            <a:extLst>
              <a:ext uri="{FF2B5EF4-FFF2-40B4-BE49-F238E27FC236}">
                <a16:creationId xmlns:a16="http://schemas.microsoft.com/office/drawing/2014/main" id="{EDF804D9-03B8-4612-9C43-E1DA2DED7C3B}"/>
              </a:ext>
            </a:extLst>
          </p:cNvPr>
          <p:cNvSpPr/>
          <p:nvPr/>
        </p:nvSpPr>
        <p:spPr>
          <a:xfrm>
            <a:off x="2692903" y="328056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1908E851-BFBE-409D-8283-EDC237B0A683}"/>
              </a:ext>
            </a:extLst>
          </p:cNvPr>
          <p:cNvSpPr/>
          <p:nvPr/>
        </p:nvSpPr>
        <p:spPr>
          <a:xfrm>
            <a:off x="2300410" y="428979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F52B948D-D542-4533-8406-826E4C778652}"/>
              </a:ext>
            </a:extLst>
          </p:cNvPr>
          <p:cNvSpPr/>
          <p:nvPr/>
        </p:nvSpPr>
        <p:spPr>
          <a:xfrm>
            <a:off x="2300410" y="385815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0" name="타원 379">
            <a:extLst>
              <a:ext uri="{FF2B5EF4-FFF2-40B4-BE49-F238E27FC236}">
                <a16:creationId xmlns:a16="http://schemas.microsoft.com/office/drawing/2014/main" id="{9117FDC3-B0AB-448C-8BCA-303BA4A57B29}"/>
              </a:ext>
            </a:extLst>
          </p:cNvPr>
          <p:cNvSpPr/>
          <p:nvPr/>
        </p:nvSpPr>
        <p:spPr>
          <a:xfrm>
            <a:off x="2692903" y="403238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B8AAA4B5-D071-465A-B14C-6956B0B89B02}"/>
              </a:ext>
            </a:extLst>
          </p:cNvPr>
          <p:cNvSpPr/>
          <p:nvPr/>
        </p:nvSpPr>
        <p:spPr>
          <a:xfrm>
            <a:off x="2300410" y="2667345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2" name="사각형: 둥근 모서리 381">
            <a:extLst>
              <a:ext uri="{FF2B5EF4-FFF2-40B4-BE49-F238E27FC236}">
                <a16:creationId xmlns:a16="http://schemas.microsoft.com/office/drawing/2014/main" id="{36D177D3-57F4-4386-9236-CBF1A74B3567}"/>
              </a:ext>
            </a:extLst>
          </p:cNvPr>
          <p:cNvSpPr/>
          <p:nvPr/>
        </p:nvSpPr>
        <p:spPr>
          <a:xfrm>
            <a:off x="2736874" y="862459"/>
            <a:ext cx="251460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83" name="타원 382">
            <a:extLst>
              <a:ext uri="{FF2B5EF4-FFF2-40B4-BE49-F238E27FC236}">
                <a16:creationId xmlns:a16="http://schemas.microsoft.com/office/drawing/2014/main" id="{8946A3AC-8385-4471-8F66-E8DA8ACD883F}"/>
              </a:ext>
            </a:extLst>
          </p:cNvPr>
          <p:cNvSpPr>
            <a:spLocks noChangeAspect="1"/>
          </p:cNvSpPr>
          <p:nvPr/>
        </p:nvSpPr>
        <p:spPr>
          <a:xfrm>
            <a:off x="2568446" y="7123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5CA1016F-1C7E-47FB-89C4-27A78BFF4A35}"/>
              </a:ext>
            </a:extLst>
          </p:cNvPr>
          <p:cNvGrpSpPr/>
          <p:nvPr/>
        </p:nvGrpSpPr>
        <p:grpSpPr>
          <a:xfrm>
            <a:off x="3834243" y="856305"/>
            <a:ext cx="2682509" cy="5145389"/>
            <a:chOff x="3834243" y="856305"/>
            <a:chExt cx="2682509" cy="5145389"/>
          </a:xfrm>
        </p:grpSpPr>
        <p:sp>
          <p:nvSpPr>
            <p:cNvPr id="384" name="직사각형 383">
              <a:extLst>
                <a:ext uri="{FF2B5EF4-FFF2-40B4-BE49-F238E27FC236}">
                  <a16:creationId xmlns:a16="http://schemas.microsoft.com/office/drawing/2014/main" id="{476E97DB-D94F-4C63-9CC6-F8395BFAB493}"/>
                </a:ext>
              </a:extLst>
            </p:cNvPr>
            <p:cNvSpPr/>
            <p:nvPr/>
          </p:nvSpPr>
          <p:spPr>
            <a:xfrm>
              <a:off x="3834243" y="856305"/>
              <a:ext cx="268250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85" name="그룹 384">
              <a:extLst>
                <a:ext uri="{FF2B5EF4-FFF2-40B4-BE49-F238E27FC236}">
                  <a16:creationId xmlns:a16="http://schemas.microsoft.com/office/drawing/2014/main" id="{F30296DC-562C-4DA2-A5C6-DC98259D7D62}"/>
                </a:ext>
              </a:extLst>
            </p:cNvPr>
            <p:cNvGrpSpPr/>
            <p:nvPr/>
          </p:nvGrpSpPr>
          <p:grpSpPr>
            <a:xfrm>
              <a:off x="5935707" y="5441833"/>
              <a:ext cx="493200" cy="493200"/>
              <a:chOff x="3878255" y="1971928"/>
              <a:chExt cx="2132026" cy="2132026"/>
            </a:xfrm>
          </p:grpSpPr>
          <p:sp>
            <p:nvSpPr>
              <p:cNvPr id="386" name="Oval">
                <a:extLst>
                  <a:ext uri="{FF2B5EF4-FFF2-40B4-BE49-F238E27FC236}">
                    <a16:creationId xmlns:a16="http://schemas.microsoft.com/office/drawing/2014/main" id="{8591E2A9-C855-4C02-A7A8-1DFA42F8EED7}"/>
                  </a:ext>
                </a:extLst>
              </p:cNvPr>
              <p:cNvSpPr/>
              <p:nvPr/>
            </p:nvSpPr>
            <p:spPr>
              <a:xfrm>
                <a:off x="3878255" y="1971928"/>
                <a:ext cx="2132026" cy="2132026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87" name="그룹 386">
                <a:extLst>
                  <a:ext uri="{FF2B5EF4-FFF2-40B4-BE49-F238E27FC236}">
                    <a16:creationId xmlns:a16="http://schemas.microsoft.com/office/drawing/2014/main" id="{27AA68F0-D3E6-4EA4-8D3F-6388E4D98D72}"/>
                  </a:ext>
                </a:extLst>
              </p:cNvPr>
              <p:cNvGrpSpPr/>
              <p:nvPr/>
            </p:nvGrpSpPr>
            <p:grpSpPr>
              <a:xfrm>
                <a:off x="4280304" y="2474541"/>
                <a:ext cx="1327928" cy="1126800"/>
                <a:chOff x="4380868" y="2474541"/>
                <a:chExt cx="1327928" cy="1126800"/>
              </a:xfrm>
            </p:grpSpPr>
            <p:pic>
              <p:nvPicPr>
                <p:cNvPr id="388" name="그래픽 387" descr="음성">
                  <a:extLst>
                    <a:ext uri="{FF2B5EF4-FFF2-40B4-BE49-F238E27FC236}">
                      <a16:creationId xmlns:a16="http://schemas.microsoft.com/office/drawing/2014/main" id="{0EAE2422-98C4-4750-AF99-3B2F0C1BFE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380868" y="2474541"/>
                  <a:ext cx="1126800" cy="1126800"/>
                </a:xfrm>
                <a:prstGeom prst="rect">
                  <a:avLst/>
                </a:prstGeom>
              </p:spPr>
            </p:pic>
            <p:grpSp>
              <p:nvGrpSpPr>
                <p:cNvPr id="389" name="Add Button">
                  <a:extLst>
                    <a:ext uri="{FF2B5EF4-FFF2-40B4-BE49-F238E27FC236}">
                      <a16:creationId xmlns:a16="http://schemas.microsoft.com/office/drawing/2014/main" id="{AD50473C-A99D-446C-98B0-3A8B938C8F1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306540" y="3199091"/>
                  <a:ext cx="402256" cy="402250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390" name="Circle">
                    <a:extLst>
                      <a:ext uri="{FF2B5EF4-FFF2-40B4-BE49-F238E27FC236}">
                        <a16:creationId xmlns:a16="http://schemas.microsoft.com/office/drawing/2014/main" id="{EC7F75CA-6007-461D-9221-28329046A83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91" name="Add">
                    <a:extLst>
                      <a:ext uri="{FF2B5EF4-FFF2-40B4-BE49-F238E27FC236}">
                        <a16:creationId xmlns:a16="http://schemas.microsoft.com/office/drawing/2014/main" id="{7DD21500-7CDA-4F42-98A8-B74B0BBAB8E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69" y="2084388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392" name="Scroll Indicator">
              <a:extLst>
                <a:ext uri="{FF2B5EF4-FFF2-40B4-BE49-F238E27FC236}">
                  <a16:creationId xmlns:a16="http://schemas.microsoft.com/office/drawing/2014/main" id="{97E93275-911F-440C-AE22-DC39378EA3C9}"/>
                </a:ext>
              </a:extLst>
            </p:cNvPr>
            <p:cNvGrpSpPr/>
            <p:nvPr/>
          </p:nvGrpSpPr>
          <p:grpSpPr>
            <a:xfrm>
              <a:off x="6466910" y="1266595"/>
              <a:ext cx="25400" cy="4644000"/>
              <a:chOff x="892175" y="1261242"/>
              <a:chExt cx="25400" cy="3016250"/>
            </a:xfrm>
          </p:grpSpPr>
          <p:cxnSp>
            <p:nvCxnSpPr>
              <p:cNvPr id="393" name="Track">
                <a:extLst>
                  <a:ext uri="{FF2B5EF4-FFF2-40B4-BE49-F238E27FC236}">
                    <a16:creationId xmlns:a16="http://schemas.microsoft.com/office/drawing/2014/main" id="{A2C3639A-CA90-4382-851C-DFA8330E6A23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4" name="Thumb">
                <a:extLst>
                  <a:ext uri="{FF2B5EF4-FFF2-40B4-BE49-F238E27FC236}">
                    <a16:creationId xmlns:a16="http://schemas.microsoft.com/office/drawing/2014/main" id="{E03B3D7B-3D6E-461E-A32C-C52D31C6F850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395" name="직사각형 394">
            <a:extLst>
              <a:ext uri="{FF2B5EF4-FFF2-40B4-BE49-F238E27FC236}">
                <a16:creationId xmlns:a16="http://schemas.microsoft.com/office/drawing/2014/main" id="{140AB22B-68F4-48E5-8F92-71B62CDBE85F}"/>
              </a:ext>
            </a:extLst>
          </p:cNvPr>
          <p:cNvSpPr/>
          <p:nvPr/>
        </p:nvSpPr>
        <p:spPr>
          <a:xfrm>
            <a:off x="3949312" y="1404817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9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5413A19-4437-4D66-8741-2EFD26E71400}"/>
              </a:ext>
            </a:extLst>
          </p:cNvPr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 rot="10800000">
            <a:off x="3924100" y="152761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DB07B0F2-0D66-4520-8298-05D59D0A15A7}"/>
              </a:ext>
            </a:extLst>
          </p:cNvPr>
          <p:cNvGrpSpPr/>
          <p:nvPr/>
        </p:nvGrpSpPr>
        <p:grpSpPr>
          <a:xfrm>
            <a:off x="3925348" y="2135028"/>
            <a:ext cx="1471172" cy="377855"/>
            <a:chOff x="730167" y="1695906"/>
            <a:chExt cx="1471172" cy="377855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28238300-2932-4B12-95C2-0CF4CA4A04B0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99" name="Profile Picture">
              <a:extLst>
                <a:ext uri="{FF2B5EF4-FFF2-40B4-BE49-F238E27FC236}">
                  <a16:creationId xmlns:a16="http://schemas.microsoft.com/office/drawing/2014/main" id="{7461B2BF-2961-487B-BC1A-EB029BC011D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01" name="Background">
                <a:extLst>
                  <a:ext uri="{FF2B5EF4-FFF2-40B4-BE49-F238E27FC236}">
                    <a16:creationId xmlns:a16="http://schemas.microsoft.com/office/drawing/2014/main" id="{5E0A0EC7-A406-4194-8E87-68AB2FD8CD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Profile Icon">
                <a:extLst>
                  <a:ext uri="{FF2B5EF4-FFF2-40B4-BE49-F238E27FC236}">
                    <a16:creationId xmlns:a16="http://schemas.microsoft.com/office/drawing/2014/main" id="{8200F9FB-1E34-46B4-9F79-A85D31E2709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00" name="직사각형 399">
              <a:extLst>
                <a:ext uri="{FF2B5EF4-FFF2-40B4-BE49-F238E27FC236}">
                  <a16:creationId xmlns:a16="http://schemas.microsoft.com/office/drawing/2014/main" id="{8CAE4A7D-CBAA-4D54-82D4-A5A3209612B9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403" name="그룹 402">
            <a:extLst>
              <a:ext uri="{FF2B5EF4-FFF2-40B4-BE49-F238E27FC236}">
                <a16:creationId xmlns:a16="http://schemas.microsoft.com/office/drawing/2014/main" id="{4D8B377C-0389-44AD-9CA3-0526FEBC3410}"/>
              </a:ext>
            </a:extLst>
          </p:cNvPr>
          <p:cNvGrpSpPr/>
          <p:nvPr/>
        </p:nvGrpSpPr>
        <p:grpSpPr>
          <a:xfrm>
            <a:off x="4224404" y="1697701"/>
            <a:ext cx="829073" cy="377855"/>
            <a:chOff x="1029223" y="2019637"/>
            <a:chExt cx="829073" cy="377855"/>
          </a:xfrm>
        </p:grpSpPr>
        <p:sp>
          <p:nvSpPr>
            <p:cNvPr id="404" name="직사각형 403">
              <a:extLst>
                <a:ext uri="{FF2B5EF4-FFF2-40B4-BE49-F238E27FC236}">
                  <a16:creationId xmlns:a16="http://schemas.microsoft.com/office/drawing/2014/main" id="{FA94BD28-B930-4BA7-830D-A93C0E67F09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A17602F6-B82A-439E-87C2-3398E0AF92F6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406" name="그룹 405">
            <a:extLst>
              <a:ext uri="{FF2B5EF4-FFF2-40B4-BE49-F238E27FC236}">
                <a16:creationId xmlns:a16="http://schemas.microsoft.com/office/drawing/2014/main" id="{95AE7C48-8D30-4B54-BD84-2DC18748B90C}"/>
              </a:ext>
            </a:extLst>
          </p:cNvPr>
          <p:cNvGrpSpPr/>
          <p:nvPr/>
        </p:nvGrpSpPr>
        <p:grpSpPr>
          <a:xfrm>
            <a:off x="3925348" y="1718311"/>
            <a:ext cx="336634" cy="336634"/>
            <a:chOff x="730167" y="2022485"/>
            <a:chExt cx="336634" cy="336634"/>
          </a:xfrm>
        </p:grpSpPr>
        <p:sp>
          <p:nvSpPr>
            <p:cNvPr id="407" name="Background">
              <a:extLst>
                <a:ext uri="{FF2B5EF4-FFF2-40B4-BE49-F238E27FC236}">
                  <a16:creationId xmlns:a16="http://schemas.microsoft.com/office/drawing/2014/main" id="{E0A8A519-609F-448A-A73B-F1E898493B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08" name="그래픽 407" descr="로봇">
              <a:extLst>
                <a:ext uri="{FF2B5EF4-FFF2-40B4-BE49-F238E27FC236}">
                  <a16:creationId xmlns:a16="http://schemas.microsoft.com/office/drawing/2014/main" id="{3ACA7134-C51C-4170-8C5E-8C1B5BC8228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409" name="그래픽 408" descr="신호음 장치 음소거">
            <a:extLst>
              <a:ext uri="{FF2B5EF4-FFF2-40B4-BE49-F238E27FC236}">
                <a16:creationId xmlns:a16="http://schemas.microsoft.com/office/drawing/2014/main" id="{F96E5AE4-254F-4810-9267-AECC2B941D6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939662" y="1737180"/>
            <a:ext cx="151466" cy="151466"/>
          </a:xfrm>
          <a:prstGeom prst="rect">
            <a:avLst/>
          </a:prstGeom>
        </p:spPr>
      </p:pic>
      <p:sp>
        <p:nvSpPr>
          <p:cNvPr id="410" name="직사각형 409">
            <a:extLst>
              <a:ext uri="{FF2B5EF4-FFF2-40B4-BE49-F238E27FC236}">
                <a16:creationId xmlns:a16="http://schemas.microsoft.com/office/drawing/2014/main" id="{CED2C781-5FC4-4DC3-8017-E526E6093A9B}"/>
              </a:ext>
            </a:extLst>
          </p:cNvPr>
          <p:cNvSpPr/>
          <p:nvPr/>
        </p:nvSpPr>
        <p:spPr>
          <a:xfrm>
            <a:off x="3949312" y="2595262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411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78ADFA1-6D4B-4A6F-B1DD-881E931467C1}"/>
              </a:ext>
            </a:extLst>
          </p:cNvPr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 rot="10800000">
            <a:off x="3924100" y="2718061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7A4136B0-A31C-4E43-A859-8EDB8DFC66F6}"/>
              </a:ext>
            </a:extLst>
          </p:cNvPr>
          <p:cNvGrpSpPr/>
          <p:nvPr/>
        </p:nvGrpSpPr>
        <p:grpSpPr>
          <a:xfrm>
            <a:off x="4224404" y="2888146"/>
            <a:ext cx="1364476" cy="377855"/>
            <a:chOff x="1029223" y="2019637"/>
            <a:chExt cx="1364476" cy="377855"/>
          </a:xfrm>
        </p:grpSpPr>
        <p:sp>
          <p:nvSpPr>
            <p:cNvPr id="414" name="직사각형 413">
              <a:extLst>
                <a:ext uri="{FF2B5EF4-FFF2-40B4-BE49-F238E27FC236}">
                  <a16:creationId xmlns:a16="http://schemas.microsoft.com/office/drawing/2014/main" id="{94685486-1FDF-44AE-A843-DD4941A6043A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F0F10965-A42D-4AB3-BE78-A4157BE9F1EF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416" name="그룹 415">
            <a:extLst>
              <a:ext uri="{FF2B5EF4-FFF2-40B4-BE49-F238E27FC236}">
                <a16:creationId xmlns:a16="http://schemas.microsoft.com/office/drawing/2014/main" id="{A44CABB8-BD6B-4FE4-BE4F-9652F36A9600}"/>
              </a:ext>
            </a:extLst>
          </p:cNvPr>
          <p:cNvGrpSpPr/>
          <p:nvPr/>
        </p:nvGrpSpPr>
        <p:grpSpPr>
          <a:xfrm>
            <a:off x="3921671" y="2906127"/>
            <a:ext cx="336634" cy="336634"/>
            <a:chOff x="-1902487" y="4403566"/>
            <a:chExt cx="336634" cy="336634"/>
          </a:xfrm>
        </p:grpSpPr>
        <p:sp>
          <p:nvSpPr>
            <p:cNvPr id="417" name="Background">
              <a:extLst>
                <a:ext uri="{FF2B5EF4-FFF2-40B4-BE49-F238E27FC236}">
                  <a16:creationId xmlns:a16="http://schemas.microsoft.com/office/drawing/2014/main" id="{6E86D453-6411-4D0C-8AEF-6103288817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18" name="그래픽 417" descr="모임">
              <a:extLst>
                <a:ext uri="{FF2B5EF4-FFF2-40B4-BE49-F238E27FC236}">
                  <a16:creationId xmlns:a16="http://schemas.microsoft.com/office/drawing/2014/main" id="{9D744CF8-1A71-46AB-9E62-79D610FAB6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4DE74F66-B493-4715-9447-2266F859AC3F}"/>
              </a:ext>
            </a:extLst>
          </p:cNvPr>
          <p:cNvSpPr/>
          <p:nvPr/>
        </p:nvSpPr>
        <p:spPr>
          <a:xfrm>
            <a:off x="5413063" y="2896602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0" name="직사각형 419">
            <a:extLst>
              <a:ext uri="{FF2B5EF4-FFF2-40B4-BE49-F238E27FC236}">
                <a16:creationId xmlns:a16="http://schemas.microsoft.com/office/drawing/2014/main" id="{7C73834A-1A68-47F8-9396-CE4CD74727AB}"/>
              </a:ext>
            </a:extLst>
          </p:cNvPr>
          <p:cNvSpPr/>
          <p:nvPr/>
        </p:nvSpPr>
        <p:spPr>
          <a:xfrm>
            <a:off x="4224404" y="3494571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7678DEF7-A5E7-4BFB-AF47-4D633D713688}"/>
              </a:ext>
            </a:extLst>
          </p:cNvPr>
          <p:cNvGrpSpPr/>
          <p:nvPr/>
        </p:nvGrpSpPr>
        <p:grpSpPr>
          <a:xfrm>
            <a:off x="3921671" y="3334752"/>
            <a:ext cx="336634" cy="336634"/>
            <a:chOff x="-1902487" y="4403566"/>
            <a:chExt cx="336634" cy="336634"/>
          </a:xfrm>
        </p:grpSpPr>
        <p:sp>
          <p:nvSpPr>
            <p:cNvPr id="422" name="Background">
              <a:extLst>
                <a:ext uri="{FF2B5EF4-FFF2-40B4-BE49-F238E27FC236}">
                  <a16:creationId xmlns:a16="http://schemas.microsoft.com/office/drawing/2014/main" id="{7ADE9D49-DC01-4147-9C1B-089C5B0F0BB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23" name="그래픽 422" descr="모임">
              <a:extLst>
                <a:ext uri="{FF2B5EF4-FFF2-40B4-BE49-F238E27FC236}">
                  <a16:creationId xmlns:a16="http://schemas.microsoft.com/office/drawing/2014/main" id="{9D7F89BB-11A3-43A1-A534-4542C77325A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A88FFE92-649F-483E-A1DA-36418882E32F}"/>
              </a:ext>
            </a:extLst>
          </p:cNvPr>
          <p:cNvSpPr/>
          <p:nvPr/>
        </p:nvSpPr>
        <p:spPr>
          <a:xfrm>
            <a:off x="4224404" y="3316771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68128C4E-44B0-4A5D-9AEA-81FB1ADAE6BC}"/>
              </a:ext>
            </a:extLst>
          </p:cNvPr>
          <p:cNvSpPr/>
          <p:nvPr/>
        </p:nvSpPr>
        <p:spPr>
          <a:xfrm>
            <a:off x="3949312" y="3786067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426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54FDDF2-1E51-4ED4-B8BA-7BBDC5BC474D}"/>
              </a:ext>
            </a:extLst>
          </p:cNvPr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 rot="10800000">
            <a:off x="3924100" y="3908866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9A21410F-17DC-4DF6-8800-E12BFA55ECD6}"/>
              </a:ext>
            </a:extLst>
          </p:cNvPr>
          <p:cNvGrpSpPr/>
          <p:nvPr/>
        </p:nvGrpSpPr>
        <p:grpSpPr>
          <a:xfrm>
            <a:off x="3925348" y="4516278"/>
            <a:ext cx="829971" cy="377855"/>
            <a:chOff x="730167" y="1695906"/>
            <a:chExt cx="829971" cy="377855"/>
          </a:xfrm>
        </p:grpSpPr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9303CF55-FCD7-4705-A9C5-A12FBAD73D0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429" name="Profile Picture">
              <a:extLst>
                <a:ext uri="{FF2B5EF4-FFF2-40B4-BE49-F238E27FC236}">
                  <a16:creationId xmlns:a16="http://schemas.microsoft.com/office/drawing/2014/main" id="{98B6C649-A7D3-4CDA-BF14-72E82CA932C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31" name="Background">
                <a:extLst>
                  <a:ext uri="{FF2B5EF4-FFF2-40B4-BE49-F238E27FC236}">
                    <a16:creationId xmlns:a16="http://schemas.microsoft.com/office/drawing/2014/main" id="{56E341F4-79E4-4EF7-B34E-83F3D4EEA5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Profile Icon">
                <a:extLst>
                  <a:ext uri="{FF2B5EF4-FFF2-40B4-BE49-F238E27FC236}">
                    <a16:creationId xmlns:a16="http://schemas.microsoft.com/office/drawing/2014/main" id="{829B3CC7-12F2-4195-A9C5-BC6348FF746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D0073AAA-3A0A-405E-89C9-FD4ED521E925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433" name="그래픽 432" descr="신호음 장치 음소거">
            <a:extLst>
              <a:ext uri="{FF2B5EF4-FFF2-40B4-BE49-F238E27FC236}">
                <a16:creationId xmlns:a16="http://schemas.microsoft.com/office/drawing/2014/main" id="{34B74480-468E-4235-A44E-98C92D039894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711068" y="4137518"/>
            <a:ext cx="151466" cy="151466"/>
          </a:xfrm>
          <a:prstGeom prst="rect">
            <a:avLst/>
          </a:prstGeom>
        </p:spPr>
      </p:pic>
      <p:grpSp>
        <p:nvGrpSpPr>
          <p:cNvPr id="434" name="그룹 433">
            <a:extLst>
              <a:ext uri="{FF2B5EF4-FFF2-40B4-BE49-F238E27FC236}">
                <a16:creationId xmlns:a16="http://schemas.microsoft.com/office/drawing/2014/main" id="{9C055D23-76F9-450E-855C-1FB67951B831}"/>
              </a:ext>
            </a:extLst>
          </p:cNvPr>
          <p:cNvGrpSpPr/>
          <p:nvPr/>
        </p:nvGrpSpPr>
        <p:grpSpPr>
          <a:xfrm>
            <a:off x="3925348" y="4087653"/>
            <a:ext cx="1977721" cy="377855"/>
            <a:chOff x="730167" y="1695906"/>
            <a:chExt cx="1977721" cy="377855"/>
          </a:xfrm>
        </p:grpSpPr>
        <p:sp>
          <p:nvSpPr>
            <p:cNvPr id="435" name="직사각형 434">
              <a:extLst>
                <a:ext uri="{FF2B5EF4-FFF2-40B4-BE49-F238E27FC236}">
                  <a16:creationId xmlns:a16="http://schemas.microsoft.com/office/drawing/2014/main" id="{C16BBAB5-D61E-4575-969D-9C76F4D296AE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36" name="Profile Picture">
              <a:extLst>
                <a:ext uri="{FF2B5EF4-FFF2-40B4-BE49-F238E27FC236}">
                  <a16:creationId xmlns:a16="http://schemas.microsoft.com/office/drawing/2014/main" id="{187141C2-962D-4EB5-9CB9-59EF4CB0357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438" name="Background">
                <a:extLst>
                  <a:ext uri="{FF2B5EF4-FFF2-40B4-BE49-F238E27FC236}">
                    <a16:creationId xmlns:a16="http://schemas.microsoft.com/office/drawing/2014/main" id="{3C0D2122-343E-476D-9FC7-2CD5E80E32F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9" name="Profile Icon">
                <a:extLst>
                  <a:ext uri="{FF2B5EF4-FFF2-40B4-BE49-F238E27FC236}">
                    <a16:creationId xmlns:a16="http://schemas.microsoft.com/office/drawing/2014/main" id="{896A5A25-EFF4-473E-8C22-DF8C76AFD6F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37" name="직사각형 436">
              <a:extLst>
                <a:ext uri="{FF2B5EF4-FFF2-40B4-BE49-F238E27FC236}">
                  <a16:creationId xmlns:a16="http://schemas.microsoft.com/office/drawing/2014/main" id="{3C80CD2B-8B17-40B6-8A0C-ABF38EF7F2E5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83158B1A-D4B0-42BE-B37B-8110C6EF6E3B}"/>
              </a:ext>
            </a:extLst>
          </p:cNvPr>
          <p:cNvSpPr/>
          <p:nvPr/>
        </p:nvSpPr>
        <p:spPr>
          <a:xfrm>
            <a:off x="3830747" y="888654"/>
            <a:ext cx="837089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대화방 나가기</a:t>
            </a:r>
          </a:p>
        </p:txBody>
      </p:sp>
      <p:sp>
        <p:nvSpPr>
          <p:cNvPr id="445" name="Export">
            <a:extLst>
              <a:ext uri="{FF2B5EF4-FFF2-40B4-BE49-F238E27FC236}">
                <a16:creationId xmlns:a16="http://schemas.microsoft.com/office/drawing/2014/main" id="{C80D59B4-CE90-4F16-B078-598A2DD790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33780" y="926400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80" name="그룹 479">
            <a:extLst>
              <a:ext uri="{FF2B5EF4-FFF2-40B4-BE49-F238E27FC236}">
                <a16:creationId xmlns:a16="http://schemas.microsoft.com/office/drawing/2014/main" id="{DBE51487-5DF2-48EF-9925-C95589CF713B}"/>
              </a:ext>
            </a:extLst>
          </p:cNvPr>
          <p:cNvGrpSpPr/>
          <p:nvPr/>
        </p:nvGrpSpPr>
        <p:grpSpPr>
          <a:xfrm>
            <a:off x="5656085" y="1718441"/>
            <a:ext cx="614271" cy="3012946"/>
            <a:chOff x="5837240" y="1476900"/>
            <a:chExt cx="614271" cy="3012946"/>
          </a:xfrm>
        </p:grpSpPr>
        <p:sp>
          <p:nvSpPr>
            <p:cNvPr id="481" name="직사각형 480">
              <a:extLst>
                <a:ext uri="{FF2B5EF4-FFF2-40B4-BE49-F238E27FC236}">
                  <a16:creationId xmlns:a16="http://schemas.microsoft.com/office/drawing/2014/main" id="{07F71E67-8B54-4B28-9ECD-F5E69E4D6BCD}"/>
                </a:ext>
              </a:extLst>
            </p:cNvPr>
            <p:cNvSpPr/>
            <p:nvPr/>
          </p:nvSpPr>
          <p:spPr>
            <a:xfrm>
              <a:off x="5837240" y="190854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" name="직사각형 481">
              <a:extLst>
                <a:ext uri="{FF2B5EF4-FFF2-40B4-BE49-F238E27FC236}">
                  <a16:creationId xmlns:a16="http://schemas.microsoft.com/office/drawing/2014/main" id="{E95C5666-C37D-4171-B8B2-2FB4650DE04B}"/>
                </a:ext>
              </a:extLst>
            </p:cNvPr>
            <p:cNvSpPr/>
            <p:nvPr/>
          </p:nvSpPr>
          <p:spPr>
            <a:xfrm>
              <a:off x="5837240" y="1476900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" name="타원 482">
              <a:extLst>
                <a:ext uri="{FF2B5EF4-FFF2-40B4-BE49-F238E27FC236}">
                  <a16:creationId xmlns:a16="http://schemas.microsoft.com/office/drawing/2014/main" id="{AB8039B9-4BA2-4740-86DF-FB3878B28110}"/>
                </a:ext>
              </a:extLst>
            </p:cNvPr>
            <p:cNvSpPr/>
            <p:nvPr/>
          </p:nvSpPr>
          <p:spPr>
            <a:xfrm>
              <a:off x="6229733" y="1651137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4" name="직사각형 483">
              <a:extLst>
                <a:ext uri="{FF2B5EF4-FFF2-40B4-BE49-F238E27FC236}">
                  <a16:creationId xmlns:a16="http://schemas.microsoft.com/office/drawing/2014/main" id="{B3720408-9ED3-49BB-B322-25297371868F}"/>
                </a:ext>
              </a:extLst>
            </p:cNvPr>
            <p:cNvSpPr/>
            <p:nvPr/>
          </p:nvSpPr>
          <p:spPr>
            <a:xfrm>
              <a:off x="5837240" y="309898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" name="타원 484">
              <a:extLst>
                <a:ext uri="{FF2B5EF4-FFF2-40B4-BE49-F238E27FC236}">
                  <a16:creationId xmlns:a16="http://schemas.microsoft.com/office/drawing/2014/main" id="{138E9C64-E76B-4FC8-AB2A-612E173CB401}"/>
                </a:ext>
              </a:extLst>
            </p:cNvPr>
            <p:cNvSpPr/>
            <p:nvPr/>
          </p:nvSpPr>
          <p:spPr>
            <a:xfrm>
              <a:off x="6229733" y="2851943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6" name="타원 485">
              <a:extLst>
                <a:ext uri="{FF2B5EF4-FFF2-40B4-BE49-F238E27FC236}">
                  <a16:creationId xmlns:a16="http://schemas.microsoft.com/office/drawing/2014/main" id="{D6E6C2E5-9C4F-4F43-9372-1321919E7998}"/>
                </a:ext>
              </a:extLst>
            </p:cNvPr>
            <p:cNvSpPr/>
            <p:nvPr/>
          </p:nvSpPr>
          <p:spPr>
            <a:xfrm>
              <a:off x="6229733" y="3280568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87" name="직사각형 486">
              <a:extLst>
                <a:ext uri="{FF2B5EF4-FFF2-40B4-BE49-F238E27FC236}">
                  <a16:creationId xmlns:a16="http://schemas.microsoft.com/office/drawing/2014/main" id="{EDFC57FB-558E-443E-92F2-796F9CE69C19}"/>
                </a:ext>
              </a:extLst>
            </p:cNvPr>
            <p:cNvSpPr/>
            <p:nvPr/>
          </p:nvSpPr>
          <p:spPr>
            <a:xfrm>
              <a:off x="5837240" y="428979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" name="직사각형 487">
              <a:extLst>
                <a:ext uri="{FF2B5EF4-FFF2-40B4-BE49-F238E27FC236}">
                  <a16:creationId xmlns:a16="http://schemas.microsoft.com/office/drawing/2014/main" id="{75CD3205-5B87-4926-ADBA-2AB14857A1EE}"/>
                </a:ext>
              </a:extLst>
            </p:cNvPr>
            <p:cNvSpPr/>
            <p:nvPr/>
          </p:nvSpPr>
          <p:spPr>
            <a:xfrm>
              <a:off x="5837240" y="3858150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" name="타원 488">
              <a:extLst>
                <a:ext uri="{FF2B5EF4-FFF2-40B4-BE49-F238E27FC236}">
                  <a16:creationId xmlns:a16="http://schemas.microsoft.com/office/drawing/2014/main" id="{231CDF43-C861-4C99-AF49-C9399416FAB1}"/>
                </a:ext>
              </a:extLst>
            </p:cNvPr>
            <p:cNvSpPr/>
            <p:nvPr/>
          </p:nvSpPr>
          <p:spPr>
            <a:xfrm>
              <a:off x="6229733" y="4032387"/>
              <a:ext cx="157126" cy="15712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7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490" name="직사각형 489">
              <a:extLst>
                <a:ext uri="{FF2B5EF4-FFF2-40B4-BE49-F238E27FC236}">
                  <a16:creationId xmlns:a16="http://schemas.microsoft.com/office/drawing/2014/main" id="{B0E38DF5-C0EC-47AC-930C-0F604BC660BE}"/>
                </a:ext>
              </a:extLst>
            </p:cNvPr>
            <p:cNvSpPr/>
            <p:nvPr/>
          </p:nvSpPr>
          <p:spPr>
            <a:xfrm>
              <a:off x="5837240" y="2667345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03" name="Tooltip">
            <a:extLst>
              <a:ext uri="{FF2B5EF4-FFF2-40B4-BE49-F238E27FC236}">
                <a16:creationId xmlns:a16="http://schemas.microsoft.com/office/drawing/2014/main" id="{54A56F42-787A-4545-B7D8-195EA1A5051E}"/>
              </a:ext>
            </a:extLst>
          </p:cNvPr>
          <p:cNvSpPr>
            <a:spLocks/>
          </p:cNvSpPr>
          <p:nvPr/>
        </p:nvSpPr>
        <p:spPr bwMode="auto">
          <a:xfrm>
            <a:off x="2521872" y="1141608"/>
            <a:ext cx="681469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나가기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07" name="Delete">
            <a:extLst>
              <a:ext uri="{FF2B5EF4-FFF2-40B4-BE49-F238E27FC236}">
                <a16:creationId xmlns:a16="http://schemas.microsoft.com/office/drawing/2014/main" id="{4E57AB82-D6C4-405F-BF55-141549B69293}"/>
              </a:ext>
            </a:extLst>
          </p:cNvPr>
          <p:cNvSpPr>
            <a:spLocks/>
          </p:cNvSpPr>
          <p:nvPr/>
        </p:nvSpPr>
        <p:spPr bwMode="auto">
          <a:xfrm>
            <a:off x="6334748" y="937282"/>
            <a:ext cx="108000" cy="122237"/>
          </a:xfrm>
          <a:custGeom>
            <a:avLst/>
            <a:gdLst>
              <a:gd name="T0" fmla="*/ 3 w 77"/>
              <a:gd name="T1" fmla="*/ 0 h 77"/>
              <a:gd name="T2" fmla="*/ 0 w 77"/>
              <a:gd name="T3" fmla="*/ 3 h 77"/>
              <a:gd name="T4" fmla="*/ 36 w 77"/>
              <a:gd name="T5" fmla="*/ 38 h 77"/>
              <a:gd name="T6" fmla="*/ 0 w 77"/>
              <a:gd name="T7" fmla="*/ 74 h 77"/>
              <a:gd name="T8" fmla="*/ 3 w 77"/>
              <a:gd name="T9" fmla="*/ 77 h 77"/>
              <a:gd name="T10" fmla="*/ 39 w 77"/>
              <a:gd name="T11" fmla="*/ 41 h 77"/>
              <a:gd name="T12" fmla="*/ 74 w 77"/>
              <a:gd name="T13" fmla="*/ 77 h 77"/>
              <a:gd name="T14" fmla="*/ 77 w 77"/>
              <a:gd name="T15" fmla="*/ 74 h 77"/>
              <a:gd name="T16" fmla="*/ 42 w 77"/>
              <a:gd name="T17" fmla="*/ 38 h 77"/>
              <a:gd name="T18" fmla="*/ 77 w 77"/>
              <a:gd name="T19" fmla="*/ 3 h 77"/>
              <a:gd name="T20" fmla="*/ 74 w 77"/>
              <a:gd name="T21" fmla="*/ 0 h 77"/>
              <a:gd name="T22" fmla="*/ 39 w 77"/>
              <a:gd name="T23" fmla="*/ 35 h 77"/>
              <a:gd name="T24" fmla="*/ 3 w 77"/>
              <a:gd name="T25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77">
                <a:moveTo>
                  <a:pt x="3" y="0"/>
                </a:moveTo>
                <a:lnTo>
                  <a:pt x="0" y="3"/>
                </a:lnTo>
                <a:lnTo>
                  <a:pt x="36" y="38"/>
                </a:lnTo>
                <a:lnTo>
                  <a:pt x="0" y="74"/>
                </a:lnTo>
                <a:lnTo>
                  <a:pt x="3" y="77"/>
                </a:lnTo>
                <a:lnTo>
                  <a:pt x="39" y="41"/>
                </a:lnTo>
                <a:lnTo>
                  <a:pt x="74" y="77"/>
                </a:lnTo>
                <a:lnTo>
                  <a:pt x="77" y="74"/>
                </a:lnTo>
                <a:lnTo>
                  <a:pt x="42" y="38"/>
                </a:lnTo>
                <a:lnTo>
                  <a:pt x="77" y="3"/>
                </a:lnTo>
                <a:lnTo>
                  <a:pt x="74" y="0"/>
                </a:lnTo>
                <a:lnTo>
                  <a:pt x="39" y="35"/>
                </a:lnTo>
                <a:lnTo>
                  <a:pt x="3" y="0"/>
                </a:lnTo>
                <a:close/>
              </a:path>
            </a:pathLst>
          </a:custGeom>
          <a:solidFill>
            <a:srgbClr val="5F5F5F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BD63B94C-C21B-42DC-A8A7-0143FE8D101C}"/>
              </a:ext>
            </a:extLst>
          </p:cNvPr>
          <p:cNvGrpSpPr/>
          <p:nvPr/>
        </p:nvGrpSpPr>
        <p:grpSpPr>
          <a:xfrm>
            <a:off x="6294317" y="1223802"/>
            <a:ext cx="133200" cy="133200"/>
            <a:chOff x="5967646" y="4043883"/>
            <a:chExt cx="212654" cy="212654"/>
          </a:xfrm>
        </p:grpSpPr>
        <p:sp>
          <p:nvSpPr>
            <p:cNvPr id="511" name="타원 510">
              <a:extLst>
                <a:ext uri="{FF2B5EF4-FFF2-40B4-BE49-F238E27FC236}">
                  <a16:creationId xmlns:a16="http://schemas.microsoft.com/office/drawing/2014/main" id="{F8A31F32-7244-41CD-BF6B-2600F2ABDE92}"/>
                </a:ext>
              </a:extLst>
            </p:cNvPr>
            <p:cNvSpPr/>
            <p:nvPr/>
          </p:nvSpPr>
          <p:spPr>
            <a:xfrm>
              <a:off x="5967646" y="4043883"/>
              <a:ext cx="212654" cy="2126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dirty="0"/>
                <a:t>`</a:t>
              </a:r>
              <a:endParaRPr lang="ko-KR" altLang="en-US" dirty="0"/>
            </a:p>
          </p:txBody>
        </p:sp>
        <p:sp>
          <p:nvSpPr>
            <p:cNvPr id="512" name="Accept">
              <a:extLst>
                <a:ext uri="{FF2B5EF4-FFF2-40B4-BE49-F238E27FC236}">
                  <a16:creationId xmlns:a16="http://schemas.microsoft.com/office/drawing/2014/main" id="{33A05494-26C7-4CD2-B50B-5580706007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solidFill>
                <a:srgbClr val="FF8989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10" name="직사각형 509">
            <a:extLst>
              <a:ext uri="{FF2B5EF4-FFF2-40B4-BE49-F238E27FC236}">
                <a16:creationId xmlns:a16="http://schemas.microsoft.com/office/drawing/2014/main" id="{A9F843E7-AE26-456E-88AF-83E94E1495DF}"/>
              </a:ext>
            </a:extLst>
          </p:cNvPr>
          <p:cNvSpPr/>
          <p:nvPr/>
        </p:nvSpPr>
        <p:spPr>
          <a:xfrm>
            <a:off x="5770259" y="1190375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</a:p>
        </p:txBody>
      </p:sp>
      <p:sp>
        <p:nvSpPr>
          <p:cNvPr id="514" name="직사각형 513">
            <a:extLst>
              <a:ext uri="{FF2B5EF4-FFF2-40B4-BE49-F238E27FC236}">
                <a16:creationId xmlns:a16="http://schemas.microsoft.com/office/drawing/2014/main" id="{437C88AB-A154-4487-B8AF-7771FE65E1A4}"/>
              </a:ext>
            </a:extLst>
          </p:cNvPr>
          <p:cNvSpPr/>
          <p:nvPr/>
        </p:nvSpPr>
        <p:spPr>
          <a:xfrm>
            <a:off x="3837942" y="1190375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/6</a:t>
            </a:r>
            <a:endParaRPr kumimoji="1" lang="ko-KR" altLang="en-US" sz="700" b="1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16" name="그룹 515">
            <a:extLst>
              <a:ext uri="{FF2B5EF4-FFF2-40B4-BE49-F238E27FC236}">
                <a16:creationId xmlns:a16="http://schemas.microsoft.com/office/drawing/2014/main" id="{4C55C5E4-058E-464F-B445-5245BA3FE4CD}"/>
              </a:ext>
            </a:extLst>
          </p:cNvPr>
          <p:cNvGrpSpPr/>
          <p:nvPr/>
        </p:nvGrpSpPr>
        <p:grpSpPr>
          <a:xfrm>
            <a:off x="6288917" y="1803501"/>
            <a:ext cx="144000" cy="144000"/>
            <a:chOff x="5967646" y="4037717"/>
            <a:chExt cx="229896" cy="229896"/>
          </a:xfrm>
        </p:grpSpPr>
        <p:sp>
          <p:nvSpPr>
            <p:cNvPr id="518" name="타원 517">
              <a:extLst>
                <a:ext uri="{FF2B5EF4-FFF2-40B4-BE49-F238E27FC236}">
                  <a16:creationId xmlns:a16="http://schemas.microsoft.com/office/drawing/2014/main" id="{C58C1E34-1CA4-4131-BA8D-2BAB18356466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19" name="Accept">
              <a:extLst>
                <a:ext uri="{FF2B5EF4-FFF2-40B4-BE49-F238E27FC236}">
                  <a16:creationId xmlns:a16="http://schemas.microsoft.com/office/drawing/2014/main" id="{FAD844EC-6A13-43FB-9B4C-A9FBD84CB9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B383CF7E-6C46-4B7B-8C6D-25994D15B3B8}"/>
              </a:ext>
            </a:extLst>
          </p:cNvPr>
          <p:cNvGrpSpPr/>
          <p:nvPr/>
        </p:nvGrpSpPr>
        <p:grpSpPr>
          <a:xfrm>
            <a:off x="6288917" y="2234821"/>
            <a:ext cx="144000" cy="144000"/>
            <a:chOff x="5967646" y="4037717"/>
            <a:chExt cx="229896" cy="229896"/>
          </a:xfrm>
        </p:grpSpPr>
        <p:sp>
          <p:nvSpPr>
            <p:cNvPr id="521" name="타원 520">
              <a:extLst>
                <a:ext uri="{FF2B5EF4-FFF2-40B4-BE49-F238E27FC236}">
                  <a16:creationId xmlns:a16="http://schemas.microsoft.com/office/drawing/2014/main" id="{7424278F-74AE-4C97-8673-7FA81FC5FB9C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22" name="Accept">
              <a:extLst>
                <a:ext uri="{FF2B5EF4-FFF2-40B4-BE49-F238E27FC236}">
                  <a16:creationId xmlns:a16="http://schemas.microsoft.com/office/drawing/2014/main" id="{7F9A4E7A-E94A-4661-BFA2-BFCB1146C4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6" name="그룹 525">
            <a:extLst>
              <a:ext uri="{FF2B5EF4-FFF2-40B4-BE49-F238E27FC236}">
                <a16:creationId xmlns:a16="http://schemas.microsoft.com/office/drawing/2014/main" id="{E4BAA7F5-4F2B-4A2F-932F-8A7AC4408A7A}"/>
              </a:ext>
            </a:extLst>
          </p:cNvPr>
          <p:cNvGrpSpPr/>
          <p:nvPr/>
        </p:nvGrpSpPr>
        <p:grpSpPr>
          <a:xfrm>
            <a:off x="6288917" y="3442520"/>
            <a:ext cx="144000" cy="144000"/>
            <a:chOff x="5967646" y="4037717"/>
            <a:chExt cx="229896" cy="229896"/>
          </a:xfrm>
        </p:grpSpPr>
        <p:sp>
          <p:nvSpPr>
            <p:cNvPr id="527" name="타원 526">
              <a:extLst>
                <a:ext uri="{FF2B5EF4-FFF2-40B4-BE49-F238E27FC236}">
                  <a16:creationId xmlns:a16="http://schemas.microsoft.com/office/drawing/2014/main" id="{D271E115-1DC1-41DE-9CC6-EB489D218F61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28" name="Accept">
              <a:extLst>
                <a:ext uri="{FF2B5EF4-FFF2-40B4-BE49-F238E27FC236}">
                  <a16:creationId xmlns:a16="http://schemas.microsoft.com/office/drawing/2014/main" id="{3EA466E6-6E5A-4CAA-AB8B-8216F34A6F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9" name="그룹 528">
            <a:extLst>
              <a:ext uri="{FF2B5EF4-FFF2-40B4-BE49-F238E27FC236}">
                <a16:creationId xmlns:a16="http://schemas.microsoft.com/office/drawing/2014/main" id="{6841F1C0-384E-4264-A6EF-A685399B600C}"/>
              </a:ext>
            </a:extLst>
          </p:cNvPr>
          <p:cNvGrpSpPr/>
          <p:nvPr/>
        </p:nvGrpSpPr>
        <p:grpSpPr>
          <a:xfrm>
            <a:off x="6288917" y="4158512"/>
            <a:ext cx="144000" cy="144000"/>
            <a:chOff x="5967646" y="4037717"/>
            <a:chExt cx="229896" cy="229896"/>
          </a:xfrm>
        </p:grpSpPr>
        <p:sp>
          <p:nvSpPr>
            <p:cNvPr id="530" name="타원 529">
              <a:extLst>
                <a:ext uri="{FF2B5EF4-FFF2-40B4-BE49-F238E27FC236}">
                  <a16:creationId xmlns:a16="http://schemas.microsoft.com/office/drawing/2014/main" id="{05855BDE-883A-41F4-8646-09E40FE00EE1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31" name="Accept">
              <a:extLst>
                <a:ext uri="{FF2B5EF4-FFF2-40B4-BE49-F238E27FC236}">
                  <a16:creationId xmlns:a16="http://schemas.microsoft.com/office/drawing/2014/main" id="{8053977E-D0C9-48B4-A1A5-7924C9ECC1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2" name="그룹 531">
            <a:extLst>
              <a:ext uri="{FF2B5EF4-FFF2-40B4-BE49-F238E27FC236}">
                <a16:creationId xmlns:a16="http://schemas.microsoft.com/office/drawing/2014/main" id="{F59CF728-0E56-4E49-B8F0-E249BDB81771}"/>
              </a:ext>
            </a:extLst>
          </p:cNvPr>
          <p:cNvGrpSpPr/>
          <p:nvPr/>
        </p:nvGrpSpPr>
        <p:grpSpPr>
          <a:xfrm>
            <a:off x="6288917" y="4572580"/>
            <a:ext cx="144000" cy="144000"/>
            <a:chOff x="5967646" y="4037717"/>
            <a:chExt cx="229896" cy="229896"/>
          </a:xfrm>
        </p:grpSpPr>
        <p:sp>
          <p:nvSpPr>
            <p:cNvPr id="533" name="타원 532">
              <a:extLst>
                <a:ext uri="{FF2B5EF4-FFF2-40B4-BE49-F238E27FC236}">
                  <a16:creationId xmlns:a16="http://schemas.microsoft.com/office/drawing/2014/main" id="{FA1F15A3-CEC6-4AD9-B21A-A9219036E0C5}"/>
                </a:ext>
              </a:extLst>
            </p:cNvPr>
            <p:cNvSpPr/>
            <p:nvPr/>
          </p:nvSpPr>
          <p:spPr>
            <a:xfrm>
              <a:off x="5967646" y="4037717"/>
              <a:ext cx="229896" cy="229896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34" name="Accept">
              <a:extLst>
                <a:ext uri="{FF2B5EF4-FFF2-40B4-BE49-F238E27FC236}">
                  <a16:creationId xmlns:a16="http://schemas.microsoft.com/office/drawing/2014/main" id="{A745D9A5-E34D-4DD9-BB60-0D04D1EA02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8" name="그룹 537">
            <a:extLst>
              <a:ext uri="{FF2B5EF4-FFF2-40B4-BE49-F238E27FC236}">
                <a16:creationId xmlns:a16="http://schemas.microsoft.com/office/drawing/2014/main" id="{02EB825C-8079-4246-929B-8A30FB97A49A}"/>
              </a:ext>
            </a:extLst>
          </p:cNvPr>
          <p:cNvGrpSpPr/>
          <p:nvPr/>
        </p:nvGrpSpPr>
        <p:grpSpPr>
          <a:xfrm>
            <a:off x="6294317" y="3000109"/>
            <a:ext cx="133200" cy="133200"/>
            <a:chOff x="5967646" y="4043883"/>
            <a:chExt cx="212654" cy="212654"/>
          </a:xfrm>
        </p:grpSpPr>
        <p:sp>
          <p:nvSpPr>
            <p:cNvPr id="539" name="타원 538">
              <a:extLst>
                <a:ext uri="{FF2B5EF4-FFF2-40B4-BE49-F238E27FC236}">
                  <a16:creationId xmlns:a16="http://schemas.microsoft.com/office/drawing/2014/main" id="{A925361C-4F5A-4B73-986F-90F8F1322768}"/>
                </a:ext>
              </a:extLst>
            </p:cNvPr>
            <p:cNvSpPr/>
            <p:nvPr/>
          </p:nvSpPr>
          <p:spPr>
            <a:xfrm>
              <a:off x="5967646" y="4043883"/>
              <a:ext cx="212654" cy="212654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40" name="Accept">
              <a:extLst>
                <a:ext uri="{FF2B5EF4-FFF2-40B4-BE49-F238E27FC236}">
                  <a16:creationId xmlns:a16="http://schemas.microsoft.com/office/drawing/2014/main" id="{743F105D-E33E-40F4-9125-627ECDC3E9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7421" y="4101284"/>
              <a:ext cx="133104" cy="118128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1" name="사각형: 둥근 모서리 540">
            <a:extLst>
              <a:ext uri="{FF2B5EF4-FFF2-40B4-BE49-F238E27FC236}">
                <a16:creationId xmlns:a16="http://schemas.microsoft.com/office/drawing/2014/main" id="{6A0C0625-53E6-452F-84C0-BF707F315AAA}"/>
              </a:ext>
            </a:extLst>
          </p:cNvPr>
          <p:cNvSpPr/>
          <p:nvPr/>
        </p:nvSpPr>
        <p:spPr>
          <a:xfrm>
            <a:off x="3841055" y="1164384"/>
            <a:ext cx="273745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3" name="타원 542">
            <a:extLst>
              <a:ext uri="{FF2B5EF4-FFF2-40B4-BE49-F238E27FC236}">
                <a16:creationId xmlns:a16="http://schemas.microsoft.com/office/drawing/2014/main" id="{DD4BFDDF-0CEB-49E5-AF07-10B3AA584BC9}"/>
              </a:ext>
            </a:extLst>
          </p:cNvPr>
          <p:cNvSpPr>
            <a:spLocks noChangeAspect="1"/>
          </p:cNvSpPr>
          <p:nvPr/>
        </p:nvSpPr>
        <p:spPr>
          <a:xfrm>
            <a:off x="5939038" y="7498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4" name="타원 543">
            <a:extLst>
              <a:ext uri="{FF2B5EF4-FFF2-40B4-BE49-F238E27FC236}">
                <a16:creationId xmlns:a16="http://schemas.microsoft.com/office/drawing/2014/main" id="{11944071-1E61-491F-8B46-D2A204884269}"/>
              </a:ext>
            </a:extLst>
          </p:cNvPr>
          <p:cNvSpPr>
            <a:spLocks noChangeAspect="1"/>
          </p:cNvSpPr>
          <p:nvPr/>
        </p:nvSpPr>
        <p:spPr>
          <a:xfrm>
            <a:off x="7102544" y="13125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lvl="0" algn="ctr">
              <a:defRPr/>
            </a:pPr>
            <a:r>
              <a:rPr lang="en-US" altLang="ko-KR" sz="600" dirty="0">
                <a:solidFill>
                  <a:srgbClr val="FF0000"/>
                </a:solidFill>
              </a:rPr>
              <a:t>1-3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5" name="타원 544">
            <a:extLst>
              <a:ext uri="{FF2B5EF4-FFF2-40B4-BE49-F238E27FC236}">
                <a16:creationId xmlns:a16="http://schemas.microsoft.com/office/drawing/2014/main" id="{69F69052-0EC1-4AD3-8241-260485D0EDCD}"/>
              </a:ext>
            </a:extLst>
          </p:cNvPr>
          <p:cNvSpPr>
            <a:spLocks noChangeAspect="1"/>
          </p:cNvSpPr>
          <p:nvPr/>
        </p:nvSpPr>
        <p:spPr>
          <a:xfrm>
            <a:off x="3687309" y="10613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8EE9D43A-5FD0-4BBF-A662-BC854685E1EF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200566" y="2205914"/>
            <a:ext cx="1322996" cy="883354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sp>
        <p:nvSpPr>
          <p:cNvPr id="548" name="Export">
            <a:extLst>
              <a:ext uri="{FF2B5EF4-FFF2-40B4-BE49-F238E27FC236}">
                <a16:creationId xmlns:a16="http://schemas.microsoft.com/office/drawing/2014/main" id="{92318D00-824B-45A8-9172-16FF6F53E14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89651" y="834471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9" name="Delete">
            <a:extLst>
              <a:ext uri="{FF2B5EF4-FFF2-40B4-BE49-F238E27FC236}">
                <a16:creationId xmlns:a16="http://schemas.microsoft.com/office/drawing/2014/main" id="{4F8BF34B-31A4-4FCF-AF59-9E76BC477B53}"/>
              </a:ext>
            </a:extLst>
          </p:cNvPr>
          <p:cNvSpPr>
            <a:spLocks/>
          </p:cNvSpPr>
          <p:nvPr/>
        </p:nvSpPr>
        <p:spPr bwMode="auto">
          <a:xfrm>
            <a:off x="6901582" y="1350645"/>
            <a:ext cx="108000" cy="122237"/>
          </a:xfrm>
          <a:custGeom>
            <a:avLst/>
            <a:gdLst>
              <a:gd name="T0" fmla="*/ 3 w 77"/>
              <a:gd name="T1" fmla="*/ 0 h 77"/>
              <a:gd name="T2" fmla="*/ 0 w 77"/>
              <a:gd name="T3" fmla="*/ 3 h 77"/>
              <a:gd name="T4" fmla="*/ 36 w 77"/>
              <a:gd name="T5" fmla="*/ 38 h 77"/>
              <a:gd name="T6" fmla="*/ 0 w 77"/>
              <a:gd name="T7" fmla="*/ 74 h 77"/>
              <a:gd name="T8" fmla="*/ 3 w 77"/>
              <a:gd name="T9" fmla="*/ 77 h 77"/>
              <a:gd name="T10" fmla="*/ 39 w 77"/>
              <a:gd name="T11" fmla="*/ 41 h 77"/>
              <a:gd name="T12" fmla="*/ 74 w 77"/>
              <a:gd name="T13" fmla="*/ 77 h 77"/>
              <a:gd name="T14" fmla="*/ 77 w 77"/>
              <a:gd name="T15" fmla="*/ 74 h 77"/>
              <a:gd name="T16" fmla="*/ 42 w 77"/>
              <a:gd name="T17" fmla="*/ 38 h 77"/>
              <a:gd name="T18" fmla="*/ 77 w 77"/>
              <a:gd name="T19" fmla="*/ 3 h 77"/>
              <a:gd name="T20" fmla="*/ 74 w 77"/>
              <a:gd name="T21" fmla="*/ 0 h 77"/>
              <a:gd name="T22" fmla="*/ 39 w 77"/>
              <a:gd name="T23" fmla="*/ 35 h 77"/>
              <a:gd name="T24" fmla="*/ 3 w 77"/>
              <a:gd name="T25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77">
                <a:moveTo>
                  <a:pt x="3" y="0"/>
                </a:moveTo>
                <a:lnTo>
                  <a:pt x="0" y="3"/>
                </a:lnTo>
                <a:lnTo>
                  <a:pt x="36" y="38"/>
                </a:lnTo>
                <a:lnTo>
                  <a:pt x="0" y="74"/>
                </a:lnTo>
                <a:lnTo>
                  <a:pt x="3" y="77"/>
                </a:lnTo>
                <a:lnTo>
                  <a:pt x="39" y="41"/>
                </a:lnTo>
                <a:lnTo>
                  <a:pt x="74" y="77"/>
                </a:lnTo>
                <a:lnTo>
                  <a:pt x="77" y="74"/>
                </a:lnTo>
                <a:lnTo>
                  <a:pt x="42" y="38"/>
                </a:lnTo>
                <a:lnTo>
                  <a:pt x="77" y="3"/>
                </a:lnTo>
                <a:lnTo>
                  <a:pt x="74" y="0"/>
                </a:lnTo>
                <a:lnTo>
                  <a:pt x="39" y="35"/>
                </a:lnTo>
                <a:lnTo>
                  <a:pt x="3" y="0"/>
                </a:lnTo>
                <a:close/>
              </a:path>
            </a:pathLst>
          </a:custGeom>
          <a:solidFill>
            <a:srgbClr val="5F5F5F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0" name="Tooltip">
            <a:extLst>
              <a:ext uri="{FF2B5EF4-FFF2-40B4-BE49-F238E27FC236}">
                <a16:creationId xmlns:a16="http://schemas.microsoft.com/office/drawing/2014/main" id="{35063417-D583-482C-92D5-0DB0A0244862}"/>
              </a:ext>
            </a:extLst>
          </p:cNvPr>
          <p:cNvSpPr>
            <a:spLocks/>
          </p:cNvSpPr>
          <p:nvPr/>
        </p:nvSpPr>
        <p:spPr bwMode="auto">
          <a:xfrm>
            <a:off x="6703829" y="1003731"/>
            <a:ext cx="681469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나가기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51" name="Tooltip">
            <a:extLst>
              <a:ext uri="{FF2B5EF4-FFF2-40B4-BE49-F238E27FC236}">
                <a16:creationId xmlns:a16="http://schemas.microsoft.com/office/drawing/2014/main" id="{26D7362F-D8FC-4268-B0D9-F473368977F1}"/>
              </a:ext>
            </a:extLst>
          </p:cNvPr>
          <p:cNvSpPr>
            <a:spLocks/>
          </p:cNvSpPr>
          <p:nvPr/>
        </p:nvSpPr>
        <p:spPr bwMode="auto">
          <a:xfrm>
            <a:off x="6808766" y="1509023"/>
            <a:ext cx="290337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취소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52" name="타원 551">
            <a:extLst>
              <a:ext uri="{FF2B5EF4-FFF2-40B4-BE49-F238E27FC236}">
                <a16:creationId xmlns:a16="http://schemas.microsoft.com/office/drawing/2014/main" id="{775F2E19-ED55-454F-AA83-B5A4E4EE6835}"/>
              </a:ext>
            </a:extLst>
          </p:cNvPr>
          <p:cNvSpPr>
            <a:spLocks noChangeAspect="1"/>
          </p:cNvSpPr>
          <p:nvPr/>
        </p:nvSpPr>
        <p:spPr>
          <a:xfrm>
            <a:off x="7186118" y="76240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553" name="Google Shape;2187;p25">
            <a:extLst>
              <a:ext uri="{FF2B5EF4-FFF2-40B4-BE49-F238E27FC236}">
                <a16:creationId xmlns:a16="http://schemas.microsoft.com/office/drawing/2014/main" id="{48189368-6FFB-4452-A745-11E8A81A61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18886265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즐겨찾기 설정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기능 추가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54" name="사각형: 둥근 모서리 553">
            <a:extLst>
              <a:ext uri="{FF2B5EF4-FFF2-40B4-BE49-F238E27FC236}">
                <a16:creationId xmlns:a16="http://schemas.microsoft.com/office/drawing/2014/main" id="{063C1F5E-281F-4683-9B8C-23B7199E1732}"/>
              </a:ext>
            </a:extLst>
          </p:cNvPr>
          <p:cNvSpPr/>
          <p:nvPr/>
        </p:nvSpPr>
        <p:spPr>
          <a:xfrm>
            <a:off x="3841055" y="871086"/>
            <a:ext cx="765451" cy="25100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5" name="타원 554">
            <a:extLst>
              <a:ext uri="{FF2B5EF4-FFF2-40B4-BE49-F238E27FC236}">
                <a16:creationId xmlns:a16="http://schemas.microsoft.com/office/drawing/2014/main" id="{1680D028-5A3A-412D-8F0A-790B84EA922C}"/>
              </a:ext>
            </a:extLst>
          </p:cNvPr>
          <p:cNvSpPr>
            <a:spLocks noChangeAspect="1"/>
          </p:cNvSpPr>
          <p:nvPr/>
        </p:nvSpPr>
        <p:spPr>
          <a:xfrm>
            <a:off x="3733009" y="7123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1-1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6" name="타원 555">
            <a:extLst>
              <a:ext uri="{FF2B5EF4-FFF2-40B4-BE49-F238E27FC236}">
                <a16:creationId xmlns:a16="http://schemas.microsoft.com/office/drawing/2014/main" id="{84D00372-FA9C-4A54-B1A1-2D2706D1F101}"/>
              </a:ext>
            </a:extLst>
          </p:cNvPr>
          <p:cNvSpPr>
            <a:spLocks noChangeAspect="1"/>
          </p:cNvSpPr>
          <p:nvPr/>
        </p:nvSpPr>
        <p:spPr>
          <a:xfrm>
            <a:off x="6415288" y="7498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1-3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57" name="사각형: 둥근 모서리 556">
            <a:extLst>
              <a:ext uri="{FF2B5EF4-FFF2-40B4-BE49-F238E27FC236}">
                <a16:creationId xmlns:a16="http://schemas.microsoft.com/office/drawing/2014/main" id="{C7E8979D-4BC8-449F-B2C0-F250D0013DE0}"/>
              </a:ext>
            </a:extLst>
          </p:cNvPr>
          <p:cNvSpPr/>
          <p:nvPr/>
        </p:nvSpPr>
        <p:spPr>
          <a:xfrm>
            <a:off x="6685855" y="693286"/>
            <a:ext cx="765451" cy="109106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878E5E8F-68D2-4430-A92A-FDA4368C2101}"/>
              </a:ext>
            </a:extLst>
          </p:cNvPr>
          <p:cNvSpPr/>
          <p:nvPr/>
        </p:nvSpPr>
        <p:spPr>
          <a:xfrm>
            <a:off x="295507" y="1161083"/>
            <a:ext cx="2663353" cy="421317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63B49DDB-8471-4BFA-9092-79B0C948A3CD}"/>
              </a:ext>
            </a:extLst>
          </p:cNvPr>
          <p:cNvSpPr/>
          <p:nvPr/>
        </p:nvSpPr>
        <p:spPr>
          <a:xfrm>
            <a:off x="3832338" y="1161083"/>
            <a:ext cx="2663353" cy="421317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74406590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2188;p25">
            <a:extLst>
              <a:ext uri="{FF2B5EF4-FFF2-40B4-BE49-F238E27FC236}">
                <a16:creationId xmlns:a16="http://schemas.microsoft.com/office/drawing/2014/main" id="{BBE55389-4952-422B-BA85-9EDB5E708711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97" name="Google Shape;2199;p25">
            <a:extLst>
              <a:ext uri="{FF2B5EF4-FFF2-40B4-BE49-F238E27FC236}">
                <a16:creationId xmlns:a16="http://schemas.microsoft.com/office/drawing/2014/main" id="{6DDBCD13-553B-47FB-8471-EEA6593F3BEC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목록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일반 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비밀 대화방 컨텍스트 메뉴</a:t>
            </a:r>
          </a:p>
        </p:txBody>
      </p:sp>
      <p:graphicFrame>
        <p:nvGraphicFramePr>
          <p:cNvPr id="244" name="Google Shape;2187;p25">
            <a:extLst>
              <a:ext uri="{FF2B5EF4-FFF2-40B4-BE49-F238E27FC236}">
                <a16:creationId xmlns:a16="http://schemas.microsoft.com/office/drawing/2014/main" id="{1ACAD240-2C5D-47D4-B9CC-49D7BE9B3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4088891"/>
              </p:ext>
            </p:extLst>
          </p:nvPr>
        </p:nvGraphicFramePr>
        <p:xfrm>
          <a:off x="7572375" y="571500"/>
          <a:ext cx="2200900" cy="279151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알림 설정 및 해제</a:t>
                      </a: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나가기 선택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2”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의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알럿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취소 버튼 클릭 시 대화방 유지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확인 버튼 클릭 시 대화내용 삭제되며 대화방 목록에서 사라짐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비밀대화방은 이름 좌측에 자물쇠 아이콘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86BE5CC5-F5CD-4A34-9D74-D90507361F69}"/>
              </a:ext>
            </a:extLst>
          </p:cNvPr>
          <p:cNvSpPr/>
          <p:nvPr/>
        </p:nvSpPr>
        <p:spPr>
          <a:xfrm>
            <a:off x="297413" y="856305"/>
            <a:ext cx="268250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39" name="그룹 238">
            <a:extLst>
              <a:ext uri="{FF2B5EF4-FFF2-40B4-BE49-F238E27FC236}">
                <a16:creationId xmlns:a16="http://schemas.microsoft.com/office/drawing/2014/main" id="{86F642E3-FBB7-49CB-A6B7-CD3123FDB96E}"/>
              </a:ext>
            </a:extLst>
          </p:cNvPr>
          <p:cNvGrpSpPr/>
          <p:nvPr/>
        </p:nvGrpSpPr>
        <p:grpSpPr>
          <a:xfrm>
            <a:off x="2398877" y="5441833"/>
            <a:ext cx="493200" cy="493200"/>
            <a:chOff x="3878255" y="1971928"/>
            <a:chExt cx="2132026" cy="2132026"/>
          </a:xfrm>
        </p:grpSpPr>
        <p:sp>
          <p:nvSpPr>
            <p:cNvPr id="242" name="Oval">
              <a:extLst>
                <a:ext uri="{FF2B5EF4-FFF2-40B4-BE49-F238E27FC236}">
                  <a16:creationId xmlns:a16="http://schemas.microsoft.com/office/drawing/2014/main" id="{2DE03402-E22C-4CA8-9541-14BF9B5523F9}"/>
                </a:ext>
              </a:extLst>
            </p:cNvPr>
            <p:cNvSpPr/>
            <p:nvPr/>
          </p:nvSpPr>
          <p:spPr>
            <a:xfrm>
              <a:off x="3878255" y="1971928"/>
              <a:ext cx="2132026" cy="2132026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FA715D88-E687-45B4-BECF-1444C06E1103}"/>
                </a:ext>
              </a:extLst>
            </p:cNvPr>
            <p:cNvGrpSpPr/>
            <p:nvPr/>
          </p:nvGrpSpPr>
          <p:grpSpPr>
            <a:xfrm>
              <a:off x="4280304" y="2474541"/>
              <a:ext cx="1327928" cy="1126800"/>
              <a:chOff x="4380868" y="2474541"/>
              <a:chExt cx="1327928" cy="1126800"/>
            </a:xfrm>
          </p:grpSpPr>
          <p:pic>
            <p:nvPicPr>
              <p:cNvPr id="245" name="그래픽 244" descr="음성">
                <a:extLst>
                  <a:ext uri="{FF2B5EF4-FFF2-40B4-BE49-F238E27FC236}">
                    <a16:creationId xmlns:a16="http://schemas.microsoft.com/office/drawing/2014/main" id="{35CD4BA2-3BDC-4748-867C-7E98078509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4380868" y="2474541"/>
                <a:ext cx="1126800" cy="1126800"/>
              </a:xfrm>
              <a:prstGeom prst="rect">
                <a:avLst/>
              </a:prstGeom>
            </p:spPr>
          </p:pic>
          <p:grpSp>
            <p:nvGrpSpPr>
              <p:cNvPr id="246" name="Add Button">
                <a:extLst>
                  <a:ext uri="{FF2B5EF4-FFF2-40B4-BE49-F238E27FC236}">
                    <a16:creationId xmlns:a16="http://schemas.microsoft.com/office/drawing/2014/main" id="{3DF77129-BF3D-4ED3-A7F1-FA9DD51594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306540" y="3199091"/>
                <a:ext cx="402256" cy="402250"/>
                <a:chOff x="9096375" y="2044700"/>
                <a:chExt cx="157163" cy="157162"/>
              </a:xfrm>
              <a:solidFill>
                <a:schemeClr val="bg1"/>
              </a:solidFill>
            </p:grpSpPr>
            <p:sp>
              <p:nvSpPr>
                <p:cNvPr id="249" name="Circle">
                  <a:extLst>
                    <a:ext uri="{FF2B5EF4-FFF2-40B4-BE49-F238E27FC236}">
                      <a16:creationId xmlns:a16="http://schemas.microsoft.com/office/drawing/2014/main" id="{FA4C138A-6509-40AB-9B49-345572AE788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096375" y="2044700"/>
                  <a:ext cx="157163" cy="157162"/>
                </a:xfrm>
                <a:custGeom>
                  <a:avLst/>
                  <a:gdLst>
                    <a:gd name="T0" fmla="*/ 103 w 206"/>
                    <a:gd name="T1" fmla="*/ 0 h 206"/>
                    <a:gd name="T2" fmla="*/ 0 w 206"/>
                    <a:gd name="T3" fmla="*/ 103 h 206"/>
                    <a:gd name="T4" fmla="*/ 103 w 206"/>
                    <a:gd name="T5" fmla="*/ 206 h 206"/>
                    <a:gd name="T6" fmla="*/ 206 w 206"/>
                    <a:gd name="T7" fmla="*/ 103 h 206"/>
                    <a:gd name="T8" fmla="*/ 103 w 206"/>
                    <a:gd name="T9" fmla="*/ 0 h 206"/>
                    <a:gd name="T10" fmla="*/ 103 w 206"/>
                    <a:gd name="T11" fmla="*/ 9 h 206"/>
                    <a:gd name="T12" fmla="*/ 197 w 206"/>
                    <a:gd name="T13" fmla="*/ 103 h 206"/>
                    <a:gd name="T14" fmla="*/ 103 w 206"/>
                    <a:gd name="T15" fmla="*/ 197 h 206"/>
                    <a:gd name="T16" fmla="*/ 10 w 206"/>
                    <a:gd name="T17" fmla="*/ 103 h 206"/>
                    <a:gd name="T18" fmla="*/ 103 w 206"/>
                    <a:gd name="T19" fmla="*/ 9 h 2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6" h="206">
                      <a:moveTo>
                        <a:pt x="103" y="0"/>
                      </a:moveTo>
                      <a:cubicBezTo>
                        <a:pt x="46" y="0"/>
                        <a:pt x="0" y="46"/>
                        <a:pt x="0" y="103"/>
                      </a:cubicBezTo>
                      <a:cubicBezTo>
                        <a:pt x="0" y="160"/>
                        <a:pt x="46" y="206"/>
                        <a:pt x="103" y="206"/>
                      </a:cubicBezTo>
                      <a:cubicBezTo>
                        <a:pt x="160" y="206"/>
                        <a:pt x="206" y="160"/>
                        <a:pt x="206" y="103"/>
                      </a:cubicBezTo>
                      <a:cubicBezTo>
                        <a:pt x="206" y="46"/>
                        <a:pt x="160" y="0"/>
                        <a:pt x="103" y="0"/>
                      </a:cubicBezTo>
                      <a:moveTo>
                        <a:pt x="103" y="9"/>
                      </a:moveTo>
                      <a:cubicBezTo>
                        <a:pt x="155" y="9"/>
                        <a:pt x="197" y="51"/>
                        <a:pt x="197" y="103"/>
                      </a:cubicBezTo>
                      <a:cubicBezTo>
                        <a:pt x="197" y="155"/>
                        <a:pt x="155" y="197"/>
                        <a:pt x="103" y="197"/>
                      </a:cubicBezTo>
                      <a:cubicBezTo>
                        <a:pt x="52" y="197"/>
                        <a:pt x="10" y="155"/>
                        <a:pt x="10" y="103"/>
                      </a:cubicBezTo>
                      <a:cubicBezTo>
                        <a:pt x="10" y="51"/>
                        <a:pt x="52" y="9"/>
                        <a:pt x="103" y="9"/>
                      </a:cubicBezTo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0" name="Add">
                  <a:extLst>
                    <a:ext uri="{FF2B5EF4-FFF2-40B4-BE49-F238E27FC236}">
                      <a16:creationId xmlns:a16="http://schemas.microsoft.com/office/drawing/2014/main" id="{37C9889A-EE40-42FB-BFCB-03EFD54D93D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5269" y="2084388"/>
                  <a:ext cx="79375" cy="77787"/>
                </a:xfrm>
                <a:custGeom>
                  <a:avLst/>
                  <a:gdLst>
                    <a:gd name="T0" fmla="*/ 50 w 50"/>
                    <a:gd name="T1" fmla="*/ 22 h 49"/>
                    <a:gd name="T2" fmla="*/ 27 w 50"/>
                    <a:gd name="T3" fmla="*/ 22 h 49"/>
                    <a:gd name="T4" fmla="*/ 27 w 50"/>
                    <a:gd name="T5" fmla="*/ 0 h 49"/>
                    <a:gd name="T6" fmla="*/ 23 w 50"/>
                    <a:gd name="T7" fmla="*/ 0 h 49"/>
                    <a:gd name="T8" fmla="*/ 23 w 50"/>
                    <a:gd name="T9" fmla="*/ 22 h 49"/>
                    <a:gd name="T10" fmla="*/ 0 w 50"/>
                    <a:gd name="T11" fmla="*/ 22 h 49"/>
                    <a:gd name="T12" fmla="*/ 0 w 50"/>
                    <a:gd name="T13" fmla="*/ 27 h 49"/>
                    <a:gd name="T14" fmla="*/ 23 w 50"/>
                    <a:gd name="T15" fmla="*/ 27 h 49"/>
                    <a:gd name="T16" fmla="*/ 23 w 50"/>
                    <a:gd name="T17" fmla="*/ 49 h 49"/>
                    <a:gd name="T18" fmla="*/ 27 w 50"/>
                    <a:gd name="T19" fmla="*/ 49 h 49"/>
                    <a:gd name="T20" fmla="*/ 27 w 50"/>
                    <a:gd name="T21" fmla="*/ 27 h 49"/>
                    <a:gd name="T22" fmla="*/ 50 w 50"/>
                    <a:gd name="T23" fmla="*/ 27 h 49"/>
                    <a:gd name="T24" fmla="*/ 50 w 50"/>
                    <a:gd name="T25" fmla="*/ 22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49">
                      <a:moveTo>
                        <a:pt x="50" y="22"/>
                      </a:moveTo>
                      <a:lnTo>
                        <a:pt x="27" y="22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3" y="22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23" y="27"/>
                      </a:lnTo>
                      <a:lnTo>
                        <a:pt x="23" y="49"/>
                      </a:lnTo>
                      <a:lnTo>
                        <a:pt x="27" y="49"/>
                      </a:lnTo>
                      <a:lnTo>
                        <a:pt x="27" y="27"/>
                      </a:lnTo>
                      <a:lnTo>
                        <a:pt x="5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</p:grpSp>
      <p:grpSp>
        <p:nvGrpSpPr>
          <p:cNvPr id="251" name="Scroll Indicator">
            <a:extLst>
              <a:ext uri="{FF2B5EF4-FFF2-40B4-BE49-F238E27FC236}">
                <a16:creationId xmlns:a16="http://schemas.microsoft.com/office/drawing/2014/main" id="{D2D1E93E-A8AF-4685-B0C2-43C5384A3F31}"/>
              </a:ext>
            </a:extLst>
          </p:cNvPr>
          <p:cNvGrpSpPr/>
          <p:nvPr/>
        </p:nvGrpSpPr>
        <p:grpSpPr>
          <a:xfrm>
            <a:off x="2930080" y="1266595"/>
            <a:ext cx="25400" cy="4644000"/>
            <a:chOff x="892175" y="1261242"/>
            <a:chExt cx="25400" cy="3016250"/>
          </a:xfrm>
        </p:grpSpPr>
        <p:cxnSp>
          <p:nvCxnSpPr>
            <p:cNvPr id="263" name="Track">
              <a:extLst>
                <a:ext uri="{FF2B5EF4-FFF2-40B4-BE49-F238E27FC236}">
                  <a16:creationId xmlns:a16="http://schemas.microsoft.com/office/drawing/2014/main" id="{F248EDF9-C751-4B8F-A4E1-329019F993D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6" name="Thumb">
              <a:extLst>
                <a:ext uri="{FF2B5EF4-FFF2-40B4-BE49-F238E27FC236}">
                  <a16:creationId xmlns:a16="http://schemas.microsoft.com/office/drawing/2014/main" id="{289E2E2E-37BA-41F9-BFEB-0DCD9060E60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426C0E9E-1590-4E17-B08C-1131211482B3}"/>
              </a:ext>
            </a:extLst>
          </p:cNvPr>
          <p:cNvSpPr/>
          <p:nvPr/>
        </p:nvSpPr>
        <p:spPr>
          <a:xfrm>
            <a:off x="412482" y="1163276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오늘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12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목요일</a:t>
            </a:r>
          </a:p>
        </p:txBody>
      </p:sp>
      <p:sp>
        <p:nvSpPr>
          <p:cNvPr id="31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C923AE2-E0D8-4E13-9C3A-4F5FB6E48708}"/>
              </a:ext>
            </a:extLst>
          </p:cNvPr>
          <p:cNvSpPr>
            <a:spLocks noChangeAspect="1"/>
          </p:cNvSpPr>
          <p:nvPr>
            <p:custDataLst>
              <p:tags r:id="rId1"/>
            </p:custDataLst>
          </p:nvPr>
        </p:nvSpPr>
        <p:spPr bwMode="auto">
          <a:xfrm rot="10800000">
            <a:off x="387270" y="128607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2BC71F56-9B1B-4682-BDE9-7E73386F2128}"/>
              </a:ext>
            </a:extLst>
          </p:cNvPr>
          <p:cNvGrpSpPr/>
          <p:nvPr/>
        </p:nvGrpSpPr>
        <p:grpSpPr>
          <a:xfrm>
            <a:off x="388518" y="1893487"/>
            <a:ext cx="1471172" cy="377855"/>
            <a:chOff x="730167" y="1695906"/>
            <a:chExt cx="1471172" cy="377855"/>
          </a:xfrm>
        </p:grpSpPr>
        <p:sp>
          <p:nvSpPr>
            <p:cNvPr id="314" name="직사각형 313">
              <a:extLst>
                <a:ext uri="{FF2B5EF4-FFF2-40B4-BE49-F238E27FC236}">
                  <a16:creationId xmlns:a16="http://schemas.microsoft.com/office/drawing/2014/main" id="{683F9B1B-990F-4732-B096-967A951DCAB3}"/>
                </a:ext>
              </a:extLst>
            </p:cNvPr>
            <p:cNvSpPr/>
            <p:nvPr/>
          </p:nvSpPr>
          <p:spPr>
            <a:xfrm>
              <a:off x="1029223" y="1695906"/>
              <a:ext cx="623889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My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Talk</a:t>
              </a:r>
            </a:p>
          </p:txBody>
        </p:sp>
        <p:grpSp>
          <p:nvGrpSpPr>
            <p:cNvPr id="315" name="Profile Picture">
              <a:extLst>
                <a:ext uri="{FF2B5EF4-FFF2-40B4-BE49-F238E27FC236}">
                  <a16:creationId xmlns:a16="http://schemas.microsoft.com/office/drawing/2014/main" id="{16439F4F-0DEE-4CE7-A7F8-4C95147187E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17" name="Background">
                <a:extLst>
                  <a:ext uri="{FF2B5EF4-FFF2-40B4-BE49-F238E27FC236}">
                    <a16:creationId xmlns:a16="http://schemas.microsoft.com/office/drawing/2014/main" id="{7E755812-09E8-4B7C-9D37-6A1CA2A03B9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18" name="Profile Icon">
                <a:extLst>
                  <a:ext uri="{FF2B5EF4-FFF2-40B4-BE49-F238E27FC236}">
                    <a16:creationId xmlns:a16="http://schemas.microsoft.com/office/drawing/2014/main" id="{24B8654D-855F-465A-A1FB-1C95E09FDBE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21EBBBC3-F223-4D8C-8569-278CD5833148}"/>
                </a:ext>
              </a:extLst>
            </p:cNvPr>
            <p:cNvSpPr/>
            <p:nvPr/>
          </p:nvSpPr>
          <p:spPr>
            <a:xfrm>
              <a:off x="1029223" y="1873706"/>
              <a:ext cx="1172116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주간보고 금일내로 작성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B9B98ACA-A456-42A9-B283-A6DDC66FD9BE}"/>
              </a:ext>
            </a:extLst>
          </p:cNvPr>
          <p:cNvGrpSpPr/>
          <p:nvPr/>
        </p:nvGrpSpPr>
        <p:grpSpPr>
          <a:xfrm>
            <a:off x="687574" y="1456160"/>
            <a:ext cx="829073" cy="377855"/>
            <a:chOff x="1029223" y="2019637"/>
            <a:chExt cx="829073" cy="377855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3D83E348-AF56-4F61-9833-B80F794605DB}"/>
                </a:ext>
              </a:extLst>
            </p:cNvPr>
            <p:cNvSpPr/>
            <p:nvPr/>
          </p:nvSpPr>
          <p:spPr>
            <a:xfrm>
              <a:off x="1029223" y="2019637"/>
              <a:ext cx="76655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UCAP BOT</a:t>
              </a:r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F814026E-A154-4E8F-B2EA-273D011ED9AA}"/>
                </a:ext>
              </a:extLst>
            </p:cNvPr>
            <p:cNvSpPr/>
            <p:nvPr/>
          </p:nvSpPr>
          <p:spPr>
            <a:xfrm>
              <a:off x="1029223" y="2197437"/>
              <a:ext cx="829073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[PC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버전 로그인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</a:t>
              </a: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FA4D21E5-8E21-4024-B552-7FAA4EEA914E}"/>
              </a:ext>
            </a:extLst>
          </p:cNvPr>
          <p:cNvGrpSpPr/>
          <p:nvPr/>
        </p:nvGrpSpPr>
        <p:grpSpPr>
          <a:xfrm>
            <a:off x="388518" y="1476770"/>
            <a:ext cx="336634" cy="336634"/>
            <a:chOff x="730167" y="2022485"/>
            <a:chExt cx="336634" cy="336634"/>
          </a:xfrm>
        </p:grpSpPr>
        <p:sp>
          <p:nvSpPr>
            <p:cNvPr id="323" name="Background">
              <a:extLst>
                <a:ext uri="{FF2B5EF4-FFF2-40B4-BE49-F238E27FC236}">
                  <a16:creationId xmlns:a16="http://schemas.microsoft.com/office/drawing/2014/main" id="{11BE9BD1-C277-4D3D-BD43-297310BC47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30167" y="2022485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24" name="그래픽 323" descr="로봇">
              <a:extLst>
                <a:ext uri="{FF2B5EF4-FFF2-40B4-BE49-F238E27FC236}">
                  <a16:creationId xmlns:a16="http://schemas.microsoft.com/office/drawing/2014/main" id="{EB031FC7-BB76-4D01-9064-8A3975CAE56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779273" y="2071591"/>
              <a:ext cx="238422" cy="238422"/>
            </a:xfrm>
            <a:prstGeom prst="rect">
              <a:avLst/>
            </a:prstGeom>
          </p:spPr>
        </p:pic>
      </p:grpSp>
      <p:pic>
        <p:nvPicPr>
          <p:cNvPr id="325" name="그래픽 324" descr="신호음 장치 음소거">
            <a:extLst>
              <a:ext uri="{FF2B5EF4-FFF2-40B4-BE49-F238E27FC236}">
                <a16:creationId xmlns:a16="http://schemas.microsoft.com/office/drawing/2014/main" id="{ACF1F1FB-0F54-42F7-A303-49AFD1552B62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402832" y="1495639"/>
            <a:ext cx="151466" cy="151466"/>
          </a:xfrm>
          <a:prstGeom prst="rect">
            <a:avLst/>
          </a:prstGeom>
        </p:spPr>
      </p:pic>
      <p:sp>
        <p:nvSpPr>
          <p:cNvPr id="326" name="직사각형 325">
            <a:extLst>
              <a:ext uri="{FF2B5EF4-FFF2-40B4-BE49-F238E27FC236}">
                <a16:creationId xmlns:a16="http://schemas.microsoft.com/office/drawing/2014/main" id="{084858B1-0ED5-41BC-837C-D5692437F945}"/>
              </a:ext>
            </a:extLst>
          </p:cNvPr>
          <p:cNvSpPr/>
          <p:nvPr/>
        </p:nvSpPr>
        <p:spPr>
          <a:xfrm>
            <a:off x="412482" y="2353721"/>
            <a:ext cx="1568058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어제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11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수요일</a:t>
            </a:r>
          </a:p>
        </p:txBody>
      </p:sp>
      <p:sp>
        <p:nvSpPr>
          <p:cNvPr id="327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B2BB3F0-3C63-4236-BE71-7C333758E71E}"/>
              </a:ext>
            </a:extLst>
          </p:cNvPr>
          <p:cNvSpPr>
            <a:spLocks noChangeAspect="1"/>
          </p:cNvSpPr>
          <p:nvPr>
            <p:custDataLst>
              <p:tags r:id="rId2"/>
            </p:custDataLst>
          </p:nvPr>
        </p:nvSpPr>
        <p:spPr bwMode="auto">
          <a:xfrm rot="10800000">
            <a:off x="387270" y="2476520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2C622C31-F3C9-4E96-AB71-92CB75671E09}"/>
              </a:ext>
            </a:extLst>
          </p:cNvPr>
          <p:cNvSpPr/>
          <p:nvPr/>
        </p:nvSpPr>
        <p:spPr>
          <a:xfrm>
            <a:off x="687574" y="3253030"/>
            <a:ext cx="167866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계정이 필요하신 분은 신청해 주세요</a:t>
            </a:r>
            <a:r>
              <a:rPr kumimoji="1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92A79804-0C6E-4086-A245-13BEE4492BDD}"/>
              </a:ext>
            </a:extLst>
          </p:cNvPr>
          <p:cNvGrpSpPr/>
          <p:nvPr/>
        </p:nvGrpSpPr>
        <p:grpSpPr>
          <a:xfrm>
            <a:off x="384841" y="3093211"/>
            <a:ext cx="336634" cy="336634"/>
            <a:chOff x="-1902487" y="4403566"/>
            <a:chExt cx="336634" cy="336634"/>
          </a:xfrm>
        </p:grpSpPr>
        <p:sp>
          <p:nvSpPr>
            <p:cNvPr id="338" name="Background">
              <a:extLst>
                <a:ext uri="{FF2B5EF4-FFF2-40B4-BE49-F238E27FC236}">
                  <a16:creationId xmlns:a16="http://schemas.microsoft.com/office/drawing/2014/main" id="{8FED45D0-9BEA-4389-B5F0-AC9978B5C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39" name="그래픽 338" descr="모임">
              <a:extLst>
                <a:ext uri="{FF2B5EF4-FFF2-40B4-BE49-F238E27FC236}">
                  <a16:creationId xmlns:a16="http://schemas.microsoft.com/office/drawing/2014/main" id="{FCA3408D-E761-49F6-A3C5-BB1C95ED8C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340" name="직사각형 339">
            <a:extLst>
              <a:ext uri="{FF2B5EF4-FFF2-40B4-BE49-F238E27FC236}">
                <a16:creationId xmlns:a16="http://schemas.microsoft.com/office/drawing/2014/main" id="{DB04EDF5-C5FC-44F0-90E4-2653DEF2C9D7}"/>
              </a:ext>
            </a:extLst>
          </p:cNvPr>
          <p:cNvSpPr/>
          <p:nvPr/>
        </p:nvSpPr>
        <p:spPr>
          <a:xfrm>
            <a:off x="687574" y="3075230"/>
            <a:ext cx="161935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[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원조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]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프로젝트 </a:t>
            </a: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공지방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1" name="직사각형 340">
            <a:extLst>
              <a:ext uri="{FF2B5EF4-FFF2-40B4-BE49-F238E27FC236}">
                <a16:creationId xmlns:a16="http://schemas.microsoft.com/office/drawing/2014/main" id="{93A3F63B-D46D-4733-A359-B07A8C73A6E7}"/>
              </a:ext>
            </a:extLst>
          </p:cNvPr>
          <p:cNvSpPr/>
          <p:nvPr/>
        </p:nvSpPr>
        <p:spPr>
          <a:xfrm>
            <a:off x="412482" y="3544526"/>
            <a:ext cx="1326004" cy="25321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2020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월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10</a:t>
            </a: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일 화요일</a:t>
            </a:r>
          </a:p>
        </p:txBody>
      </p:sp>
      <p:sp>
        <p:nvSpPr>
          <p:cNvPr id="342" name="Chevron" descr="&lt;SmartSettings&gt;&lt;SmartResize anchorLeft=&quot;None&quot; anchorTop=&quot;Non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E531F-F225-4935-9CDF-60D510F12B21}"/>
              </a:ext>
            </a:extLst>
          </p:cNvPr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 rot="10800000">
            <a:off x="387270" y="3667325"/>
            <a:ext cx="72000" cy="40696"/>
          </a:xfrm>
          <a:custGeom>
            <a:avLst/>
            <a:gdLst>
              <a:gd name="T0" fmla="*/ 0 w 197"/>
              <a:gd name="T1" fmla="*/ 0 h 115"/>
              <a:gd name="T2" fmla="*/ 99 w 197"/>
              <a:gd name="T3" fmla="*/ 115 h 115"/>
              <a:gd name="T4" fmla="*/ 197 w 197"/>
              <a:gd name="T5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5">
                <a:moveTo>
                  <a:pt x="0" y="0"/>
                </a:moveTo>
                <a:lnTo>
                  <a:pt x="99" y="115"/>
                </a:lnTo>
                <a:lnTo>
                  <a:pt x="197" y="0"/>
                </a:lnTo>
              </a:path>
            </a:pathLst>
          </a:custGeom>
          <a:noFill/>
          <a:ln w="19050" cap="sq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8B77C9BC-F20A-4326-B8A4-103EA3FA995E}"/>
              </a:ext>
            </a:extLst>
          </p:cNvPr>
          <p:cNvGrpSpPr/>
          <p:nvPr/>
        </p:nvGrpSpPr>
        <p:grpSpPr>
          <a:xfrm>
            <a:off x="388518" y="4274737"/>
            <a:ext cx="829971" cy="377855"/>
            <a:chOff x="730167" y="1695906"/>
            <a:chExt cx="829971" cy="377855"/>
          </a:xfrm>
        </p:grpSpPr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2D7812FB-6E6F-4948-9D34-C902DC245E83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345" name="Profile Picture">
              <a:extLst>
                <a:ext uri="{FF2B5EF4-FFF2-40B4-BE49-F238E27FC236}">
                  <a16:creationId xmlns:a16="http://schemas.microsoft.com/office/drawing/2014/main" id="{BFB2FCE3-2547-41DB-BAF6-38A3F25E66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47" name="Background">
                <a:extLst>
                  <a:ext uri="{FF2B5EF4-FFF2-40B4-BE49-F238E27FC236}">
                    <a16:creationId xmlns:a16="http://schemas.microsoft.com/office/drawing/2014/main" id="{1A4EE2F4-2BE6-4888-9B02-C4937F53EB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8" name="Profile Icon">
                <a:extLst>
                  <a:ext uri="{FF2B5EF4-FFF2-40B4-BE49-F238E27FC236}">
                    <a16:creationId xmlns:a16="http://schemas.microsoft.com/office/drawing/2014/main" id="{817BBADA-4F9E-46D9-9763-5F42E166AAF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6463B422-FBA9-493A-9126-B6BA0E5D3E1D}"/>
                </a:ext>
              </a:extLst>
            </p:cNvPr>
            <p:cNvSpPr/>
            <p:nvPr/>
          </p:nvSpPr>
          <p:spPr>
            <a:xfrm>
              <a:off x="1029223" y="1873706"/>
              <a:ext cx="33695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넵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~</a:t>
              </a:r>
            </a:p>
          </p:txBody>
        </p:sp>
      </p:grpSp>
      <p:pic>
        <p:nvPicPr>
          <p:cNvPr id="349" name="그래픽 348" descr="신호음 장치 음소거">
            <a:extLst>
              <a:ext uri="{FF2B5EF4-FFF2-40B4-BE49-F238E27FC236}">
                <a16:creationId xmlns:a16="http://schemas.microsoft.com/office/drawing/2014/main" id="{479FDFC7-DF88-47A4-A386-E4B11D3F8D4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174238" y="3895977"/>
            <a:ext cx="151466" cy="151466"/>
          </a:xfrm>
          <a:prstGeom prst="rect">
            <a:avLst/>
          </a:prstGeom>
        </p:spPr>
      </p:pic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4F871F60-89A8-436B-A511-A215C4EB6E06}"/>
              </a:ext>
            </a:extLst>
          </p:cNvPr>
          <p:cNvGrpSpPr/>
          <p:nvPr/>
        </p:nvGrpSpPr>
        <p:grpSpPr>
          <a:xfrm>
            <a:off x="388518" y="3846112"/>
            <a:ext cx="1977721" cy="377855"/>
            <a:chOff x="730167" y="1695906"/>
            <a:chExt cx="1977721" cy="377855"/>
          </a:xfrm>
        </p:grpSpPr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19680B84-25A9-49F6-A534-5B11435D94EC}"/>
                </a:ext>
              </a:extLst>
            </p:cNvPr>
            <p:cNvSpPr/>
            <p:nvPr/>
          </p:nvSpPr>
          <p:spPr>
            <a:xfrm>
              <a:off x="1029223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김철주</a:t>
              </a:r>
              <a:endPara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352" name="Profile Picture">
              <a:extLst>
                <a:ext uri="{FF2B5EF4-FFF2-40B4-BE49-F238E27FC236}">
                  <a16:creationId xmlns:a16="http://schemas.microsoft.com/office/drawing/2014/main" id="{069052DE-AFBF-45C4-9871-7F87D42724A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54" name="Background">
                <a:extLst>
                  <a:ext uri="{FF2B5EF4-FFF2-40B4-BE49-F238E27FC236}">
                    <a16:creationId xmlns:a16="http://schemas.microsoft.com/office/drawing/2014/main" id="{09BE540A-135B-44BA-8C53-39F46634C5D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5" name="Profile Icon">
                <a:extLst>
                  <a:ext uri="{FF2B5EF4-FFF2-40B4-BE49-F238E27FC236}">
                    <a16:creationId xmlns:a16="http://schemas.microsoft.com/office/drawing/2014/main" id="{446F2B81-99E5-4D1D-B5F7-F8004ADAEE6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862C3D6C-4FFD-4A0B-B4A9-0B92C25E4E98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오늘의 읽을거리도 기대가 됩니다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 </a:t>
              </a:r>
              <a:r>
                <a:rPr kumimoji="1" lang="ko-KR" altLang="en-US" sz="7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ㅎ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71605662-94E0-48C1-A086-382C3E4A3567}"/>
              </a:ext>
            </a:extLst>
          </p:cNvPr>
          <p:cNvGrpSpPr/>
          <p:nvPr/>
        </p:nvGrpSpPr>
        <p:grpSpPr>
          <a:xfrm>
            <a:off x="293917" y="888654"/>
            <a:ext cx="2255951" cy="219492"/>
            <a:chOff x="233347" y="2198634"/>
            <a:chExt cx="2255951" cy="219492"/>
          </a:xfrm>
        </p:grpSpPr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5F019A50-5DCD-4556-8074-B4B28CCDA77E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56928"/>
              <a:chOff x="2753227" y="6393938"/>
              <a:chExt cx="2196000" cy="156928"/>
            </a:xfrm>
          </p:grpSpPr>
          <p:sp>
            <p:nvSpPr>
              <p:cNvPr id="360" name="Search Icon">
                <a:extLst>
                  <a:ext uri="{FF2B5EF4-FFF2-40B4-BE49-F238E27FC236}">
                    <a16:creationId xmlns:a16="http://schemas.microsoft.com/office/drawing/2014/main" id="{E6C00C64-393F-4EAF-ABED-E657A171044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61" name="Line">
                <a:extLst>
                  <a:ext uri="{FF2B5EF4-FFF2-40B4-BE49-F238E27FC236}">
                    <a16:creationId xmlns:a16="http://schemas.microsoft.com/office/drawing/2014/main" id="{00BDF216-00A3-4652-9875-6D2AD2ECC0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369334A5-A24C-4843-9B3B-D04D89BD6DE9}"/>
                </a:ext>
              </a:extLst>
            </p:cNvPr>
            <p:cNvSpPr/>
            <p:nvPr/>
          </p:nvSpPr>
          <p:spPr>
            <a:xfrm>
              <a:off x="233347" y="2198634"/>
              <a:ext cx="1585690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대화방 멤버 검색</a:t>
              </a:r>
            </a:p>
          </p:txBody>
        </p:sp>
      </p:grpSp>
      <p:sp>
        <p:nvSpPr>
          <p:cNvPr id="362" name="Export">
            <a:extLst>
              <a:ext uri="{FF2B5EF4-FFF2-40B4-BE49-F238E27FC236}">
                <a16:creationId xmlns:a16="http://schemas.microsoft.com/office/drawing/2014/main" id="{C5C0237F-638F-4764-9603-9C0566EA12A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95354" y="928515"/>
            <a:ext cx="141202" cy="144000"/>
          </a:xfrm>
          <a:custGeom>
            <a:avLst/>
            <a:gdLst>
              <a:gd name="T0" fmla="*/ 14 w 659"/>
              <a:gd name="T1" fmla="*/ 0 h 668"/>
              <a:gd name="T2" fmla="*/ 0 w 659"/>
              <a:gd name="T3" fmla="*/ 14 h 668"/>
              <a:gd name="T4" fmla="*/ 0 w 659"/>
              <a:gd name="T5" fmla="*/ 654 h 668"/>
              <a:gd name="T6" fmla="*/ 14 w 659"/>
              <a:gd name="T7" fmla="*/ 668 h 668"/>
              <a:gd name="T8" fmla="*/ 414 w 659"/>
              <a:gd name="T9" fmla="*/ 668 h 668"/>
              <a:gd name="T10" fmla="*/ 428 w 659"/>
              <a:gd name="T11" fmla="*/ 654 h 668"/>
              <a:gd name="T12" fmla="*/ 428 w 659"/>
              <a:gd name="T13" fmla="*/ 521 h 668"/>
              <a:gd name="T14" fmla="*/ 400 w 659"/>
              <a:gd name="T15" fmla="*/ 521 h 668"/>
              <a:gd name="T16" fmla="*/ 400 w 659"/>
              <a:gd name="T17" fmla="*/ 640 h 668"/>
              <a:gd name="T18" fmla="*/ 28 w 659"/>
              <a:gd name="T19" fmla="*/ 640 h 668"/>
              <a:gd name="T20" fmla="*/ 28 w 659"/>
              <a:gd name="T21" fmla="*/ 28 h 668"/>
              <a:gd name="T22" fmla="*/ 400 w 659"/>
              <a:gd name="T23" fmla="*/ 28 h 668"/>
              <a:gd name="T24" fmla="*/ 400 w 659"/>
              <a:gd name="T25" fmla="*/ 148 h 668"/>
              <a:gd name="T26" fmla="*/ 428 w 659"/>
              <a:gd name="T27" fmla="*/ 148 h 668"/>
              <a:gd name="T28" fmla="*/ 428 w 659"/>
              <a:gd name="T29" fmla="*/ 14 h 668"/>
              <a:gd name="T30" fmla="*/ 414 w 659"/>
              <a:gd name="T31" fmla="*/ 0 h 668"/>
              <a:gd name="T32" fmla="*/ 14 w 659"/>
              <a:gd name="T33" fmla="*/ 0 h 668"/>
              <a:gd name="T34" fmla="*/ 522 w 659"/>
              <a:gd name="T35" fmla="*/ 202 h 668"/>
              <a:gd name="T36" fmla="*/ 513 w 659"/>
              <a:gd name="T37" fmla="*/ 225 h 668"/>
              <a:gd name="T38" fmla="*/ 608 w 659"/>
              <a:gd name="T39" fmla="*/ 321 h 668"/>
              <a:gd name="T40" fmla="*/ 214 w 659"/>
              <a:gd name="T41" fmla="*/ 321 h 668"/>
              <a:gd name="T42" fmla="*/ 214 w 659"/>
              <a:gd name="T43" fmla="*/ 348 h 668"/>
              <a:gd name="T44" fmla="*/ 608 w 659"/>
              <a:gd name="T45" fmla="*/ 348 h 668"/>
              <a:gd name="T46" fmla="*/ 513 w 659"/>
              <a:gd name="T47" fmla="*/ 443 h 668"/>
              <a:gd name="T48" fmla="*/ 531 w 659"/>
              <a:gd name="T49" fmla="*/ 462 h 668"/>
              <a:gd name="T50" fmla="*/ 659 w 659"/>
              <a:gd name="T51" fmla="*/ 334 h 668"/>
              <a:gd name="T52" fmla="*/ 531 w 659"/>
              <a:gd name="T53" fmla="*/ 206 h 668"/>
              <a:gd name="T54" fmla="*/ 522 w 659"/>
              <a:gd name="T55" fmla="*/ 202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59" h="668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lnTo>
                  <a:pt x="0" y="654"/>
                </a:lnTo>
                <a:cubicBezTo>
                  <a:pt x="0" y="662"/>
                  <a:pt x="6" y="668"/>
                  <a:pt x="14" y="668"/>
                </a:cubicBezTo>
                <a:lnTo>
                  <a:pt x="414" y="668"/>
                </a:lnTo>
                <a:cubicBezTo>
                  <a:pt x="421" y="668"/>
                  <a:pt x="428" y="662"/>
                  <a:pt x="428" y="654"/>
                </a:cubicBezTo>
                <a:lnTo>
                  <a:pt x="428" y="521"/>
                </a:lnTo>
                <a:lnTo>
                  <a:pt x="400" y="521"/>
                </a:lnTo>
                <a:lnTo>
                  <a:pt x="400" y="640"/>
                </a:lnTo>
                <a:lnTo>
                  <a:pt x="28" y="640"/>
                </a:lnTo>
                <a:lnTo>
                  <a:pt x="28" y="28"/>
                </a:lnTo>
                <a:lnTo>
                  <a:pt x="400" y="28"/>
                </a:lnTo>
                <a:lnTo>
                  <a:pt x="400" y="148"/>
                </a:lnTo>
                <a:lnTo>
                  <a:pt x="428" y="148"/>
                </a:lnTo>
                <a:lnTo>
                  <a:pt x="428" y="14"/>
                </a:lnTo>
                <a:cubicBezTo>
                  <a:pt x="428" y="7"/>
                  <a:pt x="421" y="0"/>
                  <a:pt x="414" y="0"/>
                </a:cubicBezTo>
                <a:lnTo>
                  <a:pt x="14" y="0"/>
                </a:lnTo>
                <a:close/>
                <a:moveTo>
                  <a:pt x="522" y="202"/>
                </a:moveTo>
                <a:cubicBezTo>
                  <a:pt x="510" y="202"/>
                  <a:pt x="504" y="217"/>
                  <a:pt x="513" y="225"/>
                </a:cubicBezTo>
                <a:lnTo>
                  <a:pt x="608" y="321"/>
                </a:lnTo>
                <a:lnTo>
                  <a:pt x="214" y="321"/>
                </a:lnTo>
                <a:cubicBezTo>
                  <a:pt x="196" y="321"/>
                  <a:pt x="196" y="348"/>
                  <a:pt x="214" y="348"/>
                </a:cubicBezTo>
                <a:lnTo>
                  <a:pt x="608" y="348"/>
                </a:lnTo>
                <a:lnTo>
                  <a:pt x="513" y="443"/>
                </a:lnTo>
                <a:cubicBezTo>
                  <a:pt x="499" y="456"/>
                  <a:pt x="519" y="475"/>
                  <a:pt x="531" y="462"/>
                </a:cubicBezTo>
                <a:lnTo>
                  <a:pt x="659" y="334"/>
                </a:lnTo>
                <a:lnTo>
                  <a:pt x="531" y="206"/>
                </a:lnTo>
                <a:cubicBezTo>
                  <a:pt x="529" y="204"/>
                  <a:pt x="525" y="202"/>
                  <a:pt x="522" y="202"/>
                </a:cubicBezTo>
                <a:close/>
              </a:path>
            </a:pathLst>
          </a:custGeom>
          <a:solidFill>
            <a:srgbClr val="7F7F7F"/>
          </a:solidFill>
          <a:ln w="9525">
            <a:solidFill>
              <a:srgbClr val="7F7F7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6D1327C9-6E69-4B86-BEA1-1C6B603B83D4}"/>
              </a:ext>
            </a:extLst>
          </p:cNvPr>
          <p:cNvSpPr/>
          <p:nvPr/>
        </p:nvSpPr>
        <p:spPr>
          <a:xfrm>
            <a:off x="2300410" y="190854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F4B9EF1C-F3BC-4642-BCFF-D1EE35ED1C36}"/>
              </a:ext>
            </a:extLst>
          </p:cNvPr>
          <p:cNvSpPr/>
          <p:nvPr/>
        </p:nvSpPr>
        <p:spPr>
          <a:xfrm>
            <a:off x="2300410" y="147690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FC1A8018-BA9D-47CB-B3ED-5A38C4AB43E6}"/>
              </a:ext>
            </a:extLst>
          </p:cNvPr>
          <p:cNvSpPr/>
          <p:nvPr/>
        </p:nvSpPr>
        <p:spPr>
          <a:xfrm>
            <a:off x="2692903" y="165113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5" name="직사각형 374">
            <a:extLst>
              <a:ext uri="{FF2B5EF4-FFF2-40B4-BE49-F238E27FC236}">
                <a16:creationId xmlns:a16="http://schemas.microsoft.com/office/drawing/2014/main" id="{B1B5DB05-F51B-47CA-A49D-BFDC78DB9678}"/>
              </a:ext>
            </a:extLst>
          </p:cNvPr>
          <p:cNvSpPr/>
          <p:nvPr/>
        </p:nvSpPr>
        <p:spPr>
          <a:xfrm>
            <a:off x="2300410" y="30989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7" name="타원 376">
            <a:extLst>
              <a:ext uri="{FF2B5EF4-FFF2-40B4-BE49-F238E27FC236}">
                <a16:creationId xmlns:a16="http://schemas.microsoft.com/office/drawing/2014/main" id="{EDF804D9-03B8-4612-9C43-E1DA2DED7C3B}"/>
              </a:ext>
            </a:extLst>
          </p:cNvPr>
          <p:cNvSpPr/>
          <p:nvPr/>
        </p:nvSpPr>
        <p:spPr>
          <a:xfrm>
            <a:off x="2692903" y="3280568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1908E851-BFBE-409D-8283-EDC237B0A683}"/>
              </a:ext>
            </a:extLst>
          </p:cNvPr>
          <p:cNvSpPr/>
          <p:nvPr/>
        </p:nvSpPr>
        <p:spPr>
          <a:xfrm>
            <a:off x="2300410" y="428979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F52B948D-D542-4533-8406-826E4C778652}"/>
              </a:ext>
            </a:extLst>
          </p:cNvPr>
          <p:cNvSpPr/>
          <p:nvPr/>
        </p:nvSpPr>
        <p:spPr>
          <a:xfrm>
            <a:off x="2300410" y="3858150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0" name="타원 379">
            <a:extLst>
              <a:ext uri="{FF2B5EF4-FFF2-40B4-BE49-F238E27FC236}">
                <a16:creationId xmlns:a16="http://schemas.microsoft.com/office/drawing/2014/main" id="{9117FDC3-B0AB-448C-8BCA-303BA4A57B29}"/>
              </a:ext>
            </a:extLst>
          </p:cNvPr>
          <p:cNvSpPr/>
          <p:nvPr/>
        </p:nvSpPr>
        <p:spPr>
          <a:xfrm>
            <a:off x="2692903" y="4032387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7D1E7C3-FE46-4F0B-83E4-D168344A8C48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302072" y="2612762"/>
            <a:ext cx="2677850" cy="441587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12611784-FA4E-4850-B248-7C3FDB499883}"/>
              </a:ext>
            </a:extLst>
          </p:cNvPr>
          <p:cNvGrpSpPr/>
          <p:nvPr/>
        </p:nvGrpSpPr>
        <p:grpSpPr>
          <a:xfrm>
            <a:off x="687574" y="2646605"/>
            <a:ext cx="1364476" cy="377855"/>
            <a:chOff x="1029223" y="2019637"/>
            <a:chExt cx="1364476" cy="377855"/>
          </a:xfrm>
        </p:grpSpPr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00B5CF52-C6A3-4E19-AF57-3BCDEB920AD9}"/>
                </a:ext>
              </a:extLst>
            </p:cNvPr>
            <p:cNvSpPr/>
            <p:nvPr/>
          </p:nvSpPr>
          <p:spPr>
            <a:xfrm>
              <a:off x="1029223" y="2019637"/>
              <a:ext cx="136447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강성현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강희주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김남희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F9252FC9-48D6-44E4-B9CD-7E5447B27E55}"/>
                </a:ext>
              </a:extLst>
            </p:cNvPr>
            <p:cNvSpPr/>
            <p:nvPr/>
          </p:nvSpPr>
          <p:spPr>
            <a:xfrm>
              <a:off x="1029223" y="2197437"/>
              <a:ext cx="63030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첨부파일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</a:p>
          </p:txBody>
        </p:sp>
      </p:grpSp>
      <p:grpSp>
        <p:nvGrpSpPr>
          <p:cNvPr id="159" name="그룹 158">
            <a:extLst>
              <a:ext uri="{FF2B5EF4-FFF2-40B4-BE49-F238E27FC236}">
                <a16:creationId xmlns:a16="http://schemas.microsoft.com/office/drawing/2014/main" id="{1D9D2213-4EBE-4674-A4C1-344BF3014E0C}"/>
              </a:ext>
            </a:extLst>
          </p:cNvPr>
          <p:cNvGrpSpPr/>
          <p:nvPr/>
        </p:nvGrpSpPr>
        <p:grpSpPr>
          <a:xfrm>
            <a:off x="384841" y="2664586"/>
            <a:ext cx="336634" cy="336634"/>
            <a:chOff x="-1902487" y="4403566"/>
            <a:chExt cx="336634" cy="336634"/>
          </a:xfrm>
        </p:grpSpPr>
        <p:sp>
          <p:nvSpPr>
            <p:cNvPr id="160" name="Background">
              <a:extLst>
                <a:ext uri="{FF2B5EF4-FFF2-40B4-BE49-F238E27FC236}">
                  <a16:creationId xmlns:a16="http://schemas.microsoft.com/office/drawing/2014/main" id="{BC5A62B7-D081-467C-8930-6DAE2C5B16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1902487" y="4403566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1" name="그래픽 160" descr="모임">
              <a:extLst>
                <a:ext uri="{FF2B5EF4-FFF2-40B4-BE49-F238E27FC236}">
                  <a16:creationId xmlns:a16="http://schemas.microsoft.com/office/drawing/2014/main" id="{19B90337-49B0-424E-8C3F-ADFA921668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-1895919" y="4410134"/>
              <a:ext cx="323498" cy="323498"/>
            </a:xfrm>
            <a:prstGeom prst="rect">
              <a:avLst/>
            </a:prstGeom>
          </p:spPr>
        </p:pic>
      </p:grp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9E49D4BD-E413-4327-B32D-3235FCCF50C6}"/>
              </a:ext>
            </a:extLst>
          </p:cNvPr>
          <p:cNvSpPr/>
          <p:nvPr/>
        </p:nvSpPr>
        <p:spPr>
          <a:xfrm>
            <a:off x="1876233" y="2655061"/>
            <a:ext cx="37702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17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0EAF209D-BB0B-4309-9E75-D606EB13EA84}"/>
              </a:ext>
            </a:extLst>
          </p:cNvPr>
          <p:cNvSpPr/>
          <p:nvPr/>
        </p:nvSpPr>
        <p:spPr>
          <a:xfrm>
            <a:off x="2692903" y="2851943"/>
            <a:ext cx="157126" cy="15712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A8859EC0-43B7-4688-AA87-8952F348B015}"/>
              </a:ext>
            </a:extLst>
          </p:cNvPr>
          <p:cNvSpPr/>
          <p:nvPr/>
        </p:nvSpPr>
        <p:spPr>
          <a:xfrm>
            <a:off x="2300410" y="2667345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AC7D16A-84C9-4E37-B8DE-833B35FB31DF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3675403" y="1122615"/>
            <a:ext cx="1326550" cy="1231106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강성현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,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강희주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,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김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…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알림 해제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pic>
        <p:nvPicPr>
          <p:cNvPr id="169" name="그래픽 168" descr="오른쪽으로 굽은 화살표">
            <a:extLst>
              <a:ext uri="{FF2B5EF4-FFF2-40B4-BE49-F238E27FC236}">
                <a16:creationId xmlns:a16="http://schemas.microsoft.com/office/drawing/2014/main" id="{CB54F0D0-C78A-4868-9E4A-483B9808BCC2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5961448" flipH="1" flipV="1">
            <a:off x="2456959" y="1536282"/>
            <a:ext cx="1126337" cy="1126337"/>
          </a:xfrm>
          <a:prstGeom prst="rect">
            <a:avLst/>
          </a:prstGeom>
        </p:spPr>
      </p:pic>
      <p:sp>
        <p:nvSpPr>
          <p:cNvPr id="170" name="사각형: 둥근 모서리 169">
            <a:extLst>
              <a:ext uri="{FF2B5EF4-FFF2-40B4-BE49-F238E27FC236}">
                <a16:creationId xmlns:a16="http://schemas.microsoft.com/office/drawing/2014/main" id="{FE944031-2369-4775-B8B4-64B92C57183D}"/>
              </a:ext>
            </a:extLst>
          </p:cNvPr>
          <p:cNvSpPr/>
          <p:nvPr/>
        </p:nvSpPr>
        <p:spPr>
          <a:xfrm>
            <a:off x="2795354" y="2694167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5385379D-ACF9-453E-9F60-525684B1DAB8}"/>
              </a:ext>
            </a:extLst>
          </p:cNvPr>
          <p:cNvGrpSpPr/>
          <p:nvPr/>
        </p:nvGrpSpPr>
        <p:grpSpPr>
          <a:xfrm>
            <a:off x="2875437" y="2768767"/>
            <a:ext cx="39506" cy="144000"/>
            <a:chOff x="3198941" y="2371350"/>
            <a:chExt cx="39506" cy="140236"/>
          </a:xfrm>
        </p:grpSpPr>
        <p:sp>
          <p:nvSpPr>
            <p:cNvPr id="172" name="Oval">
              <a:extLst>
                <a:ext uri="{FF2B5EF4-FFF2-40B4-BE49-F238E27FC236}">
                  <a16:creationId xmlns:a16="http://schemas.microsoft.com/office/drawing/2014/main" id="{2D7BB3F3-7F1E-4F27-B457-898F21F0DEF6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3" name="Oval">
              <a:extLst>
                <a:ext uri="{FF2B5EF4-FFF2-40B4-BE49-F238E27FC236}">
                  <a16:creationId xmlns:a16="http://schemas.microsoft.com/office/drawing/2014/main" id="{AB6BCC02-C1BD-48C5-8143-20F080D73171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74" name="Oval">
              <a:extLst>
                <a:ext uri="{FF2B5EF4-FFF2-40B4-BE49-F238E27FC236}">
                  <a16:creationId xmlns:a16="http://schemas.microsoft.com/office/drawing/2014/main" id="{982311E9-8F42-409C-80F9-1CC4685D285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81" name="Export">
            <a:extLst>
              <a:ext uri="{FF2B5EF4-FFF2-40B4-BE49-F238E27FC236}">
                <a16:creationId xmlns:a16="http://schemas.microsoft.com/office/drawing/2014/main" id="{756FD915-E007-4CB6-A6D9-9017E076943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30368" y="211263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3" name="Import">
            <a:extLst>
              <a:ext uri="{FF2B5EF4-FFF2-40B4-BE49-F238E27FC236}">
                <a16:creationId xmlns:a16="http://schemas.microsoft.com/office/drawing/2014/main" id="{B51C9F14-1A34-4558-AF93-B3298EF3155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36718" y="1506592"/>
            <a:ext cx="149225" cy="163513"/>
          </a:xfrm>
          <a:custGeom>
            <a:avLst/>
            <a:gdLst>
              <a:gd name="T0" fmla="*/ 50 w 1301"/>
              <a:gd name="T1" fmla="*/ 0 h 1411"/>
              <a:gd name="T2" fmla="*/ 1 w 1301"/>
              <a:gd name="T3" fmla="*/ 54 h 1411"/>
              <a:gd name="T4" fmla="*/ 1 w 1301"/>
              <a:gd name="T5" fmla="*/ 1357 h 1411"/>
              <a:gd name="T6" fmla="*/ 55 w 1301"/>
              <a:gd name="T7" fmla="*/ 1411 h 1411"/>
              <a:gd name="T8" fmla="*/ 869 w 1301"/>
              <a:gd name="T9" fmla="*/ 1411 h 1411"/>
              <a:gd name="T10" fmla="*/ 923 w 1301"/>
              <a:gd name="T11" fmla="*/ 1357 h 1411"/>
              <a:gd name="T12" fmla="*/ 923 w 1301"/>
              <a:gd name="T13" fmla="*/ 1086 h 1411"/>
              <a:gd name="T14" fmla="*/ 815 w 1301"/>
              <a:gd name="T15" fmla="*/ 1086 h 1411"/>
              <a:gd name="T16" fmla="*/ 815 w 1301"/>
              <a:gd name="T17" fmla="*/ 1303 h 1411"/>
              <a:gd name="T18" fmla="*/ 109 w 1301"/>
              <a:gd name="T19" fmla="*/ 1303 h 1411"/>
              <a:gd name="T20" fmla="*/ 109 w 1301"/>
              <a:gd name="T21" fmla="*/ 109 h 1411"/>
              <a:gd name="T22" fmla="*/ 815 w 1301"/>
              <a:gd name="T23" fmla="*/ 109 h 1411"/>
              <a:gd name="T24" fmla="*/ 815 w 1301"/>
              <a:gd name="T25" fmla="*/ 326 h 1411"/>
              <a:gd name="T26" fmla="*/ 923 w 1301"/>
              <a:gd name="T27" fmla="*/ 326 h 1411"/>
              <a:gd name="T28" fmla="*/ 923 w 1301"/>
              <a:gd name="T29" fmla="*/ 54 h 1411"/>
              <a:gd name="T30" fmla="*/ 869 w 1301"/>
              <a:gd name="T31" fmla="*/ 0 h 1411"/>
              <a:gd name="T32" fmla="*/ 55 w 1301"/>
              <a:gd name="T33" fmla="*/ 0 h 1411"/>
              <a:gd name="T34" fmla="*/ 50 w 1301"/>
              <a:gd name="T35" fmla="*/ 0 h 1411"/>
              <a:gd name="T36" fmla="*/ 671 w 1301"/>
              <a:gd name="T37" fmla="*/ 436 h 1411"/>
              <a:gd name="T38" fmla="*/ 654 w 1301"/>
              <a:gd name="T39" fmla="*/ 443 h 1411"/>
              <a:gd name="T40" fmla="*/ 389 w 1301"/>
              <a:gd name="T41" fmla="*/ 685 h 1411"/>
              <a:gd name="T42" fmla="*/ 382 w 1301"/>
              <a:gd name="T43" fmla="*/ 706 h 1411"/>
              <a:gd name="T44" fmla="*/ 389 w 1301"/>
              <a:gd name="T45" fmla="*/ 726 h 1411"/>
              <a:gd name="T46" fmla="*/ 654 w 1301"/>
              <a:gd name="T47" fmla="*/ 969 h 1411"/>
              <a:gd name="T48" fmla="*/ 688 w 1301"/>
              <a:gd name="T49" fmla="*/ 970 h 1411"/>
              <a:gd name="T50" fmla="*/ 704 w 1301"/>
              <a:gd name="T51" fmla="*/ 941 h 1411"/>
              <a:gd name="T52" fmla="*/ 704 w 1301"/>
              <a:gd name="T53" fmla="*/ 816 h 1411"/>
              <a:gd name="T54" fmla="*/ 1271 w 1301"/>
              <a:gd name="T55" fmla="*/ 787 h 1411"/>
              <a:gd name="T56" fmla="*/ 1301 w 1301"/>
              <a:gd name="T57" fmla="*/ 706 h 1411"/>
              <a:gd name="T58" fmla="*/ 1271 w 1301"/>
              <a:gd name="T59" fmla="*/ 619 h 1411"/>
              <a:gd name="T60" fmla="*/ 704 w 1301"/>
              <a:gd name="T61" fmla="*/ 596 h 1411"/>
              <a:gd name="T62" fmla="*/ 704 w 1301"/>
              <a:gd name="T63" fmla="*/ 470 h 1411"/>
              <a:gd name="T64" fmla="*/ 688 w 1301"/>
              <a:gd name="T65" fmla="*/ 441 h 1411"/>
              <a:gd name="T66" fmla="*/ 671 w 1301"/>
              <a:gd name="T67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01" h="1411">
                <a:moveTo>
                  <a:pt x="50" y="0"/>
                </a:moveTo>
                <a:cubicBezTo>
                  <a:pt x="23" y="3"/>
                  <a:pt x="0" y="28"/>
                  <a:pt x="1" y="54"/>
                </a:cubicBezTo>
                <a:lnTo>
                  <a:pt x="1" y="1357"/>
                </a:lnTo>
                <a:cubicBezTo>
                  <a:pt x="1" y="1385"/>
                  <a:pt x="26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5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4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1" y="0"/>
                  <a:pt x="50" y="0"/>
                </a:cubicBezTo>
                <a:close/>
                <a:moveTo>
                  <a:pt x="671" y="436"/>
                </a:moveTo>
                <a:cubicBezTo>
                  <a:pt x="665" y="437"/>
                  <a:pt x="659" y="439"/>
                  <a:pt x="654" y="443"/>
                </a:cubicBezTo>
                <a:cubicBezTo>
                  <a:pt x="522" y="532"/>
                  <a:pt x="394" y="680"/>
                  <a:pt x="389" y="685"/>
                </a:cubicBezTo>
                <a:cubicBezTo>
                  <a:pt x="384" y="691"/>
                  <a:pt x="382" y="698"/>
                  <a:pt x="382" y="706"/>
                </a:cubicBezTo>
                <a:cubicBezTo>
                  <a:pt x="382" y="713"/>
                  <a:pt x="384" y="720"/>
                  <a:pt x="389" y="726"/>
                </a:cubicBezTo>
                <a:cubicBezTo>
                  <a:pt x="394" y="732"/>
                  <a:pt x="522" y="880"/>
                  <a:pt x="654" y="969"/>
                </a:cubicBezTo>
                <a:cubicBezTo>
                  <a:pt x="664" y="976"/>
                  <a:pt x="677" y="976"/>
                  <a:pt x="688" y="970"/>
                </a:cubicBezTo>
                <a:cubicBezTo>
                  <a:pt x="698" y="965"/>
                  <a:pt x="704" y="954"/>
                  <a:pt x="704" y="941"/>
                </a:cubicBezTo>
                <a:lnTo>
                  <a:pt x="704" y="816"/>
                </a:lnTo>
                <a:cubicBezTo>
                  <a:pt x="704" y="816"/>
                  <a:pt x="1259" y="796"/>
                  <a:pt x="1271" y="787"/>
                </a:cubicBezTo>
                <a:cubicBezTo>
                  <a:pt x="1288" y="775"/>
                  <a:pt x="1301" y="739"/>
                  <a:pt x="1301" y="706"/>
                </a:cubicBezTo>
                <a:cubicBezTo>
                  <a:pt x="1301" y="672"/>
                  <a:pt x="1288" y="632"/>
                  <a:pt x="1271" y="619"/>
                </a:cubicBezTo>
                <a:cubicBezTo>
                  <a:pt x="1259" y="611"/>
                  <a:pt x="704" y="596"/>
                  <a:pt x="704" y="596"/>
                </a:cubicBezTo>
                <a:lnTo>
                  <a:pt x="704" y="470"/>
                </a:lnTo>
                <a:cubicBezTo>
                  <a:pt x="704" y="458"/>
                  <a:pt x="698" y="447"/>
                  <a:pt x="688" y="441"/>
                </a:cubicBezTo>
                <a:cubicBezTo>
                  <a:pt x="682" y="438"/>
                  <a:pt x="676" y="436"/>
                  <a:pt x="671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F87F33ED-8842-45D1-B0FF-E50B16D6997E}"/>
              </a:ext>
            </a:extLst>
          </p:cNvPr>
          <p:cNvGrpSpPr/>
          <p:nvPr/>
        </p:nvGrpSpPr>
        <p:grpSpPr>
          <a:xfrm>
            <a:off x="3743036" y="1806668"/>
            <a:ext cx="136589" cy="176732"/>
            <a:chOff x="3158174" y="3378220"/>
            <a:chExt cx="136589" cy="176732"/>
          </a:xfrm>
        </p:grpSpPr>
        <p:sp>
          <p:nvSpPr>
            <p:cNvPr id="180" name="Bell">
              <a:extLst>
                <a:ext uri="{FF2B5EF4-FFF2-40B4-BE49-F238E27FC236}">
                  <a16:creationId xmlns:a16="http://schemas.microsoft.com/office/drawing/2014/main" id="{D3E4A71A-9C33-4221-96CC-0398092197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158174" y="3378220"/>
              <a:ext cx="136589" cy="1620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8" name="Horizontal Line">
              <a:extLst>
                <a:ext uri="{FF2B5EF4-FFF2-40B4-BE49-F238E27FC236}">
                  <a16:creationId xmlns:a16="http://schemas.microsoft.com/office/drawing/2014/main" id="{D2877FD3-C4F4-466C-8DB0-E9E7A00D5C6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2700000">
              <a:off x="3151475" y="3467640"/>
              <a:ext cx="161925" cy="12700"/>
            </a:xfrm>
            <a:prstGeom prst="rect">
              <a:avLst/>
            </a:pr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7B2B844E-B059-459A-9E42-9174496A4D1D}"/>
              </a:ext>
            </a:extLst>
          </p:cNvPr>
          <p:cNvSpPr/>
          <p:nvPr/>
        </p:nvSpPr>
        <p:spPr>
          <a:xfrm>
            <a:off x="3665481" y="1695524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8158418C-14CF-49C8-8463-7E1A7930F267}"/>
              </a:ext>
            </a:extLst>
          </p:cNvPr>
          <p:cNvSpPr>
            <a:spLocks noChangeAspect="1"/>
          </p:cNvSpPr>
          <p:nvPr/>
        </p:nvSpPr>
        <p:spPr>
          <a:xfrm>
            <a:off x="3553279" y="170137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518DBF74-20C8-4838-83D4-BBD11542D19D}"/>
              </a:ext>
            </a:extLst>
          </p:cNvPr>
          <p:cNvGrpSpPr/>
          <p:nvPr/>
        </p:nvGrpSpPr>
        <p:grpSpPr>
          <a:xfrm>
            <a:off x="5313068" y="1695524"/>
            <a:ext cx="1487887" cy="341233"/>
            <a:chOff x="5314802" y="3267076"/>
            <a:chExt cx="1487887" cy="341233"/>
          </a:xfrm>
        </p:grpSpPr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145906E2-A633-4AC5-8BCE-E26B0B3BB9C4}"/>
                </a:ext>
              </a:extLst>
            </p:cNvPr>
            <p:cNvGrpSpPr/>
            <p:nvPr/>
          </p:nvGrpSpPr>
          <p:grpSpPr>
            <a:xfrm>
              <a:off x="5510625" y="3353057"/>
              <a:ext cx="781304" cy="215444"/>
              <a:chOff x="4663948" y="3323027"/>
              <a:chExt cx="781304" cy="215444"/>
            </a:xfrm>
          </p:grpSpPr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ECE4386C-6BD9-4D1D-B1F4-E1D2B749152D}"/>
                  </a:ext>
                </a:extLst>
              </p:cNvPr>
              <p:cNvSpPr/>
              <p:nvPr/>
            </p:nvSpPr>
            <p:spPr>
              <a:xfrm>
                <a:off x="4663948" y="3323027"/>
                <a:ext cx="781304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indent="147638">
                  <a:spcBef>
                    <a:spcPts val="700"/>
                  </a:spcBef>
                  <a:spcAft>
                    <a:spcPts val="700"/>
                  </a:spcAft>
                </a:pP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알림 설정</a:t>
                </a:r>
                <a:endPara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93" name="Bell">
                <a:extLst>
                  <a:ext uri="{FF2B5EF4-FFF2-40B4-BE49-F238E27FC236}">
                    <a16:creationId xmlns:a16="http://schemas.microsoft.com/office/drawing/2014/main" id="{E827D7DA-2303-4F99-A732-29AF3679808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27418" y="3349749"/>
                <a:ext cx="136589" cy="162000"/>
              </a:xfrm>
              <a:custGeom>
                <a:avLst/>
                <a:gdLst>
                  <a:gd name="T0" fmla="*/ 597 w 1194"/>
                  <a:gd name="T1" fmla="*/ 0 h 1411"/>
                  <a:gd name="T2" fmla="*/ 543 w 1194"/>
                  <a:gd name="T3" fmla="*/ 55 h 1411"/>
                  <a:gd name="T4" fmla="*/ 543 w 1194"/>
                  <a:gd name="T5" fmla="*/ 109 h 1411"/>
                  <a:gd name="T6" fmla="*/ 543 w 1194"/>
                  <a:gd name="T7" fmla="*/ 114 h 1411"/>
                  <a:gd name="T8" fmla="*/ 272 w 1194"/>
                  <a:gd name="T9" fmla="*/ 435 h 1411"/>
                  <a:gd name="T10" fmla="*/ 272 w 1194"/>
                  <a:gd name="T11" fmla="*/ 706 h 1411"/>
                  <a:gd name="T12" fmla="*/ 0 w 1194"/>
                  <a:gd name="T13" fmla="*/ 1032 h 1411"/>
                  <a:gd name="T14" fmla="*/ 597 w 1194"/>
                  <a:gd name="T15" fmla="*/ 1194 h 1411"/>
                  <a:gd name="T16" fmla="*/ 1194 w 1194"/>
                  <a:gd name="T17" fmla="*/ 1032 h 1411"/>
                  <a:gd name="T18" fmla="*/ 923 w 1194"/>
                  <a:gd name="T19" fmla="*/ 706 h 1411"/>
                  <a:gd name="T20" fmla="*/ 923 w 1194"/>
                  <a:gd name="T21" fmla="*/ 435 h 1411"/>
                  <a:gd name="T22" fmla="*/ 652 w 1194"/>
                  <a:gd name="T23" fmla="*/ 114 h 1411"/>
                  <a:gd name="T24" fmla="*/ 652 w 1194"/>
                  <a:gd name="T25" fmla="*/ 109 h 1411"/>
                  <a:gd name="T26" fmla="*/ 652 w 1194"/>
                  <a:gd name="T27" fmla="*/ 55 h 1411"/>
                  <a:gd name="T28" fmla="*/ 597 w 1194"/>
                  <a:gd name="T29" fmla="*/ 0 h 1411"/>
                  <a:gd name="T30" fmla="*/ 506 w 1194"/>
                  <a:gd name="T31" fmla="*/ 1254 h 1411"/>
                  <a:gd name="T32" fmla="*/ 489 w 1194"/>
                  <a:gd name="T33" fmla="*/ 1303 h 1411"/>
                  <a:gd name="T34" fmla="*/ 597 w 1194"/>
                  <a:gd name="T35" fmla="*/ 1411 h 1411"/>
                  <a:gd name="T36" fmla="*/ 706 w 1194"/>
                  <a:gd name="T37" fmla="*/ 1303 h 1411"/>
                  <a:gd name="T38" fmla="*/ 689 w 1194"/>
                  <a:gd name="T39" fmla="*/ 1254 h 1411"/>
                  <a:gd name="T40" fmla="*/ 597 w 1194"/>
                  <a:gd name="T41" fmla="*/ 1254 h 1411"/>
                  <a:gd name="T42" fmla="*/ 506 w 1194"/>
                  <a:gd name="T43" fmla="*/ 1254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565" y="0"/>
                      <a:pt x="543" y="22"/>
                      <a:pt x="543" y="55"/>
                    </a:cubicBezTo>
                    <a:lnTo>
                      <a:pt x="543" y="109"/>
                    </a:lnTo>
                    <a:lnTo>
                      <a:pt x="543" y="114"/>
                    </a:lnTo>
                    <a:cubicBezTo>
                      <a:pt x="389" y="140"/>
                      <a:pt x="272" y="274"/>
                      <a:pt x="272" y="435"/>
                    </a:cubicBezTo>
                    <a:lnTo>
                      <a:pt x="272" y="706"/>
                    </a:lnTo>
                    <a:cubicBezTo>
                      <a:pt x="272" y="749"/>
                      <a:pt x="0" y="966"/>
                      <a:pt x="0" y="1032"/>
                    </a:cubicBezTo>
                    <a:cubicBezTo>
                      <a:pt x="0" y="1124"/>
                      <a:pt x="239" y="1194"/>
                      <a:pt x="597" y="1194"/>
                    </a:cubicBezTo>
                    <a:cubicBezTo>
                      <a:pt x="956" y="1194"/>
                      <a:pt x="1194" y="1124"/>
                      <a:pt x="1194" y="1032"/>
                    </a:cubicBezTo>
                    <a:cubicBezTo>
                      <a:pt x="1194" y="966"/>
                      <a:pt x="923" y="749"/>
                      <a:pt x="923" y="706"/>
                    </a:cubicBezTo>
                    <a:lnTo>
                      <a:pt x="923" y="435"/>
                    </a:lnTo>
                    <a:cubicBezTo>
                      <a:pt x="923" y="274"/>
                      <a:pt x="805" y="140"/>
                      <a:pt x="652" y="114"/>
                    </a:cubicBezTo>
                    <a:lnTo>
                      <a:pt x="652" y="109"/>
                    </a:lnTo>
                    <a:lnTo>
                      <a:pt x="652" y="55"/>
                    </a:lnTo>
                    <a:cubicBezTo>
                      <a:pt x="652" y="22"/>
                      <a:pt x="630" y="0"/>
                      <a:pt x="597" y="0"/>
                    </a:cubicBezTo>
                    <a:close/>
                    <a:moveTo>
                      <a:pt x="506" y="1254"/>
                    </a:moveTo>
                    <a:cubicBezTo>
                      <a:pt x="495" y="1270"/>
                      <a:pt x="489" y="1281"/>
                      <a:pt x="489" y="1303"/>
                    </a:cubicBezTo>
                    <a:cubicBezTo>
                      <a:pt x="489" y="1363"/>
                      <a:pt x="538" y="1411"/>
                      <a:pt x="597" y="1411"/>
                    </a:cubicBezTo>
                    <a:cubicBezTo>
                      <a:pt x="657" y="1411"/>
                      <a:pt x="706" y="1363"/>
                      <a:pt x="706" y="1303"/>
                    </a:cubicBezTo>
                    <a:cubicBezTo>
                      <a:pt x="706" y="1281"/>
                      <a:pt x="700" y="1270"/>
                      <a:pt x="689" y="1254"/>
                    </a:cubicBezTo>
                    <a:lnTo>
                      <a:pt x="597" y="1254"/>
                    </a:lnTo>
                    <a:lnTo>
                      <a:pt x="506" y="125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01" name="사각형: 둥근 모서리 200">
              <a:extLst>
                <a:ext uri="{FF2B5EF4-FFF2-40B4-BE49-F238E27FC236}">
                  <a16:creationId xmlns:a16="http://schemas.microsoft.com/office/drawing/2014/main" id="{2F0FA573-DAB4-40C4-B030-4470E099A34C}"/>
                </a:ext>
              </a:extLst>
            </p:cNvPr>
            <p:cNvSpPr/>
            <p:nvPr/>
          </p:nvSpPr>
          <p:spPr>
            <a:xfrm>
              <a:off x="5427004" y="3267076"/>
              <a:ext cx="1375685" cy="341233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02" name="타원 201">
              <a:extLst>
                <a:ext uri="{FF2B5EF4-FFF2-40B4-BE49-F238E27FC236}">
                  <a16:creationId xmlns:a16="http://schemas.microsoft.com/office/drawing/2014/main" id="{50D6F63B-A880-485C-90EE-5A0B3E88B40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14802" y="3272924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1”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sp>
        <p:nvSpPr>
          <p:cNvPr id="203" name="사각형: 둥근 모서리 202">
            <a:extLst>
              <a:ext uri="{FF2B5EF4-FFF2-40B4-BE49-F238E27FC236}">
                <a16:creationId xmlns:a16="http://schemas.microsoft.com/office/drawing/2014/main" id="{16ABDA21-8E9E-4147-9819-A0DF021E0544}"/>
              </a:ext>
            </a:extLst>
          </p:cNvPr>
          <p:cNvSpPr/>
          <p:nvPr/>
        </p:nvSpPr>
        <p:spPr>
          <a:xfrm>
            <a:off x="3665481" y="2057833"/>
            <a:ext cx="137568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9DB0959E-AA69-4875-AB0F-B9F5DDDA59BD}"/>
              </a:ext>
            </a:extLst>
          </p:cNvPr>
          <p:cNvSpPr>
            <a:spLocks noChangeAspect="1"/>
          </p:cNvSpPr>
          <p:nvPr/>
        </p:nvSpPr>
        <p:spPr>
          <a:xfrm>
            <a:off x="3553279" y="206368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E13CCFB5-7938-42DF-ABDD-363ED3327D13}"/>
              </a:ext>
            </a:extLst>
          </p:cNvPr>
          <p:cNvGrpSpPr/>
          <p:nvPr/>
        </p:nvGrpSpPr>
        <p:grpSpPr>
          <a:xfrm>
            <a:off x="4298947" y="2793414"/>
            <a:ext cx="2805435" cy="1078302"/>
            <a:chOff x="3714085" y="4701396"/>
            <a:chExt cx="2805435" cy="1078302"/>
          </a:xfrm>
        </p:grpSpPr>
        <p:grpSp>
          <p:nvGrpSpPr>
            <p:cNvPr id="205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72FD6F3C-5619-4D1D-88A7-3F752C5BFD97}"/>
                </a:ext>
              </a:extLst>
            </p:cNvPr>
            <p:cNvGrpSpPr/>
            <p:nvPr>
              <p:custDataLst>
                <p:tags r:id="rId7"/>
              </p:custDataLst>
            </p:nvPr>
          </p:nvGrpSpPr>
          <p:grpSpPr>
            <a:xfrm>
              <a:off x="3714085" y="4701396"/>
              <a:ext cx="2805435" cy="1078302"/>
              <a:chOff x="703863" y="1534963"/>
              <a:chExt cx="2805435" cy="1078302"/>
            </a:xfrm>
          </p:grpSpPr>
          <p:sp>
            <p:nvSpPr>
              <p:cNvPr id="206" name="Window Body">
                <a:extLst>
                  <a:ext uri="{FF2B5EF4-FFF2-40B4-BE49-F238E27FC236}">
                    <a16:creationId xmlns:a16="http://schemas.microsoft.com/office/drawing/2014/main" id="{9C8B3487-705F-4E6E-B0E5-B9515F10BCD4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721221" cy="107830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7" name="Text">
                <a:extLst>
                  <a:ext uri="{FF2B5EF4-FFF2-40B4-BE49-F238E27FC236}">
                    <a16:creationId xmlns:a16="http://schemas.microsoft.com/office/drawing/2014/main" id="{D6E706EA-8C29-4182-9BAD-10A516496CA3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22945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선택한 대화방에서 나가시겠습니까</a:t>
                </a:r>
                <a:r>
                  <a:rPr lang="en-US" altLang="ko-KR" sz="8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?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나가기를 선택하시면</a:t>
                </a:r>
                <a:endParaRPr kumimoji="0" lang="en-US" altLang="ko-KR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모든 대화내용이 삭제되고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,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대화방 목록에서도 삭제됩니다</a:t>
                </a: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.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10" name="Icons">
                <a:extLst>
                  <a:ext uri="{FF2B5EF4-FFF2-40B4-BE49-F238E27FC236}">
                    <a16:creationId xmlns:a16="http://schemas.microsoft.com/office/drawing/2014/main" id="{A668FE8A-87AF-4DB6-9094-0B0967D1EFD9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215" name="Info Icon">
                  <a:extLst>
                    <a:ext uri="{FF2B5EF4-FFF2-40B4-BE49-F238E27FC236}">
                      <a16:creationId xmlns:a16="http://schemas.microsoft.com/office/drawing/2014/main" id="{E8CFE401-2E83-4973-9258-E5F28DE694B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6" name="Warning Icon" hidden="1">
                  <a:extLst>
                    <a:ext uri="{FF2B5EF4-FFF2-40B4-BE49-F238E27FC236}">
                      <a16:creationId xmlns:a16="http://schemas.microsoft.com/office/drawing/2014/main" id="{A4F758F5-6307-4F4A-964F-97C92C28A22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7" name="Error Icon" hidden="1">
                  <a:extLst>
                    <a:ext uri="{FF2B5EF4-FFF2-40B4-BE49-F238E27FC236}">
                      <a16:creationId xmlns:a16="http://schemas.microsoft.com/office/drawing/2014/main" id="{F3C1D13C-A162-4FB8-8330-797681ED38A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8" name="Question Icon" hidden="1">
                  <a:extLst>
                    <a:ext uri="{FF2B5EF4-FFF2-40B4-BE49-F238E27FC236}">
                      <a16:creationId xmlns:a16="http://schemas.microsoft.com/office/drawing/2014/main" id="{303898E1-DD15-41D6-8E34-AB71982E604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7E488849-3AF0-4B92-AD1D-E6BD73E451DA}"/>
                </a:ext>
              </a:extLst>
            </p:cNvPr>
            <p:cNvGrpSpPr/>
            <p:nvPr/>
          </p:nvGrpSpPr>
          <p:grpSpPr>
            <a:xfrm>
              <a:off x="5518347" y="5420980"/>
              <a:ext cx="811222" cy="242912"/>
              <a:chOff x="5741867" y="5298604"/>
              <a:chExt cx="811222" cy="242912"/>
            </a:xfrm>
          </p:grpSpPr>
          <p:sp>
            <p:nvSpPr>
              <p:cNvPr id="225" name="Flyout">
                <a:extLst>
                  <a:ext uri="{FF2B5EF4-FFF2-40B4-BE49-F238E27FC236}">
                    <a16:creationId xmlns:a16="http://schemas.microsoft.com/office/drawing/2014/main" id="{25FAD301-6535-4F63-A35B-DC89EE8AD203}"/>
                  </a:ext>
                </a:extLst>
              </p:cNvPr>
              <p:cNvSpPr/>
              <p:nvPr/>
            </p:nvSpPr>
            <p:spPr>
              <a:xfrm>
                <a:off x="5741867" y="5298604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6" name="Flyout">
                <a:extLst>
                  <a:ext uri="{FF2B5EF4-FFF2-40B4-BE49-F238E27FC236}">
                    <a16:creationId xmlns:a16="http://schemas.microsoft.com/office/drawing/2014/main" id="{642F72CF-A142-425A-885E-1D9BED827B12}"/>
                  </a:ext>
                </a:extLst>
              </p:cNvPr>
              <p:cNvSpPr/>
              <p:nvPr/>
            </p:nvSpPr>
            <p:spPr>
              <a:xfrm>
                <a:off x="6167889" y="5298604"/>
                <a:ext cx="38520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227" name="사각형: 둥근 모서리 226">
            <a:extLst>
              <a:ext uri="{FF2B5EF4-FFF2-40B4-BE49-F238E27FC236}">
                <a16:creationId xmlns:a16="http://schemas.microsoft.com/office/drawing/2014/main" id="{1F00A97C-05CA-43FD-B156-416B38FE63DC}"/>
              </a:ext>
            </a:extLst>
          </p:cNvPr>
          <p:cNvSpPr/>
          <p:nvPr/>
        </p:nvSpPr>
        <p:spPr>
          <a:xfrm>
            <a:off x="4128432" y="2684686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8" name="타원 227">
            <a:extLst>
              <a:ext uri="{FF2B5EF4-FFF2-40B4-BE49-F238E27FC236}">
                <a16:creationId xmlns:a16="http://schemas.microsoft.com/office/drawing/2014/main" id="{EB06DD2F-BC34-43E6-941D-C950FD09A7EF}"/>
              </a:ext>
            </a:extLst>
          </p:cNvPr>
          <p:cNvSpPr>
            <a:spLocks noChangeAspect="1"/>
          </p:cNvSpPr>
          <p:nvPr/>
        </p:nvSpPr>
        <p:spPr>
          <a:xfrm>
            <a:off x="4016230" y="26905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29" name="그래픽 228" descr="오른쪽으로 굽은 화살표">
            <a:extLst>
              <a:ext uri="{FF2B5EF4-FFF2-40B4-BE49-F238E27FC236}">
                <a16:creationId xmlns:a16="http://schemas.microsoft.com/office/drawing/2014/main" id="{13BC030E-B23D-4FBF-B905-D7FEF414768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1619822" flipH="1" flipV="1">
            <a:off x="4994701" y="2288306"/>
            <a:ext cx="413540" cy="413540"/>
          </a:xfrm>
          <a:prstGeom prst="rect">
            <a:avLst/>
          </a:prstGeom>
        </p:spPr>
      </p:pic>
      <p:sp>
        <p:nvSpPr>
          <p:cNvPr id="129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0290F2BE-0449-4DBD-B252-39DA313059A7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302072" y="4631342"/>
            <a:ext cx="2677850" cy="441587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34" name="그래픽 133" descr="신호음 장치 음소거">
            <a:extLst>
              <a:ext uri="{FF2B5EF4-FFF2-40B4-BE49-F238E27FC236}">
                <a16:creationId xmlns:a16="http://schemas.microsoft.com/office/drawing/2014/main" id="{40756FDB-2F2E-41D6-B3F9-03F3C233921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285871" y="4729726"/>
            <a:ext cx="151466" cy="151466"/>
          </a:xfrm>
          <a:prstGeom prst="rect">
            <a:avLst/>
          </a:prstGeom>
        </p:spPr>
      </p:pic>
      <p:sp>
        <p:nvSpPr>
          <p:cNvPr id="135" name="Lock">
            <a:extLst>
              <a:ext uri="{FF2B5EF4-FFF2-40B4-BE49-F238E27FC236}">
                <a16:creationId xmlns:a16="http://schemas.microsoft.com/office/drawing/2014/main" id="{0D2D15A6-1165-4013-9AC0-7E2C72E113F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75194" y="4715405"/>
            <a:ext cx="117107" cy="151200"/>
          </a:xfrm>
          <a:custGeom>
            <a:avLst/>
            <a:gdLst>
              <a:gd name="T0" fmla="*/ 544 w 1086"/>
              <a:gd name="T1" fmla="*/ 0 h 1411"/>
              <a:gd name="T2" fmla="*/ 256 w 1086"/>
              <a:gd name="T3" fmla="*/ 130 h 1411"/>
              <a:gd name="T4" fmla="*/ 165 w 1086"/>
              <a:gd name="T5" fmla="*/ 429 h 1411"/>
              <a:gd name="T6" fmla="*/ 165 w 1086"/>
              <a:gd name="T7" fmla="*/ 488 h 1411"/>
              <a:gd name="T8" fmla="*/ 327 w 1086"/>
              <a:gd name="T9" fmla="*/ 488 h 1411"/>
              <a:gd name="T10" fmla="*/ 327 w 1086"/>
              <a:gd name="T11" fmla="*/ 429 h 1411"/>
              <a:gd name="T12" fmla="*/ 383 w 1086"/>
              <a:gd name="T13" fmla="*/ 232 h 1411"/>
              <a:gd name="T14" fmla="*/ 544 w 1086"/>
              <a:gd name="T15" fmla="*/ 163 h 1411"/>
              <a:gd name="T16" fmla="*/ 704 w 1086"/>
              <a:gd name="T17" fmla="*/ 231 h 1411"/>
              <a:gd name="T18" fmla="*/ 762 w 1086"/>
              <a:gd name="T19" fmla="*/ 429 h 1411"/>
              <a:gd name="T20" fmla="*/ 762 w 1086"/>
              <a:gd name="T21" fmla="*/ 488 h 1411"/>
              <a:gd name="T22" fmla="*/ 924 w 1086"/>
              <a:gd name="T23" fmla="*/ 488 h 1411"/>
              <a:gd name="T24" fmla="*/ 924 w 1086"/>
              <a:gd name="T25" fmla="*/ 429 h 1411"/>
              <a:gd name="T26" fmla="*/ 831 w 1086"/>
              <a:gd name="T27" fmla="*/ 129 h 1411"/>
              <a:gd name="T28" fmla="*/ 544 w 1086"/>
              <a:gd name="T29" fmla="*/ 0 h 1411"/>
              <a:gd name="T30" fmla="*/ 163 w 1086"/>
              <a:gd name="T31" fmla="*/ 543 h 1411"/>
              <a:gd name="T32" fmla="*/ 0 w 1086"/>
              <a:gd name="T33" fmla="*/ 705 h 1411"/>
              <a:gd name="T34" fmla="*/ 0 w 1086"/>
              <a:gd name="T35" fmla="*/ 1248 h 1411"/>
              <a:gd name="T36" fmla="*/ 163 w 1086"/>
              <a:gd name="T37" fmla="*/ 1411 h 1411"/>
              <a:gd name="T38" fmla="*/ 923 w 1086"/>
              <a:gd name="T39" fmla="*/ 1411 h 1411"/>
              <a:gd name="T40" fmla="*/ 1086 w 1086"/>
              <a:gd name="T41" fmla="*/ 1248 h 1411"/>
              <a:gd name="T42" fmla="*/ 1086 w 1086"/>
              <a:gd name="T43" fmla="*/ 705 h 1411"/>
              <a:gd name="T44" fmla="*/ 923 w 1086"/>
              <a:gd name="T45" fmla="*/ 543 h 1411"/>
              <a:gd name="T46" fmla="*/ 163 w 1086"/>
              <a:gd name="T47" fmla="*/ 543 h 1411"/>
              <a:gd name="T48" fmla="*/ 543 w 1086"/>
              <a:gd name="T49" fmla="*/ 814 h 1411"/>
              <a:gd name="T50" fmla="*/ 651 w 1086"/>
              <a:gd name="T51" fmla="*/ 923 h 1411"/>
              <a:gd name="T52" fmla="*/ 597 w 1086"/>
              <a:gd name="T53" fmla="*/ 1018 h 1411"/>
              <a:gd name="T54" fmla="*/ 597 w 1086"/>
              <a:gd name="T55" fmla="*/ 1140 h 1411"/>
              <a:gd name="T56" fmla="*/ 543 w 1086"/>
              <a:gd name="T57" fmla="*/ 1194 h 1411"/>
              <a:gd name="T58" fmla="*/ 489 w 1086"/>
              <a:gd name="T59" fmla="*/ 1140 h 1411"/>
              <a:gd name="T60" fmla="*/ 489 w 1086"/>
              <a:gd name="T61" fmla="*/ 1018 h 1411"/>
              <a:gd name="T62" fmla="*/ 434 w 1086"/>
              <a:gd name="T63" fmla="*/ 923 h 1411"/>
              <a:gd name="T64" fmla="*/ 543 w 1086"/>
              <a:gd name="T65" fmla="*/ 81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6" h="1411">
                <a:moveTo>
                  <a:pt x="544" y="0"/>
                </a:moveTo>
                <a:cubicBezTo>
                  <a:pt x="425" y="0"/>
                  <a:pt x="321" y="50"/>
                  <a:pt x="256" y="130"/>
                </a:cubicBezTo>
                <a:cubicBezTo>
                  <a:pt x="192" y="211"/>
                  <a:pt x="165" y="316"/>
                  <a:pt x="165" y="429"/>
                </a:cubicBezTo>
                <a:lnTo>
                  <a:pt x="165" y="488"/>
                </a:lnTo>
                <a:lnTo>
                  <a:pt x="327" y="488"/>
                </a:lnTo>
                <a:lnTo>
                  <a:pt x="327" y="429"/>
                </a:lnTo>
                <a:cubicBezTo>
                  <a:pt x="327" y="343"/>
                  <a:pt x="348" y="276"/>
                  <a:pt x="383" y="232"/>
                </a:cubicBezTo>
                <a:cubicBezTo>
                  <a:pt x="418" y="189"/>
                  <a:pt x="465" y="163"/>
                  <a:pt x="544" y="163"/>
                </a:cubicBezTo>
                <a:cubicBezTo>
                  <a:pt x="624" y="163"/>
                  <a:pt x="669" y="187"/>
                  <a:pt x="704" y="231"/>
                </a:cubicBezTo>
                <a:cubicBezTo>
                  <a:pt x="739" y="274"/>
                  <a:pt x="762" y="342"/>
                  <a:pt x="762" y="429"/>
                </a:cubicBezTo>
                <a:lnTo>
                  <a:pt x="762" y="488"/>
                </a:lnTo>
                <a:lnTo>
                  <a:pt x="924" y="488"/>
                </a:lnTo>
                <a:lnTo>
                  <a:pt x="924" y="429"/>
                </a:lnTo>
                <a:cubicBezTo>
                  <a:pt x="924" y="315"/>
                  <a:pt x="896" y="210"/>
                  <a:pt x="831" y="129"/>
                </a:cubicBezTo>
                <a:cubicBezTo>
                  <a:pt x="766" y="48"/>
                  <a:pt x="664" y="0"/>
                  <a:pt x="544" y="0"/>
                </a:cubicBezTo>
                <a:close/>
                <a:moveTo>
                  <a:pt x="163" y="543"/>
                </a:moveTo>
                <a:cubicBezTo>
                  <a:pt x="73" y="543"/>
                  <a:pt x="0" y="616"/>
                  <a:pt x="0" y="705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923" y="1411"/>
                </a:lnTo>
                <a:cubicBezTo>
                  <a:pt x="1013" y="1411"/>
                  <a:pt x="1086" y="1338"/>
                  <a:pt x="1086" y="1248"/>
                </a:cubicBezTo>
                <a:lnTo>
                  <a:pt x="1086" y="705"/>
                </a:lnTo>
                <a:cubicBezTo>
                  <a:pt x="1086" y="616"/>
                  <a:pt x="1013" y="543"/>
                  <a:pt x="923" y="543"/>
                </a:cubicBezTo>
                <a:lnTo>
                  <a:pt x="163" y="543"/>
                </a:lnTo>
                <a:close/>
                <a:moveTo>
                  <a:pt x="543" y="814"/>
                </a:moveTo>
                <a:cubicBezTo>
                  <a:pt x="603" y="814"/>
                  <a:pt x="651" y="863"/>
                  <a:pt x="651" y="923"/>
                </a:cubicBezTo>
                <a:cubicBezTo>
                  <a:pt x="651" y="963"/>
                  <a:pt x="629" y="999"/>
                  <a:pt x="597" y="1018"/>
                </a:cubicBezTo>
                <a:lnTo>
                  <a:pt x="597" y="1140"/>
                </a:lnTo>
                <a:cubicBezTo>
                  <a:pt x="597" y="1170"/>
                  <a:pt x="573" y="1194"/>
                  <a:pt x="543" y="1194"/>
                </a:cubicBezTo>
                <a:cubicBezTo>
                  <a:pt x="513" y="1194"/>
                  <a:pt x="489" y="1170"/>
                  <a:pt x="489" y="1140"/>
                </a:cubicBezTo>
                <a:lnTo>
                  <a:pt x="489" y="1018"/>
                </a:lnTo>
                <a:cubicBezTo>
                  <a:pt x="456" y="999"/>
                  <a:pt x="434" y="963"/>
                  <a:pt x="434" y="923"/>
                </a:cubicBezTo>
                <a:cubicBezTo>
                  <a:pt x="434" y="863"/>
                  <a:pt x="483" y="814"/>
                  <a:pt x="543" y="81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ED316427-F27F-48A3-A912-A5B9742008EB}"/>
              </a:ext>
            </a:extLst>
          </p:cNvPr>
          <p:cNvGrpSpPr/>
          <p:nvPr/>
        </p:nvGrpSpPr>
        <p:grpSpPr>
          <a:xfrm>
            <a:off x="388518" y="4688805"/>
            <a:ext cx="1977721" cy="377855"/>
            <a:chOff x="730167" y="1695906"/>
            <a:chExt cx="1977721" cy="377855"/>
          </a:xfrm>
        </p:grpSpPr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937708F0-A625-47DB-A19A-9D8351796E88}"/>
                </a:ext>
              </a:extLst>
            </p:cNvPr>
            <p:cNvSpPr/>
            <p:nvPr/>
          </p:nvSpPr>
          <p:spPr>
            <a:xfrm>
              <a:off x="1167245" y="1695906"/>
              <a:ext cx="530915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</a:t>
              </a:r>
            </a:p>
          </p:txBody>
        </p:sp>
        <p:grpSp>
          <p:nvGrpSpPr>
            <p:cNvPr id="138" name="Profile Picture">
              <a:extLst>
                <a:ext uri="{FF2B5EF4-FFF2-40B4-BE49-F238E27FC236}">
                  <a16:creationId xmlns:a16="http://schemas.microsoft.com/office/drawing/2014/main" id="{C6EAC058-3C67-4CC4-8AD1-D7534CF012B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140" name="Background">
                <a:extLst>
                  <a:ext uri="{FF2B5EF4-FFF2-40B4-BE49-F238E27FC236}">
                    <a16:creationId xmlns:a16="http://schemas.microsoft.com/office/drawing/2014/main" id="{ED819BEF-3996-451E-9B60-A8E0ACC55C6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41" name="Profile Icon">
                <a:extLst>
                  <a:ext uri="{FF2B5EF4-FFF2-40B4-BE49-F238E27FC236}">
                    <a16:creationId xmlns:a16="http://schemas.microsoft.com/office/drawing/2014/main" id="{117061BF-708D-4841-8843-3E19472E593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AE7E18C0-FA2F-4924-8746-A013FDFC225E}"/>
                </a:ext>
              </a:extLst>
            </p:cNvPr>
            <p:cNvSpPr/>
            <p:nvPr/>
          </p:nvSpPr>
          <p:spPr>
            <a:xfrm>
              <a:off x="1029223" y="1873706"/>
              <a:ext cx="1678665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오늘의 읽을거리도 기대가 됩니다</a:t>
              </a: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 </a:t>
              </a: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ㅎ</a:t>
              </a:r>
              <a:endPara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557B1B90-DF24-4973-AEFC-C5C6764F88BC}"/>
              </a:ext>
            </a:extLst>
          </p:cNvPr>
          <p:cNvSpPr/>
          <p:nvPr/>
        </p:nvSpPr>
        <p:spPr>
          <a:xfrm>
            <a:off x="2300410" y="470385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A98F42F5-7243-49CF-8C86-35C19DDC0B20}"/>
              </a:ext>
            </a:extLst>
          </p:cNvPr>
          <p:cNvGrpSpPr/>
          <p:nvPr/>
        </p:nvGrpSpPr>
        <p:grpSpPr>
          <a:xfrm>
            <a:off x="2875437" y="4770095"/>
            <a:ext cx="39506" cy="144000"/>
            <a:chOff x="3198941" y="2371350"/>
            <a:chExt cx="39506" cy="140236"/>
          </a:xfrm>
        </p:grpSpPr>
        <p:sp>
          <p:nvSpPr>
            <p:cNvPr id="144" name="Oval">
              <a:extLst>
                <a:ext uri="{FF2B5EF4-FFF2-40B4-BE49-F238E27FC236}">
                  <a16:creationId xmlns:a16="http://schemas.microsoft.com/office/drawing/2014/main" id="{C347ACA0-8DE2-41BB-BEA2-97B3252D7D94}"/>
                </a:ext>
              </a:extLst>
            </p:cNvPr>
            <p:cNvSpPr/>
            <p:nvPr/>
          </p:nvSpPr>
          <p:spPr>
            <a:xfrm rot="10800000" flipH="1">
              <a:off x="3198941" y="237135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Oval">
              <a:extLst>
                <a:ext uri="{FF2B5EF4-FFF2-40B4-BE49-F238E27FC236}">
                  <a16:creationId xmlns:a16="http://schemas.microsoft.com/office/drawing/2014/main" id="{C07522A4-9695-4546-B2E6-C64B62018325}"/>
                </a:ext>
              </a:extLst>
            </p:cNvPr>
            <p:cNvSpPr/>
            <p:nvPr/>
          </p:nvSpPr>
          <p:spPr>
            <a:xfrm rot="10800000" flipH="1">
              <a:off x="3198941" y="2421515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6" name="Oval">
              <a:extLst>
                <a:ext uri="{FF2B5EF4-FFF2-40B4-BE49-F238E27FC236}">
                  <a16:creationId xmlns:a16="http://schemas.microsoft.com/office/drawing/2014/main" id="{F32281BD-37A2-43E3-AAE5-2125FE28F4DF}"/>
                </a:ext>
              </a:extLst>
            </p:cNvPr>
            <p:cNvSpPr/>
            <p:nvPr/>
          </p:nvSpPr>
          <p:spPr>
            <a:xfrm rot="10800000" flipH="1">
              <a:off x="3198941" y="2471680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469D77D0-FA0D-4F11-91A3-5F0BE16E6FC7}"/>
              </a:ext>
            </a:extLst>
          </p:cNvPr>
          <p:cNvSpPr/>
          <p:nvPr/>
        </p:nvSpPr>
        <p:spPr>
          <a:xfrm>
            <a:off x="704615" y="4658117"/>
            <a:ext cx="193086" cy="293200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6" name="타원 175">
            <a:extLst>
              <a:ext uri="{FF2B5EF4-FFF2-40B4-BE49-F238E27FC236}">
                <a16:creationId xmlns:a16="http://schemas.microsoft.com/office/drawing/2014/main" id="{9D4DE70F-0EEC-4E6E-9E16-E557B17E4B51}"/>
              </a:ext>
            </a:extLst>
          </p:cNvPr>
          <p:cNvSpPr>
            <a:spLocks noChangeAspect="1"/>
          </p:cNvSpPr>
          <p:nvPr/>
        </p:nvSpPr>
        <p:spPr>
          <a:xfrm>
            <a:off x="582078" y="45682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85AFB2E2-F467-43CD-BFE6-622E6623E443}"/>
              </a:ext>
            </a:extLst>
          </p:cNvPr>
          <p:cNvSpPr/>
          <p:nvPr/>
        </p:nvSpPr>
        <p:spPr>
          <a:xfrm>
            <a:off x="295507" y="1161083"/>
            <a:ext cx="2663353" cy="421317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7212690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이름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알림설정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 및 해제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5288588"/>
              </p:ext>
            </p:extLst>
          </p:nvPr>
        </p:nvGraphicFramePr>
        <p:xfrm>
          <a:off x="7572375" y="571500"/>
          <a:ext cx="2200900" cy="371044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 노출 영역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1:1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프로필 이미지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대화상대의 상태 아이콘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대화상대 이름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1:N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멤버들 이름 나열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이름을 설정한 경우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설정한 이름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참여 인원 수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대화내용 검색 버튼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대화내용 검색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검색 범위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해당 대화방 內</a:t>
                      </a:r>
                      <a:endParaRPr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알림 설정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해제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클릭시</a:t>
                      </a:r>
                      <a:r>
                        <a:rPr lang="ko-KR" altLang="en-US" sz="800" dirty="0">
                          <a:solidFill>
                            <a:schemeClr val="tx1"/>
                          </a:solidFill>
                          <a:latin typeface="+mj-ea"/>
                          <a:ea typeface="+mj-ea"/>
                        </a:rPr>
                        <a:t> 우측 레이어를 통해 대화방 멤버 목록 노출</a:t>
                      </a: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406" name="직사각형 405">
            <a:extLst>
              <a:ext uri="{FF2B5EF4-FFF2-40B4-BE49-F238E27FC236}">
                <a16:creationId xmlns:a16="http://schemas.microsoft.com/office/drawing/2014/main" id="{94F02F43-F6F6-4ACF-9F38-795FF43649B4}"/>
              </a:ext>
            </a:extLst>
          </p:cNvPr>
          <p:cNvSpPr/>
          <p:nvPr/>
        </p:nvSpPr>
        <p:spPr>
          <a:xfrm>
            <a:off x="132725" y="708712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7" name="직사각형 406">
            <a:extLst>
              <a:ext uri="{FF2B5EF4-FFF2-40B4-BE49-F238E27FC236}">
                <a16:creationId xmlns:a16="http://schemas.microsoft.com/office/drawing/2014/main" id="{C804D7A7-A61D-4556-9C09-EE6E5E6C87A3}"/>
              </a:ext>
            </a:extLst>
          </p:cNvPr>
          <p:cNvSpPr/>
          <p:nvPr/>
        </p:nvSpPr>
        <p:spPr>
          <a:xfrm>
            <a:off x="170821" y="691429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8" name="직사각형 407">
            <a:extLst>
              <a:ext uri="{FF2B5EF4-FFF2-40B4-BE49-F238E27FC236}">
                <a16:creationId xmlns:a16="http://schemas.microsoft.com/office/drawing/2014/main" id="{5160D73D-5AA2-4BF1-87AF-1BE2B05BB09B}"/>
              </a:ext>
            </a:extLst>
          </p:cNvPr>
          <p:cNvSpPr/>
          <p:nvPr/>
        </p:nvSpPr>
        <p:spPr>
          <a:xfrm flipV="1">
            <a:off x="132725" y="703884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09" name="그룹 408">
            <a:extLst>
              <a:ext uri="{FF2B5EF4-FFF2-40B4-BE49-F238E27FC236}">
                <a16:creationId xmlns:a16="http://schemas.microsoft.com/office/drawing/2014/main" id="{82C4FECA-0826-4087-862C-EC8CF0532518}"/>
              </a:ext>
            </a:extLst>
          </p:cNvPr>
          <p:cNvGrpSpPr/>
          <p:nvPr/>
        </p:nvGrpSpPr>
        <p:grpSpPr>
          <a:xfrm>
            <a:off x="3274899" y="785499"/>
            <a:ext cx="1055631" cy="216000"/>
            <a:chOff x="6311922" y="1383762"/>
            <a:chExt cx="1055631" cy="216000"/>
          </a:xfrm>
        </p:grpSpPr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F73A7698-4465-4407-A5E4-BB3F3C3C649E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15" name="Oval">
                <a:extLst>
                  <a:ext uri="{FF2B5EF4-FFF2-40B4-BE49-F238E27FC236}">
                    <a16:creationId xmlns:a16="http://schemas.microsoft.com/office/drawing/2014/main" id="{DBFAC674-1BDE-4B94-8A0E-66C4AF31CD67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6" name="Oval">
                <a:extLst>
                  <a:ext uri="{FF2B5EF4-FFF2-40B4-BE49-F238E27FC236}">
                    <a16:creationId xmlns:a16="http://schemas.microsoft.com/office/drawing/2014/main" id="{25099B77-99D4-4128-A2BE-7A53855BEADA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7" name="Oval">
                <a:extLst>
                  <a:ext uri="{FF2B5EF4-FFF2-40B4-BE49-F238E27FC236}">
                    <a16:creationId xmlns:a16="http://schemas.microsoft.com/office/drawing/2014/main" id="{DCD0B20F-7E25-4C56-A7B4-982CCEF301F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12" name="그래픽 411" descr="신호음 장치">
              <a:extLst>
                <a:ext uri="{FF2B5EF4-FFF2-40B4-BE49-F238E27FC236}">
                  <a16:creationId xmlns:a16="http://schemas.microsoft.com/office/drawing/2014/main" id="{55849B5D-6211-4DAD-86B8-756B7B810C0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13" name="Hamburger Button">
              <a:extLst>
                <a:ext uri="{FF2B5EF4-FFF2-40B4-BE49-F238E27FC236}">
                  <a16:creationId xmlns:a16="http://schemas.microsoft.com/office/drawing/2014/main" id="{8F307DA0-3AF4-4131-9FB9-A06775A785F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4" name="Search Icon">
              <a:extLst>
                <a:ext uri="{FF2B5EF4-FFF2-40B4-BE49-F238E27FC236}">
                  <a16:creationId xmlns:a16="http://schemas.microsoft.com/office/drawing/2014/main" id="{2CA72ED3-E8E9-4D89-BE49-EE09ECD3DDA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427" name="그림 426">
            <a:extLst>
              <a:ext uri="{FF2B5EF4-FFF2-40B4-BE49-F238E27FC236}">
                <a16:creationId xmlns:a16="http://schemas.microsoft.com/office/drawing/2014/main" id="{3E048417-70B7-4104-A32E-C944DDD43DA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48290" y="2815990"/>
            <a:ext cx="1388054" cy="638946"/>
          </a:xfrm>
          <a:prstGeom prst="rect">
            <a:avLst/>
          </a:prstGeom>
        </p:spPr>
      </p:pic>
      <p:sp>
        <p:nvSpPr>
          <p:cNvPr id="428" name="직사각형 427">
            <a:extLst>
              <a:ext uri="{FF2B5EF4-FFF2-40B4-BE49-F238E27FC236}">
                <a16:creationId xmlns:a16="http://schemas.microsoft.com/office/drawing/2014/main" id="{F7E0FA1A-7B59-4B1B-B725-D01DDC7E376E}"/>
              </a:ext>
            </a:extLst>
          </p:cNvPr>
          <p:cNvSpPr/>
          <p:nvPr/>
        </p:nvSpPr>
        <p:spPr>
          <a:xfrm>
            <a:off x="2400144" y="328327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9" name="직사각형 428">
            <a:extLst>
              <a:ext uri="{FF2B5EF4-FFF2-40B4-BE49-F238E27FC236}">
                <a16:creationId xmlns:a16="http://schemas.microsoft.com/office/drawing/2014/main" id="{0EF3A236-F0F5-4549-90FC-B0C88948AF8F}"/>
              </a:ext>
            </a:extLst>
          </p:cNvPr>
          <p:cNvSpPr/>
          <p:nvPr/>
        </p:nvSpPr>
        <p:spPr>
          <a:xfrm>
            <a:off x="2780055" y="314696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0" name="직사각형 429">
            <a:extLst>
              <a:ext uri="{FF2B5EF4-FFF2-40B4-BE49-F238E27FC236}">
                <a16:creationId xmlns:a16="http://schemas.microsoft.com/office/drawing/2014/main" id="{7F164826-5A67-4805-80A8-1A42D4BDDE8D}"/>
              </a:ext>
            </a:extLst>
          </p:cNvPr>
          <p:cNvSpPr/>
          <p:nvPr/>
        </p:nvSpPr>
        <p:spPr>
          <a:xfrm>
            <a:off x="3267314" y="387509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1" name="직사각형 430">
            <a:extLst>
              <a:ext uri="{FF2B5EF4-FFF2-40B4-BE49-F238E27FC236}">
                <a16:creationId xmlns:a16="http://schemas.microsoft.com/office/drawing/2014/main" id="{47D3649A-D99A-4D12-B537-80B661406651}"/>
              </a:ext>
            </a:extLst>
          </p:cNvPr>
          <p:cNvSpPr/>
          <p:nvPr/>
        </p:nvSpPr>
        <p:spPr>
          <a:xfrm>
            <a:off x="3647225" y="373878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2" name="Message">
            <a:extLst>
              <a:ext uri="{FF2B5EF4-FFF2-40B4-BE49-F238E27FC236}">
                <a16:creationId xmlns:a16="http://schemas.microsoft.com/office/drawing/2014/main" id="{725E3DC7-66AF-4240-98EF-9360C6E8532F}"/>
              </a:ext>
            </a:extLst>
          </p:cNvPr>
          <p:cNvSpPr/>
          <p:nvPr/>
        </p:nvSpPr>
        <p:spPr>
          <a:xfrm>
            <a:off x="2155762" y="4137759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433" name="Tip">
            <a:extLst>
              <a:ext uri="{FF2B5EF4-FFF2-40B4-BE49-F238E27FC236}">
                <a16:creationId xmlns:a16="http://schemas.microsoft.com/office/drawing/2014/main" id="{B2C7723C-59DA-4B6E-83D0-43F31EADE629}"/>
              </a:ext>
            </a:extLst>
          </p:cNvPr>
          <p:cNvSpPr>
            <a:spLocks/>
          </p:cNvSpPr>
          <p:nvPr/>
        </p:nvSpPr>
        <p:spPr bwMode="auto">
          <a:xfrm>
            <a:off x="4225541" y="4857107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434" name="Line">
            <a:extLst>
              <a:ext uri="{FF2B5EF4-FFF2-40B4-BE49-F238E27FC236}">
                <a16:creationId xmlns:a16="http://schemas.microsoft.com/office/drawing/2014/main" id="{EC70EEA3-A14B-4017-A971-DAE2F546047C}"/>
              </a:ext>
            </a:extLst>
          </p:cNvPr>
          <p:cNvCxnSpPr>
            <a:cxnSpLocks/>
          </p:cNvCxnSpPr>
          <p:nvPr/>
        </p:nvCxnSpPr>
        <p:spPr bwMode="auto">
          <a:xfrm>
            <a:off x="2269353" y="4550521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35" name="Picture 6" descr="성조기 마크 이미지 검색결과">
            <a:extLst>
              <a:ext uri="{FF2B5EF4-FFF2-40B4-BE49-F238E27FC236}">
                <a16:creationId xmlns:a16="http://schemas.microsoft.com/office/drawing/2014/main" id="{4AEDD7D3-B323-49F0-A47C-7E2550E7F7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266" y="47116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6" name="Picture 4" descr="태극마크 이미지 검색결과">
            <a:extLst>
              <a:ext uri="{FF2B5EF4-FFF2-40B4-BE49-F238E27FC236}">
                <a16:creationId xmlns:a16="http://schemas.microsoft.com/office/drawing/2014/main" id="{D3B4BAAE-A633-4D19-A4AF-DC5E3ED6F9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58299" y="42441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37" name="직사각형 436">
            <a:extLst>
              <a:ext uri="{FF2B5EF4-FFF2-40B4-BE49-F238E27FC236}">
                <a16:creationId xmlns:a16="http://schemas.microsoft.com/office/drawing/2014/main" id="{4B562124-AA78-4881-A2D7-27489A9CD0B6}"/>
              </a:ext>
            </a:extLst>
          </p:cNvPr>
          <p:cNvSpPr/>
          <p:nvPr/>
        </p:nvSpPr>
        <p:spPr>
          <a:xfrm>
            <a:off x="1559840" y="480356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8" name="직사각형 437">
            <a:extLst>
              <a:ext uri="{FF2B5EF4-FFF2-40B4-BE49-F238E27FC236}">
                <a16:creationId xmlns:a16="http://schemas.microsoft.com/office/drawing/2014/main" id="{B9679BA9-6A4C-4045-A6EE-009949C338BD}"/>
              </a:ext>
            </a:extLst>
          </p:cNvPr>
          <p:cNvSpPr/>
          <p:nvPr/>
        </p:nvSpPr>
        <p:spPr>
          <a:xfrm>
            <a:off x="1939751" y="466725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39" name="Track">
            <a:extLst>
              <a:ext uri="{FF2B5EF4-FFF2-40B4-BE49-F238E27FC236}">
                <a16:creationId xmlns:a16="http://schemas.microsoft.com/office/drawing/2014/main" id="{2684BB00-ACE4-454D-A4E8-53E0091C399B}"/>
              </a:ext>
            </a:extLst>
          </p:cNvPr>
          <p:cNvCxnSpPr/>
          <p:nvPr/>
        </p:nvCxnSpPr>
        <p:spPr>
          <a:xfrm>
            <a:off x="4403007" y="1142574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0" name="Thumb">
            <a:extLst>
              <a:ext uri="{FF2B5EF4-FFF2-40B4-BE49-F238E27FC236}">
                <a16:creationId xmlns:a16="http://schemas.microsoft.com/office/drawing/2014/main" id="{F388638A-BB92-4DB4-9A91-7DE9C4E75CC4}"/>
              </a:ext>
            </a:extLst>
          </p:cNvPr>
          <p:cNvSpPr/>
          <p:nvPr/>
        </p:nvSpPr>
        <p:spPr>
          <a:xfrm>
            <a:off x="4390307" y="1721539"/>
            <a:ext cx="25400" cy="642695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41" name="직사각형 440">
            <a:extLst>
              <a:ext uri="{FF2B5EF4-FFF2-40B4-BE49-F238E27FC236}">
                <a16:creationId xmlns:a16="http://schemas.microsoft.com/office/drawing/2014/main" id="{7942A59E-44E2-426F-B33C-2303A29B8BF8}"/>
              </a:ext>
            </a:extLst>
          </p:cNvPr>
          <p:cNvSpPr/>
          <p:nvPr/>
        </p:nvSpPr>
        <p:spPr>
          <a:xfrm>
            <a:off x="691448" y="1663244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AD2DDA37-04D6-4E6B-8DD3-22279303E454}"/>
              </a:ext>
            </a:extLst>
          </p:cNvPr>
          <p:cNvGrpSpPr/>
          <p:nvPr/>
        </p:nvGrpSpPr>
        <p:grpSpPr>
          <a:xfrm>
            <a:off x="722699" y="1836339"/>
            <a:ext cx="2152898" cy="777648"/>
            <a:chOff x="8495017" y="1854960"/>
            <a:chExt cx="1318966" cy="777648"/>
          </a:xfrm>
        </p:grpSpPr>
        <p:sp>
          <p:nvSpPr>
            <p:cNvPr id="443" name="Message">
              <a:extLst>
                <a:ext uri="{FF2B5EF4-FFF2-40B4-BE49-F238E27FC236}">
                  <a16:creationId xmlns:a16="http://schemas.microsoft.com/office/drawing/2014/main" id="{8EB92267-2B7D-4374-96E7-A9CDA87D61B1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444" name="Tip">
              <a:extLst>
                <a:ext uri="{FF2B5EF4-FFF2-40B4-BE49-F238E27FC236}">
                  <a16:creationId xmlns:a16="http://schemas.microsoft.com/office/drawing/2014/main" id="{C70FD59C-CCDA-457C-96A0-EDA2D9526C5A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445" name="그림 444">
            <a:extLst>
              <a:ext uri="{FF2B5EF4-FFF2-40B4-BE49-F238E27FC236}">
                <a16:creationId xmlns:a16="http://schemas.microsoft.com/office/drawing/2014/main" id="{7AAF1F20-F68A-4F70-94F9-961100BE90B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3380" y="1827667"/>
            <a:ext cx="457200" cy="438150"/>
          </a:xfrm>
          <a:prstGeom prst="ellipse">
            <a:avLst/>
          </a:prstGeom>
        </p:spPr>
      </p:pic>
      <p:cxnSp>
        <p:nvCxnSpPr>
          <p:cNvPr id="446" name="Line">
            <a:extLst>
              <a:ext uri="{FF2B5EF4-FFF2-40B4-BE49-F238E27FC236}">
                <a16:creationId xmlns:a16="http://schemas.microsoft.com/office/drawing/2014/main" id="{FB82D8C7-029B-4379-A6AE-26D1986FC59D}"/>
              </a:ext>
            </a:extLst>
          </p:cNvPr>
          <p:cNvCxnSpPr>
            <a:cxnSpLocks/>
          </p:cNvCxnSpPr>
          <p:nvPr/>
        </p:nvCxnSpPr>
        <p:spPr bwMode="auto">
          <a:xfrm>
            <a:off x="858376" y="2222216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98C99702-FF20-4453-ACA2-C9273C5B1615}"/>
              </a:ext>
            </a:extLst>
          </p:cNvPr>
          <p:cNvSpPr/>
          <p:nvPr/>
        </p:nvSpPr>
        <p:spPr>
          <a:xfrm>
            <a:off x="2842257" y="245006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6E71E908-A9F1-4831-8D0A-11B858CC3C8F}"/>
              </a:ext>
            </a:extLst>
          </p:cNvPr>
          <p:cNvSpPr/>
          <p:nvPr/>
        </p:nvSpPr>
        <p:spPr>
          <a:xfrm>
            <a:off x="2842257" y="231375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49" name="Picture 6" descr="성조기 마크 이미지 검색결과">
            <a:extLst>
              <a:ext uri="{FF2B5EF4-FFF2-40B4-BE49-F238E27FC236}">
                <a16:creationId xmlns:a16="http://schemas.microsoft.com/office/drawing/2014/main" id="{EC997415-6A1F-4384-ABC4-1E59564DA3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1993" y="23635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0" name="Picture 4" descr="태극마크 이미지 검색결과">
            <a:extLst>
              <a:ext uri="{FF2B5EF4-FFF2-40B4-BE49-F238E27FC236}">
                <a16:creationId xmlns:a16="http://schemas.microsoft.com/office/drawing/2014/main" id="{EA79F022-0E9C-427F-9B70-1A6E6BD04A4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05026" y="18960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1" name="Oval">
            <a:extLst>
              <a:ext uri="{FF2B5EF4-FFF2-40B4-BE49-F238E27FC236}">
                <a16:creationId xmlns:a16="http://schemas.microsoft.com/office/drawing/2014/main" id="{A1C84CDC-8C8B-4333-9023-D327403AB96D}"/>
              </a:ext>
            </a:extLst>
          </p:cNvPr>
          <p:cNvSpPr/>
          <p:nvPr/>
        </p:nvSpPr>
        <p:spPr>
          <a:xfrm rot="10800000" flipH="1">
            <a:off x="2916422" y="1858820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52" name="Oval">
            <a:extLst>
              <a:ext uri="{FF2B5EF4-FFF2-40B4-BE49-F238E27FC236}">
                <a16:creationId xmlns:a16="http://schemas.microsoft.com/office/drawing/2014/main" id="{61AAEE45-0C8E-47C8-B07C-20DA76337585}"/>
              </a:ext>
            </a:extLst>
          </p:cNvPr>
          <p:cNvSpPr/>
          <p:nvPr/>
        </p:nvSpPr>
        <p:spPr>
          <a:xfrm rot="10800000" flipH="1">
            <a:off x="2916422" y="1908985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53" name="Oval">
            <a:extLst>
              <a:ext uri="{FF2B5EF4-FFF2-40B4-BE49-F238E27FC236}">
                <a16:creationId xmlns:a16="http://schemas.microsoft.com/office/drawing/2014/main" id="{64053F94-A5DC-4D74-9CCA-DD45156F3A18}"/>
              </a:ext>
            </a:extLst>
          </p:cNvPr>
          <p:cNvSpPr/>
          <p:nvPr/>
        </p:nvSpPr>
        <p:spPr>
          <a:xfrm rot="10800000" flipH="1">
            <a:off x="2916422" y="1959150"/>
            <a:ext cx="39506" cy="39906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54" name="그룹 453">
            <a:extLst>
              <a:ext uri="{FF2B5EF4-FFF2-40B4-BE49-F238E27FC236}">
                <a16:creationId xmlns:a16="http://schemas.microsoft.com/office/drawing/2014/main" id="{F03E4D0A-FD09-45F2-B395-B74AACAB200F}"/>
              </a:ext>
            </a:extLst>
          </p:cNvPr>
          <p:cNvGrpSpPr/>
          <p:nvPr/>
        </p:nvGrpSpPr>
        <p:grpSpPr>
          <a:xfrm>
            <a:off x="215675" y="5578317"/>
            <a:ext cx="1862993" cy="225703"/>
            <a:chOff x="3390211" y="5837215"/>
            <a:chExt cx="1862993" cy="225703"/>
          </a:xfrm>
        </p:grpSpPr>
        <p:pic>
          <p:nvPicPr>
            <p:cNvPr id="455" name="그림 454">
              <a:extLst>
                <a:ext uri="{FF2B5EF4-FFF2-40B4-BE49-F238E27FC236}">
                  <a16:creationId xmlns:a16="http://schemas.microsoft.com/office/drawing/2014/main" id="{B19D7E03-9509-474D-828C-7E68BBF3831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56" name="Attachment">
              <a:extLst>
                <a:ext uri="{FF2B5EF4-FFF2-40B4-BE49-F238E27FC236}">
                  <a16:creationId xmlns:a16="http://schemas.microsoft.com/office/drawing/2014/main" id="{82065ECB-D35C-4CE4-A24D-9DD3486536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7" name="Medium Icons">
              <a:extLst>
                <a:ext uri="{FF2B5EF4-FFF2-40B4-BE49-F238E27FC236}">
                  <a16:creationId xmlns:a16="http://schemas.microsoft.com/office/drawing/2014/main" id="{1BA030EF-84C6-4066-8FF6-F0FEFCDE625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8" name="Crop">
              <a:extLst>
                <a:ext uri="{FF2B5EF4-FFF2-40B4-BE49-F238E27FC236}">
                  <a16:creationId xmlns:a16="http://schemas.microsoft.com/office/drawing/2014/main" id="{DB7A13F5-A0F8-458F-B241-E93044E8F59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59" name="그래픽 458" descr="채우기 없는 활짝 웃는 얼굴">
              <a:extLst>
                <a:ext uri="{FF2B5EF4-FFF2-40B4-BE49-F238E27FC236}">
                  <a16:creationId xmlns:a16="http://schemas.microsoft.com/office/drawing/2014/main" id="{94651D07-2D54-4312-A440-5D2A251CBCC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60" name="그래픽 459" descr="전자 메일">
              <a:extLst>
                <a:ext uri="{FF2B5EF4-FFF2-40B4-BE49-F238E27FC236}">
                  <a16:creationId xmlns:a16="http://schemas.microsoft.com/office/drawing/2014/main" id="{69C62543-B728-47C7-9BE7-7C7550C156C3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A4289853-1ED5-48D0-BF73-F85D6D5E9D6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62" name="Text Box">
                <a:extLst>
                  <a:ext uri="{FF2B5EF4-FFF2-40B4-BE49-F238E27FC236}">
                    <a16:creationId xmlns:a16="http://schemas.microsoft.com/office/drawing/2014/main" id="{A5BCFF8D-14C2-4E17-8B6A-81876422D5F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63" name="Add">
                <a:extLst>
                  <a:ext uri="{FF2B5EF4-FFF2-40B4-BE49-F238E27FC236}">
                    <a16:creationId xmlns:a16="http://schemas.microsoft.com/office/drawing/2014/main" id="{0CFA674A-381B-4300-B0E9-B9219ED30F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8937C31C-FE56-4D16-8B4C-2B7829EF6278}"/>
              </a:ext>
            </a:extLst>
          </p:cNvPr>
          <p:cNvGrpSpPr/>
          <p:nvPr/>
        </p:nvGrpSpPr>
        <p:grpSpPr>
          <a:xfrm>
            <a:off x="210526" y="1132926"/>
            <a:ext cx="4171564" cy="491552"/>
            <a:chOff x="3309890" y="1741008"/>
            <a:chExt cx="6411347" cy="491552"/>
          </a:xfrm>
        </p:grpSpPr>
        <p:sp>
          <p:nvSpPr>
            <p:cNvPr id="465" name="Password Box">
              <a:extLst>
                <a:ext uri="{FF2B5EF4-FFF2-40B4-BE49-F238E27FC236}">
                  <a16:creationId xmlns:a16="http://schemas.microsoft.com/office/drawing/2014/main" id="{7CEC30A5-9222-43DB-941A-E6AF054809FA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8E0DC217-2767-4D2C-A3BB-C874D66B5B03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467" name="Line">
                <a:extLst>
                  <a:ext uri="{FF2B5EF4-FFF2-40B4-BE49-F238E27FC236}">
                    <a16:creationId xmlns:a16="http://schemas.microsoft.com/office/drawing/2014/main" id="{D99FCC82-0D05-4751-B2FA-FE11D1B198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8" name="Password Box">
                <a:extLst>
                  <a:ext uri="{FF2B5EF4-FFF2-40B4-BE49-F238E27FC236}">
                    <a16:creationId xmlns:a16="http://schemas.microsoft.com/office/drawing/2014/main" id="{7738F519-4B17-412C-B85A-FDB27BA4DFF8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69" name="Line">
            <a:extLst>
              <a:ext uri="{FF2B5EF4-FFF2-40B4-BE49-F238E27FC236}">
                <a16:creationId xmlns:a16="http://schemas.microsoft.com/office/drawing/2014/main" id="{8E8784EB-93D9-4E51-BFCE-7693B1D0BFBA}"/>
              </a:ext>
            </a:extLst>
          </p:cNvPr>
          <p:cNvCxnSpPr>
            <a:cxnSpLocks/>
          </p:cNvCxnSpPr>
          <p:nvPr/>
        </p:nvCxnSpPr>
        <p:spPr bwMode="auto">
          <a:xfrm>
            <a:off x="189352" y="5080442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0" name="Line">
            <a:extLst>
              <a:ext uri="{FF2B5EF4-FFF2-40B4-BE49-F238E27FC236}">
                <a16:creationId xmlns:a16="http://schemas.microsoft.com/office/drawing/2014/main" id="{1F603D85-4AEB-4183-8ACE-6C808E54DE66}"/>
              </a:ext>
            </a:extLst>
          </p:cNvPr>
          <p:cNvCxnSpPr>
            <a:cxnSpLocks/>
          </p:cNvCxnSpPr>
          <p:nvPr/>
        </p:nvCxnSpPr>
        <p:spPr bwMode="auto">
          <a:xfrm>
            <a:off x="211667" y="5529376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B1FCBAA3-727B-479A-8A10-C0FF41A08396}"/>
              </a:ext>
            </a:extLst>
          </p:cNvPr>
          <p:cNvSpPr/>
          <p:nvPr/>
        </p:nvSpPr>
        <p:spPr>
          <a:xfrm>
            <a:off x="208585" y="505141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72" name="그래픽 471" descr="방향">
            <a:extLst>
              <a:ext uri="{FF2B5EF4-FFF2-40B4-BE49-F238E27FC236}">
                <a16:creationId xmlns:a16="http://schemas.microsoft.com/office/drawing/2014/main" id="{F57BAB89-B3D4-42D9-8347-7C2F56E2BD6A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26424" y="5205643"/>
            <a:ext cx="220824" cy="220824"/>
          </a:xfrm>
          <a:prstGeom prst="rect">
            <a:avLst/>
          </a:prstGeom>
        </p:spPr>
      </p:pic>
      <p:pic>
        <p:nvPicPr>
          <p:cNvPr id="473" name="Placeholder Photo">
            <a:extLst>
              <a:ext uri="{FF2B5EF4-FFF2-40B4-BE49-F238E27FC236}">
                <a16:creationId xmlns:a16="http://schemas.microsoft.com/office/drawing/2014/main" id="{F3BC5FCE-3120-4D8C-9932-C59F8069FB9B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26139" y="3554787"/>
            <a:ext cx="478877" cy="478877"/>
          </a:xfrm>
          <a:prstGeom prst="roundRect">
            <a:avLst/>
          </a:prstGeom>
        </p:spPr>
      </p:pic>
      <p:sp>
        <p:nvSpPr>
          <p:cNvPr id="474" name="사각형: 둥근 모서리 473">
            <a:extLst>
              <a:ext uri="{FF2B5EF4-FFF2-40B4-BE49-F238E27FC236}">
                <a16:creationId xmlns:a16="http://schemas.microsoft.com/office/drawing/2014/main" id="{F384417C-894E-4082-9AFF-B7575861D4C9}"/>
              </a:ext>
            </a:extLst>
          </p:cNvPr>
          <p:cNvSpPr/>
          <p:nvPr/>
        </p:nvSpPr>
        <p:spPr>
          <a:xfrm>
            <a:off x="138435" y="714865"/>
            <a:ext cx="1969149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75" name="타원 474">
            <a:extLst>
              <a:ext uri="{FF2B5EF4-FFF2-40B4-BE49-F238E27FC236}">
                <a16:creationId xmlns:a16="http://schemas.microsoft.com/office/drawing/2014/main" id="{AC976494-145E-4DEA-87AC-5CDF893F8213}"/>
              </a:ext>
            </a:extLst>
          </p:cNvPr>
          <p:cNvSpPr>
            <a:spLocks noChangeAspect="1"/>
          </p:cNvSpPr>
          <p:nvPr/>
        </p:nvSpPr>
        <p:spPr>
          <a:xfrm>
            <a:off x="78475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56" name="직사각형 555">
            <a:extLst>
              <a:ext uri="{FF2B5EF4-FFF2-40B4-BE49-F238E27FC236}">
                <a16:creationId xmlns:a16="http://schemas.microsoft.com/office/drawing/2014/main" id="{0C5C69FA-B12C-4FCA-B64E-2AC520DB4A72}"/>
              </a:ext>
            </a:extLst>
          </p:cNvPr>
          <p:cNvSpPr/>
          <p:nvPr/>
        </p:nvSpPr>
        <p:spPr>
          <a:xfrm>
            <a:off x="4714307" y="731385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1:1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대화방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70" name="직사각형 569">
            <a:extLst>
              <a:ext uri="{FF2B5EF4-FFF2-40B4-BE49-F238E27FC236}">
                <a16:creationId xmlns:a16="http://schemas.microsoft.com/office/drawing/2014/main" id="{40E1C35D-E537-4715-AE57-E737236A998E}"/>
              </a:ext>
            </a:extLst>
          </p:cNvPr>
          <p:cNvSpPr/>
          <p:nvPr/>
        </p:nvSpPr>
        <p:spPr>
          <a:xfrm>
            <a:off x="5083620" y="1025255"/>
            <a:ext cx="1431641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1:1 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대화방 이름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1511D771-4FA5-4525-A327-EEB804682C83}"/>
              </a:ext>
            </a:extLst>
          </p:cNvPr>
          <p:cNvGrpSpPr/>
          <p:nvPr/>
        </p:nvGrpSpPr>
        <p:grpSpPr>
          <a:xfrm>
            <a:off x="4714307" y="1458592"/>
            <a:ext cx="1789551" cy="533249"/>
            <a:chOff x="4714307" y="2059853"/>
            <a:chExt cx="1789551" cy="533249"/>
          </a:xfrm>
        </p:grpSpPr>
        <p:sp>
          <p:nvSpPr>
            <p:cNvPr id="584" name="직사각형 583">
              <a:extLst>
                <a:ext uri="{FF2B5EF4-FFF2-40B4-BE49-F238E27FC236}">
                  <a16:creationId xmlns:a16="http://schemas.microsoft.com/office/drawing/2014/main" id="{F52D547D-5351-4022-B8E5-4430D17FA693}"/>
                </a:ext>
              </a:extLst>
            </p:cNvPr>
            <p:cNvSpPr/>
            <p:nvPr/>
          </p:nvSpPr>
          <p:spPr>
            <a:xfrm>
              <a:off x="4714307" y="2059853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1:N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</a:t>
              </a:r>
              <a:endPara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99" name="그룹 598">
              <a:extLst>
                <a:ext uri="{FF2B5EF4-FFF2-40B4-BE49-F238E27FC236}">
                  <a16:creationId xmlns:a16="http://schemas.microsoft.com/office/drawing/2014/main" id="{CE6CA299-64D9-4CD4-B8CD-3437C51EAACB}"/>
                </a:ext>
              </a:extLst>
            </p:cNvPr>
            <p:cNvGrpSpPr/>
            <p:nvPr/>
          </p:nvGrpSpPr>
          <p:grpSpPr>
            <a:xfrm>
              <a:off x="4824064" y="2334474"/>
              <a:ext cx="1679794" cy="258628"/>
              <a:chOff x="4854356" y="5097357"/>
              <a:chExt cx="1679794" cy="258628"/>
            </a:xfrm>
          </p:grpSpPr>
          <p:sp>
            <p:nvSpPr>
              <p:cNvPr id="600" name="직사각형 599">
                <a:extLst>
                  <a:ext uri="{FF2B5EF4-FFF2-40B4-BE49-F238E27FC236}">
                    <a16:creationId xmlns:a16="http://schemas.microsoft.com/office/drawing/2014/main" id="{33BB291F-1EFF-4254-92DB-D81ABEA22050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431641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1:N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대화방 이름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601" name="그룹 600">
                <a:extLst>
                  <a:ext uri="{FF2B5EF4-FFF2-40B4-BE49-F238E27FC236}">
                    <a16:creationId xmlns:a16="http://schemas.microsoft.com/office/drawing/2014/main" id="{BDF62A79-7A45-4176-8F82-BCBB14C9B221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67CF9ECB-2A57-499D-BA6D-AEAADB368AE6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606" name="그림 605">
                    <a:extLst>
                      <a:ext uri="{FF2B5EF4-FFF2-40B4-BE49-F238E27FC236}">
                        <a16:creationId xmlns:a16="http://schemas.microsoft.com/office/drawing/2014/main" id="{0EB6DCC6-230B-4EF6-9B5C-758E35F8BBB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607" name="그림 606">
                    <a:extLst>
                      <a:ext uri="{FF2B5EF4-FFF2-40B4-BE49-F238E27FC236}">
                        <a16:creationId xmlns:a16="http://schemas.microsoft.com/office/drawing/2014/main" id="{206ACA9E-B2CF-41C4-A1D0-DDFA44B8378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3" name="그룹 602">
                  <a:extLst>
                    <a:ext uri="{FF2B5EF4-FFF2-40B4-BE49-F238E27FC236}">
                      <a16:creationId xmlns:a16="http://schemas.microsoft.com/office/drawing/2014/main" id="{D0222AC8-43DA-4D23-88AC-9BFE74CA194D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604" name="그림 603">
                    <a:extLst>
                      <a:ext uri="{FF2B5EF4-FFF2-40B4-BE49-F238E27FC236}">
                        <a16:creationId xmlns:a16="http://schemas.microsoft.com/office/drawing/2014/main" id="{3621A3EA-8EBA-481F-AD3D-421B19575AC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605" name="그림 604">
                    <a:extLst>
                      <a:ext uri="{FF2B5EF4-FFF2-40B4-BE49-F238E27FC236}">
                        <a16:creationId xmlns:a16="http://schemas.microsoft.com/office/drawing/2014/main" id="{EAFE29EB-B400-4290-83F8-40722A9655E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608" name="사각형: 둥근 모서리 607">
            <a:extLst>
              <a:ext uri="{FF2B5EF4-FFF2-40B4-BE49-F238E27FC236}">
                <a16:creationId xmlns:a16="http://schemas.microsoft.com/office/drawing/2014/main" id="{F9F3C37A-1028-4C66-87E1-4AFF2DBCCD07}"/>
              </a:ext>
            </a:extLst>
          </p:cNvPr>
          <p:cNvSpPr/>
          <p:nvPr/>
        </p:nvSpPr>
        <p:spPr>
          <a:xfrm>
            <a:off x="4599378" y="703319"/>
            <a:ext cx="2781300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9" name="사각형: 둥근 모서리 608">
            <a:extLst>
              <a:ext uri="{FF2B5EF4-FFF2-40B4-BE49-F238E27FC236}">
                <a16:creationId xmlns:a16="http://schemas.microsoft.com/office/drawing/2014/main" id="{D09236A5-3C7B-43FD-AEB4-888EBA4AB4A6}"/>
              </a:ext>
            </a:extLst>
          </p:cNvPr>
          <p:cNvSpPr/>
          <p:nvPr/>
        </p:nvSpPr>
        <p:spPr>
          <a:xfrm>
            <a:off x="4599378" y="1430525"/>
            <a:ext cx="2781300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10" name="타원 609">
            <a:extLst>
              <a:ext uri="{FF2B5EF4-FFF2-40B4-BE49-F238E27FC236}">
                <a16:creationId xmlns:a16="http://schemas.microsoft.com/office/drawing/2014/main" id="{CFDD965E-E7AB-4D2D-8AA2-96CC28B5EEC7}"/>
              </a:ext>
            </a:extLst>
          </p:cNvPr>
          <p:cNvSpPr>
            <a:spLocks noChangeAspect="1"/>
          </p:cNvSpPr>
          <p:nvPr/>
        </p:nvSpPr>
        <p:spPr>
          <a:xfrm>
            <a:off x="4566582" y="6218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11" name="타원 610">
            <a:extLst>
              <a:ext uri="{FF2B5EF4-FFF2-40B4-BE49-F238E27FC236}">
                <a16:creationId xmlns:a16="http://schemas.microsoft.com/office/drawing/2014/main" id="{A4451AB4-81D5-4102-8BF0-6C760EFB3ED7}"/>
              </a:ext>
            </a:extLst>
          </p:cNvPr>
          <p:cNvSpPr>
            <a:spLocks noChangeAspect="1"/>
          </p:cNvSpPr>
          <p:nvPr/>
        </p:nvSpPr>
        <p:spPr>
          <a:xfrm>
            <a:off x="4566582" y="142004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648" name="그룹 647">
            <a:extLst>
              <a:ext uri="{FF2B5EF4-FFF2-40B4-BE49-F238E27FC236}">
                <a16:creationId xmlns:a16="http://schemas.microsoft.com/office/drawing/2014/main" id="{D127F9E9-5C72-4973-9BB9-F6FFA7058D87}"/>
              </a:ext>
            </a:extLst>
          </p:cNvPr>
          <p:cNvGrpSpPr/>
          <p:nvPr/>
        </p:nvGrpSpPr>
        <p:grpSpPr>
          <a:xfrm>
            <a:off x="4759517" y="967279"/>
            <a:ext cx="373160" cy="349152"/>
            <a:chOff x="5905647" y="4504308"/>
            <a:chExt cx="373160" cy="349152"/>
          </a:xfrm>
        </p:grpSpPr>
        <p:grpSp>
          <p:nvGrpSpPr>
            <p:cNvPr id="649" name="Profile Picture">
              <a:extLst>
                <a:ext uri="{FF2B5EF4-FFF2-40B4-BE49-F238E27FC236}">
                  <a16:creationId xmlns:a16="http://schemas.microsoft.com/office/drawing/2014/main" id="{F2C0AC29-883C-4998-B827-C6FA91393E9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931035" y="4504308"/>
              <a:ext cx="336634" cy="336634"/>
              <a:chOff x="5459192" y="1847688"/>
              <a:chExt cx="1371600" cy="1371600"/>
            </a:xfrm>
          </p:grpSpPr>
          <p:sp>
            <p:nvSpPr>
              <p:cNvPr id="652" name="Background">
                <a:extLst>
                  <a:ext uri="{FF2B5EF4-FFF2-40B4-BE49-F238E27FC236}">
                    <a16:creationId xmlns:a16="http://schemas.microsoft.com/office/drawing/2014/main" id="{2209B95A-73F2-444D-8DD6-FA3E79EA0AE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53" name="Profile Icon">
                <a:extLst>
                  <a:ext uri="{FF2B5EF4-FFF2-40B4-BE49-F238E27FC236}">
                    <a16:creationId xmlns:a16="http://schemas.microsoft.com/office/drawing/2014/main" id="{FF0F5805-BBF4-4F6D-B666-CCFD292DFC8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50" name="타원 649">
              <a:extLst>
                <a:ext uri="{FF2B5EF4-FFF2-40B4-BE49-F238E27FC236}">
                  <a16:creationId xmlns:a16="http://schemas.microsoft.com/office/drawing/2014/main" id="{BFF0DB6A-3C0B-40AE-BC04-B3C349F8A226}"/>
                </a:ext>
              </a:extLst>
            </p:cNvPr>
            <p:cNvSpPr/>
            <p:nvPr/>
          </p:nvSpPr>
          <p:spPr>
            <a:xfrm>
              <a:off x="5905647" y="4507985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651" name="그래픽 650" descr="스마트폰">
              <a:extLst>
                <a:ext uri="{FF2B5EF4-FFF2-40B4-BE49-F238E27FC236}">
                  <a16:creationId xmlns:a16="http://schemas.microsoft.com/office/drawing/2014/main" id="{60F21EB9-E369-423F-85DA-1D0BE686E4FD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6134807" y="4709460"/>
              <a:ext cx="144000" cy="144000"/>
            </a:xfrm>
            <a:prstGeom prst="rect">
              <a:avLst/>
            </a:prstGeom>
          </p:spPr>
        </p:pic>
      </p:grpSp>
      <p:sp>
        <p:nvSpPr>
          <p:cNvPr id="654" name="직사각형 653">
            <a:extLst>
              <a:ext uri="{FF2B5EF4-FFF2-40B4-BE49-F238E27FC236}">
                <a16:creationId xmlns:a16="http://schemas.microsoft.com/office/drawing/2014/main" id="{962868C2-5221-42A9-B1B5-65333FDE4AF5}"/>
              </a:ext>
            </a:extLst>
          </p:cNvPr>
          <p:cNvSpPr/>
          <p:nvPr/>
        </p:nvSpPr>
        <p:spPr>
          <a:xfrm>
            <a:off x="4714307" y="2293485"/>
            <a:ext cx="949353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알림 설정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67" name="사각형: 둥근 모서리 666">
            <a:extLst>
              <a:ext uri="{FF2B5EF4-FFF2-40B4-BE49-F238E27FC236}">
                <a16:creationId xmlns:a16="http://schemas.microsoft.com/office/drawing/2014/main" id="{7362FD68-7E67-4404-BD43-FD30D274E78D}"/>
              </a:ext>
            </a:extLst>
          </p:cNvPr>
          <p:cNvSpPr/>
          <p:nvPr/>
        </p:nvSpPr>
        <p:spPr>
          <a:xfrm>
            <a:off x="4599378" y="2265419"/>
            <a:ext cx="1206199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69" name="타원 668">
            <a:extLst>
              <a:ext uri="{FF2B5EF4-FFF2-40B4-BE49-F238E27FC236}">
                <a16:creationId xmlns:a16="http://schemas.microsoft.com/office/drawing/2014/main" id="{55B30B4A-DBD4-477C-BFEF-74C178173708}"/>
              </a:ext>
            </a:extLst>
          </p:cNvPr>
          <p:cNvSpPr>
            <a:spLocks noChangeAspect="1"/>
          </p:cNvSpPr>
          <p:nvPr/>
        </p:nvSpPr>
        <p:spPr>
          <a:xfrm>
            <a:off x="4566582" y="21839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90" name="Bell">
            <a:extLst>
              <a:ext uri="{FF2B5EF4-FFF2-40B4-BE49-F238E27FC236}">
                <a16:creationId xmlns:a16="http://schemas.microsoft.com/office/drawing/2014/main" id="{28BEDE7F-FD41-4C01-A54B-0743942F03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05349" y="2558773"/>
            <a:ext cx="244138" cy="289556"/>
          </a:xfrm>
          <a:custGeom>
            <a:avLst/>
            <a:gdLst>
              <a:gd name="T0" fmla="*/ 597 w 1194"/>
              <a:gd name="T1" fmla="*/ 0 h 1411"/>
              <a:gd name="T2" fmla="*/ 543 w 1194"/>
              <a:gd name="T3" fmla="*/ 55 h 1411"/>
              <a:gd name="T4" fmla="*/ 543 w 1194"/>
              <a:gd name="T5" fmla="*/ 109 h 1411"/>
              <a:gd name="T6" fmla="*/ 543 w 1194"/>
              <a:gd name="T7" fmla="*/ 114 h 1411"/>
              <a:gd name="T8" fmla="*/ 272 w 1194"/>
              <a:gd name="T9" fmla="*/ 435 h 1411"/>
              <a:gd name="T10" fmla="*/ 272 w 1194"/>
              <a:gd name="T11" fmla="*/ 706 h 1411"/>
              <a:gd name="T12" fmla="*/ 0 w 1194"/>
              <a:gd name="T13" fmla="*/ 1032 h 1411"/>
              <a:gd name="T14" fmla="*/ 597 w 1194"/>
              <a:gd name="T15" fmla="*/ 1194 h 1411"/>
              <a:gd name="T16" fmla="*/ 1194 w 1194"/>
              <a:gd name="T17" fmla="*/ 1032 h 1411"/>
              <a:gd name="T18" fmla="*/ 923 w 1194"/>
              <a:gd name="T19" fmla="*/ 706 h 1411"/>
              <a:gd name="T20" fmla="*/ 923 w 1194"/>
              <a:gd name="T21" fmla="*/ 435 h 1411"/>
              <a:gd name="T22" fmla="*/ 652 w 1194"/>
              <a:gd name="T23" fmla="*/ 114 h 1411"/>
              <a:gd name="T24" fmla="*/ 652 w 1194"/>
              <a:gd name="T25" fmla="*/ 109 h 1411"/>
              <a:gd name="T26" fmla="*/ 652 w 1194"/>
              <a:gd name="T27" fmla="*/ 55 h 1411"/>
              <a:gd name="T28" fmla="*/ 597 w 1194"/>
              <a:gd name="T29" fmla="*/ 0 h 1411"/>
              <a:gd name="T30" fmla="*/ 506 w 1194"/>
              <a:gd name="T31" fmla="*/ 1254 h 1411"/>
              <a:gd name="T32" fmla="*/ 489 w 1194"/>
              <a:gd name="T33" fmla="*/ 1303 h 1411"/>
              <a:gd name="T34" fmla="*/ 597 w 1194"/>
              <a:gd name="T35" fmla="*/ 1411 h 1411"/>
              <a:gd name="T36" fmla="*/ 706 w 1194"/>
              <a:gd name="T37" fmla="*/ 1303 h 1411"/>
              <a:gd name="T38" fmla="*/ 689 w 1194"/>
              <a:gd name="T39" fmla="*/ 1254 h 1411"/>
              <a:gd name="T40" fmla="*/ 597 w 1194"/>
              <a:gd name="T41" fmla="*/ 1254 h 1411"/>
              <a:gd name="T42" fmla="*/ 506 w 1194"/>
              <a:gd name="T43" fmla="*/ 1254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565" y="0"/>
                  <a:pt x="543" y="22"/>
                  <a:pt x="543" y="55"/>
                </a:cubicBezTo>
                <a:lnTo>
                  <a:pt x="543" y="109"/>
                </a:lnTo>
                <a:lnTo>
                  <a:pt x="543" y="114"/>
                </a:lnTo>
                <a:cubicBezTo>
                  <a:pt x="389" y="140"/>
                  <a:pt x="272" y="274"/>
                  <a:pt x="272" y="435"/>
                </a:cubicBezTo>
                <a:lnTo>
                  <a:pt x="272" y="706"/>
                </a:lnTo>
                <a:cubicBezTo>
                  <a:pt x="272" y="749"/>
                  <a:pt x="0" y="966"/>
                  <a:pt x="0" y="1032"/>
                </a:cubicBezTo>
                <a:cubicBezTo>
                  <a:pt x="0" y="1124"/>
                  <a:pt x="239" y="1194"/>
                  <a:pt x="597" y="1194"/>
                </a:cubicBezTo>
                <a:cubicBezTo>
                  <a:pt x="956" y="1194"/>
                  <a:pt x="1194" y="1124"/>
                  <a:pt x="1194" y="1032"/>
                </a:cubicBezTo>
                <a:cubicBezTo>
                  <a:pt x="1194" y="966"/>
                  <a:pt x="923" y="749"/>
                  <a:pt x="923" y="706"/>
                </a:cubicBezTo>
                <a:lnTo>
                  <a:pt x="923" y="435"/>
                </a:lnTo>
                <a:cubicBezTo>
                  <a:pt x="923" y="274"/>
                  <a:pt x="805" y="140"/>
                  <a:pt x="652" y="114"/>
                </a:cubicBezTo>
                <a:lnTo>
                  <a:pt x="652" y="109"/>
                </a:lnTo>
                <a:lnTo>
                  <a:pt x="652" y="55"/>
                </a:lnTo>
                <a:cubicBezTo>
                  <a:pt x="652" y="22"/>
                  <a:pt x="630" y="0"/>
                  <a:pt x="597" y="0"/>
                </a:cubicBezTo>
                <a:close/>
                <a:moveTo>
                  <a:pt x="506" y="1254"/>
                </a:moveTo>
                <a:cubicBezTo>
                  <a:pt x="495" y="1270"/>
                  <a:pt x="489" y="1281"/>
                  <a:pt x="489" y="1303"/>
                </a:cubicBezTo>
                <a:cubicBezTo>
                  <a:pt x="489" y="1363"/>
                  <a:pt x="538" y="1411"/>
                  <a:pt x="597" y="1411"/>
                </a:cubicBezTo>
                <a:cubicBezTo>
                  <a:pt x="657" y="1411"/>
                  <a:pt x="706" y="1363"/>
                  <a:pt x="706" y="1303"/>
                </a:cubicBezTo>
                <a:cubicBezTo>
                  <a:pt x="706" y="1281"/>
                  <a:pt x="700" y="1270"/>
                  <a:pt x="689" y="1254"/>
                </a:cubicBezTo>
                <a:lnTo>
                  <a:pt x="597" y="1254"/>
                </a:lnTo>
                <a:lnTo>
                  <a:pt x="506" y="1254"/>
                </a:lnTo>
                <a:close/>
              </a:path>
            </a:pathLst>
          </a:custGeom>
          <a:solidFill>
            <a:srgbClr val="5F5F5F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93" name="직사각형 692">
            <a:extLst>
              <a:ext uri="{FF2B5EF4-FFF2-40B4-BE49-F238E27FC236}">
                <a16:creationId xmlns:a16="http://schemas.microsoft.com/office/drawing/2014/main" id="{CD083E69-9FFA-400B-BAB3-A36B6AF9C55E}"/>
              </a:ext>
            </a:extLst>
          </p:cNvPr>
          <p:cNvSpPr/>
          <p:nvPr/>
        </p:nvSpPr>
        <p:spPr>
          <a:xfrm>
            <a:off x="6051402" y="2293485"/>
            <a:ext cx="949353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알림 해제 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94" name="사각형: 둥근 모서리 693">
            <a:extLst>
              <a:ext uri="{FF2B5EF4-FFF2-40B4-BE49-F238E27FC236}">
                <a16:creationId xmlns:a16="http://schemas.microsoft.com/office/drawing/2014/main" id="{0BD5F99B-0C52-4263-856D-5C3F843976C4}"/>
              </a:ext>
            </a:extLst>
          </p:cNvPr>
          <p:cNvSpPr/>
          <p:nvPr/>
        </p:nvSpPr>
        <p:spPr>
          <a:xfrm>
            <a:off x="5936473" y="2265419"/>
            <a:ext cx="1206199" cy="651027"/>
          </a:xfrm>
          <a:prstGeom prst="roundRect">
            <a:avLst>
              <a:gd name="adj" fmla="val 10042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5" name="타원 694">
            <a:extLst>
              <a:ext uri="{FF2B5EF4-FFF2-40B4-BE49-F238E27FC236}">
                <a16:creationId xmlns:a16="http://schemas.microsoft.com/office/drawing/2014/main" id="{8A27148A-C739-47A5-B392-FDF7893AA790}"/>
              </a:ext>
            </a:extLst>
          </p:cNvPr>
          <p:cNvSpPr>
            <a:spLocks noChangeAspect="1"/>
          </p:cNvSpPr>
          <p:nvPr/>
        </p:nvSpPr>
        <p:spPr>
          <a:xfrm>
            <a:off x="5903677" y="218394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3”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697" name="그룹 696">
            <a:extLst>
              <a:ext uri="{FF2B5EF4-FFF2-40B4-BE49-F238E27FC236}">
                <a16:creationId xmlns:a16="http://schemas.microsoft.com/office/drawing/2014/main" id="{E1CDB695-9CD5-4CF8-952D-5AD2B15B3FD6}"/>
              </a:ext>
            </a:extLst>
          </p:cNvPr>
          <p:cNvGrpSpPr/>
          <p:nvPr/>
        </p:nvGrpSpPr>
        <p:grpSpPr>
          <a:xfrm>
            <a:off x="6453464" y="2564082"/>
            <a:ext cx="244138" cy="315886"/>
            <a:chOff x="10616167" y="3024481"/>
            <a:chExt cx="136589" cy="176732"/>
          </a:xfrm>
        </p:grpSpPr>
        <p:sp>
          <p:nvSpPr>
            <p:cNvPr id="698" name="Bell">
              <a:extLst>
                <a:ext uri="{FF2B5EF4-FFF2-40B4-BE49-F238E27FC236}">
                  <a16:creationId xmlns:a16="http://schemas.microsoft.com/office/drawing/2014/main" id="{98C644DB-F28B-4789-94B5-D6738B6DAC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0616167" y="3024481"/>
              <a:ext cx="136589" cy="1620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99" name="Horizontal Line">
              <a:extLst>
                <a:ext uri="{FF2B5EF4-FFF2-40B4-BE49-F238E27FC236}">
                  <a16:creationId xmlns:a16="http://schemas.microsoft.com/office/drawing/2014/main" id="{CC9B3071-83E4-4E65-9CDC-A0DFB4E0A98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2700000">
              <a:off x="10609468" y="3113901"/>
              <a:ext cx="161925" cy="12700"/>
            </a:xfrm>
            <a:prstGeom prst="rect">
              <a:avLst/>
            </a:prstGeom>
            <a:solidFill>
              <a:srgbClr val="5F5F5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700" name="사각형: 둥근 모서리 699">
            <a:extLst>
              <a:ext uri="{FF2B5EF4-FFF2-40B4-BE49-F238E27FC236}">
                <a16:creationId xmlns:a16="http://schemas.microsoft.com/office/drawing/2014/main" id="{4E076D5C-0340-4A1A-89C1-4E2B13209D3A}"/>
              </a:ext>
            </a:extLst>
          </p:cNvPr>
          <p:cNvSpPr/>
          <p:nvPr/>
        </p:nvSpPr>
        <p:spPr>
          <a:xfrm>
            <a:off x="3450566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2" name="타원 701">
            <a:extLst>
              <a:ext uri="{FF2B5EF4-FFF2-40B4-BE49-F238E27FC236}">
                <a16:creationId xmlns:a16="http://schemas.microsoft.com/office/drawing/2014/main" id="{4141B838-18AA-41F6-82BE-43AD44AF45DB}"/>
              </a:ext>
            </a:extLst>
          </p:cNvPr>
          <p:cNvSpPr>
            <a:spLocks noChangeAspect="1"/>
          </p:cNvSpPr>
          <p:nvPr/>
        </p:nvSpPr>
        <p:spPr>
          <a:xfrm>
            <a:off x="3480157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703" name="사각형: 둥근 모서리 702">
            <a:extLst>
              <a:ext uri="{FF2B5EF4-FFF2-40B4-BE49-F238E27FC236}">
                <a16:creationId xmlns:a16="http://schemas.microsoft.com/office/drawing/2014/main" id="{8259903B-099C-4A0F-8D72-98C7D0D4DAF0}"/>
              </a:ext>
            </a:extLst>
          </p:cNvPr>
          <p:cNvSpPr/>
          <p:nvPr/>
        </p:nvSpPr>
        <p:spPr>
          <a:xfrm>
            <a:off x="3161006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4" name="타원 703">
            <a:extLst>
              <a:ext uri="{FF2B5EF4-FFF2-40B4-BE49-F238E27FC236}">
                <a16:creationId xmlns:a16="http://schemas.microsoft.com/office/drawing/2014/main" id="{EAC4A014-01CD-441F-B650-54A02EDD6B5D}"/>
              </a:ext>
            </a:extLst>
          </p:cNvPr>
          <p:cNvSpPr>
            <a:spLocks noChangeAspect="1"/>
          </p:cNvSpPr>
          <p:nvPr/>
        </p:nvSpPr>
        <p:spPr>
          <a:xfrm>
            <a:off x="3190597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C69C8B57-4F2D-4F0C-94FE-2DFA935D3AE2}"/>
              </a:ext>
            </a:extLst>
          </p:cNvPr>
          <p:cNvGrpSpPr/>
          <p:nvPr/>
        </p:nvGrpSpPr>
        <p:grpSpPr>
          <a:xfrm>
            <a:off x="248366" y="767243"/>
            <a:ext cx="1889926" cy="258628"/>
            <a:chOff x="4854356" y="5097357"/>
            <a:chExt cx="1889926" cy="258628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2D62DF1A-25AA-479F-B566-C7572199A383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021E0943-2298-4797-ADC4-A6D165E24DFB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37" name="그룹 136">
                <a:extLst>
                  <a:ext uri="{FF2B5EF4-FFF2-40B4-BE49-F238E27FC236}">
                    <a16:creationId xmlns:a16="http://schemas.microsoft.com/office/drawing/2014/main" id="{D629E35C-1ACE-463A-9348-FB26253A1F7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41" name="그림 140">
                  <a:extLst>
                    <a:ext uri="{FF2B5EF4-FFF2-40B4-BE49-F238E27FC236}">
                      <a16:creationId xmlns:a16="http://schemas.microsoft.com/office/drawing/2014/main" id="{687671E2-3AAC-4512-8C13-C8AE9D594BB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43" name="그림 142">
                  <a:extLst>
                    <a:ext uri="{FF2B5EF4-FFF2-40B4-BE49-F238E27FC236}">
                      <a16:creationId xmlns:a16="http://schemas.microsoft.com/office/drawing/2014/main" id="{18F0D191-F60F-4C33-8CD2-C537971BC4F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38" name="그룹 137">
                <a:extLst>
                  <a:ext uri="{FF2B5EF4-FFF2-40B4-BE49-F238E27FC236}">
                    <a16:creationId xmlns:a16="http://schemas.microsoft.com/office/drawing/2014/main" id="{27E7CD69-347F-47FB-ABFB-40ADE84FD034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39" name="그림 138">
                  <a:extLst>
                    <a:ext uri="{FF2B5EF4-FFF2-40B4-BE49-F238E27FC236}">
                      <a16:creationId xmlns:a16="http://schemas.microsoft.com/office/drawing/2014/main" id="{D0E79315-F8F1-4BA0-9C2A-95AE58A112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40" name="그림 139">
                  <a:extLst>
                    <a:ext uri="{FF2B5EF4-FFF2-40B4-BE49-F238E27FC236}">
                      <a16:creationId xmlns:a16="http://schemas.microsoft.com/office/drawing/2014/main" id="{5568C323-235C-4352-9B08-3FD02F6DCA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14" name="User">
            <a:extLst>
              <a:ext uri="{FF2B5EF4-FFF2-40B4-BE49-F238E27FC236}">
                <a16:creationId xmlns:a16="http://schemas.microsoft.com/office/drawing/2014/main" id="{D01CA571-87BB-4CD6-AE5B-CBE3CC6ECAE8}"/>
              </a:ext>
            </a:extLst>
          </p:cNvPr>
          <p:cNvSpPr>
            <a:spLocks noChangeAspect="1"/>
          </p:cNvSpPr>
          <p:nvPr/>
        </p:nvSpPr>
        <p:spPr bwMode="auto">
          <a:xfrm>
            <a:off x="3800784" y="81132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CEF7A39A-5273-411C-BB07-80875337A986}"/>
              </a:ext>
            </a:extLst>
          </p:cNvPr>
          <p:cNvSpPr/>
          <p:nvPr/>
        </p:nvSpPr>
        <p:spPr>
          <a:xfrm>
            <a:off x="3736316" y="714865"/>
            <a:ext cx="284373" cy="337557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91D50BFA-8E1B-4D4D-925B-2E20B28A75AB}"/>
              </a:ext>
            </a:extLst>
          </p:cNvPr>
          <p:cNvSpPr>
            <a:spLocks noChangeAspect="1"/>
          </p:cNvSpPr>
          <p:nvPr/>
        </p:nvSpPr>
        <p:spPr>
          <a:xfrm>
            <a:off x="3765907" y="615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4F6F80AA-A5B7-4012-A75B-11B80A3A0EF3}"/>
              </a:ext>
            </a:extLst>
          </p:cNvPr>
          <p:cNvSpPr/>
          <p:nvPr/>
        </p:nvSpPr>
        <p:spPr>
          <a:xfrm>
            <a:off x="129396" y="1069675"/>
            <a:ext cx="4313207" cy="3994031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4061872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검색</a:t>
            </a:r>
          </a:p>
        </p:txBody>
      </p:sp>
      <p:sp>
        <p:nvSpPr>
          <p:cNvPr id="706" name="직사각형 705">
            <a:extLst>
              <a:ext uri="{FF2B5EF4-FFF2-40B4-BE49-F238E27FC236}">
                <a16:creationId xmlns:a16="http://schemas.microsoft.com/office/drawing/2014/main" id="{F1C3F3A0-A4F5-4240-8134-F8760751D126}"/>
              </a:ext>
            </a:extLst>
          </p:cNvPr>
          <p:cNvSpPr/>
          <p:nvPr/>
        </p:nvSpPr>
        <p:spPr>
          <a:xfrm>
            <a:off x="278224" y="722496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전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07" name="직사각형 706">
            <a:extLst>
              <a:ext uri="{FF2B5EF4-FFF2-40B4-BE49-F238E27FC236}">
                <a16:creationId xmlns:a16="http://schemas.microsoft.com/office/drawing/2014/main" id="{B52BFB7D-A5D8-4C85-AE00-A9020F068C6A}"/>
              </a:ext>
            </a:extLst>
          </p:cNvPr>
          <p:cNvSpPr/>
          <p:nvPr/>
        </p:nvSpPr>
        <p:spPr>
          <a:xfrm>
            <a:off x="5012149" y="722496"/>
            <a:ext cx="1839037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 결과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08" name="직사각형 707">
            <a:extLst>
              <a:ext uri="{FF2B5EF4-FFF2-40B4-BE49-F238E27FC236}">
                <a16:creationId xmlns:a16="http://schemas.microsoft.com/office/drawing/2014/main" id="{9E1834B5-2290-4B4A-B7F9-599A9A49BE31}"/>
              </a:ext>
            </a:extLst>
          </p:cNvPr>
          <p:cNvSpPr/>
          <p:nvPr/>
        </p:nvSpPr>
        <p:spPr>
          <a:xfrm>
            <a:off x="288302" y="979560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09" name="Scroll Indicator">
            <a:extLst>
              <a:ext uri="{FF2B5EF4-FFF2-40B4-BE49-F238E27FC236}">
                <a16:creationId xmlns:a16="http://schemas.microsoft.com/office/drawing/2014/main" id="{D9E6EB04-45CD-4B95-BCEA-448424B16BCC}"/>
              </a:ext>
            </a:extLst>
          </p:cNvPr>
          <p:cNvGrpSpPr/>
          <p:nvPr/>
        </p:nvGrpSpPr>
        <p:grpSpPr>
          <a:xfrm>
            <a:off x="3828574" y="1802029"/>
            <a:ext cx="25400" cy="3168000"/>
            <a:chOff x="892175" y="1261242"/>
            <a:chExt cx="25400" cy="3016250"/>
          </a:xfrm>
        </p:grpSpPr>
        <p:cxnSp>
          <p:nvCxnSpPr>
            <p:cNvPr id="710" name="Track">
              <a:extLst>
                <a:ext uri="{FF2B5EF4-FFF2-40B4-BE49-F238E27FC236}">
                  <a16:creationId xmlns:a16="http://schemas.microsoft.com/office/drawing/2014/main" id="{C9FE6987-C834-417B-ADD4-49EF7DDA4918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1" name="Thumb">
              <a:extLst>
                <a:ext uri="{FF2B5EF4-FFF2-40B4-BE49-F238E27FC236}">
                  <a16:creationId xmlns:a16="http://schemas.microsoft.com/office/drawing/2014/main" id="{AC925C18-970C-482B-B039-28F14C4B0F3C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12" name="그룹 711">
            <a:extLst>
              <a:ext uri="{FF2B5EF4-FFF2-40B4-BE49-F238E27FC236}">
                <a16:creationId xmlns:a16="http://schemas.microsoft.com/office/drawing/2014/main" id="{16EF0AC9-40E7-4FC1-9FB1-47B5B019EA89}"/>
              </a:ext>
            </a:extLst>
          </p:cNvPr>
          <p:cNvGrpSpPr/>
          <p:nvPr/>
        </p:nvGrpSpPr>
        <p:grpSpPr>
          <a:xfrm>
            <a:off x="371252" y="5502549"/>
            <a:ext cx="1862993" cy="225703"/>
            <a:chOff x="3390211" y="5837215"/>
            <a:chExt cx="1862993" cy="225703"/>
          </a:xfrm>
        </p:grpSpPr>
        <p:pic>
          <p:nvPicPr>
            <p:cNvPr id="713" name="그림 712">
              <a:extLst>
                <a:ext uri="{FF2B5EF4-FFF2-40B4-BE49-F238E27FC236}">
                  <a16:creationId xmlns:a16="http://schemas.microsoft.com/office/drawing/2014/main" id="{05C40E85-4672-4AF3-89A8-7253F4C7CB5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14" name="Attachment">
              <a:extLst>
                <a:ext uri="{FF2B5EF4-FFF2-40B4-BE49-F238E27FC236}">
                  <a16:creationId xmlns:a16="http://schemas.microsoft.com/office/drawing/2014/main" id="{1D565D08-8084-49FE-961B-BC11BC8A06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5" name="Medium Icons">
              <a:extLst>
                <a:ext uri="{FF2B5EF4-FFF2-40B4-BE49-F238E27FC236}">
                  <a16:creationId xmlns:a16="http://schemas.microsoft.com/office/drawing/2014/main" id="{F6276C1D-E161-4C23-9F24-54CC3DFB8AA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6" name="Crop">
              <a:extLst>
                <a:ext uri="{FF2B5EF4-FFF2-40B4-BE49-F238E27FC236}">
                  <a16:creationId xmlns:a16="http://schemas.microsoft.com/office/drawing/2014/main" id="{F8BE26FE-A28D-47C2-A7C5-17018496B4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17" name="그래픽 716" descr="채우기 없는 활짝 웃는 얼굴">
              <a:extLst>
                <a:ext uri="{FF2B5EF4-FFF2-40B4-BE49-F238E27FC236}">
                  <a16:creationId xmlns:a16="http://schemas.microsoft.com/office/drawing/2014/main" id="{75B99103-7CCA-4203-A7D6-BA8C99236D4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18" name="그래픽 717" descr="전자 메일">
              <a:extLst>
                <a:ext uri="{FF2B5EF4-FFF2-40B4-BE49-F238E27FC236}">
                  <a16:creationId xmlns:a16="http://schemas.microsoft.com/office/drawing/2014/main" id="{FE3E70DF-2539-4B81-B73E-2BD5C28EF45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19" name="그룹 718">
              <a:extLst>
                <a:ext uri="{FF2B5EF4-FFF2-40B4-BE49-F238E27FC236}">
                  <a16:creationId xmlns:a16="http://schemas.microsoft.com/office/drawing/2014/main" id="{9E5A39EA-1D60-4E1E-ADED-35F1C45AE70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20" name="Text Box">
                <a:extLst>
                  <a:ext uri="{FF2B5EF4-FFF2-40B4-BE49-F238E27FC236}">
                    <a16:creationId xmlns:a16="http://schemas.microsoft.com/office/drawing/2014/main" id="{C59EE249-2409-4309-90D6-A8B6EB1E1AEE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21" name="Add">
                <a:extLst>
                  <a:ext uri="{FF2B5EF4-FFF2-40B4-BE49-F238E27FC236}">
                    <a16:creationId xmlns:a16="http://schemas.microsoft.com/office/drawing/2014/main" id="{D03FD429-14FF-492E-B6D8-F587B33BC6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22" name="그룹 721">
            <a:extLst>
              <a:ext uri="{FF2B5EF4-FFF2-40B4-BE49-F238E27FC236}">
                <a16:creationId xmlns:a16="http://schemas.microsoft.com/office/drawing/2014/main" id="{31E98068-AADF-45E8-8275-CAAB72767E07}"/>
              </a:ext>
            </a:extLst>
          </p:cNvPr>
          <p:cNvGrpSpPr/>
          <p:nvPr/>
        </p:nvGrpSpPr>
        <p:grpSpPr>
          <a:xfrm>
            <a:off x="362181" y="5082672"/>
            <a:ext cx="3393731" cy="353684"/>
            <a:chOff x="3303952" y="5684291"/>
            <a:chExt cx="6322065" cy="353684"/>
          </a:xfrm>
        </p:grpSpPr>
        <p:cxnSp>
          <p:nvCxnSpPr>
            <p:cNvPr id="723" name="Line">
              <a:extLst>
                <a:ext uri="{FF2B5EF4-FFF2-40B4-BE49-F238E27FC236}">
                  <a16:creationId xmlns:a16="http://schemas.microsoft.com/office/drawing/2014/main" id="{AE414856-5FA6-484F-88DC-376C7293DA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Line">
              <a:extLst>
                <a:ext uri="{FF2B5EF4-FFF2-40B4-BE49-F238E27FC236}">
                  <a16:creationId xmlns:a16="http://schemas.microsoft.com/office/drawing/2014/main" id="{34ACA873-E2F9-470E-8179-F48D1C044F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5" name="직사각형 724">
            <a:extLst>
              <a:ext uri="{FF2B5EF4-FFF2-40B4-BE49-F238E27FC236}">
                <a16:creationId xmlns:a16="http://schemas.microsoft.com/office/drawing/2014/main" id="{D321975C-497F-455F-9C0F-4B9A5040F515}"/>
              </a:ext>
            </a:extLst>
          </p:cNvPr>
          <p:cNvSpPr/>
          <p:nvPr/>
        </p:nvSpPr>
        <p:spPr>
          <a:xfrm>
            <a:off x="364162" y="505364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26" name="그래픽 725" descr="방향">
            <a:extLst>
              <a:ext uri="{FF2B5EF4-FFF2-40B4-BE49-F238E27FC236}">
                <a16:creationId xmlns:a16="http://schemas.microsoft.com/office/drawing/2014/main" id="{E138AD58-BEAC-4806-81F3-F6C432AECDB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488926" y="5148223"/>
            <a:ext cx="244874" cy="244874"/>
          </a:xfrm>
          <a:prstGeom prst="rect">
            <a:avLst/>
          </a:prstGeom>
        </p:spPr>
      </p:pic>
      <p:sp>
        <p:nvSpPr>
          <p:cNvPr id="732" name="직사각형 731">
            <a:extLst>
              <a:ext uri="{FF2B5EF4-FFF2-40B4-BE49-F238E27FC236}">
                <a16:creationId xmlns:a16="http://schemas.microsoft.com/office/drawing/2014/main" id="{F417A24F-9404-4DFA-A189-321C7D09BD98}"/>
              </a:ext>
            </a:extLst>
          </p:cNvPr>
          <p:cNvSpPr/>
          <p:nvPr/>
        </p:nvSpPr>
        <p:spPr>
          <a:xfrm flipV="1">
            <a:off x="288302" y="978242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33" name="그룹 732">
            <a:extLst>
              <a:ext uri="{FF2B5EF4-FFF2-40B4-BE49-F238E27FC236}">
                <a16:creationId xmlns:a16="http://schemas.microsoft.com/office/drawing/2014/main" id="{765ADD25-1196-409D-B451-8D005612038D}"/>
              </a:ext>
            </a:extLst>
          </p:cNvPr>
          <p:cNvGrpSpPr/>
          <p:nvPr/>
        </p:nvGrpSpPr>
        <p:grpSpPr>
          <a:xfrm>
            <a:off x="2650374" y="1066143"/>
            <a:ext cx="1055631" cy="216000"/>
            <a:chOff x="6311922" y="1383762"/>
            <a:chExt cx="1055631" cy="216000"/>
          </a:xfrm>
        </p:grpSpPr>
        <p:grpSp>
          <p:nvGrpSpPr>
            <p:cNvPr id="734" name="그룹 733">
              <a:extLst>
                <a:ext uri="{FF2B5EF4-FFF2-40B4-BE49-F238E27FC236}">
                  <a16:creationId xmlns:a16="http://schemas.microsoft.com/office/drawing/2014/main" id="{667D0E3E-2F72-4A0E-9FA4-DA5AF539137C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739" name="Oval">
                <a:extLst>
                  <a:ext uri="{FF2B5EF4-FFF2-40B4-BE49-F238E27FC236}">
                    <a16:creationId xmlns:a16="http://schemas.microsoft.com/office/drawing/2014/main" id="{320CF2B1-7C31-42E2-91D8-E83A37B6950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0" name="Oval">
                <a:extLst>
                  <a:ext uri="{FF2B5EF4-FFF2-40B4-BE49-F238E27FC236}">
                    <a16:creationId xmlns:a16="http://schemas.microsoft.com/office/drawing/2014/main" id="{2CDD50BE-3BAB-467D-A216-F2394A260096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1" name="Oval">
                <a:extLst>
                  <a:ext uri="{FF2B5EF4-FFF2-40B4-BE49-F238E27FC236}">
                    <a16:creationId xmlns:a16="http://schemas.microsoft.com/office/drawing/2014/main" id="{AF22087F-0B8C-4DC2-B694-A6B0E225FA3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36" name="그래픽 735" descr="신호음 장치">
              <a:extLst>
                <a:ext uri="{FF2B5EF4-FFF2-40B4-BE49-F238E27FC236}">
                  <a16:creationId xmlns:a16="http://schemas.microsoft.com/office/drawing/2014/main" id="{38F07860-66D2-4A09-88F0-C7A28D80AB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37" name="Hamburger Button">
              <a:extLst>
                <a:ext uri="{FF2B5EF4-FFF2-40B4-BE49-F238E27FC236}">
                  <a16:creationId xmlns:a16="http://schemas.microsoft.com/office/drawing/2014/main" id="{91977368-ADE0-4DE3-BCAF-BD0419F30A5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38" name="Search Icon">
              <a:extLst>
                <a:ext uri="{FF2B5EF4-FFF2-40B4-BE49-F238E27FC236}">
                  <a16:creationId xmlns:a16="http://schemas.microsoft.com/office/drawing/2014/main" id="{CC11C7D4-FDEA-411F-B3FB-C9D18B96AF1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42" name="그룹 741">
            <a:extLst>
              <a:ext uri="{FF2B5EF4-FFF2-40B4-BE49-F238E27FC236}">
                <a16:creationId xmlns:a16="http://schemas.microsoft.com/office/drawing/2014/main" id="{3B4779DF-D4C6-4720-93A8-55E5D59720D3}"/>
              </a:ext>
            </a:extLst>
          </p:cNvPr>
          <p:cNvGrpSpPr/>
          <p:nvPr/>
        </p:nvGrpSpPr>
        <p:grpSpPr>
          <a:xfrm>
            <a:off x="1855892" y="2817003"/>
            <a:ext cx="1936200" cy="667339"/>
            <a:chOff x="5302354" y="2529723"/>
            <a:chExt cx="1936200" cy="667339"/>
          </a:xfrm>
        </p:grpSpPr>
        <p:pic>
          <p:nvPicPr>
            <p:cNvPr id="743" name="그림 742">
              <a:extLst>
                <a:ext uri="{FF2B5EF4-FFF2-40B4-BE49-F238E27FC236}">
                  <a16:creationId xmlns:a16="http://schemas.microsoft.com/office/drawing/2014/main" id="{C2C13C39-CEF5-4D13-B93E-512F097414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744" name="직사각형 743">
              <a:extLst>
                <a:ext uri="{FF2B5EF4-FFF2-40B4-BE49-F238E27FC236}">
                  <a16:creationId xmlns:a16="http://schemas.microsoft.com/office/drawing/2014/main" id="{FBD953E8-C2FD-46A8-B2D6-6B011C62FFA0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5" name="직사각형 744">
              <a:extLst>
                <a:ext uri="{FF2B5EF4-FFF2-40B4-BE49-F238E27FC236}">
                  <a16:creationId xmlns:a16="http://schemas.microsoft.com/office/drawing/2014/main" id="{78ADEB69-7487-417A-92B7-C8A8DA9E1896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46" name="그룹 745">
            <a:extLst>
              <a:ext uri="{FF2B5EF4-FFF2-40B4-BE49-F238E27FC236}">
                <a16:creationId xmlns:a16="http://schemas.microsoft.com/office/drawing/2014/main" id="{56934B27-0561-4F81-8545-C8B9565AD49D}"/>
              </a:ext>
            </a:extLst>
          </p:cNvPr>
          <p:cNvGrpSpPr/>
          <p:nvPr/>
        </p:nvGrpSpPr>
        <p:grpSpPr>
          <a:xfrm>
            <a:off x="2455644" y="3565142"/>
            <a:ext cx="1305119" cy="511020"/>
            <a:chOff x="5902106" y="3594092"/>
            <a:chExt cx="1305119" cy="511020"/>
          </a:xfrm>
        </p:grpSpPr>
        <p:pic>
          <p:nvPicPr>
            <p:cNvPr id="747" name="Picture 2" descr="MS 팀즈 이미지 검색결과">
              <a:extLst>
                <a:ext uri="{FF2B5EF4-FFF2-40B4-BE49-F238E27FC236}">
                  <a16:creationId xmlns:a16="http://schemas.microsoft.com/office/drawing/2014/main" id="{31F7C5C1-1B2D-48ED-AACD-C18C5086C2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48" name="그룹 747">
              <a:extLst>
                <a:ext uri="{FF2B5EF4-FFF2-40B4-BE49-F238E27FC236}">
                  <a16:creationId xmlns:a16="http://schemas.microsoft.com/office/drawing/2014/main" id="{EC297F4A-BF69-47F3-891A-BCBAD8A664E8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749" name="직사각형 748">
                <a:extLst>
                  <a:ext uri="{FF2B5EF4-FFF2-40B4-BE49-F238E27FC236}">
                    <a16:creationId xmlns:a16="http://schemas.microsoft.com/office/drawing/2014/main" id="{EB2543A8-5AED-4E21-8CEC-84782F931F68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0" name="직사각형 749">
                <a:extLst>
                  <a:ext uri="{FF2B5EF4-FFF2-40B4-BE49-F238E27FC236}">
                    <a16:creationId xmlns:a16="http://schemas.microsoft.com/office/drawing/2014/main" id="{2A8AF91C-21AB-479B-9110-A5BA8A26EDC9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751" name="그룹 750">
            <a:extLst>
              <a:ext uri="{FF2B5EF4-FFF2-40B4-BE49-F238E27FC236}">
                <a16:creationId xmlns:a16="http://schemas.microsoft.com/office/drawing/2014/main" id="{95282E93-633A-4D63-8FD5-ADAEDC7CBA80}"/>
              </a:ext>
            </a:extLst>
          </p:cNvPr>
          <p:cNvGrpSpPr/>
          <p:nvPr/>
        </p:nvGrpSpPr>
        <p:grpSpPr>
          <a:xfrm>
            <a:off x="312087" y="1771138"/>
            <a:ext cx="2622217" cy="950743"/>
            <a:chOff x="3350728" y="2024317"/>
            <a:chExt cx="2622217" cy="950743"/>
          </a:xfrm>
        </p:grpSpPr>
        <p:sp>
          <p:nvSpPr>
            <p:cNvPr id="752" name="직사각형 751">
              <a:extLst>
                <a:ext uri="{FF2B5EF4-FFF2-40B4-BE49-F238E27FC236}">
                  <a16:creationId xmlns:a16="http://schemas.microsoft.com/office/drawing/2014/main" id="{F5FAB7E9-F876-4F1D-880C-5312DC11E2C5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753" name="그룹 752">
              <a:extLst>
                <a:ext uri="{FF2B5EF4-FFF2-40B4-BE49-F238E27FC236}">
                  <a16:creationId xmlns:a16="http://schemas.microsoft.com/office/drawing/2014/main" id="{DBD4E890-0B98-429A-8DDD-CB2E4A906DD7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756" name="Message">
                <a:extLst>
                  <a:ext uri="{FF2B5EF4-FFF2-40B4-BE49-F238E27FC236}">
                    <a16:creationId xmlns:a16="http://schemas.microsoft.com/office/drawing/2014/main" id="{FCF1CB05-4F5D-46CF-A5EE-E021CE9CB901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757" name="Tip">
                <a:extLst>
                  <a:ext uri="{FF2B5EF4-FFF2-40B4-BE49-F238E27FC236}">
                    <a16:creationId xmlns:a16="http://schemas.microsoft.com/office/drawing/2014/main" id="{CDF27380-8C79-4273-B650-FD236D82E2F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754" name="그림 753">
              <a:extLst>
                <a:ext uri="{FF2B5EF4-FFF2-40B4-BE49-F238E27FC236}">
                  <a16:creationId xmlns:a16="http://schemas.microsoft.com/office/drawing/2014/main" id="{0F390AD2-88B6-4A2B-BBBD-EEB77265CDD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755" name="Line">
              <a:extLst>
                <a:ext uri="{FF2B5EF4-FFF2-40B4-BE49-F238E27FC236}">
                  <a16:creationId xmlns:a16="http://schemas.microsoft.com/office/drawing/2014/main" id="{6B21600C-8EBF-47C8-A106-E4DABC283D5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758" name="그룹 757">
            <a:extLst>
              <a:ext uri="{FF2B5EF4-FFF2-40B4-BE49-F238E27FC236}">
                <a16:creationId xmlns:a16="http://schemas.microsoft.com/office/drawing/2014/main" id="{59D42EE8-DFB8-4CB6-99C6-924A885DBD8C}"/>
              </a:ext>
            </a:extLst>
          </p:cNvPr>
          <p:cNvGrpSpPr/>
          <p:nvPr/>
        </p:nvGrpSpPr>
        <p:grpSpPr>
          <a:xfrm>
            <a:off x="2900964" y="2421647"/>
            <a:ext cx="614271" cy="336363"/>
            <a:chOff x="5397954" y="3929103"/>
            <a:chExt cx="614271" cy="336363"/>
          </a:xfrm>
        </p:grpSpPr>
        <p:sp>
          <p:nvSpPr>
            <p:cNvPr id="759" name="직사각형 758">
              <a:extLst>
                <a:ext uri="{FF2B5EF4-FFF2-40B4-BE49-F238E27FC236}">
                  <a16:creationId xmlns:a16="http://schemas.microsoft.com/office/drawing/2014/main" id="{7BE54158-BEB4-4C94-AF20-0A65FE28EEB9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E2953D1C-E75C-4D8D-9EA1-E38A923C3019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761" name="Picture 6" descr="성조기 마크 이미지 검색결과">
            <a:extLst>
              <a:ext uri="{FF2B5EF4-FFF2-40B4-BE49-F238E27FC236}">
                <a16:creationId xmlns:a16="http://schemas.microsoft.com/office/drawing/2014/main" id="{D96A85E1-98D4-4DD0-9F56-AC38CB3EA1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0700" y="2471475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2" name="Picture 4" descr="태극마크 이미지 검색결과">
            <a:extLst>
              <a:ext uri="{FF2B5EF4-FFF2-40B4-BE49-F238E27FC236}">
                <a16:creationId xmlns:a16="http://schemas.microsoft.com/office/drawing/2014/main" id="{5D28C03C-4642-4CA5-A045-EDBF2D75DFB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63733" y="2003959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79DDC670-3679-40C0-81FE-EF03F5340818}"/>
              </a:ext>
            </a:extLst>
          </p:cNvPr>
          <p:cNvGrpSpPr/>
          <p:nvPr/>
        </p:nvGrpSpPr>
        <p:grpSpPr>
          <a:xfrm>
            <a:off x="1611510" y="4138772"/>
            <a:ext cx="2188766" cy="843173"/>
            <a:chOff x="9102258" y="2720366"/>
            <a:chExt cx="1664526" cy="843173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B5652C51-F21E-41A1-B35F-5C1A5EEBB62D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EBB535D2-C72E-46B4-B73A-D203D7D5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766" name="Line">
            <a:extLst>
              <a:ext uri="{FF2B5EF4-FFF2-40B4-BE49-F238E27FC236}">
                <a16:creationId xmlns:a16="http://schemas.microsoft.com/office/drawing/2014/main" id="{E0A533AF-848D-4B91-AC0A-FC3428CABCA8}"/>
              </a:ext>
            </a:extLst>
          </p:cNvPr>
          <p:cNvCxnSpPr>
            <a:cxnSpLocks/>
          </p:cNvCxnSpPr>
          <p:nvPr/>
        </p:nvCxnSpPr>
        <p:spPr bwMode="auto">
          <a:xfrm>
            <a:off x="1725101" y="4551534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767" name="Picture 6" descr="성조기 마크 이미지 검색결과">
            <a:extLst>
              <a:ext uri="{FF2B5EF4-FFF2-40B4-BE49-F238E27FC236}">
                <a16:creationId xmlns:a16="http://schemas.microsoft.com/office/drawing/2014/main" id="{57EAF827-E900-415E-8133-864A9DF743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014" y="471269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8" name="Picture 4" descr="태극마크 이미지 검색결과">
            <a:extLst>
              <a:ext uri="{FF2B5EF4-FFF2-40B4-BE49-F238E27FC236}">
                <a16:creationId xmlns:a16="http://schemas.microsoft.com/office/drawing/2014/main" id="{A0025DAD-F9AC-4F86-9492-208C0151CB3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414047" y="424517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69" name="그룹 768">
            <a:extLst>
              <a:ext uri="{FF2B5EF4-FFF2-40B4-BE49-F238E27FC236}">
                <a16:creationId xmlns:a16="http://schemas.microsoft.com/office/drawing/2014/main" id="{E6CE766C-61E5-45C0-AF41-460B5282B4B3}"/>
              </a:ext>
            </a:extLst>
          </p:cNvPr>
          <p:cNvGrpSpPr/>
          <p:nvPr/>
        </p:nvGrpSpPr>
        <p:grpSpPr>
          <a:xfrm>
            <a:off x="1015588" y="4668269"/>
            <a:ext cx="614271" cy="336363"/>
            <a:chOff x="5514008" y="3894430"/>
            <a:chExt cx="614271" cy="336363"/>
          </a:xfrm>
        </p:grpSpPr>
        <p:sp>
          <p:nvSpPr>
            <p:cNvPr id="770" name="직사각형 769">
              <a:extLst>
                <a:ext uri="{FF2B5EF4-FFF2-40B4-BE49-F238E27FC236}">
                  <a16:creationId xmlns:a16="http://schemas.microsoft.com/office/drawing/2014/main" id="{2B8AD3D2-31FC-48B2-8858-0D1DA6D2D573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1" name="직사각형 770">
              <a:extLst>
                <a:ext uri="{FF2B5EF4-FFF2-40B4-BE49-F238E27FC236}">
                  <a16:creationId xmlns:a16="http://schemas.microsoft.com/office/drawing/2014/main" id="{CF43E8D9-08C6-4191-9D63-1735623C435A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72" name="그룹 771">
            <a:extLst>
              <a:ext uri="{FF2B5EF4-FFF2-40B4-BE49-F238E27FC236}">
                <a16:creationId xmlns:a16="http://schemas.microsoft.com/office/drawing/2014/main" id="{352B6B68-D59E-449F-8A93-64389C66463A}"/>
              </a:ext>
            </a:extLst>
          </p:cNvPr>
          <p:cNvGrpSpPr/>
          <p:nvPr/>
        </p:nvGrpSpPr>
        <p:grpSpPr>
          <a:xfrm>
            <a:off x="2937552" y="3621865"/>
            <a:ext cx="39506" cy="140236"/>
            <a:chOff x="3334412" y="4749037"/>
            <a:chExt cx="39506" cy="140236"/>
          </a:xfrm>
        </p:grpSpPr>
        <p:sp>
          <p:nvSpPr>
            <p:cNvPr id="773" name="Oval">
              <a:extLst>
                <a:ext uri="{FF2B5EF4-FFF2-40B4-BE49-F238E27FC236}">
                  <a16:creationId xmlns:a16="http://schemas.microsoft.com/office/drawing/2014/main" id="{B2ABD51E-401E-40A0-873A-973445651608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4" name="Oval">
              <a:extLst>
                <a:ext uri="{FF2B5EF4-FFF2-40B4-BE49-F238E27FC236}">
                  <a16:creationId xmlns:a16="http://schemas.microsoft.com/office/drawing/2014/main" id="{DD733371-05D2-4BDE-A362-FEDDD4D87067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5" name="Oval">
              <a:extLst>
                <a:ext uri="{FF2B5EF4-FFF2-40B4-BE49-F238E27FC236}">
                  <a16:creationId xmlns:a16="http://schemas.microsoft.com/office/drawing/2014/main" id="{550FA4D1-F24E-4D79-858F-96B4B7E45C1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6678296E-726D-4C47-9510-B3C87E0D292A}"/>
              </a:ext>
            </a:extLst>
          </p:cNvPr>
          <p:cNvGrpSpPr/>
          <p:nvPr/>
        </p:nvGrpSpPr>
        <p:grpSpPr>
          <a:xfrm>
            <a:off x="2334177" y="3018868"/>
            <a:ext cx="39506" cy="140236"/>
            <a:chOff x="3334412" y="4749037"/>
            <a:chExt cx="39506" cy="140236"/>
          </a:xfrm>
        </p:grpSpPr>
        <p:sp>
          <p:nvSpPr>
            <p:cNvPr id="777" name="Oval">
              <a:extLst>
                <a:ext uri="{FF2B5EF4-FFF2-40B4-BE49-F238E27FC236}">
                  <a16:creationId xmlns:a16="http://schemas.microsoft.com/office/drawing/2014/main" id="{91C5B981-7CC8-4384-8B23-E96EB8486C7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8" name="Oval">
              <a:extLst>
                <a:ext uri="{FF2B5EF4-FFF2-40B4-BE49-F238E27FC236}">
                  <a16:creationId xmlns:a16="http://schemas.microsoft.com/office/drawing/2014/main" id="{A2040FA9-4DAB-4011-B729-A0DBBBE8123E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79" name="Oval">
              <a:extLst>
                <a:ext uri="{FF2B5EF4-FFF2-40B4-BE49-F238E27FC236}">
                  <a16:creationId xmlns:a16="http://schemas.microsoft.com/office/drawing/2014/main" id="{D7FA3F66-9E37-4825-8D40-4EE2E6990339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80" name="그룹 779">
            <a:extLst>
              <a:ext uri="{FF2B5EF4-FFF2-40B4-BE49-F238E27FC236}">
                <a16:creationId xmlns:a16="http://schemas.microsoft.com/office/drawing/2014/main" id="{14B40A7A-AEFE-4B0C-8B63-BEF2CFE6727F}"/>
              </a:ext>
            </a:extLst>
          </p:cNvPr>
          <p:cNvGrpSpPr/>
          <p:nvPr/>
        </p:nvGrpSpPr>
        <p:grpSpPr>
          <a:xfrm>
            <a:off x="1493094" y="4507309"/>
            <a:ext cx="39506" cy="140236"/>
            <a:chOff x="3334412" y="4749037"/>
            <a:chExt cx="39506" cy="140236"/>
          </a:xfrm>
        </p:grpSpPr>
        <p:sp>
          <p:nvSpPr>
            <p:cNvPr id="781" name="Oval">
              <a:extLst>
                <a:ext uri="{FF2B5EF4-FFF2-40B4-BE49-F238E27FC236}">
                  <a16:creationId xmlns:a16="http://schemas.microsoft.com/office/drawing/2014/main" id="{02FBAC48-3433-4436-8765-94ACA801A721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2" name="Oval">
              <a:extLst>
                <a:ext uri="{FF2B5EF4-FFF2-40B4-BE49-F238E27FC236}">
                  <a16:creationId xmlns:a16="http://schemas.microsoft.com/office/drawing/2014/main" id="{2815338A-8E67-4042-A375-6D7C0C36689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3" name="Oval">
              <a:extLst>
                <a:ext uri="{FF2B5EF4-FFF2-40B4-BE49-F238E27FC236}">
                  <a16:creationId xmlns:a16="http://schemas.microsoft.com/office/drawing/2014/main" id="{213CF61C-B6BE-4821-A7B3-9F41A5036908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784" name="그룹 783">
            <a:extLst>
              <a:ext uri="{FF2B5EF4-FFF2-40B4-BE49-F238E27FC236}">
                <a16:creationId xmlns:a16="http://schemas.microsoft.com/office/drawing/2014/main" id="{6DB39058-17BA-4931-B488-4FE81AD8EC9A}"/>
              </a:ext>
            </a:extLst>
          </p:cNvPr>
          <p:cNvGrpSpPr/>
          <p:nvPr/>
        </p:nvGrpSpPr>
        <p:grpSpPr>
          <a:xfrm>
            <a:off x="2998881" y="2281410"/>
            <a:ext cx="39506" cy="140236"/>
            <a:chOff x="3334412" y="4749037"/>
            <a:chExt cx="39506" cy="140236"/>
          </a:xfrm>
        </p:grpSpPr>
        <p:sp>
          <p:nvSpPr>
            <p:cNvPr id="785" name="Oval">
              <a:extLst>
                <a:ext uri="{FF2B5EF4-FFF2-40B4-BE49-F238E27FC236}">
                  <a16:creationId xmlns:a16="http://schemas.microsoft.com/office/drawing/2014/main" id="{5F371117-9D47-468D-9C88-2B3F963073AF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6" name="Oval">
              <a:extLst>
                <a:ext uri="{FF2B5EF4-FFF2-40B4-BE49-F238E27FC236}">
                  <a16:creationId xmlns:a16="http://schemas.microsoft.com/office/drawing/2014/main" id="{C437C608-B8A9-42CD-9336-C8006DAF7690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787" name="Oval">
              <a:extLst>
                <a:ext uri="{FF2B5EF4-FFF2-40B4-BE49-F238E27FC236}">
                  <a16:creationId xmlns:a16="http://schemas.microsoft.com/office/drawing/2014/main" id="{65DDB8FE-F86B-4538-A07F-23437849A065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788" name="Card">
            <a:extLst>
              <a:ext uri="{FF2B5EF4-FFF2-40B4-BE49-F238E27FC236}">
                <a16:creationId xmlns:a16="http://schemas.microsoft.com/office/drawing/2014/main" id="{105EC4B4-C723-45A3-AE71-8E0301D9DFC9}"/>
              </a:ext>
            </a:extLst>
          </p:cNvPr>
          <p:cNvSpPr/>
          <p:nvPr/>
        </p:nvSpPr>
        <p:spPr>
          <a:xfrm>
            <a:off x="317459" y="1394049"/>
            <a:ext cx="3548333" cy="356400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01BE9B49-A185-4BB4-9DE5-25447825CD4A}"/>
              </a:ext>
            </a:extLst>
          </p:cNvPr>
          <p:cNvGrpSpPr/>
          <p:nvPr/>
        </p:nvGrpSpPr>
        <p:grpSpPr>
          <a:xfrm>
            <a:off x="332470" y="1453128"/>
            <a:ext cx="3439430" cy="215444"/>
            <a:chOff x="3442963" y="6341570"/>
            <a:chExt cx="3439430" cy="215444"/>
          </a:xfrm>
        </p:grpSpPr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765867D3-9582-4272-82F3-A0B59DE45602}"/>
                </a:ext>
              </a:extLst>
            </p:cNvPr>
            <p:cNvGrpSpPr/>
            <p:nvPr/>
          </p:nvGrpSpPr>
          <p:grpSpPr>
            <a:xfrm>
              <a:off x="3442963" y="6341570"/>
              <a:ext cx="3340014" cy="215444"/>
              <a:chOff x="3442963" y="6341570"/>
              <a:chExt cx="3340014" cy="215444"/>
            </a:xfrm>
          </p:grpSpPr>
          <p:sp>
            <p:nvSpPr>
              <p:cNvPr id="792" name="Search Icon">
                <a:extLst>
                  <a:ext uri="{FF2B5EF4-FFF2-40B4-BE49-F238E27FC236}">
                    <a16:creationId xmlns:a16="http://schemas.microsoft.com/office/drawing/2014/main" id="{597C37BC-AC4F-4D9A-9921-3FC91F09B5E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671968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793" name="직사각형 792">
                <a:extLst>
                  <a:ext uri="{FF2B5EF4-FFF2-40B4-BE49-F238E27FC236}">
                    <a16:creationId xmlns:a16="http://schemas.microsoft.com/office/drawing/2014/main" id="{76F3330B-CAC0-4832-B78A-BEAFBAF8764E}"/>
                  </a:ext>
                </a:extLst>
              </p:cNvPr>
              <p:cNvSpPr/>
              <p:nvPr/>
            </p:nvSpPr>
            <p:spPr>
              <a:xfrm>
                <a:off x="3442963" y="6341570"/>
                <a:ext cx="83708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대화내용 검색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791" name="Line">
              <a:extLst>
                <a:ext uri="{FF2B5EF4-FFF2-40B4-BE49-F238E27FC236}">
                  <a16:creationId xmlns:a16="http://schemas.microsoft.com/office/drawing/2014/main" id="{27449C0A-6451-4EAD-B6DB-D55168D231F9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84292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794" name="직사각형 793">
            <a:extLst>
              <a:ext uri="{FF2B5EF4-FFF2-40B4-BE49-F238E27FC236}">
                <a16:creationId xmlns:a16="http://schemas.microsoft.com/office/drawing/2014/main" id="{3092E8A7-E897-4C8D-B177-FE766EDD25FD}"/>
              </a:ext>
            </a:extLst>
          </p:cNvPr>
          <p:cNvSpPr/>
          <p:nvPr/>
        </p:nvSpPr>
        <p:spPr>
          <a:xfrm>
            <a:off x="5022227" y="979560"/>
            <a:ext cx="3606647" cy="482619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95" name="Scroll Indicator">
            <a:extLst>
              <a:ext uri="{FF2B5EF4-FFF2-40B4-BE49-F238E27FC236}">
                <a16:creationId xmlns:a16="http://schemas.microsoft.com/office/drawing/2014/main" id="{FDE941A7-B783-4EB4-99CD-97FA319C9772}"/>
              </a:ext>
            </a:extLst>
          </p:cNvPr>
          <p:cNvGrpSpPr/>
          <p:nvPr/>
        </p:nvGrpSpPr>
        <p:grpSpPr>
          <a:xfrm>
            <a:off x="8562499" y="1802029"/>
            <a:ext cx="25400" cy="3168000"/>
            <a:chOff x="892175" y="1261242"/>
            <a:chExt cx="25400" cy="3016250"/>
          </a:xfrm>
        </p:grpSpPr>
        <p:cxnSp>
          <p:nvCxnSpPr>
            <p:cNvPr id="796" name="Track">
              <a:extLst>
                <a:ext uri="{FF2B5EF4-FFF2-40B4-BE49-F238E27FC236}">
                  <a16:creationId xmlns:a16="http://schemas.microsoft.com/office/drawing/2014/main" id="{C0E97450-AE7E-4B69-9F59-DAFD4B1D67D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7" name="Thumb">
              <a:extLst>
                <a:ext uri="{FF2B5EF4-FFF2-40B4-BE49-F238E27FC236}">
                  <a16:creationId xmlns:a16="http://schemas.microsoft.com/office/drawing/2014/main" id="{920D4DFB-B5FC-416D-8673-844218D5C33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98" name="그룹 797">
            <a:extLst>
              <a:ext uri="{FF2B5EF4-FFF2-40B4-BE49-F238E27FC236}">
                <a16:creationId xmlns:a16="http://schemas.microsoft.com/office/drawing/2014/main" id="{8CD97F5F-CE45-45BE-9F5B-63C769DDF4A7}"/>
              </a:ext>
            </a:extLst>
          </p:cNvPr>
          <p:cNvGrpSpPr/>
          <p:nvPr/>
        </p:nvGrpSpPr>
        <p:grpSpPr>
          <a:xfrm>
            <a:off x="5105177" y="5502549"/>
            <a:ext cx="1862993" cy="225703"/>
            <a:chOff x="3390211" y="5837215"/>
            <a:chExt cx="1862993" cy="225703"/>
          </a:xfrm>
        </p:grpSpPr>
        <p:pic>
          <p:nvPicPr>
            <p:cNvPr id="799" name="그림 798">
              <a:extLst>
                <a:ext uri="{FF2B5EF4-FFF2-40B4-BE49-F238E27FC236}">
                  <a16:creationId xmlns:a16="http://schemas.microsoft.com/office/drawing/2014/main" id="{C8508089-FFF2-403F-9737-D692AA1D7A3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800" name="Attachment">
              <a:extLst>
                <a:ext uri="{FF2B5EF4-FFF2-40B4-BE49-F238E27FC236}">
                  <a16:creationId xmlns:a16="http://schemas.microsoft.com/office/drawing/2014/main" id="{B66F686F-B7CD-4C42-903E-8A4D19D32D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01" name="Medium Icons">
              <a:extLst>
                <a:ext uri="{FF2B5EF4-FFF2-40B4-BE49-F238E27FC236}">
                  <a16:creationId xmlns:a16="http://schemas.microsoft.com/office/drawing/2014/main" id="{FED68C67-0DC3-4785-A521-C3AF97E5E99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02" name="Crop">
              <a:extLst>
                <a:ext uri="{FF2B5EF4-FFF2-40B4-BE49-F238E27FC236}">
                  <a16:creationId xmlns:a16="http://schemas.microsoft.com/office/drawing/2014/main" id="{1F15DBEF-7558-49BC-8351-D50A28F2EB1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03" name="그래픽 802" descr="채우기 없는 활짝 웃는 얼굴">
              <a:extLst>
                <a:ext uri="{FF2B5EF4-FFF2-40B4-BE49-F238E27FC236}">
                  <a16:creationId xmlns:a16="http://schemas.microsoft.com/office/drawing/2014/main" id="{291D2F9B-837E-49BC-ADAF-49B41616AC5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804" name="그래픽 803" descr="전자 메일">
              <a:extLst>
                <a:ext uri="{FF2B5EF4-FFF2-40B4-BE49-F238E27FC236}">
                  <a16:creationId xmlns:a16="http://schemas.microsoft.com/office/drawing/2014/main" id="{D9528FDA-873C-4E35-86B9-3464B6FCBA7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805" name="그룹 804">
              <a:extLst>
                <a:ext uri="{FF2B5EF4-FFF2-40B4-BE49-F238E27FC236}">
                  <a16:creationId xmlns:a16="http://schemas.microsoft.com/office/drawing/2014/main" id="{58274755-C203-4F18-9070-999E8827D29D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806" name="Text Box">
                <a:extLst>
                  <a:ext uri="{FF2B5EF4-FFF2-40B4-BE49-F238E27FC236}">
                    <a16:creationId xmlns:a16="http://schemas.microsoft.com/office/drawing/2014/main" id="{883017E1-0C46-4F70-A587-4DE239627452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807" name="Add">
                <a:extLst>
                  <a:ext uri="{FF2B5EF4-FFF2-40B4-BE49-F238E27FC236}">
                    <a16:creationId xmlns:a16="http://schemas.microsoft.com/office/drawing/2014/main" id="{3773C28A-835E-478C-9BFA-4CACFAA7D9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808" name="그룹 807">
            <a:extLst>
              <a:ext uri="{FF2B5EF4-FFF2-40B4-BE49-F238E27FC236}">
                <a16:creationId xmlns:a16="http://schemas.microsoft.com/office/drawing/2014/main" id="{A7873903-9439-4559-84A2-95E841D2A2F5}"/>
              </a:ext>
            </a:extLst>
          </p:cNvPr>
          <p:cNvGrpSpPr/>
          <p:nvPr/>
        </p:nvGrpSpPr>
        <p:grpSpPr>
          <a:xfrm>
            <a:off x="5096106" y="5082672"/>
            <a:ext cx="3393731" cy="353684"/>
            <a:chOff x="3303952" y="5684291"/>
            <a:chExt cx="6322065" cy="353684"/>
          </a:xfrm>
        </p:grpSpPr>
        <p:cxnSp>
          <p:nvCxnSpPr>
            <p:cNvPr id="809" name="Line">
              <a:extLst>
                <a:ext uri="{FF2B5EF4-FFF2-40B4-BE49-F238E27FC236}">
                  <a16:creationId xmlns:a16="http://schemas.microsoft.com/office/drawing/2014/main" id="{D0C012DB-EE0A-468B-8001-C653A50FEC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0" name="Line">
              <a:extLst>
                <a:ext uri="{FF2B5EF4-FFF2-40B4-BE49-F238E27FC236}">
                  <a16:creationId xmlns:a16="http://schemas.microsoft.com/office/drawing/2014/main" id="{C79462FB-4F69-49C6-8EEE-93A1204079F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8" y="6037975"/>
              <a:ext cx="6314399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1" name="직사각형 810">
            <a:extLst>
              <a:ext uri="{FF2B5EF4-FFF2-40B4-BE49-F238E27FC236}">
                <a16:creationId xmlns:a16="http://schemas.microsoft.com/office/drawing/2014/main" id="{1C10F11B-46D9-41FE-9567-8FE8B7EDB7B9}"/>
              </a:ext>
            </a:extLst>
          </p:cNvPr>
          <p:cNvSpPr/>
          <p:nvPr/>
        </p:nvSpPr>
        <p:spPr>
          <a:xfrm>
            <a:off x="5098087" y="505364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812" name="그래픽 811" descr="방향">
            <a:extLst>
              <a:ext uri="{FF2B5EF4-FFF2-40B4-BE49-F238E27FC236}">
                <a16:creationId xmlns:a16="http://schemas.microsoft.com/office/drawing/2014/main" id="{EEE901F0-EA6A-48A7-A737-4F0E0CA7018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222851" y="5148223"/>
            <a:ext cx="244874" cy="244874"/>
          </a:xfrm>
          <a:prstGeom prst="rect">
            <a:avLst/>
          </a:prstGeom>
        </p:spPr>
      </p:pic>
      <p:sp>
        <p:nvSpPr>
          <p:cNvPr id="818" name="직사각형 817">
            <a:extLst>
              <a:ext uri="{FF2B5EF4-FFF2-40B4-BE49-F238E27FC236}">
                <a16:creationId xmlns:a16="http://schemas.microsoft.com/office/drawing/2014/main" id="{4F666522-5973-45C0-AEAD-737D1BE33EB9}"/>
              </a:ext>
            </a:extLst>
          </p:cNvPr>
          <p:cNvSpPr/>
          <p:nvPr/>
        </p:nvSpPr>
        <p:spPr>
          <a:xfrm flipV="1">
            <a:off x="5022227" y="978242"/>
            <a:ext cx="3606647" cy="39180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19" name="그룹 818">
            <a:extLst>
              <a:ext uri="{FF2B5EF4-FFF2-40B4-BE49-F238E27FC236}">
                <a16:creationId xmlns:a16="http://schemas.microsoft.com/office/drawing/2014/main" id="{2E97263F-2601-402C-A579-03A89C60BB41}"/>
              </a:ext>
            </a:extLst>
          </p:cNvPr>
          <p:cNvGrpSpPr/>
          <p:nvPr/>
        </p:nvGrpSpPr>
        <p:grpSpPr>
          <a:xfrm>
            <a:off x="7588608" y="1066143"/>
            <a:ext cx="851322" cy="216000"/>
            <a:chOff x="6516231" y="1383762"/>
            <a:chExt cx="851322" cy="216000"/>
          </a:xfrm>
        </p:grpSpPr>
        <p:grpSp>
          <p:nvGrpSpPr>
            <p:cNvPr id="820" name="그룹 819">
              <a:extLst>
                <a:ext uri="{FF2B5EF4-FFF2-40B4-BE49-F238E27FC236}">
                  <a16:creationId xmlns:a16="http://schemas.microsoft.com/office/drawing/2014/main" id="{CED23358-A5B1-4D62-9F95-F657A945A4FC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rgbClr val="FFFFFF">
                <a:lumMod val="50000"/>
              </a:srgbClr>
            </a:solidFill>
          </p:grpSpPr>
          <p:sp>
            <p:nvSpPr>
              <p:cNvPr id="824" name="Oval">
                <a:extLst>
                  <a:ext uri="{FF2B5EF4-FFF2-40B4-BE49-F238E27FC236}">
                    <a16:creationId xmlns:a16="http://schemas.microsoft.com/office/drawing/2014/main" id="{231A00EA-1C42-4092-A4F1-81D1A8549A6F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25" name="Oval">
                <a:extLst>
                  <a:ext uri="{FF2B5EF4-FFF2-40B4-BE49-F238E27FC236}">
                    <a16:creationId xmlns:a16="http://schemas.microsoft.com/office/drawing/2014/main" id="{43F85D74-4960-408F-9A68-95DC97DC7C41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26" name="Oval">
                <a:extLst>
                  <a:ext uri="{FF2B5EF4-FFF2-40B4-BE49-F238E27FC236}">
                    <a16:creationId xmlns:a16="http://schemas.microsoft.com/office/drawing/2014/main" id="{40D5D5A1-92A0-4B50-8675-0B648F86985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822" name="그래픽 821" descr="신호음 장치">
              <a:extLst>
                <a:ext uri="{FF2B5EF4-FFF2-40B4-BE49-F238E27FC236}">
                  <a16:creationId xmlns:a16="http://schemas.microsoft.com/office/drawing/2014/main" id="{E7B543FA-2ADB-442D-A66F-C5D64785C360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823" name="Hamburger Button">
              <a:extLst>
                <a:ext uri="{FF2B5EF4-FFF2-40B4-BE49-F238E27FC236}">
                  <a16:creationId xmlns:a16="http://schemas.microsoft.com/office/drawing/2014/main" id="{04BAB711-1823-445D-9A28-16C9626BC90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 w="0">
              <a:solidFill>
                <a:srgbClr val="FFFFFF">
                  <a:lumMod val="50000"/>
                </a:srgb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27" name="그룹 826">
            <a:extLst>
              <a:ext uri="{FF2B5EF4-FFF2-40B4-BE49-F238E27FC236}">
                <a16:creationId xmlns:a16="http://schemas.microsoft.com/office/drawing/2014/main" id="{D811E254-53D3-4408-A726-56368A61ED54}"/>
              </a:ext>
            </a:extLst>
          </p:cNvPr>
          <p:cNvGrpSpPr/>
          <p:nvPr/>
        </p:nvGrpSpPr>
        <p:grpSpPr>
          <a:xfrm>
            <a:off x="6589817" y="2817003"/>
            <a:ext cx="1936200" cy="667339"/>
            <a:chOff x="5302354" y="2529723"/>
            <a:chExt cx="1936200" cy="667339"/>
          </a:xfrm>
        </p:grpSpPr>
        <p:pic>
          <p:nvPicPr>
            <p:cNvPr id="828" name="그림 827">
              <a:extLst>
                <a:ext uri="{FF2B5EF4-FFF2-40B4-BE49-F238E27FC236}">
                  <a16:creationId xmlns:a16="http://schemas.microsoft.com/office/drawing/2014/main" id="{240140AD-B473-40FA-B2AB-8A47886AEDEA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829" name="직사각형 828">
              <a:extLst>
                <a:ext uri="{FF2B5EF4-FFF2-40B4-BE49-F238E27FC236}">
                  <a16:creationId xmlns:a16="http://schemas.microsoft.com/office/drawing/2014/main" id="{93EA1961-3D3C-4550-B325-D3CB80885852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0" name="직사각형 829">
              <a:extLst>
                <a:ext uri="{FF2B5EF4-FFF2-40B4-BE49-F238E27FC236}">
                  <a16:creationId xmlns:a16="http://schemas.microsoft.com/office/drawing/2014/main" id="{8F2F2F35-A3F0-41D9-853A-06E7C577440D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31" name="그룹 830">
            <a:extLst>
              <a:ext uri="{FF2B5EF4-FFF2-40B4-BE49-F238E27FC236}">
                <a16:creationId xmlns:a16="http://schemas.microsoft.com/office/drawing/2014/main" id="{22C4C40C-9FAE-423F-BECF-1D828C142E8C}"/>
              </a:ext>
            </a:extLst>
          </p:cNvPr>
          <p:cNvGrpSpPr/>
          <p:nvPr/>
        </p:nvGrpSpPr>
        <p:grpSpPr>
          <a:xfrm>
            <a:off x="7189569" y="3565142"/>
            <a:ext cx="1305119" cy="511020"/>
            <a:chOff x="5902106" y="3594092"/>
            <a:chExt cx="1305119" cy="511020"/>
          </a:xfrm>
        </p:grpSpPr>
        <p:pic>
          <p:nvPicPr>
            <p:cNvPr id="832" name="Picture 2" descr="MS 팀즈 이미지 검색결과">
              <a:extLst>
                <a:ext uri="{FF2B5EF4-FFF2-40B4-BE49-F238E27FC236}">
                  <a16:creationId xmlns:a16="http://schemas.microsoft.com/office/drawing/2014/main" id="{4A0F081C-B130-439C-8B2E-E3C1B76A2B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833" name="그룹 832">
              <a:extLst>
                <a:ext uri="{FF2B5EF4-FFF2-40B4-BE49-F238E27FC236}">
                  <a16:creationId xmlns:a16="http://schemas.microsoft.com/office/drawing/2014/main" id="{9DD17522-DBCB-44C3-8BD9-8EC683D018F4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834" name="직사각형 833">
                <a:extLst>
                  <a:ext uri="{FF2B5EF4-FFF2-40B4-BE49-F238E27FC236}">
                    <a16:creationId xmlns:a16="http://schemas.microsoft.com/office/drawing/2014/main" id="{C0F7D63A-8B23-490C-88B2-06AA56A0E85F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5" name="직사각형 834">
                <a:extLst>
                  <a:ext uri="{FF2B5EF4-FFF2-40B4-BE49-F238E27FC236}">
                    <a16:creationId xmlns:a16="http://schemas.microsoft.com/office/drawing/2014/main" id="{B50D92AB-23C4-44A5-BB12-55495B40D20A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836" name="그룹 835">
            <a:extLst>
              <a:ext uri="{FF2B5EF4-FFF2-40B4-BE49-F238E27FC236}">
                <a16:creationId xmlns:a16="http://schemas.microsoft.com/office/drawing/2014/main" id="{80711491-290D-4926-856A-A90519F8B998}"/>
              </a:ext>
            </a:extLst>
          </p:cNvPr>
          <p:cNvGrpSpPr/>
          <p:nvPr/>
        </p:nvGrpSpPr>
        <p:grpSpPr>
          <a:xfrm>
            <a:off x="5046012" y="1771138"/>
            <a:ext cx="2555960" cy="950743"/>
            <a:chOff x="3350728" y="2024317"/>
            <a:chExt cx="2555960" cy="950743"/>
          </a:xfrm>
        </p:grpSpPr>
        <p:sp>
          <p:nvSpPr>
            <p:cNvPr id="837" name="직사각형 836">
              <a:extLst>
                <a:ext uri="{FF2B5EF4-FFF2-40B4-BE49-F238E27FC236}">
                  <a16:creationId xmlns:a16="http://schemas.microsoft.com/office/drawing/2014/main" id="{B834A002-1CBE-4ED2-980E-80A048BDEEB3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838" name="그룹 837">
              <a:extLst>
                <a:ext uri="{FF2B5EF4-FFF2-40B4-BE49-F238E27FC236}">
                  <a16:creationId xmlns:a16="http://schemas.microsoft.com/office/drawing/2014/main" id="{B81DB422-5C76-4351-868A-09D73B06028D}"/>
                </a:ext>
              </a:extLst>
            </p:cNvPr>
            <p:cNvGrpSpPr/>
            <p:nvPr/>
          </p:nvGrpSpPr>
          <p:grpSpPr>
            <a:xfrm>
              <a:off x="3820051" y="2197412"/>
              <a:ext cx="1741921" cy="777648"/>
              <a:chOff x="8495017" y="1854960"/>
              <a:chExt cx="1067182" cy="777648"/>
            </a:xfrm>
          </p:grpSpPr>
          <p:sp>
            <p:nvSpPr>
              <p:cNvPr id="841" name="Message">
                <a:extLst>
                  <a:ext uri="{FF2B5EF4-FFF2-40B4-BE49-F238E27FC236}">
                    <a16:creationId xmlns:a16="http://schemas.microsoft.com/office/drawing/2014/main" id="{35930C62-7C40-4289-8A11-AB3B1B4D3BB7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026697" cy="771757"/>
              </a:xfrm>
              <a:prstGeom prst="roundRect">
                <a:avLst>
                  <a:gd name="adj" fmla="val 9504"/>
                </a:avLst>
              </a:prstGeom>
              <a:solidFill>
                <a:srgbClr val="2DA2BF">
                  <a:lumMod val="20000"/>
                  <a:lumOff val="80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주간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보고서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Segoe UI" panose="020B0502040204020203" pitchFamily="34" charset="0"/>
                  </a:rPr>
                  <a:t>report today.</a:t>
                </a:r>
              </a:p>
            </p:txBody>
          </p:sp>
          <p:sp>
            <p:nvSpPr>
              <p:cNvPr id="842" name="Tip">
                <a:extLst>
                  <a:ext uri="{FF2B5EF4-FFF2-40B4-BE49-F238E27FC236}">
                    <a16:creationId xmlns:a16="http://schemas.microsoft.com/office/drawing/2014/main" id="{93D335B4-3334-4A59-988D-D2BC177471D0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pic>
          <p:nvPicPr>
            <p:cNvPr id="839" name="그림 838">
              <a:extLst>
                <a:ext uri="{FF2B5EF4-FFF2-40B4-BE49-F238E27FC236}">
                  <a16:creationId xmlns:a16="http://schemas.microsoft.com/office/drawing/2014/main" id="{7978FBC5-33BC-4344-8B0D-D3B99C58FBA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840" name="Line">
              <a:extLst>
                <a:ext uri="{FF2B5EF4-FFF2-40B4-BE49-F238E27FC236}">
                  <a16:creationId xmlns:a16="http://schemas.microsoft.com/office/drawing/2014/main" id="{190F58AE-FEC9-43BD-A9CB-E2F3160933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noFill/>
            <a:ln w="28575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</p:cxnSp>
      </p:grpSp>
      <p:grpSp>
        <p:nvGrpSpPr>
          <p:cNvPr id="843" name="그룹 842">
            <a:extLst>
              <a:ext uri="{FF2B5EF4-FFF2-40B4-BE49-F238E27FC236}">
                <a16:creationId xmlns:a16="http://schemas.microsoft.com/office/drawing/2014/main" id="{ADDB536D-F359-4EA4-9448-C41091ED2DD9}"/>
              </a:ext>
            </a:extLst>
          </p:cNvPr>
          <p:cNvGrpSpPr/>
          <p:nvPr/>
        </p:nvGrpSpPr>
        <p:grpSpPr>
          <a:xfrm>
            <a:off x="7634889" y="2421647"/>
            <a:ext cx="614271" cy="336363"/>
            <a:chOff x="5397954" y="3929103"/>
            <a:chExt cx="614271" cy="336363"/>
          </a:xfrm>
        </p:grpSpPr>
        <p:sp>
          <p:nvSpPr>
            <p:cNvPr id="844" name="직사각형 843">
              <a:extLst>
                <a:ext uri="{FF2B5EF4-FFF2-40B4-BE49-F238E27FC236}">
                  <a16:creationId xmlns:a16="http://schemas.microsoft.com/office/drawing/2014/main" id="{2CAA571D-1D9D-4F2B-9B22-012F16C37693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45" name="직사각형 844">
              <a:extLst>
                <a:ext uri="{FF2B5EF4-FFF2-40B4-BE49-F238E27FC236}">
                  <a16:creationId xmlns:a16="http://schemas.microsoft.com/office/drawing/2014/main" id="{50C49A52-B1BB-40EE-BF02-E7CC2C857F5E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846" name="Picture 6" descr="성조기 마크 이미지 검색결과">
            <a:extLst>
              <a:ext uri="{FF2B5EF4-FFF2-40B4-BE49-F238E27FC236}">
                <a16:creationId xmlns:a16="http://schemas.microsoft.com/office/drawing/2014/main" id="{1990ED03-69B7-4F31-ACA4-3633B45D26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4625" y="2471475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7" name="Picture 4" descr="태극마크 이미지 검색결과">
            <a:extLst>
              <a:ext uri="{FF2B5EF4-FFF2-40B4-BE49-F238E27FC236}">
                <a16:creationId xmlns:a16="http://schemas.microsoft.com/office/drawing/2014/main" id="{747917A9-9B57-4159-BD0D-B989E410DDC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397658" y="2003959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48" name="그룹 847">
            <a:extLst>
              <a:ext uri="{FF2B5EF4-FFF2-40B4-BE49-F238E27FC236}">
                <a16:creationId xmlns:a16="http://schemas.microsoft.com/office/drawing/2014/main" id="{6B4ADEE0-F87D-4BE8-908E-6FEEE58D816E}"/>
              </a:ext>
            </a:extLst>
          </p:cNvPr>
          <p:cNvGrpSpPr/>
          <p:nvPr/>
        </p:nvGrpSpPr>
        <p:grpSpPr>
          <a:xfrm>
            <a:off x="6345435" y="4138772"/>
            <a:ext cx="2188766" cy="843173"/>
            <a:chOff x="9102258" y="2720366"/>
            <a:chExt cx="1664526" cy="843173"/>
          </a:xfrm>
        </p:grpSpPr>
        <p:sp>
          <p:nvSpPr>
            <p:cNvPr id="849" name="Message">
              <a:extLst>
                <a:ext uri="{FF2B5EF4-FFF2-40B4-BE49-F238E27FC236}">
                  <a16:creationId xmlns:a16="http://schemas.microsoft.com/office/drawing/2014/main" id="{A094843F-2980-4A28-B683-931683D323D5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rgbClr val="EB641B">
                <a:lumMod val="20000"/>
                <a:lumOff val="8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금일 내로 </a:t>
              </a: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보고서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Segoe UI" panose="020B0502040204020203" pitchFamily="34" charset="0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</a:rPr>
                <a:t>I’ll give it to you within the day!</a:t>
              </a:r>
            </a:p>
          </p:txBody>
        </p:sp>
        <p:sp>
          <p:nvSpPr>
            <p:cNvPr id="850" name="Tip">
              <a:extLst>
                <a:ext uri="{FF2B5EF4-FFF2-40B4-BE49-F238E27FC236}">
                  <a16:creationId xmlns:a16="http://schemas.microsoft.com/office/drawing/2014/main" id="{EB2E2E26-B70D-4FDF-A234-D66DC2BFA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EB641B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851" name="Line">
            <a:extLst>
              <a:ext uri="{FF2B5EF4-FFF2-40B4-BE49-F238E27FC236}">
                <a16:creationId xmlns:a16="http://schemas.microsoft.com/office/drawing/2014/main" id="{2B57C0BF-8998-4033-A994-F304DD8EB5A3}"/>
              </a:ext>
            </a:extLst>
          </p:cNvPr>
          <p:cNvCxnSpPr>
            <a:cxnSpLocks/>
          </p:cNvCxnSpPr>
          <p:nvPr/>
        </p:nvCxnSpPr>
        <p:spPr bwMode="auto">
          <a:xfrm>
            <a:off x="6459026" y="4551534"/>
            <a:ext cx="1931031" cy="0"/>
          </a:xfrm>
          <a:prstGeom prst="line">
            <a:avLst/>
          </a:prstGeom>
          <a:noFill/>
          <a:ln w="28575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</p:cxnSp>
      <p:pic>
        <p:nvPicPr>
          <p:cNvPr id="852" name="Picture 6" descr="성조기 마크 이미지 검색결과">
            <a:extLst>
              <a:ext uri="{FF2B5EF4-FFF2-40B4-BE49-F238E27FC236}">
                <a16:creationId xmlns:a16="http://schemas.microsoft.com/office/drawing/2014/main" id="{F8490B47-F968-459C-B38B-73FE7C30B0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44939" y="471269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53" name="Picture 4" descr="태극마크 이미지 검색결과">
            <a:extLst>
              <a:ext uri="{FF2B5EF4-FFF2-40B4-BE49-F238E27FC236}">
                <a16:creationId xmlns:a16="http://schemas.microsoft.com/office/drawing/2014/main" id="{16F73C8F-7425-460C-B535-31FF6DC067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147972" y="424517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54" name="그룹 853">
            <a:extLst>
              <a:ext uri="{FF2B5EF4-FFF2-40B4-BE49-F238E27FC236}">
                <a16:creationId xmlns:a16="http://schemas.microsoft.com/office/drawing/2014/main" id="{6F859CFC-7213-463F-8B18-B48373819BD0}"/>
              </a:ext>
            </a:extLst>
          </p:cNvPr>
          <p:cNvGrpSpPr/>
          <p:nvPr/>
        </p:nvGrpSpPr>
        <p:grpSpPr>
          <a:xfrm>
            <a:off x="5749513" y="4668269"/>
            <a:ext cx="614271" cy="336363"/>
            <a:chOff x="5514008" y="3894430"/>
            <a:chExt cx="614271" cy="336363"/>
          </a:xfrm>
        </p:grpSpPr>
        <p:sp>
          <p:nvSpPr>
            <p:cNvPr id="855" name="직사각형 854">
              <a:extLst>
                <a:ext uri="{FF2B5EF4-FFF2-40B4-BE49-F238E27FC236}">
                  <a16:creationId xmlns:a16="http://schemas.microsoft.com/office/drawing/2014/main" id="{D1EF673A-8320-4E49-93CC-BBA33D45979A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56" name="직사각형 855">
              <a:extLst>
                <a:ext uri="{FF2B5EF4-FFF2-40B4-BE49-F238E27FC236}">
                  <a16:creationId xmlns:a16="http://schemas.microsoft.com/office/drawing/2014/main" id="{4CE9B916-DA5D-4E16-BCE2-48619D1D6198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57" name="그룹 856">
            <a:extLst>
              <a:ext uri="{FF2B5EF4-FFF2-40B4-BE49-F238E27FC236}">
                <a16:creationId xmlns:a16="http://schemas.microsoft.com/office/drawing/2014/main" id="{AB649B15-A2BE-4B14-BD77-11971082ABD4}"/>
              </a:ext>
            </a:extLst>
          </p:cNvPr>
          <p:cNvGrpSpPr/>
          <p:nvPr/>
        </p:nvGrpSpPr>
        <p:grpSpPr>
          <a:xfrm>
            <a:off x="7671477" y="3621865"/>
            <a:ext cx="39506" cy="140236"/>
            <a:chOff x="3334412" y="4749037"/>
            <a:chExt cx="39506" cy="140236"/>
          </a:xfrm>
        </p:grpSpPr>
        <p:sp>
          <p:nvSpPr>
            <p:cNvPr id="858" name="Oval">
              <a:extLst>
                <a:ext uri="{FF2B5EF4-FFF2-40B4-BE49-F238E27FC236}">
                  <a16:creationId xmlns:a16="http://schemas.microsoft.com/office/drawing/2014/main" id="{562CA76A-D75E-43D2-9D2B-1D0E7B71A78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59" name="Oval">
              <a:extLst>
                <a:ext uri="{FF2B5EF4-FFF2-40B4-BE49-F238E27FC236}">
                  <a16:creationId xmlns:a16="http://schemas.microsoft.com/office/drawing/2014/main" id="{A4E52E19-0BF8-4C9D-B109-2AFA7748951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0" name="Oval">
              <a:extLst>
                <a:ext uri="{FF2B5EF4-FFF2-40B4-BE49-F238E27FC236}">
                  <a16:creationId xmlns:a16="http://schemas.microsoft.com/office/drawing/2014/main" id="{FDD1A61E-06B2-45B6-8CE0-D57F1C67A11A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1" name="그룹 860">
            <a:extLst>
              <a:ext uri="{FF2B5EF4-FFF2-40B4-BE49-F238E27FC236}">
                <a16:creationId xmlns:a16="http://schemas.microsoft.com/office/drawing/2014/main" id="{BE8CADD8-6C7B-413B-AFA4-1827385224F8}"/>
              </a:ext>
            </a:extLst>
          </p:cNvPr>
          <p:cNvGrpSpPr/>
          <p:nvPr/>
        </p:nvGrpSpPr>
        <p:grpSpPr>
          <a:xfrm>
            <a:off x="7068102" y="3018868"/>
            <a:ext cx="39506" cy="140236"/>
            <a:chOff x="3334412" y="4749037"/>
            <a:chExt cx="39506" cy="140236"/>
          </a:xfrm>
        </p:grpSpPr>
        <p:sp>
          <p:nvSpPr>
            <p:cNvPr id="862" name="Oval">
              <a:extLst>
                <a:ext uri="{FF2B5EF4-FFF2-40B4-BE49-F238E27FC236}">
                  <a16:creationId xmlns:a16="http://schemas.microsoft.com/office/drawing/2014/main" id="{173E759F-6258-485A-ABE3-D8D074DB2FE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3" name="Oval">
              <a:extLst>
                <a:ext uri="{FF2B5EF4-FFF2-40B4-BE49-F238E27FC236}">
                  <a16:creationId xmlns:a16="http://schemas.microsoft.com/office/drawing/2014/main" id="{114F4F0E-66B7-4228-BCAB-C89601524CDB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4" name="Oval">
              <a:extLst>
                <a:ext uri="{FF2B5EF4-FFF2-40B4-BE49-F238E27FC236}">
                  <a16:creationId xmlns:a16="http://schemas.microsoft.com/office/drawing/2014/main" id="{EF6D05FF-A287-44D5-9DB5-852EBB11E9A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5" name="그룹 864">
            <a:extLst>
              <a:ext uri="{FF2B5EF4-FFF2-40B4-BE49-F238E27FC236}">
                <a16:creationId xmlns:a16="http://schemas.microsoft.com/office/drawing/2014/main" id="{7E241C0F-6F25-4FE4-A805-15B6CC1FC1C0}"/>
              </a:ext>
            </a:extLst>
          </p:cNvPr>
          <p:cNvGrpSpPr/>
          <p:nvPr/>
        </p:nvGrpSpPr>
        <p:grpSpPr>
          <a:xfrm>
            <a:off x="6227019" y="4507309"/>
            <a:ext cx="39506" cy="140236"/>
            <a:chOff x="3334412" y="4749037"/>
            <a:chExt cx="39506" cy="140236"/>
          </a:xfrm>
        </p:grpSpPr>
        <p:sp>
          <p:nvSpPr>
            <p:cNvPr id="866" name="Oval">
              <a:extLst>
                <a:ext uri="{FF2B5EF4-FFF2-40B4-BE49-F238E27FC236}">
                  <a16:creationId xmlns:a16="http://schemas.microsoft.com/office/drawing/2014/main" id="{9295F3BF-C715-44D1-8FF9-173345AC86DC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7" name="Oval">
              <a:extLst>
                <a:ext uri="{FF2B5EF4-FFF2-40B4-BE49-F238E27FC236}">
                  <a16:creationId xmlns:a16="http://schemas.microsoft.com/office/drawing/2014/main" id="{E8C2E63A-BB38-4A90-8BB0-D6E56920A1D2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68" name="Oval">
              <a:extLst>
                <a:ext uri="{FF2B5EF4-FFF2-40B4-BE49-F238E27FC236}">
                  <a16:creationId xmlns:a16="http://schemas.microsoft.com/office/drawing/2014/main" id="{59226CB5-9BC4-44E8-8C8B-608131FC64F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69" name="그룹 868">
            <a:extLst>
              <a:ext uri="{FF2B5EF4-FFF2-40B4-BE49-F238E27FC236}">
                <a16:creationId xmlns:a16="http://schemas.microsoft.com/office/drawing/2014/main" id="{B4CAA356-897A-43C6-96DC-1F22090777B0}"/>
              </a:ext>
            </a:extLst>
          </p:cNvPr>
          <p:cNvGrpSpPr/>
          <p:nvPr/>
        </p:nvGrpSpPr>
        <p:grpSpPr>
          <a:xfrm>
            <a:off x="7732806" y="2281410"/>
            <a:ext cx="39506" cy="140236"/>
            <a:chOff x="3334412" y="4749037"/>
            <a:chExt cx="39506" cy="140236"/>
          </a:xfrm>
        </p:grpSpPr>
        <p:sp>
          <p:nvSpPr>
            <p:cNvPr id="870" name="Oval">
              <a:extLst>
                <a:ext uri="{FF2B5EF4-FFF2-40B4-BE49-F238E27FC236}">
                  <a16:creationId xmlns:a16="http://schemas.microsoft.com/office/drawing/2014/main" id="{5D671C35-C78D-4461-8A8D-DF663B30F5F4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71" name="Oval">
              <a:extLst>
                <a:ext uri="{FF2B5EF4-FFF2-40B4-BE49-F238E27FC236}">
                  <a16:creationId xmlns:a16="http://schemas.microsoft.com/office/drawing/2014/main" id="{53709342-6E67-416C-BC22-FD44B5E09150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72" name="Oval">
              <a:extLst>
                <a:ext uri="{FF2B5EF4-FFF2-40B4-BE49-F238E27FC236}">
                  <a16:creationId xmlns:a16="http://schemas.microsoft.com/office/drawing/2014/main" id="{8CDD4058-E324-422E-85D0-ABA81CD2EB6E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73" name="그룹 872">
            <a:extLst>
              <a:ext uri="{FF2B5EF4-FFF2-40B4-BE49-F238E27FC236}">
                <a16:creationId xmlns:a16="http://schemas.microsoft.com/office/drawing/2014/main" id="{F05E7953-7327-47C8-8A40-ED5820947034}"/>
              </a:ext>
            </a:extLst>
          </p:cNvPr>
          <p:cNvGrpSpPr/>
          <p:nvPr/>
        </p:nvGrpSpPr>
        <p:grpSpPr>
          <a:xfrm>
            <a:off x="2524011" y="1037157"/>
            <a:ext cx="294548" cy="294548"/>
            <a:chOff x="9020902" y="1174340"/>
            <a:chExt cx="294548" cy="294548"/>
          </a:xfrm>
        </p:grpSpPr>
        <p:sp>
          <p:nvSpPr>
            <p:cNvPr id="874" name="Oval">
              <a:extLst>
                <a:ext uri="{FF2B5EF4-FFF2-40B4-BE49-F238E27FC236}">
                  <a16:creationId xmlns:a16="http://schemas.microsoft.com/office/drawing/2014/main" id="{8447BD61-8244-4C34-A589-804C0419FF22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75" name="Search Icon">
              <a:extLst>
                <a:ext uri="{FF2B5EF4-FFF2-40B4-BE49-F238E27FC236}">
                  <a16:creationId xmlns:a16="http://schemas.microsoft.com/office/drawing/2014/main" id="{6006F7EB-1671-49A7-A759-AF20868A639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876" name="그룹 875">
            <a:extLst>
              <a:ext uri="{FF2B5EF4-FFF2-40B4-BE49-F238E27FC236}">
                <a16:creationId xmlns:a16="http://schemas.microsoft.com/office/drawing/2014/main" id="{5758A215-A005-4652-9953-68930CB5BB96}"/>
              </a:ext>
            </a:extLst>
          </p:cNvPr>
          <p:cNvGrpSpPr/>
          <p:nvPr/>
        </p:nvGrpSpPr>
        <p:grpSpPr>
          <a:xfrm>
            <a:off x="7277339" y="1037157"/>
            <a:ext cx="294548" cy="294548"/>
            <a:chOff x="9020902" y="1174340"/>
            <a:chExt cx="294548" cy="294548"/>
          </a:xfrm>
        </p:grpSpPr>
        <p:sp>
          <p:nvSpPr>
            <p:cNvPr id="877" name="Oval">
              <a:extLst>
                <a:ext uri="{FF2B5EF4-FFF2-40B4-BE49-F238E27FC236}">
                  <a16:creationId xmlns:a16="http://schemas.microsoft.com/office/drawing/2014/main" id="{F87FB88A-D7C2-4CB6-8C64-02C5567C46D0}"/>
                </a:ext>
              </a:extLst>
            </p:cNvPr>
            <p:cNvSpPr/>
            <p:nvPr/>
          </p:nvSpPr>
          <p:spPr>
            <a:xfrm>
              <a:off x="9020902" y="1174340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78" name="Search Icon">
              <a:extLst>
                <a:ext uri="{FF2B5EF4-FFF2-40B4-BE49-F238E27FC236}">
                  <a16:creationId xmlns:a16="http://schemas.microsoft.com/office/drawing/2014/main" id="{D57821B1-06D3-4007-ACB9-EF93543B2D8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095980" y="1228860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880" name="Card">
            <a:extLst>
              <a:ext uri="{FF2B5EF4-FFF2-40B4-BE49-F238E27FC236}">
                <a16:creationId xmlns:a16="http://schemas.microsoft.com/office/drawing/2014/main" id="{B43730E8-C754-4011-9A57-818126963D88}"/>
              </a:ext>
            </a:extLst>
          </p:cNvPr>
          <p:cNvSpPr/>
          <p:nvPr/>
        </p:nvSpPr>
        <p:spPr>
          <a:xfrm>
            <a:off x="5051384" y="1394049"/>
            <a:ext cx="3548333" cy="607423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81" name="그룹 880">
            <a:extLst>
              <a:ext uri="{FF2B5EF4-FFF2-40B4-BE49-F238E27FC236}">
                <a16:creationId xmlns:a16="http://schemas.microsoft.com/office/drawing/2014/main" id="{2476147C-771B-4EB8-8E74-7164EB6FD39D}"/>
              </a:ext>
            </a:extLst>
          </p:cNvPr>
          <p:cNvGrpSpPr/>
          <p:nvPr/>
        </p:nvGrpSpPr>
        <p:grpSpPr>
          <a:xfrm>
            <a:off x="5066395" y="1453128"/>
            <a:ext cx="3445145" cy="215444"/>
            <a:chOff x="3442963" y="6341570"/>
            <a:chExt cx="3445145" cy="215444"/>
          </a:xfrm>
        </p:grpSpPr>
        <p:sp>
          <p:nvSpPr>
            <p:cNvPr id="882" name="직사각형 881">
              <a:extLst>
                <a:ext uri="{FF2B5EF4-FFF2-40B4-BE49-F238E27FC236}">
                  <a16:creationId xmlns:a16="http://schemas.microsoft.com/office/drawing/2014/main" id="{1F82F5A1-45CF-407E-AD60-0B477CBD8239}"/>
                </a:ext>
              </a:extLst>
            </p:cNvPr>
            <p:cNvSpPr/>
            <p:nvPr/>
          </p:nvSpPr>
          <p:spPr>
            <a:xfrm>
              <a:off x="3442963" y="6341570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보고서</a:t>
              </a:r>
            </a:p>
          </p:txBody>
        </p:sp>
        <p:cxnSp>
          <p:nvCxnSpPr>
            <p:cNvPr id="883" name="Line">
              <a:extLst>
                <a:ext uri="{FF2B5EF4-FFF2-40B4-BE49-F238E27FC236}">
                  <a16:creationId xmlns:a16="http://schemas.microsoft.com/office/drawing/2014/main" id="{23F90D55-35F1-4A20-9D1A-CB23DAE37AEF}"/>
                </a:ext>
              </a:extLst>
            </p:cNvPr>
            <p:cNvCxnSpPr>
              <a:cxnSpLocks/>
            </p:cNvCxnSpPr>
            <p:nvPr/>
          </p:nvCxnSpPr>
          <p:spPr>
            <a:xfrm>
              <a:off x="3498101" y="6550866"/>
              <a:ext cx="3390007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sp>
        <p:nvSpPr>
          <p:cNvPr id="884" name="직사각형 883">
            <a:extLst>
              <a:ext uri="{FF2B5EF4-FFF2-40B4-BE49-F238E27FC236}">
                <a16:creationId xmlns:a16="http://schemas.microsoft.com/office/drawing/2014/main" id="{8B6AECA6-9DC1-4944-ABA3-30C5CBAA50B5}"/>
              </a:ext>
            </a:extLst>
          </p:cNvPr>
          <p:cNvSpPr/>
          <p:nvPr/>
        </p:nvSpPr>
        <p:spPr>
          <a:xfrm>
            <a:off x="5051384" y="1711838"/>
            <a:ext cx="264522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보고서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 대한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r>
              <a:rPr kumimoji="1" lang="ko-KR" altLang="en-US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 검색결과가 있습니다</a:t>
            </a:r>
            <a:r>
              <a:rPr kumimoji="1" lang="en-US" altLang="ko-KR" sz="900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kumimoji="1" lang="ko-KR" altLang="en-US" sz="900" kern="12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85" name="사각형: 둥근 모서리 884">
            <a:extLst>
              <a:ext uri="{FF2B5EF4-FFF2-40B4-BE49-F238E27FC236}">
                <a16:creationId xmlns:a16="http://schemas.microsoft.com/office/drawing/2014/main" id="{3E4D782D-DE6C-438F-A2C4-5A2E6F27F9D1}"/>
              </a:ext>
            </a:extLst>
          </p:cNvPr>
          <p:cNvSpPr/>
          <p:nvPr/>
        </p:nvSpPr>
        <p:spPr>
          <a:xfrm>
            <a:off x="7708965" y="1712954"/>
            <a:ext cx="792000" cy="228600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844083" fontAlgn="base" latinLnBrk="1">
              <a:spcBef>
                <a:spcPct val="0"/>
              </a:spcBef>
              <a:spcAft>
                <a:spcPct val="0"/>
              </a:spcAft>
              <a:buClrTx/>
              <a:buFontTx/>
              <a:buNone/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en-US" altLang="ko-KR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/n    </a:t>
            </a:r>
            <a:r>
              <a:rPr kumimoji="1" lang="ko-KR" altLang="en-US" sz="8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▼△      </a:t>
            </a:r>
            <a:endParaRPr kumimoji="1" lang="ko-KR" altLang="en-US" sz="1800" kern="1200" dirty="0"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886" name="그룹 885">
            <a:extLst>
              <a:ext uri="{FF2B5EF4-FFF2-40B4-BE49-F238E27FC236}">
                <a16:creationId xmlns:a16="http://schemas.microsoft.com/office/drawing/2014/main" id="{C4399EA9-6A58-4FED-A15A-9D89DCB1F2F2}"/>
              </a:ext>
            </a:extLst>
          </p:cNvPr>
          <p:cNvGrpSpPr/>
          <p:nvPr/>
        </p:nvGrpSpPr>
        <p:grpSpPr>
          <a:xfrm>
            <a:off x="7264320" y="1462621"/>
            <a:ext cx="331104" cy="184666"/>
            <a:chOff x="5675586" y="1905670"/>
            <a:chExt cx="331104" cy="184666"/>
          </a:xfrm>
        </p:grpSpPr>
        <p:sp>
          <p:nvSpPr>
            <p:cNvPr id="887" name="Search Icon">
              <a:extLst>
                <a:ext uri="{FF2B5EF4-FFF2-40B4-BE49-F238E27FC236}">
                  <a16:creationId xmlns:a16="http://schemas.microsoft.com/office/drawing/2014/main" id="{EA803FAD-0288-40E3-AAE6-E65381A838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95681" y="195668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b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8" name="직사각형 887">
              <a:extLst>
                <a:ext uri="{FF2B5EF4-FFF2-40B4-BE49-F238E27FC236}">
                  <a16:creationId xmlns:a16="http://schemas.microsoft.com/office/drawing/2014/main" id="{81892994-B281-4FEC-8191-DCA93C9F8511}"/>
                </a:ext>
              </a:extLst>
            </p:cNvPr>
            <p:cNvSpPr/>
            <p:nvPr/>
          </p:nvSpPr>
          <p:spPr>
            <a:xfrm>
              <a:off x="5675586" y="1905670"/>
              <a:ext cx="23436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en-US" altLang="ko-KR" sz="600" b="1" noProof="1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889" name="그룹 888">
            <a:extLst>
              <a:ext uri="{FF2B5EF4-FFF2-40B4-BE49-F238E27FC236}">
                <a16:creationId xmlns:a16="http://schemas.microsoft.com/office/drawing/2014/main" id="{8BB9FDD9-67BA-4C6A-B5FE-6BBC1227B058}"/>
              </a:ext>
            </a:extLst>
          </p:cNvPr>
          <p:cNvGrpSpPr/>
          <p:nvPr/>
        </p:nvGrpSpPr>
        <p:grpSpPr>
          <a:xfrm>
            <a:off x="7663876" y="1453128"/>
            <a:ext cx="844432" cy="215444"/>
            <a:chOff x="7663876" y="2324396"/>
            <a:chExt cx="844432" cy="215444"/>
          </a:xfrm>
        </p:grpSpPr>
        <p:sp>
          <p:nvSpPr>
            <p:cNvPr id="890" name="Arrow Dow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4AF1A25-F47E-44A3-909C-CDE1ECC6D07F}"/>
                </a:ext>
              </a:extLst>
            </p:cNvPr>
            <p:cNvSpPr>
              <a:spLocks noChangeAspect="1"/>
            </p:cNvSpPr>
            <p:nvPr>
              <p:custDataLst>
                <p:tags r:id="rId2"/>
              </p:custDataLst>
            </p:nvPr>
          </p:nvSpPr>
          <p:spPr bwMode="auto">
            <a:xfrm flipH="1">
              <a:off x="8374905" y="2414030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solidFill>
              <a:srgbClr val="FFFFFF"/>
            </a:solidFill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91" name="직사각형 890">
              <a:extLst>
                <a:ext uri="{FF2B5EF4-FFF2-40B4-BE49-F238E27FC236}">
                  <a16:creationId xmlns:a16="http://schemas.microsoft.com/office/drawing/2014/main" id="{F906777F-64C6-477F-8AB2-D36E35BAAA0F}"/>
                </a:ext>
              </a:extLst>
            </p:cNvPr>
            <p:cNvSpPr/>
            <p:nvPr/>
          </p:nvSpPr>
          <p:spPr>
            <a:xfrm>
              <a:off x="7663876" y="2324396"/>
              <a:ext cx="63190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모든 멤버</a:t>
              </a:r>
              <a:endParaRPr kumimoji="1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  <p:cxnSp>
          <p:nvCxnSpPr>
            <p:cNvPr id="892" name="Line">
              <a:extLst>
                <a:ext uri="{FF2B5EF4-FFF2-40B4-BE49-F238E27FC236}">
                  <a16:creationId xmlns:a16="http://schemas.microsoft.com/office/drawing/2014/main" id="{EEAD2EE7-833C-41D2-B09F-88310DF30D0A}"/>
                </a:ext>
              </a:extLst>
            </p:cNvPr>
            <p:cNvCxnSpPr>
              <a:cxnSpLocks/>
            </p:cNvCxnSpPr>
            <p:nvPr/>
          </p:nvCxnSpPr>
          <p:spPr>
            <a:xfrm>
              <a:off x="7715250" y="2533692"/>
              <a:ext cx="793058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</a:ln>
            <a:effectLst/>
          </p:spPr>
        </p:cxnSp>
      </p:grpSp>
      <p:cxnSp>
        <p:nvCxnSpPr>
          <p:cNvPr id="893" name="Line">
            <a:extLst>
              <a:ext uri="{FF2B5EF4-FFF2-40B4-BE49-F238E27FC236}">
                <a16:creationId xmlns:a16="http://schemas.microsoft.com/office/drawing/2014/main" id="{7E0A9507-D26E-498E-8BE8-CF04FA1EB84A}"/>
              </a:ext>
            </a:extLst>
          </p:cNvPr>
          <p:cNvCxnSpPr>
            <a:cxnSpLocks/>
          </p:cNvCxnSpPr>
          <p:nvPr/>
        </p:nvCxnSpPr>
        <p:spPr>
          <a:xfrm>
            <a:off x="7715250" y="1938649"/>
            <a:ext cx="793058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</a:ln>
          <a:effectLst/>
        </p:spPr>
      </p:cxnSp>
      <p:cxnSp>
        <p:nvCxnSpPr>
          <p:cNvPr id="894" name="Separator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EB05D13-2E7A-4C27-8FEE-278CC52CB47A}"/>
              </a:ext>
            </a:extLst>
          </p:cNvPr>
          <p:cNvCxnSpPr>
            <a:cxnSpLocks/>
          </p:cNvCxnSpPr>
          <p:nvPr>
            <p:custDataLst>
              <p:tags r:id="rId1"/>
            </p:custDataLst>
          </p:nvPr>
        </p:nvCxnSpPr>
        <p:spPr>
          <a:xfrm>
            <a:off x="7677826" y="1440484"/>
            <a:ext cx="0" cy="19649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5" name="직사각형 894">
            <a:extLst>
              <a:ext uri="{FF2B5EF4-FFF2-40B4-BE49-F238E27FC236}">
                <a16:creationId xmlns:a16="http://schemas.microsoft.com/office/drawing/2014/main" id="{4C24F77E-8BDB-49E3-91FA-50C71C30A6A2}"/>
              </a:ext>
            </a:extLst>
          </p:cNvPr>
          <p:cNvSpPr/>
          <p:nvPr/>
        </p:nvSpPr>
        <p:spPr>
          <a:xfrm>
            <a:off x="280172" y="5935634"/>
            <a:ext cx="2682510" cy="215444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88900" lvl="0" indent="-8890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1’ :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 버튼 클릭 시 대화내용 입력영역 활성화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915" name="그룹 914">
            <a:extLst>
              <a:ext uri="{FF2B5EF4-FFF2-40B4-BE49-F238E27FC236}">
                <a16:creationId xmlns:a16="http://schemas.microsoft.com/office/drawing/2014/main" id="{1506F63E-5B17-4EDE-8B36-BBB9B164A345}"/>
              </a:ext>
            </a:extLst>
          </p:cNvPr>
          <p:cNvGrpSpPr/>
          <p:nvPr/>
        </p:nvGrpSpPr>
        <p:grpSpPr>
          <a:xfrm>
            <a:off x="400797" y="1042678"/>
            <a:ext cx="1889926" cy="258628"/>
            <a:chOff x="4854356" y="5097357"/>
            <a:chExt cx="1889926" cy="258628"/>
          </a:xfrm>
        </p:grpSpPr>
        <p:sp>
          <p:nvSpPr>
            <p:cNvPr id="916" name="직사각형 915">
              <a:extLst>
                <a:ext uri="{FF2B5EF4-FFF2-40B4-BE49-F238E27FC236}">
                  <a16:creationId xmlns:a16="http://schemas.microsoft.com/office/drawing/2014/main" id="{834E074A-8BD3-499F-844D-2B71298110B4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17" name="그룹 916">
              <a:extLst>
                <a:ext uri="{FF2B5EF4-FFF2-40B4-BE49-F238E27FC236}">
                  <a16:creationId xmlns:a16="http://schemas.microsoft.com/office/drawing/2014/main" id="{35FD3087-0E6B-40A7-9AF5-D697FBEA7506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18" name="그룹 917">
                <a:extLst>
                  <a:ext uri="{FF2B5EF4-FFF2-40B4-BE49-F238E27FC236}">
                    <a16:creationId xmlns:a16="http://schemas.microsoft.com/office/drawing/2014/main" id="{3E2034D0-8E60-4D4A-B399-AD01D44E92E9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922" name="그림 921">
                  <a:extLst>
                    <a:ext uri="{FF2B5EF4-FFF2-40B4-BE49-F238E27FC236}">
                      <a16:creationId xmlns:a16="http://schemas.microsoft.com/office/drawing/2014/main" id="{07FC071C-BDD9-47FF-A72E-9836C1E067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23" name="그림 922">
                  <a:extLst>
                    <a:ext uri="{FF2B5EF4-FFF2-40B4-BE49-F238E27FC236}">
                      <a16:creationId xmlns:a16="http://schemas.microsoft.com/office/drawing/2014/main" id="{89947A52-44F3-4C16-852A-7CAD28B742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19" name="그룹 918">
                <a:extLst>
                  <a:ext uri="{FF2B5EF4-FFF2-40B4-BE49-F238E27FC236}">
                    <a16:creationId xmlns:a16="http://schemas.microsoft.com/office/drawing/2014/main" id="{D4F7735B-C129-485D-8F65-31B3049ABC87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20" name="그림 919">
                  <a:extLst>
                    <a:ext uri="{FF2B5EF4-FFF2-40B4-BE49-F238E27FC236}">
                      <a16:creationId xmlns:a16="http://schemas.microsoft.com/office/drawing/2014/main" id="{9F7EFEB5-8EAA-4CF1-A204-8138775451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21" name="그림 920">
                  <a:extLst>
                    <a:ext uri="{FF2B5EF4-FFF2-40B4-BE49-F238E27FC236}">
                      <a16:creationId xmlns:a16="http://schemas.microsoft.com/office/drawing/2014/main" id="{AF2FD790-5407-4CD7-80B6-522E7A9C7C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942" name="그룹 941">
            <a:extLst>
              <a:ext uri="{FF2B5EF4-FFF2-40B4-BE49-F238E27FC236}">
                <a16:creationId xmlns:a16="http://schemas.microsoft.com/office/drawing/2014/main" id="{BD7D4429-2C82-4B2B-9BDA-4621171BAC2B}"/>
              </a:ext>
            </a:extLst>
          </p:cNvPr>
          <p:cNvGrpSpPr/>
          <p:nvPr/>
        </p:nvGrpSpPr>
        <p:grpSpPr>
          <a:xfrm>
            <a:off x="5136700" y="1042678"/>
            <a:ext cx="1889926" cy="258628"/>
            <a:chOff x="4854356" y="5097357"/>
            <a:chExt cx="1889926" cy="258628"/>
          </a:xfrm>
        </p:grpSpPr>
        <p:sp>
          <p:nvSpPr>
            <p:cNvPr id="943" name="직사각형 942">
              <a:extLst>
                <a:ext uri="{FF2B5EF4-FFF2-40B4-BE49-F238E27FC236}">
                  <a16:creationId xmlns:a16="http://schemas.microsoft.com/office/drawing/2014/main" id="{67673880-3A38-4E35-ACCD-BFC50E2E8437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44" name="그룹 943">
              <a:extLst>
                <a:ext uri="{FF2B5EF4-FFF2-40B4-BE49-F238E27FC236}">
                  <a16:creationId xmlns:a16="http://schemas.microsoft.com/office/drawing/2014/main" id="{A3CB8A9A-1279-4DFA-B345-0075F284B5D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45" name="그룹 944">
                <a:extLst>
                  <a:ext uri="{FF2B5EF4-FFF2-40B4-BE49-F238E27FC236}">
                    <a16:creationId xmlns:a16="http://schemas.microsoft.com/office/drawing/2014/main" id="{91E5C26E-5FEC-4478-AEED-93A4DFA3F33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949" name="그림 948">
                  <a:extLst>
                    <a:ext uri="{FF2B5EF4-FFF2-40B4-BE49-F238E27FC236}">
                      <a16:creationId xmlns:a16="http://schemas.microsoft.com/office/drawing/2014/main" id="{A5EBE639-91FE-4646-9517-4252CF7F45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50" name="그림 949">
                  <a:extLst>
                    <a:ext uri="{FF2B5EF4-FFF2-40B4-BE49-F238E27FC236}">
                      <a16:creationId xmlns:a16="http://schemas.microsoft.com/office/drawing/2014/main" id="{83D085E5-5112-4EA1-B61C-55440B7C0E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46" name="그룹 945">
                <a:extLst>
                  <a:ext uri="{FF2B5EF4-FFF2-40B4-BE49-F238E27FC236}">
                    <a16:creationId xmlns:a16="http://schemas.microsoft.com/office/drawing/2014/main" id="{B869D437-2476-45D6-AED7-B5BD7312108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47" name="그림 946">
                  <a:extLst>
                    <a:ext uri="{FF2B5EF4-FFF2-40B4-BE49-F238E27FC236}">
                      <a16:creationId xmlns:a16="http://schemas.microsoft.com/office/drawing/2014/main" id="{81F3C98A-5068-48AB-9C1F-F7F2B8DD6C7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48" name="그림 947">
                  <a:extLst>
                    <a:ext uri="{FF2B5EF4-FFF2-40B4-BE49-F238E27FC236}">
                      <a16:creationId xmlns:a16="http://schemas.microsoft.com/office/drawing/2014/main" id="{094E6512-D370-4B67-9855-75E5ED4843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951" name="사각형: 둥근 모서리 950">
            <a:extLst>
              <a:ext uri="{FF2B5EF4-FFF2-40B4-BE49-F238E27FC236}">
                <a16:creationId xmlns:a16="http://schemas.microsoft.com/office/drawing/2014/main" id="{6E27D724-B50B-4898-AA64-A760572D40E0}"/>
              </a:ext>
            </a:extLst>
          </p:cNvPr>
          <p:cNvSpPr/>
          <p:nvPr/>
        </p:nvSpPr>
        <p:spPr>
          <a:xfrm>
            <a:off x="268408" y="1377891"/>
            <a:ext cx="3622105" cy="341233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52" name="타원 951">
            <a:extLst>
              <a:ext uri="{FF2B5EF4-FFF2-40B4-BE49-F238E27FC236}">
                <a16:creationId xmlns:a16="http://schemas.microsoft.com/office/drawing/2014/main" id="{490D749D-EC08-4761-93E3-0AE7924E0BFC}"/>
              </a:ext>
            </a:extLst>
          </p:cNvPr>
          <p:cNvSpPr>
            <a:spLocks noChangeAspect="1"/>
          </p:cNvSpPr>
          <p:nvPr/>
        </p:nvSpPr>
        <p:spPr>
          <a:xfrm>
            <a:off x="156206" y="13837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3" name="타원 952">
            <a:extLst>
              <a:ext uri="{FF2B5EF4-FFF2-40B4-BE49-F238E27FC236}">
                <a16:creationId xmlns:a16="http://schemas.microsoft.com/office/drawing/2014/main" id="{10676D7D-3391-4B49-B0D0-441E83A2F1F6}"/>
              </a:ext>
            </a:extLst>
          </p:cNvPr>
          <p:cNvSpPr>
            <a:spLocks noChangeAspect="1"/>
          </p:cNvSpPr>
          <p:nvPr/>
        </p:nvSpPr>
        <p:spPr>
          <a:xfrm>
            <a:off x="2422528" y="9198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5" name="타원 954">
            <a:extLst>
              <a:ext uri="{FF2B5EF4-FFF2-40B4-BE49-F238E27FC236}">
                <a16:creationId xmlns:a16="http://schemas.microsoft.com/office/drawing/2014/main" id="{DE5BDA44-3CBD-4B4B-99AE-007F679AB67A}"/>
              </a:ext>
            </a:extLst>
          </p:cNvPr>
          <p:cNvSpPr>
            <a:spLocks noChangeAspect="1"/>
          </p:cNvSpPr>
          <p:nvPr/>
        </p:nvSpPr>
        <p:spPr>
          <a:xfrm>
            <a:off x="4906006" y="17552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956" name="타원 955">
            <a:extLst>
              <a:ext uri="{FF2B5EF4-FFF2-40B4-BE49-F238E27FC236}">
                <a16:creationId xmlns:a16="http://schemas.microsoft.com/office/drawing/2014/main" id="{D549E23A-8FFE-4126-A2C3-4390F877B169}"/>
              </a:ext>
            </a:extLst>
          </p:cNvPr>
          <p:cNvSpPr>
            <a:spLocks noChangeAspect="1"/>
          </p:cNvSpPr>
          <p:nvPr/>
        </p:nvSpPr>
        <p:spPr>
          <a:xfrm>
            <a:off x="7632023" y="15662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8" name="타원 207">
            <a:extLst>
              <a:ext uri="{FF2B5EF4-FFF2-40B4-BE49-F238E27FC236}">
                <a16:creationId xmlns:a16="http://schemas.microsoft.com/office/drawing/2014/main" id="{3218FA10-62AF-4276-8ADD-D27225C04FA2}"/>
              </a:ext>
            </a:extLst>
          </p:cNvPr>
          <p:cNvSpPr>
            <a:spLocks noChangeAspect="1"/>
          </p:cNvSpPr>
          <p:nvPr/>
        </p:nvSpPr>
        <p:spPr>
          <a:xfrm>
            <a:off x="8028838" y="156625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209" name="Google Shape;2187;p25">
            <a:extLst>
              <a:ext uri="{FF2B5EF4-FFF2-40B4-BE49-F238E27FC236}">
                <a16:creationId xmlns:a16="http://schemas.microsoft.com/office/drawing/2014/main" id="{B949D6CE-9D51-4F93-85FF-E14E95C4DD1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0452801"/>
              </p:ext>
            </p:extLst>
          </p:nvPr>
        </p:nvGraphicFramePr>
        <p:xfrm>
          <a:off x="289965" y="5926811"/>
          <a:ext cx="3599864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 버튼 클릭 시 하단에 검색어 입력 영역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입력 영역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211" name="Google Shape;2187;p25">
            <a:extLst>
              <a:ext uri="{FF2B5EF4-FFF2-40B4-BE49-F238E27FC236}">
                <a16:creationId xmlns:a16="http://schemas.microsoft.com/office/drawing/2014/main" id="{1D133535-F2CA-4859-916C-C3E1272D93E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1226276"/>
              </p:ext>
            </p:extLst>
          </p:nvPr>
        </p:nvGraphicFramePr>
        <p:xfrm>
          <a:off x="5023890" y="5926811"/>
          <a:ext cx="3599864" cy="10640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검색어에 따른 검색결과를 대화상대로 필터링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검색결과 안내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순번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결과 수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1057875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영역 순차 이동 버튼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6508416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붉은색 볼드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4732598"/>
                  </a:ext>
                </a:extLst>
              </a:tr>
            </a:tbl>
          </a:graphicData>
        </a:graphic>
      </p:graphicFrame>
      <p:sp>
        <p:nvSpPr>
          <p:cNvPr id="212" name="타원 211">
            <a:extLst>
              <a:ext uri="{FF2B5EF4-FFF2-40B4-BE49-F238E27FC236}">
                <a16:creationId xmlns:a16="http://schemas.microsoft.com/office/drawing/2014/main" id="{ED21B3AE-E5E7-4B60-B0BF-A15C76DF9097}"/>
              </a:ext>
            </a:extLst>
          </p:cNvPr>
          <p:cNvSpPr>
            <a:spLocks noChangeAspect="1"/>
          </p:cNvSpPr>
          <p:nvPr/>
        </p:nvSpPr>
        <p:spPr>
          <a:xfrm>
            <a:off x="6677872" y="410058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3" name="타원 212">
            <a:extLst>
              <a:ext uri="{FF2B5EF4-FFF2-40B4-BE49-F238E27FC236}">
                <a16:creationId xmlns:a16="http://schemas.microsoft.com/office/drawing/2014/main" id="{160E9870-2B3B-43BF-BAEE-FFCFADD91D99}"/>
              </a:ext>
            </a:extLst>
          </p:cNvPr>
          <p:cNvSpPr>
            <a:spLocks noChangeAspect="1"/>
          </p:cNvSpPr>
          <p:nvPr/>
        </p:nvSpPr>
        <p:spPr>
          <a:xfrm>
            <a:off x="7632023" y="130746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4" name="User">
            <a:extLst>
              <a:ext uri="{FF2B5EF4-FFF2-40B4-BE49-F238E27FC236}">
                <a16:creationId xmlns:a16="http://schemas.microsoft.com/office/drawing/2014/main" id="{162FD224-11C0-4C79-8A13-9E42B83BCBF5}"/>
              </a:ext>
            </a:extLst>
          </p:cNvPr>
          <p:cNvSpPr>
            <a:spLocks noChangeAspect="1"/>
          </p:cNvSpPr>
          <p:nvPr/>
        </p:nvSpPr>
        <p:spPr bwMode="auto">
          <a:xfrm>
            <a:off x="3150608" y="109700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6" name="User">
            <a:extLst>
              <a:ext uri="{FF2B5EF4-FFF2-40B4-BE49-F238E27FC236}">
                <a16:creationId xmlns:a16="http://schemas.microsoft.com/office/drawing/2014/main" id="{EB0B8B61-65DF-4AF5-879E-E16CB2FC2EE3}"/>
              </a:ext>
            </a:extLst>
          </p:cNvPr>
          <p:cNvSpPr>
            <a:spLocks noChangeAspect="1"/>
          </p:cNvSpPr>
          <p:nvPr/>
        </p:nvSpPr>
        <p:spPr bwMode="auto">
          <a:xfrm>
            <a:off x="7881358" y="109700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ED5C3F0F-C136-4D44-93A9-834FA21B4BC7}"/>
              </a:ext>
            </a:extLst>
          </p:cNvPr>
          <p:cNvSpPr/>
          <p:nvPr/>
        </p:nvSpPr>
        <p:spPr>
          <a:xfrm>
            <a:off x="7212924" y="6017082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멤버 필터링 개발 요건 확인 필요</a:t>
            </a: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8C3E83E2-355B-4D6F-8639-F762FE3EC344}"/>
              </a:ext>
            </a:extLst>
          </p:cNvPr>
          <p:cNvSpPr/>
          <p:nvPr/>
        </p:nvSpPr>
        <p:spPr>
          <a:xfrm>
            <a:off x="295507" y="1387461"/>
            <a:ext cx="3594322" cy="368821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CBA3403C-F6DC-4779-85F9-9B224506A3B9}"/>
              </a:ext>
            </a:extLst>
          </p:cNvPr>
          <p:cNvSpPr/>
          <p:nvPr/>
        </p:nvSpPr>
        <p:spPr>
          <a:xfrm>
            <a:off x="5022783" y="1992702"/>
            <a:ext cx="3594322" cy="308297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6D052D86-2A7F-47B6-A1B5-E07E1E2126C4}"/>
              </a:ext>
            </a:extLst>
          </p:cNvPr>
          <p:cNvSpPr/>
          <p:nvPr/>
        </p:nvSpPr>
        <p:spPr>
          <a:xfrm>
            <a:off x="5018208" y="1377891"/>
            <a:ext cx="3622105" cy="3689409"/>
          </a:xfrm>
          <a:prstGeom prst="roundRect">
            <a:avLst>
              <a:gd name="adj" fmla="val 2151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034082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레이어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21790047"/>
              </p:ext>
            </p:extLst>
          </p:nvPr>
        </p:nvGraphicFramePr>
        <p:xfrm>
          <a:off x="7572375" y="571500"/>
          <a:ext cx="2200900" cy="28331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대화방 멤버 선택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시 대화방 멤버 레이어 팝업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대화방 內의 멤버 목록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멤버 추가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멤버 추가 레이어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대화방 내 모든 멤버가 모두 선택된 상태로 그룹 멤버로 추가 레이어 팝업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705" name="Google Shape;2187;p25">
            <a:extLst>
              <a:ext uri="{FF2B5EF4-FFF2-40B4-BE49-F238E27FC236}">
                <a16:creationId xmlns:a16="http://schemas.microsoft.com/office/drawing/2014/main" id="{FAEE68D7-4A4D-4857-8B89-D2E759196F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1635668"/>
              </p:ext>
            </p:extLst>
          </p:nvPr>
        </p:nvGraphicFramePr>
        <p:xfrm>
          <a:off x="4327414" y="3048430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내보내기 기능 추가 가능여부 확인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88" name="그룹 87">
            <a:extLst>
              <a:ext uri="{FF2B5EF4-FFF2-40B4-BE49-F238E27FC236}">
                <a16:creationId xmlns:a16="http://schemas.microsoft.com/office/drawing/2014/main" id="{33E2D732-1E45-4994-9858-0E713D67C453}"/>
              </a:ext>
            </a:extLst>
          </p:cNvPr>
          <p:cNvGrpSpPr/>
          <p:nvPr/>
        </p:nvGrpSpPr>
        <p:grpSpPr>
          <a:xfrm>
            <a:off x="1986438" y="2815990"/>
            <a:ext cx="1936200" cy="667339"/>
            <a:chOff x="5302354" y="2529723"/>
            <a:chExt cx="1936200" cy="667339"/>
          </a:xfrm>
        </p:grpSpPr>
        <p:pic>
          <p:nvPicPr>
            <p:cNvPr id="89" name="그림 88">
              <a:extLst>
                <a:ext uri="{FF2B5EF4-FFF2-40B4-BE49-F238E27FC236}">
                  <a16:creationId xmlns:a16="http://schemas.microsoft.com/office/drawing/2014/main" id="{7394F964-9A7D-4B68-96FF-CF6E98EEEE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1A58D6CB-6F35-4734-BFCD-50C4AB2255B9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18C249D3-77BE-4E76-8A51-F44CFCB15F4A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31B3DA8E-B456-4E8C-B8FA-1F2A7BBD7381}"/>
              </a:ext>
            </a:extLst>
          </p:cNvPr>
          <p:cNvGrpSpPr/>
          <p:nvPr/>
        </p:nvGrpSpPr>
        <p:grpSpPr>
          <a:xfrm>
            <a:off x="2586190" y="3564129"/>
            <a:ext cx="1305119" cy="511020"/>
            <a:chOff x="5902106" y="3594092"/>
            <a:chExt cx="1305119" cy="511020"/>
          </a:xfrm>
        </p:grpSpPr>
        <p:pic>
          <p:nvPicPr>
            <p:cNvPr id="93" name="Picture 2" descr="MS 팀즈 이미지 검색결과">
              <a:extLst>
                <a:ext uri="{FF2B5EF4-FFF2-40B4-BE49-F238E27FC236}">
                  <a16:creationId xmlns:a16="http://schemas.microsoft.com/office/drawing/2014/main" id="{901B1E39-DF65-4756-A15C-9A664E7DC8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4" name="그룹 93">
              <a:extLst>
                <a:ext uri="{FF2B5EF4-FFF2-40B4-BE49-F238E27FC236}">
                  <a16:creationId xmlns:a16="http://schemas.microsoft.com/office/drawing/2014/main" id="{D3FEEABB-748C-4C30-9CE4-4E07F4AFF6BA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95" name="직사각형 94">
                <a:extLst>
                  <a:ext uri="{FF2B5EF4-FFF2-40B4-BE49-F238E27FC236}">
                    <a16:creationId xmlns:a16="http://schemas.microsoft.com/office/drawing/2014/main" id="{539E68E8-947C-4D34-B06C-0DA58C35022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직사각형 95">
                <a:extLst>
                  <a:ext uri="{FF2B5EF4-FFF2-40B4-BE49-F238E27FC236}">
                    <a16:creationId xmlns:a16="http://schemas.microsoft.com/office/drawing/2014/main" id="{7C934098-D84A-4DE3-9972-8F1805769798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DD590C71-5BDC-44BB-8087-9A85A9F3281D}"/>
              </a:ext>
            </a:extLst>
          </p:cNvPr>
          <p:cNvGrpSpPr/>
          <p:nvPr/>
        </p:nvGrpSpPr>
        <p:grpSpPr>
          <a:xfrm>
            <a:off x="1742056" y="4137759"/>
            <a:ext cx="2188766" cy="843173"/>
            <a:chOff x="9102258" y="2720366"/>
            <a:chExt cx="1664526" cy="843173"/>
          </a:xfrm>
        </p:grpSpPr>
        <p:sp>
          <p:nvSpPr>
            <p:cNvPr id="98" name="Message">
              <a:extLst>
                <a:ext uri="{FF2B5EF4-FFF2-40B4-BE49-F238E27FC236}">
                  <a16:creationId xmlns:a16="http://schemas.microsoft.com/office/drawing/2014/main" id="{035A5A0F-232B-4D26-9618-D159005A0DE3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99" name="Tip">
              <a:extLst>
                <a:ext uri="{FF2B5EF4-FFF2-40B4-BE49-F238E27FC236}">
                  <a16:creationId xmlns:a16="http://schemas.microsoft.com/office/drawing/2014/main" id="{C782833F-6E86-4069-9BFA-E08D656C9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00" name="Line">
            <a:extLst>
              <a:ext uri="{FF2B5EF4-FFF2-40B4-BE49-F238E27FC236}">
                <a16:creationId xmlns:a16="http://schemas.microsoft.com/office/drawing/2014/main" id="{E7C50201-A3B5-4096-93BF-C3A33CF9B96F}"/>
              </a:ext>
            </a:extLst>
          </p:cNvPr>
          <p:cNvCxnSpPr>
            <a:cxnSpLocks/>
          </p:cNvCxnSpPr>
          <p:nvPr/>
        </p:nvCxnSpPr>
        <p:spPr bwMode="auto">
          <a:xfrm>
            <a:off x="1855647" y="4550521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1" name="Picture 6" descr="성조기 마크 이미지 검색결과">
            <a:extLst>
              <a:ext uri="{FF2B5EF4-FFF2-40B4-BE49-F238E27FC236}">
                <a16:creationId xmlns:a16="http://schemas.microsoft.com/office/drawing/2014/main" id="{1922DF11-A288-4DBC-9451-191A347404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47116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" name="Picture 4" descr="태극마크 이미지 검색결과">
            <a:extLst>
              <a:ext uri="{FF2B5EF4-FFF2-40B4-BE49-F238E27FC236}">
                <a16:creationId xmlns:a16="http://schemas.microsoft.com/office/drawing/2014/main" id="{DE42F6CF-3971-42D5-8848-43787F07293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2441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F13EC020-2966-4D5B-81D0-77B6A3DA50C5}"/>
              </a:ext>
            </a:extLst>
          </p:cNvPr>
          <p:cNvGrpSpPr/>
          <p:nvPr/>
        </p:nvGrpSpPr>
        <p:grpSpPr>
          <a:xfrm>
            <a:off x="1146134" y="4667256"/>
            <a:ext cx="614271" cy="336363"/>
            <a:chOff x="5514008" y="3894430"/>
            <a:chExt cx="614271" cy="336363"/>
          </a:xfrm>
        </p:grpSpPr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C845A547-E205-49E8-880F-1E8F3573B4E4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6B19D717-2637-4BEE-89A2-598619F33638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B7A37998-0555-4588-9916-E6C7256F5327}"/>
              </a:ext>
            </a:extLst>
          </p:cNvPr>
          <p:cNvGrpSpPr/>
          <p:nvPr/>
        </p:nvGrpSpPr>
        <p:grpSpPr>
          <a:xfrm>
            <a:off x="666904" y="1663244"/>
            <a:ext cx="2622217" cy="950743"/>
            <a:chOff x="3350728" y="2024317"/>
            <a:chExt cx="2622217" cy="950743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E9C391FA-AC88-438C-A62B-9F6FB2A7ED82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8" name="그룹 107">
              <a:extLst>
                <a:ext uri="{FF2B5EF4-FFF2-40B4-BE49-F238E27FC236}">
                  <a16:creationId xmlns:a16="http://schemas.microsoft.com/office/drawing/2014/main" id="{656545ED-10EB-4145-99AD-B2759899919E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111" name="Message">
                <a:extLst>
                  <a:ext uri="{FF2B5EF4-FFF2-40B4-BE49-F238E27FC236}">
                    <a16:creationId xmlns:a16="http://schemas.microsoft.com/office/drawing/2014/main" id="{9AE23C2B-33AE-471C-9F77-14BB87D3C19F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112" name="Tip">
                <a:extLst>
                  <a:ext uri="{FF2B5EF4-FFF2-40B4-BE49-F238E27FC236}">
                    <a16:creationId xmlns:a16="http://schemas.microsoft.com/office/drawing/2014/main" id="{47BC6427-5A21-45E0-93B4-A1F14E53D325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109" name="그림 108">
              <a:extLst>
                <a:ext uri="{FF2B5EF4-FFF2-40B4-BE49-F238E27FC236}">
                  <a16:creationId xmlns:a16="http://schemas.microsoft.com/office/drawing/2014/main" id="{E05C321E-A9DA-4F68-9E6C-53F85BAD8D5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110" name="Line">
              <a:extLst>
                <a:ext uri="{FF2B5EF4-FFF2-40B4-BE49-F238E27FC236}">
                  <a16:creationId xmlns:a16="http://schemas.microsoft.com/office/drawing/2014/main" id="{A7FA0537-B10B-4922-869A-5D2B3FB7D9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7D40B334-B72F-4366-8B2A-1457197C0729}"/>
              </a:ext>
            </a:extLst>
          </p:cNvPr>
          <p:cNvGrpSpPr/>
          <p:nvPr/>
        </p:nvGrpSpPr>
        <p:grpSpPr>
          <a:xfrm>
            <a:off x="3255781" y="2313753"/>
            <a:ext cx="614271" cy="336363"/>
            <a:chOff x="5397954" y="3929103"/>
            <a:chExt cx="614271" cy="336363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2AAAE516-3774-4961-AA54-288028EB7AA4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1454452D-5557-4549-8E16-0A38E21AC065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116" name="Picture 6" descr="성조기 마크 이미지 검색결과">
            <a:extLst>
              <a:ext uri="{FF2B5EF4-FFF2-40B4-BE49-F238E27FC236}">
                <a16:creationId xmlns:a16="http://schemas.microsoft.com/office/drawing/2014/main" id="{B5A4DDD3-F796-4205-BBDE-AD3D289835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3635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8" name="Picture 4" descr="태극마크 이미지 검색결과">
            <a:extLst>
              <a:ext uri="{FF2B5EF4-FFF2-40B4-BE49-F238E27FC236}">
                <a16:creationId xmlns:a16="http://schemas.microsoft.com/office/drawing/2014/main" id="{D993FAD8-A63D-4776-833D-A135A701CD8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18960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F31AFCD1-2BEE-4968-84DD-006AD7CDA7A3}"/>
              </a:ext>
            </a:extLst>
          </p:cNvPr>
          <p:cNvGrpSpPr/>
          <p:nvPr/>
        </p:nvGrpSpPr>
        <p:grpSpPr>
          <a:xfrm>
            <a:off x="3329946" y="1858820"/>
            <a:ext cx="39506" cy="140236"/>
            <a:chOff x="3334412" y="4749037"/>
            <a:chExt cx="39506" cy="140236"/>
          </a:xfrm>
        </p:grpSpPr>
        <p:sp>
          <p:nvSpPr>
            <p:cNvPr id="120" name="Oval">
              <a:extLst>
                <a:ext uri="{FF2B5EF4-FFF2-40B4-BE49-F238E27FC236}">
                  <a16:creationId xmlns:a16="http://schemas.microsoft.com/office/drawing/2014/main" id="{03FD7129-A73B-488D-8D3F-9D2A06A588A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6893975E-7314-4BAD-A7E3-544A509FC52F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6A2EF3B6-5C92-4589-8821-619355C8C40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7C8756B3-1508-42C4-B5DD-D89AE3FBDCBE}"/>
              </a:ext>
            </a:extLst>
          </p:cNvPr>
          <p:cNvGrpSpPr/>
          <p:nvPr/>
        </p:nvGrpSpPr>
        <p:grpSpPr>
          <a:xfrm>
            <a:off x="629199" y="5595569"/>
            <a:ext cx="1862993" cy="225703"/>
            <a:chOff x="3390211" y="5837215"/>
            <a:chExt cx="1862993" cy="225703"/>
          </a:xfrm>
        </p:grpSpPr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78611DBB-0C72-4CE4-8540-F89238265EC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25" name="Attachment">
              <a:extLst>
                <a:ext uri="{FF2B5EF4-FFF2-40B4-BE49-F238E27FC236}">
                  <a16:creationId xmlns:a16="http://schemas.microsoft.com/office/drawing/2014/main" id="{6207365F-D98E-43D1-AD5E-B2E2E9F6AF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6" name="Medium Icons">
              <a:extLst>
                <a:ext uri="{FF2B5EF4-FFF2-40B4-BE49-F238E27FC236}">
                  <a16:creationId xmlns:a16="http://schemas.microsoft.com/office/drawing/2014/main" id="{4D1505BB-F332-444E-B96D-91C0A635471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7" name="Crop">
              <a:extLst>
                <a:ext uri="{FF2B5EF4-FFF2-40B4-BE49-F238E27FC236}">
                  <a16:creationId xmlns:a16="http://schemas.microsoft.com/office/drawing/2014/main" id="{34AC64D9-DD38-487B-A290-6AAF3BD0048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8" name="그래픽 127" descr="채우기 없는 활짝 웃는 얼굴">
              <a:extLst>
                <a:ext uri="{FF2B5EF4-FFF2-40B4-BE49-F238E27FC236}">
                  <a16:creationId xmlns:a16="http://schemas.microsoft.com/office/drawing/2014/main" id="{FDA33F71-CC53-4E8D-8B52-88603AFF8CA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9" name="그래픽 128" descr="전자 메일">
              <a:extLst>
                <a:ext uri="{FF2B5EF4-FFF2-40B4-BE49-F238E27FC236}">
                  <a16:creationId xmlns:a16="http://schemas.microsoft.com/office/drawing/2014/main" id="{AFDDF7C1-1E37-49E1-B998-33FB760022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30" name="그룹 129">
              <a:extLst>
                <a:ext uri="{FF2B5EF4-FFF2-40B4-BE49-F238E27FC236}">
                  <a16:creationId xmlns:a16="http://schemas.microsoft.com/office/drawing/2014/main" id="{F1C79A5F-BF1B-49F1-987F-BA0A9222B110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31" name="Text Box">
                <a:extLst>
                  <a:ext uri="{FF2B5EF4-FFF2-40B4-BE49-F238E27FC236}">
                    <a16:creationId xmlns:a16="http://schemas.microsoft.com/office/drawing/2014/main" id="{C1DB9ABE-EDBD-4E0B-B149-6A54F720C0DB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32" name="Add">
                <a:extLst>
                  <a:ext uri="{FF2B5EF4-FFF2-40B4-BE49-F238E27FC236}">
                    <a16:creationId xmlns:a16="http://schemas.microsoft.com/office/drawing/2014/main" id="{29C0BB91-869B-417C-83DE-DC01A331A1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A02D1E1D-5131-4DF8-B839-CCFBDF2B3A69}"/>
              </a:ext>
            </a:extLst>
          </p:cNvPr>
          <p:cNvGrpSpPr/>
          <p:nvPr/>
        </p:nvGrpSpPr>
        <p:grpSpPr>
          <a:xfrm>
            <a:off x="620128" y="1137159"/>
            <a:ext cx="3393731" cy="4392217"/>
            <a:chOff x="3303952" y="1741008"/>
            <a:chExt cx="6322065" cy="4392217"/>
          </a:xfrm>
        </p:grpSpPr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95DE526E-5633-47B1-88AB-CED4D2FFB63E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7" name="Password Box">
                <a:extLst>
                  <a:ext uri="{FF2B5EF4-FFF2-40B4-BE49-F238E27FC236}">
                    <a16:creationId xmlns:a16="http://schemas.microsoft.com/office/drawing/2014/main" id="{2A8320A1-B987-4642-A9DD-A13E2667B3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8" name="그룹 137">
                <a:extLst>
                  <a:ext uri="{FF2B5EF4-FFF2-40B4-BE49-F238E27FC236}">
                    <a16:creationId xmlns:a16="http://schemas.microsoft.com/office/drawing/2014/main" id="{1E58887A-5BD3-40D0-B363-04F567C15754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9" name="Line">
                  <a:extLst>
                    <a:ext uri="{FF2B5EF4-FFF2-40B4-BE49-F238E27FC236}">
                      <a16:creationId xmlns:a16="http://schemas.microsoft.com/office/drawing/2014/main" id="{08A33A52-8DC6-4B9B-93C8-DF7A5F7ECB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0" name="Password Box">
                  <a:extLst>
                    <a:ext uri="{FF2B5EF4-FFF2-40B4-BE49-F238E27FC236}">
                      <a16:creationId xmlns:a16="http://schemas.microsoft.com/office/drawing/2014/main" id="{333A433A-2C7B-4A29-B89D-67B1611BAAE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35" name="Line">
              <a:extLst>
                <a:ext uri="{FF2B5EF4-FFF2-40B4-BE49-F238E27FC236}">
                  <a16:creationId xmlns:a16="http://schemas.microsoft.com/office/drawing/2014/main" id="{B32BF50D-5E9E-4DF2-81D1-EB45747E59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Line">
              <a:extLst>
                <a:ext uri="{FF2B5EF4-FFF2-40B4-BE49-F238E27FC236}">
                  <a16:creationId xmlns:a16="http://schemas.microsoft.com/office/drawing/2014/main" id="{300DDC4F-3CF1-48D8-9FE1-D56A706AD4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76B89929-8885-43A3-AFE0-AD483D10F507}"/>
              </a:ext>
            </a:extLst>
          </p:cNvPr>
          <p:cNvSpPr/>
          <p:nvPr/>
        </p:nvSpPr>
        <p:spPr>
          <a:xfrm>
            <a:off x="622109" y="505141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43" name="그래픽 142" descr="방향">
            <a:extLst>
              <a:ext uri="{FF2B5EF4-FFF2-40B4-BE49-F238E27FC236}">
                <a16:creationId xmlns:a16="http://schemas.microsoft.com/office/drawing/2014/main" id="{6DF1CE40-A718-4BA0-B33C-B4DB86C7CF10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720065" y="5204910"/>
            <a:ext cx="298490" cy="298490"/>
          </a:xfrm>
          <a:prstGeom prst="rect">
            <a:avLst/>
          </a:prstGeom>
        </p:spPr>
      </p:pic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AB16ADEC-3B2E-46A5-AA03-F94746D1A07C}"/>
              </a:ext>
            </a:extLst>
          </p:cNvPr>
          <p:cNvSpPr/>
          <p:nvPr/>
        </p:nvSpPr>
        <p:spPr>
          <a:xfrm>
            <a:off x="546249" y="710322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60928B06-8B8B-4C8A-830C-F8BC692516D9}"/>
              </a:ext>
            </a:extLst>
          </p:cNvPr>
          <p:cNvGrpSpPr/>
          <p:nvPr/>
        </p:nvGrpSpPr>
        <p:grpSpPr>
          <a:xfrm>
            <a:off x="5945848" y="785499"/>
            <a:ext cx="1055631" cy="216000"/>
            <a:chOff x="6311922" y="1383762"/>
            <a:chExt cx="1055631" cy="216000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4AE9BE3B-3EFD-4FAC-A872-78BA4BBB80BF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19" name="Oval">
                <a:extLst>
                  <a:ext uri="{FF2B5EF4-FFF2-40B4-BE49-F238E27FC236}">
                    <a16:creationId xmlns:a16="http://schemas.microsoft.com/office/drawing/2014/main" id="{4C1CBEF7-1DA5-4E93-82E7-224221E1722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Oval">
                <a:extLst>
                  <a:ext uri="{FF2B5EF4-FFF2-40B4-BE49-F238E27FC236}">
                    <a16:creationId xmlns:a16="http://schemas.microsoft.com/office/drawing/2014/main" id="{4A545E7E-32CF-4D1C-9C85-AAD7C57ED7B8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F7F484F3-15DB-4B4E-97F1-B5113B005AAF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16" name="그래픽 215" descr="신호음 장치">
              <a:extLst>
                <a:ext uri="{FF2B5EF4-FFF2-40B4-BE49-F238E27FC236}">
                  <a16:creationId xmlns:a16="http://schemas.microsoft.com/office/drawing/2014/main" id="{23A57376-F69F-445A-847A-FFA708051D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17" name="Hamburger Button">
              <a:extLst>
                <a:ext uri="{FF2B5EF4-FFF2-40B4-BE49-F238E27FC236}">
                  <a16:creationId xmlns:a16="http://schemas.microsoft.com/office/drawing/2014/main" id="{B42B5828-6D45-4C19-B5D0-4BC75C917DC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8" name="Search Icon">
              <a:extLst>
                <a:ext uri="{FF2B5EF4-FFF2-40B4-BE49-F238E27FC236}">
                  <a16:creationId xmlns:a16="http://schemas.microsoft.com/office/drawing/2014/main" id="{E8BCEC05-BD25-431C-BF5B-CC272DD753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8" name="Scroll Indicator">
            <a:extLst>
              <a:ext uri="{FF2B5EF4-FFF2-40B4-BE49-F238E27FC236}">
                <a16:creationId xmlns:a16="http://schemas.microsoft.com/office/drawing/2014/main" id="{1899BAF9-F95A-439D-9A1D-A7BE487A2CE3}"/>
              </a:ext>
            </a:extLst>
          </p:cNvPr>
          <p:cNvGrpSpPr/>
          <p:nvPr/>
        </p:nvGrpSpPr>
        <p:grpSpPr>
          <a:xfrm>
            <a:off x="3985580" y="1142574"/>
            <a:ext cx="25400" cy="3816000"/>
            <a:chOff x="892175" y="1261242"/>
            <a:chExt cx="25400" cy="3016250"/>
          </a:xfrm>
        </p:grpSpPr>
        <p:cxnSp>
          <p:nvCxnSpPr>
            <p:cNvPr id="212" name="Track">
              <a:extLst>
                <a:ext uri="{FF2B5EF4-FFF2-40B4-BE49-F238E27FC236}">
                  <a16:creationId xmlns:a16="http://schemas.microsoft.com/office/drawing/2014/main" id="{AD86D0CB-84FE-4C76-8BC8-7910A6027D5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Thumb">
              <a:extLst>
                <a:ext uri="{FF2B5EF4-FFF2-40B4-BE49-F238E27FC236}">
                  <a16:creationId xmlns:a16="http://schemas.microsoft.com/office/drawing/2014/main" id="{9BF7D9AC-F6A1-4D77-A5C7-1698E946A7B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A2511E0B-8516-4F9D-AD14-6099D9260D22}"/>
              </a:ext>
            </a:extLst>
          </p:cNvPr>
          <p:cNvGrpSpPr/>
          <p:nvPr/>
        </p:nvGrpSpPr>
        <p:grpSpPr>
          <a:xfrm>
            <a:off x="4059880" y="1101921"/>
            <a:ext cx="2993860" cy="4717156"/>
            <a:chOff x="7166381" y="1705770"/>
            <a:chExt cx="2338922" cy="4717156"/>
          </a:xfrm>
        </p:grpSpPr>
        <p:sp>
          <p:nvSpPr>
            <p:cNvPr id="210" name="Window Body">
              <a:extLst>
                <a:ext uri="{FF2B5EF4-FFF2-40B4-BE49-F238E27FC236}">
                  <a16:creationId xmlns:a16="http://schemas.microsoft.com/office/drawing/2014/main" id="{F5938208-9D95-4B36-AA2C-A2C5928F772B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1" name="Title Bar">
              <a:extLst>
                <a:ext uri="{FF2B5EF4-FFF2-40B4-BE49-F238E27FC236}">
                  <a16:creationId xmlns:a16="http://schemas.microsoft.com/office/drawing/2014/main" id="{F80961E7-F294-44BB-A2DB-78197A236D01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60" name="Bar">
            <a:extLst>
              <a:ext uri="{FF2B5EF4-FFF2-40B4-BE49-F238E27FC236}">
                <a16:creationId xmlns:a16="http://schemas.microsoft.com/office/drawing/2014/main" id="{6349F369-9BB7-45DB-B610-4A2332AEE4D2}"/>
              </a:ext>
            </a:extLst>
          </p:cNvPr>
          <p:cNvSpPr/>
          <p:nvPr/>
        </p:nvSpPr>
        <p:spPr>
          <a:xfrm>
            <a:off x="4059799" y="1100809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05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</a:t>
            </a: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E081E959-9B15-447D-A482-B0621DDFC9B2}"/>
              </a:ext>
            </a:extLst>
          </p:cNvPr>
          <p:cNvSpPr/>
          <p:nvPr/>
        </p:nvSpPr>
        <p:spPr>
          <a:xfrm flipV="1">
            <a:off x="545602" y="709827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3" name="Chevron Right">
            <a:extLst>
              <a:ext uri="{FF2B5EF4-FFF2-40B4-BE49-F238E27FC236}">
                <a16:creationId xmlns:a16="http://schemas.microsoft.com/office/drawing/2014/main" id="{A10782B6-7E4B-4EF0-8405-57F68C4DFC31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2879305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DA6676EA-4B98-45AF-9ADB-61247E5D7B73}"/>
              </a:ext>
            </a:extLst>
          </p:cNvPr>
          <p:cNvGrpSpPr/>
          <p:nvPr/>
        </p:nvGrpSpPr>
        <p:grpSpPr>
          <a:xfrm>
            <a:off x="635525" y="765056"/>
            <a:ext cx="1889926" cy="258628"/>
            <a:chOff x="4854356" y="5097357"/>
            <a:chExt cx="1889926" cy="258628"/>
          </a:xfrm>
        </p:grpSpPr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18196B71-90CC-4385-8F7A-E1E3B2BE141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170E5C07-05CD-45EF-A045-595A175D5CA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227" name="그룹 226">
                <a:extLst>
                  <a:ext uri="{FF2B5EF4-FFF2-40B4-BE49-F238E27FC236}">
                    <a16:creationId xmlns:a16="http://schemas.microsoft.com/office/drawing/2014/main" id="{7DF37391-D50E-4985-A60C-DD1F4062620E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231" name="그림 230">
                  <a:extLst>
                    <a:ext uri="{FF2B5EF4-FFF2-40B4-BE49-F238E27FC236}">
                      <a16:creationId xmlns:a16="http://schemas.microsoft.com/office/drawing/2014/main" id="{12F50B06-D7DE-46C5-AA9A-453DBF91D2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2" name="그림 231">
                  <a:extLst>
                    <a:ext uri="{FF2B5EF4-FFF2-40B4-BE49-F238E27FC236}">
                      <a16:creationId xmlns:a16="http://schemas.microsoft.com/office/drawing/2014/main" id="{4E414E56-5908-476B-BAB9-43DF5A8464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228" name="그룹 227">
                <a:extLst>
                  <a:ext uri="{FF2B5EF4-FFF2-40B4-BE49-F238E27FC236}">
                    <a16:creationId xmlns:a16="http://schemas.microsoft.com/office/drawing/2014/main" id="{574C5160-3537-4A17-9D9D-B3B145075458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229" name="그림 228">
                  <a:extLst>
                    <a:ext uri="{FF2B5EF4-FFF2-40B4-BE49-F238E27FC236}">
                      <a16:creationId xmlns:a16="http://schemas.microsoft.com/office/drawing/2014/main" id="{0F41F631-97F7-41B9-BACE-760176DBFC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0" name="그림 229">
                  <a:extLst>
                    <a:ext uri="{FF2B5EF4-FFF2-40B4-BE49-F238E27FC236}">
                      <a16:creationId xmlns:a16="http://schemas.microsoft.com/office/drawing/2014/main" id="{83FAC845-F278-4B71-9631-23FE4BCB92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3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426C386-2E29-4B9F-A67D-E612361BF42A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4024095" y="1454833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F1ABE90A-F435-40B9-94F5-2ECCE9DB90F3}"/>
              </a:ext>
            </a:extLst>
          </p:cNvPr>
          <p:cNvGrpSpPr/>
          <p:nvPr/>
        </p:nvGrpSpPr>
        <p:grpSpPr>
          <a:xfrm>
            <a:off x="4176554" y="1531266"/>
            <a:ext cx="1233927" cy="377855"/>
            <a:chOff x="11046174" y="4430284"/>
            <a:chExt cx="1233927" cy="377855"/>
          </a:xfrm>
        </p:grpSpPr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7DC9B509-2A05-48D3-8F3D-0EBBE88B71C7}"/>
                </a:ext>
              </a:extLst>
            </p:cNvPr>
            <p:cNvSpPr/>
            <p:nvPr/>
          </p:nvSpPr>
          <p:spPr>
            <a:xfrm>
              <a:off x="11345230" y="4430284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240" name="Profile Picture">
              <a:extLst>
                <a:ext uri="{FF2B5EF4-FFF2-40B4-BE49-F238E27FC236}">
                  <a16:creationId xmlns:a16="http://schemas.microsoft.com/office/drawing/2014/main" id="{17A14A98-64B6-446C-8DD2-1DD8EF5AA49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046174" y="4433132"/>
              <a:ext cx="336634" cy="336634"/>
              <a:chOff x="5459192" y="1847688"/>
              <a:chExt cx="1371600" cy="1371600"/>
            </a:xfrm>
          </p:grpSpPr>
          <p:sp>
            <p:nvSpPr>
              <p:cNvPr id="242" name="Background">
                <a:extLst>
                  <a:ext uri="{FF2B5EF4-FFF2-40B4-BE49-F238E27FC236}">
                    <a16:creationId xmlns:a16="http://schemas.microsoft.com/office/drawing/2014/main" id="{DD988271-13F7-48E1-ABE2-1313398D81E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3" name="Profile Icon">
                <a:extLst>
                  <a:ext uri="{FF2B5EF4-FFF2-40B4-BE49-F238E27FC236}">
                    <a16:creationId xmlns:a16="http://schemas.microsoft.com/office/drawing/2014/main" id="{2A22635D-97D0-4B00-906E-4E9138A103E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1AD1B3FA-803D-46C6-A04D-CF5ED7C3C2E9}"/>
                </a:ext>
              </a:extLst>
            </p:cNvPr>
            <p:cNvSpPr/>
            <p:nvPr/>
          </p:nvSpPr>
          <p:spPr>
            <a:xfrm>
              <a:off x="11345230" y="4608084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아키텍쳐</a:t>
              </a: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솔루션팀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244" name="타원 243">
            <a:extLst>
              <a:ext uri="{FF2B5EF4-FFF2-40B4-BE49-F238E27FC236}">
                <a16:creationId xmlns:a16="http://schemas.microsoft.com/office/drawing/2014/main" id="{1A9B630C-2CCA-444E-B60F-3A22E924AC2F}"/>
              </a:ext>
            </a:extLst>
          </p:cNvPr>
          <p:cNvSpPr/>
          <p:nvPr/>
        </p:nvSpPr>
        <p:spPr>
          <a:xfrm>
            <a:off x="4151166" y="1537791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245" name="그래픽 244" descr="스마트폰">
            <a:extLst>
              <a:ext uri="{FF2B5EF4-FFF2-40B4-BE49-F238E27FC236}">
                <a16:creationId xmlns:a16="http://schemas.microsoft.com/office/drawing/2014/main" id="{C24A4ACE-3E7E-46E2-AEDB-1C387D7204C1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4380326" y="1739266"/>
            <a:ext cx="144000" cy="144000"/>
          </a:xfrm>
          <a:prstGeom prst="rect">
            <a:avLst/>
          </a:prstGeom>
        </p:spPr>
      </p:pic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A0399981-80BF-471B-8DB2-4A9498CF22C5}"/>
              </a:ext>
            </a:extLst>
          </p:cNvPr>
          <p:cNvGrpSpPr/>
          <p:nvPr/>
        </p:nvGrpSpPr>
        <p:grpSpPr>
          <a:xfrm>
            <a:off x="4151166" y="1999820"/>
            <a:ext cx="1259315" cy="377855"/>
            <a:chOff x="1576234" y="5435616"/>
            <a:chExt cx="1259315" cy="377855"/>
          </a:xfrm>
        </p:grpSpPr>
        <p:grpSp>
          <p:nvGrpSpPr>
            <p:cNvPr id="247" name="그룹 246">
              <a:extLst>
                <a:ext uri="{FF2B5EF4-FFF2-40B4-BE49-F238E27FC236}">
                  <a16:creationId xmlns:a16="http://schemas.microsoft.com/office/drawing/2014/main" id="{80E6962B-F639-4779-BBC6-2412AC090BF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50" name="직사각형 249">
                <a:extLst>
                  <a:ext uri="{FF2B5EF4-FFF2-40B4-BE49-F238E27FC236}">
                    <a16:creationId xmlns:a16="http://schemas.microsoft.com/office/drawing/2014/main" id="{4FDBFA5F-9F14-431C-8870-F1CED88AE28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51" name="Profile Picture">
                <a:extLst>
                  <a:ext uri="{FF2B5EF4-FFF2-40B4-BE49-F238E27FC236}">
                    <a16:creationId xmlns:a16="http://schemas.microsoft.com/office/drawing/2014/main" id="{1D877EA8-814D-473F-9D2E-1ECAB4C6A46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4" name="Background">
                  <a:extLst>
                    <a:ext uri="{FF2B5EF4-FFF2-40B4-BE49-F238E27FC236}">
                      <a16:creationId xmlns:a16="http://schemas.microsoft.com/office/drawing/2014/main" id="{074D9914-66B0-4B59-AB1A-768A75A6676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5" name="Profile Icon">
                  <a:extLst>
                    <a:ext uri="{FF2B5EF4-FFF2-40B4-BE49-F238E27FC236}">
                      <a16:creationId xmlns:a16="http://schemas.microsoft.com/office/drawing/2014/main" id="{073ABD93-5EBD-4EE3-95D5-30A282E5AF7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E63AB37E-FE5C-46C8-82B9-D9496D336AD6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48" name="타원 247">
              <a:extLst>
                <a:ext uri="{FF2B5EF4-FFF2-40B4-BE49-F238E27FC236}">
                  <a16:creationId xmlns:a16="http://schemas.microsoft.com/office/drawing/2014/main" id="{F345B780-D3F1-47DF-B5C6-CAE9C488AC0F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49" name="그래픽 248" descr="스마트폰">
              <a:extLst>
                <a:ext uri="{FF2B5EF4-FFF2-40B4-BE49-F238E27FC236}">
                  <a16:creationId xmlns:a16="http://schemas.microsoft.com/office/drawing/2014/main" id="{D5DBD32C-E13D-4AB6-A650-CFB0C4729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864A9F4B-BEAD-47B7-AC0A-BF14AA37FED5}"/>
              </a:ext>
            </a:extLst>
          </p:cNvPr>
          <p:cNvGrpSpPr/>
          <p:nvPr/>
        </p:nvGrpSpPr>
        <p:grpSpPr>
          <a:xfrm>
            <a:off x="4151166" y="2468374"/>
            <a:ext cx="1259315" cy="377855"/>
            <a:chOff x="1576234" y="5435616"/>
            <a:chExt cx="1259315" cy="377855"/>
          </a:xfrm>
        </p:grpSpPr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A3FB489E-C362-4378-9EDB-9E9735931B42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81" name="직사각형 280">
                <a:extLst>
                  <a:ext uri="{FF2B5EF4-FFF2-40B4-BE49-F238E27FC236}">
                    <a16:creationId xmlns:a16="http://schemas.microsoft.com/office/drawing/2014/main" id="{206982CA-8FD7-450D-B895-E5367811BB68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신동인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82" name="Profile Picture">
                <a:extLst>
                  <a:ext uri="{FF2B5EF4-FFF2-40B4-BE49-F238E27FC236}">
                    <a16:creationId xmlns:a16="http://schemas.microsoft.com/office/drawing/2014/main" id="{4A7FA4F3-F95A-488F-BB79-FB18520E41F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93" name="Background">
                  <a:extLst>
                    <a:ext uri="{FF2B5EF4-FFF2-40B4-BE49-F238E27FC236}">
                      <a16:creationId xmlns:a16="http://schemas.microsoft.com/office/drawing/2014/main" id="{259D9D4B-09B0-47D0-9F7C-1CA34FABAAF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94" name="Profile Icon">
                  <a:extLst>
                    <a:ext uri="{FF2B5EF4-FFF2-40B4-BE49-F238E27FC236}">
                      <a16:creationId xmlns:a16="http://schemas.microsoft.com/office/drawing/2014/main" id="{EE2582A0-A897-40AC-AFD1-21BB0301B6B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3" name="직사각형 282">
                <a:extLst>
                  <a:ext uri="{FF2B5EF4-FFF2-40B4-BE49-F238E27FC236}">
                    <a16:creationId xmlns:a16="http://schemas.microsoft.com/office/drawing/2014/main" id="{C171038A-F6CA-48D7-B428-CBB513954557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65" name="타원 264">
              <a:extLst>
                <a:ext uri="{FF2B5EF4-FFF2-40B4-BE49-F238E27FC236}">
                  <a16:creationId xmlns:a16="http://schemas.microsoft.com/office/drawing/2014/main" id="{D170D1FC-3065-41CF-A2AA-FC1C37E0FE1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67" name="그래픽 266" descr="스마트폰">
              <a:extLst>
                <a:ext uri="{FF2B5EF4-FFF2-40B4-BE49-F238E27FC236}">
                  <a16:creationId xmlns:a16="http://schemas.microsoft.com/office/drawing/2014/main" id="{DB2AB2AA-453E-45FC-B212-F7782CFEBAD5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FB7FDA1B-EDF9-45E5-A82B-006A099DCCC8}"/>
              </a:ext>
            </a:extLst>
          </p:cNvPr>
          <p:cNvGrpSpPr/>
          <p:nvPr/>
        </p:nvGrpSpPr>
        <p:grpSpPr>
          <a:xfrm>
            <a:off x="4151166" y="2936928"/>
            <a:ext cx="1259315" cy="377855"/>
            <a:chOff x="1576234" y="5435616"/>
            <a:chExt cx="1259315" cy="377855"/>
          </a:xfrm>
        </p:grpSpPr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9B5CBEC0-D6EC-4942-A2D5-8978774AE356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7" name="직사각형 316">
                <a:extLst>
                  <a:ext uri="{FF2B5EF4-FFF2-40B4-BE49-F238E27FC236}">
                    <a16:creationId xmlns:a16="http://schemas.microsoft.com/office/drawing/2014/main" id="{D3284057-6E13-4150-94DE-23E16EF38CBF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박병준 이사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18" name="Profile Picture">
                <a:extLst>
                  <a:ext uri="{FF2B5EF4-FFF2-40B4-BE49-F238E27FC236}">
                    <a16:creationId xmlns:a16="http://schemas.microsoft.com/office/drawing/2014/main" id="{E2D6A100-4803-41D9-9E61-BB2E0DE75B4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29" name="Background">
                  <a:extLst>
                    <a:ext uri="{FF2B5EF4-FFF2-40B4-BE49-F238E27FC236}">
                      <a16:creationId xmlns:a16="http://schemas.microsoft.com/office/drawing/2014/main" id="{F9B37433-24F9-4EC6-BDF7-15F53B2EAC2E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30" name="Profile Icon">
                  <a:extLst>
                    <a:ext uri="{FF2B5EF4-FFF2-40B4-BE49-F238E27FC236}">
                      <a16:creationId xmlns:a16="http://schemas.microsoft.com/office/drawing/2014/main" id="{D3708149-D275-4F9E-A468-497DE70C098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19" name="직사각형 318">
                <a:extLst>
                  <a:ext uri="{FF2B5EF4-FFF2-40B4-BE49-F238E27FC236}">
                    <a16:creationId xmlns:a16="http://schemas.microsoft.com/office/drawing/2014/main" id="{CF37B101-2D95-4F63-9155-1C224FE029A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06" name="타원 305">
              <a:extLst>
                <a:ext uri="{FF2B5EF4-FFF2-40B4-BE49-F238E27FC236}">
                  <a16:creationId xmlns:a16="http://schemas.microsoft.com/office/drawing/2014/main" id="{8D8C4BDA-62CC-4291-A318-30E6B217D640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07" name="그래픽 306" descr="스마트폰">
              <a:extLst>
                <a:ext uri="{FF2B5EF4-FFF2-40B4-BE49-F238E27FC236}">
                  <a16:creationId xmlns:a16="http://schemas.microsoft.com/office/drawing/2014/main" id="{46512F9F-5DF4-42F9-8B66-090BE935322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331" name="그룹 330">
            <a:extLst>
              <a:ext uri="{FF2B5EF4-FFF2-40B4-BE49-F238E27FC236}">
                <a16:creationId xmlns:a16="http://schemas.microsoft.com/office/drawing/2014/main" id="{9AFAD263-A3B7-4807-AC6D-6BC453E0F5C8}"/>
              </a:ext>
            </a:extLst>
          </p:cNvPr>
          <p:cNvGrpSpPr/>
          <p:nvPr/>
        </p:nvGrpSpPr>
        <p:grpSpPr>
          <a:xfrm>
            <a:off x="4151166" y="3405482"/>
            <a:ext cx="1259315" cy="377855"/>
            <a:chOff x="1576234" y="5435616"/>
            <a:chExt cx="1259315" cy="377855"/>
          </a:xfrm>
        </p:grpSpPr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E039C1BF-EC8D-41AC-BBAA-11834E767449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36" name="직사각형 335">
                <a:extLst>
                  <a:ext uri="{FF2B5EF4-FFF2-40B4-BE49-F238E27FC236}">
                    <a16:creationId xmlns:a16="http://schemas.microsoft.com/office/drawing/2014/main" id="{9952AC7A-4B94-4D85-9648-29E09610AD1A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배기영 부장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37" name="Profile Picture">
                <a:extLst>
                  <a:ext uri="{FF2B5EF4-FFF2-40B4-BE49-F238E27FC236}">
                    <a16:creationId xmlns:a16="http://schemas.microsoft.com/office/drawing/2014/main" id="{B2B5B7BC-7446-4EF3-A5CD-5DDC0818DEE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39" name="Background">
                  <a:extLst>
                    <a:ext uri="{FF2B5EF4-FFF2-40B4-BE49-F238E27FC236}">
                      <a16:creationId xmlns:a16="http://schemas.microsoft.com/office/drawing/2014/main" id="{2AB4B09F-19C6-41F9-B242-EB75C192294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40" name="Profile Icon">
                  <a:extLst>
                    <a:ext uri="{FF2B5EF4-FFF2-40B4-BE49-F238E27FC236}">
                      <a16:creationId xmlns:a16="http://schemas.microsoft.com/office/drawing/2014/main" id="{D03AC6E2-636E-4808-AC7F-C3704F7A1D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38" name="직사각형 337">
                <a:extLst>
                  <a:ext uri="{FF2B5EF4-FFF2-40B4-BE49-F238E27FC236}">
                    <a16:creationId xmlns:a16="http://schemas.microsoft.com/office/drawing/2014/main" id="{CC17AE0C-CB4D-49BE-8B41-D4551FA942C0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33" name="타원 332">
              <a:extLst>
                <a:ext uri="{FF2B5EF4-FFF2-40B4-BE49-F238E27FC236}">
                  <a16:creationId xmlns:a16="http://schemas.microsoft.com/office/drawing/2014/main" id="{A957F210-BE64-49BF-9975-19B6B896C8AC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34" name="그래픽 333" descr="스마트폰">
              <a:extLst>
                <a:ext uri="{FF2B5EF4-FFF2-40B4-BE49-F238E27FC236}">
                  <a16:creationId xmlns:a16="http://schemas.microsoft.com/office/drawing/2014/main" id="{B4DB2A0C-C0AB-4018-8A97-2925533EA088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341" name="Add User">
            <a:extLst>
              <a:ext uri="{FF2B5EF4-FFF2-40B4-BE49-F238E27FC236}">
                <a16:creationId xmlns:a16="http://schemas.microsoft.com/office/drawing/2014/main" id="{2CB8F136-1CF3-45C0-83FE-24EA0FD192E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2343" y="1166548"/>
            <a:ext cx="164272" cy="164272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5" name="타원 344">
            <a:extLst>
              <a:ext uri="{FF2B5EF4-FFF2-40B4-BE49-F238E27FC236}">
                <a16:creationId xmlns:a16="http://schemas.microsoft.com/office/drawing/2014/main" id="{19CE1860-0067-40DC-A5C5-B667E4FD41CB}"/>
              </a:ext>
            </a:extLst>
          </p:cNvPr>
          <p:cNvSpPr>
            <a:spLocks noChangeAspect="1"/>
          </p:cNvSpPr>
          <p:nvPr/>
        </p:nvSpPr>
        <p:spPr>
          <a:xfrm>
            <a:off x="3992425" y="146981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6" name="타원 345">
            <a:extLst>
              <a:ext uri="{FF2B5EF4-FFF2-40B4-BE49-F238E27FC236}">
                <a16:creationId xmlns:a16="http://schemas.microsoft.com/office/drawing/2014/main" id="{345C17DB-4CD0-458F-968A-101594A20165}"/>
              </a:ext>
            </a:extLst>
          </p:cNvPr>
          <p:cNvSpPr>
            <a:spLocks noChangeAspect="1"/>
          </p:cNvSpPr>
          <p:nvPr/>
        </p:nvSpPr>
        <p:spPr>
          <a:xfrm>
            <a:off x="3985580" y="10157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7" name="Flyout">
            <a:extLst>
              <a:ext uri="{FF2B5EF4-FFF2-40B4-BE49-F238E27FC236}">
                <a16:creationId xmlns:a16="http://schemas.microsoft.com/office/drawing/2014/main" id="{46B45D89-EE3F-4A5F-93B1-3921A483168F}"/>
              </a:ext>
            </a:extLst>
          </p:cNvPr>
          <p:cNvSpPr/>
          <p:nvPr/>
        </p:nvSpPr>
        <p:spPr>
          <a:xfrm>
            <a:off x="6064943" y="5530292"/>
            <a:ext cx="950796" cy="242912"/>
          </a:xfrm>
          <a:prstGeom prst="rect">
            <a:avLst/>
          </a:prstGeom>
          <a:solidFill>
            <a:srgbClr val="7F7F7F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멤버로 추가</a:t>
            </a:r>
            <a:endParaRPr lang="en-US" altLang="ko-KR" sz="8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8" name="타원 347">
            <a:extLst>
              <a:ext uri="{FF2B5EF4-FFF2-40B4-BE49-F238E27FC236}">
                <a16:creationId xmlns:a16="http://schemas.microsoft.com/office/drawing/2014/main" id="{5466A7D5-7D6B-4B78-9BD3-6C95240AC832}"/>
              </a:ext>
            </a:extLst>
          </p:cNvPr>
          <p:cNvSpPr>
            <a:spLocks noChangeAspect="1"/>
          </p:cNvSpPr>
          <p:nvPr/>
        </p:nvSpPr>
        <p:spPr>
          <a:xfrm>
            <a:off x="6659724" y="53788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F636FA89-E81C-4D64-9729-49D4A974F57D}"/>
              </a:ext>
            </a:extLst>
          </p:cNvPr>
          <p:cNvGrpSpPr/>
          <p:nvPr/>
        </p:nvGrpSpPr>
        <p:grpSpPr>
          <a:xfrm>
            <a:off x="4151166" y="3874037"/>
            <a:ext cx="1259315" cy="377855"/>
            <a:chOff x="1576234" y="5435616"/>
            <a:chExt cx="1259315" cy="377855"/>
          </a:xfrm>
        </p:grpSpPr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F0CC164F-0575-41B0-BE1A-5509820113FE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56" name="직사각형 355">
                <a:extLst>
                  <a:ext uri="{FF2B5EF4-FFF2-40B4-BE49-F238E27FC236}">
                    <a16:creationId xmlns:a16="http://schemas.microsoft.com/office/drawing/2014/main" id="{40146EC2-DA77-4BD6-8186-80574909756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장재원 책임</a:t>
                </a:r>
                <a:endPara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61" name="Profile Picture">
                <a:extLst>
                  <a:ext uri="{FF2B5EF4-FFF2-40B4-BE49-F238E27FC236}">
                    <a16:creationId xmlns:a16="http://schemas.microsoft.com/office/drawing/2014/main" id="{A82C30DF-6559-4A21-BCAF-AE6EA782C41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4" name="Background">
                  <a:extLst>
                    <a:ext uri="{FF2B5EF4-FFF2-40B4-BE49-F238E27FC236}">
                      <a16:creationId xmlns:a16="http://schemas.microsoft.com/office/drawing/2014/main" id="{DD793072-C74C-4DB5-82F4-85F92B3AD5F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5" name="Profile Icon">
                  <a:extLst>
                    <a:ext uri="{FF2B5EF4-FFF2-40B4-BE49-F238E27FC236}">
                      <a16:creationId xmlns:a16="http://schemas.microsoft.com/office/drawing/2014/main" id="{208B77CD-3EF1-43B1-A2D8-2A20B5C5EEA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3" name="직사각형 362">
                <a:extLst>
                  <a:ext uri="{FF2B5EF4-FFF2-40B4-BE49-F238E27FC236}">
                    <a16:creationId xmlns:a16="http://schemas.microsoft.com/office/drawing/2014/main" id="{3E806163-6FDC-4398-8F5B-C309DA45FAC4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 솔루션팀</a:t>
                </a:r>
                <a:endParaRPr kumimoji="1" lang="en-US" altLang="ko-KR" sz="700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54" name="타원 353">
              <a:extLst>
                <a:ext uri="{FF2B5EF4-FFF2-40B4-BE49-F238E27FC236}">
                  <a16:creationId xmlns:a16="http://schemas.microsoft.com/office/drawing/2014/main" id="{CF7D95DC-8E91-4DE3-93F4-25336B6312E9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55" name="그래픽 354" descr="스마트폰">
              <a:extLst>
                <a:ext uri="{FF2B5EF4-FFF2-40B4-BE49-F238E27FC236}">
                  <a16:creationId xmlns:a16="http://schemas.microsoft.com/office/drawing/2014/main" id="{45D3EF26-86B2-45E9-8E83-8991566B42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366" name="타원 365">
            <a:extLst>
              <a:ext uri="{FF2B5EF4-FFF2-40B4-BE49-F238E27FC236}">
                <a16:creationId xmlns:a16="http://schemas.microsoft.com/office/drawing/2014/main" id="{1943B371-DDC1-4CEE-8AFD-716E18850B2E}"/>
              </a:ext>
            </a:extLst>
          </p:cNvPr>
          <p:cNvSpPr>
            <a:spLocks noChangeAspect="1"/>
          </p:cNvSpPr>
          <p:nvPr/>
        </p:nvSpPr>
        <p:spPr>
          <a:xfrm>
            <a:off x="6580082" y="10854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13B86CD3-B58C-414F-819A-EB37FF50DEC7}"/>
              </a:ext>
            </a:extLst>
          </p:cNvPr>
          <p:cNvGrpSpPr/>
          <p:nvPr/>
        </p:nvGrpSpPr>
        <p:grpSpPr>
          <a:xfrm>
            <a:off x="6358591" y="747741"/>
            <a:ext cx="294548" cy="294548"/>
            <a:chOff x="6365176" y="855973"/>
            <a:chExt cx="294548" cy="294548"/>
          </a:xfrm>
        </p:grpSpPr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0C9CC1C2-6BD8-45E3-A818-319038F986A1}"/>
                </a:ext>
              </a:extLst>
            </p:cNvPr>
            <p:cNvSpPr/>
            <p:nvPr/>
          </p:nvSpPr>
          <p:spPr>
            <a:xfrm>
              <a:off x="6365176" y="855973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3" name="User">
              <a:extLst>
                <a:ext uri="{FF2B5EF4-FFF2-40B4-BE49-F238E27FC236}">
                  <a16:creationId xmlns:a16="http://schemas.microsoft.com/office/drawing/2014/main" id="{F4669586-AE11-4F1C-A2E4-366A6EFA56B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44188" y="92228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74" name="타원 373">
            <a:extLst>
              <a:ext uri="{FF2B5EF4-FFF2-40B4-BE49-F238E27FC236}">
                <a16:creationId xmlns:a16="http://schemas.microsoft.com/office/drawing/2014/main" id="{7C9E29A6-E538-4993-BAFB-E7BEC044B169}"/>
              </a:ext>
            </a:extLst>
          </p:cNvPr>
          <p:cNvSpPr>
            <a:spLocks noChangeAspect="1"/>
          </p:cNvSpPr>
          <p:nvPr/>
        </p:nvSpPr>
        <p:spPr>
          <a:xfrm>
            <a:off x="6290878" y="5926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86F7A864-B3AF-4978-B809-4F3A8166F5B7}"/>
              </a:ext>
            </a:extLst>
          </p:cNvPr>
          <p:cNvSpPr/>
          <p:nvPr/>
        </p:nvSpPr>
        <p:spPr>
          <a:xfrm>
            <a:off x="543157" y="1092186"/>
            <a:ext cx="3514493" cy="395606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967329C9-41B4-4B7E-BD0B-7F359A79434A}"/>
              </a:ext>
            </a:extLst>
          </p:cNvPr>
          <p:cNvSpPr/>
          <p:nvPr/>
        </p:nvSpPr>
        <p:spPr>
          <a:xfrm>
            <a:off x="4076933" y="1438274"/>
            <a:ext cx="2952518" cy="4029076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55700040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멤버 레이어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8331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컨텍스트 메뉴에서 대화방 멤버 선택 </a:t>
                      </a:r>
                      <a:r>
                        <a:rPr lang="ko-KR" altLang="en-US" sz="800" b="0">
                          <a:latin typeface="+mj-ea"/>
                          <a:ea typeface="+mj-ea"/>
                        </a:rPr>
                        <a:t>시 대화방 멤버 레이어 팝업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대화방 內의 멤버 목록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멤버 추가 버튼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버튼 클릭 시 멤버 추가 레이어 팝업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대화방 내 모든 멤버가 모두 선택된 상태로 그룹 멤버로 추가 레이어 팝업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88" name="그룹 87">
            <a:extLst>
              <a:ext uri="{FF2B5EF4-FFF2-40B4-BE49-F238E27FC236}">
                <a16:creationId xmlns:a16="http://schemas.microsoft.com/office/drawing/2014/main" id="{33E2D732-1E45-4994-9858-0E713D67C453}"/>
              </a:ext>
            </a:extLst>
          </p:cNvPr>
          <p:cNvGrpSpPr/>
          <p:nvPr/>
        </p:nvGrpSpPr>
        <p:grpSpPr>
          <a:xfrm>
            <a:off x="1986438" y="2815990"/>
            <a:ext cx="1936200" cy="667339"/>
            <a:chOff x="5302354" y="2529723"/>
            <a:chExt cx="1936200" cy="667339"/>
          </a:xfrm>
        </p:grpSpPr>
        <p:pic>
          <p:nvPicPr>
            <p:cNvPr id="89" name="그림 88">
              <a:extLst>
                <a:ext uri="{FF2B5EF4-FFF2-40B4-BE49-F238E27FC236}">
                  <a16:creationId xmlns:a16="http://schemas.microsoft.com/office/drawing/2014/main" id="{7394F964-9A7D-4B68-96FF-CF6E98EEEEE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1A58D6CB-6F35-4734-BFCD-50C4AB2255B9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18C249D3-77BE-4E76-8A51-F44CFCB15F4A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31B3DA8E-B456-4E8C-B8FA-1F2A7BBD7381}"/>
              </a:ext>
            </a:extLst>
          </p:cNvPr>
          <p:cNvGrpSpPr/>
          <p:nvPr/>
        </p:nvGrpSpPr>
        <p:grpSpPr>
          <a:xfrm>
            <a:off x="2586190" y="3564129"/>
            <a:ext cx="1305119" cy="511020"/>
            <a:chOff x="5902106" y="3594092"/>
            <a:chExt cx="1305119" cy="511020"/>
          </a:xfrm>
        </p:grpSpPr>
        <p:pic>
          <p:nvPicPr>
            <p:cNvPr id="93" name="Picture 2" descr="MS 팀즈 이미지 검색결과">
              <a:extLst>
                <a:ext uri="{FF2B5EF4-FFF2-40B4-BE49-F238E27FC236}">
                  <a16:creationId xmlns:a16="http://schemas.microsoft.com/office/drawing/2014/main" id="{901B1E39-DF65-4756-A15C-9A664E7DC8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4" name="그룹 93">
              <a:extLst>
                <a:ext uri="{FF2B5EF4-FFF2-40B4-BE49-F238E27FC236}">
                  <a16:creationId xmlns:a16="http://schemas.microsoft.com/office/drawing/2014/main" id="{D3FEEABB-748C-4C30-9CE4-4E07F4AFF6BA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95" name="직사각형 94">
                <a:extLst>
                  <a:ext uri="{FF2B5EF4-FFF2-40B4-BE49-F238E27FC236}">
                    <a16:creationId xmlns:a16="http://schemas.microsoft.com/office/drawing/2014/main" id="{539E68E8-947C-4D34-B06C-0DA58C35022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직사각형 95">
                <a:extLst>
                  <a:ext uri="{FF2B5EF4-FFF2-40B4-BE49-F238E27FC236}">
                    <a16:creationId xmlns:a16="http://schemas.microsoft.com/office/drawing/2014/main" id="{7C934098-D84A-4DE3-9972-8F1805769798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DD590C71-5BDC-44BB-8087-9A85A9F3281D}"/>
              </a:ext>
            </a:extLst>
          </p:cNvPr>
          <p:cNvGrpSpPr/>
          <p:nvPr/>
        </p:nvGrpSpPr>
        <p:grpSpPr>
          <a:xfrm>
            <a:off x="1742056" y="4137759"/>
            <a:ext cx="2188766" cy="843173"/>
            <a:chOff x="9102258" y="2720366"/>
            <a:chExt cx="1664526" cy="843173"/>
          </a:xfrm>
        </p:grpSpPr>
        <p:sp>
          <p:nvSpPr>
            <p:cNvPr id="98" name="Message">
              <a:extLst>
                <a:ext uri="{FF2B5EF4-FFF2-40B4-BE49-F238E27FC236}">
                  <a16:creationId xmlns:a16="http://schemas.microsoft.com/office/drawing/2014/main" id="{035A5A0F-232B-4D26-9618-D159005A0DE3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99" name="Tip">
              <a:extLst>
                <a:ext uri="{FF2B5EF4-FFF2-40B4-BE49-F238E27FC236}">
                  <a16:creationId xmlns:a16="http://schemas.microsoft.com/office/drawing/2014/main" id="{C782833F-6E86-4069-9BFA-E08D656C9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00" name="Line">
            <a:extLst>
              <a:ext uri="{FF2B5EF4-FFF2-40B4-BE49-F238E27FC236}">
                <a16:creationId xmlns:a16="http://schemas.microsoft.com/office/drawing/2014/main" id="{E7C50201-A3B5-4096-93BF-C3A33CF9B96F}"/>
              </a:ext>
            </a:extLst>
          </p:cNvPr>
          <p:cNvCxnSpPr>
            <a:cxnSpLocks/>
          </p:cNvCxnSpPr>
          <p:nvPr/>
        </p:nvCxnSpPr>
        <p:spPr bwMode="auto">
          <a:xfrm>
            <a:off x="1855647" y="4550521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1" name="Picture 6" descr="성조기 마크 이미지 검색결과">
            <a:extLst>
              <a:ext uri="{FF2B5EF4-FFF2-40B4-BE49-F238E27FC236}">
                <a16:creationId xmlns:a16="http://schemas.microsoft.com/office/drawing/2014/main" id="{1922DF11-A288-4DBC-9451-191A347404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47116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" name="Picture 4" descr="태극마크 이미지 검색결과">
            <a:extLst>
              <a:ext uri="{FF2B5EF4-FFF2-40B4-BE49-F238E27FC236}">
                <a16:creationId xmlns:a16="http://schemas.microsoft.com/office/drawing/2014/main" id="{DE42F6CF-3971-42D5-8848-43787F07293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2441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F13EC020-2966-4D5B-81D0-77B6A3DA50C5}"/>
              </a:ext>
            </a:extLst>
          </p:cNvPr>
          <p:cNvGrpSpPr/>
          <p:nvPr/>
        </p:nvGrpSpPr>
        <p:grpSpPr>
          <a:xfrm>
            <a:off x="1146134" y="4667256"/>
            <a:ext cx="614271" cy="336363"/>
            <a:chOff x="5514008" y="3894430"/>
            <a:chExt cx="614271" cy="336363"/>
          </a:xfrm>
        </p:grpSpPr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C845A547-E205-49E8-880F-1E8F3573B4E4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6B19D717-2637-4BEE-89A2-598619F33638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B7A37998-0555-4588-9916-E6C7256F5327}"/>
              </a:ext>
            </a:extLst>
          </p:cNvPr>
          <p:cNvGrpSpPr/>
          <p:nvPr/>
        </p:nvGrpSpPr>
        <p:grpSpPr>
          <a:xfrm>
            <a:off x="666904" y="1663244"/>
            <a:ext cx="2622217" cy="950743"/>
            <a:chOff x="3350728" y="2024317"/>
            <a:chExt cx="2622217" cy="950743"/>
          </a:xfrm>
        </p:grpSpPr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E9C391FA-AC88-438C-A62B-9F6FB2A7ED82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8" name="그룹 107">
              <a:extLst>
                <a:ext uri="{FF2B5EF4-FFF2-40B4-BE49-F238E27FC236}">
                  <a16:creationId xmlns:a16="http://schemas.microsoft.com/office/drawing/2014/main" id="{656545ED-10EB-4145-99AD-B2759899919E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111" name="Message">
                <a:extLst>
                  <a:ext uri="{FF2B5EF4-FFF2-40B4-BE49-F238E27FC236}">
                    <a16:creationId xmlns:a16="http://schemas.microsoft.com/office/drawing/2014/main" id="{9AE23C2B-33AE-471C-9F77-14BB87D3C19F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112" name="Tip">
                <a:extLst>
                  <a:ext uri="{FF2B5EF4-FFF2-40B4-BE49-F238E27FC236}">
                    <a16:creationId xmlns:a16="http://schemas.microsoft.com/office/drawing/2014/main" id="{47BC6427-5A21-45E0-93B4-A1F14E53D325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109" name="그림 108">
              <a:extLst>
                <a:ext uri="{FF2B5EF4-FFF2-40B4-BE49-F238E27FC236}">
                  <a16:creationId xmlns:a16="http://schemas.microsoft.com/office/drawing/2014/main" id="{E05C321E-A9DA-4F68-9E6C-53F85BAD8D5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110" name="Line">
              <a:extLst>
                <a:ext uri="{FF2B5EF4-FFF2-40B4-BE49-F238E27FC236}">
                  <a16:creationId xmlns:a16="http://schemas.microsoft.com/office/drawing/2014/main" id="{A7FA0537-B10B-4922-869A-5D2B3FB7D9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7D40B334-B72F-4366-8B2A-1457197C0729}"/>
              </a:ext>
            </a:extLst>
          </p:cNvPr>
          <p:cNvGrpSpPr/>
          <p:nvPr/>
        </p:nvGrpSpPr>
        <p:grpSpPr>
          <a:xfrm>
            <a:off x="3255781" y="2313753"/>
            <a:ext cx="614271" cy="336363"/>
            <a:chOff x="5397954" y="3929103"/>
            <a:chExt cx="614271" cy="336363"/>
          </a:xfrm>
        </p:grpSpPr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2AAAE516-3774-4961-AA54-288028EB7AA4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" name="직사각형 114">
              <a:extLst>
                <a:ext uri="{FF2B5EF4-FFF2-40B4-BE49-F238E27FC236}">
                  <a16:creationId xmlns:a16="http://schemas.microsoft.com/office/drawing/2014/main" id="{1454452D-5557-4549-8E16-0A38E21AC065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116" name="Picture 6" descr="성조기 마크 이미지 검색결과">
            <a:extLst>
              <a:ext uri="{FF2B5EF4-FFF2-40B4-BE49-F238E27FC236}">
                <a16:creationId xmlns:a16="http://schemas.microsoft.com/office/drawing/2014/main" id="{B5A4DDD3-F796-4205-BBDE-AD3D289835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363581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8" name="Picture 4" descr="태극마크 이미지 검색결과">
            <a:extLst>
              <a:ext uri="{FF2B5EF4-FFF2-40B4-BE49-F238E27FC236}">
                <a16:creationId xmlns:a16="http://schemas.microsoft.com/office/drawing/2014/main" id="{D993FAD8-A63D-4776-833D-A135A701CD8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189606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F31AFCD1-2BEE-4968-84DD-006AD7CDA7A3}"/>
              </a:ext>
            </a:extLst>
          </p:cNvPr>
          <p:cNvGrpSpPr/>
          <p:nvPr/>
        </p:nvGrpSpPr>
        <p:grpSpPr>
          <a:xfrm>
            <a:off x="3329946" y="1858820"/>
            <a:ext cx="39506" cy="140236"/>
            <a:chOff x="3334412" y="4749037"/>
            <a:chExt cx="39506" cy="140236"/>
          </a:xfrm>
        </p:grpSpPr>
        <p:sp>
          <p:nvSpPr>
            <p:cNvPr id="120" name="Oval">
              <a:extLst>
                <a:ext uri="{FF2B5EF4-FFF2-40B4-BE49-F238E27FC236}">
                  <a16:creationId xmlns:a16="http://schemas.microsoft.com/office/drawing/2014/main" id="{03FD7129-A73B-488D-8D3F-9D2A06A588AA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6893975E-7314-4BAD-A7E3-544A509FC52F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6A2EF3B6-5C92-4589-8821-619355C8C40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7C8756B3-1508-42C4-B5DD-D89AE3FBDCBE}"/>
              </a:ext>
            </a:extLst>
          </p:cNvPr>
          <p:cNvGrpSpPr/>
          <p:nvPr/>
        </p:nvGrpSpPr>
        <p:grpSpPr>
          <a:xfrm>
            <a:off x="629199" y="5595569"/>
            <a:ext cx="1862993" cy="225703"/>
            <a:chOff x="3390211" y="5837215"/>
            <a:chExt cx="1862993" cy="225703"/>
          </a:xfrm>
        </p:grpSpPr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78611DBB-0C72-4CE4-8540-F89238265EC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25" name="Attachment">
              <a:extLst>
                <a:ext uri="{FF2B5EF4-FFF2-40B4-BE49-F238E27FC236}">
                  <a16:creationId xmlns:a16="http://schemas.microsoft.com/office/drawing/2014/main" id="{6207365F-D98E-43D1-AD5E-B2E2E9F6AF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6" name="Medium Icons">
              <a:extLst>
                <a:ext uri="{FF2B5EF4-FFF2-40B4-BE49-F238E27FC236}">
                  <a16:creationId xmlns:a16="http://schemas.microsoft.com/office/drawing/2014/main" id="{4D1505BB-F332-444E-B96D-91C0A635471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7" name="Crop">
              <a:extLst>
                <a:ext uri="{FF2B5EF4-FFF2-40B4-BE49-F238E27FC236}">
                  <a16:creationId xmlns:a16="http://schemas.microsoft.com/office/drawing/2014/main" id="{34AC64D9-DD38-487B-A290-6AAF3BD0048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8" name="그래픽 127" descr="채우기 없는 활짝 웃는 얼굴">
              <a:extLst>
                <a:ext uri="{FF2B5EF4-FFF2-40B4-BE49-F238E27FC236}">
                  <a16:creationId xmlns:a16="http://schemas.microsoft.com/office/drawing/2014/main" id="{FDA33F71-CC53-4E8D-8B52-88603AFF8CA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29" name="그래픽 128" descr="전자 메일">
              <a:extLst>
                <a:ext uri="{FF2B5EF4-FFF2-40B4-BE49-F238E27FC236}">
                  <a16:creationId xmlns:a16="http://schemas.microsoft.com/office/drawing/2014/main" id="{AFDDF7C1-1E37-49E1-B998-33FB760022C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30" name="그룹 129">
              <a:extLst>
                <a:ext uri="{FF2B5EF4-FFF2-40B4-BE49-F238E27FC236}">
                  <a16:creationId xmlns:a16="http://schemas.microsoft.com/office/drawing/2014/main" id="{F1C79A5F-BF1B-49F1-987F-BA0A9222B110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31" name="Text Box">
                <a:extLst>
                  <a:ext uri="{FF2B5EF4-FFF2-40B4-BE49-F238E27FC236}">
                    <a16:creationId xmlns:a16="http://schemas.microsoft.com/office/drawing/2014/main" id="{C1DB9ABE-EDBD-4E0B-B149-6A54F720C0DB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132" name="Add">
                <a:extLst>
                  <a:ext uri="{FF2B5EF4-FFF2-40B4-BE49-F238E27FC236}">
                    <a16:creationId xmlns:a16="http://schemas.microsoft.com/office/drawing/2014/main" id="{29C0BB91-869B-417C-83DE-DC01A331A1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A02D1E1D-5131-4DF8-B839-CCFBDF2B3A69}"/>
              </a:ext>
            </a:extLst>
          </p:cNvPr>
          <p:cNvGrpSpPr/>
          <p:nvPr/>
        </p:nvGrpSpPr>
        <p:grpSpPr>
          <a:xfrm>
            <a:off x="620128" y="1137159"/>
            <a:ext cx="3393731" cy="4392217"/>
            <a:chOff x="3303952" y="1741008"/>
            <a:chExt cx="6322065" cy="4392217"/>
          </a:xfrm>
        </p:grpSpPr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95DE526E-5633-47B1-88AB-CED4D2FFB63E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137" name="Password Box">
                <a:extLst>
                  <a:ext uri="{FF2B5EF4-FFF2-40B4-BE49-F238E27FC236}">
                    <a16:creationId xmlns:a16="http://schemas.microsoft.com/office/drawing/2014/main" id="{2A8320A1-B987-4642-A9DD-A13E2667B3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38" name="그룹 137">
                <a:extLst>
                  <a:ext uri="{FF2B5EF4-FFF2-40B4-BE49-F238E27FC236}">
                    <a16:creationId xmlns:a16="http://schemas.microsoft.com/office/drawing/2014/main" id="{1E58887A-5BD3-40D0-B363-04F567C15754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39" name="Line">
                  <a:extLst>
                    <a:ext uri="{FF2B5EF4-FFF2-40B4-BE49-F238E27FC236}">
                      <a16:creationId xmlns:a16="http://schemas.microsoft.com/office/drawing/2014/main" id="{08A33A52-8DC6-4B9B-93C8-DF7A5F7ECB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0" name="Password Box">
                  <a:extLst>
                    <a:ext uri="{FF2B5EF4-FFF2-40B4-BE49-F238E27FC236}">
                      <a16:creationId xmlns:a16="http://schemas.microsoft.com/office/drawing/2014/main" id="{333A433A-2C7B-4A29-B89D-67B1611BAAE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135" name="Line">
              <a:extLst>
                <a:ext uri="{FF2B5EF4-FFF2-40B4-BE49-F238E27FC236}">
                  <a16:creationId xmlns:a16="http://schemas.microsoft.com/office/drawing/2014/main" id="{B32BF50D-5E9E-4DF2-81D1-EB45747E59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Line">
              <a:extLst>
                <a:ext uri="{FF2B5EF4-FFF2-40B4-BE49-F238E27FC236}">
                  <a16:creationId xmlns:a16="http://schemas.microsoft.com/office/drawing/2014/main" id="{300DDC4F-3CF1-48D8-9FE1-D56A706AD4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76B89929-8885-43A3-AFE0-AD483D10F507}"/>
              </a:ext>
            </a:extLst>
          </p:cNvPr>
          <p:cNvSpPr/>
          <p:nvPr/>
        </p:nvSpPr>
        <p:spPr>
          <a:xfrm>
            <a:off x="622109" y="5051415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143" name="그래픽 142" descr="방향">
            <a:extLst>
              <a:ext uri="{FF2B5EF4-FFF2-40B4-BE49-F238E27FC236}">
                <a16:creationId xmlns:a16="http://schemas.microsoft.com/office/drawing/2014/main" id="{6DF1CE40-A718-4BA0-B33C-B4DB86C7CF10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720065" y="5204910"/>
            <a:ext cx="298490" cy="298490"/>
          </a:xfrm>
          <a:prstGeom prst="rect">
            <a:avLst/>
          </a:prstGeom>
        </p:spPr>
      </p:pic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AB16ADEC-3B2E-46A5-AA03-F94746D1A07C}"/>
              </a:ext>
            </a:extLst>
          </p:cNvPr>
          <p:cNvSpPr/>
          <p:nvPr/>
        </p:nvSpPr>
        <p:spPr>
          <a:xfrm>
            <a:off x="546249" y="710322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60928B06-8B8B-4C8A-830C-F8BC692516D9}"/>
              </a:ext>
            </a:extLst>
          </p:cNvPr>
          <p:cNvGrpSpPr/>
          <p:nvPr/>
        </p:nvGrpSpPr>
        <p:grpSpPr>
          <a:xfrm>
            <a:off x="5945848" y="785499"/>
            <a:ext cx="1055631" cy="216000"/>
            <a:chOff x="6311922" y="1383762"/>
            <a:chExt cx="1055631" cy="216000"/>
          </a:xfrm>
        </p:grpSpPr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4AE9BE3B-3EFD-4FAC-A872-78BA4BBB80BF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19" name="Oval">
                <a:extLst>
                  <a:ext uri="{FF2B5EF4-FFF2-40B4-BE49-F238E27FC236}">
                    <a16:creationId xmlns:a16="http://schemas.microsoft.com/office/drawing/2014/main" id="{4C1CBEF7-1DA5-4E93-82E7-224221E1722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0" name="Oval">
                <a:extLst>
                  <a:ext uri="{FF2B5EF4-FFF2-40B4-BE49-F238E27FC236}">
                    <a16:creationId xmlns:a16="http://schemas.microsoft.com/office/drawing/2014/main" id="{4A545E7E-32CF-4D1C-9C85-AAD7C57ED7B8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F7F484F3-15DB-4B4E-97F1-B5113B005AAF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16" name="그래픽 215" descr="신호음 장치">
              <a:extLst>
                <a:ext uri="{FF2B5EF4-FFF2-40B4-BE49-F238E27FC236}">
                  <a16:creationId xmlns:a16="http://schemas.microsoft.com/office/drawing/2014/main" id="{23A57376-F69F-445A-847A-FFA708051D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17" name="Hamburger Button">
              <a:extLst>
                <a:ext uri="{FF2B5EF4-FFF2-40B4-BE49-F238E27FC236}">
                  <a16:creationId xmlns:a16="http://schemas.microsoft.com/office/drawing/2014/main" id="{B42B5828-6D45-4C19-B5D0-4BC75C917DC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8" name="Search Icon">
              <a:extLst>
                <a:ext uri="{FF2B5EF4-FFF2-40B4-BE49-F238E27FC236}">
                  <a16:creationId xmlns:a16="http://schemas.microsoft.com/office/drawing/2014/main" id="{E8BCEC05-BD25-431C-BF5B-CC272DD753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8" name="Scroll Indicator">
            <a:extLst>
              <a:ext uri="{FF2B5EF4-FFF2-40B4-BE49-F238E27FC236}">
                <a16:creationId xmlns:a16="http://schemas.microsoft.com/office/drawing/2014/main" id="{1899BAF9-F95A-439D-9A1D-A7BE487A2CE3}"/>
              </a:ext>
            </a:extLst>
          </p:cNvPr>
          <p:cNvGrpSpPr/>
          <p:nvPr/>
        </p:nvGrpSpPr>
        <p:grpSpPr>
          <a:xfrm>
            <a:off x="3985580" y="1142574"/>
            <a:ext cx="25400" cy="3816000"/>
            <a:chOff x="892175" y="1261242"/>
            <a:chExt cx="25400" cy="3016250"/>
          </a:xfrm>
        </p:grpSpPr>
        <p:cxnSp>
          <p:nvCxnSpPr>
            <p:cNvPr id="212" name="Track">
              <a:extLst>
                <a:ext uri="{FF2B5EF4-FFF2-40B4-BE49-F238E27FC236}">
                  <a16:creationId xmlns:a16="http://schemas.microsoft.com/office/drawing/2014/main" id="{AD86D0CB-84FE-4C76-8BC8-7910A6027D52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Thumb">
              <a:extLst>
                <a:ext uri="{FF2B5EF4-FFF2-40B4-BE49-F238E27FC236}">
                  <a16:creationId xmlns:a16="http://schemas.microsoft.com/office/drawing/2014/main" id="{9BF7D9AC-F6A1-4D77-A5C7-1698E946A7B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A2511E0B-8516-4F9D-AD14-6099D9260D22}"/>
              </a:ext>
            </a:extLst>
          </p:cNvPr>
          <p:cNvGrpSpPr/>
          <p:nvPr/>
        </p:nvGrpSpPr>
        <p:grpSpPr>
          <a:xfrm>
            <a:off x="4059880" y="1101921"/>
            <a:ext cx="2993860" cy="4717156"/>
            <a:chOff x="7166381" y="1705770"/>
            <a:chExt cx="2338922" cy="4717156"/>
          </a:xfrm>
        </p:grpSpPr>
        <p:sp>
          <p:nvSpPr>
            <p:cNvPr id="210" name="Window Body">
              <a:extLst>
                <a:ext uri="{FF2B5EF4-FFF2-40B4-BE49-F238E27FC236}">
                  <a16:creationId xmlns:a16="http://schemas.microsoft.com/office/drawing/2014/main" id="{F5938208-9D95-4B36-AA2C-A2C5928F772B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1" name="Title Bar">
              <a:extLst>
                <a:ext uri="{FF2B5EF4-FFF2-40B4-BE49-F238E27FC236}">
                  <a16:creationId xmlns:a16="http://schemas.microsoft.com/office/drawing/2014/main" id="{F80961E7-F294-44BB-A2DB-78197A236D01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60" name="Bar">
            <a:extLst>
              <a:ext uri="{FF2B5EF4-FFF2-40B4-BE49-F238E27FC236}">
                <a16:creationId xmlns:a16="http://schemas.microsoft.com/office/drawing/2014/main" id="{6349F369-9BB7-45DB-B610-4A2332AEE4D2}"/>
              </a:ext>
            </a:extLst>
          </p:cNvPr>
          <p:cNvSpPr/>
          <p:nvPr/>
        </p:nvSpPr>
        <p:spPr>
          <a:xfrm>
            <a:off x="4059799" y="1100809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1050" b="1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 멤버</a:t>
            </a: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E081E959-9B15-447D-A482-B0621DDFC9B2}"/>
              </a:ext>
            </a:extLst>
          </p:cNvPr>
          <p:cNvSpPr/>
          <p:nvPr/>
        </p:nvSpPr>
        <p:spPr>
          <a:xfrm flipV="1">
            <a:off x="545602" y="709827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3" name="Chevron Right">
            <a:extLst>
              <a:ext uri="{FF2B5EF4-FFF2-40B4-BE49-F238E27FC236}">
                <a16:creationId xmlns:a16="http://schemas.microsoft.com/office/drawing/2014/main" id="{A10782B6-7E4B-4EF0-8405-57F68C4DFC31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2879305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DA6676EA-4B98-45AF-9ADB-61247E5D7B73}"/>
              </a:ext>
            </a:extLst>
          </p:cNvPr>
          <p:cNvGrpSpPr/>
          <p:nvPr/>
        </p:nvGrpSpPr>
        <p:grpSpPr>
          <a:xfrm>
            <a:off x="635525" y="765056"/>
            <a:ext cx="1889926" cy="258628"/>
            <a:chOff x="4854356" y="5097357"/>
            <a:chExt cx="1889926" cy="258628"/>
          </a:xfrm>
        </p:grpSpPr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18196B71-90CC-4385-8F7A-E1E3B2BE141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170E5C07-05CD-45EF-A045-595A175D5CA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227" name="그룹 226">
                <a:extLst>
                  <a:ext uri="{FF2B5EF4-FFF2-40B4-BE49-F238E27FC236}">
                    <a16:creationId xmlns:a16="http://schemas.microsoft.com/office/drawing/2014/main" id="{7DF37391-D50E-4985-A60C-DD1F4062620E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231" name="그림 230">
                  <a:extLst>
                    <a:ext uri="{FF2B5EF4-FFF2-40B4-BE49-F238E27FC236}">
                      <a16:creationId xmlns:a16="http://schemas.microsoft.com/office/drawing/2014/main" id="{12F50B06-D7DE-46C5-AA9A-453DBF91D2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2" name="그림 231">
                  <a:extLst>
                    <a:ext uri="{FF2B5EF4-FFF2-40B4-BE49-F238E27FC236}">
                      <a16:creationId xmlns:a16="http://schemas.microsoft.com/office/drawing/2014/main" id="{4E414E56-5908-476B-BAB9-43DF5A8464B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228" name="그룹 227">
                <a:extLst>
                  <a:ext uri="{FF2B5EF4-FFF2-40B4-BE49-F238E27FC236}">
                    <a16:creationId xmlns:a16="http://schemas.microsoft.com/office/drawing/2014/main" id="{574C5160-3537-4A17-9D9D-B3B145075458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229" name="그림 228">
                  <a:extLst>
                    <a:ext uri="{FF2B5EF4-FFF2-40B4-BE49-F238E27FC236}">
                      <a16:creationId xmlns:a16="http://schemas.microsoft.com/office/drawing/2014/main" id="{0F41F631-97F7-41B9-BACE-760176DBFC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30" name="그림 229">
                  <a:extLst>
                    <a:ext uri="{FF2B5EF4-FFF2-40B4-BE49-F238E27FC236}">
                      <a16:creationId xmlns:a16="http://schemas.microsoft.com/office/drawing/2014/main" id="{83FAC845-F278-4B71-9631-23FE4BCB92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3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426C386-2E29-4B9F-A67D-E612361BF42A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4024095" y="1454833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341" name="Add User">
            <a:extLst>
              <a:ext uri="{FF2B5EF4-FFF2-40B4-BE49-F238E27FC236}">
                <a16:creationId xmlns:a16="http://schemas.microsoft.com/office/drawing/2014/main" id="{2CB8F136-1CF3-45C0-83FE-24EA0FD192E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2343" y="1166548"/>
            <a:ext cx="164272" cy="164272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6" name="타원 345">
            <a:extLst>
              <a:ext uri="{FF2B5EF4-FFF2-40B4-BE49-F238E27FC236}">
                <a16:creationId xmlns:a16="http://schemas.microsoft.com/office/drawing/2014/main" id="{345C17DB-4CD0-458F-968A-101594A20165}"/>
              </a:ext>
            </a:extLst>
          </p:cNvPr>
          <p:cNvSpPr>
            <a:spLocks noChangeAspect="1"/>
          </p:cNvSpPr>
          <p:nvPr/>
        </p:nvSpPr>
        <p:spPr>
          <a:xfrm>
            <a:off x="3985580" y="101573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7" name="Flyout">
            <a:extLst>
              <a:ext uri="{FF2B5EF4-FFF2-40B4-BE49-F238E27FC236}">
                <a16:creationId xmlns:a16="http://schemas.microsoft.com/office/drawing/2014/main" id="{46B45D89-EE3F-4A5F-93B1-3921A483168F}"/>
              </a:ext>
            </a:extLst>
          </p:cNvPr>
          <p:cNvSpPr/>
          <p:nvPr/>
        </p:nvSpPr>
        <p:spPr>
          <a:xfrm>
            <a:off x="6064943" y="5530292"/>
            <a:ext cx="950796" cy="242912"/>
          </a:xfrm>
          <a:prstGeom prst="rect">
            <a:avLst/>
          </a:prstGeom>
          <a:solidFill>
            <a:srgbClr val="7F7F7F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멤버로 추가</a:t>
            </a:r>
            <a:endParaRPr lang="en-US" altLang="ko-KR" sz="8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8" name="타원 347">
            <a:extLst>
              <a:ext uri="{FF2B5EF4-FFF2-40B4-BE49-F238E27FC236}">
                <a16:creationId xmlns:a16="http://schemas.microsoft.com/office/drawing/2014/main" id="{5466A7D5-7D6B-4B78-9BD3-6C95240AC832}"/>
              </a:ext>
            </a:extLst>
          </p:cNvPr>
          <p:cNvSpPr>
            <a:spLocks noChangeAspect="1"/>
          </p:cNvSpPr>
          <p:nvPr/>
        </p:nvSpPr>
        <p:spPr>
          <a:xfrm>
            <a:off x="6659724" y="53788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66" name="타원 365">
            <a:extLst>
              <a:ext uri="{FF2B5EF4-FFF2-40B4-BE49-F238E27FC236}">
                <a16:creationId xmlns:a16="http://schemas.microsoft.com/office/drawing/2014/main" id="{1943B371-DDC1-4CEE-8AFD-716E18850B2E}"/>
              </a:ext>
            </a:extLst>
          </p:cNvPr>
          <p:cNvSpPr>
            <a:spLocks noChangeAspect="1"/>
          </p:cNvSpPr>
          <p:nvPr/>
        </p:nvSpPr>
        <p:spPr>
          <a:xfrm>
            <a:off x="6580082" y="10854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13B86CD3-B58C-414F-819A-EB37FF50DEC7}"/>
              </a:ext>
            </a:extLst>
          </p:cNvPr>
          <p:cNvGrpSpPr/>
          <p:nvPr/>
        </p:nvGrpSpPr>
        <p:grpSpPr>
          <a:xfrm>
            <a:off x="6358591" y="747741"/>
            <a:ext cx="294548" cy="294548"/>
            <a:chOff x="6365176" y="855973"/>
            <a:chExt cx="294548" cy="294548"/>
          </a:xfrm>
        </p:grpSpPr>
        <p:sp>
          <p:nvSpPr>
            <p:cNvPr id="372" name="Oval">
              <a:extLst>
                <a:ext uri="{FF2B5EF4-FFF2-40B4-BE49-F238E27FC236}">
                  <a16:creationId xmlns:a16="http://schemas.microsoft.com/office/drawing/2014/main" id="{0C9CC1C2-6BD8-45E3-A818-319038F986A1}"/>
                </a:ext>
              </a:extLst>
            </p:cNvPr>
            <p:cNvSpPr/>
            <p:nvPr/>
          </p:nvSpPr>
          <p:spPr>
            <a:xfrm>
              <a:off x="6365176" y="855973"/>
              <a:ext cx="294548" cy="29454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3" name="User">
              <a:extLst>
                <a:ext uri="{FF2B5EF4-FFF2-40B4-BE49-F238E27FC236}">
                  <a16:creationId xmlns:a16="http://schemas.microsoft.com/office/drawing/2014/main" id="{F4669586-AE11-4F1C-A2E4-366A6EFA56B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44188" y="922285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74" name="타원 373">
            <a:extLst>
              <a:ext uri="{FF2B5EF4-FFF2-40B4-BE49-F238E27FC236}">
                <a16:creationId xmlns:a16="http://schemas.microsoft.com/office/drawing/2014/main" id="{7C9E29A6-E538-4993-BAFB-E7BEC044B169}"/>
              </a:ext>
            </a:extLst>
          </p:cNvPr>
          <p:cNvSpPr>
            <a:spLocks noChangeAspect="1"/>
          </p:cNvSpPr>
          <p:nvPr/>
        </p:nvSpPr>
        <p:spPr>
          <a:xfrm>
            <a:off x="6290878" y="5926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9ABADCA1-E8E0-4331-96AE-0C8BBCBFB1AC}"/>
              </a:ext>
            </a:extLst>
          </p:cNvPr>
          <p:cNvSpPr/>
          <p:nvPr/>
        </p:nvSpPr>
        <p:spPr>
          <a:xfrm>
            <a:off x="4092123" y="153364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0/</a:t>
            </a:r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D445A11E-C86A-4128-982E-9D9273B26E34}"/>
              </a:ext>
            </a:extLst>
          </p:cNvPr>
          <p:cNvSpPr/>
          <p:nvPr/>
        </p:nvSpPr>
        <p:spPr>
          <a:xfrm>
            <a:off x="6283323" y="1533649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4" name="타원 153">
            <a:extLst>
              <a:ext uri="{FF2B5EF4-FFF2-40B4-BE49-F238E27FC236}">
                <a16:creationId xmlns:a16="http://schemas.microsoft.com/office/drawing/2014/main" id="{A12479D3-73E4-4CFC-B226-7BA59CAED11E}"/>
              </a:ext>
            </a:extLst>
          </p:cNvPr>
          <p:cNvSpPr/>
          <p:nvPr/>
        </p:nvSpPr>
        <p:spPr>
          <a:xfrm>
            <a:off x="6810640" y="156167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55" name="Accept">
            <a:extLst>
              <a:ext uri="{FF2B5EF4-FFF2-40B4-BE49-F238E27FC236}">
                <a16:creationId xmlns:a16="http://schemas.microsoft.com/office/drawing/2014/main" id="{D3E9760C-D697-4235-9B39-0E5874EA74DC}"/>
              </a:ext>
            </a:extLst>
          </p:cNvPr>
          <p:cNvSpPr>
            <a:spLocks noChangeAspect="1"/>
          </p:cNvSpPr>
          <p:nvPr/>
        </p:nvSpPr>
        <p:spPr bwMode="auto">
          <a:xfrm>
            <a:off x="6835554" y="160149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E318EBD1-4A0B-4BF3-9228-2AF5326490E6}"/>
              </a:ext>
            </a:extLst>
          </p:cNvPr>
          <p:cNvSpPr>
            <a:spLocks noChangeAspect="1"/>
          </p:cNvSpPr>
          <p:nvPr/>
        </p:nvSpPr>
        <p:spPr>
          <a:xfrm>
            <a:off x="3941914" y="13779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6BE61FC-0C7D-461E-8A8D-40A2DA67CDFC}"/>
              </a:ext>
            </a:extLst>
          </p:cNvPr>
          <p:cNvGrpSpPr/>
          <p:nvPr/>
        </p:nvGrpSpPr>
        <p:grpSpPr>
          <a:xfrm>
            <a:off x="4151166" y="1815245"/>
            <a:ext cx="2815643" cy="377855"/>
            <a:chOff x="4151166" y="1815245"/>
            <a:chExt cx="2815643" cy="377855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80E1CCCF-3790-47DB-9B75-B72597489BBA}"/>
                </a:ext>
              </a:extLst>
            </p:cNvPr>
            <p:cNvGrpSpPr/>
            <p:nvPr/>
          </p:nvGrpSpPr>
          <p:grpSpPr>
            <a:xfrm>
              <a:off x="4151166" y="1815245"/>
              <a:ext cx="1259315" cy="377855"/>
              <a:chOff x="4151166" y="1815245"/>
              <a:chExt cx="1259315" cy="377855"/>
            </a:xfrm>
          </p:grpSpPr>
          <p:grpSp>
            <p:nvGrpSpPr>
              <p:cNvPr id="238" name="그룹 237">
                <a:extLst>
                  <a:ext uri="{FF2B5EF4-FFF2-40B4-BE49-F238E27FC236}">
                    <a16:creationId xmlns:a16="http://schemas.microsoft.com/office/drawing/2014/main" id="{F1ABE90A-F435-40B9-94F5-2ECCE9DB90F3}"/>
                  </a:ext>
                </a:extLst>
              </p:cNvPr>
              <p:cNvGrpSpPr/>
              <p:nvPr/>
            </p:nvGrpSpPr>
            <p:grpSpPr>
              <a:xfrm>
                <a:off x="4176554" y="1815245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239" name="직사각형 238">
                  <a:extLst>
                    <a:ext uri="{FF2B5EF4-FFF2-40B4-BE49-F238E27FC236}">
                      <a16:creationId xmlns:a16="http://schemas.microsoft.com/office/drawing/2014/main" id="{7DC9B509-2A05-48D3-8F3D-0EBBE88B71C7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240" name="Profile Picture">
                  <a:extLst>
                    <a:ext uri="{FF2B5EF4-FFF2-40B4-BE49-F238E27FC236}">
                      <a16:creationId xmlns:a16="http://schemas.microsoft.com/office/drawing/2014/main" id="{17A14A98-64B6-446C-8DD2-1DD8EF5AA49B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42" name="Background">
                    <a:extLst>
                      <a:ext uri="{FF2B5EF4-FFF2-40B4-BE49-F238E27FC236}">
                        <a16:creationId xmlns:a16="http://schemas.microsoft.com/office/drawing/2014/main" id="{DD988271-13F7-48E1-ABE2-1313398D81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43" name="Profile Icon">
                    <a:extLst>
                      <a:ext uri="{FF2B5EF4-FFF2-40B4-BE49-F238E27FC236}">
                        <a16:creationId xmlns:a16="http://schemas.microsoft.com/office/drawing/2014/main" id="{2A22635D-97D0-4B00-906E-4E9138A103E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41" name="직사각형 240">
                  <a:extLst>
                    <a:ext uri="{FF2B5EF4-FFF2-40B4-BE49-F238E27FC236}">
                      <a16:creationId xmlns:a16="http://schemas.microsoft.com/office/drawing/2014/main" id="{1AD1B3FA-803D-46C6-A04D-CF5ED7C3C2E9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솔루션팀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44" name="타원 243">
                <a:extLst>
                  <a:ext uri="{FF2B5EF4-FFF2-40B4-BE49-F238E27FC236}">
                    <a16:creationId xmlns:a16="http://schemas.microsoft.com/office/drawing/2014/main" id="{1A9B630C-2CCA-444E-B60F-3A22E924AC2F}"/>
                  </a:ext>
                </a:extLst>
              </p:cNvPr>
              <p:cNvSpPr/>
              <p:nvPr/>
            </p:nvSpPr>
            <p:spPr>
              <a:xfrm>
                <a:off x="4151166" y="1821770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45" name="그래픽 244" descr="스마트폰">
                <a:extLst>
                  <a:ext uri="{FF2B5EF4-FFF2-40B4-BE49-F238E27FC236}">
                    <a16:creationId xmlns:a16="http://schemas.microsoft.com/office/drawing/2014/main" id="{C24A4ACE-3E7E-46E2-AEDB-1C387D7204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4380326" y="2023245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A6DD4DFE-C0FF-4237-BEAA-39911315E765}"/>
                </a:ext>
              </a:extLst>
            </p:cNvPr>
            <p:cNvGrpSpPr/>
            <p:nvPr/>
          </p:nvGrpSpPr>
          <p:grpSpPr>
            <a:xfrm>
              <a:off x="6822809" y="1932172"/>
              <a:ext cx="144000" cy="144000"/>
              <a:chOff x="3466614" y="2872401"/>
              <a:chExt cx="144000" cy="144000"/>
            </a:xfrm>
          </p:grpSpPr>
          <p:sp>
            <p:nvSpPr>
              <p:cNvPr id="158" name="타원 157">
                <a:extLst>
                  <a:ext uri="{FF2B5EF4-FFF2-40B4-BE49-F238E27FC236}">
                    <a16:creationId xmlns:a16="http://schemas.microsoft.com/office/drawing/2014/main" id="{8EF53E4A-B035-41D3-81FE-53B6F9AE7EA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9" name="Accept">
                <a:extLst>
                  <a:ext uri="{FF2B5EF4-FFF2-40B4-BE49-F238E27FC236}">
                    <a16:creationId xmlns:a16="http://schemas.microsoft.com/office/drawing/2014/main" id="{94DFF257-B5C8-4159-AC6F-DB118DDB30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8F398605-8AD8-41F8-B804-6BEE397E93E3}"/>
              </a:ext>
            </a:extLst>
          </p:cNvPr>
          <p:cNvGrpSpPr/>
          <p:nvPr/>
        </p:nvGrpSpPr>
        <p:grpSpPr>
          <a:xfrm>
            <a:off x="4151166" y="2283799"/>
            <a:ext cx="2815643" cy="377855"/>
            <a:chOff x="4151166" y="2277855"/>
            <a:chExt cx="2815643" cy="377855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A0399981-80BF-471B-8DB2-4A9498CF22C5}"/>
                </a:ext>
              </a:extLst>
            </p:cNvPr>
            <p:cNvGrpSpPr/>
            <p:nvPr/>
          </p:nvGrpSpPr>
          <p:grpSpPr>
            <a:xfrm>
              <a:off x="4151166" y="2277855"/>
              <a:ext cx="1259315" cy="377855"/>
              <a:chOff x="1576234" y="5435616"/>
              <a:chExt cx="1259315" cy="377855"/>
            </a:xfrm>
          </p:grpSpPr>
          <p:grpSp>
            <p:nvGrpSpPr>
              <p:cNvPr id="247" name="그룹 246">
                <a:extLst>
                  <a:ext uri="{FF2B5EF4-FFF2-40B4-BE49-F238E27FC236}">
                    <a16:creationId xmlns:a16="http://schemas.microsoft.com/office/drawing/2014/main" id="{80E6962B-F639-4779-BBC6-2412AC090BF6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250" name="직사각형 249">
                  <a:extLst>
                    <a:ext uri="{FF2B5EF4-FFF2-40B4-BE49-F238E27FC236}">
                      <a16:creationId xmlns:a16="http://schemas.microsoft.com/office/drawing/2014/main" id="{4FDBFA5F-9F14-431C-8870-F1CED88AE280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김용주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251" name="Profile Picture">
                  <a:extLst>
                    <a:ext uri="{FF2B5EF4-FFF2-40B4-BE49-F238E27FC236}">
                      <a16:creationId xmlns:a16="http://schemas.microsoft.com/office/drawing/2014/main" id="{1D877EA8-814D-473F-9D2E-1ECAB4C6A46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54" name="Background">
                    <a:extLst>
                      <a:ext uri="{FF2B5EF4-FFF2-40B4-BE49-F238E27FC236}">
                        <a16:creationId xmlns:a16="http://schemas.microsoft.com/office/drawing/2014/main" id="{074D9914-66B0-4B59-AB1A-768A75A6676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55" name="Profile Icon">
                    <a:extLst>
                      <a:ext uri="{FF2B5EF4-FFF2-40B4-BE49-F238E27FC236}">
                        <a16:creationId xmlns:a16="http://schemas.microsoft.com/office/drawing/2014/main" id="{073ABD93-5EBD-4EE3-95D5-30A282E5AF7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52" name="직사각형 251">
                  <a:extLst>
                    <a:ext uri="{FF2B5EF4-FFF2-40B4-BE49-F238E27FC236}">
                      <a16:creationId xmlns:a16="http://schemas.microsoft.com/office/drawing/2014/main" id="{E63AB37E-FE5C-46C8-82B9-D9496D336AD6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248" name="타원 247">
                <a:extLst>
                  <a:ext uri="{FF2B5EF4-FFF2-40B4-BE49-F238E27FC236}">
                    <a16:creationId xmlns:a16="http://schemas.microsoft.com/office/drawing/2014/main" id="{F345B780-D3F1-47DF-B5C6-CAE9C488AC0F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49" name="그래픽 248" descr="스마트폰">
                <a:extLst>
                  <a:ext uri="{FF2B5EF4-FFF2-40B4-BE49-F238E27FC236}">
                    <a16:creationId xmlns:a16="http://schemas.microsoft.com/office/drawing/2014/main" id="{D5DBD32C-E13D-4AB6-A650-CFB0C47294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61" name="그룹 160">
              <a:extLst>
                <a:ext uri="{FF2B5EF4-FFF2-40B4-BE49-F238E27FC236}">
                  <a16:creationId xmlns:a16="http://schemas.microsoft.com/office/drawing/2014/main" id="{A30AE4A3-72C0-42F2-B7BF-CCBEA81B063B}"/>
                </a:ext>
              </a:extLst>
            </p:cNvPr>
            <p:cNvGrpSpPr/>
            <p:nvPr/>
          </p:nvGrpSpPr>
          <p:grpSpPr>
            <a:xfrm>
              <a:off x="6822809" y="2394782"/>
              <a:ext cx="144000" cy="144000"/>
              <a:chOff x="3466614" y="2872401"/>
              <a:chExt cx="144000" cy="144000"/>
            </a:xfrm>
          </p:grpSpPr>
          <p:sp>
            <p:nvSpPr>
              <p:cNvPr id="162" name="타원 161">
                <a:extLst>
                  <a:ext uri="{FF2B5EF4-FFF2-40B4-BE49-F238E27FC236}">
                    <a16:creationId xmlns:a16="http://schemas.microsoft.com/office/drawing/2014/main" id="{1D51AF0B-3082-4947-90B7-FBE6666FE44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63" name="Accept">
                <a:extLst>
                  <a:ext uri="{FF2B5EF4-FFF2-40B4-BE49-F238E27FC236}">
                    <a16:creationId xmlns:a16="http://schemas.microsoft.com/office/drawing/2014/main" id="{CA4015E6-EF60-4E38-ACC2-83E8E4C1B2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94C10C5C-4098-4249-944F-B56AA9D9CACC}"/>
              </a:ext>
            </a:extLst>
          </p:cNvPr>
          <p:cNvGrpSpPr/>
          <p:nvPr/>
        </p:nvGrpSpPr>
        <p:grpSpPr>
          <a:xfrm>
            <a:off x="4151166" y="2752353"/>
            <a:ext cx="2815643" cy="377855"/>
            <a:chOff x="4151166" y="2752353"/>
            <a:chExt cx="2815643" cy="377855"/>
          </a:xfrm>
        </p:grpSpPr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864A9F4B-BEAD-47B7-AC0A-BF14AA37FED5}"/>
                </a:ext>
              </a:extLst>
            </p:cNvPr>
            <p:cNvGrpSpPr/>
            <p:nvPr/>
          </p:nvGrpSpPr>
          <p:grpSpPr>
            <a:xfrm>
              <a:off x="4151166" y="2752353"/>
              <a:ext cx="1259315" cy="377855"/>
              <a:chOff x="1576234" y="5435616"/>
              <a:chExt cx="1259315" cy="377855"/>
            </a:xfrm>
          </p:grpSpPr>
          <p:grpSp>
            <p:nvGrpSpPr>
              <p:cNvPr id="264" name="그룹 263">
                <a:extLst>
                  <a:ext uri="{FF2B5EF4-FFF2-40B4-BE49-F238E27FC236}">
                    <a16:creationId xmlns:a16="http://schemas.microsoft.com/office/drawing/2014/main" id="{A3FB489E-C362-4378-9EDB-9E9735931B42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281" name="직사각형 280">
                  <a:extLst>
                    <a:ext uri="{FF2B5EF4-FFF2-40B4-BE49-F238E27FC236}">
                      <a16:creationId xmlns:a16="http://schemas.microsoft.com/office/drawing/2014/main" id="{206982CA-8FD7-450D-B895-E5367811BB68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신동인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282" name="Profile Picture">
                  <a:extLst>
                    <a:ext uri="{FF2B5EF4-FFF2-40B4-BE49-F238E27FC236}">
                      <a16:creationId xmlns:a16="http://schemas.microsoft.com/office/drawing/2014/main" id="{4A7FA4F3-F95A-488F-BB79-FB18520E41F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293" name="Background">
                    <a:extLst>
                      <a:ext uri="{FF2B5EF4-FFF2-40B4-BE49-F238E27FC236}">
                        <a16:creationId xmlns:a16="http://schemas.microsoft.com/office/drawing/2014/main" id="{259D9D4B-09B0-47D0-9F7C-1CA34FABAA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294" name="Profile Icon">
                    <a:extLst>
                      <a:ext uri="{FF2B5EF4-FFF2-40B4-BE49-F238E27FC236}">
                        <a16:creationId xmlns:a16="http://schemas.microsoft.com/office/drawing/2014/main" id="{EE2582A0-A897-40AC-AFD1-21BB0301B6B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283" name="직사각형 282">
                  <a:extLst>
                    <a:ext uri="{FF2B5EF4-FFF2-40B4-BE49-F238E27FC236}">
                      <a16:creationId xmlns:a16="http://schemas.microsoft.com/office/drawing/2014/main" id="{C171038A-F6CA-48D7-B428-CBB513954557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265" name="타원 264">
                <a:extLst>
                  <a:ext uri="{FF2B5EF4-FFF2-40B4-BE49-F238E27FC236}">
                    <a16:creationId xmlns:a16="http://schemas.microsoft.com/office/drawing/2014/main" id="{D170D1FC-3065-41CF-A2AA-FC1C37E0FE1A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67" name="그래픽 266" descr="스마트폰">
                <a:extLst>
                  <a:ext uri="{FF2B5EF4-FFF2-40B4-BE49-F238E27FC236}">
                    <a16:creationId xmlns:a16="http://schemas.microsoft.com/office/drawing/2014/main" id="{DB2AB2AA-453E-45FC-B212-F7782CFEBA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BC56085F-C853-49BB-8A2C-F52BA7FAADEC}"/>
                </a:ext>
              </a:extLst>
            </p:cNvPr>
            <p:cNvGrpSpPr/>
            <p:nvPr/>
          </p:nvGrpSpPr>
          <p:grpSpPr>
            <a:xfrm>
              <a:off x="6822809" y="2869280"/>
              <a:ext cx="144000" cy="144000"/>
              <a:chOff x="3466614" y="2872401"/>
              <a:chExt cx="144000" cy="144000"/>
            </a:xfrm>
          </p:grpSpPr>
          <p:sp>
            <p:nvSpPr>
              <p:cNvPr id="165" name="타원 164">
                <a:extLst>
                  <a:ext uri="{FF2B5EF4-FFF2-40B4-BE49-F238E27FC236}">
                    <a16:creationId xmlns:a16="http://schemas.microsoft.com/office/drawing/2014/main" id="{C9D3D4A8-A7A1-435C-A4E8-CCE405CB01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66" name="Accept">
                <a:extLst>
                  <a:ext uri="{FF2B5EF4-FFF2-40B4-BE49-F238E27FC236}">
                    <a16:creationId xmlns:a16="http://schemas.microsoft.com/office/drawing/2014/main" id="{92048F46-B4C5-4A80-9885-A99434CD5B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E76CBC5-971E-4BF5-AED8-FE57A05A27FC}"/>
              </a:ext>
            </a:extLst>
          </p:cNvPr>
          <p:cNvGrpSpPr/>
          <p:nvPr/>
        </p:nvGrpSpPr>
        <p:grpSpPr>
          <a:xfrm>
            <a:off x="4151166" y="3220907"/>
            <a:ext cx="2815643" cy="377855"/>
            <a:chOff x="4151166" y="3220907"/>
            <a:chExt cx="2815643" cy="377855"/>
          </a:xfrm>
        </p:grpSpPr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FB7FDA1B-EDF9-45E5-A82B-006A099DCCC8}"/>
                </a:ext>
              </a:extLst>
            </p:cNvPr>
            <p:cNvGrpSpPr/>
            <p:nvPr/>
          </p:nvGrpSpPr>
          <p:grpSpPr>
            <a:xfrm>
              <a:off x="4151166" y="3220907"/>
              <a:ext cx="1259315" cy="377855"/>
              <a:chOff x="1576234" y="5435616"/>
              <a:chExt cx="1259315" cy="377855"/>
            </a:xfrm>
          </p:grpSpPr>
          <p:grpSp>
            <p:nvGrpSpPr>
              <p:cNvPr id="305" name="그룹 304">
                <a:extLst>
                  <a:ext uri="{FF2B5EF4-FFF2-40B4-BE49-F238E27FC236}">
                    <a16:creationId xmlns:a16="http://schemas.microsoft.com/office/drawing/2014/main" id="{9B5CBEC0-D6EC-4942-A2D5-8978774AE356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17" name="직사각형 316">
                  <a:extLst>
                    <a:ext uri="{FF2B5EF4-FFF2-40B4-BE49-F238E27FC236}">
                      <a16:creationId xmlns:a16="http://schemas.microsoft.com/office/drawing/2014/main" id="{D3284057-6E13-4150-94DE-23E16EF38CBF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박병준 이사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18" name="Profile Picture">
                  <a:extLst>
                    <a:ext uri="{FF2B5EF4-FFF2-40B4-BE49-F238E27FC236}">
                      <a16:creationId xmlns:a16="http://schemas.microsoft.com/office/drawing/2014/main" id="{E2D6A100-4803-41D9-9E61-BB2E0DE75B4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29" name="Background">
                    <a:extLst>
                      <a:ext uri="{FF2B5EF4-FFF2-40B4-BE49-F238E27FC236}">
                        <a16:creationId xmlns:a16="http://schemas.microsoft.com/office/drawing/2014/main" id="{F9B37433-24F9-4EC6-BDF7-15F53B2EAC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30" name="Profile Icon">
                    <a:extLst>
                      <a:ext uri="{FF2B5EF4-FFF2-40B4-BE49-F238E27FC236}">
                        <a16:creationId xmlns:a16="http://schemas.microsoft.com/office/drawing/2014/main" id="{D3708149-D275-4F9E-A468-497DE70C098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CF37B101-2D95-4F63-9155-1C224FE029A4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06" name="타원 305">
                <a:extLst>
                  <a:ext uri="{FF2B5EF4-FFF2-40B4-BE49-F238E27FC236}">
                    <a16:creationId xmlns:a16="http://schemas.microsoft.com/office/drawing/2014/main" id="{8D8C4BDA-62CC-4291-A318-30E6B217D640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07" name="그래픽 306" descr="스마트폰">
                <a:extLst>
                  <a:ext uri="{FF2B5EF4-FFF2-40B4-BE49-F238E27FC236}">
                    <a16:creationId xmlns:a16="http://schemas.microsoft.com/office/drawing/2014/main" id="{46512F9F-5DF4-42F9-8B66-090BE93532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8CA3C0A7-C91A-403F-AF6C-80951A289A01}"/>
                </a:ext>
              </a:extLst>
            </p:cNvPr>
            <p:cNvGrpSpPr/>
            <p:nvPr/>
          </p:nvGrpSpPr>
          <p:grpSpPr>
            <a:xfrm>
              <a:off x="6822809" y="3337834"/>
              <a:ext cx="144000" cy="144000"/>
              <a:chOff x="3466614" y="2872401"/>
              <a:chExt cx="144000" cy="144000"/>
            </a:xfrm>
          </p:grpSpPr>
          <p:sp>
            <p:nvSpPr>
              <p:cNvPr id="168" name="타원 167">
                <a:extLst>
                  <a:ext uri="{FF2B5EF4-FFF2-40B4-BE49-F238E27FC236}">
                    <a16:creationId xmlns:a16="http://schemas.microsoft.com/office/drawing/2014/main" id="{1ADE67FD-E2E5-48B9-B587-266FC9317BE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69" name="Accept">
                <a:extLst>
                  <a:ext uri="{FF2B5EF4-FFF2-40B4-BE49-F238E27FC236}">
                    <a16:creationId xmlns:a16="http://schemas.microsoft.com/office/drawing/2014/main" id="{EB5AD459-FC1A-41E9-AD68-9FE8EEB74F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83A5C97D-36BD-4E0B-9905-0BC77099CA2E}"/>
              </a:ext>
            </a:extLst>
          </p:cNvPr>
          <p:cNvGrpSpPr/>
          <p:nvPr/>
        </p:nvGrpSpPr>
        <p:grpSpPr>
          <a:xfrm>
            <a:off x="4151166" y="3689461"/>
            <a:ext cx="2815643" cy="377855"/>
            <a:chOff x="4151166" y="3689461"/>
            <a:chExt cx="2815643" cy="377855"/>
          </a:xfrm>
        </p:grpSpPr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9AFAD263-A3B7-4807-AC6D-6BC453E0F5C8}"/>
                </a:ext>
              </a:extLst>
            </p:cNvPr>
            <p:cNvGrpSpPr/>
            <p:nvPr/>
          </p:nvGrpSpPr>
          <p:grpSpPr>
            <a:xfrm>
              <a:off x="4151166" y="3689461"/>
              <a:ext cx="1259315" cy="377855"/>
              <a:chOff x="1576234" y="5435616"/>
              <a:chExt cx="1259315" cy="377855"/>
            </a:xfrm>
          </p:grpSpPr>
          <p:grpSp>
            <p:nvGrpSpPr>
              <p:cNvPr id="332" name="그룹 331">
                <a:extLst>
                  <a:ext uri="{FF2B5EF4-FFF2-40B4-BE49-F238E27FC236}">
                    <a16:creationId xmlns:a16="http://schemas.microsoft.com/office/drawing/2014/main" id="{E039C1BF-EC8D-41AC-BBAA-11834E767449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36" name="직사각형 335">
                  <a:extLst>
                    <a:ext uri="{FF2B5EF4-FFF2-40B4-BE49-F238E27FC236}">
                      <a16:creationId xmlns:a16="http://schemas.microsoft.com/office/drawing/2014/main" id="{9952AC7A-4B94-4D85-9648-29E09610AD1A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배기영 부장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37" name="Profile Picture">
                  <a:extLst>
                    <a:ext uri="{FF2B5EF4-FFF2-40B4-BE49-F238E27FC236}">
                      <a16:creationId xmlns:a16="http://schemas.microsoft.com/office/drawing/2014/main" id="{B2B5B7BC-7446-4EF3-A5CD-5DDC0818DEEB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39" name="Background">
                    <a:extLst>
                      <a:ext uri="{FF2B5EF4-FFF2-40B4-BE49-F238E27FC236}">
                        <a16:creationId xmlns:a16="http://schemas.microsoft.com/office/drawing/2014/main" id="{2AB4B09F-19C6-41F9-B242-EB75C192294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40" name="Profile Icon">
                    <a:extLst>
                      <a:ext uri="{FF2B5EF4-FFF2-40B4-BE49-F238E27FC236}">
                        <a16:creationId xmlns:a16="http://schemas.microsoft.com/office/drawing/2014/main" id="{D03AC6E2-636E-4808-AC7F-C3704F7A1D8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38" name="직사각형 337">
                  <a:extLst>
                    <a:ext uri="{FF2B5EF4-FFF2-40B4-BE49-F238E27FC236}">
                      <a16:creationId xmlns:a16="http://schemas.microsoft.com/office/drawing/2014/main" id="{CC17AE0C-CB4D-49BE-8B41-D4551FA942C0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33" name="타원 332">
                <a:extLst>
                  <a:ext uri="{FF2B5EF4-FFF2-40B4-BE49-F238E27FC236}">
                    <a16:creationId xmlns:a16="http://schemas.microsoft.com/office/drawing/2014/main" id="{A957F210-BE64-49BF-9975-19B6B896C8AC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34" name="그래픽 333" descr="스마트폰">
                <a:extLst>
                  <a:ext uri="{FF2B5EF4-FFF2-40B4-BE49-F238E27FC236}">
                    <a16:creationId xmlns:a16="http://schemas.microsoft.com/office/drawing/2014/main" id="{B4DB2A0C-C0AB-4018-8A97-2925533EA0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70" name="그룹 169">
              <a:extLst>
                <a:ext uri="{FF2B5EF4-FFF2-40B4-BE49-F238E27FC236}">
                  <a16:creationId xmlns:a16="http://schemas.microsoft.com/office/drawing/2014/main" id="{A11DC9B7-1712-4C03-9FF6-9DED445A9197}"/>
                </a:ext>
              </a:extLst>
            </p:cNvPr>
            <p:cNvGrpSpPr/>
            <p:nvPr/>
          </p:nvGrpSpPr>
          <p:grpSpPr>
            <a:xfrm>
              <a:off x="6822809" y="3806388"/>
              <a:ext cx="144000" cy="144000"/>
              <a:chOff x="3466614" y="2872401"/>
              <a:chExt cx="144000" cy="144000"/>
            </a:xfrm>
          </p:grpSpPr>
          <p:sp>
            <p:nvSpPr>
              <p:cNvPr id="171" name="타원 170">
                <a:extLst>
                  <a:ext uri="{FF2B5EF4-FFF2-40B4-BE49-F238E27FC236}">
                    <a16:creationId xmlns:a16="http://schemas.microsoft.com/office/drawing/2014/main" id="{078B0B6D-45DD-4F95-8921-B20256BAE00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72" name="Accept">
                <a:extLst>
                  <a:ext uri="{FF2B5EF4-FFF2-40B4-BE49-F238E27FC236}">
                    <a16:creationId xmlns:a16="http://schemas.microsoft.com/office/drawing/2014/main" id="{4079E5CB-6414-47B4-866D-776E9E5C74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8AB8ED86-619A-4B12-9646-98B508B54DDF}"/>
              </a:ext>
            </a:extLst>
          </p:cNvPr>
          <p:cNvGrpSpPr/>
          <p:nvPr/>
        </p:nvGrpSpPr>
        <p:grpSpPr>
          <a:xfrm>
            <a:off x="4151166" y="4158016"/>
            <a:ext cx="2815643" cy="377855"/>
            <a:chOff x="4151166" y="4158016"/>
            <a:chExt cx="2815643" cy="377855"/>
          </a:xfrm>
        </p:grpSpPr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F636FA89-E81C-4D64-9729-49D4A974F57D}"/>
                </a:ext>
              </a:extLst>
            </p:cNvPr>
            <p:cNvGrpSpPr/>
            <p:nvPr/>
          </p:nvGrpSpPr>
          <p:grpSpPr>
            <a:xfrm>
              <a:off x="4151166" y="4158016"/>
              <a:ext cx="1259315" cy="377855"/>
              <a:chOff x="1576234" y="5435616"/>
              <a:chExt cx="1259315" cy="377855"/>
            </a:xfrm>
          </p:grpSpPr>
          <p:grpSp>
            <p:nvGrpSpPr>
              <p:cNvPr id="353" name="그룹 352">
                <a:extLst>
                  <a:ext uri="{FF2B5EF4-FFF2-40B4-BE49-F238E27FC236}">
                    <a16:creationId xmlns:a16="http://schemas.microsoft.com/office/drawing/2014/main" id="{F0CC164F-0575-41B0-BE1A-5509820113FE}"/>
                  </a:ext>
                </a:extLst>
              </p:cNvPr>
              <p:cNvGrpSpPr/>
              <p:nvPr/>
            </p:nvGrpSpPr>
            <p:grpSpPr>
              <a:xfrm>
                <a:off x="1601622" y="5435616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356" name="직사각형 355">
                  <a:extLst>
                    <a:ext uri="{FF2B5EF4-FFF2-40B4-BE49-F238E27FC236}">
                      <a16:creationId xmlns:a16="http://schemas.microsoft.com/office/drawing/2014/main" id="{40146EC2-DA77-4BD6-8186-80574909756B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장재원 책임</a:t>
                  </a:r>
                  <a:endParaRPr kumimoji="1" lang="en-US" altLang="ko-KR" sz="900" b="1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361" name="Profile Picture">
                  <a:extLst>
                    <a:ext uri="{FF2B5EF4-FFF2-40B4-BE49-F238E27FC236}">
                      <a16:creationId xmlns:a16="http://schemas.microsoft.com/office/drawing/2014/main" id="{A82C30DF-6559-4A21-BCAF-AE6EA782C41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364" name="Background">
                    <a:extLst>
                      <a:ext uri="{FF2B5EF4-FFF2-40B4-BE49-F238E27FC236}">
                        <a16:creationId xmlns:a16="http://schemas.microsoft.com/office/drawing/2014/main" id="{DD793072-C74C-4DB5-82F4-85F92B3AD5F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365" name="Profile Icon">
                    <a:extLst>
                      <a:ext uri="{FF2B5EF4-FFF2-40B4-BE49-F238E27FC236}">
                        <a16:creationId xmlns:a16="http://schemas.microsoft.com/office/drawing/2014/main" id="{208B77CD-3EF1-43B1-A2D8-2A20B5C5EEA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363" name="직사각형 362">
                  <a:extLst>
                    <a:ext uri="{FF2B5EF4-FFF2-40B4-BE49-F238E27FC236}">
                      <a16:creationId xmlns:a16="http://schemas.microsoft.com/office/drawing/2014/main" id="{3E806163-6FDC-4398-8F5B-C309DA45FAC4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54" name="타원 353">
                <a:extLst>
                  <a:ext uri="{FF2B5EF4-FFF2-40B4-BE49-F238E27FC236}">
                    <a16:creationId xmlns:a16="http://schemas.microsoft.com/office/drawing/2014/main" id="{CF7D95DC-8E91-4DE3-93F4-25336B6312E9}"/>
                  </a:ext>
                </a:extLst>
              </p:cNvPr>
              <p:cNvSpPr/>
              <p:nvPr/>
            </p:nvSpPr>
            <p:spPr>
              <a:xfrm>
                <a:off x="1576234" y="5442141"/>
                <a:ext cx="101600" cy="1016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55" name="그래픽 354" descr="스마트폰">
                <a:extLst>
                  <a:ext uri="{FF2B5EF4-FFF2-40B4-BE49-F238E27FC236}">
                    <a16:creationId xmlns:a16="http://schemas.microsoft.com/office/drawing/2014/main" id="{45D3EF26-86B2-45E9-8E83-8991566B42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1805394" y="5643616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173" name="그룹 172">
              <a:extLst>
                <a:ext uri="{FF2B5EF4-FFF2-40B4-BE49-F238E27FC236}">
                  <a16:creationId xmlns:a16="http://schemas.microsoft.com/office/drawing/2014/main" id="{588063A1-04E9-4C1B-A696-99B945154E0F}"/>
                </a:ext>
              </a:extLst>
            </p:cNvPr>
            <p:cNvGrpSpPr/>
            <p:nvPr/>
          </p:nvGrpSpPr>
          <p:grpSpPr>
            <a:xfrm>
              <a:off x="6822809" y="4274943"/>
              <a:ext cx="144000" cy="144000"/>
              <a:chOff x="3466614" y="2872401"/>
              <a:chExt cx="144000" cy="144000"/>
            </a:xfrm>
          </p:grpSpPr>
          <p:sp>
            <p:nvSpPr>
              <p:cNvPr id="174" name="타원 173">
                <a:extLst>
                  <a:ext uri="{FF2B5EF4-FFF2-40B4-BE49-F238E27FC236}">
                    <a16:creationId xmlns:a16="http://schemas.microsoft.com/office/drawing/2014/main" id="{C7754239-12D8-4DF7-9714-7378312DAD70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75" name="Accept">
                <a:extLst>
                  <a:ext uri="{FF2B5EF4-FFF2-40B4-BE49-F238E27FC236}">
                    <a16:creationId xmlns:a16="http://schemas.microsoft.com/office/drawing/2014/main" id="{3A58C64E-75B1-4B14-BF8C-0F0BCD4086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686D5DE1-536B-4D4B-8385-BB0734BF7537}"/>
              </a:ext>
            </a:extLst>
          </p:cNvPr>
          <p:cNvSpPr/>
          <p:nvPr/>
        </p:nvSpPr>
        <p:spPr>
          <a:xfrm>
            <a:off x="543157" y="1092186"/>
            <a:ext cx="3514493" cy="395606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DA1D34C3-3394-46CB-8E54-C2030E177B37}"/>
              </a:ext>
            </a:extLst>
          </p:cNvPr>
          <p:cNvSpPr/>
          <p:nvPr/>
        </p:nvSpPr>
        <p:spPr>
          <a:xfrm>
            <a:off x="4076933" y="1800224"/>
            <a:ext cx="2952518" cy="366712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5577778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그룹멤버로 추가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97963356"/>
              </p:ext>
            </p:extLst>
          </p:nvPr>
        </p:nvGraphicFramePr>
        <p:xfrm>
          <a:off x="7572375" y="571500"/>
          <a:ext cx="2200900" cy="311868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그룹멤버로 추가 레이어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선택한 인원이 있던 원래 그룹은 선택할 수 없도록 비활성화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즐겨찾기 그룹과 사용자가 추가한 그룹목록 노출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소속부서는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비노출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새로운 그룹을 추가하여 지정 가능</a:t>
                      </a: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레이어 팝업 닫힘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클릭 시 해당 대화방의 멤버가 지정한 그룹 멤버로 추가 완료됨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다음 </a:t>
                      </a:r>
                      <a:r>
                        <a:rPr lang="ko-KR" altLang="en-US" sz="800" b="0" i="0" u="none" strike="noStrike" cap="none" dirty="0" err="1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알럿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→ 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“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그룹멤버로 추가가 완료되었습니다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. /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확인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”</a:t>
                      </a: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60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2FD29D00-B511-4016-AA83-3B2013E50908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8657" y="886601"/>
            <a:ext cx="1610902" cy="2744341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내보내기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불러오기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설정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1" name="Pin">
            <a:extLst>
              <a:ext uri="{FF2B5EF4-FFF2-40B4-BE49-F238E27FC236}">
                <a16:creationId xmlns:a16="http://schemas.microsoft.com/office/drawing/2014/main" id="{768878DA-C177-435E-A3E4-B849890A4D9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5457" y="1294862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1167F9EA-0564-4E7F-8990-E310664C621E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4771" y="2124087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686B763C-9571-4AF2-91E5-7FE09FFEF9A5}"/>
              </a:ext>
            </a:extLst>
          </p:cNvPr>
          <p:cNvGrpSpPr/>
          <p:nvPr/>
        </p:nvGrpSpPr>
        <p:grpSpPr>
          <a:xfrm>
            <a:off x="212573" y="2767283"/>
            <a:ext cx="124464" cy="137420"/>
            <a:chOff x="4611380" y="3281408"/>
            <a:chExt cx="469876" cy="518792"/>
          </a:xfrm>
        </p:grpSpPr>
        <p:sp>
          <p:nvSpPr>
            <p:cNvPr id="64" name="Speech Bubble">
              <a:extLst>
                <a:ext uri="{FF2B5EF4-FFF2-40B4-BE49-F238E27FC236}">
                  <a16:creationId xmlns:a16="http://schemas.microsoft.com/office/drawing/2014/main" id="{32209DF5-BC33-4C0E-BB37-CC9AFF78F9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5" name="Arrow Down (2)">
              <a:extLst>
                <a:ext uri="{FF2B5EF4-FFF2-40B4-BE49-F238E27FC236}">
                  <a16:creationId xmlns:a16="http://schemas.microsoft.com/office/drawing/2014/main" id="{186A3C1E-ACD1-44FF-8345-A6D4E73BDC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1105ECC4-8DE0-4D15-BDC5-8D6C84E38976}"/>
              </a:ext>
            </a:extLst>
          </p:cNvPr>
          <p:cNvGrpSpPr/>
          <p:nvPr/>
        </p:nvGrpSpPr>
        <p:grpSpPr>
          <a:xfrm>
            <a:off x="216225" y="2483044"/>
            <a:ext cx="124464" cy="137420"/>
            <a:chOff x="5240030" y="3281408"/>
            <a:chExt cx="469876" cy="518792"/>
          </a:xfrm>
        </p:grpSpPr>
        <p:sp>
          <p:nvSpPr>
            <p:cNvPr id="67" name="Speech Bubble">
              <a:extLst>
                <a:ext uri="{FF2B5EF4-FFF2-40B4-BE49-F238E27FC236}">
                  <a16:creationId xmlns:a16="http://schemas.microsoft.com/office/drawing/2014/main" id="{A7D5F058-4BA0-422F-81DE-3AB6E9252A5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" name="Arrow Down (2)">
              <a:extLst>
                <a:ext uri="{FF2B5EF4-FFF2-40B4-BE49-F238E27FC236}">
                  <a16:creationId xmlns:a16="http://schemas.microsoft.com/office/drawing/2014/main" id="{C32E0606-A7E1-4A8A-A1F9-795F52593E2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69" name="Settings (2)">
            <a:extLst>
              <a:ext uri="{FF2B5EF4-FFF2-40B4-BE49-F238E27FC236}">
                <a16:creationId xmlns:a16="http://schemas.microsoft.com/office/drawing/2014/main" id="{9B5BF577-A0B2-43B2-B754-0F0013D2482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6489" y="3052596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93E5C56C-5F02-4FDA-9D00-EF52FB4AF635}"/>
              </a:ext>
            </a:extLst>
          </p:cNvPr>
          <p:cNvSpPr/>
          <p:nvPr/>
        </p:nvSpPr>
        <p:spPr>
          <a:xfrm>
            <a:off x="172518" y="2129946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1" name="Multipe Users">
            <a:extLst>
              <a:ext uri="{FF2B5EF4-FFF2-40B4-BE49-F238E27FC236}">
                <a16:creationId xmlns:a16="http://schemas.microsoft.com/office/drawing/2014/main" id="{08E8EBE9-79C0-45F4-BD78-A1A8F931EB3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2573" y="1591110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E157FC17-334B-44E0-8F28-481641969C2F}"/>
              </a:ext>
            </a:extLst>
          </p:cNvPr>
          <p:cNvSpPr/>
          <p:nvPr/>
        </p:nvSpPr>
        <p:spPr>
          <a:xfrm>
            <a:off x="168657" y="1553354"/>
            <a:ext cx="8838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73" name="Export">
            <a:extLst>
              <a:ext uri="{FF2B5EF4-FFF2-40B4-BE49-F238E27FC236}">
                <a16:creationId xmlns:a16="http://schemas.microsoft.com/office/drawing/2014/main" id="{D191BDBC-0E3D-4888-9329-0C87520CEC6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336881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5" name="Add User">
            <a:extLst>
              <a:ext uri="{FF2B5EF4-FFF2-40B4-BE49-F238E27FC236}">
                <a16:creationId xmlns:a16="http://schemas.microsoft.com/office/drawing/2014/main" id="{1008220F-F7D1-40D3-9C18-4A20560E45F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1865434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7" name="Tile Background">
            <a:extLst>
              <a:ext uri="{FF2B5EF4-FFF2-40B4-BE49-F238E27FC236}">
                <a16:creationId xmlns:a16="http://schemas.microsoft.com/office/drawing/2014/main" id="{9833C9C3-8E4B-4F4F-A81B-00B6990FF6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515886" y="881233"/>
            <a:ext cx="2782525" cy="4046940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그룹멤버로 추가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8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9569D102-2EEA-46C8-BE0F-BFB5F59B6216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3515887" y="1231124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79" name="Close">
            <a:extLst>
              <a:ext uri="{FF2B5EF4-FFF2-40B4-BE49-F238E27FC236}">
                <a16:creationId xmlns:a16="http://schemas.microsoft.com/office/drawing/2014/main" id="{E7B4FFAB-F817-4CEC-A387-3F842ABAAA6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028992" y="94595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5BE5FC2A-3607-4382-AD47-FC9D83CF8A5A}"/>
              </a:ext>
            </a:extLst>
          </p:cNvPr>
          <p:cNvGrpSpPr/>
          <p:nvPr/>
        </p:nvGrpSpPr>
        <p:grpSpPr>
          <a:xfrm>
            <a:off x="4692487" y="4627480"/>
            <a:ext cx="1546388" cy="242912"/>
            <a:chOff x="3924658" y="4631406"/>
            <a:chExt cx="1546388" cy="242912"/>
          </a:xfrm>
        </p:grpSpPr>
        <p:sp>
          <p:nvSpPr>
            <p:cNvPr id="111" name="Flyout">
              <a:extLst>
                <a:ext uri="{FF2B5EF4-FFF2-40B4-BE49-F238E27FC236}">
                  <a16:creationId xmlns:a16="http://schemas.microsoft.com/office/drawing/2014/main" id="{11D09F60-7C46-4478-8D86-8A125D1E6329}"/>
                </a:ext>
              </a:extLst>
            </p:cNvPr>
            <p:cNvSpPr/>
            <p:nvPr/>
          </p:nvSpPr>
          <p:spPr>
            <a:xfrm>
              <a:off x="392465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2" name="Flyout">
              <a:extLst>
                <a:ext uri="{FF2B5EF4-FFF2-40B4-BE49-F238E27FC236}">
                  <a16:creationId xmlns:a16="http://schemas.microsoft.com/office/drawing/2014/main" id="{45856CC7-3D3F-4850-8658-22E732C09A1F}"/>
                </a:ext>
              </a:extLst>
            </p:cNvPr>
            <p:cNvSpPr/>
            <p:nvPr/>
          </p:nvSpPr>
          <p:spPr>
            <a:xfrm>
              <a:off x="4346563" y="4631406"/>
              <a:ext cx="1124483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그룹멤버로 추가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5" name="타원 114">
            <a:extLst>
              <a:ext uri="{FF2B5EF4-FFF2-40B4-BE49-F238E27FC236}">
                <a16:creationId xmlns:a16="http://schemas.microsoft.com/office/drawing/2014/main" id="{5B13A8C1-6BF7-4EB0-9A18-E7F122550950}"/>
              </a:ext>
            </a:extLst>
          </p:cNvPr>
          <p:cNvSpPr>
            <a:spLocks noChangeAspect="1"/>
          </p:cNvSpPr>
          <p:nvPr/>
        </p:nvSpPr>
        <p:spPr>
          <a:xfrm>
            <a:off x="3471361" y="8122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5EA3C8E2-016B-41F5-B663-41D4C1962A53}"/>
              </a:ext>
            </a:extLst>
          </p:cNvPr>
          <p:cNvSpPr/>
          <p:nvPr/>
        </p:nvSpPr>
        <p:spPr>
          <a:xfrm>
            <a:off x="3580901" y="1291281"/>
            <a:ext cx="84189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새 그룹 추가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22" name="그룹 121">
            <a:extLst>
              <a:ext uri="{FF2B5EF4-FFF2-40B4-BE49-F238E27FC236}">
                <a16:creationId xmlns:a16="http://schemas.microsoft.com/office/drawing/2014/main" id="{23B6C0EF-F8BF-4CFC-8B09-5013446773F5}"/>
              </a:ext>
            </a:extLst>
          </p:cNvPr>
          <p:cNvGrpSpPr/>
          <p:nvPr/>
        </p:nvGrpSpPr>
        <p:grpSpPr>
          <a:xfrm>
            <a:off x="3690440" y="1539644"/>
            <a:ext cx="2394617" cy="230400"/>
            <a:chOff x="1469742" y="1795524"/>
            <a:chExt cx="2394617" cy="230400"/>
          </a:xfrm>
        </p:grpSpPr>
        <p:sp>
          <p:nvSpPr>
            <p:cNvPr id="124" name="사각형: 둥근 모서리 123">
              <a:extLst>
                <a:ext uri="{FF2B5EF4-FFF2-40B4-BE49-F238E27FC236}">
                  <a16:creationId xmlns:a16="http://schemas.microsoft.com/office/drawing/2014/main" id="{4BCC2E17-5B29-4605-9141-D436C9216F6A}"/>
                </a:ext>
              </a:extLst>
            </p:cNvPr>
            <p:cNvSpPr/>
            <p:nvPr/>
          </p:nvSpPr>
          <p:spPr>
            <a:xfrm>
              <a:off x="1469742" y="1795524"/>
              <a:ext cx="2369013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B4B4B4"/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7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그룹 이름을 입력하세요</a:t>
              </a:r>
              <a:r>
                <a:rPr kumimoji="1" lang="en-US" altLang="ko-KR" sz="8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7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  <a:endParaRPr kumimoji="1" lang="ko-KR" altLang="en-US" sz="1800" kern="1200" dirty="0">
                <a:solidFill>
                  <a:schemeClr val="bg1">
                    <a:lumMod val="7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B96579B2-2A52-4448-9F74-0F932BC7A80E}"/>
                </a:ext>
              </a:extLst>
            </p:cNvPr>
            <p:cNvSpPr/>
            <p:nvPr/>
          </p:nvSpPr>
          <p:spPr>
            <a:xfrm>
              <a:off x="3634809" y="181606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F433FCA8-9C1B-4BFC-8B61-CB2191FF4DB8}"/>
              </a:ext>
            </a:extLst>
          </p:cNvPr>
          <p:cNvGrpSpPr/>
          <p:nvPr/>
        </p:nvGrpSpPr>
        <p:grpSpPr>
          <a:xfrm>
            <a:off x="3622500" y="1795095"/>
            <a:ext cx="2518047" cy="215444"/>
            <a:chOff x="1443776" y="2079288"/>
            <a:chExt cx="2518047" cy="215444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30E73CEE-9058-47C4-8983-67625C284BC7}"/>
                </a:ext>
              </a:extLst>
            </p:cNvPr>
            <p:cNvSpPr/>
            <p:nvPr/>
          </p:nvSpPr>
          <p:spPr>
            <a:xfrm>
              <a:off x="1443776" y="2079288"/>
              <a:ext cx="2127505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특수문자는 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- , _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만 사용할 수 있습니다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200" dirty="0"/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94E0C526-4D6C-4737-9E5E-C64F973E625D}"/>
                </a:ext>
              </a:extLst>
            </p:cNvPr>
            <p:cNvSpPr/>
            <p:nvPr/>
          </p:nvSpPr>
          <p:spPr>
            <a:xfrm>
              <a:off x="3464700" y="2079288"/>
              <a:ext cx="49712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8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(0/20)</a:t>
              </a:r>
              <a:endParaRPr lang="ko-KR" altLang="en-US" sz="12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2FD1B18F-CE08-46B9-B08B-A47347F280EA}"/>
              </a:ext>
            </a:extLst>
          </p:cNvPr>
          <p:cNvSpPr/>
          <p:nvPr/>
        </p:nvSpPr>
        <p:spPr>
          <a:xfrm>
            <a:off x="3484749" y="1287895"/>
            <a:ext cx="2782680" cy="758956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7F09DD59-EAAA-4DE2-95FC-E6DB3B718398}"/>
              </a:ext>
            </a:extLst>
          </p:cNvPr>
          <p:cNvSpPr>
            <a:spLocks noChangeAspect="1"/>
          </p:cNvSpPr>
          <p:nvPr/>
        </p:nvSpPr>
        <p:spPr>
          <a:xfrm>
            <a:off x="3406116" y="120553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6" name="Group">
            <a:extLst>
              <a:ext uri="{FF2B5EF4-FFF2-40B4-BE49-F238E27FC236}">
                <a16:creationId xmlns:a16="http://schemas.microsoft.com/office/drawing/2014/main" id="{8C4BA259-509D-487B-AC45-10A6F11BBEF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D34BE9DE-72D3-4AE4-A12D-46AE9FC8E8A2}"/>
              </a:ext>
            </a:extLst>
          </p:cNvPr>
          <p:cNvSpPr/>
          <p:nvPr/>
        </p:nvSpPr>
        <p:spPr>
          <a:xfrm>
            <a:off x="168657" y="2153429"/>
            <a:ext cx="108908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그룹멤버로 추가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138" name="연결선: 꺾임 137">
            <a:extLst>
              <a:ext uri="{FF2B5EF4-FFF2-40B4-BE49-F238E27FC236}">
                <a16:creationId xmlns:a16="http://schemas.microsoft.com/office/drawing/2014/main" id="{82D64073-BB8E-40CB-80EE-151D7D844054}"/>
              </a:ext>
            </a:extLst>
          </p:cNvPr>
          <p:cNvCxnSpPr/>
          <p:nvPr/>
        </p:nvCxnSpPr>
        <p:spPr>
          <a:xfrm flipV="1">
            <a:off x="1282116" y="1106537"/>
            <a:ext cx="2124000" cy="1116000"/>
          </a:xfrm>
          <a:prstGeom prst="bentConnector3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F4561ED7-48EF-4757-A3CD-C22EA6BF866A}"/>
              </a:ext>
            </a:extLst>
          </p:cNvPr>
          <p:cNvGrpSpPr/>
          <p:nvPr/>
        </p:nvGrpSpPr>
        <p:grpSpPr>
          <a:xfrm>
            <a:off x="3573702" y="2171163"/>
            <a:ext cx="2576745" cy="230832"/>
            <a:chOff x="3441141" y="1961640"/>
            <a:chExt cx="2576745" cy="230832"/>
          </a:xfrm>
        </p:grpSpPr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CC9429A9-87B4-40FE-A467-101698D9B24A}"/>
                </a:ext>
              </a:extLst>
            </p:cNvPr>
            <p:cNvSpPr/>
            <p:nvPr/>
          </p:nvSpPr>
          <p:spPr>
            <a:xfrm>
              <a:off x="3441141" y="1961640"/>
              <a:ext cx="137569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메신저 고도화 </a:t>
              </a:r>
              <a:r>
                <a:rPr kumimoji="1" lang="en-US" altLang="ko-KR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7</a:t>
              </a:r>
            </a:p>
          </p:txBody>
        </p:sp>
        <p:grpSp>
          <p:nvGrpSpPr>
            <p:cNvPr id="141" name="그룹 140">
              <a:extLst>
                <a:ext uri="{FF2B5EF4-FFF2-40B4-BE49-F238E27FC236}">
                  <a16:creationId xmlns:a16="http://schemas.microsoft.com/office/drawing/2014/main" id="{8F92B2EE-0BB7-4F57-8826-1A49B25C2259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43" name="타원 142">
                <a:extLst>
                  <a:ext uri="{FF2B5EF4-FFF2-40B4-BE49-F238E27FC236}">
                    <a16:creationId xmlns:a16="http://schemas.microsoft.com/office/drawing/2014/main" id="{9881719D-B4EE-4927-8A4D-A4902C3A80A9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44" name="Accept">
                <a:extLst>
                  <a:ext uri="{FF2B5EF4-FFF2-40B4-BE49-F238E27FC236}">
                    <a16:creationId xmlns:a16="http://schemas.microsoft.com/office/drawing/2014/main" id="{E1CDF7F6-1B51-46B5-B340-13B3E26269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9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5" name="그룹 144">
            <a:extLst>
              <a:ext uri="{FF2B5EF4-FFF2-40B4-BE49-F238E27FC236}">
                <a16:creationId xmlns:a16="http://schemas.microsoft.com/office/drawing/2014/main" id="{CFD58D16-B61E-4553-A457-9F8EAA458A32}"/>
              </a:ext>
            </a:extLst>
          </p:cNvPr>
          <p:cNvGrpSpPr/>
          <p:nvPr/>
        </p:nvGrpSpPr>
        <p:grpSpPr>
          <a:xfrm>
            <a:off x="3573702" y="2434688"/>
            <a:ext cx="2576745" cy="230832"/>
            <a:chOff x="3441141" y="1961640"/>
            <a:chExt cx="2576745" cy="230832"/>
          </a:xfrm>
        </p:grpSpPr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CFDACC1E-9BDC-4FB4-A3CB-E4B37CCDE7EA}"/>
                </a:ext>
              </a:extLst>
            </p:cNvPr>
            <p:cNvSpPr/>
            <p:nvPr/>
          </p:nvSpPr>
          <p:spPr>
            <a:xfrm>
              <a:off x="3441141" y="1961640"/>
              <a:ext cx="77777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즐겨찾기 </a:t>
              </a: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</a:p>
          </p:txBody>
        </p:sp>
        <p:grpSp>
          <p:nvGrpSpPr>
            <p:cNvPr id="147" name="그룹 146">
              <a:extLst>
                <a:ext uri="{FF2B5EF4-FFF2-40B4-BE49-F238E27FC236}">
                  <a16:creationId xmlns:a16="http://schemas.microsoft.com/office/drawing/2014/main" id="{9D383B62-CE3D-4230-8154-A068A2E8BB64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48" name="타원 147">
                <a:extLst>
                  <a:ext uri="{FF2B5EF4-FFF2-40B4-BE49-F238E27FC236}">
                    <a16:creationId xmlns:a16="http://schemas.microsoft.com/office/drawing/2014/main" id="{6FA9BC1D-EEE3-44DE-9610-276526EA03B2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49" name="Accept">
                <a:extLst>
                  <a:ext uri="{FF2B5EF4-FFF2-40B4-BE49-F238E27FC236}">
                    <a16:creationId xmlns:a16="http://schemas.microsoft.com/office/drawing/2014/main" id="{BE68C97F-0DB7-4F8A-A36E-0FB1EC061E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7199B13F-A628-48CA-B566-D051FC7B7B45}"/>
              </a:ext>
            </a:extLst>
          </p:cNvPr>
          <p:cNvGrpSpPr/>
          <p:nvPr/>
        </p:nvGrpSpPr>
        <p:grpSpPr>
          <a:xfrm>
            <a:off x="3573702" y="2698213"/>
            <a:ext cx="2576745" cy="230832"/>
            <a:chOff x="3441141" y="1961640"/>
            <a:chExt cx="2576745" cy="230832"/>
          </a:xfrm>
        </p:grpSpPr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E05DA80A-C22F-4CE1-AD76-78551F125559}"/>
                </a:ext>
              </a:extLst>
            </p:cNvPr>
            <p:cNvSpPr/>
            <p:nvPr/>
          </p:nvSpPr>
          <p:spPr>
            <a:xfrm>
              <a:off x="3441141" y="1961640"/>
              <a:ext cx="89319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금요미식회</a:t>
              </a: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</a:p>
          </p:txBody>
        </p:sp>
        <p:grpSp>
          <p:nvGrpSpPr>
            <p:cNvPr id="152" name="그룹 151">
              <a:extLst>
                <a:ext uri="{FF2B5EF4-FFF2-40B4-BE49-F238E27FC236}">
                  <a16:creationId xmlns:a16="http://schemas.microsoft.com/office/drawing/2014/main" id="{B05C45A2-F39F-470B-B9D8-31C0D72F2A11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53" name="타원 152">
                <a:extLst>
                  <a:ext uri="{FF2B5EF4-FFF2-40B4-BE49-F238E27FC236}">
                    <a16:creationId xmlns:a16="http://schemas.microsoft.com/office/drawing/2014/main" id="{53F5427A-4684-4E10-BB22-C64CB33F0EFD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4" name="Accept">
                <a:extLst>
                  <a:ext uri="{FF2B5EF4-FFF2-40B4-BE49-F238E27FC236}">
                    <a16:creationId xmlns:a16="http://schemas.microsoft.com/office/drawing/2014/main" id="{3A992CAB-3D30-405A-A48B-BA62AAA4E5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33726EBF-51AB-488B-98A3-EC3185B4D530}"/>
              </a:ext>
            </a:extLst>
          </p:cNvPr>
          <p:cNvGrpSpPr/>
          <p:nvPr/>
        </p:nvGrpSpPr>
        <p:grpSpPr>
          <a:xfrm>
            <a:off x="3573702" y="2961738"/>
            <a:ext cx="2576745" cy="230832"/>
            <a:chOff x="3441141" y="1961640"/>
            <a:chExt cx="2576745" cy="230832"/>
          </a:xfrm>
        </p:grpSpPr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C1DE4E52-0A9A-45CB-8A37-65799FBE2480}"/>
                </a:ext>
              </a:extLst>
            </p:cNvPr>
            <p:cNvSpPr/>
            <p:nvPr/>
          </p:nvSpPr>
          <p:spPr>
            <a:xfrm>
              <a:off x="3441141" y="1961640"/>
              <a:ext cx="142378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메신저 고도화 </a:t>
              </a:r>
              <a:r>
                <a:rPr kumimoji="1" lang="en-US" altLang="ko-KR" sz="900" b="1" kern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</a:p>
          </p:txBody>
        </p:sp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5A5A1CB8-B445-420F-97D8-8429BD06C721}"/>
                </a:ext>
              </a:extLst>
            </p:cNvPr>
            <p:cNvGrpSpPr/>
            <p:nvPr/>
          </p:nvGrpSpPr>
          <p:grpSpPr>
            <a:xfrm>
              <a:off x="5873886" y="2005056"/>
              <a:ext cx="144000" cy="144000"/>
              <a:chOff x="3466614" y="2872401"/>
              <a:chExt cx="144000" cy="144000"/>
            </a:xfrm>
          </p:grpSpPr>
          <p:sp>
            <p:nvSpPr>
              <p:cNvPr id="158" name="타원 157">
                <a:extLst>
                  <a:ext uri="{FF2B5EF4-FFF2-40B4-BE49-F238E27FC236}">
                    <a16:creationId xmlns:a16="http://schemas.microsoft.com/office/drawing/2014/main" id="{A77A19FD-0556-4BE4-A22C-EC325575DD36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9" name="Accept">
                <a:extLst>
                  <a:ext uri="{FF2B5EF4-FFF2-40B4-BE49-F238E27FC236}">
                    <a16:creationId xmlns:a16="http://schemas.microsoft.com/office/drawing/2014/main" id="{353909D3-992F-4876-B6DE-028F23BF95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60" name="사각형: 둥근 모서리 159">
            <a:extLst>
              <a:ext uri="{FF2B5EF4-FFF2-40B4-BE49-F238E27FC236}">
                <a16:creationId xmlns:a16="http://schemas.microsoft.com/office/drawing/2014/main" id="{0EF329AE-22A9-40E1-BE35-2C9FCB003A8D}"/>
              </a:ext>
            </a:extLst>
          </p:cNvPr>
          <p:cNvSpPr/>
          <p:nvPr/>
        </p:nvSpPr>
        <p:spPr>
          <a:xfrm>
            <a:off x="3484749" y="2107045"/>
            <a:ext cx="2782680" cy="292231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1" name="타원 160">
            <a:extLst>
              <a:ext uri="{FF2B5EF4-FFF2-40B4-BE49-F238E27FC236}">
                <a16:creationId xmlns:a16="http://schemas.microsoft.com/office/drawing/2014/main" id="{6C19E0A2-1599-40D4-8B87-3ED1DAE6830A}"/>
              </a:ext>
            </a:extLst>
          </p:cNvPr>
          <p:cNvSpPr>
            <a:spLocks noChangeAspect="1"/>
          </p:cNvSpPr>
          <p:nvPr/>
        </p:nvSpPr>
        <p:spPr>
          <a:xfrm>
            <a:off x="3406116" y="2024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2" name="사각형: 둥근 모서리 161">
            <a:extLst>
              <a:ext uri="{FF2B5EF4-FFF2-40B4-BE49-F238E27FC236}">
                <a16:creationId xmlns:a16="http://schemas.microsoft.com/office/drawing/2014/main" id="{35C24C8E-D10B-4693-B31D-67AE73F19EB2}"/>
              </a:ext>
            </a:extLst>
          </p:cNvPr>
          <p:cNvSpPr/>
          <p:nvPr/>
        </p:nvSpPr>
        <p:spPr>
          <a:xfrm>
            <a:off x="3484749" y="2449945"/>
            <a:ext cx="2782680" cy="758956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3" name="타원 162">
            <a:extLst>
              <a:ext uri="{FF2B5EF4-FFF2-40B4-BE49-F238E27FC236}">
                <a16:creationId xmlns:a16="http://schemas.microsoft.com/office/drawing/2014/main" id="{915C027C-8C07-4F60-9211-E26EDB761EF3}"/>
              </a:ext>
            </a:extLst>
          </p:cNvPr>
          <p:cNvSpPr>
            <a:spLocks noChangeAspect="1"/>
          </p:cNvSpPr>
          <p:nvPr/>
        </p:nvSpPr>
        <p:spPr>
          <a:xfrm>
            <a:off x="3406116" y="2367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4" name="타원 163">
            <a:extLst>
              <a:ext uri="{FF2B5EF4-FFF2-40B4-BE49-F238E27FC236}">
                <a16:creationId xmlns:a16="http://schemas.microsoft.com/office/drawing/2014/main" id="{932FC16D-9D00-4047-873E-CEFE1A63B670}"/>
              </a:ext>
            </a:extLst>
          </p:cNvPr>
          <p:cNvSpPr>
            <a:spLocks noChangeAspect="1"/>
          </p:cNvSpPr>
          <p:nvPr/>
        </p:nvSpPr>
        <p:spPr>
          <a:xfrm>
            <a:off x="5576864" y="44834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3DF6EEE6-5B9D-41DD-84EA-73EC173C9BB6}"/>
              </a:ext>
            </a:extLst>
          </p:cNvPr>
          <p:cNvSpPr>
            <a:spLocks noChangeAspect="1"/>
          </p:cNvSpPr>
          <p:nvPr/>
        </p:nvSpPr>
        <p:spPr>
          <a:xfrm>
            <a:off x="4784384" y="448346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74" name="Google Shape;2187;p25">
            <a:extLst>
              <a:ext uri="{FF2B5EF4-FFF2-40B4-BE49-F238E27FC236}">
                <a16:creationId xmlns:a16="http://schemas.microsoft.com/office/drawing/2014/main" id="{08B86D8C-70C5-4E1F-AF4B-B0442AFA5CA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91343278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최소화 화면에서는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상단 타이틀 좌측에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←＇ 추가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6" name="직사각형 75">
            <a:extLst>
              <a:ext uri="{FF2B5EF4-FFF2-40B4-BE49-F238E27FC236}">
                <a16:creationId xmlns:a16="http://schemas.microsoft.com/office/drawing/2014/main" id="{7749FA83-D263-4E1F-BE77-B7EBB25063A8}"/>
              </a:ext>
            </a:extLst>
          </p:cNvPr>
          <p:cNvSpPr/>
          <p:nvPr/>
        </p:nvSpPr>
        <p:spPr>
          <a:xfrm>
            <a:off x="3536842" y="2034244"/>
            <a:ext cx="2734561" cy="2425614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2849236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내보내기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대화내용 불러오기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85364319"/>
              </p:ext>
            </p:extLst>
          </p:nvPr>
        </p:nvGraphicFramePr>
        <p:xfrm>
          <a:off x="7572375" y="571500"/>
          <a:ext cx="2200900" cy="30591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내보내기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기능 선택 시 대화내용 저장 폴더 선택 창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저장범위 확인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메신저 창에서 보이는 범위만  텍스트 파일로 저장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 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FF0000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윈도우 탐색 창 실행을 통한 대화내용 저장파일 검색을 통한 방식으로 변경 필요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705" name="Google Shape;2187;p25">
            <a:extLst>
              <a:ext uri="{FF2B5EF4-FFF2-40B4-BE49-F238E27FC236}">
                <a16:creationId xmlns:a16="http://schemas.microsoft.com/office/drawing/2014/main" id="{FAEE68D7-4A4D-4857-8B89-D2E759196F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435734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대화내용 불러오기 프로세스 변경 필요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윈도우 탐색 창 실행을 통한 대화내용 저장파일 검색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pic>
        <p:nvPicPr>
          <p:cNvPr id="12" name="그림 11">
            <a:extLst>
              <a:ext uri="{FF2B5EF4-FFF2-40B4-BE49-F238E27FC236}">
                <a16:creationId xmlns:a16="http://schemas.microsoft.com/office/drawing/2014/main" id="{AE6FB3DE-6EDC-4E64-B45E-C49E5F5D9C0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63865" y="712575"/>
            <a:ext cx="3271740" cy="2038758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cxnSp>
        <p:nvCxnSpPr>
          <p:cNvPr id="3" name="연결선: 꺾임 2">
            <a:extLst>
              <a:ext uri="{FF2B5EF4-FFF2-40B4-BE49-F238E27FC236}">
                <a16:creationId xmlns:a16="http://schemas.microsoft.com/office/drawing/2014/main" id="{3564A28F-2474-4F60-B2A5-22ECF60D4695}"/>
              </a:ext>
            </a:extLst>
          </p:cNvPr>
          <p:cNvCxnSpPr/>
          <p:nvPr/>
        </p:nvCxnSpPr>
        <p:spPr>
          <a:xfrm flipV="1">
            <a:off x="1488858" y="1104899"/>
            <a:ext cx="1075007" cy="1440000"/>
          </a:xfrm>
          <a:prstGeom prst="bentConnector3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연결선: 꺾임 125">
            <a:extLst>
              <a:ext uri="{FF2B5EF4-FFF2-40B4-BE49-F238E27FC236}">
                <a16:creationId xmlns:a16="http://schemas.microsoft.com/office/drawing/2014/main" id="{45B09531-7FDF-4B2D-BAB4-B7DFD5394BBB}"/>
              </a:ext>
            </a:extLst>
          </p:cNvPr>
          <p:cNvCxnSpPr>
            <a:cxnSpLocks/>
          </p:cNvCxnSpPr>
          <p:nvPr/>
        </p:nvCxnSpPr>
        <p:spPr>
          <a:xfrm>
            <a:off x="1488858" y="2832518"/>
            <a:ext cx="1075007" cy="1440000"/>
          </a:xfrm>
          <a:prstGeom prst="bentConnector3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타원 241">
            <a:extLst>
              <a:ext uri="{FF2B5EF4-FFF2-40B4-BE49-F238E27FC236}">
                <a16:creationId xmlns:a16="http://schemas.microsoft.com/office/drawing/2014/main" id="{CA09A1C6-F295-41ED-A9C9-2684140B97CE}"/>
              </a:ext>
            </a:extLst>
          </p:cNvPr>
          <p:cNvSpPr>
            <a:spLocks noChangeAspect="1"/>
          </p:cNvSpPr>
          <p:nvPr/>
        </p:nvSpPr>
        <p:spPr>
          <a:xfrm>
            <a:off x="2454325" y="65118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44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56928E7-62FB-49C8-AC37-E43012D4D36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8657" y="886601"/>
            <a:ext cx="1610902" cy="2744341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그룹멤버로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설정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45" name="Pin">
            <a:extLst>
              <a:ext uri="{FF2B5EF4-FFF2-40B4-BE49-F238E27FC236}">
                <a16:creationId xmlns:a16="http://schemas.microsoft.com/office/drawing/2014/main" id="{8F13A010-B90F-47FB-A7B1-96250FFCA9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5457" y="1294862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" name="Settings (2)">
            <a:extLst>
              <a:ext uri="{FF2B5EF4-FFF2-40B4-BE49-F238E27FC236}">
                <a16:creationId xmlns:a16="http://schemas.microsoft.com/office/drawing/2014/main" id="{9D67609C-4EFA-4588-AC0F-A5E5995A5CF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6489" y="3052596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" name="Multipe Users">
            <a:extLst>
              <a:ext uri="{FF2B5EF4-FFF2-40B4-BE49-F238E27FC236}">
                <a16:creationId xmlns:a16="http://schemas.microsoft.com/office/drawing/2014/main" id="{B23AD29F-E1D1-47CF-8373-E492ED7D6BE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2573" y="1591110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7" name="Export">
            <a:extLst>
              <a:ext uri="{FF2B5EF4-FFF2-40B4-BE49-F238E27FC236}">
                <a16:creationId xmlns:a16="http://schemas.microsoft.com/office/drawing/2014/main" id="{00B58366-6E35-4FE8-B143-26B3F32A6F0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336881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8" name="Add User">
            <a:extLst>
              <a:ext uri="{FF2B5EF4-FFF2-40B4-BE49-F238E27FC236}">
                <a16:creationId xmlns:a16="http://schemas.microsoft.com/office/drawing/2014/main" id="{212B0E57-F536-4681-8D69-7B3D7FAD46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1865434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9" name="Group">
            <a:extLst>
              <a:ext uri="{FF2B5EF4-FFF2-40B4-BE49-F238E27FC236}">
                <a16:creationId xmlns:a16="http://schemas.microsoft.com/office/drawing/2014/main" id="{363EA264-7C6D-4BD3-91D6-92180E16D27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4C32A950-7A09-4130-AF49-F612DF775CFD}"/>
              </a:ext>
            </a:extLst>
          </p:cNvPr>
          <p:cNvGrpSpPr/>
          <p:nvPr/>
        </p:nvGrpSpPr>
        <p:grpSpPr>
          <a:xfrm>
            <a:off x="212573" y="2775909"/>
            <a:ext cx="124464" cy="137420"/>
            <a:chOff x="4611380" y="3281408"/>
            <a:chExt cx="469876" cy="518792"/>
          </a:xfrm>
        </p:grpSpPr>
        <p:sp>
          <p:nvSpPr>
            <p:cNvPr id="76" name="Speech Bubble">
              <a:extLst>
                <a:ext uri="{FF2B5EF4-FFF2-40B4-BE49-F238E27FC236}">
                  <a16:creationId xmlns:a16="http://schemas.microsoft.com/office/drawing/2014/main" id="{DCE50BF8-7A46-4247-9ED9-11B22825AA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Arrow Down (2)">
              <a:extLst>
                <a:ext uri="{FF2B5EF4-FFF2-40B4-BE49-F238E27FC236}">
                  <a16:creationId xmlns:a16="http://schemas.microsoft.com/office/drawing/2014/main" id="{E4961080-FAAD-4D61-BE0B-8653AC6B32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54D721A0-6454-48C5-AC43-439BCFFAB256}"/>
              </a:ext>
            </a:extLst>
          </p:cNvPr>
          <p:cNvGrpSpPr/>
          <p:nvPr/>
        </p:nvGrpSpPr>
        <p:grpSpPr>
          <a:xfrm>
            <a:off x="216225" y="2483044"/>
            <a:ext cx="124464" cy="137420"/>
            <a:chOff x="5240030" y="3281408"/>
            <a:chExt cx="469876" cy="518792"/>
          </a:xfrm>
        </p:grpSpPr>
        <p:sp>
          <p:nvSpPr>
            <p:cNvPr id="79" name="Speech Bubble">
              <a:extLst>
                <a:ext uri="{FF2B5EF4-FFF2-40B4-BE49-F238E27FC236}">
                  <a16:creationId xmlns:a16="http://schemas.microsoft.com/office/drawing/2014/main" id="{EBFCBF56-0FE5-499F-8710-A171A2F80A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0" name="Arrow Down (2)">
              <a:extLst>
                <a:ext uri="{FF2B5EF4-FFF2-40B4-BE49-F238E27FC236}">
                  <a16:creationId xmlns:a16="http://schemas.microsoft.com/office/drawing/2014/main" id="{58488F93-0925-4D85-9097-3AD79266F47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1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AA548E5-E845-4F97-9BFB-5D2F589C46BC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4771" y="2412532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5DB9C03-2B9F-4621-B230-A24A21180915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94771" y="2704932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ABC98588-C683-4D71-B66E-4CD6D13965A7}"/>
              </a:ext>
            </a:extLst>
          </p:cNvPr>
          <p:cNvSpPr/>
          <p:nvPr/>
        </p:nvSpPr>
        <p:spPr>
          <a:xfrm>
            <a:off x="168657" y="2437158"/>
            <a:ext cx="119167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내보내기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CC9E926-0BE3-4CF1-AD46-928DE279ADA3}"/>
              </a:ext>
            </a:extLst>
          </p:cNvPr>
          <p:cNvSpPr/>
          <p:nvPr/>
        </p:nvSpPr>
        <p:spPr>
          <a:xfrm>
            <a:off x="168657" y="2741059"/>
            <a:ext cx="119167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불러오기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99A2DF0F-FFE4-4A35-9711-3151BBA5EFA9}"/>
              </a:ext>
            </a:extLst>
          </p:cNvPr>
          <p:cNvGrpSpPr/>
          <p:nvPr/>
        </p:nvGrpSpPr>
        <p:grpSpPr>
          <a:xfrm>
            <a:off x="212573" y="2767292"/>
            <a:ext cx="124464" cy="137420"/>
            <a:chOff x="4611380" y="3281408"/>
            <a:chExt cx="469876" cy="518792"/>
          </a:xfrm>
        </p:grpSpPr>
        <p:sp>
          <p:nvSpPr>
            <p:cNvPr id="86" name="Speech Bubble">
              <a:extLst>
                <a:ext uri="{FF2B5EF4-FFF2-40B4-BE49-F238E27FC236}">
                  <a16:creationId xmlns:a16="http://schemas.microsoft.com/office/drawing/2014/main" id="{71DD1909-B1D6-4E16-B145-EDF52F58DD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7" name="Arrow Down (2)">
              <a:extLst>
                <a:ext uri="{FF2B5EF4-FFF2-40B4-BE49-F238E27FC236}">
                  <a16:creationId xmlns:a16="http://schemas.microsoft.com/office/drawing/2014/main" id="{84B94FC5-E814-44B7-9229-FCA81EFB96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783806ED-BD2B-4702-943A-EF3013776401}"/>
              </a:ext>
            </a:extLst>
          </p:cNvPr>
          <p:cNvGrpSpPr/>
          <p:nvPr/>
        </p:nvGrpSpPr>
        <p:grpSpPr>
          <a:xfrm>
            <a:off x="216225" y="2474427"/>
            <a:ext cx="124464" cy="137420"/>
            <a:chOff x="5240030" y="3281408"/>
            <a:chExt cx="469876" cy="518792"/>
          </a:xfrm>
        </p:grpSpPr>
        <p:sp>
          <p:nvSpPr>
            <p:cNvPr id="89" name="Speech Bubble">
              <a:extLst>
                <a:ext uri="{FF2B5EF4-FFF2-40B4-BE49-F238E27FC236}">
                  <a16:creationId xmlns:a16="http://schemas.microsoft.com/office/drawing/2014/main" id="{E5216CEC-3D76-493F-8C76-46DF8D07D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Arrow Down (2)">
              <a:extLst>
                <a:ext uri="{FF2B5EF4-FFF2-40B4-BE49-F238E27FC236}">
                  <a16:creationId xmlns:a16="http://schemas.microsoft.com/office/drawing/2014/main" id="{BCA45929-B57D-447C-8CA3-344E631792A1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56B7DB6A-C999-4134-BA84-020A782926F3}"/>
              </a:ext>
            </a:extLst>
          </p:cNvPr>
          <p:cNvSpPr/>
          <p:nvPr/>
        </p:nvSpPr>
        <p:spPr>
          <a:xfrm>
            <a:off x="172518" y="2416415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EE6B5197-AD80-4624-B2DA-E0B6B1A7FA21}"/>
              </a:ext>
            </a:extLst>
          </p:cNvPr>
          <p:cNvSpPr>
            <a:spLocks noChangeAspect="1"/>
          </p:cNvSpPr>
          <p:nvPr/>
        </p:nvSpPr>
        <p:spPr>
          <a:xfrm>
            <a:off x="1269778" y="24174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CF71B4C1-9562-47CA-B1DF-3E82166AC2DD}"/>
              </a:ext>
            </a:extLst>
          </p:cNvPr>
          <p:cNvSpPr/>
          <p:nvPr/>
        </p:nvSpPr>
        <p:spPr>
          <a:xfrm>
            <a:off x="172518" y="2729841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56992721-2346-4886-AB13-E74BE17A3378}"/>
              </a:ext>
            </a:extLst>
          </p:cNvPr>
          <p:cNvSpPr>
            <a:spLocks noChangeAspect="1"/>
          </p:cNvSpPr>
          <p:nvPr/>
        </p:nvSpPr>
        <p:spPr>
          <a:xfrm>
            <a:off x="1269778" y="27309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51" name="그림 50">
            <a:extLst>
              <a:ext uri="{FF2B5EF4-FFF2-40B4-BE49-F238E27FC236}">
                <a16:creationId xmlns:a16="http://schemas.microsoft.com/office/drawing/2014/main" id="{6A975F7A-F818-4F85-8DCB-E393DD174F1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63865" y="3036675"/>
            <a:ext cx="3271740" cy="2038758"/>
          </a:xfrm>
          <a:prstGeom prst="rect">
            <a:avLst/>
          </a:prstGeom>
          <a:ln>
            <a:solidFill>
              <a:schemeClr val="bg1">
                <a:lumMod val="50000"/>
              </a:schemeClr>
            </a:solidFill>
          </a:ln>
        </p:spPr>
      </p:pic>
      <p:sp>
        <p:nvSpPr>
          <p:cNvPr id="52" name="타원 51">
            <a:extLst>
              <a:ext uri="{FF2B5EF4-FFF2-40B4-BE49-F238E27FC236}">
                <a16:creationId xmlns:a16="http://schemas.microsoft.com/office/drawing/2014/main" id="{BD555736-7EA1-4BB3-8F73-C07C9A80DDF2}"/>
              </a:ext>
            </a:extLst>
          </p:cNvPr>
          <p:cNvSpPr>
            <a:spLocks noChangeAspect="1"/>
          </p:cNvSpPr>
          <p:nvPr/>
        </p:nvSpPr>
        <p:spPr>
          <a:xfrm>
            <a:off x="2451066" y="28922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326025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목록</a:t>
            </a:r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4C1B51AE-542F-4CAD-8109-DEB24EF12BD8}"/>
              </a:ext>
            </a:extLst>
          </p:cNvPr>
          <p:cNvSpPr/>
          <p:nvPr/>
        </p:nvSpPr>
        <p:spPr>
          <a:xfrm>
            <a:off x="1889377" y="887096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D1391B1A-0884-497D-BA39-D0BF9F9CE2F0}"/>
              </a:ext>
            </a:extLst>
          </p:cNvPr>
          <p:cNvGrpSpPr/>
          <p:nvPr/>
        </p:nvGrpSpPr>
        <p:grpSpPr>
          <a:xfrm>
            <a:off x="7288976" y="962273"/>
            <a:ext cx="1055631" cy="216000"/>
            <a:chOff x="6311922" y="1383762"/>
            <a:chExt cx="1055631" cy="216000"/>
          </a:xfrm>
        </p:grpSpPr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DA748BE9-F504-459F-B039-87EC152ED908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99" name="Oval">
                <a:extLst>
                  <a:ext uri="{FF2B5EF4-FFF2-40B4-BE49-F238E27FC236}">
                    <a16:creationId xmlns:a16="http://schemas.microsoft.com/office/drawing/2014/main" id="{D47EB549-3BD7-4640-B178-49DF06106ED0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0" name="Oval">
                <a:extLst>
                  <a:ext uri="{FF2B5EF4-FFF2-40B4-BE49-F238E27FC236}">
                    <a16:creationId xmlns:a16="http://schemas.microsoft.com/office/drawing/2014/main" id="{D1C02734-F964-4E1F-9F4C-69DB6CF990AD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1" name="Oval">
                <a:extLst>
                  <a:ext uri="{FF2B5EF4-FFF2-40B4-BE49-F238E27FC236}">
                    <a16:creationId xmlns:a16="http://schemas.microsoft.com/office/drawing/2014/main" id="{AEE528F5-8C51-4D4E-8763-AFF3B8C00B46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96" name="그래픽 295" descr="신호음 장치">
              <a:extLst>
                <a:ext uri="{FF2B5EF4-FFF2-40B4-BE49-F238E27FC236}">
                  <a16:creationId xmlns:a16="http://schemas.microsoft.com/office/drawing/2014/main" id="{46B2EA8C-F830-47B0-B617-76B7CFE471F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97" name="Hamburger Button">
              <a:extLst>
                <a:ext uri="{FF2B5EF4-FFF2-40B4-BE49-F238E27FC236}">
                  <a16:creationId xmlns:a16="http://schemas.microsoft.com/office/drawing/2014/main" id="{60F9D578-ADF0-4B54-8FC9-69EA865E6C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8" name="Search Icon">
              <a:extLst>
                <a:ext uri="{FF2B5EF4-FFF2-40B4-BE49-F238E27FC236}">
                  <a16:creationId xmlns:a16="http://schemas.microsoft.com/office/drawing/2014/main" id="{2B370760-78E1-4D40-985B-2C2760E4FE6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E1BAE5AA-25F8-49CE-92BB-2D4DC77397A5}"/>
              </a:ext>
            </a:extLst>
          </p:cNvPr>
          <p:cNvSpPr/>
          <p:nvPr/>
        </p:nvSpPr>
        <p:spPr>
          <a:xfrm flipV="1">
            <a:off x="1888730" y="886601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4B6C33C9-F6E1-4F50-967C-C7DE70C298CC}"/>
              </a:ext>
            </a:extLst>
          </p:cNvPr>
          <p:cNvGrpSpPr/>
          <p:nvPr/>
        </p:nvGrpSpPr>
        <p:grpSpPr>
          <a:xfrm>
            <a:off x="1904806" y="941830"/>
            <a:ext cx="3456877" cy="5056216"/>
            <a:chOff x="1904806" y="941830"/>
            <a:chExt cx="3456877" cy="5056216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C1C3EC4-F71E-424C-88D9-BB2D2FAD8BA6}"/>
                </a:ext>
              </a:extLst>
            </p:cNvPr>
            <p:cNvGrpSpPr/>
            <p:nvPr/>
          </p:nvGrpSpPr>
          <p:grpSpPr>
            <a:xfrm>
              <a:off x="3329566" y="2992764"/>
              <a:ext cx="1936200" cy="667339"/>
              <a:chOff x="5302354" y="2529723"/>
              <a:chExt cx="1936200" cy="667339"/>
            </a:xfrm>
          </p:grpSpPr>
          <p:pic>
            <p:nvPicPr>
              <p:cNvPr id="230" name="그림 229">
                <a:extLst>
                  <a:ext uri="{FF2B5EF4-FFF2-40B4-BE49-F238E27FC236}">
                    <a16:creationId xmlns:a16="http://schemas.microsoft.com/office/drawing/2014/main" id="{C1556E41-D2E0-4313-BA98-617BF2AEA1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850500" y="2529723"/>
                <a:ext cx="1388054" cy="638946"/>
              </a:xfrm>
              <a:prstGeom prst="rect">
                <a:avLst/>
              </a:prstGeom>
            </p:spPr>
          </p:pic>
          <p:sp>
            <p:nvSpPr>
              <p:cNvPr id="231" name="직사각형 230">
                <a:extLst>
                  <a:ext uri="{FF2B5EF4-FFF2-40B4-BE49-F238E27FC236}">
                    <a16:creationId xmlns:a16="http://schemas.microsoft.com/office/drawing/2014/main" id="{3F45B6CF-1262-404F-948A-298A6EE2E3C1}"/>
                  </a:ext>
                </a:extLst>
              </p:cNvPr>
              <p:cNvSpPr/>
              <p:nvPr/>
            </p:nvSpPr>
            <p:spPr>
              <a:xfrm>
                <a:off x="53023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5DC0D93C-D48F-4677-8D27-30763E435562}"/>
                  </a:ext>
                </a:extLst>
              </p:cNvPr>
              <p:cNvSpPr/>
              <p:nvPr/>
            </p:nvSpPr>
            <p:spPr>
              <a:xfrm>
                <a:off x="56822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754CE6F6-B174-492E-B978-85821302876D}"/>
                </a:ext>
              </a:extLst>
            </p:cNvPr>
            <p:cNvGrpSpPr/>
            <p:nvPr/>
          </p:nvGrpSpPr>
          <p:grpSpPr>
            <a:xfrm>
              <a:off x="3929318" y="3740903"/>
              <a:ext cx="1305119" cy="511020"/>
              <a:chOff x="5902106" y="3594092"/>
              <a:chExt cx="1305119" cy="511020"/>
            </a:xfrm>
          </p:grpSpPr>
          <p:pic>
            <p:nvPicPr>
              <p:cNvPr id="234" name="Picture 2" descr="MS 팀즈 이미지 검색결과">
                <a:extLst>
                  <a:ext uri="{FF2B5EF4-FFF2-40B4-BE49-F238E27FC236}">
                    <a16:creationId xmlns:a16="http://schemas.microsoft.com/office/drawing/2014/main" id="{A0BE44C0-2A52-4C70-815D-464A8ABD4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01639" y="3594092"/>
                <a:ext cx="705586" cy="469536"/>
              </a:xfrm>
              <a:prstGeom prst="round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EC814DE5-BA39-467F-9CBC-50ADA24DDF00}"/>
                  </a:ext>
                </a:extLst>
              </p:cNvPr>
              <p:cNvGrpSpPr/>
              <p:nvPr/>
            </p:nvGrpSpPr>
            <p:grpSpPr>
              <a:xfrm>
                <a:off x="5902106" y="3768749"/>
                <a:ext cx="614271" cy="336363"/>
                <a:chOff x="5569954" y="2860699"/>
                <a:chExt cx="614271" cy="336363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C8A6D5EF-B294-4ADD-AA80-3819DBA0B3F4}"/>
                    </a:ext>
                  </a:extLst>
                </p:cNvPr>
                <p:cNvSpPr/>
                <p:nvPr/>
              </p:nvSpPr>
              <p:spPr>
                <a:xfrm>
                  <a:off x="5569954" y="2997007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12:50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7" name="직사각형 236">
                  <a:extLst>
                    <a:ext uri="{FF2B5EF4-FFF2-40B4-BE49-F238E27FC236}">
                      <a16:creationId xmlns:a16="http://schemas.microsoft.com/office/drawing/2014/main" id="{43DB854C-D711-48F1-B177-8AD6C044835A}"/>
                    </a:ext>
                  </a:extLst>
                </p:cNvPr>
                <p:cNvSpPr/>
                <p:nvPr/>
              </p:nvSpPr>
              <p:spPr>
                <a:xfrm>
                  <a:off x="5949865" y="2860699"/>
                  <a:ext cx="234360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3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617136B3-5A32-492E-96AB-BE257F8036B6}"/>
                </a:ext>
              </a:extLst>
            </p:cNvPr>
            <p:cNvGrpSpPr/>
            <p:nvPr/>
          </p:nvGrpSpPr>
          <p:grpSpPr>
            <a:xfrm>
              <a:off x="3085184" y="4314533"/>
              <a:ext cx="2188766" cy="843173"/>
              <a:chOff x="9102258" y="2720366"/>
              <a:chExt cx="1664526" cy="843173"/>
            </a:xfrm>
          </p:grpSpPr>
          <p:sp>
            <p:nvSpPr>
              <p:cNvPr id="239" name="Message">
                <a:extLst>
                  <a:ext uri="{FF2B5EF4-FFF2-40B4-BE49-F238E27FC236}">
                    <a16:creationId xmlns:a16="http://schemas.microsoft.com/office/drawing/2014/main" id="{DB5C4E84-CFB4-4D7C-B7B4-D98B6492637A}"/>
                  </a:ext>
                </a:extLst>
              </p:cNvPr>
              <p:cNvSpPr/>
              <p:nvPr/>
            </p:nvSpPr>
            <p:spPr>
              <a:xfrm>
                <a:off x="9102258" y="2720366"/>
                <a:ext cx="1641663" cy="813102"/>
              </a:xfrm>
              <a:prstGeom prst="roundRect">
                <a:avLst>
                  <a:gd name="adj" fmla="val 8739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 이사님 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 내로 드리겠습니다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Hello, manager Kim!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I’ll give it to you within the day!</a:t>
                </a:r>
              </a:p>
            </p:txBody>
          </p:sp>
          <p:sp>
            <p:nvSpPr>
              <p:cNvPr id="240" name="Tip">
                <a:extLst>
                  <a:ext uri="{FF2B5EF4-FFF2-40B4-BE49-F238E27FC236}">
                    <a16:creationId xmlns:a16="http://schemas.microsoft.com/office/drawing/2014/main" id="{F5D624C6-A14E-4277-AF28-C975A889C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6296" y="3439714"/>
                <a:ext cx="90488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  <p:cxnSp>
          <p:nvCxnSpPr>
            <p:cNvPr id="241" name="Line">
              <a:extLst>
                <a:ext uri="{FF2B5EF4-FFF2-40B4-BE49-F238E27FC236}">
                  <a16:creationId xmlns:a16="http://schemas.microsoft.com/office/drawing/2014/main" id="{902E5C6F-E9E3-4B57-8A62-C865BB57AC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98775" y="4727295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52" name="Picture 6" descr="성조기 마크 이미지 검색결과">
              <a:extLst>
                <a:ext uri="{FF2B5EF4-FFF2-40B4-BE49-F238E27FC236}">
                  <a16:creationId xmlns:a16="http://schemas.microsoft.com/office/drawing/2014/main" id="{5D9D04AF-CA91-4E53-B131-03563072AD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688" y="48884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3" name="Picture 4" descr="태극마크 이미지 검색결과">
              <a:extLst>
                <a:ext uri="{FF2B5EF4-FFF2-40B4-BE49-F238E27FC236}">
                  <a16:creationId xmlns:a16="http://schemas.microsoft.com/office/drawing/2014/main" id="{4F876450-7A5D-4FA0-BA37-63B5154E995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887721" y="44209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7824DAB4-7D04-4395-AFA0-178B643B3BE8}"/>
                </a:ext>
              </a:extLst>
            </p:cNvPr>
            <p:cNvGrpSpPr/>
            <p:nvPr/>
          </p:nvGrpSpPr>
          <p:grpSpPr>
            <a:xfrm>
              <a:off x="2489262" y="4844030"/>
              <a:ext cx="614271" cy="336363"/>
              <a:chOff x="5514008" y="3894430"/>
              <a:chExt cx="614271" cy="336363"/>
            </a:xfrm>
          </p:grpSpPr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735F06A1-30D4-4FC2-9ECB-F56631C70EA2}"/>
                  </a:ext>
                </a:extLst>
              </p:cNvPr>
              <p:cNvSpPr/>
              <p:nvPr/>
            </p:nvSpPr>
            <p:spPr>
              <a:xfrm>
                <a:off x="5514008" y="403073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01:10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D8978AA7-4555-4131-B046-B61ACA6E58EF}"/>
                  </a:ext>
                </a:extLst>
              </p:cNvPr>
              <p:cNvSpPr/>
              <p:nvPr/>
            </p:nvSpPr>
            <p:spPr>
              <a:xfrm>
                <a:off x="5893919" y="3894430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57" name="그룹 256">
              <a:extLst>
                <a:ext uri="{FF2B5EF4-FFF2-40B4-BE49-F238E27FC236}">
                  <a16:creationId xmlns:a16="http://schemas.microsoft.com/office/drawing/2014/main" id="{3D44C6D6-B915-4116-AB1C-D7252B345104}"/>
                </a:ext>
              </a:extLst>
            </p:cNvPr>
            <p:cNvGrpSpPr/>
            <p:nvPr/>
          </p:nvGrpSpPr>
          <p:grpSpPr>
            <a:xfrm>
              <a:off x="2010032" y="1840018"/>
              <a:ext cx="2622217" cy="950743"/>
              <a:chOff x="3350728" y="2024317"/>
              <a:chExt cx="2622217" cy="950743"/>
            </a:xfrm>
          </p:grpSpPr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95D799C5-C80D-4E03-A7BC-12A1DE08DCF2}"/>
                  </a:ext>
                </a:extLst>
              </p:cNvPr>
              <p:cNvSpPr/>
              <p:nvPr/>
            </p:nvSpPr>
            <p:spPr>
              <a:xfrm>
                <a:off x="3788796" y="2024317"/>
                <a:ext cx="729687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이사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  <a:endParaRPr kumimoji="0" lang="ko-KR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59" name="그룹 258">
                <a:extLst>
                  <a:ext uri="{FF2B5EF4-FFF2-40B4-BE49-F238E27FC236}">
                    <a16:creationId xmlns:a16="http://schemas.microsoft.com/office/drawing/2014/main" id="{AD55FA0B-F5A3-4A4C-9287-09F06271F484}"/>
                  </a:ext>
                </a:extLst>
              </p:cNvPr>
              <p:cNvGrpSpPr/>
              <p:nvPr/>
            </p:nvGrpSpPr>
            <p:grpSpPr>
              <a:xfrm>
                <a:off x="3820047" y="2197412"/>
                <a:ext cx="2152898" cy="777648"/>
                <a:chOff x="8495017" y="1854960"/>
                <a:chExt cx="1318966" cy="777648"/>
              </a:xfrm>
            </p:grpSpPr>
            <p:sp>
              <p:nvSpPr>
                <p:cNvPr id="262" name="Message">
                  <a:extLst>
                    <a:ext uri="{FF2B5EF4-FFF2-40B4-BE49-F238E27FC236}">
                      <a16:creationId xmlns:a16="http://schemas.microsoft.com/office/drawing/2014/main" id="{A4E8BCF9-10B3-4CEF-B77F-69E54E707F78}"/>
                    </a:ext>
                  </a:extLst>
                </p:cNvPr>
                <p:cNvSpPr/>
                <p:nvPr/>
              </p:nvSpPr>
              <p:spPr>
                <a:xfrm>
                  <a:off x="8535502" y="1860851"/>
                  <a:ext cx="1278481" cy="771757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안녕하세요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! </a:t>
                  </a: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주간보고서를 </a:t>
                  </a:r>
                  <a:endPara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금일까지 전달해 주시기 바랍니다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Hello! Give me the weekly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report today.</a:t>
                  </a:r>
                </a:p>
              </p:txBody>
            </p:sp>
            <p:sp>
              <p:nvSpPr>
                <p:cNvPr id="263" name="Tip">
                  <a:extLst>
                    <a:ext uri="{FF2B5EF4-FFF2-40B4-BE49-F238E27FC236}">
                      <a16:creationId xmlns:a16="http://schemas.microsoft.com/office/drawing/2014/main" id="{42950394-5B32-49C1-A380-FB7FE4EC3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pic>
            <p:nvPicPr>
              <p:cNvPr id="260" name="그림 259">
                <a:extLst>
                  <a:ext uri="{FF2B5EF4-FFF2-40B4-BE49-F238E27FC236}">
                    <a16:creationId xmlns:a16="http://schemas.microsoft.com/office/drawing/2014/main" id="{17890274-17CF-44DF-BBEE-045DE63A7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3350728" y="2188740"/>
                <a:ext cx="457200" cy="438150"/>
              </a:xfrm>
              <a:prstGeom prst="ellipse">
                <a:avLst/>
              </a:prstGeom>
            </p:spPr>
          </p:pic>
          <p:cxnSp>
            <p:nvCxnSpPr>
              <p:cNvPr id="261" name="Line">
                <a:extLst>
                  <a:ext uri="{FF2B5EF4-FFF2-40B4-BE49-F238E27FC236}">
                    <a16:creationId xmlns:a16="http://schemas.microsoft.com/office/drawing/2014/main" id="{AC1D2C20-2B5D-48A1-AA52-CE3075F64B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55724" y="2583289"/>
                <a:ext cx="1950964" cy="0"/>
              </a:xfrm>
              <a:prstGeom prst="line">
                <a:avLst/>
              </a:prstGeom>
              <a:ln w="28575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A8549F09-A84E-4852-9C23-035065C2A392}"/>
                </a:ext>
              </a:extLst>
            </p:cNvPr>
            <p:cNvGrpSpPr/>
            <p:nvPr/>
          </p:nvGrpSpPr>
          <p:grpSpPr>
            <a:xfrm>
              <a:off x="4598909" y="2490527"/>
              <a:ext cx="614271" cy="336363"/>
              <a:chOff x="5397954" y="3929103"/>
              <a:chExt cx="614271" cy="336363"/>
            </a:xfrm>
          </p:grpSpPr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332D6133-05C3-4888-BE08-265A173BD1D1}"/>
                  </a:ext>
                </a:extLst>
              </p:cNvPr>
              <p:cNvSpPr/>
              <p:nvPr/>
            </p:nvSpPr>
            <p:spPr>
              <a:xfrm>
                <a:off x="5397954" y="4065411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DD153383-E140-4171-A9FA-794EE40F943C}"/>
                  </a:ext>
                </a:extLst>
              </p:cNvPr>
              <p:cNvSpPr/>
              <p:nvPr/>
            </p:nvSpPr>
            <p:spPr>
              <a:xfrm>
                <a:off x="5397954" y="3929103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pic>
          <p:nvPicPr>
            <p:cNvPr id="267" name="Picture 6" descr="성조기 마크 이미지 검색결과">
              <a:extLst>
                <a:ext uri="{FF2B5EF4-FFF2-40B4-BE49-F238E27FC236}">
                  <a16:creationId xmlns:a16="http://schemas.microsoft.com/office/drawing/2014/main" id="{0C2C4BBE-D4EC-4D43-B783-85CFB4C42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8645" y="25403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8" name="Picture 4" descr="태극마크 이미지 검색결과">
              <a:extLst>
                <a:ext uri="{FF2B5EF4-FFF2-40B4-BE49-F238E27FC236}">
                  <a16:creationId xmlns:a16="http://schemas.microsoft.com/office/drawing/2014/main" id="{819F3EA3-EB59-45A7-BE2E-0F91FABD3CA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361678" y="20728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975FC729-0E9D-4912-99A7-1B8C89F78746}"/>
                </a:ext>
              </a:extLst>
            </p:cNvPr>
            <p:cNvGrpSpPr/>
            <p:nvPr/>
          </p:nvGrpSpPr>
          <p:grpSpPr>
            <a:xfrm>
              <a:off x="4673074" y="2035594"/>
              <a:ext cx="39506" cy="140236"/>
              <a:chOff x="3334412" y="4749037"/>
              <a:chExt cx="39506" cy="140236"/>
            </a:xfrm>
          </p:grpSpPr>
          <p:sp>
            <p:nvSpPr>
              <p:cNvPr id="270" name="Oval">
                <a:extLst>
                  <a:ext uri="{FF2B5EF4-FFF2-40B4-BE49-F238E27FC236}">
                    <a16:creationId xmlns:a16="http://schemas.microsoft.com/office/drawing/2014/main" id="{0748F0A2-155B-4781-B8A6-62F636B208E0}"/>
                  </a:ext>
                </a:extLst>
              </p:cNvPr>
              <p:cNvSpPr/>
              <p:nvPr/>
            </p:nvSpPr>
            <p:spPr>
              <a:xfrm rot="10800000" flipH="1">
                <a:off x="3334412" y="474903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1" name="Oval">
                <a:extLst>
                  <a:ext uri="{FF2B5EF4-FFF2-40B4-BE49-F238E27FC236}">
                    <a16:creationId xmlns:a16="http://schemas.microsoft.com/office/drawing/2014/main" id="{EEC4E28D-ECAB-4F18-930B-8931C7A9DB08}"/>
                  </a:ext>
                </a:extLst>
              </p:cNvPr>
              <p:cNvSpPr/>
              <p:nvPr/>
            </p:nvSpPr>
            <p:spPr>
              <a:xfrm rot="10800000" flipH="1">
                <a:off x="3334412" y="479920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2" name="Oval">
                <a:extLst>
                  <a:ext uri="{FF2B5EF4-FFF2-40B4-BE49-F238E27FC236}">
                    <a16:creationId xmlns:a16="http://schemas.microsoft.com/office/drawing/2014/main" id="{229B0EA4-565B-4171-8F76-87A053EF27F5}"/>
                  </a:ext>
                </a:extLst>
              </p:cNvPr>
              <p:cNvSpPr/>
              <p:nvPr/>
            </p:nvSpPr>
            <p:spPr>
              <a:xfrm rot="10800000" flipH="1">
                <a:off x="3334412" y="484936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3" name="그룹 272">
              <a:extLst>
                <a:ext uri="{FF2B5EF4-FFF2-40B4-BE49-F238E27FC236}">
                  <a16:creationId xmlns:a16="http://schemas.microsoft.com/office/drawing/2014/main" id="{51025C6A-7A25-4126-A293-5AE5101C59E5}"/>
                </a:ext>
              </a:extLst>
            </p:cNvPr>
            <p:cNvGrpSpPr/>
            <p:nvPr/>
          </p:nvGrpSpPr>
          <p:grpSpPr>
            <a:xfrm>
              <a:off x="1972327" y="5772343"/>
              <a:ext cx="1862993" cy="225703"/>
              <a:chOff x="3390211" y="5837215"/>
              <a:chExt cx="1862993" cy="225703"/>
            </a:xfrm>
          </p:grpSpPr>
          <p:pic>
            <p:nvPicPr>
              <p:cNvPr id="274" name="그림 273">
                <a:extLst>
                  <a:ext uri="{FF2B5EF4-FFF2-40B4-BE49-F238E27FC236}">
                    <a16:creationId xmlns:a16="http://schemas.microsoft.com/office/drawing/2014/main" id="{8BBB7540-0D33-43DA-9640-3E4D55D591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275" name="Attachment">
                <a:extLst>
                  <a:ext uri="{FF2B5EF4-FFF2-40B4-BE49-F238E27FC236}">
                    <a16:creationId xmlns:a16="http://schemas.microsoft.com/office/drawing/2014/main" id="{C6F4EBD1-A436-4DBC-9E20-64822C28F9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6" name="Medium Icons">
                <a:extLst>
                  <a:ext uri="{FF2B5EF4-FFF2-40B4-BE49-F238E27FC236}">
                    <a16:creationId xmlns:a16="http://schemas.microsoft.com/office/drawing/2014/main" id="{8AA10393-B292-4654-99F3-E8F265D9976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7" name="Crop">
                <a:extLst>
                  <a:ext uri="{FF2B5EF4-FFF2-40B4-BE49-F238E27FC236}">
                    <a16:creationId xmlns:a16="http://schemas.microsoft.com/office/drawing/2014/main" id="{8D02C2C9-B541-45D3-8086-6AC6506504A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78" name="그래픽 277" descr="채우기 없는 활짝 웃는 얼굴">
                <a:extLst>
                  <a:ext uri="{FF2B5EF4-FFF2-40B4-BE49-F238E27FC236}">
                    <a16:creationId xmlns:a16="http://schemas.microsoft.com/office/drawing/2014/main" id="{9FB254A0-7F18-4C7F-9369-F0DABB2116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279" name="그래픽 278" descr="전자 메일">
                <a:extLst>
                  <a:ext uri="{FF2B5EF4-FFF2-40B4-BE49-F238E27FC236}">
                    <a16:creationId xmlns:a16="http://schemas.microsoft.com/office/drawing/2014/main" id="{1B775A54-786F-4E80-8B54-FC410C3A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278E4D87-BF83-49B0-A0FD-EEECC0DD30DE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281" name="Text Box">
                  <a:extLst>
                    <a:ext uri="{FF2B5EF4-FFF2-40B4-BE49-F238E27FC236}">
                      <a16:creationId xmlns:a16="http://schemas.microsoft.com/office/drawing/2014/main" id="{6CD31E16-A7E8-4232-A49F-B63CF561BBAD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GAMS</a:t>
                  </a:r>
                </a:p>
              </p:txBody>
            </p:sp>
            <p:sp>
              <p:nvSpPr>
                <p:cNvPr id="282" name="Add">
                  <a:extLst>
                    <a:ext uri="{FF2B5EF4-FFF2-40B4-BE49-F238E27FC236}">
                      <a16:creationId xmlns:a16="http://schemas.microsoft.com/office/drawing/2014/main" id="{B36F2531-7F61-4BC2-A6EB-3FC3AB74094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EC1943B8-C268-4A15-8716-9CAFBA9A49E9}"/>
                </a:ext>
              </a:extLst>
            </p:cNvPr>
            <p:cNvGrpSpPr/>
            <p:nvPr/>
          </p:nvGrpSpPr>
          <p:grpSpPr>
            <a:xfrm>
              <a:off x="1963256" y="1313933"/>
              <a:ext cx="3393731" cy="4392217"/>
              <a:chOff x="3303952" y="1741008"/>
              <a:chExt cx="6322065" cy="4392217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5E922B7A-48B0-4849-9C0A-7665D5B019B4}"/>
                  </a:ext>
                </a:extLst>
              </p:cNvPr>
              <p:cNvGrpSpPr/>
              <p:nvPr/>
            </p:nvGrpSpPr>
            <p:grpSpPr>
              <a:xfrm>
                <a:off x="3309890" y="1741008"/>
                <a:ext cx="6315061" cy="491552"/>
                <a:chOff x="3309890" y="1741008"/>
                <a:chExt cx="6411347" cy="491552"/>
              </a:xfrm>
            </p:grpSpPr>
            <p:sp>
              <p:nvSpPr>
                <p:cNvPr id="287" name="Password Box">
                  <a:extLst>
                    <a:ext uri="{FF2B5EF4-FFF2-40B4-BE49-F238E27FC236}">
                      <a16:creationId xmlns:a16="http://schemas.microsoft.com/office/drawing/2014/main" id="{28884EC9-2F90-451B-820E-FBEF8FCA50A3}"/>
                    </a:ext>
                  </a:extLst>
                </p:cNvPr>
                <p:cNvSpPr/>
                <p:nvPr/>
              </p:nvSpPr>
              <p:spPr>
                <a:xfrm>
                  <a:off x="3309890" y="1741008"/>
                  <a:ext cx="6408000" cy="177446"/>
                </a:xfrm>
                <a:prstGeom prst="round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solidFill>
                    <a:srgbClr val="DDDDDD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2286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▲ 이전 대화 보기</a:t>
                  </a:r>
                  <a:endParaRPr 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88" name="그룹 287">
                  <a:extLst>
                    <a:ext uri="{FF2B5EF4-FFF2-40B4-BE49-F238E27FC236}">
                      <a16:creationId xmlns:a16="http://schemas.microsoft.com/office/drawing/2014/main" id="{F17ECFDA-3B44-4D98-A59B-521D6E0206D3}"/>
                    </a:ext>
                  </a:extLst>
                </p:cNvPr>
                <p:cNvGrpSpPr/>
                <p:nvPr/>
              </p:nvGrpSpPr>
              <p:grpSpPr>
                <a:xfrm>
                  <a:off x="3313237" y="2016560"/>
                  <a:ext cx="6408000" cy="216000"/>
                  <a:chOff x="3417578" y="2091595"/>
                  <a:chExt cx="3840749" cy="214838"/>
                </a:xfrm>
              </p:grpSpPr>
              <p:cxnSp>
                <p:nvCxnSpPr>
                  <p:cNvPr id="289" name="Line">
                    <a:extLst>
                      <a:ext uri="{FF2B5EF4-FFF2-40B4-BE49-F238E27FC236}">
                        <a16:creationId xmlns:a16="http://schemas.microsoft.com/office/drawing/2014/main" id="{B18748AB-0AAF-46B2-A53A-A9465A32FE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3417578" y="2199014"/>
                    <a:ext cx="3840749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0" name="Password Box">
                    <a:extLst>
                      <a:ext uri="{FF2B5EF4-FFF2-40B4-BE49-F238E27FC236}">
                        <a16:creationId xmlns:a16="http://schemas.microsoft.com/office/drawing/2014/main" id="{AB78EE43-8F6B-498F-8C10-61BEDA11B720}"/>
                      </a:ext>
                    </a:extLst>
                  </p:cNvPr>
                  <p:cNvSpPr/>
                  <p:nvPr/>
                </p:nvSpPr>
                <p:spPr>
                  <a:xfrm>
                    <a:off x="4521785" y="2091595"/>
                    <a:ext cx="1632335" cy="214838"/>
                  </a:xfrm>
                  <a:prstGeom prst="roundRect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Ins="90000"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오늘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2020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년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월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16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일 목요일</a:t>
                    </a:r>
                    <a:endParaRPr 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cxnSp>
            <p:nvCxnSpPr>
              <p:cNvPr id="285" name="Line">
                <a:extLst>
                  <a:ext uri="{FF2B5EF4-FFF2-40B4-BE49-F238E27FC236}">
                    <a16:creationId xmlns:a16="http://schemas.microsoft.com/office/drawing/2014/main" id="{1CCF18FF-016F-4C51-8A57-B0DDC81F99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3952" y="5684291"/>
                <a:ext cx="63144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Line">
                <a:extLst>
                  <a:ext uri="{FF2B5EF4-FFF2-40B4-BE49-F238E27FC236}">
                    <a16:creationId xmlns:a16="http://schemas.microsoft.com/office/drawing/2014/main" id="{0A5D5550-577C-4A51-B990-FA03796651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11617" y="6133225"/>
                <a:ext cx="6314400" cy="0"/>
              </a:xfrm>
              <a:prstGeom prst="line">
                <a:avLst/>
              </a:prstGeom>
              <a:ln w="635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1EB28B0C-7376-460C-81DE-882EF8843A11}"/>
                </a:ext>
              </a:extLst>
            </p:cNvPr>
            <p:cNvSpPr/>
            <p:nvPr/>
          </p:nvSpPr>
          <p:spPr>
            <a:xfrm>
              <a:off x="1965237" y="5228189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pic>
          <p:nvPicPr>
            <p:cNvPr id="292" name="그래픽 291" descr="방향">
              <a:extLst>
                <a:ext uri="{FF2B5EF4-FFF2-40B4-BE49-F238E27FC236}">
                  <a16:creationId xmlns:a16="http://schemas.microsoft.com/office/drawing/2014/main" id="{D13FC797-A94E-48ED-823E-D4945E24BD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5063193" y="5381684"/>
              <a:ext cx="298490" cy="298490"/>
            </a:xfrm>
            <a:prstGeom prst="rect">
              <a:avLst/>
            </a:prstGeom>
          </p:spPr>
        </p:pic>
        <p:grpSp>
          <p:nvGrpSpPr>
            <p:cNvPr id="302" name="Scroll Indicator">
              <a:extLst>
                <a:ext uri="{FF2B5EF4-FFF2-40B4-BE49-F238E27FC236}">
                  <a16:creationId xmlns:a16="http://schemas.microsoft.com/office/drawing/2014/main" id="{7D19B42F-1BE2-4FDE-8D7A-6DABB83D558A}"/>
                </a:ext>
              </a:extLst>
            </p:cNvPr>
            <p:cNvGrpSpPr/>
            <p:nvPr/>
          </p:nvGrpSpPr>
          <p:grpSpPr>
            <a:xfrm>
              <a:off x="5328708" y="1319348"/>
              <a:ext cx="25400" cy="3816000"/>
              <a:chOff x="892175" y="1261242"/>
              <a:chExt cx="25400" cy="3016250"/>
            </a:xfrm>
          </p:grpSpPr>
          <p:cxnSp>
            <p:nvCxnSpPr>
              <p:cNvPr id="303" name="Track">
                <a:extLst>
                  <a:ext uri="{FF2B5EF4-FFF2-40B4-BE49-F238E27FC236}">
                    <a16:creationId xmlns:a16="http://schemas.microsoft.com/office/drawing/2014/main" id="{3E4CD84D-55B7-40FE-9AF4-F1E1D915C9A0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4" name="Thumb">
                <a:extLst>
                  <a:ext uri="{FF2B5EF4-FFF2-40B4-BE49-F238E27FC236}">
                    <a16:creationId xmlns:a16="http://schemas.microsoft.com/office/drawing/2014/main" id="{2EF758AC-1DBE-4F33-B462-260999AF952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0" name="Chevron Right">
              <a:extLst>
                <a:ext uri="{FF2B5EF4-FFF2-40B4-BE49-F238E27FC236}">
                  <a16:creationId xmlns:a16="http://schemas.microsoft.com/office/drawing/2014/main" id="{32BA371A-4E97-4B9D-A23E-33F807B058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4806" y="3056079"/>
              <a:ext cx="90132" cy="460026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11" name="그룹 310">
              <a:extLst>
                <a:ext uri="{FF2B5EF4-FFF2-40B4-BE49-F238E27FC236}">
                  <a16:creationId xmlns:a16="http://schemas.microsoft.com/office/drawing/2014/main" id="{44E2C2E4-517C-48BA-AAE7-015C8FB3D9B1}"/>
                </a:ext>
              </a:extLst>
            </p:cNvPr>
            <p:cNvGrpSpPr/>
            <p:nvPr/>
          </p:nvGrpSpPr>
          <p:grpSpPr>
            <a:xfrm>
              <a:off x="1978653" y="941830"/>
              <a:ext cx="1889926" cy="258628"/>
              <a:chOff x="4854356" y="5097357"/>
              <a:chExt cx="1889926" cy="258628"/>
            </a:xfrm>
          </p:grpSpPr>
          <p:sp>
            <p:nvSpPr>
              <p:cNvPr id="312" name="직사각형 311">
                <a:extLst>
                  <a:ext uri="{FF2B5EF4-FFF2-40B4-BE49-F238E27FC236}">
                    <a16:creationId xmlns:a16="http://schemas.microsoft.com/office/drawing/2014/main" id="{70A508B3-67BF-450D-A2ED-C5C00140B1A0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[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원조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]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프로젝트 </a:t>
                </a:r>
                <a:r>
                  <a:rPr kumimoji="1" lang="ko-KR" altLang="en-US" sz="9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공지방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)</a:t>
                </a: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8930ED15-8F77-4E08-A6F5-31DC29B2CEFF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314" name="그룹 313">
                  <a:extLst>
                    <a:ext uri="{FF2B5EF4-FFF2-40B4-BE49-F238E27FC236}">
                      <a16:creationId xmlns:a16="http://schemas.microsoft.com/office/drawing/2014/main" id="{A59BACCD-563D-4BF5-8C39-265C8B2A3C7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8" name="그림 317">
                    <a:extLst>
                      <a:ext uri="{FF2B5EF4-FFF2-40B4-BE49-F238E27FC236}">
                        <a16:creationId xmlns:a16="http://schemas.microsoft.com/office/drawing/2014/main" id="{61E3DE4B-4985-4EB4-A59C-3ADAB8D0A60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9" name="그림 318">
                    <a:extLst>
                      <a:ext uri="{FF2B5EF4-FFF2-40B4-BE49-F238E27FC236}">
                        <a16:creationId xmlns:a16="http://schemas.microsoft.com/office/drawing/2014/main" id="{64B8062D-3E62-4CFB-8B7D-57E62E9660D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15" name="그룹 314">
                  <a:extLst>
                    <a:ext uri="{FF2B5EF4-FFF2-40B4-BE49-F238E27FC236}">
                      <a16:creationId xmlns:a16="http://schemas.microsoft.com/office/drawing/2014/main" id="{C65315BB-351E-4F64-A890-74E1679C0DB8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6" name="그림 315">
                    <a:extLst>
                      <a:ext uri="{FF2B5EF4-FFF2-40B4-BE49-F238E27FC236}">
                        <a16:creationId xmlns:a16="http://schemas.microsoft.com/office/drawing/2014/main" id="{032DD638-EA3B-4F12-A5B0-2740464C2DF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7" name="그림 316">
                    <a:extLst>
                      <a:ext uri="{FF2B5EF4-FFF2-40B4-BE49-F238E27FC236}">
                        <a16:creationId xmlns:a16="http://schemas.microsoft.com/office/drawing/2014/main" id="{6EEC4C1B-ADAE-414D-8C06-654321F8BC1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382" name="User">
            <a:extLst>
              <a:ext uri="{FF2B5EF4-FFF2-40B4-BE49-F238E27FC236}">
                <a16:creationId xmlns:a16="http://schemas.microsoft.com/office/drawing/2014/main" id="{361CB0C0-1980-4A98-B7CB-D2A85DA13290}"/>
              </a:ext>
            </a:extLst>
          </p:cNvPr>
          <p:cNvSpPr>
            <a:spLocks noChangeAspect="1"/>
          </p:cNvSpPr>
          <p:nvPr/>
        </p:nvSpPr>
        <p:spPr bwMode="auto">
          <a:xfrm>
            <a:off x="7780731" y="99082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5" name="Overlay">
            <a:extLst>
              <a:ext uri="{FF2B5EF4-FFF2-40B4-BE49-F238E27FC236}">
                <a16:creationId xmlns:a16="http://schemas.microsoft.com/office/drawing/2014/main" id="{E8BCB577-19C9-4785-81E3-04545E3E1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992" y="1273766"/>
            <a:ext cx="6481876" cy="4724280"/>
          </a:xfrm>
          <a:prstGeom prst="rect">
            <a:avLst/>
          </a:prstGeom>
          <a:solidFill>
            <a:srgbClr val="000000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AA2CB860-CD9C-4CEB-9209-FB664CE5A649}"/>
              </a:ext>
            </a:extLst>
          </p:cNvPr>
          <p:cNvGrpSpPr/>
          <p:nvPr/>
        </p:nvGrpSpPr>
        <p:grpSpPr>
          <a:xfrm>
            <a:off x="5403008" y="1278695"/>
            <a:ext cx="2993860" cy="4717156"/>
            <a:chOff x="7166381" y="1705770"/>
            <a:chExt cx="2338922" cy="4717156"/>
          </a:xfrm>
        </p:grpSpPr>
        <p:sp>
          <p:nvSpPr>
            <p:cNvPr id="387" name="Window Body">
              <a:extLst>
                <a:ext uri="{FF2B5EF4-FFF2-40B4-BE49-F238E27FC236}">
                  <a16:creationId xmlns:a16="http://schemas.microsoft.com/office/drawing/2014/main" id="{55326682-E650-4C46-BE39-380160B7DBE9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88" name="Title Bar">
              <a:extLst>
                <a:ext uri="{FF2B5EF4-FFF2-40B4-BE49-F238E27FC236}">
                  <a16:creationId xmlns:a16="http://schemas.microsoft.com/office/drawing/2014/main" id="{AA920AC9-E9C6-4722-BB06-342EA2F7F6AD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이벤트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92" name="Close">
            <a:extLst>
              <a:ext uri="{FF2B5EF4-FFF2-40B4-BE49-F238E27FC236}">
                <a16:creationId xmlns:a16="http://schemas.microsoft.com/office/drawing/2014/main" id="{2F2C5199-0DD2-4B1A-B781-D674BA63F0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114356" y="131744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504" name="연결선: 꺾임 503">
            <a:extLst>
              <a:ext uri="{FF2B5EF4-FFF2-40B4-BE49-F238E27FC236}">
                <a16:creationId xmlns:a16="http://schemas.microsoft.com/office/drawing/2014/main" id="{93FBE596-261C-4160-8758-9CF061A6C4D2}"/>
              </a:ext>
            </a:extLst>
          </p:cNvPr>
          <p:cNvCxnSpPr>
            <a:cxnSpLocks/>
          </p:cNvCxnSpPr>
          <p:nvPr/>
        </p:nvCxnSpPr>
        <p:spPr>
          <a:xfrm flipV="1">
            <a:off x="1534879" y="1665880"/>
            <a:ext cx="3867188" cy="874275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98" name="Google Shape;2187;p25">
            <a:extLst>
              <a:ext uri="{FF2B5EF4-FFF2-40B4-BE49-F238E27FC236}">
                <a16:creationId xmlns:a16="http://schemas.microsoft.com/office/drawing/2014/main" id="{09939826-C565-42F8-A938-719A667BFAB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10454495"/>
              </p:ext>
            </p:extLst>
          </p:nvPr>
        </p:nvGraphicFramePr>
        <p:xfrm>
          <a:off x="527054" y="6225807"/>
          <a:ext cx="3599864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클릭 시 이벤트 목록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목록 레이어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2" name="Sort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E267F90D-F9F0-4D54-9F8A-AA3D5634831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77595" y="1718296"/>
            <a:ext cx="119299" cy="126000"/>
          </a:xfrm>
          <a:custGeom>
            <a:avLst/>
            <a:gdLst>
              <a:gd name="T0" fmla="*/ 126 w 499"/>
              <a:gd name="T1" fmla="*/ 0 h 549"/>
              <a:gd name="T2" fmla="*/ 0 w 499"/>
              <a:gd name="T3" fmla="*/ 131 h 549"/>
              <a:gd name="T4" fmla="*/ 20 w 499"/>
              <a:gd name="T5" fmla="*/ 150 h 549"/>
              <a:gd name="T6" fmla="*/ 112 w 499"/>
              <a:gd name="T7" fmla="*/ 55 h 549"/>
              <a:gd name="T8" fmla="*/ 112 w 499"/>
              <a:gd name="T9" fmla="*/ 549 h 549"/>
              <a:gd name="T10" fmla="*/ 140 w 499"/>
              <a:gd name="T11" fmla="*/ 549 h 549"/>
              <a:gd name="T12" fmla="*/ 140 w 499"/>
              <a:gd name="T13" fmla="*/ 55 h 549"/>
              <a:gd name="T14" fmla="*/ 232 w 499"/>
              <a:gd name="T15" fmla="*/ 150 h 549"/>
              <a:gd name="T16" fmla="*/ 252 w 499"/>
              <a:gd name="T17" fmla="*/ 131 h 549"/>
              <a:gd name="T18" fmla="*/ 126 w 499"/>
              <a:gd name="T19" fmla="*/ 0 h 549"/>
              <a:gd name="T20" fmla="*/ 359 w 499"/>
              <a:gd name="T21" fmla="*/ 0 h 549"/>
              <a:gd name="T22" fmla="*/ 359 w 499"/>
              <a:gd name="T23" fmla="*/ 494 h 549"/>
              <a:gd name="T24" fmla="*/ 267 w 499"/>
              <a:gd name="T25" fmla="*/ 399 h 549"/>
              <a:gd name="T26" fmla="*/ 247 w 499"/>
              <a:gd name="T27" fmla="*/ 418 h 549"/>
              <a:gd name="T28" fmla="*/ 373 w 499"/>
              <a:gd name="T29" fmla="*/ 549 h 549"/>
              <a:gd name="T30" fmla="*/ 499 w 499"/>
              <a:gd name="T31" fmla="*/ 418 h 549"/>
              <a:gd name="T32" fmla="*/ 479 w 499"/>
              <a:gd name="T33" fmla="*/ 399 h 549"/>
              <a:gd name="T34" fmla="*/ 387 w 499"/>
              <a:gd name="T35" fmla="*/ 494 h 549"/>
              <a:gd name="T36" fmla="*/ 387 w 499"/>
              <a:gd name="T37" fmla="*/ 0 h 549"/>
              <a:gd name="T38" fmla="*/ 359 w 499"/>
              <a:gd name="T39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549">
                <a:moveTo>
                  <a:pt x="126" y="0"/>
                </a:moveTo>
                <a:cubicBezTo>
                  <a:pt x="85" y="45"/>
                  <a:pt x="42" y="88"/>
                  <a:pt x="0" y="131"/>
                </a:cubicBezTo>
                <a:lnTo>
                  <a:pt x="20" y="150"/>
                </a:lnTo>
                <a:lnTo>
                  <a:pt x="112" y="55"/>
                </a:lnTo>
                <a:lnTo>
                  <a:pt x="112" y="549"/>
                </a:lnTo>
                <a:lnTo>
                  <a:pt x="140" y="549"/>
                </a:lnTo>
                <a:lnTo>
                  <a:pt x="140" y="55"/>
                </a:lnTo>
                <a:lnTo>
                  <a:pt x="232" y="150"/>
                </a:lnTo>
                <a:lnTo>
                  <a:pt x="252" y="131"/>
                </a:lnTo>
                <a:cubicBezTo>
                  <a:pt x="210" y="87"/>
                  <a:pt x="168" y="44"/>
                  <a:pt x="126" y="0"/>
                </a:cubicBezTo>
                <a:close/>
                <a:moveTo>
                  <a:pt x="359" y="0"/>
                </a:moveTo>
                <a:lnTo>
                  <a:pt x="359" y="494"/>
                </a:lnTo>
                <a:lnTo>
                  <a:pt x="267" y="399"/>
                </a:lnTo>
                <a:lnTo>
                  <a:pt x="247" y="418"/>
                </a:lnTo>
                <a:cubicBezTo>
                  <a:pt x="289" y="462"/>
                  <a:pt x="331" y="505"/>
                  <a:pt x="373" y="549"/>
                </a:cubicBezTo>
                <a:cubicBezTo>
                  <a:pt x="414" y="505"/>
                  <a:pt x="457" y="462"/>
                  <a:pt x="499" y="418"/>
                </a:cubicBezTo>
                <a:lnTo>
                  <a:pt x="479" y="399"/>
                </a:lnTo>
                <a:lnTo>
                  <a:pt x="387" y="494"/>
                </a:lnTo>
                <a:lnTo>
                  <a:pt x="387" y="0"/>
                </a:lnTo>
                <a:lnTo>
                  <a:pt x="359" y="0"/>
                </a:lnTo>
                <a:close/>
              </a:path>
            </a:pathLst>
          </a:custGeom>
          <a:solidFill>
            <a:srgbClr val="7F7F7F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Tx/>
              <a:buFontTx/>
              <a:buNone/>
            </a:pPr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B1145483-9419-4467-BA3B-4FAA9535E7D5}"/>
              </a:ext>
            </a:extLst>
          </p:cNvPr>
          <p:cNvGrpSpPr/>
          <p:nvPr/>
        </p:nvGrpSpPr>
        <p:grpSpPr>
          <a:xfrm>
            <a:off x="8484152" y="1697485"/>
            <a:ext cx="1562124" cy="559673"/>
            <a:chOff x="8130143" y="4545029"/>
            <a:chExt cx="1562124" cy="559673"/>
          </a:xfrm>
        </p:grpSpPr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6EF9406F-85F5-4158-B485-8F03A6097DE4}"/>
                </a:ext>
              </a:extLst>
            </p:cNvPr>
            <p:cNvGrpSpPr/>
            <p:nvPr/>
          </p:nvGrpSpPr>
          <p:grpSpPr>
            <a:xfrm>
              <a:off x="8130143" y="4545029"/>
              <a:ext cx="1447090" cy="559673"/>
              <a:chOff x="1381885" y="1321155"/>
              <a:chExt cx="1447090" cy="559673"/>
            </a:xfrm>
          </p:grpSpPr>
          <p:sp>
            <p:nvSpPr>
              <p:cNvPr id="203" name="Menu" descr="&lt;SmartSettings&gt;&lt;SmartResize anchorLeft=&quot;Non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96FAFD01-C25B-4692-9BAE-4FE2641DD736}"/>
                  </a:ext>
                </a:extLst>
              </p:cNvPr>
              <p:cNvSpPr/>
              <p:nvPr>
                <p:custDataLst>
                  <p:tags r:id="rId3"/>
                </p:custDataLst>
              </p:nvPr>
            </p:nvSpPr>
            <p:spPr>
              <a:xfrm>
                <a:off x="1381885" y="1321155"/>
                <a:ext cx="1435746" cy="55967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tIns="91440" bIns="91440" rtlCol="0" anchor="t" anchorCtr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700"/>
                  </a:spcBef>
                  <a:spcAft>
                    <a:spcPts val="700"/>
                  </a:spcAft>
                </a:pPr>
                <a:endParaRPr lang="en-US" altLang="ko-KR" sz="70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204" name="그룹 203">
                <a:extLst>
                  <a:ext uri="{FF2B5EF4-FFF2-40B4-BE49-F238E27FC236}">
                    <a16:creationId xmlns:a16="http://schemas.microsoft.com/office/drawing/2014/main" id="{56523FDD-5032-41DF-82B3-F97F44B9F19E}"/>
                  </a:ext>
                </a:extLst>
              </p:cNvPr>
              <p:cNvGrpSpPr/>
              <p:nvPr/>
            </p:nvGrpSpPr>
            <p:grpSpPr>
              <a:xfrm>
                <a:off x="1384741" y="1333382"/>
                <a:ext cx="1444234" cy="547446"/>
                <a:chOff x="8482077" y="1617638"/>
                <a:chExt cx="1444234" cy="547446"/>
              </a:xfrm>
            </p:grpSpPr>
            <p:sp>
              <p:nvSpPr>
                <p:cNvPr id="205" name="직사각형 204">
                  <a:extLst>
                    <a:ext uri="{FF2B5EF4-FFF2-40B4-BE49-F238E27FC236}">
                      <a16:creationId xmlns:a16="http://schemas.microsoft.com/office/drawing/2014/main" id="{7D729A0E-7261-493B-A508-C46A594CFFBB}"/>
                    </a:ext>
                  </a:extLst>
                </p:cNvPr>
                <p:cNvSpPr/>
                <p:nvPr/>
              </p:nvSpPr>
              <p:spPr>
                <a:xfrm>
                  <a:off x="8482077" y="1893684"/>
                  <a:ext cx="1444234" cy="271400"/>
                </a:xfrm>
                <a:prstGeom prst="rect">
                  <a:avLst/>
                </a:prstGeom>
                <a:solidFill>
                  <a:schemeClr val="bg1"/>
                </a:solidFill>
                <a:ln w="31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206" name="직사각형 205">
                  <a:extLst>
                    <a:ext uri="{FF2B5EF4-FFF2-40B4-BE49-F238E27FC236}">
                      <a16:creationId xmlns:a16="http://schemas.microsoft.com/office/drawing/2014/main" id="{9BECF6B6-2B07-45CC-803D-37953E6EC664}"/>
                    </a:ext>
                  </a:extLst>
                </p:cNvPr>
                <p:cNvSpPr/>
                <p:nvPr/>
              </p:nvSpPr>
              <p:spPr>
                <a:xfrm>
                  <a:off x="8482077" y="1617638"/>
                  <a:ext cx="1444234" cy="271399"/>
                </a:xfrm>
                <a:prstGeom prst="rect">
                  <a:avLst/>
                </a:prstGeom>
                <a:solidFill>
                  <a:schemeClr val="bg1"/>
                </a:solidFill>
                <a:ln w="31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ctr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1662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6" name="그룹 195">
              <a:extLst>
                <a:ext uri="{FF2B5EF4-FFF2-40B4-BE49-F238E27FC236}">
                  <a16:creationId xmlns:a16="http://schemas.microsoft.com/office/drawing/2014/main" id="{2FA263C7-BE38-4510-8242-32A229736D50}"/>
                </a:ext>
              </a:extLst>
            </p:cNvPr>
            <p:cNvGrpSpPr/>
            <p:nvPr/>
          </p:nvGrpSpPr>
          <p:grpSpPr>
            <a:xfrm>
              <a:off x="8199381" y="4588598"/>
              <a:ext cx="1492886" cy="215444"/>
              <a:chOff x="8186007" y="3531875"/>
              <a:chExt cx="1492886" cy="215444"/>
            </a:xfrm>
          </p:grpSpPr>
          <p:sp>
            <p:nvSpPr>
              <p:cNvPr id="201" name="타원 200">
                <a:extLst>
                  <a:ext uri="{FF2B5EF4-FFF2-40B4-BE49-F238E27FC236}">
                    <a16:creationId xmlns:a16="http://schemas.microsoft.com/office/drawing/2014/main" id="{C4808CF9-1811-474E-A4D7-6371E1591E4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86007" y="3549597"/>
                <a:ext cx="180000" cy="180000"/>
              </a:xfrm>
              <a:prstGeom prst="ellipse">
                <a:avLst/>
              </a:prstGeom>
              <a:ln>
                <a:solidFill>
                  <a:srgbClr val="757575"/>
                </a:solidFill>
              </a:ln>
            </p:spPr>
            <p:txBody>
              <a:bodyPr wrap="none" anchor="ctr">
                <a:noAutofit/>
              </a:bodyPr>
              <a:lstStyle/>
              <a:p>
                <a:pPr algn="ctr"/>
                <a:r>
                  <a:rPr lang="en-US" altLang="ko-KR" sz="800" kern="1200" dirty="0">
                    <a:solidFill>
                      <a:schemeClr val="bg1">
                        <a:lumMod val="50000"/>
                      </a:schemeClr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S</a:t>
                </a:r>
                <a:endParaRPr lang="ko-KR" altLang="en-US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CE0D484A-13D0-44B3-B22F-601921CAA062}"/>
                  </a:ext>
                </a:extLst>
              </p:cNvPr>
              <p:cNvSpPr/>
              <p:nvPr/>
            </p:nvSpPr>
            <p:spPr>
              <a:xfrm>
                <a:off x="8310581" y="3531875"/>
                <a:ext cx="1368312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시작일 순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CF58066B-0BC6-48F1-B7BA-F908036F8EBE}"/>
                </a:ext>
              </a:extLst>
            </p:cNvPr>
            <p:cNvGrpSpPr/>
            <p:nvPr/>
          </p:nvGrpSpPr>
          <p:grpSpPr>
            <a:xfrm>
              <a:off x="8186007" y="4867849"/>
              <a:ext cx="1492886" cy="215444"/>
              <a:chOff x="8186007" y="3733756"/>
              <a:chExt cx="1492886" cy="215444"/>
            </a:xfrm>
          </p:grpSpPr>
          <p:sp>
            <p:nvSpPr>
              <p:cNvPr id="199" name="타원 198">
                <a:extLst>
                  <a:ext uri="{FF2B5EF4-FFF2-40B4-BE49-F238E27FC236}">
                    <a16:creationId xmlns:a16="http://schemas.microsoft.com/office/drawing/2014/main" id="{ED372D4A-AF0A-4EB0-AAD7-67684FA0CD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86007" y="3751478"/>
                <a:ext cx="180000" cy="180000"/>
              </a:xfrm>
              <a:prstGeom prst="ellipse">
                <a:avLst/>
              </a:prstGeom>
              <a:ln>
                <a:solidFill>
                  <a:srgbClr val="757575"/>
                </a:solidFill>
              </a:ln>
            </p:spPr>
            <p:txBody>
              <a:bodyPr wrap="none" anchor="ctr">
                <a:noAutofit/>
              </a:bodyPr>
              <a:lstStyle/>
              <a:p>
                <a:pPr algn="ct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</a:rPr>
                  <a:t>R</a:t>
                </a:r>
                <a:endParaRPr lang="ko-KR" altLang="en-US" sz="8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200" name="직사각형 199">
                <a:extLst>
                  <a:ext uri="{FF2B5EF4-FFF2-40B4-BE49-F238E27FC236}">
                    <a16:creationId xmlns:a16="http://schemas.microsoft.com/office/drawing/2014/main" id="{9E9F013D-B7EE-4634-A3EA-302FCFB670F8}"/>
                  </a:ext>
                </a:extLst>
              </p:cNvPr>
              <p:cNvSpPr/>
              <p:nvPr/>
            </p:nvSpPr>
            <p:spPr>
              <a:xfrm>
                <a:off x="8310581" y="3733756"/>
                <a:ext cx="1368312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chemeClr val="bg1">
                        <a:lumMod val="50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등록일 순</a:t>
                </a:r>
                <a:endParaRPr kumimoji="1" lang="en-US" altLang="ko-KR" sz="800" b="1" kern="1200" dirty="0">
                  <a:solidFill>
                    <a:schemeClr val="bg1">
                      <a:lumMod val="50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207" name="직사각형 206">
            <a:extLst>
              <a:ext uri="{FF2B5EF4-FFF2-40B4-BE49-F238E27FC236}">
                <a16:creationId xmlns:a16="http://schemas.microsoft.com/office/drawing/2014/main" id="{41F329D7-9E55-4D53-848E-F3336E680836}"/>
              </a:ext>
            </a:extLst>
          </p:cNvPr>
          <p:cNvSpPr/>
          <p:nvPr/>
        </p:nvSpPr>
        <p:spPr>
          <a:xfrm>
            <a:off x="5423408" y="1665880"/>
            <a:ext cx="2012089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  <a:r>
              <a:rPr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건의 이벤트가 등록되어 있습니다</a:t>
            </a:r>
            <a:endParaRPr lang="ko-KR" altLang="en-US" sz="1600" b="1" dirty="0"/>
          </a:p>
        </p:txBody>
      </p:sp>
      <p:sp>
        <p:nvSpPr>
          <p:cNvPr id="208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451B85B5-C609-4F6D-BF0D-02F88F1F6E4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166520" y="1709296"/>
            <a:ext cx="145756" cy="144000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757575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7" name="Context Menu Background">
            <a:extLst>
              <a:ext uri="{FF2B5EF4-FFF2-40B4-BE49-F238E27FC236}">
                <a16:creationId xmlns:a16="http://schemas.microsoft.com/office/drawing/2014/main" id="{CE2352BE-A5A7-43F3-B522-AF24F5B5E058}"/>
              </a:ext>
            </a:extLst>
          </p:cNvPr>
          <p:cNvSpPr txBox="1"/>
          <p:nvPr/>
        </p:nvSpPr>
        <p:spPr>
          <a:xfrm>
            <a:off x="5534529" y="1998043"/>
            <a:ext cx="2755456" cy="145240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txBody>
          <a:bodyPr wrap="none" lIns="155448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sp>
        <p:nvSpPr>
          <p:cNvPr id="248" name="Context Menu Background">
            <a:extLst>
              <a:ext uri="{FF2B5EF4-FFF2-40B4-BE49-F238E27FC236}">
                <a16:creationId xmlns:a16="http://schemas.microsoft.com/office/drawing/2014/main" id="{5F6D48FB-53D3-48B7-947C-68779D48FC7C}"/>
              </a:ext>
            </a:extLst>
          </p:cNvPr>
          <p:cNvSpPr txBox="1"/>
          <p:nvPr/>
        </p:nvSpPr>
        <p:spPr>
          <a:xfrm>
            <a:off x="5534529" y="1957875"/>
            <a:ext cx="2755456" cy="208743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>
                <a:lumMod val="75000"/>
              </a:schemeClr>
            </a:solidFill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kumimoji="1" lang="ko-KR" altLang="en-US" sz="800" b="1" dirty="0" err="1">
                <a:solidFill>
                  <a:srgbClr val="464646"/>
                </a:solidFill>
                <a:latin typeface="맑은 고딕"/>
                <a:cs typeface="Arial"/>
              </a:rPr>
              <a:t>김철주</a:t>
            </a:r>
            <a:r>
              <a:rPr kumimoji="1" lang="ko-KR" altLang="en-US" sz="900" b="1" dirty="0">
                <a:solidFill>
                  <a:srgbClr val="464646"/>
                </a:solidFill>
                <a:latin typeface="맑은 고딕"/>
                <a:cs typeface="Arial"/>
              </a:rPr>
              <a:t> 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2020.02.25(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화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) 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오후 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5:56</a:t>
            </a: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E069F143-9DEC-4AF4-A349-CE08B23E9E94}"/>
              </a:ext>
            </a:extLst>
          </p:cNvPr>
          <p:cNvGrpSpPr/>
          <p:nvPr/>
        </p:nvGrpSpPr>
        <p:grpSpPr>
          <a:xfrm>
            <a:off x="5675298" y="2243463"/>
            <a:ext cx="1964437" cy="629392"/>
            <a:chOff x="7743494" y="3216272"/>
            <a:chExt cx="1964437" cy="629392"/>
          </a:xfrm>
        </p:grpSpPr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3F40040F-F3E8-4415-9C3D-C3D465D97C00}"/>
                </a:ext>
              </a:extLst>
            </p:cNvPr>
            <p:cNvGrpSpPr/>
            <p:nvPr/>
          </p:nvGrpSpPr>
          <p:grpSpPr>
            <a:xfrm>
              <a:off x="7743494" y="3216272"/>
              <a:ext cx="629392" cy="629392"/>
              <a:chOff x="8128158" y="3560836"/>
              <a:chExt cx="724395" cy="724396"/>
            </a:xfrm>
          </p:grpSpPr>
          <p:sp>
            <p:nvSpPr>
              <p:cNvPr id="244" name="타원 243">
                <a:extLst>
                  <a:ext uri="{FF2B5EF4-FFF2-40B4-BE49-F238E27FC236}">
                    <a16:creationId xmlns:a16="http://schemas.microsoft.com/office/drawing/2014/main" id="{F226318C-E9E7-4C71-9CF1-F97F970C98D6}"/>
                  </a:ext>
                </a:extLst>
              </p:cNvPr>
              <p:cNvSpPr/>
              <p:nvPr/>
            </p:nvSpPr>
            <p:spPr>
              <a:xfrm>
                <a:off x="8128158" y="3560836"/>
                <a:ext cx="724395" cy="72439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1000" b="1" dirty="0"/>
              </a:p>
            </p:txBody>
          </p:sp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05343E04-B8B9-4071-852C-22016D278E31}"/>
                  </a:ext>
                </a:extLst>
              </p:cNvPr>
              <p:cNvSpPr/>
              <p:nvPr/>
            </p:nvSpPr>
            <p:spPr>
              <a:xfrm>
                <a:off x="8229103" y="3873655"/>
                <a:ext cx="522496" cy="28338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/>
                <a:r>
                  <a:rPr lang="en-US" altLang="ko-KR" sz="10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25</a:t>
                </a:r>
                <a:r>
                  <a:rPr lang="ko-KR" altLang="en-US" sz="10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일</a:t>
                </a:r>
              </a:p>
            </p:txBody>
          </p:sp>
          <p:sp>
            <p:nvSpPr>
              <p:cNvPr id="246" name="직사각형 245">
                <a:extLst>
                  <a:ext uri="{FF2B5EF4-FFF2-40B4-BE49-F238E27FC236}">
                    <a16:creationId xmlns:a16="http://schemas.microsoft.com/office/drawing/2014/main" id="{48CD9810-EA96-44FC-824C-D116FFDA7A05}"/>
                  </a:ext>
                </a:extLst>
              </p:cNvPr>
              <p:cNvSpPr/>
              <p:nvPr/>
            </p:nvSpPr>
            <p:spPr>
              <a:xfrm>
                <a:off x="8159008" y="3713134"/>
                <a:ext cx="662715" cy="21254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/>
                <a:r>
                  <a:rPr lang="en-US" altLang="ko-KR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2020</a:t>
                </a: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년 </a:t>
                </a:r>
                <a:r>
                  <a:rPr lang="en-US" altLang="ko-KR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2</a:t>
                </a: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월</a:t>
                </a:r>
              </a:p>
            </p:txBody>
          </p:sp>
        </p:grpSp>
        <p:grpSp>
          <p:nvGrpSpPr>
            <p:cNvPr id="228" name="그룹 227">
              <a:extLst>
                <a:ext uri="{FF2B5EF4-FFF2-40B4-BE49-F238E27FC236}">
                  <a16:creationId xmlns:a16="http://schemas.microsoft.com/office/drawing/2014/main" id="{1CC92AB0-F6AB-461D-B615-CD7CD1E8DD02}"/>
                </a:ext>
              </a:extLst>
            </p:cNvPr>
            <p:cNvGrpSpPr/>
            <p:nvPr/>
          </p:nvGrpSpPr>
          <p:grpSpPr>
            <a:xfrm>
              <a:off x="8326295" y="3288560"/>
              <a:ext cx="1381636" cy="477122"/>
              <a:chOff x="8326295" y="3220542"/>
              <a:chExt cx="1381636" cy="477122"/>
            </a:xfrm>
          </p:grpSpPr>
          <p:sp>
            <p:nvSpPr>
              <p:cNvPr id="242" name="직사각형 241">
                <a:extLst>
                  <a:ext uri="{FF2B5EF4-FFF2-40B4-BE49-F238E27FC236}">
                    <a16:creationId xmlns:a16="http://schemas.microsoft.com/office/drawing/2014/main" id="{F894BC7E-ECB5-480E-9184-7777F078F0C6}"/>
                  </a:ext>
                </a:extLst>
              </p:cNvPr>
              <p:cNvSpPr/>
              <p:nvPr/>
            </p:nvSpPr>
            <p:spPr>
              <a:xfrm>
                <a:off x="8326295" y="3220542"/>
                <a:ext cx="109360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이벤트명</a:t>
                </a:r>
                <a:endParaRPr kumimoji="1" lang="en-US" altLang="ko-KR" sz="9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43" name="직사각형 242">
                <a:extLst>
                  <a:ext uri="{FF2B5EF4-FFF2-40B4-BE49-F238E27FC236}">
                    <a16:creationId xmlns:a16="http://schemas.microsoft.com/office/drawing/2014/main" id="{E1E24317-4933-4683-867E-E4B0B68830EA}"/>
                  </a:ext>
                </a:extLst>
              </p:cNvPr>
              <p:cNvSpPr/>
              <p:nvPr/>
            </p:nvSpPr>
            <p:spPr>
              <a:xfrm>
                <a:off x="8326295" y="3389887"/>
                <a:ext cx="1381636" cy="30777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2020.02.25(</a:t>
                </a:r>
                <a:r>
                  <a:rPr kumimoji="1" lang="ko-KR" altLang="en-US" sz="700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화</a:t>
                </a:r>
                <a:r>
                  <a:rPr kumimoji="1" lang="en-US" altLang="ko-KR" sz="700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)</a:t>
                </a:r>
              </a:p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오후 </a:t>
                </a:r>
                <a:r>
                  <a:rPr kumimoji="1" lang="en-US" altLang="ko-KR" sz="700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06:10~</a:t>
                </a:r>
                <a:r>
                  <a:rPr kumimoji="1" lang="ko-KR" altLang="en-US" sz="700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오후 </a:t>
                </a:r>
                <a:r>
                  <a:rPr kumimoji="1" lang="en-US" altLang="ko-KR" sz="700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07:10</a:t>
                </a:r>
              </a:p>
            </p:txBody>
          </p:sp>
        </p:grpSp>
      </p:grp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5834AC7F-8462-44D7-85A6-19D4DC204FE4}"/>
              </a:ext>
            </a:extLst>
          </p:cNvPr>
          <p:cNvSpPr/>
          <p:nvPr/>
        </p:nvSpPr>
        <p:spPr>
          <a:xfrm>
            <a:off x="5557856" y="2903570"/>
            <a:ext cx="1993230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endParaRPr kumimoji="1" lang="en-US" altLang="ko-KR" sz="700" kern="1200" dirty="0">
              <a:solidFill>
                <a:schemeClr val="tx1">
                  <a:lumMod val="75000"/>
                  <a:lumOff val="25000"/>
                </a:schemeClr>
              </a:solidFill>
              <a:latin typeface="맑은 고딕"/>
              <a:ea typeface="맑은 고딕" panose="020B0503020000020004" pitchFamily="50" charset="-127"/>
            </a:endParaRPr>
          </a:p>
          <a:p>
            <a:pPr lvl="0"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213" name="그룹 212">
            <a:extLst>
              <a:ext uri="{FF2B5EF4-FFF2-40B4-BE49-F238E27FC236}">
                <a16:creationId xmlns:a16="http://schemas.microsoft.com/office/drawing/2014/main" id="{0D3E33C8-8FC1-4042-BE91-88A636E5863A}"/>
              </a:ext>
            </a:extLst>
          </p:cNvPr>
          <p:cNvGrpSpPr/>
          <p:nvPr/>
        </p:nvGrpSpPr>
        <p:grpSpPr>
          <a:xfrm>
            <a:off x="6635260" y="3207211"/>
            <a:ext cx="479010" cy="200055"/>
            <a:chOff x="6132560" y="3640166"/>
            <a:chExt cx="479010" cy="200055"/>
          </a:xfrm>
        </p:grpSpPr>
        <p:grpSp>
          <p:nvGrpSpPr>
            <p:cNvPr id="223" name="그룹 222">
              <a:extLst>
                <a:ext uri="{FF2B5EF4-FFF2-40B4-BE49-F238E27FC236}">
                  <a16:creationId xmlns:a16="http://schemas.microsoft.com/office/drawing/2014/main" id="{E7ABCEF6-38BB-40B8-9578-E6F9F6282B99}"/>
                </a:ext>
              </a:extLst>
            </p:cNvPr>
            <p:cNvGrpSpPr/>
            <p:nvPr/>
          </p:nvGrpSpPr>
          <p:grpSpPr>
            <a:xfrm>
              <a:off x="6132560" y="3640688"/>
              <a:ext cx="199010" cy="199010"/>
              <a:chOff x="7752236" y="5142499"/>
              <a:chExt cx="956644" cy="956644"/>
            </a:xfrm>
          </p:grpSpPr>
          <p:sp>
            <p:nvSpPr>
              <p:cNvPr id="225" name="타원 224">
                <a:extLst>
                  <a:ext uri="{FF2B5EF4-FFF2-40B4-BE49-F238E27FC236}">
                    <a16:creationId xmlns:a16="http://schemas.microsoft.com/office/drawing/2014/main" id="{8E51B1C3-84B4-42F8-A45A-318FE635776B}"/>
                  </a:ext>
                </a:extLst>
              </p:cNvPr>
              <p:cNvSpPr/>
              <p:nvPr/>
            </p:nvSpPr>
            <p:spPr>
              <a:xfrm>
                <a:off x="7752236" y="5142499"/>
                <a:ext cx="956644" cy="95664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3600" dirty="0">
                  <a:latin typeface="+mn-ea"/>
                </a:endParaRPr>
              </a:p>
            </p:txBody>
          </p:sp>
          <p:sp>
            <p:nvSpPr>
              <p:cNvPr id="226" name="Accept">
                <a:extLst>
                  <a:ext uri="{FF2B5EF4-FFF2-40B4-BE49-F238E27FC236}">
                    <a16:creationId xmlns:a16="http://schemas.microsoft.com/office/drawing/2014/main" id="{0A9D3ADE-0AC7-45BE-8D45-12BAF33F9C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963796" y="5409364"/>
                <a:ext cx="453543" cy="402517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A38A809A-1EED-4AFB-AB4F-0E7A3A44264B}"/>
                </a:ext>
              </a:extLst>
            </p:cNvPr>
            <p:cNvSpPr/>
            <p:nvPr/>
          </p:nvSpPr>
          <p:spPr>
            <a:xfrm>
              <a:off x="6247368" y="3640166"/>
              <a:ext cx="36420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000000">
                      <a:lumMod val="75000"/>
                      <a:lumOff val="2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참석</a:t>
              </a:r>
              <a:endParaRPr lang="ko-KR" altLang="en-US" b="1" dirty="0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C21E3450-70F6-4CDA-8088-BA512290C43A}"/>
              </a:ext>
            </a:extLst>
          </p:cNvPr>
          <p:cNvGrpSpPr/>
          <p:nvPr/>
        </p:nvGrpSpPr>
        <p:grpSpPr>
          <a:xfrm>
            <a:off x="7106268" y="3205442"/>
            <a:ext cx="479009" cy="203593"/>
            <a:chOff x="6578168" y="3638397"/>
            <a:chExt cx="479009" cy="203593"/>
          </a:xfrm>
        </p:grpSpPr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52E4D2C2-53FF-4C79-A175-1334D71CDF96}"/>
                </a:ext>
              </a:extLst>
            </p:cNvPr>
            <p:cNvGrpSpPr/>
            <p:nvPr/>
          </p:nvGrpSpPr>
          <p:grpSpPr>
            <a:xfrm>
              <a:off x="6578168" y="3638397"/>
              <a:ext cx="199010" cy="199010"/>
              <a:chOff x="8689810" y="5132940"/>
              <a:chExt cx="956644" cy="956644"/>
            </a:xfrm>
          </p:grpSpPr>
          <p:sp>
            <p:nvSpPr>
              <p:cNvPr id="221" name="타원 220">
                <a:extLst>
                  <a:ext uri="{FF2B5EF4-FFF2-40B4-BE49-F238E27FC236}">
                    <a16:creationId xmlns:a16="http://schemas.microsoft.com/office/drawing/2014/main" id="{80135B0F-677B-4C83-8D26-208E3739B091}"/>
                  </a:ext>
                </a:extLst>
              </p:cNvPr>
              <p:cNvSpPr/>
              <p:nvPr/>
            </p:nvSpPr>
            <p:spPr>
              <a:xfrm>
                <a:off x="8689810" y="5132940"/>
                <a:ext cx="956644" cy="95664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3600" dirty="0">
                  <a:latin typeface="+mn-ea"/>
                </a:endParaRPr>
              </a:p>
            </p:txBody>
          </p:sp>
          <p:sp>
            <p:nvSpPr>
              <p:cNvPr id="222" name="Delete">
                <a:extLst>
                  <a:ext uri="{FF2B5EF4-FFF2-40B4-BE49-F238E27FC236}">
                    <a16:creationId xmlns:a16="http://schemas.microsoft.com/office/drawing/2014/main" id="{C18C5469-4E04-4B67-86B9-3C2EF41F36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951603" y="5394733"/>
                <a:ext cx="433058" cy="433058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0" name="직사각형 219">
              <a:extLst>
                <a:ext uri="{FF2B5EF4-FFF2-40B4-BE49-F238E27FC236}">
                  <a16:creationId xmlns:a16="http://schemas.microsoft.com/office/drawing/2014/main" id="{02C34FBE-7B90-4C89-ABDA-D51C47347B95}"/>
                </a:ext>
              </a:extLst>
            </p:cNvPr>
            <p:cNvSpPr/>
            <p:nvPr/>
          </p:nvSpPr>
          <p:spPr>
            <a:xfrm>
              <a:off x="6692975" y="3641935"/>
              <a:ext cx="36420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000000">
                      <a:lumMod val="75000"/>
                      <a:lumOff val="2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불참</a:t>
              </a:r>
              <a:endParaRPr lang="ko-KR" altLang="en-US" b="1" dirty="0"/>
            </a:p>
          </p:txBody>
        </p:sp>
      </p:grp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70FE4FC2-AF6F-4975-86B6-71EF20C98ED3}"/>
              </a:ext>
            </a:extLst>
          </p:cNvPr>
          <p:cNvGrpSpPr/>
          <p:nvPr/>
        </p:nvGrpSpPr>
        <p:grpSpPr>
          <a:xfrm rot="5400000">
            <a:off x="8105167" y="2050297"/>
            <a:ext cx="140236" cy="39506"/>
            <a:chOff x="3044416" y="2643392"/>
            <a:chExt cx="140236" cy="39506"/>
          </a:xfrm>
        </p:grpSpPr>
        <p:sp>
          <p:nvSpPr>
            <p:cNvPr id="216" name="Oval">
              <a:extLst>
                <a:ext uri="{FF2B5EF4-FFF2-40B4-BE49-F238E27FC236}">
                  <a16:creationId xmlns:a16="http://schemas.microsoft.com/office/drawing/2014/main" id="{94E60376-6651-486B-947E-C871D05D8721}"/>
                </a:ext>
              </a:extLst>
            </p:cNvPr>
            <p:cNvSpPr/>
            <p:nvPr/>
          </p:nvSpPr>
          <p:spPr>
            <a:xfrm rot="5400000" flipH="1">
              <a:off x="3044616" y="264319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7" name="Oval">
              <a:extLst>
                <a:ext uri="{FF2B5EF4-FFF2-40B4-BE49-F238E27FC236}">
                  <a16:creationId xmlns:a16="http://schemas.microsoft.com/office/drawing/2014/main" id="{548958E8-750E-49C0-A995-8AC543362088}"/>
                </a:ext>
              </a:extLst>
            </p:cNvPr>
            <p:cNvSpPr/>
            <p:nvPr/>
          </p:nvSpPr>
          <p:spPr>
            <a:xfrm rot="5400000" flipH="1">
              <a:off x="3094781" y="264319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18" name="Oval">
              <a:extLst>
                <a:ext uri="{FF2B5EF4-FFF2-40B4-BE49-F238E27FC236}">
                  <a16:creationId xmlns:a16="http://schemas.microsoft.com/office/drawing/2014/main" id="{FF03785E-4E85-451C-85EB-03F31F33F576}"/>
                </a:ext>
              </a:extLst>
            </p:cNvPr>
            <p:cNvSpPr/>
            <p:nvPr/>
          </p:nvSpPr>
          <p:spPr>
            <a:xfrm rot="5400000" flipH="1">
              <a:off x="3144946" y="264319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38" name="Context Menu Background">
            <a:extLst>
              <a:ext uri="{FF2B5EF4-FFF2-40B4-BE49-F238E27FC236}">
                <a16:creationId xmlns:a16="http://schemas.microsoft.com/office/drawing/2014/main" id="{9789B4AC-231D-4C9A-8FF6-71D94E73BF7A}"/>
              </a:ext>
            </a:extLst>
          </p:cNvPr>
          <p:cNvSpPr txBox="1"/>
          <p:nvPr/>
        </p:nvSpPr>
        <p:spPr>
          <a:xfrm>
            <a:off x="5534529" y="3566493"/>
            <a:ext cx="2755456" cy="145240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txBody>
          <a:bodyPr wrap="none" lIns="155448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sp>
        <p:nvSpPr>
          <p:cNvPr id="339" name="Context Menu Background">
            <a:extLst>
              <a:ext uri="{FF2B5EF4-FFF2-40B4-BE49-F238E27FC236}">
                <a16:creationId xmlns:a16="http://schemas.microsoft.com/office/drawing/2014/main" id="{4C1E8B47-B698-401C-8F3D-7025DB72CCEA}"/>
              </a:ext>
            </a:extLst>
          </p:cNvPr>
          <p:cNvSpPr txBox="1"/>
          <p:nvPr/>
        </p:nvSpPr>
        <p:spPr>
          <a:xfrm>
            <a:off x="5534529" y="3526325"/>
            <a:ext cx="2755456" cy="208743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>
                <a:lumMod val="75000"/>
              </a:schemeClr>
            </a:solidFill>
          </a:ln>
        </p:spPr>
        <p:txBody>
          <a:bodyPr wrap="none" lIns="72000" tIns="109728" rIns="155448" bIns="10972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kumimoji="1" lang="ko-KR" altLang="en-US" sz="800" b="1" dirty="0" err="1">
                <a:solidFill>
                  <a:srgbClr val="464646"/>
                </a:solidFill>
                <a:latin typeface="맑은 고딕"/>
                <a:cs typeface="Arial"/>
              </a:rPr>
              <a:t>김철주</a:t>
            </a:r>
            <a:r>
              <a:rPr kumimoji="1" lang="ko-KR" altLang="en-US" sz="900" b="1" dirty="0">
                <a:solidFill>
                  <a:srgbClr val="464646"/>
                </a:solidFill>
                <a:latin typeface="맑은 고딕"/>
                <a:cs typeface="Arial"/>
              </a:rPr>
              <a:t> 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2020.02.25(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화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) </a:t>
            </a:r>
            <a:r>
              <a:rPr kumimoji="1" lang="ko-KR" altLang="en-US" sz="700" dirty="0">
                <a:solidFill>
                  <a:srgbClr val="464646"/>
                </a:solidFill>
                <a:latin typeface="맑은 고딕"/>
                <a:cs typeface="Arial"/>
              </a:rPr>
              <a:t>오후 </a:t>
            </a:r>
            <a:r>
              <a:rPr kumimoji="1" lang="en-US" altLang="ko-KR" sz="700" dirty="0">
                <a:solidFill>
                  <a:srgbClr val="464646"/>
                </a:solidFill>
                <a:latin typeface="맑은 고딕"/>
                <a:cs typeface="Arial"/>
              </a:rPr>
              <a:t>5:56</a:t>
            </a:r>
            <a:endParaRPr kumimoji="1" lang="ko-KR" altLang="en-US" sz="7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grpSp>
        <p:nvGrpSpPr>
          <p:cNvPr id="251" name="그룹 250">
            <a:extLst>
              <a:ext uri="{FF2B5EF4-FFF2-40B4-BE49-F238E27FC236}">
                <a16:creationId xmlns:a16="http://schemas.microsoft.com/office/drawing/2014/main" id="{122A113F-6214-42A2-9889-B34238CADB0C}"/>
              </a:ext>
            </a:extLst>
          </p:cNvPr>
          <p:cNvGrpSpPr/>
          <p:nvPr/>
        </p:nvGrpSpPr>
        <p:grpSpPr>
          <a:xfrm>
            <a:off x="5675298" y="3811913"/>
            <a:ext cx="1964437" cy="629392"/>
            <a:chOff x="7743494" y="3216272"/>
            <a:chExt cx="1964437" cy="629392"/>
          </a:xfrm>
        </p:grpSpPr>
        <p:grpSp>
          <p:nvGrpSpPr>
            <p:cNvPr id="331" name="그룹 330">
              <a:extLst>
                <a:ext uri="{FF2B5EF4-FFF2-40B4-BE49-F238E27FC236}">
                  <a16:creationId xmlns:a16="http://schemas.microsoft.com/office/drawing/2014/main" id="{4F3F825B-D201-47BA-B8D5-D6EC486AFED5}"/>
                </a:ext>
              </a:extLst>
            </p:cNvPr>
            <p:cNvGrpSpPr/>
            <p:nvPr/>
          </p:nvGrpSpPr>
          <p:grpSpPr>
            <a:xfrm>
              <a:off x="7743494" y="3216272"/>
              <a:ext cx="629392" cy="629392"/>
              <a:chOff x="8128158" y="3560836"/>
              <a:chExt cx="724395" cy="724396"/>
            </a:xfrm>
          </p:grpSpPr>
          <p:sp>
            <p:nvSpPr>
              <p:cNvPr id="335" name="타원 334">
                <a:extLst>
                  <a:ext uri="{FF2B5EF4-FFF2-40B4-BE49-F238E27FC236}">
                    <a16:creationId xmlns:a16="http://schemas.microsoft.com/office/drawing/2014/main" id="{25968D4C-790C-47FF-ACCF-E75F9B8886A6}"/>
                  </a:ext>
                </a:extLst>
              </p:cNvPr>
              <p:cNvSpPr/>
              <p:nvPr/>
            </p:nvSpPr>
            <p:spPr>
              <a:xfrm>
                <a:off x="8128158" y="3560836"/>
                <a:ext cx="724395" cy="72439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1000" b="1" dirty="0"/>
              </a:p>
            </p:txBody>
          </p:sp>
          <p:sp>
            <p:nvSpPr>
              <p:cNvPr id="336" name="직사각형 335">
                <a:extLst>
                  <a:ext uri="{FF2B5EF4-FFF2-40B4-BE49-F238E27FC236}">
                    <a16:creationId xmlns:a16="http://schemas.microsoft.com/office/drawing/2014/main" id="{1524CCC7-0B04-4D38-8862-D79513C98933}"/>
                  </a:ext>
                </a:extLst>
              </p:cNvPr>
              <p:cNvSpPr/>
              <p:nvPr/>
            </p:nvSpPr>
            <p:spPr>
              <a:xfrm>
                <a:off x="8229103" y="3873655"/>
                <a:ext cx="522496" cy="28338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/>
                <a:r>
                  <a:rPr lang="en-US" altLang="ko-KR" sz="10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25</a:t>
                </a:r>
                <a:r>
                  <a:rPr lang="ko-KR" altLang="en-US" sz="10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일</a:t>
                </a:r>
              </a:p>
            </p:txBody>
          </p:sp>
          <p:sp>
            <p:nvSpPr>
              <p:cNvPr id="337" name="직사각형 336">
                <a:extLst>
                  <a:ext uri="{FF2B5EF4-FFF2-40B4-BE49-F238E27FC236}">
                    <a16:creationId xmlns:a16="http://schemas.microsoft.com/office/drawing/2014/main" id="{1571E883-DDCE-4D68-97DB-F8F1C9790397}"/>
                  </a:ext>
                </a:extLst>
              </p:cNvPr>
              <p:cNvSpPr/>
              <p:nvPr/>
            </p:nvSpPr>
            <p:spPr>
              <a:xfrm>
                <a:off x="8159008" y="3713134"/>
                <a:ext cx="662715" cy="21254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/>
                <a:r>
                  <a:rPr lang="en-US" altLang="ko-KR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2020</a:t>
                </a: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년 </a:t>
                </a:r>
                <a:r>
                  <a:rPr lang="en-US" altLang="ko-KR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2</a:t>
                </a:r>
                <a:r>
                  <a:rPr lang="ko-KR" altLang="en-US" sz="600" b="1" dirty="0">
                    <a:solidFill>
                      <a:srgbClr val="FFFFFF"/>
                    </a:solidFill>
                    <a:ea typeface="맑은 고딕" panose="020B0503020000020004" pitchFamily="50" charset="-127"/>
                    <a:cs typeface="+mn-cs"/>
                  </a:rPr>
                  <a:t>월</a:t>
                </a:r>
              </a:p>
            </p:txBody>
          </p:sp>
        </p:grpSp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9576B149-8163-411B-9B9C-A2FB896E32E3}"/>
                </a:ext>
              </a:extLst>
            </p:cNvPr>
            <p:cNvGrpSpPr/>
            <p:nvPr/>
          </p:nvGrpSpPr>
          <p:grpSpPr>
            <a:xfrm>
              <a:off x="8326295" y="3288560"/>
              <a:ext cx="1381636" cy="477122"/>
              <a:chOff x="8326295" y="3220542"/>
              <a:chExt cx="1381636" cy="477122"/>
            </a:xfrm>
          </p:grpSpPr>
          <p:sp>
            <p:nvSpPr>
              <p:cNvPr id="333" name="직사각형 332">
                <a:extLst>
                  <a:ext uri="{FF2B5EF4-FFF2-40B4-BE49-F238E27FC236}">
                    <a16:creationId xmlns:a16="http://schemas.microsoft.com/office/drawing/2014/main" id="{911104E9-145B-456D-AABD-842CF68EB247}"/>
                  </a:ext>
                </a:extLst>
              </p:cNvPr>
              <p:cNvSpPr/>
              <p:nvPr/>
            </p:nvSpPr>
            <p:spPr>
              <a:xfrm>
                <a:off x="8326295" y="3220542"/>
                <a:ext cx="109360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이벤트명</a:t>
                </a:r>
                <a:endParaRPr kumimoji="1" lang="en-US" altLang="ko-KR" sz="9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34" name="직사각형 333">
                <a:extLst>
                  <a:ext uri="{FF2B5EF4-FFF2-40B4-BE49-F238E27FC236}">
                    <a16:creationId xmlns:a16="http://schemas.microsoft.com/office/drawing/2014/main" id="{B77DE2B2-81A0-4FA5-B8D0-490B35084B53}"/>
                  </a:ext>
                </a:extLst>
              </p:cNvPr>
              <p:cNvSpPr/>
              <p:nvPr/>
            </p:nvSpPr>
            <p:spPr>
              <a:xfrm>
                <a:off x="8326295" y="3389887"/>
                <a:ext cx="1381636" cy="30777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2020.02.25(</a:t>
                </a:r>
                <a:r>
                  <a:rPr kumimoji="1" lang="ko-KR" altLang="en-US" sz="700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화</a:t>
                </a:r>
                <a:r>
                  <a:rPr kumimoji="1" lang="en-US" altLang="ko-KR" sz="700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)</a:t>
                </a:r>
              </a:p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오후 </a:t>
                </a:r>
                <a:r>
                  <a:rPr kumimoji="1" lang="en-US" altLang="ko-KR" sz="700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06:10~</a:t>
                </a:r>
                <a:r>
                  <a:rPr kumimoji="1" lang="ko-KR" altLang="en-US" sz="700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오후 </a:t>
                </a:r>
                <a:r>
                  <a:rPr kumimoji="1" lang="en-US" altLang="ko-KR" sz="700" kern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07:10</a:t>
                </a:r>
              </a:p>
            </p:txBody>
          </p:sp>
        </p:grpSp>
      </p:grp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2062467F-760E-4EFC-AFC5-36AA9AABFB86}"/>
              </a:ext>
            </a:extLst>
          </p:cNvPr>
          <p:cNvSpPr/>
          <p:nvPr/>
        </p:nvSpPr>
        <p:spPr>
          <a:xfrm>
            <a:off x="5557856" y="4472020"/>
            <a:ext cx="1993230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endParaRPr kumimoji="1" lang="en-US" altLang="ko-KR" sz="700" kern="1200" dirty="0">
              <a:solidFill>
                <a:schemeClr val="tx1">
                  <a:lumMod val="75000"/>
                  <a:lumOff val="25000"/>
                </a:schemeClr>
              </a:solidFill>
              <a:latin typeface="맑은 고딕"/>
              <a:ea typeface="맑은 고딕" panose="020B0503020000020004" pitchFamily="50" charset="-127"/>
            </a:endParaRPr>
          </a:p>
          <a:p>
            <a:pPr lvl="0">
              <a:defRPr/>
            </a:pP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이벤트 설명이 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줄 노출됩니다</a:t>
            </a:r>
            <a:r>
              <a:rPr kumimoji="1" lang="en-US" altLang="ko-KR" sz="700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306" name="그룹 305">
            <a:extLst>
              <a:ext uri="{FF2B5EF4-FFF2-40B4-BE49-F238E27FC236}">
                <a16:creationId xmlns:a16="http://schemas.microsoft.com/office/drawing/2014/main" id="{146DE043-8810-43CF-980A-7A51D546BF2E}"/>
              </a:ext>
            </a:extLst>
          </p:cNvPr>
          <p:cNvGrpSpPr/>
          <p:nvPr/>
        </p:nvGrpSpPr>
        <p:grpSpPr>
          <a:xfrm>
            <a:off x="6635260" y="4775661"/>
            <a:ext cx="479010" cy="200055"/>
            <a:chOff x="6132560" y="3640166"/>
            <a:chExt cx="479010" cy="200055"/>
          </a:xfrm>
        </p:grpSpPr>
        <p:grpSp>
          <p:nvGrpSpPr>
            <p:cNvPr id="327" name="그룹 326">
              <a:extLst>
                <a:ext uri="{FF2B5EF4-FFF2-40B4-BE49-F238E27FC236}">
                  <a16:creationId xmlns:a16="http://schemas.microsoft.com/office/drawing/2014/main" id="{C9C0C826-8E3A-4AC3-8098-797B783A4950}"/>
                </a:ext>
              </a:extLst>
            </p:cNvPr>
            <p:cNvGrpSpPr/>
            <p:nvPr/>
          </p:nvGrpSpPr>
          <p:grpSpPr>
            <a:xfrm>
              <a:off x="6132560" y="3640688"/>
              <a:ext cx="199010" cy="199010"/>
              <a:chOff x="7752236" y="5142499"/>
              <a:chExt cx="956644" cy="956644"/>
            </a:xfrm>
          </p:grpSpPr>
          <p:sp>
            <p:nvSpPr>
              <p:cNvPr id="329" name="타원 328">
                <a:extLst>
                  <a:ext uri="{FF2B5EF4-FFF2-40B4-BE49-F238E27FC236}">
                    <a16:creationId xmlns:a16="http://schemas.microsoft.com/office/drawing/2014/main" id="{6C54E89A-9D8A-4D02-B698-987DCC9C9EC2}"/>
                  </a:ext>
                </a:extLst>
              </p:cNvPr>
              <p:cNvSpPr/>
              <p:nvPr/>
            </p:nvSpPr>
            <p:spPr>
              <a:xfrm>
                <a:off x="7752236" y="5142499"/>
                <a:ext cx="956644" cy="95664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3600" dirty="0">
                  <a:latin typeface="+mn-ea"/>
                </a:endParaRPr>
              </a:p>
            </p:txBody>
          </p:sp>
          <p:sp>
            <p:nvSpPr>
              <p:cNvPr id="330" name="Accept">
                <a:extLst>
                  <a:ext uri="{FF2B5EF4-FFF2-40B4-BE49-F238E27FC236}">
                    <a16:creationId xmlns:a16="http://schemas.microsoft.com/office/drawing/2014/main" id="{038C2512-A1D4-4726-999A-A0D0E7FADF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963796" y="5409364"/>
                <a:ext cx="453543" cy="402517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8" name="직사각형 327">
              <a:extLst>
                <a:ext uri="{FF2B5EF4-FFF2-40B4-BE49-F238E27FC236}">
                  <a16:creationId xmlns:a16="http://schemas.microsoft.com/office/drawing/2014/main" id="{D27503F9-1A11-45CD-8287-97B60E9696DE}"/>
                </a:ext>
              </a:extLst>
            </p:cNvPr>
            <p:cNvSpPr/>
            <p:nvPr/>
          </p:nvSpPr>
          <p:spPr>
            <a:xfrm>
              <a:off x="6247368" y="3640166"/>
              <a:ext cx="36420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000000">
                      <a:lumMod val="75000"/>
                      <a:lumOff val="2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참석</a:t>
              </a:r>
              <a:endParaRPr lang="ko-KR" altLang="en-US" b="1" dirty="0"/>
            </a:p>
          </p:txBody>
        </p:sp>
      </p:grp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5E53C1A4-927A-4293-85FF-4902DFC535A8}"/>
              </a:ext>
            </a:extLst>
          </p:cNvPr>
          <p:cNvGrpSpPr/>
          <p:nvPr/>
        </p:nvGrpSpPr>
        <p:grpSpPr>
          <a:xfrm>
            <a:off x="7106268" y="4773892"/>
            <a:ext cx="479009" cy="203593"/>
            <a:chOff x="6578168" y="3638397"/>
            <a:chExt cx="479009" cy="203593"/>
          </a:xfrm>
        </p:grpSpPr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DD7F44B0-2618-4D97-80D4-4252BA522873}"/>
                </a:ext>
              </a:extLst>
            </p:cNvPr>
            <p:cNvGrpSpPr/>
            <p:nvPr/>
          </p:nvGrpSpPr>
          <p:grpSpPr>
            <a:xfrm>
              <a:off x="6578168" y="3638397"/>
              <a:ext cx="199010" cy="199010"/>
              <a:chOff x="8689810" y="5132940"/>
              <a:chExt cx="956644" cy="956644"/>
            </a:xfrm>
          </p:grpSpPr>
          <p:sp>
            <p:nvSpPr>
              <p:cNvPr id="325" name="타원 324">
                <a:extLst>
                  <a:ext uri="{FF2B5EF4-FFF2-40B4-BE49-F238E27FC236}">
                    <a16:creationId xmlns:a16="http://schemas.microsoft.com/office/drawing/2014/main" id="{265F9ADC-DE67-4E03-9950-172A81783DF6}"/>
                  </a:ext>
                </a:extLst>
              </p:cNvPr>
              <p:cNvSpPr/>
              <p:nvPr/>
            </p:nvSpPr>
            <p:spPr>
              <a:xfrm>
                <a:off x="8689810" y="5132940"/>
                <a:ext cx="956644" cy="95664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3600" dirty="0">
                  <a:latin typeface="+mn-ea"/>
                </a:endParaRPr>
              </a:p>
            </p:txBody>
          </p:sp>
          <p:sp>
            <p:nvSpPr>
              <p:cNvPr id="326" name="Delete">
                <a:extLst>
                  <a:ext uri="{FF2B5EF4-FFF2-40B4-BE49-F238E27FC236}">
                    <a16:creationId xmlns:a16="http://schemas.microsoft.com/office/drawing/2014/main" id="{CDB8038C-381F-49E2-A783-9ADCD52018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951603" y="5394733"/>
                <a:ext cx="433058" cy="433058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C983EF50-BBCE-4385-B7FD-1F2D93AAC55A}"/>
                </a:ext>
              </a:extLst>
            </p:cNvPr>
            <p:cNvSpPr/>
            <p:nvPr/>
          </p:nvSpPr>
          <p:spPr>
            <a:xfrm>
              <a:off x="6692975" y="3641935"/>
              <a:ext cx="364202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000000">
                      <a:lumMod val="75000"/>
                      <a:lumOff val="2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불참</a:t>
              </a:r>
              <a:endParaRPr lang="ko-KR" altLang="en-US" b="1" dirty="0"/>
            </a:p>
          </p:txBody>
        </p:sp>
      </p:grpSp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7BC32DB2-C5DB-424E-B167-B7EA6613FE05}"/>
              </a:ext>
            </a:extLst>
          </p:cNvPr>
          <p:cNvGrpSpPr/>
          <p:nvPr/>
        </p:nvGrpSpPr>
        <p:grpSpPr>
          <a:xfrm rot="5400000">
            <a:off x="8105167" y="3618747"/>
            <a:ext cx="140236" cy="39506"/>
            <a:chOff x="3044416" y="2643392"/>
            <a:chExt cx="140236" cy="39506"/>
          </a:xfrm>
        </p:grpSpPr>
        <p:sp>
          <p:nvSpPr>
            <p:cNvPr id="320" name="Oval">
              <a:extLst>
                <a:ext uri="{FF2B5EF4-FFF2-40B4-BE49-F238E27FC236}">
                  <a16:creationId xmlns:a16="http://schemas.microsoft.com/office/drawing/2014/main" id="{5C8FC2C9-0F4B-4230-8538-2145D72E140B}"/>
                </a:ext>
              </a:extLst>
            </p:cNvPr>
            <p:cNvSpPr/>
            <p:nvPr/>
          </p:nvSpPr>
          <p:spPr>
            <a:xfrm rot="5400000" flipH="1">
              <a:off x="3044616" y="264319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1" name="Oval">
              <a:extLst>
                <a:ext uri="{FF2B5EF4-FFF2-40B4-BE49-F238E27FC236}">
                  <a16:creationId xmlns:a16="http://schemas.microsoft.com/office/drawing/2014/main" id="{F1073693-2044-4035-BA60-5FE37432DE7E}"/>
                </a:ext>
              </a:extLst>
            </p:cNvPr>
            <p:cNvSpPr/>
            <p:nvPr/>
          </p:nvSpPr>
          <p:spPr>
            <a:xfrm rot="5400000" flipH="1">
              <a:off x="3094781" y="264319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22" name="Oval">
              <a:extLst>
                <a:ext uri="{FF2B5EF4-FFF2-40B4-BE49-F238E27FC236}">
                  <a16:creationId xmlns:a16="http://schemas.microsoft.com/office/drawing/2014/main" id="{1BEB9364-32EA-4855-B683-DB1CEA40AFBA}"/>
                </a:ext>
              </a:extLst>
            </p:cNvPr>
            <p:cNvSpPr/>
            <p:nvPr/>
          </p:nvSpPr>
          <p:spPr>
            <a:xfrm rot="5400000" flipH="1">
              <a:off x="3144946" y="264319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40" name="사각형: 둥근 모서리 339">
            <a:extLst>
              <a:ext uri="{FF2B5EF4-FFF2-40B4-BE49-F238E27FC236}">
                <a16:creationId xmlns:a16="http://schemas.microsoft.com/office/drawing/2014/main" id="{9CBBA778-07C4-44A7-9D8F-33A3E8E27AD2}"/>
              </a:ext>
            </a:extLst>
          </p:cNvPr>
          <p:cNvSpPr/>
          <p:nvPr/>
        </p:nvSpPr>
        <p:spPr>
          <a:xfrm>
            <a:off x="7927675" y="1692623"/>
            <a:ext cx="211466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341" name="그래픽 340" descr="반시계 방향으로 굽은 화살표">
            <a:extLst>
              <a:ext uri="{FF2B5EF4-FFF2-40B4-BE49-F238E27FC236}">
                <a16:creationId xmlns:a16="http://schemas.microsoft.com/office/drawing/2014/main" id="{C981610B-102C-4C5E-B8CF-21D5C8ADAAE5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 rot="13703998" flipV="1">
            <a:off x="8006079" y="1453145"/>
            <a:ext cx="660436" cy="660436"/>
          </a:xfrm>
          <a:prstGeom prst="rect">
            <a:avLst/>
          </a:prstGeom>
        </p:spPr>
      </p:pic>
      <p:sp>
        <p:nvSpPr>
          <p:cNvPr id="343" name="타원 342">
            <a:extLst>
              <a:ext uri="{FF2B5EF4-FFF2-40B4-BE49-F238E27FC236}">
                <a16:creationId xmlns:a16="http://schemas.microsoft.com/office/drawing/2014/main" id="{C7EB43A8-8E52-4CFF-913C-2D42675D9AAD}"/>
              </a:ext>
            </a:extLst>
          </p:cNvPr>
          <p:cNvSpPr>
            <a:spLocks noChangeAspect="1"/>
          </p:cNvSpPr>
          <p:nvPr/>
        </p:nvSpPr>
        <p:spPr>
          <a:xfrm>
            <a:off x="5390328" y="14952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4" name="타원 343">
            <a:extLst>
              <a:ext uri="{FF2B5EF4-FFF2-40B4-BE49-F238E27FC236}">
                <a16:creationId xmlns:a16="http://schemas.microsoft.com/office/drawing/2014/main" id="{0A01E0FA-095A-4C83-A601-3B123E31B804}"/>
              </a:ext>
            </a:extLst>
          </p:cNvPr>
          <p:cNvSpPr>
            <a:spLocks noChangeAspect="1"/>
          </p:cNvSpPr>
          <p:nvPr/>
        </p:nvSpPr>
        <p:spPr>
          <a:xfrm>
            <a:off x="7751090" y="159593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5" name="타원 344">
            <a:extLst>
              <a:ext uri="{FF2B5EF4-FFF2-40B4-BE49-F238E27FC236}">
                <a16:creationId xmlns:a16="http://schemas.microsoft.com/office/drawing/2014/main" id="{8E14E479-1D9D-4E91-9B4B-CDFCFD9C2B43}"/>
              </a:ext>
            </a:extLst>
          </p:cNvPr>
          <p:cNvSpPr>
            <a:spLocks noChangeAspect="1"/>
          </p:cNvSpPr>
          <p:nvPr/>
        </p:nvSpPr>
        <p:spPr>
          <a:xfrm>
            <a:off x="6388962" y="30789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46" name="Google Shape;2187;p25">
            <a:extLst>
              <a:ext uri="{FF2B5EF4-FFF2-40B4-BE49-F238E27FC236}">
                <a16:creationId xmlns:a16="http://schemas.microsoft.com/office/drawing/2014/main" id="{4F860017-E395-4544-BDE3-450F283486B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56121510"/>
              </p:ext>
            </p:extLst>
          </p:nvPr>
        </p:nvGraphicFramePr>
        <p:xfrm>
          <a:off x="4883393" y="6225807"/>
          <a:ext cx="3599864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이벤트 목록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소팅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기준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시작일 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등록일 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참석 또는 불참 클릭 시 해당 결과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347" name="Google Shape;2187;p25">
            <a:extLst>
              <a:ext uri="{FF2B5EF4-FFF2-40B4-BE49-F238E27FC236}">
                <a16:creationId xmlns:a16="http://schemas.microsoft.com/office/drawing/2014/main" id="{ECBE895F-5865-44D4-A088-C54643724F9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18154013"/>
              </p:ext>
            </p:extLst>
          </p:nvPr>
        </p:nvGraphicFramePr>
        <p:xfrm>
          <a:off x="7534275" y="5963760"/>
          <a:ext cx="2200900" cy="705711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705711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이벤트 관련 로직은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유지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48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7F6852-D9B9-453D-996C-75BCEB48739E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8657" y="886601"/>
            <a:ext cx="1610902" cy="3046988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그룹멤버로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이벤트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내보내기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불러오기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349" name="Pin">
            <a:extLst>
              <a:ext uri="{FF2B5EF4-FFF2-40B4-BE49-F238E27FC236}">
                <a16:creationId xmlns:a16="http://schemas.microsoft.com/office/drawing/2014/main" id="{3B01AE7A-4285-47AF-A88D-02FB3013BFF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5457" y="1294862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50" name="Multipe Users">
            <a:extLst>
              <a:ext uri="{FF2B5EF4-FFF2-40B4-BE49-F238E27FC236}">
                <a16:creationId xmlns:a16="http://schemas.microsoft.com/office/drawing/2014/main" id="{B54771D6-B847-452D-A828-0B82875462B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2573" y="1591110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51" name="Export">
            <a:extLst>
              <a:ext uri="{FF2B5EF4-FFF2-40B4-BE49-F238E27FC236}">
                <a16:creationId xmlns:a16="http://schemas.microsoft.com/office/drawing/2014/main" id="{7C0CDF3B-5266-43FF-9F7F-02637F543ED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3664090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52" name="Add User">
            <a:extLst>
              <a:ext uri="{FF2B5EF4-FFF2-40B4-BE49-F238E27FC236}">
                <a16:creationId xmlns:a16="http://schemas.microsoft.com/office/drawing/2014/main" id="{0D5213B5-9EFD-42C7-B894-3129971C702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1865434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53" name="Group">
            <a:extLst>
              <a:ext uri="{FF2B5EF4-FFF2-40B4-BE49-F238E27FC236}">
                <a16:creationId xmlns:a16="http://schemas.microsoft.com/office/drawing/2014/main" id="{BCB2EE69-43B9-45CB-B5CC-D8F38ABA154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54" name="그룹 353">
            <a:extLst>
              <a:ext uri="{FF2B5EF4-FFF2-40B4-BE49-F238E27FC236}">
                <a16:creationId xmlns:a16="http://schemas.microsoft.com/office/drawing/2014/main" id="{FF6BDE46-25B3-474B-A76E-1ADC0E5135D7}"/>
              </a:ext>
            </a:extLst>
          </p:cNvPr>
          <p:cNvGrpSpPr/>
          <p:nvPr/>
        </p:nvGrpSpPr>
        <p:grpSpPr>
          <a:xfrm>
            <a:off x="212573" y="3090234"/>
            <a:ext cx="124464" cy="137420"/>
            <a:chOff x="4611380" y="3281408"/>
            <a:chExt cx="469876" cy="518792"/>
          </a:xfrm>
        </p:grpSpPr>
        <p:sp>
          <p:nvSpPr>
            <p:cNvPr id="355" name="Speech Bubble">
              <a:extLst>
                <a:ext uri="{FF2B5EF4-FFF2-40B4-BE49-F238E27FC236}">
                  <a16:creationId xmlns:a16="http://schemas.microsoft.com/office/drawing/2014/main" id="{4C435ECC-B075-459B-8745-E1E49B7CBCE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6" name="Arrow Down (2)">
              <a:extLst>
                <a:ext uri="{FF2B5EF4-FFF2-40B4-BE49-F238E27FC236}">
                  <a16:creationId xmlns:a16="http://schemas.microsoft.com/office/drawing/2014/main" id="{6CCA8912-0E3D-4ED3-8B80-824E5224902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DBC9BE03-0CBF-4987-AFC0-56E152EB74C7}"/>
              </a:ext>
            </a:extLst>
          </p:cNvPr>
          <p:cNvGrpSpPr/>
          <p:nvPr/>
        </p:nvGrpSpPr>
        <p:grpSpPr>
          <a:xfrm>
            <a:off x="216225" y="2797369"/>
            <a:ext cx="124464" cy="137420"/>
            <a:chOff x="5240030" y="3281408"/>
            <a:chExt cx="469876" cy="518792"/>
          </a:xfrm>
        </p:grpSpPr>
        <p:sp>
          <p:nvSpPr>
            <p:cNvPr id="358" name="Speech Bubble">
              <a:extLst>
                <a:ext uri="{FF2B5EF4-FFF2-40B4-BE49-F238E27FC236}">
                  <a16:creationId xmlns:a16="http://schemas.microsoft.com/office/drawing/2014/main" id="{36011225-A496-4BD8-87AE-D459306FBF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9" name="Arrow Down (2)">
              <a:extLst>
                <a:ext uri="{FF2B5EF4-FFF2-40B4-BE49-F238E27FC236}">
                  <a16:creationId xmlns:a16="http://schemas.microsoft.com/office/drawing/2014/main" id="{D78FAA8E-3201-4AE0-B540-8B429CFE7E75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60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03B665B4-5CD0-4FCF-88BC-7FCD745804FC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4771" y="2427844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61" name="그룹 360">
            <a:extLst>
              <a:ext uri="{FF2B5EF4-FFF2-40B4-BE49-F238E27FC236}">
                <a16:creationId xmlns:a16="http://schemas.microsoft.com/office/drawing/2014/main" id="{B1CC506A-7F67-463F-874F-BAABB87237B5}"/>
              </a:ext>
            </a:extLst>
          </p:cNvPr>
          <p:cNvGrpSpPr/>
          <p:nvPr/>
        </p:nvGrpSpPr>
        <p:grpSpPr>
          <a:xfrm>
            <a:off x="212573" y="3081617"/>
            <a:ext cx="124464" cy="137420"/>
            <a:chOff x="4611380" y="3281408"/>
            <a:chExt cx="469876" cy="518792"/>
          </a:xfrm>
        </p:grpSpPr>
        <p:sp>
          <p:nvSpPr>
            <p:cNvPr id="362" name="Speech Bubble">
              <a:extLst>
                <a:ext uri="{FF2B5EF4-FFF2-40B4-BE49-F238E27FC236}">
                  <a16:creationId xmlns:a16="http://schemas.microsoft.com/office/drawing/2014/main" id="{216FCABF-FF9F-490A-8C23-C30E196A0B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3" name="Arrow Down (2)">
              <a:extLst>
                <a:ext uri="{FF2B5EF4-FFF2-40B4-BE49-F238E27FC236}">
                  <a16:creationId xmlns:a16="http://schemas.microsoft.com/office/drawing/2014/main" id="{58BFA230-E23D-483E-8516-7BC14C672B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4" name="그룹 363">
            <a:extLst>
              <a:ext uri="{FF2B5EF4-FFF2-40B4-BE49-F238E27FC236}">
                <a16:creationId xmlns:a16="http://schemas.microsoft.com/office/drawing/2014/main" id="{87C4C616-EFD8-44EB-9C16-EF59D60902C0}"/>
              </a:ext>
            </a:extLst>
          </p:cNvPr>
          <p:cNvGrpSpPr/>
          <p:nvPr/>
        </p:nvGrpSpPr>
        <p:grpSpPr>
          <a:xfrm>
            <a:off x="216225" y="2788752"/>
            <a:ext cx="124464" cy="137420"/>
            <a:chOff x="5240030" y="3281408"/>
            <a:chExt cx="469876" cy="518792"/>
          </a:xfrm>
        </p:grpSpPr>
        <p:sp>
          <p:nvSpPr>
            <p:cNvPr id="365" name="Speech Bubble">
              <a:extLst>
                <a:ext uri="{FF2B5EF4-FFF2-40B4-BE49-F238E27FC236}">
                  <a16:creationId xmlns:a16="http://schemas.microsoft.com/office/drawing/2014/main" id="{0CB68A50-0831-4E3D-9C39-60E2394FB1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6" name="Arrow Down (2)">
              <a:extLst>
                <a:ext uri="{FF2B5EF4-FFF2-40B4-BE49-F238E27FC236}">
                  <a16:creationId xmlns:a16="http://schemas.microsoft.com/office/drawing/2014/main" id="{CCD9EFFC-FB47-4291-A761-85B3244E38D7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BDB65DD9-0E39-4E99-97EA-8CD034DE3826}"/>
              </a:ext>
            </a:extLst>
          </p:cNvPr>
          <p:cNvSpPr/>
          <p:nvPr/>
        </p:nvSpPr>
        <p:spPr>
          <a:xfrm>
            <a:off x="168657" y="3331697"/>
            <a:ext cx="8838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설정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68" name="Settings (2)">
            <a:extLst>
              <a:ext uri="{FF2B5EF4-FFF2-40B4-BE49-F238E27FC236}">
                <a16:creationId xmlns:a16="http://schemas.microsoft.com/office/drawing/2014/main" id="{2A3BF6FA-5B36-4590-BD84-81DBCEEF890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6489" y="3367419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69" name="사각형: 둥근 모서리 368">
            <a:extLst>
              <a:ext uri="{FF2B5EF4-FFF2-40B4-BE49-F238E27FC236}">
                <a16:creationId xmlns:a16="http://schemas.microsoft.com/office/drawing/2014/main" id="{4AD06557-1366-4486-B595-F32C1CE178FD}"/>
              </a:ext>
            </a:extLst>
          </p:cNvPr>
          <p:cNvSpPr/>
          <p:nvPr/>
        </p:nvSpPr>
        <p:spPr>
          <a:xfrm>
            <a:off x="172518" y="2437370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370" name="그래픽 369" descr="클립보드 혼합됨">
            <a:extLst>
              <a:ext uri="{FF2B5EF4-FFF2-40B4-BE49-F238E27FC236}">
                <a16:creationId xmlns:a16="http://schemas.microsoft.com/office/drawing/2014/main" id="{FFB25BF1-A8E7-49C9-9865-B616DE8F6676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198800" y="2452498"/>
            <a:ext cx="180000" cy="180000"/>
          </a:xfrm>
          <a:prstGeom prst="rect">
            <a:avLst/>
          </a:prstGeom>
        </p:spPr>
      </p:pic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1EAA3E32-D875-43FE-AE8F-55DA269C3898}"/>
              </a:ext>
            </a:extLst>
          </p:cNvPr>
          <p:cNvSpPr/>
          <p:nvPr/>
        </p:nvSpPr>
        <p:spPr>
          <a:xfrm>
            <a:off x="5451906" y="1878967"/>
            <a:ext cx="2915717" cy="4081885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2" name="Flyout">
            <a:extLst>
              <a:ext uri="{FF2B5EF4-FFF2-40B4-BE49-F238E27FC236}">
                <a16:creationId xmlns:a16="http://schemas.microsoft.com/office/drawing/2014/main" id="{056A706E-2BE6-4527-9A7B-687D753538DC}"/>
              </a:ext>
            </a:extLst>
          </p:cNvPr>
          <p:cNvSpPr/>
          <p:nvPr/>
        </p:nvSpPr>
        <p:spPr>
          <a:xfrm>
            <a:off x="5534529" y="5680050"/>
            <a:ext cx="2777747" cy="242912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7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altLang="ko-KR" sz="7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90002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등록</a:t>
            </a:r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4C1B51AE-542F-4CAD-8109-DEB24EF12BD8}"/>
              </a:ext>
            </a:extLst>
          </p:cNvPr>
          <p:cNvSpPr/>
          <p:nvPr/>
        </p:nvSpPr>
        <p:spPr>
          <a:xfrm>
            <a:off x="1889377" y="887096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D1391B1A-0884-497D-BA39-D0BF9F9CE2F0}"/>
              </a:ext>
            </a:extLst>
          </p:cNvPr>
          <p:cNvGrpSpPr/>
          <p:nvPr/>
        </p:nvGrpSpPr>
        <p:grpSpPr>
          <a:xfrm>
            <a:off x="7288976" y="962273"/>
            <a:ext cx="1055631" cy="216000"/>
            <a:chOff x="6311922" y="1383762"/>
            <a:chExt cx="1055631" cy="216000"/>
          </a:xfrm>
        </p:grpSpPr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DA748BE9-F504-459F-B039-87EC152ED908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99" name="Oval">
                <a:extLst>
                  <a:ext uri="{FF2B5EF4-FFF2-40B4-BE49-F238E27FC236}">
                    <a16:creationId xmlns:a16="http://schemas.microsoft.com/office/drawing/2014/main" id="{D47EB549-3BD7-4640-B178-49DF06106ED0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0" name="Oval">
                <a:extLst>
                  <a:ext uri="{FF2B5EF4-FFF2-40B4-BE49-F238E27FC236}">
                    <a16:creationId xmlns:a16="http://schemas.microsoft.com/office/drawing/2014/main" id="{D1C02734-F964-4E1F-9F4C-69DB6CF990AD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1" name="Oval">
                <a:extLst>
                  <a:ext uri="{FF2B5EF4-FFF2-40B4-BE49-F238E27FC236}">
                    <a16:creationId xmlns:a16="http://schemas.microsoft.com/office/drawing/2014/main" id="{AEE528F5-8C51-4D4E-8763-AFF3B8C00B46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96" name="그래픽 295" descr="신호음 장치">
              <a:extLst>
                <a:ext uri="{FF2B5EF4-FFF2-40B4-BE49-F238E27FC236}">
                  <a16:creationId xmlns:a16="http://schemas.microsoft.com/office/drawing/2014/main" id="{46B2EA8C-F830-47B0-B617-76B7CFE471F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97" name="Hamburger Button">
              <a:extLst>
                <a:ext uri="{FF2B5EF4-FFF2-40B4-BE49-F238E27FC236}">
                  <a16:creationId xmlns:a16="http://schemas.microsoft.com/office/drawing/2014/main" id="{60F9D578-ADF0-4B54-8FC9-69EA865E6C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8" name="Search Icon">
              <a:extLst>
                <a:ext uri="{FF2B5EF4-FFF2-40B4-BE49-F238E27FC236}">
                  <a16:creationId xmlns:a16="http://schemas.microsoft.com/office/drawing/2014/main" id="{2B370760-78E1-4D40-985B-2C2760E4FE6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E1BAE5AA-25F8-49CE-92BB-2D4DC77397A5}"/>
              </a:ext>
            </a:extLst>
          </p:cNvPr>
          <p:cNvSpPr/>
          <p:nvPr/>
        </p:nvSpPr>
        <p:spPr>
          <a:xfrm flipV="1">
            <a:off x="1888730" y="886601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4B6C33C9-F6E1-4F50-967C-C7DE70C298CC}"/>
              </a:ext>
            </a:extLst>
          </p:cNvPr>
          <p:cNvGrpSpPr/>
          <p:nvPr/>
        </p:nvGrpSpPr>
        <p:grpSpPr>
          <a:xfrm>
            <a:off x="1904806" y="941830"/>
            <a:ext cx="3456877" cy="5056216"/>
            <a:chOff x="1904806" y="941830"/>
            <a:chExt cx="3456877" cy="5056216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C1C3EC4-F71E-424C-88D9-BB2D2FAD8BA6}"/>
                </a:ext>
              </a:extLst>
            </p:cNvPr>
            <p:cNvGrpSpPr/>
            <p:nvPr/>
          </p:nvGrpSpPr>
          <p:grpSpPr>
            <a:xfrm>
              <a:off x="3329566" y="2992764"/>
              <a:ext cx="1936200" cy="667339"/>
              <a:chOff x="5302354" y="2529723"/>
              <a:chExt cx="1936200" cy="667339"/>
            </a:xfrm>
          </p:grpSpPr>
          <p:pic>
            <p:nvPicPr>
              <p:cNvPr id="230" name="그림 229">
                <a:extLst>
                  <a:ext uri="{FF2B5EF4-FFF2-40B4-BE49-F238E27FC236}">
                    <a16:creationId xmlns:a16="http://schemas.microsoft.com/office/drawing/2014/main" id="{C1556E41-D2E0-4313-BA98-617BF2AEA1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50500" y="2529723"/>
                <a:ext cx="1388054" cy="638946"/>
              </a:xfrm>
              <a:prstGeom prst="rect">
                <a:avLst/>
              </a:prstGeom>
            </p:spPr>
          </p:pic>
          <p:sp>
            <p:nvSpPr>
              <p:cNvPr id="231" name="직사각형 230">
                <a:extLst>
                  <a:ext uri="{FF2B5EF4-FFF2-40B4-BE49-F238E27FC236}">
                    <a16:creationId xmlns:a16="http://schemas.microsoft.com/office/drawing/2014/main" id="{3F45B6CF-1262-404F-948A-298A6EE2E3C1}"/>
                  </a:ext>
                </a:extLst>
              </p:cNvPr>
              <p:cNvSpPr/>
              <p:nvPr/>
            </p:nvSpPr>
            <p:spPr>
              <a:xfrm>
                <a:off x="53023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5DC0D93C-D48F-4677-8D27-30763E435562}"/>
                  </a:ext>
                </a:extLst>
              </p:cNvPr>
              <p:cNvSpPr/>
              <p:nvPr/>
            </p:nvSpPr>
            <p:spPr>
              <a:xfrm>
                <a:off x="56822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754CE6F6-B174-492E-B978-85821302876D}"/>
                </a:ext>
              </a:extLst>
            </p:cNvPr>
            <p:cNvGrpSpPr/>
            <p:nvPr/>
          </p:nvGrpSpPr>
          <p:grpSpPr>
            <a:xfrm>
              <a:off x="3929318" y="3740903"/>
              <a:ext cx="1305119" cy="511020"/>
              <a:chOff x="5902106" y="3594092"/>
              <a:chExt cx="1305119" cy="511020"/>
            </a:xfrm>
          </p:grpSpPr>
          <p:pic>
            <p:nvPicPr>
              <p:cNvPr id="234" name="Picture 2" descr="MS 팀즈 이미지 검색결과">
                <a:extLst>
                  <a:ext uri="{FF2B5EF4-FFF2-40B4-BE49-F238E27FC236}">
                    <a16:creationId xmlns:a16="http://schemas.microsoft.com/office/drawing/2014/main" id="{A0BE44C0-2A52-4C70-815D-464A8ABD4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01639" y="3594092"/>
                <a:ext cx="705586" cy="469536"/>
              </a:xfrm>
              <a:prstGeom prst="round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EC814DE5-BA39-467F-9CBC-50ADA24DDF00}"/>
                  </a:ext>
                </a:extLst>
              </p:cNvPr>
              <p:cNvGrpSpPr/>
              <p:nvPr/>
            </p:nvGrpSpPr>
            <p:grpSpPr>
              <a:xfrm>
                <a:off x="5902106" y="3768749"/>
                <a:ext cx="614271" cy="336363"/>
                <a:chOff x="5569954" y="2860699"/>
                <a:chExt cx="614271" cy="336363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C8A6D5EF-B294-4ADD-AA80-3819DBA0B3F4}"/>
                    </a:ext>
                  </a:extLst>
                </p:cNvPr>
                <p:cNvSpPr/>
                <p:nvPr/>
              </p:nvSpPr>
              <p:spPr>
                <a:xfrm>
                  <a:off x="5569954" y="2997007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12:50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7" name="직사각형 236">
                  <a:extLst>
                    <a:ext uri="{FF2B5EF4-FFF2-40B4-BE49-F238E27FC236}">
                      <a16:creationId xmlns:a16="http://schemas.microsoft.com/office/drawing/2014/main" id="{43DB854C-D711-48F1-B177-8AD6C044835A}"/>
                    </a:ext>
                  </a:extLst>
                </p:cNvPr>
                <p:cNvSpPr/>
                <p:nvPr/>
              </p:nvSpPr>
              <p:spPr>
                <a:xfrm>
                  <a:off x="5949865" y="2860699"/>
                  <a:ext cx="234360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3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617136B3-5A32-492E-96AB-BE257F8036B6}"/>
                </a:ext>
              </a:extLst>
            </p:cNvPr>
            <p:cNvGrpSpPr/>
            <p:nvPr/>
          </p:nvGrpSpPr>
          <p:grpSpPr>
            <a:xfrm>
              <a:off x="3085184" y="4314533"/>
              <a:ext cx="2188766" cy="843173"/>
              <a:chOff x="9102258" y="2720366"/>
              <a:chExt cx="1664526" cy="843173"/>
            </a:xfrm>
          </p:grpSpPr>
          <p:sp>
            <p:nvSpPr>
              <p:cNvPr id="239" name="Message">
                <a:extLst>
                  <a:ext uri="{FF2B5EF4-FFF2-40B4-BE49-F238E27FC236}">
                    <a16:creationId xmlns:a16="http://schemas.microsoft.com/office/drawing/2014/main" id="{DB5C4E84-CFB4-4D7C-B7B4-D98B6492637A}"/>
                  </a:ext>
                </a:extLst>
              </p:cNvPr>
              <p:cNvSpPr/>
              <p:nvPr/>
            </p:nvSpPr>
            <p:spPr>
              <a:xfrm>
                <a:off x="9102258" y="2720366"/>
                <a:ext cx="1641663" cy="813102"/>
              </a:xfrm>
              <a:prstGeom prst="roundRect">
                <a:avLst>
                  <a:gd name="adj" fmla="val 8739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 이사님 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 내로 드리겠습니다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Hello, manager Kim!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I’ll give it to you within the day!</a:t>
                </a:r>
              </a:p>
            </p:txBody>
          </p:sp>
          <p:sp>
            <p:nvSpPr>
              <p:cNvPr id="240" name="Tip">
                <a:extLst>
                  <a:ext uri="{FF2B5EF4-FFF2-40B4-BE49-F238E27FC236}">
                    <a16:creationId xmlns:a16="http://schemas.microsoft.com/office/drawing/2014/main" id="{F5D624C6-A14E-4277-AF28-C975A889C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6296" y="3439714"/>
                <a:ext cx="90488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  <p:cxnSp>
          <p:nvCxnSpPr>
            <p:cNvPr id="241" name="Line">
              <a:extLst>
                <a:ext uri="{FF2B5EF4-FFF2-40B4-BE49-F238E27FC236}">
                  <a16:creationId xmlns:a16="http://schemas.microsoft.com/office/drawing/2014/main" id="{902E5C6F-E9E3-4B57-8A62-C865BB57AC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98775" y="4727295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52" name="Picture 6" descr="성조기 마크 이미지 검색결과">
              <a:extLst>
                <a:ext uri="{FF2B5EF4-FFF2-40B4-BE49-F238E27FC236}">
                  <a16:creationId xmlns:a16="http://schemas.microsoft.com/office/drawing/2014/main" id="{5D9D04AF-CA91-4E53-B131-03563072AD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688" y="48884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3" name="Picture 4" descr="태극마크 이미지 검색결과">
              <a:extLst>
                <a:ext uri="{FF2B5EF4-FFF2-40B4-BE49-F238E27FC236}">
                  <a16:creationId xmlns:a16="http://schemas.microsoft.com/office/drawing/2014/main" id="{4F876450-7A5D-4FA0-BA37-63B5154E995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887721" y="44209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7824DAB4-7D04-4395-AFA0-178B643B3BE8}"/>
                </a:ext>
              </a:extLst>
            </p:cNvPr>
            <p:cNvGrpSpPr/>
            <p:nvPr/>
          </p:nvGrpSpPr>
          <p:grpSpPr>
            <a:xfrm>
              <a:off x="2489262" y="4844030"/>
              <a:ext cx="614271" cy="336363"/>
              <a:chOff x="5514008" y="3894430"/>
              <a:chExt cx="614271" cy="336363"/>
            </a:xfrm>
          </p:grpSpPr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735F06A1-30D4-4FC2-9ECB-F56631C70EA2}"/>
                  </a:ext>
                </a:extLst>
              </p:cNvPr>
              <p:cNvSpPr/>
              <p:nvPr/>
            </p:nvSpPr>
            <p:spPr>
              <a:xfrm>
                <a:off x="5514008" y="403073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01:10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D8978AA7-4555-4131-B046-B61ACA6E58EF}"/>
                  </a:ext>
                </a:extLst>
              </p:cNvPr>
              <p:cNvSpPr/>
              <p:nvPr/>
            </p:nvSpPr>
            <p:spPr>
              <a:xfrm>
                <a:off x="5893919" y="3894430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57" name="그룹 256">
              <a:extLst>
                <a:ext uri="{FF2B5EF4-FFF2-40B4-BE49-F238E27FC236}">
                  <a16:creationId xmlns:a16="http://schemas.microsoft.com/office/drawing/2014/main" id="{3D44C6D6-B915-4116-AB1C-D7252B345104}"/>
                </a:ext>
              </a:extLst>
            </p:cNvPr>
            <p:cNvGrpSpPr/>
            <p:nvPr/>
          </p:nvGrpSpPr>
          <p:grpSpPr>
            <a:xfrm>
              <a:off x="2010032" y="1840018"/>
              <a:ext cx="2622217" cy="950743"/>
              <a:chOff x="3350728" y="2024317"/>
              <a:chExt cx="2622217" cy="950743"/>
            </a:xfrm>
          </p:grpSpPr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95D799C5-C80D-4E03-A7BC-12A1DE08DCF2}"/>
                  </a:ext>
                </a:extLst>
              </p:cNvPr>
              <p:cNvSpPr/>
              <p:nvPr/>
            </p:nvSpPr>
            <p:spPr>
              <a:xfrm>
                <a:off x="3788796" y="2024317"/>
                <a:ext cx="729687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이사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  <a:endParaRPr kumimoji="0" lang="ko-KR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59" name="그룹 258">
                <a:extLst>
                  <a:ext uri="{FF2B5EF4-FFF2-40B4-BE49-F238E27FC236}">
                    <a16:creationId xmlns:a16="http://schemas.microsoft.com/office/drawing/2014/main" id="{AD55FA0B-F5A3-4A4C-9287-09F06271F484}"/>
                  </a:ext>
                </a:extLst>
              </p:cNvPr>
              <p:cNvGrpSpPr/>
              <p:nvPr/>
            </p:nvGrpSpPr>
            <p:grpSpPr>
              <a:xfrm>
                <a:off x="3820047" y="2197412"/>
                <a:ext cx="2152898" cy="777648"/>
                <a:chOff x="8495017" y="1854960"/>
                <a:chExt cx="1318966" cy="777648"/>
              </a:xfrm>
            </p:grpSpPr>
            <p:sp>
              <p:nvSpPr>
                <p:cNvPr id="262" name="Message">
                  <a:extLst>
                    <a:ext uri="{FF2B5EF4-FFF2-40B4-BE49-F238E27FC236}">
                      <a16:creationId xmlns:a16="http://schemas.microsoft.com/office/drawing/2014/main" id="{A4E8BCF9-10B3-4CEF-B77F-69E54E707F78}"/>
                    </a:ext>
                  </a:extLst>
                </p:cNvPr>
                <p:cNvSpPr/>
                <p:nvPr/>
              </p:nvSpPr>
              <p:spPr>
                <a:xfrm>
                  <a:off x="8535502" y="1860851"/>
                  <a:ext cx="1278481" cy="771757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안녕하세요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! </a:t>
                  </a: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주간보고서를 </a:t>
                  </a:r>
                  <a:endPara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금일까지 전달해 주시기 바랍니다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Hello! Give me the weekly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report today.</a:t>
                  </a:r>
                </a:p>
              </p:txBody>
            </p:sp>
            <p:sp>
              <p:nvSpPr>
                <p:cNvPr id="263" name="Tip">
                  <a:extLst>
                    <a:ext uri="{FF2B5EF4-FFF2-40B4-BE49-F238E27FC236}">
                      <a16:creationId xmlns:a16="http://schemas.microsoft.com/office/drawing/2014/main" id="{42950394-5B32-49C1-A380-FB7FE4EC3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pic>
            <p:nvPicPr>
              <p:cNvPr id="260" name="그림 259">
                <a:extLst>
                  <a:ext uri="{FF2B5EF4-FFF2-40B4-BE49-F238E27FC236}">
                    <a16:creationId xmlns:a16="http://schemas.microsoft.com/office/drawing/2014/main" id="{17890274-17CF-44DF-BBEE-045DE63A7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350728" y="2188740"/>
                <a:ext cx="457200" cy="438150"/>
              </a:xfrm>
              <a:prstGeom prst="ellipse">
                <a:avLst/>
              </a:prstGeom>
            </p:spPr>
          </p:pic>
          <p:cxnSp>
            <p:nvCxnSpPr>
              <p:cNvPr id="261" name="Line">
                <a:extLst>
                  <a:ext uri="{FF2B5EF4-FFF2-40B4-BE49-F238E27FC236}">
                    <a16:creationId xmlns:a16="http://schemas.microsoft.com/office/drawing/2014/main" id="{AC1D2C20-2B5D-48A1-AA52-CE3075F64B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55724" y="2583289"/>
                <a:ext cx="1950964" cy="0"/>
              </a:xfrm>
              <a:prstGeom prst="line">
                <a:avLst/>
              </a:prstGeom>
              <a:ln w="28575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A8549F09-A84E-4852-9C23-035065C2A392}"/>
                </a:ext>
              </a:extLst>
            </p:cNvPr>
            <p:cNvGrpSpPr/>
            <p:nvPr/>
          </p:nvGrpSpPr>
          <p:grpSpPr>
            <a:xfrm>
              <a:off x="4598909" y="2490527"/>
              <a:ext cx="614271" cy="336363"/>
              <a:chOff x="5397954" y="3929103"/>
              <a:chExt cx="614271" cy="336363"/>
            </a:xfrm>
          </p:grpSpPr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332D6133-05C3-4888-BE08-265A173BD1D1}"/>
                  </a:ext>
                </a:extLst>
              </p:cNvPr>
              <p:cNvSpPr/>
              <p:nvPr/>
            </p:nvSpPr>
            <p:spPr>
              <a:xfrm>
                <a:off x="5397954" y="4065411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DD153383-E140-4171-A9FA-794EE40F943C}"/>
                  </a:ext>
                </a:extLst>
              </p:cNvPr>
              <p:cNvSpPr/>
              <p:nvPr/>
            </p:nvSpPr>
            <p:spPr>
              <a:xfrm>
                <a:off x="5397954" y="3929103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pic>
          <p:nvPicPr>
            <p:cNvPr id="267" name="Picture 6" descr="성조기 마크 이미지 검색결과">
              <a:extLst>
                <a:ext uri="{FF2B5EF4-FFF2-40B4-BE49-F238E27FC236}">
                  <a16:creationId xmlns:a16="http://schemas.microsoft.com/office/drawing/2014/main" id="{0C2C4BBE-D4EC-4D43-B783-85CFB4C42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8645" y="25403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8" name="Picture 4" descr="태극마크 이미지 검색결과">
              <a:extLst>
                <a:ext uri="{FF2B5EF4-FFF2-40B4-BE49-F238E27FC236}">
                  <a16:creationId xmlns:a16="http://schemas.microsoft.com/office/drawing/2014/main" id="{819F3EA3-EB59-45A7-BE2E-0F91FABD3CA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361678" y="20728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975FC729-0E9D-4912-99A7-1B8C89F78746}"/>
                </a:ext>
              </a:extLst>
            </p:cNvPr>
            <p:cNvGrpSpPr/>
            <p:nvPr/>
          </p:nvGrpSpPr>
          <p:grpSpPr>
            <a:xfrm>
              <a:off x="4673074" y="2035594"/>
              <a:ext cx="39506" cy="140236"/>
              <a:chOff x="3334412" y="4749037"/>
              <a:chExt cx="39506" cy="140236"/>
            </a:xfrm>
          </p:grpSpPr>
          <p:sp>
            <p:nvSpPr>
              <p:cNvPr id="270" name="Oval">
                <a:extLst>
                  <a:ext uri="{FF2B5EF4-FFF2-40B4-BE49-F238E27FC236}">
                    <a16:creationId xmlns:a16="http://schemas.microsoft.com/office/drawing/2014/main" id="{0748F0A2-155B-4781-B8A6-62F636B208E0}"/>
                  </a:ext>
                </a:extLst>
              </p:cNvPr>
              <p:cNvSpPr/>
              <p:nvPr/>
            </p:nvSpPr>
            <p:spPr>
              <a:xfrm rot="10800000" flipH="1">
                <a:off x="3334412" y="474903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1" name="Oval">
                <a:extLst>
                  <a:ext uri="{FF2B5EF4-FFF2-40B4-BE49-F238E27FC236}">
                    <a16:creationId xmlns:a16="http://schemas.microsoft.com/office/drawing/2014/main" id="{EEC4E28D-ECAB-4F18-930B-8931C7A9DB08}"/>
                  </a:ext>
                </a:extLst>
              </p:cNvPr>
              <p:cNvSpPr/>
              <p:nvPr/>
            </p:nvSpPr>
            <p:spPr>
              <a:xfrm rot="10800000" flipH="1">
                <a:off x="3334412" y="479920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2" name="Oval">
                <a:extLst>
                  <a:ext uri="{FF2B5EF4-FFF2-40B4-BE49-F238E27FC236}">
                    <a16:creationId xmlns:a16="http://schemas.microsoft.com/office/drawing/2014/main" id="{229B0EA4-565B-4171-8F76-87A053EF27F5}"/>
                  </a:ext>
                </a:extLst>
              </p:cNvPr>
              <p:cNvSpPr/>
              <p:nvPr/>
            </p:nvSpPr>
            <p:spPr>
              <a:xfrm rot="10800000" flipH="1">
                <a:off x="3334412" y="484936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3" name="그룹 272">
              <a:extLst>
                <a:ext uri="{FF2B5EF4-FFF2-40B4-BE49-F238E27FC236}">
                  <a16:creationId xmlns:a16="http://schemas.microsoft.com/office/drawing/2014/main" id="{51025C6A-7A25-4126-A293-5AE5101C59E5}"/>
                </a:ext>
              </a:extLst>
            </p:cNvPr>
            <p:cNvGrpSpPr/>
            <p:nvPr/>
          </p:nvGrpSpPr>
          <p:grpSpPr>
            <a:xfrm>
              <a:off x="1972327" y="5772343"/>
              <a:ext cx="1862993" cy="225703"/>
              <a:chOff x="3390211" y="5837215"/>
              <a:chExt cx="1862993" cy="225703"/>
            </a:xfrm>
          </p:grpSpPr>
          <p:pic>
            <p:nvPicPr>
              <p:cNvPr id="274" name="그림 273">
                <a:extLst>
                  <a:ext uri="{FF2B5EF4-FFF2-40B4-BE49-F238E27FC236}">
                    <a16:creationId xmlns:a16="http://schemas.microsoft.com/office/drawing/2014/main" id="{8BBB7540-0D33-43DA-9640-3E4D55D591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275" name="Attachment">
                <a:extLst>
                  <a:ext uri="{FF2B5EF4-FFF2-40B4-BE49-F238E27FC236}">
                    <a16:creationId xmlns:a16="http://schemas.microsoft.com/office/drawing/2014/main" id="{C6F4EBD1-A436-4DBC-9E20-64822C28F9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6" name="Medium Icons">
                <a:extLst>
                  <a:ext uri="{FF2B5EF4-FFF2-40B4-BE49-F238E27FC236}">
                    <a16:creationId xmlns:a16="http://schemas.microsoft.com/office/drawing/2014/main" id="{8AA10393-B292-4654-99F3-E8F265D9976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7" name="Crop">
                <a:extLst>
                  <a:ext uri="{FF2B5EF4-FFF2-40B4-BE49-F238E27FC236}">
                    <a16:creationId xmlns:a16="http://schemas.microsoft.com/office/drawing/2014/main" id="{8D02C2C9-B541-45D3-8086-6AC6506504A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78" name="그래픽 277" descr="채우기 없는 활짝 웃는 얼굴">
                <a:extLst>
                  <a:ext uri="{FF2B5EF4-FFF2-40B4-BE49-F238E27FC236}">
                    <a16:creationId xmlns:a16="http://schemas.microsoft.com/office/drawing/2014/main" id="{9FB254A0-7F18-4C7F-9369-F0DABB2116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279" name="그래픽 278" descr="전자 메일">
                <a:extLst>
                  <a:ext uri="{FF2B5EF4-FFF2-40B4-BE49-F238E27FC236}">
                    <a16:creationId xmlns:a16="http://schemas.microsoft.com/office/drawing/2014/main" id="{1B775A54-786F-4E80-8B54-FC410C3A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278E4D87-BF83-49B0-A0FD-EEECC0DD30DE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281" name="Text Box">
                  <a:extLst>
                    <a:ext uri="{FF2B5EF4-FFF2-40B4-BE49-F238E27FC236}">
                      <a16:creationId xmlns:a16="http://schemas.microsoft.com/office/drawing/2014/main" id="{6CD31E16-A7E8-4232-A49F-B63CF561BBAD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GAMS</a:t>
                  </a:r>
                </a:p>
              </p:txBody>
            </p:sp>
            <p:sp>
              <p:nvSpPr>
                <p:cNvPr id="282" name="Add">
                  <a:extLst>
                    <a:ext uri="{FF2B5EF4-FFF2-40B4-BE49-F238E27FC236}">
                      <a16:creationId xmlns:a16="http://schemas.microsoft.com/office/drawing/2014/main" id="{B36F2531-7F61-4BC2-A6EB-3FC3AB74094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EC1943B8-C268-4A15-8716-9CAFBA9A49E9}"/>
                </a:ext>
              </a:extLst>
            </p:cNvPr>
            <p:cNvGrpSpPr/>
            <p:nvPr/>
          </p:nvGrpSpPr>
          <p:grpSpPr>
            <a:xfrm>
              <a:off x="1963256" y="1313933"/>
              <a:ext cx="3393731" cy="4392217"/>
              <a:chOff x="3303952" y="1741008"/>
              <a:chExt cx="6322065" cy="4392217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5E922B7A-48B0-4849-9C0A-7665D5B019B4}"/>
                  </a:ext>
                </a:extLst>
              </p:cNvPr>
              <p:cNvGrpSpPr/>
              <p:nvPr/>
            </p:nvGrpSpPr>
            <p:grpSpPr>
              <a:xfrm>
                <a:off x="3309890" y="1741008"/>
                <a:ext cx="6315061" cy="491552"/>
                <a:chOff x="3309890" y="1741008"/>
                <a:chExt cx="6411347" cy="491552"/>
              </a:xfrm>
            </p:grpSpPr>
            <p:sp>
              <p:nvSpPr>
                <p:cNvPr id="287" name="Password Box">
                  <a:extLst>
                    <a:ext uri="{FF2B5EF4-FFF2-40B4-BE49-F238E27FC236}">
                      <a16:creationId xmlns:a16="http://schemas.microsoft.com/office/drawing/2014/main" id="{28884EC9-2F90-451B-820E-FBEF8FCA50A3}"/>
                    </a:ext>
                  </a:extLst>
                </p:cNvPr>
                <p:cNvSpPr/>
                <p:nvPr/>
              </p:nvSpPr>
              <p:spPr>
                <a:xfrm>
                  <a:off x="3309890" y="1741008"/>
                  <a:ext cx="6408000" cy="177446"/>
                </a:xfrm>
                <a:prstGeom prst="round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solidFill>
                    <a:srgbClr val="DDDDDD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2286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▲ 이전 대화 보기</a:t>
                  </a:r>
                  <a:endParaRPr 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88" name="그룹 287">
                  <a:extLst>
                    <a:ext uri="{FF2B5EF4-FFF2-40B4-BE49-F238E27FC236}">
                      <a16:creationId xmlns:a16="http://schemas.microsoft.com/office/drawing/2014/main" id="{F17ECFDA-3B44-4D98-A59B-521D6E0206D3}"/>
                    </a:ext>
                  </a:extLst>
                </p:cNvPr>
                <p:cNvGrpSpPr/>
                <p:nvPr/>
              </p:nvGrpSpPr>
              <p:grpSpPr>
                <a:xfrm>
                  <a:off x="3313237" y="2016560"/>
                  <a:ext cx="6408000" cy="216000"/>
                  <a:chOff x="3417578" y="2091595"/>
                  <a:chExt cx="3840749" cy="214838"/>
                </a:xfrm>
              </p:grpSpPr>
              <p:cxnSp>
                <p:nvCxnSpPr>
                  <p:cNvPr id="289" name="Line">
                    <a:extLst>
                      <a:ext uri="{FF2B5EF4-FFF2-40B4-BE49-F238E27FC236}">
                        <a16:creationId xmlns:a16="http://schemas.microsoft.com/office/drawing/2014/main" id="{B18748AB-0AAF-46B2-A53A-A9465A32FE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3417578" y="2199014"/>
                    <a:ext cx="3840749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0" name="Password Box">
                    <a:extLst>
                      <a:ext uri="{FF2B5EF4-FFF2-40B4-BE49-F238E27FC236}">
                        <a16:creationId xmlns:a16="http://schemas.microsoft.com/office/drawing/2014/main" id="{AB78EE43-8F6B-498F-8C10-61BEDA11B720}"/>
                      </a:ext>
                    </a:extLst>
                  </p:cNvPr>
                  <p:cNvSpPr/>
                  <p:nvPr/>
                </p:nvSpPr>
                <p:spPr>
                  <a:xfrm>
                    <a:off x="4521785" y="2091595"/>
                    <a:ext cx="1632335" cy="214838"/>
                  </a:xfrm>
                  <a:prstGeom prst="roundRect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Ins="90000"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오늘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2020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년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월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16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일 목요일</a:t>
                    </a:r>
                    <a:endParaRPr 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cxnSp>
            <p:nvCxnSpPr>
              <p:cNvPr id="285" name="Line">
                <a:extLst>
                  <a:ext uri="{FF2B5EF4-FFF2-40B4-BE49-F238E27FC236}">
                    <a16:creationId xmlns:a16="http://schemas.microsoft.com/office/drawing/2014/main" id="{1CCF18FF-016F-4C51-8A57-B0DDC81F99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3952" y="5684291"/>
                <a:ext cx="63144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Line">
                <a:extLst>
                  <a:ext uri="{FF2B5EF4-FFF2-40B4-BE49-F238E27FC236}">
                    <a16:creationId xmlns:a16="http://schemas.microsoft.com/office/drawing/2014/main" id="{0A5D5550-577C-4A51-B990-FA03796651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11617" y="6133225"/>
                <a:ext cx="6314400" cy="0"/>
              </a:xfrm>
              <a:prstGeom prst="line">
                <a:avLst/>
              </a:prstGeom>
              <a:ln w="635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1EB28B0C-7376-460C-81DE-882EF8843A11}"/>
                </a:ext>
              </a:extLst>
            </p:cNvPr>
            <p:cNvSpPr/>
            <p:nvPr/>
          </p:nvSpPr>
          <p:spPr>
            <a:xfrm>
              <a:off x="1965237" y="5228189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pic>
          <p:nvPicPr>
            <p:cNvPr id="292" name="그래픽 291" descr="방향">
              <a:extLst>
                <a:ext uri="{FF2B5EF4-FFF2-40B4-BE49-F238E27FC236}">
                  <a16:creationId xmlns:a16="http://schemas.microsoft.com/office/drawing/2014/main" id="{D13FC797-A94E-48ED-823E-D4945E24BD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5063193" y="5381684"/>
              <a:ext cx="298490" cy="298490"/>
            </a:xfrm>
            <a:prstGeom prst="rect">
              <a:avLst/>
            </a:prstGeom>
          </p:spPr>
        </p:pic>
        <p:grpSp>
          <p:nvGrpSpPr>
            <p:cNvPr id="302" name="Scroll Indicator">
              <a:extLst>
                <a:ext uri="{FF2B5EF4-FFF2-40B4-BE49-F238E27FC236}">
                  <a16:creationId xmlns:a16="http://schemas.microsoft.com/office/drawing/2014/main" id="{7D19B42F-1BE2-4FDE-8D7A-6DABB83D558A}"/>
                </a:ext>
              </a:extLst>
            </p:cNvPr>
            <p:cNvGrpSpPr/>
            <p:nvPr/>
          </p:nvGrpSpPr>
          <p:grpSpPr>
            <a:xfrm>
              <a:off x="5328708" y="1319348"/>
              <a:ext cx="25400" cy="3816000"/>
              <a:chOff x="892175" y="1261242"/>
              <a:chExt cx="25400" cy="3016250"/>
            </a:xfrm>
          </p:grpSpPr>
          <p:cxnSp>
            <p:nvCxnSpPr>
              <p:cNvPr id="303" name="Track">
                <a:extLst>
                  <a:ext uri="{FF2B5EF4-FFF2-40B4-BE49-F238E27FC236}">
                    <a16:creationId xmlns:a16="http://schemas.microsoft.com/office/drawing/2014/main" id="{3E4CD84D-55B7-40FE-9AF4-F1E1D915C9A0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4" name="Thumb">
                <a:extLst>
                  <a:ext uri="{FF2B5EF4-FFF2-40B4-BE49-F238E27FC236}">
                    <a16:creationId xmlns:a16="http://schemas.microsoft.com/office/drawing/2014/main" id="{2EF758AC-1DBE-4F33-B462-260999AF952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0" name="Chevron Right">
              <a:extLst>
                <a:ext uri="{FF2B5EF4-FFF2-40B4-BE49-F238E27FC236}">
                  <a16:creationId xmlns:a16="http://schemas.microsoft.com/office/drawing/2014/main" id="{32BA371A-4E97-4B9D-A23E-33F807B058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4806" y="3056079"/>
              <a:ext cx="90132" cy="460026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11" name="그룹 310">
              <a:extLst>
                <a:ext uri="{FF2B5EF4-FFF2-40B4-BE49-F238E27FC236}">
                  <a16:creationId xmlns:a16="http://schemas.microsoft.com/office/drawing/2014/main" id="{44E2C2E4-517C-48BA-AAE7-015C8FB3D9B1}"/>
                </a:ext>
              </a:extLst>
            </p:cNvPr>
            <p:cNvGrpSpPr/>
            <p:nvPr/>
          </p:nvGrpSpPr>
          <p:grpSpPr>
            <a:xfrm>
              <a:off x="1978653" y="941830"/>
              <a:ext cx="1889926" cy="258628"/>
              <a:chOff x="4854356" y="5097357"/>
              <a:chExt cx="1889926" cy="258628"/>
            </a:xfrm>
          </p:grpSpPr>
          <p:sp>
            <p:nvSpPr>
              <p:cNvPr id="312" name="직사각형 311">
                <a:extLst>
                  <a:ext uri="{FF2B5EF4-FFF2-40B4-BE49-F238E27FC236}">
                    <a16:creationId xmlns:a16="http://schemas.microsoft.com/office/drawing/2014/main" id="{70A508B3-67BF-450D-A2ED-C5C00140B1A0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[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원조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]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프로젝트 </a:t>
                </a:r>
                <a:r>
                  <a:rPr kumimoji="1" lang="ko-KR" altLang="en-US" sz="9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공지방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)</a:t>
                </a: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8930ED15-8F77-4E08-A6F5-31DC29B2CEFF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314" name="그룹 313">
                  <a:extLst>
                    <a:ext uri="{FF2B5EF4-FFF2-40B4-BE49-F238E27FC236}">
                      <a16:creationId xmlns:a16="http://schemas.microsoft.com/office/drawing/2014/main" id="{A59BACCD-563D-4BF5-8C39-265C8B2A3C7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8" name="그림 317">
                    <a:extLst>
                      <a:ext uri="{FF2B5EF4-FFF2-40B4-BE49-F238E27FC236}">
                        <a16:creationId xmlns:a16="http://schemas.microsoft.com/office/drawing/2014/main" id="{61E3DE4B-4985-4EB4-A59C-3ADAB8D0A60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9" name="그림 318">
                    <a:extLst>
                      <a:ext uri="{FF2B5EF4-FFF2-40B4-BE49-F238E27FC236}">
                        <a16:creationId xmlns:a16="http://schemas.microsoft.com/office/drawing/2014/main" id="{64B8062D-3E62-4CFB-8B7D-57E62E9660D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15" name="그룹 314">
                  <a:extLst>
                    <a:ext uri="{FF2B5EF4-FFF2-40B4-BE49-F238E27FC236}">
                      <a16:creationId xmlns:a16="http://schemas.microsoft.com/office/drawing/2014/main" id="{C65315BB-351E-4F64-A890-74E1679C0DB8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6" name="그림 315">
                    <a:extLst>
                      <a:ext uri="{FF2B5EF4-FFF2-40B4-BE49-F238E27FC236}">
                        <a16:creationId xmlns:a16="http://schemas.microsoft.com/office/drawing/2014/main" id="{032DD638-EA3B-4F12-A5B0-2740464C2DF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7" name="그림 316">
                    <a:extLst>
                      <a:ext uri="{FF2B5EF4-FFF2-40B4-BE49-F238E27FC236}">
                        <a16:creationId xmlns:a16="http://schemas.microsoft.com/office/drawing/2014/main" id="{6EEC4C1B-ADAE-414D-8C06-654321F8BC1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382" name="User">
            <a:extLst>
              <a:ext uri="{FF2B5EF4-FFF2-40B4-BE49-F238E27FC236}">
                <a16:creationId xmlns:a16="http://schemas.microsoft.com/office/drawing/2014/main" id="{361CB0C0-1980-4A98-B7CB-D2A85DA13290}"/>
              </a:ext>
            </a:extLst>
          </p:cNvPr>
          <p:cNvSpPr>
            <a:spLocks noChangeAspect="1"/>
          </p:cNvSpPr>
          <p:nvPr/>
        </p:nvSpPr>
        <p:spPr bwMode="auto">
          <a:xfrm>
            <a:off x="7780731" y="99082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5" name="Overlay">
            <a:extLst>
              <a:ext uri="{FF2B5EF4-FFF2-40B4-BE49-F238E27FC236}">
                <a16:creationId xmlns:a16="http://schemas.microsoft.com/office/drawing/2014/main" id="{E8BCB577-19C9-4785-81E3-04545E3E1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992" y="1273766"/>
            <a:ext cx="6481876" cy="4724280"/>
          </a:xfrm>
          <a:prstGeom prst="rect">
            <a:avLst/>
          </a:prstGeom>
          <a:solidFill>
            <a:srgbClr val="000000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AA2CB860-CD9C-4CEB-9209-FB664CE5A649}"/>
              </a:ext>
            </a:extLst>
          </p:cNvPr>
          <p:cNvGrpSpPr/>
          <p:nvPr/>
        </p:nvGrpSpPr>
        <p:grpSpPr>
          <a:xfrm>
            <a:off x="5403008" y="1278695"/>
            <a:ext cx="2993860" cy="4717156"/>
            <a:chOff x="7166381" y="1705770"/>
            <a:chExt cx="2338922" cy="4717156"/>
          </a:xfrm>
        </p:grpSpPr>
        <p:sp>
          <p:nvSpPr>
            <p:cNvPr id="387" name="Window Body">
              <a:extLst>
                <a:ext uri="{FF2B5EF4-FFF2-40B4-BE49-F238E27FC236}">
                  <a16:creationId xmlns:a16="http://schemas.microsoft.com/office/drawing/2014/main" id="{55326682-E650-4C46-BE39-380160B7DBE9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88" name="Title Bar">
              <a:extLst>
                <a:ext uri="{FF2B5EF4-FFF2-40B4-BE49-F238E27FC236}">
                  <a16:creationId xmlns:a16="http://schemas.microsoft.com/office/drawing/2014/main" id="{AA920AC9-E9C6-4722-BB06-342EA2F7F6AD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← 이벤트 등록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92" name="Close">
            <a:extLst>
              <a:ext uri="{FF2B5EF4-FFF2-40B4-BE49-F238E27FC236}">
                <a16:creationId xmlns:a16="http://schemas.microsoft.com/office/drawing/2014/main" id="{2F2C5199-0DD2-4B1A-B781-D674BA63F0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114356" y="131744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504" name="연결선: 꺾임 503">
            <a:extLst>
              <a:ext uri="{FF2B5EF4-FFF2-40B4-BE49-F238E27FC236}">
                <a16:creationId xmlns:a16="http://schemas.microsoft.com/office/drawing/2014/main" id="{93FBE596-261C-4160-8758-9CF061A6C4D2}"/>
              </a:ext>
            </a:extLst>
          </p:cNvPr>
          <p:cNvCxnSpPr>
            <a:cxnSpLocks/>
          </p:cNvCxnSpPr>
          <p:nvPr/>
        </p:nvCxnSpPr>
        <p:spPr>
          <a:xfrm flipV="1">
            <a:off x="1534879" y="1665880"/>
            <a:ext cx="3867188" cy="874275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7" name="Text Box">
            <a:extLst>
              <a:ext uri="{FF2B5EF4-FFF2-40B4-BE49-F238E27FC236}">
                <a16:creationId xmlns:a16="http://schemas.microsoft.com/office/drawing/2014/main" id="{D5E2CFA5-CF86-4798-BF2D-D31DB3DDE2E6}"/>
              </a:ext>
            </a:extLst>
          </p:cNvPr>
          <p:cNvSpPr/>
          <p:nvPr/>
        </p:nvSpPr>
        <p:spPr>
          <a:xfrm>
            <a:off x="5531853" y="1840507"/>
            <a:ext cx="1310683" cy="226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2860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2020.02.25</a:t>
            </a:r>
          </a:p>
        </p:txBody>
      </p:sp>
      <p:sp>
        <p:nvSpPr>
          <p:cNvPr id="188" name="Date Picker Icon" descr="&lt;Tags&gt;&lt;SMARTRESIZEANCHORS&gt;None,None,None,Absolute&lt;/SMARTRESIZEANCHORS&gt;&lt;/Tags&gt;">
            <a:extLst>
              <a:ext uri="{FF2B5EF4-FFF2-40B4-BE49-F238E27FC236}">
                <a16:creationId xmlns:a16="http://schemas.microsoft.com/office/drawing/2014/main" id="{5B6F5F07-5D3A-40E0-963D-45BDDA401B43}"/>
              </a:ext>
            </a:extLst>
          </p:cNvPr>
          <p:cNvSpPr>
            <a:spLocks noEditPoints="1"/>
          </p:cNvSpPr>
          <p:nvPr/>
        </p:nvSpPr>
        <p:spPr bwMode="auto">
          <a:xfrm>
            <a:off x="6592842" y="1876848"/>
            <a:ext cx="151264" cy="154118"/>
          </a:xfrm>
          <a:custGeom>
            <a:avLst/>
            <a:gdLst>
              <a:gd name="T0" fmla="*/ 115 w 450"/>
              <a:gd name="T1" fmla="*/ 79 h 445"/>
              <a:gd name="T2" fmla="*/ 132 w 450"/>
              <a:gd name="T3" fmla="*/ 0 h 445"/>
              <a:gd name="T4" fmla="*/ 318 w 450"/>
              <a:gd name="T5" fmla="*/ 0 h 445"/>
              <a:gd name="T6" fmla="*/ 336 w 450"/>
              <a:gd name="T7" fmla="*/ 79 h 445"/>
              <a:gd name="T8" fmla="*/ 318 w 450"/>
              <a:gd name="T9" fmla="*/ 0 h 445"/>
              <a:gd name="T10" fmla="*/ 0 w 450"/>
              <a:gd name="T11" fmla="*/ 445 h 445"/>
              <a:gd name="T12" fmla="*/ 450 w 450"/>
              <a:gd name="T13" fmla="*/ 39 h 445"/>
              <a:gd name="T14" fmla="*/ 360 w 450"/>
              <a:gd name="T15" fmla="*/ 57 h 445"/>
              <a:gd name="T16" fmla="*/ 432 w 450"/>
              <a:gd name="T17" fmla="*/ 427 h 445"/>
              <a:gd name="T18" fmla="*/ 18 w 450"/>
              <a:gd name="T19" fmla="*/ 57 h 445"/>
              <a:gd name="T20" fmla="*/ 88 w 450"/>
              <a:gd name="T21" fmla="*/ 39 h 445"/>
              <a:gd name="T22" fmla="*/ 156 w 450"/>
              <a:gd name="T23" fmla="*/ 39 h 445"/>
              <a:gd name="T24" fmla="*/ 295 w 450"/>
              <a:gd name="T25" fmla="*/ 57 h 445"/>
              <a:gd name="T26" fmla="*/ 156 w 450"/>
              <a:gd name="T27" fmla="*/ 39 h 445"/>
              <a:gd name="T28" fmla="*/ 45 w 450"/>
              <a:gd name="T29" fmla="*/ 142 h 445"/>
              <a:gd name="T30" fmla="*/ 405 w 450"/>
              <a:gd name="T31" fmla="*/ 124 h 445"/>
              <a:gd name="T32" fmla="*/ 169 w 450"/>
              <a:gd name="T33" fmla="*/ 212 h 445"/>
              <a:gd name="T34" fmla="*/ 147 w 450"/>
              <a:gd name="T35" fmla="*/ 227 h 445"/>
              <a:gd name="T36" fmla="*/ 122 w 450"/>
              <a:gd name="T37" fmla="*/ 238 h 445"/>
              <a:gd name="T38" fmla="*/ 132 w 450"/>
              <a:gd name="T39" fmla="*/ 253 h 445"/>
              <a:gd name="T40" fmla="*/ 153 w 450"/>
              <a:gd name="T41" fmla="*/ 242 h 445"/>
              <a:gd name="T42" fmla="*/ 158 w 450"/>
              <a:gd name="T43" fmla="*/ 374 h 445"/>
              <a:gd name="T44" fmla="*/ 176 w 450"/>
              <a:gd name="T45" fmla="*/ 212 h 445"/>
              <a:gd name="T46" fmla="*/ 277 w 450"/>
              <a:gd name="T47" fmla="*/ 213 h 445"/>
              <a:gd name="T48" fmla="*/ 236 w 450"/>
              <a:gd name="T49" fmla="*/ 228 h 445"/>
              <a:gd name="T50" fmla="*/ 245 w 450"/>
              <a:gd name="T51" fmla="*/ 240 h 445"/>
              <a:gd name="T52" fmla="*/ 264 w 450"/>
              <a:gd name="T53" fmla="*/ 230 h 445"/>
              <a:gd name="T54" fmla="*/ 286 w 450"/>
              <a:gd name="T55" fmla="*/ 230 h 445"/>
              <a:gd name="T56" fmla="*/ 302 w 450"/>
              <a:gd name="T57" fmla="*/ 245 h 445"/>
              <a:gd name="T58" fmla="*/ 303 w 450"/>
              <a:gd name="T59" fmla="*/ 269 h 445"/>
              <a:gd name="T60" fmla="*/ 288 w 450"/>
              <a:gd name="T61" fmla="*/ 292 h 445"/>
              <a:gd name="T62" fmla="*/ 253 w 450"/>
              <a:gd name="T63" fmla="*/ 320 h 445"/>
              <a:gd name="T64" fmla="*/ 233 w 450"/>
              <a:gd name="T65" fmla="*/ 348 h 445"/>
              <a:gd name="T66" fmla="*/ 230 w 450"/>
              <a:gd name="T67" fmla="*/ 374 h 445"/>
              <a:gd name="T68" fmla="*/ 328 w 450"/>
              <a:gd name="T69" fmla="*/ 358 h 445"/>
              <a:gd name="T70" fmla="*/ 251 w 450"/>
              <a:gd name="T71" fmla="*/ 346 h 445"/>
              <a:gd name="T72" fmla="*/ 268 w 450"/>
              <a:gd name="T73" fmla="*/ 326 h 445"/>
              <a:gd name="T74" fmla="*/ 303 w 450"/>
              <a:gd name="T75" fmla="*/ 299 h 445"/>
              <a:gd name="T76" fmla="*/ 320 w 450"/>
              <a:gd name="T77" fmla="*/ 273 h 445"/>
              <a:gd name="T78" fmla="*/ 318 w 450"/>
              <a:gd name="T79" fmla="*/ 238 h 445"/>
              <a:gd name="T80" fmla="*/ 295 w 450"/>
              <a:gd name="T81" fmla="*/ 216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50" h="445">
                <a:moveTo>
                  <a:pt x="115" y="0"/>
                </a:moveTo>
                <a:lnTo>
                  <a:pt x="115" y="79"/>
                </a:lnTo>
                <a:lnTo>
                  <a:pt x="132" y="79"/>
                </a:lnTo>
                <a:lnTo>
                  <a:pt x="132" y="0"/>
                </a:lnTo>
                <a:lnTo>
                  <a:pt x="115" y="0"/>
                </a:lnTo>
                <a:close/>
                <a:moveTo>
                  <a:pt x="318" y="0"/>
                </a:moveTo>
                <a:lnTo>
                  <a:pt x="318" y="79"/>
                </a:lnTo>
                <a:lnTo>
                  <a:pt x="336" y="79"/>
                </a:lnTo>
                <a:lnTo>
                  <a:pt x="336" y="0"/>
                </a:lnTo>
                <a:lnTo>
                  <a:pt x="318" y="0"/>
                </a:lnTo>
                <a:close/>
                <a:moveTo>
                  <a:pt x="0" y="39"/>
                </a:moveTo>
                <a:lnTo>
                  <a:pt x="0" y="445"/>
                </a:lnTo>
                <a:lnTo>
                  <a:pt x="450" y="445"/>
                </a:lnTo>
                <a:lnTo>
                  <a:pt x="450" y="39"/>
                </a:lnTo>
                <a:lnTo>
                  <a:pt x="360" y="39"/>
                </a:lnTo>
                <a:lnTo>
                  <a:pt x="360" y="57"/>
                </a:lnTo>
                <a:lnTo>
                  <a:pt x="432" y="57"/>
                </a:lnTo>
                <a:lnTo>
                  <a:pt x="432" y="427"/>
                </a:lnTo>
                <a:lnTo>
                  <a:pt x="18" y="427"/>
                </a:lnTo>
                <a:lnTo>
                  <a:pt x="18" y="57"/>
                </a:lnTo>
                <a:lnTo>
                  <a:pt x="88" y="57"/>
                </a:lnTo>
                <a:lnTo>
                  <a:pt x="88" y="39"/>
                </a:lnTo>
                <a:lnTo>
                  <a:pt x="0" y="39"/>
                </a:lnTo>
                <a:close/>
                <a:moveTo>
                  <a:pt x="156" y="39"/>
                </a:moveTo>
                <a:lnTo>
                  <a:pt x="156" y="57"/>
                </a:lnTo>
                <a:lnTo>
                  <a:pt x="295" y="57"/>
                </a:lnTo>
                <a:lnTo>
                  <a:pt x="295" y="39"/>
                </a:lnTo>
                <a:lnTo>
                  <a:pt x="156" y="39"/>
                </a:lnTo>
                <a:close/>
                <a:moveTo>
                  <a:pt x="45" y="124"/>
                </a:moveTo>
                <a:lnTo>
                  <a:pt x="45" y="142"/>
                </a:lnTo>
                <a:lnTo>
                  <a:pt x="405" y="142"/>
                </a:lnTo>
                <a:lnTo>
                  <a:pt x="405" y="124"/>
                </a:lnTo>
                <a:lnTo>
                  <a:pt x="45" y="124"/>
                </a:lnTo>
                <a:close/>
                <a:moveTo>
                  <a:pt x="169" y="212"/>
                </a:moveTo>
                <a:cubicBezTo>
                  <a:pt x="167" y="215"/>
                  <a:pt x="163" y="217"/>
                  <a:pt x="160" y="219"/>
                </a:cubicBezTo>
                <a:cubicBezTo>
                  <a:pt x="156" y="222"/>
                  <a:pt x="152" y="225"/>
                  <a:pt x="147" y="227"/>
                </a:cubicBezTo>
                <a:cubicBezTo>
                  <a:pt x="143" y="229"/>
                  <a:pt x="139" y="231"/>
                  <a:pt x="134" y="233"/>
                </a:cubicBezTo>
                <a:cubicBezTo>
                  <a:pt x="130" y="235"/>
                  <a:pt x="126" y="237"/>
                  <a:pt x="122" y="238"/>
                </a:cubicBezTo>
                <a:lnTo>
                  <a:pt x="122" y="256"/>
                </a:lnTo>
                <a:cubicBezTo>
                  <a:pt x="125" y="255"/>
                  <a:pt x="129" y="254"/>
                  <a:pt x="132" y="253"/>
                </a:cubicBezTo>
                <a:cubicBezTo>
                  <a:pt x="136" y="251"/>
                  <a:pt x="140" y="249"/>
                  <a:pt x="143" y="247"/>
                </a:cubicBezTo>
                <a:cubicBezTo>
                  <a:pt x="146" y="246"/>
                  <a:pt x="150" y="244"/>
                  <a:pt x="153" y="242"/>
                </a:cubicBezTo>
                <a:cubicBezTo>
                  <a:pt x="155" y="240"/>
                  <a:pt x="156" y="238"/>
                  <a:pt x="158" y="237"/>
                </a:cubicBezTo>
                <a:lnTo>
                  <a:pt x="158" y="374"/>
                </a:lnTo>
                <a:lnTo>
                  <a:pt x="176" y="374"/>
                </a:lnTo>
                <a:lnTo>
                  <a:pt x="176" y="212"/>
                </a:lnTo>
                <a:lnTo>
                  <a:pt x="169" y="212"/>
                </a:lnTo>
                <a:close/>
                <a:moveTo>
                  <a:pt x="277" y="213"/>
                </a:moveTo>
                <a:cubicBezTo>
                  <a:pt x="268" y="213"/>
                  <a:pt x="260" y="214"/>
                  <a:pt x="254" y="217"/>
                </a:cubicBezTo>
                <a:cubicBezTo>
                  <a:pt x="248" y="219"/>
                  <a:pt x="241" y="223"/>
                  <a:pt x="236" y="228"/>
                </a:cubicBezTo>
                <a:lnTo>
                  <a:pt x="236" y="247"/>
                </a:lnTo>
                <a:cubicBezTo>
                  <a:pt x="239" y="245"/>
                  <a:pt x="242" y="242"/>
                  <a:pt x="245" y="240"/>
                </a:cubicBezTo>
                <a:cubicBezTo>
                  <a:pt x="248" y="237"/>
                  <a:pt x="251" y="235"/>
                  <a:pt x="254" y="233"/>
                </a:cubicBezTo>
                <a:cubicBezTo>
                  <a:pt x="257" y="232"/>
                  <a:pt x="260" y="231"/>
                  <a:pt x="264" y="230"/>
                </a:cubicBezTo>
                <a:cubicBezTo>
                  <a:pt x="267" y="229"/>
                  <a:pt x="271" y="228"/>
                  <a:pt x="274" y="228"/>
                </a:cubicBezTo>
                <a:cubicBezTo>
                  <a:pt x="278" y="228"/>
                  <a:pt x="282" y="229"/>
                  <a:pt x="286" y="230"/>
                </a:cubicBezTo>
                <a:cubicBezTo>
                  <a:pt x="289" y="231"/>
                  <a:pt x="293" y="233"/>
                  <a:pt x="295" y="235"/>
                </a:cubicBezTo>
                <a:cubicBezTo>
                  <a:pt x="298" y="237"/>
                  <a:pt x="300" y="241"/>
                  <a:pt x="302" y="245"/>
                </a:cubicBezTo>
                <a:cubicBezTo>
                  <a:pt x="303" y="248"/>
                  <a:pt x="303" y="252"/>
                  <a:pt x="303" y="257"/>
                </a:cubicBezTo>
                <a:cubicBezTo>
                  <a:pt x="303" y="261"/>
                  <a:pt x="304" y="266"/>
                  <a:pt x="303" y="269"/>
                </a:cubicBezTo>
                <a:cubicBezTo>
                  <a:pt x="302" y="273"/>
                  <a:pt x="300" y="277"/>
                  <a:pt x="297" y="281"/>
                </a:cubicBezTo>
                <a:cubicBezTo>
                  <a:pt x="295" y="285"/>
                  <a:pt x="291" y="289"/>
                  <a:pt x="288" y="292"/>
                </a:cubicBezTo>
                <a:cubicBezTo>
                  <a:pt x="284" y="296"/>
                  <a:pt x="279" y="300"/>
                  <a:pt x="273" y="304"/>
                </a:cubicBezTo>
                <a:cubicBezTo>
                  <a:pt x="265" y="310"/>
                  <a:pt x="259" y="315"/>
                  <a:pt x="253" y="320"/>
                </a:cubicBezTo>
                <a:cubicBezTo>
                  <a:pt x="248" y="324"/>
                  <a:pt x="243" y="329"/>
                  <a:pt x="240" y="334"/>
                </a:cubicBezTo>
                <a:cubicBezTo>
                  <a:pt x="237" y="339"/>
                  <a:pt x="234" y="343"/>
                  <a:pt x="233" y="348"/>
                </a:cubicBezTo>
                <a:cubicBezTo>
                  <a:pt x="231" y="353"/>
                  <a:pt x="230" y="360"/>
                  <a:pt x="230" y="367"/>
                </a:cubicBezTo>
                <a:lnTo>
                  <a:pt x="230" y="374"/>
                </a:lnTo>
                <a:lnTo>
                  <a:pt x="328" y="374"/>
                </a:lnTo>
                <a:lnTo>
                  <a:pt x="328" y="358"/>
                </a:lnTo>
                <a:lnTo>
                  <a:pt x="250" y="358"/>
                </a:lnTo>
                <a:cubicBezTo>
                  <a:pt x="250" y="353"/>
                  <a:pt x="250" y="349"/>
                  <a:pt x="251" y="346"/>
                </a:cubicBezTo>
                <a:cubicBezTo>
                  <a:pt x="252" y="343"/>
                  <a:pt x="254" y="340"/>
                  <a:pt x="257" y="337"/>
                </a:cubicBezTo>
                <a:cubicBezTo>
                  <a:pt x="259" y="333"/>
                  <a:pt x="263" y="330"/>
                  <a:pt x="268" y="326"/>
                </a:cubicBezTo>
                <a:cubicBezTo>
                  <a:pt x="273" y="322"/>
                  <a:pt x="279" y="318"/>
                  <a:pt x="287" y="313"/>
                </a:cubicBezTo>
                <a:cubicBezTo>
                  <a:pt x="293" y="308"/>
                  <a:pt x="298" y="304"/>
                  <a:pt x="303" y="299"/>
                </a:cubicBezTo>
                <a:cubicBezTo>
                  <a:pt x="307" y="295"/>
                  <a:pt x="310" y="292"/>
                  <a:pt x="313" y="287"/>
                </a:cubicBezTo>
                <a:cubicBezTo>
                  <a:pt x="316" y="283"/>
                  <a:pt x="319" y="278"/>
                  <a:pt x="320" y="273"/>
                </a:cubicBezTo>
                <a:cubicBezTo>
                  <a:pt x="322" y="268"/>
                  <a:pt x="322" y="262"/>
                  <a:pt x="322" y="255"/>
                </a:cubicBezTo>
                <a:cubicBezTo>
                  <a:pt x="322" y="249"/>
                  <a:pt x="321" y="243"/>
                  <a:pt x="318" y="238"/>
                </a:cubicBezTo>
                <a:cubicBezTo>
                  <a:pt x="316" y="232"/>
                  <a:pt x="313" y="227"/>
                  <a:pt x="309" y="224"/>
                </a:cubicBezTo>
                <a:cubicBezTo>
                  <a:pt x="305" y="220"/>
                  <a:pt x="300" y="218"/>
                  <a:pt x="295" y="216"/>
                </a:cubicBezTo>
                <a:cubicBezTo>
                  <a:pt x="289" y="214"/>
                  <a:pt x="283" y="213"/>
                  <a:pt x="277" y="213"/>
                </a:cubicBezTo>
                <a:close/>
              </a:path>
            </a:pathLst>
          </a:custGeom>
          <a:solidFill>
            <a:srgbClr val="80808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9" name="Text Box">
            <a:extLst>
              <a:ext uri="{FF2B5EF4-FFF2-40B4-BE49-F238E27FC236}">
                <a16:creationId xmlns:a16="http://schemas.microsoft.com/office/drawing/2014/main" id="{71473DDE-AE54-4BDE-91EF-42A4B265E619}"/>
              </a:ext>
            </a:extLst>
          </p:cNvPr>
          <p:cNvSpPr/>
          <p:nvPr/>
        </p:nvSpPr>
        <p:spPr>
          <a:xfrm>
            <a:off x="6944793" y="1841604"/>
            <a:ext cx="1310683" cy="225703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2860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10:45 AM</a:t>
            </a:r>
          </a:p>
        </p:txBody>
      </p:sp>
      <p:sp>
        <p:nvSpPr>
          <p:cNvPr id="190" name="Time Icon" descr="&lt;Tags&gt;&lt;SMARTRESIZEANCHORS&gt;None,None,None,Absolute&lt;/SMARTRESIZEANCHORS&gt;&lt;/Tags&gt;">
            <a:extLst>
              <a:ext uri="{FF2B5EF4-FFF2-40B4-BE49-F238E27FC236}">
                <a16:creationId xmlns:a16="http://schemas.microsoft.com/office/drawing/2014/main" id="{03D25613-AB76-4C0E-9A5A-BBE3B77572F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21898" y="1884753"/>
            <a:ext cx="139406" cy="139404"/>
          </a:xfrm>
          <a:custGeom>
            <a:avLst/>
            <a:gdLst>
              <a:gd name="T0" fmla="*/ 169 w 339"/>
              <a:gd name="T1" fmla="*/ 0 h 339"/>
              <a:gd name="T2" fmla="*/ 0 w 339"/>
              <a:gd name="T3" fmla="*/ 170 h 339"/>
              <a:gd name="T4" fmla="*/ 169 w 339"/>
              <a:gd name="T5" fmla="*/ 339 h 339"/>
              <a:gd name="T6" fmla="*/ 339 w 339"/>
              <a:gd name="T7" fmla="*/ 170 h 339"/>
              <a:gd name="T8" fmla="*/ 169 w 339"/>
              <a:gd name="T9" fmla="*/ 0 h 339"/>
              <a:gd name="T10" fmla="*/ 169 w 339"/>
              <a:gd name="T11" fmla="*/ 18 h 339"/>
              <a:gd name="T12" fmla="*/ 321 w 339"/>
              <a:gd name="T13" fmla="*/ 170 h 339"/>
              <a:gd name="T14" fmla="*/ 169 w 339"/>
              <a:gd name="T15" fmla="*/ 321 h 339"/>
              <a:gd name="T16" fmla="*/ 18 w 339"/>
              <a:gd name="T17" fmla="*/ 170 h 339"/>
              <a:gd name="T18" fmla="*/ 169 w 339"/>
              <a:gd name="T19" fmla="*/ 18 h 339"/>
              <a:gd name="T20" fmla="*/ 161 w 339"/>
              <a:gd name="T21" fmla="*/ 46 h 339"/>
              <a:gd name="T22" fmla="*/ 161 w 339"/>
              <a:gd name="T23" fmla="*/ 161 h 339"/>
              <a:gd name="T24" fmla="*/ 82 w 339"/>
              <a:gd name="T25" fmla="*/ 161 h 339"/>
              <a:gd name="T26" fmla="*/ 82 w 339"/>
              <a:gd name="T27" fmla="*/ 178 h 339"/>
              <a:gd name="T28" fmla="*/ 178 w 339"/>
              <a:gd name="T29" fmla="*/ 178 h 339"/>
              <a:gd name="T30" fmla="*/ 178 w 339"/>
              <a:gd name="T31" fmla="*/ 46 h 339"/>
              <a:gd name="T32" fmla="*/ 161 w 339"/>
              <a:gd name="T33" fmla="*/ 46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39" h="339">
                <a:moveTo>
                  <a:pt x="169" y="0"/>
                </a:moveTo>
                <a:cubicBezTo>
                  <a:pt x="76" y="0"/>
                  <a:pt x="0" y="76"/>
                  <a:pt x="0" y="170"/>
                </a:cubicBezTo>
                <a:cubicBezTo>
                  <a:pt x="0" y="263"/>
                  <a:pt x="76" y="339"/>
                  <a:pt x="169" y="339"/>
                </a:cubicBezTo>
                <a:cubicBezTo>
                  <a:pt x="263" y="339"/>
                  <a:pt x="339" y="263"/>
                  <a:pt x="339" y="170"/>
                </a:cubicBezTo>
                <a:cubicBezTo>
                  <a:pt x="339" y="76"/>
                  <a:pt x="263" y="0"/>
                  <a:pt x="169" y="0"/>
                </a:cubicBezTo>
                <a:close/>
                <a:moveTo>
                  <a:pt x="169" y="18"/>
                </a:moveTo>
                <a:cubicBezTo>
                  <a:pt x="253" y="18"/>
                  <a:pt x="321" y="86"/>
                  <a:pt x="321" y="170"/>
                </a:cubicBezTo>
                <a:cubicBezTo>
                  <a:pt x="321" y="254"/>
                  <a:pt x="253" y="321"/>
                  <a:pt x="169" y="321"/>
                </a:cubicBezTo>
                <a:cubicBezTo>
                  <a:pt x="85" y="321"/>
                  <a:pt x="18" y="254"/>
                  <a:pt x="18" y="170"/>
                </a:cubicBezTo>
                <a:cubicBezTo>
                  <a:pt x="18" y="86"/>
                  <a:pt x="85" y="18"/>
                  <a:pt x="169" y="18"/>
                </a:cubicBezTo>
                <a:close/>
                <a:moveTo>
                  <a:pt x="161" y="46"/>
                </a:moveTo>
                <a:lnTo>
                  <a:pt x="161" y="161"/>
                </a:lnTo>
                <a:lnTo>
                  <a:pt x="82" y="161"/>
                </a:lnTo>
                <a:lnTo>
                  <a:pt x="82" y="178"/>
                </a:lnTo>
                <a:lnTo>
                  <a:pt x="178" y="178"/>
                </a:lnTo>
                <a:lnTo>
                  <a:pt x="178" y="46"/>
                </a:lnTo>
                <a:lnTo>
                  <a:pt x="161" y="46"/>
                </a:lnTo>
                <a:close/>
              </a:path>
            </a:pathLst>
          </a:custGeom>
          <a:solidFill>
            <a:srgbClr val="80808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7B0A7EAD-09D5-403F-AE5E-8A2E50A2B258}"/>
              </a:ext>
            </a:extLst>
          </p:cNvPr>
          <p:cNvSpPr/>
          <p:nvPr/>
        </p:nvSpPr>
        <p:spPr>
          <a:xfrm>
            <a:off x="5437750" y="1642706"/>
            <a:ext cx="59503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800" b="1" kern="1200" dirty="0">
                <a:solidFill>
                  <a:srgbClr val="FFFFFF">
                    <a:lumMod val="50000"/>
                  </a:srgbClr>
                </a:solidFill>
                <a:latin typeface="맑은 고딕"/>
                <a:ea typeface="맑은 고딕" panose="020B0503020000020004" pitchFamily="50" charset="-127"/>
              </a:rPr>
              <a:t>시작시간</a:t>
            </a:r>
            <a:endParaRPr lang="ko-KR" altLang="en-US" dirty="0"/>
          </a:p>
        </p:txBody>
      </p:sp>
      <p:sp>
        <p:nvSpPr>
          <p:cNvPr id="193" name="Text Box">
            <a:extLst>
              <a:ext uri="{FF2B5EF4-FFF2-40B4-BE49-F238E27FC236}">
                <a16:creationId xmlns:a16="http://schemas.microsoft.com/office/drawing/2014/main" id="{E4CE3822-94ED-4405-910A-3B0C8AE2C0BC}"/>
              </a:ext>
            </a:extLst>
          </p:cNvPr>
          <p:cNvSpPr/>
          <p:nvPr/>
        </p:nvSpPr>
        <p:spPr>
          <a:xfrm>
            <a:off x="5531853" y="2263727"/>
            <a:ext cx="1310683" cy="22680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2860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2020.02.25</a:t>
            </a:r>
          </a:p>
        </p:txBody>
      </p:sp>
      <p:sp>
        <p:nvSpPr>
          <p:cNvPr id="209" name="Date Picker Icon" descr="&lt;Tags&gt;&lt;SMARTRESIZEANCHORS&gt;None,None,None,Absolute&lt;/SMARTRESIZEANCHORS&gt;&lt;/Tags&gt;">
            <a:extLst>
              <a:ext uri="{FF2B5EF4-FFF2-40B4-BE49-F238E27FC236}">
                <a16:creationId xmlns:a16="http://schemas.microsoft.com/office/drawing/2014/main" id="{CF6B4B1D-A848-4C83-B9D3-4DF01C6BE516}"/>
              </a:ext>
            </a:extLst>
          </p:cNvPr>
          <p:cNvSpPr>
            <a:spLocks noEditPoints="1"/>
          </p:cNvSpPr>
          <p:nvPr/>
        </p:nvSpPr>
        <p:spPr bwMode="auto">
          <a:xfrm>
            <a:off x="6592842" y="2300068"/>
            <a:ext cx="151264" cy="154118"/>
          </a:xfrm>
          <a:custGeom>
            <a:avLst/>
            <a:gdLst>
              <a:gd name="T0" fmla="*/ 115 w 450"/>
              <a:gd name="T1" fmla="*/ 79 h 445"/>
              <a:gd name="T2" fmla="*/ 132 w 450"/>
              <a:gd name="T3" fmla="*/ 0 h 445"/>
              <a:gd name="T4" fmla="*/ 318 w 450"/>
              <a:gd name="T5" fmla="*/ 0 h 445"/>
              <a:gd name="T6" fmla="*/ 336 w 450"/>
              <a:gd name="T7" fmla="*/ 79 h 445"/>
              <a:gd name="T8" fmla="*/ 318 w 450"/>
              <a:gd name="T9" fmla="*/ 0 h 445"/>
              <a:gd name="T10" fmla="*/ 0 w 450"/>
              <a:gd name="T11" fmla="*/ 445 h 445"/>
              <a:gd name="T12" fmla="*/ 450 w 450"/>
              <a:gd name="T13" fmla="*/ 39 h 445"/>
              <a:gd name="T14" fmla="*/ 360 w 450"/>
              <a:gd name="T15" fmla="*/ 57 h 445"/>
              <a:gd name="T16" fmla="*/ 432 w 450"/>
              <a:gd name="T17" fmla="*/ 427 h 445"/>
              <a:gd name="T18" fmla="*/ 18 w 450"/>
              <a:gd name="T19" fmla="*/ 57 h 445"/>
              <a:gd name="T20" fmla="*/ 88 w 450"/>
              <a:gd name="T21" fmla="*/ 39 h 445"/>
              <a:gd name="T22" fmla="*/ 156 w 450"/>
              <a:gd name="T23" fmla="*/ 39 h 445"/>
              <a:gd name="T24" fmla="*/ 295 w 450"/>
              <a:gd name="T25" fmla="*/ 57 h 445"/>
              <a:gd name="T26" fmla="*/ 156 w 450"/>
              <a:gd name="T27" fmla="*/ 39 h 445"/>
              <a:gd name="T28" fmla="*/ 45 w 450"/>
              <a:gd name="T29" fmla="*/ 142 h 445"/>
              <a:gd name="T30" fmla="*/ 405 w 450"/>
              <a:gd name="T31" fmla="*/ 124 h 445"/>
              <a:gd name="T32" fmla="*/ 169 w 450"/>
              <a:gd name="T33" fmla="*/ 212 h 445"/>
              <a:gd name="T34" fmla="*/ 147 w 450"/>
              <a:gd name="T35" fmla="*/ 227 h 445"/>
              <a:gd name="T36" fmla="*/ 122 w 450"/>
              <a:gd name="T37" fmla="*/ 238 h 445"/>
              <a:gd name="T38" fmla="*/ 132 w 450"/>
              <a:gd name="T39" fmla="*/ 253 h 445"/>
              <a:gd name="T40" fmla="*/ 153 w 450"/>
              <a:gd name="T41" fmla="*/ 242 h 445"/>
              <a:gd name="T42" fmla="*/ 158 w 450"/>
              <a:gd name="T43" fmla="*/ 374 h 445"/>
              <a:gd name="T44" fmla="*/ 176 w 450"/>
              <a:gd name="T45" fmla="*/ 212 h 445"/>
              <a:gd name="T46" fmla="*/ 277 w 450"/>
              <a:gd name="T47" fmla="*/ 213 h 445"/>
              <a:gd name="T48" fmla="*/ 236 w 450"/>
              <a:gd name="T49" fmla="*/ 228 h 445"/>
              <a:gd name="T50" fmla="*/ 245 w 450"/>
              <a:gd name="T51" fmla="*/ 240 h 445"/>
              <a:gd name="T52" fmla="*/ 264 w 450"/>
              <a:gd name="T53" fmla="*/ 230 h 445"/>
              <a:gd name="T54" fmla="*/ 286 w 450"/>
              <a:gd name="T55" fmla="*/ 230 h 445"/>
              <a:gd name="T56" fmla="*/ 302 w 450"/>
              <a:gd name="T57" fmla="*/ 245 h 445"/>
              <a:gd name="T58" fmla="*/ 303 w 450"/>
              <a:gd name="T59" fmla="*/ 269 h 445"/>
              <a:gd name="T60" fmla="*/ 288 w 450"/>
              <a:gd name="T61" fmla="*/ 292 h 445"/>
              <a:gd name="T62" fmla="*/ 253 w 450"/>
              <a:gd name="T63" fmla="*/ 320 h 445"/>
              <a:gd name="T64" fmla="*/ 233 w 450"/>
              <a:gd name="T65" fmla="*/ 348 h 445"/>
              <a:gd name="T66" fmla="*/ 230 w 450"/>
              <a:gd name="T67" fmla="*/ 374 h 445"/>
              <a:gd name="T68" fmla="*/ 328 w 450"/>
              <a:gd name="T69" fmla="*/ 358 h 445"/>
              <a:gd name="T70" fmla="*/ 251 w 450"/>
              <a:gd name="T71" fmla="*/ 346 h 445"/>
              <a:gd name="T72" fmla="*/ 268 w 450"/>
              <a:gd name="T73" fmla="*/ 326 h 445"/>
              <a:gd name="T74" fmla="*/ 303 w 450"/>
              <a:gd name="T75" fmla="*/ 299 h 445"/>
              <a:gd name="T76" fmla="*/ 320 w 450"/>
              <a:gd name="T77" fmla="*/ 273 h 445"/>
              <a:gd name="T78" fmla="*/ 318 w 450"/>
              <a:gd name="T79" fmla="*/ 238 h 445"/>
              <a:gd name="T80" fmla="*/ 295 w 450"/>
              <a:gd name="T81" fmla="*/ 216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50" h="445">
                <a:moveTo>
                  <a:pt x="115" y="0"/>
                </a:moveTo>
                <a:lnTo>
                  <a:pt x="115" y="79"/>
                </a:lnTo>
                <a:lnTo>
                  <a:pt x="132" y="79"/>
                </a:lnTo>
                <a:lnTo>
                  <a:pt x="132" y="0"/>
                </a:lnTo>
                <a:lnTo>
                  <a:pt x="115" y="0"/>
                </a:lnTo>
                <a:close/>
                <a:moveTo>
                  <a:pt x="318" y="0"/>
                </a:moveTo>
                <a:lnTo>
                  <a:pt x="318" y="79"/>
                </a:lnTo>
                <a:lnTo>
                  <a:pt x="336" y="79"/>
                </a:lnTo>
                <a:lnTo>
                  <a:pt x="336" y="0"/>
                </a:lnTo>
                <a:lnTo>
                  <a:pt x="318" y="0"/>
                </a:lnTo>
                <a:close/>
                <a:moveTo>
                  <a:pt x="0" y="39"/>
                </a:moveTo>
                <a:lnTo>
                  <a:pt x="0" y="445"/>
                </a:lnTo>
                <a:lnTo>
                  <a:pt x="450" y="445"/>
                </a:lnTo>
                <a:lnTo>
                  <a:pt x="450" y="39"/>
                </a:lnTo>
                <a:lnTo>
                  <a:pt x="360" y="39"/>
                </a:lnTo>
                <a:lnTo>
                  <a:pt x="360" y="57"/>
                </a:lnTo>
                <a:lnTo>
                  <a:pt x="432" y="57"/>
                </a:lnTo>
                <a:lnTo>
                  <a:pt x="432" y="427"/>
                </a:lnTo>
                <a:lnTo>
                  <a:pt x="18" y="427"/>
                </a:lnTo>
                <a:lnTo>
                  <a:pt x="18" y="57"/>
                </a:lnTo>
                <a:lnTo>
                  <a:pt x="88" y="57"/>
                </a:lnTo>
                <a:lnTo>
                  <a:pt x="88" y="39"/>
                </a:lnTo>
                <a:lnTo>
                  <a:pt x="0" y="39"/>
                </a:lnTo>
                <a:close/>
                <a:moveTo>
                  <a:pt x="156" y="39"/>
                </a:moveTo>
                <a:lnTo>
                  <a:pt x="156" y="57"/>
                </a:lnTo>
                <a:lnTo>
                  <a:pt x="295" y="57"/>
                </a:lnTo>
                <a:lnTo>
                  <a:pt x="295" y="39"/>
                </a:lnTo>
                <a:lnTo>
                  <a:pt x="156" y="39"/>
                </a:lnTo>
                <a:close/>
                <a:moveTo>
                  <a:pt x="45" y="124"/>
                </a:moveTo>
                <a:lnTo>
                  <a:pt x="45" y="142"/>
                </a:lnTo>
                <a:lnTo>
                  <a:pt x="405" y="142"/>
                </a:lnTo>
                <a:lnTo>
                  <a:pt x="405" y="124"/>
                </a:lnTo>
                <a:lnTo>
                  <a:pt x="45" y="124"/>
                </a:lnTo>
                <a:close/>
                <a:moveTo>
                  <a:pt x="169" y="212"/>
                </a:moveTo>
                <a:cubicBezTo>
                  <a:pt x="167" y="215"/>
                  <a:pt x="163" y="217"/>
                  <a:pt x="160" y="219"/>
                </a:cubicBezTo>
                <a:cubicBezTo>
                  <a:pt x="156" y="222"/>
                  <a:pt x="152" y="225"/>
                  <a:pt x="147" y="227"/>
                </a:cubicBezTo>
                <a:cubicBezTo>
                  <a:pt x="143" y="229"/>
                  <a:pt x="139" y="231"/>
                  <a:pt x="134" y="233"/>
                </a:cubicBezTo>
                <a:cubicBezTo>
                  <a:pt x="130" y="235"/>
                  <a:pt x="126" y="237"/>
                  <a:pt x="122" y="238"/>
                </a:cubicBezTo>
                <a:lnTo>
                  <a:pt x="122" y="256"/>
                </a:lnTo>
                <a:cubicBezTo>
                  <a:pt x="125" y="255"/>
                  <a:pt x="129" y="254"/>
                  <a:pt x="132" y="253"/>
                </a:cubicBezTo>
                <a:cubicBezTo>
                  <a:pt x="136" y="251"/>
                  <a:pt x="140" y="249"/>
                  <a:pt x="143" y="247"/>
                </a:cubicBezTo>
                <a:cubicBezTo>
                  <a:pt x="146" y="246"/>
                  <a:pt x="150" y="244"/>
                  <a:pt x="153" y="242"/>
                </a:cubicBezTo>
                <a:cubicBezTo>
                  <a:pt x="155" y="240"/>
                  <a:pt x="156" y="238"/>
                  <a:pt x="158" y="237"/>
                </a:cubicBezTo>
                <a:lnTo>
                  <a:pt x="158" y="374"/>
                </a:lnTo>
                <a:lnTo>
                  <a:pt x="176" y="374"/>
                </a:lnTo>
                <a:lnTo>
                  <a:pt x="176" y="212"/>
                </a:lnTo>
                <a:lnTo>
                  <a:pt x="169" y="212"/>
                </a:lnTo>
                <a:close/>
                <a:moveTo>
                  <a:pt x="277" y="213"/>
                </a:moveTo>
                <a:cubicBezTo>
                  <a:pt x="268" y="213"/>
                  <a:pt x="260" y="214"/>
                  <a:pt x="254" y="217"/>
                </a:cubicBezTo>
                <a:cubicBezTo>
                  <a:pt x="248" y="219"/>
                  <a:pt x="241" y="223"/>
                  <a:pt x="236" y="228"/>
                </a:cubicBezTo>
                <a:lnTo>
                  <a:pt x="236" y="247"/>
                </a:lnTo>
                <a:cubicBezTo>
                  <a:pt x="239" y="245"/>
                  <a:pt x="242" y="242"/>
                  <a:pt x="245" y="240"/>
                </a:cubicBezTo>
                <a:cubicBezTo>
                  <a:pt x="248" y="237"/>
                  <a:pt x="251" y="235"/>
                  <a:pt x="254" y="233"/>
                </a:cubicBezTo>
                <a:cubicBezTo>
                  <a:pt x="257" y="232"/>
                  <a:pt x="260" y="231"/>
                  <a:pt x="264" y="230"/>
                </a:cubicBezTo>
                <a:cubicBezTo>
                  <a:pt x="267" y="229"/>
                  <a:pt x="271" y="228"/>
                  <a:pt x="274" y="228"/>
                </a:cubicBezTo>
                <a:cubicBezTo>
                  <a:pt x="278" y="228"/>
                  <a:pt x="282" y="229"/>
                  <a:pt x="286" y="230"/>
                </a:cubicBezTo>
                <a:cubicBezTo>
                  <a:pt x="289" y="231"/>
                  <a:pt x="293" y="233"/>
                  <a:pt x="295" y="235"/>
                </a:cubicBezTo>
                <a:cubicBezTo>
                  <a:pt x="298" y="237"/>
                  <a:pt x="300" y="241"/>
                  <a:pt x="302" y="245"/>
                </a:cubicBezTo>
                <a:cubicBezTo>
                  <a:pt x="303" y="248"/>
                  <a:pt x="303" y="252"/>
                  <a:pt x="303" y="257"/>
                </a:cubicBezTo>
                <a:cubicBezTo>
                  <a:pt x="303" y="261"/>
                  <a:pt x="304" y="266"/>
                  <a:pt x="303" y="269"/>
                </a:cubicBezTo>
                <a:cubicBezTo>
                  <a:pt x="302" y="273"/>
                  <a:pt x="300" y="277"/>
                  <a:pt x="297" y="281"/>
                </a:cubicBezTo>
                <a:cubicBezTo>
                  <a:pt x="295" y="285"/>
                  <a:pt x="291" y="289"/>
                  <a:pt x="288" y="292"/>
                </a:cubicBezTo>
                <a:cubicBezTo>
                  <a:pt x="284" y="296"/>
                  <a:pt x="279" y="300"/>
                  <a:pt x="273" y="304"/>
                </a:cubicBezTo>
                <a:cubicBezTo>
                  <a:pt x="265" y="310"/>
                  <a:pt x="259" y="315"/>
                  <a:pt x="253" y="320"/>
                </a:cubicBezTo>
                <a:cubicBezTo>
                  <a:pt x="248" y="324"/>
                  <a:pt x="243" y="329"/>
                  <a:pt x="240" y="334"/>
                </a:cubicBezTo>
                <a:cubicBezTo>
                  <a:pt x="237" y="339"/>
                  <a:pt x="234" y="343"/>
                  <a:pt x="233" y="348"/>
                </a:cubicBezTo>
                <a:cubicBezTo>
                  <a:pt x="231" y="353"/>
                  <a:pt x="230" y="360"/>
                  <a:pt x="230" y="367"/>
                </a:cubicBezTo>
                <a:lnTo>
                  <a:pt x="230" y="374"/>
                </a:lnTo>
                <a:lnTo>
                  <a:pt x="328" y="374"/>
                </a:lnTo>
                <a:lnTo>
                  <a:pt x="328" y="358"/>
                </a:lnTo>
                <a:lnTo>
                  <a:pt x="250" y="358"/>
                </a:lnTo>
                <a:cubicBezTo>
                  <a:pt x="250" y="353"/>
                  <a:pt x="250" y="349"/>
                  <a:pt x="251" y="346"/>
                </a:cubicBezTo>
                <a:cubicBezTo>
                  <a:pt x="252" y="343"/>
                  <a:pt x="254" y="340"/>
                  <a:pt x="257" y="337"/>
                </a:cubicBezTo>
                <a:cubicBezTo>
                  <a:pt x="259" y="333"/>
                  <a:pt x="263" y="330"/>
                  <a:pt x="268" y="326"/>
                </a:cubicBezTo>
                <a:cubicBezTo>
                  <a:pt x="273" y="322"/>
                  <a:pt x="279" y="318"/>
                  <a:pt x="287" y="313"/>
                </a:cubicBezTo>
                <a:cubicBezTo>
                  <a:pt x="293" y="308"/>
                  <a:pt x="298" y="304"/>
                  <a:pt x="303" y="299"/>
                </a:cubicBezTo>
                <a:cubicBezTo>
                  <a:pt x="307" y="295"/>
                  <a:pt x="310" y="292"/>
                  <a:pt x="313" y="287"/>
                </a:cubicBezTo>
                <a:cubicBezTo>
                  <a:pt x="316" y="283"/>
                  <a:pt x="319" y="278"/>
                  <a:pt x="320" y="273"/>
                </a:cubicBezTo>
                <a:cubicBezTo>
                  <a:pt x="322" y="268"/>
                  <a:pt x="322" y="262"/>
                  <a:pt x="322" y="255"/>
                </a:cubicBezTo>
                <a:cubicBezTo>
                  <a:pt x="322" y="249"/>
                  <a:pt x="321" y="243"/>
                  <a:pt x="318" y="238"/>
                </a:cubicBezTo>
                <a:cubicBezTo>
                  <a:pt x="316" y="232"/>
                  <a:pt x="313" y="227"/>
                  <a:pt x="309" y="224"/>
                </a:cubicBezTo>
                <a:cubicBezTo>
                  <a:pt x="305" y="220"/>
                  <a:pt x="300" y="218"/>
                  <a:pt x="295" y="216"/>
                </a:cubicBezTo>
                <a:cubicBezTo>
                  <a:pt x="289" y="214"/>
                  <a:pt x="283" y="213"/>
                  <a:pt x="277" y="213"/>
                </a:cubicBezTo>
                <a:close/>
              </a:path>
            </a:pathLst>
          </a:custGeom>
          <a:solidFill>
            <a:srgbClr val="80808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0" name="Text Box">
            <a:extLst>
              <a:ext uri="{FF2B5EF4-FFF2-40B4-BE49-F238E27FC236}">
                <a16:creationId xmlns:a16="http://schemas.microsoft.com/office/drawing/2014/main" id="{A9A5B1FE-FAC8-4C26-AB63-F8B519B348A4}"/>
              </a:ext>
            </a:extLst>
          </p:cNvPr>
          <p:cNvSpPr/>
          <p:nvPr/>
        </p:nvSpPr>
        <p:spPr>
          <a:xfrm>
            <a:off x="6944793" y="2264824"/>
            <a:ext cx="1310683" cy="225703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50800" rIns="228600" bIns="50800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10:45 AM</a:t>
            </a:r>
          </a:p>
        </p:txBody>
      </p:sp>
      <p:sp>
        <p:nvSpPr>
          <p:cNvPr id="249" name="Time Icon" descr="&lt;Tags&gt;&lt;SMARTRESIZEANCHORS&gt;None,None,None,Absolute&lt;/SMARTRESIZEANCHORS&gt;&lt;/Tags&gt;">
            <a:extLst>
              <a:ext uri="{FF2B5EF4-FFF2-40B4-BE49-F238E27FC236}">
                <a16:creationId xmlns:a16="http://schemas.microsoft.com/office/drawing/2014/main" id="{E05DF24B-E521-4E06-AFA0-9FF3FD9BC30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21898" y="2307973"/>
            <a:ext cx="139406" cy="139404"/>
          </a:xfrm>
          <a:custGeom>
            <a:avLst/>
            <a:gdLst>
              <a:gd name="T0" fmla="*/ 169 w 339"/>
              <a:gd name="T1" fmla="*/ 0 h 339"/>
              <a:gd name="T2" fmla="*/ 0 w 339"/>
              <a:gd name="T3" fmla="*/ 170 h 339"/>
              <a:gd name="T4" fmla="*/ 169 w 339"/>
              <a:gd name="T5" fmla="*/ 339 h 339"/>
              <a:gd name="T6" fmla="*/ 339 w 339"/>
              <a:gd name="T7" fmla="*/ 170 h 339"/>
              <a:gd name="T8" fmla="*/ 169 w 339"/>
              <a:gd name="T9" fmla="*/ 0 h 339"/>
              <a:gd name="T10" fmla="*/ 169 w 339"/>
              <a:gd name="T11" fmla="*/ 18 h 339"/>
              <a:gd name="T12" fmla="*/ 321 w 339"/>
              <a:gd name="T13" fmla="*/ 170 h 339"/>
              <a:gd name="T14" fmla="*/ 169 w 339"/>
              <a:gd name="T15" fmla="*/ 321 h 339"/>
              <a:gd name="T16" fmla="*/ 18 w 339"/>
              <a:gd name="T17" fmla="*/ 170 h 339"/>
              <a:gd name="T18" fmla="*/ 169 w 339"/>
              <a:gd name="T19" fmla="*/ 18 h 339"/>
              <a:gd name="T20" fmla="*/ 161 w 339"/>
              <a:gd name="T21" fmla="*/ 46 h 339"/>
              <a:gd name="T22" fmla="*/ 161 w 339"/>
              <a:gd name="T23" fmla="*/ 161 h 339"/>
              <a:gd name="T24" fmla="*/ 82 w 339"/>
              <a:gd name="T25" fmla="*/ 161 h 339"/>
              <a:gd name="T26" fmla="*/ 82 w 339"/>
              <a:gd name="T27" fmla="*/ 178 h 339"/>
              <a:gd name="T28" fmla="*/ 178 w 339"/>
              <a:gd name="T29" fmla="*/ 178 h 339"/>
              <a:gd name="T30" fmla="*/ 178 w 339"/>
              <a:gd name="T31" fmla="*/ 46 h 339"/>
              <a:gd name="T32" fmla="*/ 161 w 339"/>
              <a:gd name="T33" fmla="*/ 46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39" h="339">
                <a:moveTo>
                  <a:pt x="169" y="0"/>
                </a:moveTo>
                <a:cubicBezTo>
                  <a:pt x="76" y="0"/>
                  <a:pt x="0" y="76"/>
                  <a:pt x="0" y="170"/>
                </a:cubicBezTo>
                <a:cubicBezTo>
                  <a:pt x="0" y="263"/>
                  <a:pt x="76" y="339"/>
                  <a:pt x="169" y="339"/>
                </a:cubicBezTo>
                <a:cubicBezTo>
                  <a:pt x="263" y="339"/>
                  <a:pt x="339" y="263"/>
                  <a:pt x="339" y="170"/>
                </a:cubicBezTo>
                <a:cubicBezTo>
                  <a:pt x="339" y="76"/>
                  <a:pt x="263" y="0"/>
                  <a:pt x="169" y="0"/>
                </a:cubicBezTo>
                <a:close/>
                <a:moveTo>
                  <a:pt x="169" y="18"/>
                </a:moveTo>
                <a:cubicBezTo>
                  <a:pt x="253" y="18"/>
                  <a:pt x="321" y="86"/>
                  <a:pt x="321" y="170"/>
                </a:cubicBezTo>
                <a:cubicBezTo>
                  <a:pt x="321" y="254"/>
                  <a:pt x="253" y="321"/>
                  <a:pt x="169" y="321"/>
                </a:cubicBezTo>
                <a:cubicBezTo>
                  <a:pt x="85" y="321"/>
                  <a:pt x="18" y="254"/>
                  <a:pt x="18" y="170"/>
                </a:cubicBezTo>
                <a:cubicBezTo>
                  <a:pt x="18" y="86"/>
                  <a:pt x="85" y="18"/>
                  <a:pt x="169" y="18"/>
                </a:cubicBezTo>
                <a:close/>
                <a:moveTo>
                  <a:pt x="161" y="46"/>
                </a:moveTo>
                <a:lnTo>
                  <a:pt x="161" y="161"/>
                </a:lnTo>
                <a:lnTo>
                  <a:pt x="82" y="161"/>
                </a:lnTo>
                <a:lnTo>
                  <a:pt x="82" y="178"/>
                </a:lnTo>
                <a:lnTo>
                  <a:pt x="178" y="178"/>
                </a:lnTo>
                <a:lnTo>
                  <a:pt x="178" y="46"/>
                </a:lnTo>
                <a:lnTo>
                  <a:pt x="161" y="46"/>
                </a:lnTo>
                <a:close/>
              </a:path>
            </a:pathLst>
          </a:custGeom>
          <a:solidFill>
            <a:srgbClr val="80808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9BF3AF26-74A9-4342-9570-EDBF2D640817}"/>
              </a:ext>
            </a:extLst>
          </p:cNvPr>
          <p:cNvSpPr/>
          <p:nvPr/>
        </p:nvSpPr>
        <p:spPr>
          <a:xfrm>
            <a:off x="5437750" y="2065926"/>
            <a:ext cx="59503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800" b="1" kern="1200" dirty="0">
                <a:solidFill>
                  <a:srgbClr val="FFFFFF">
                    <a:lumMod val="50000"/>
                  </a:srgbClr>
                </a:solidFill>
                <a:latin typeface="맑은 고딕"/>
                <a:ea typeface="맑은 고딕" panose="020B0503020000020004" pitchFamily="50" charset="-127"/>
              </a:rPr>
              <a:t>종료시간</a:t>
            </a:r>
            <a:endParaRPr lang="ko-KR" altLang="en-US" dirty="0"/>
          </a:p>
        </p:txBody>
      </p:sp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D9A2E669-690A-46C3-BE72-30B81F21AA8D}"/>
              </a:ext>
            </a:extLst>
          </p:cNvPr>
          <p:cNvGrpSpPr/>
          <p:nvPr/>
        </p:nvGrpSpPr>
        <p:grpSpPr>
          <a:xfrm>
            <a:off x="5437750" y="2531677"/>
            <a:ext cx="2817728" cy="1061331"/>
            <a:chOff x="5100587" y="3273052"/>
            <a:chExt cx="2817728" cy="1061331"/>
          </a:xfrm>
        </p:grpSpPr>
        <p:sp>
          <p:nvSpPr>
            <p:cNvPr id="348" name="Text Box">
              <a:extLst>
                <a:ext uri="{FF2B5EF4-FFF2-40B4-BE49-F238E27FC236}">
                  <a16:creationId xmlns:a16="http://schemas.microsoft.com/office/drawing/2014/main" id="{0D394D57-0D95-4ACC-A2E5-DECCC3B5A64B}"/>
                </a:ext>
              </a:extLst>
            </p:cNvPr>
            <p:cNvSpPr/>
            <p:nvPr/>
          </p:nvSpPr>
          <p:spPr>
            <a:xfrm>
              <a:off x="5194690" y="3470853"/>
              <a:ext cx="2723625" cy="226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9" name="직사각형 348">
              <a:extLst>
                <a:ext uri="{FF2B5EF4-FFF2-40B4-BE49-F238E27FC236}">
                  <a16:creationId xmlns:a16="http://schemas.microsoft.com/office/drawing/2014/main" id="{E0D708E6-5D17-44AE-B987-C9F4BF971016}"/>
                </a:ext>
              </a:extLst>
            </p:cNvPr>
            <p:cNvSpPr/>
            <p:nvPr/>
          </p:nvSpPr>
          <p:spPr>
            <a:xfrm>
              <a:off x="5100587" y="3273052"/>
              <a:ext cx="68480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8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제목</a:t>
              </a:r>
              <a:r>
                <a:rPr kumimoji="1" lang="en-US" altLang="ko-KR" sz="8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(50</a:t>
              </a:r>
              <a:r>
                <a:rPr kumimoji="1" lang="ko-KR" altLang="en-US" sz="8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자</a:t>
              </a:r>
              <a:r>
                <a:rPr kumimoji="1" lang="en-US" altLang="ko-KR" sz="8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  <p:sp>
          <p:nvSpPr>
            <p:cNvPr id="350" name="Text Box">
              <a:extLst>
                <a:ext uri="{FF2B5EF4-FFF2-40B4-BE49-F238E27FC236}">
                  <a16:creationId xmlns:a16="http://schemas.microsoft.com/office/drawing/2014/main" id="{6D5FEFE3-5FC8-4482-891E-7CD2B8EA79E1}"/>
                </a:ext>
              </a:extLst>
            </p:cNvPr>
            <p:cNvSpPr/>
            <p:nvPr/>
          </p:nvSpPr>
          <p:spPr>
            <a:xfrm>
              <a:off x="5194690" y="3894073"/>
              <a:ext cx="2723624" cy="44031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CCC1B291-E872-40A5-87EB-5874377C8BC2}"/>
                </a:ext>
              </a:extLst>
            </p:cNvPr>
            <p:cNvSpPr/>
            <p:nvPr/>
          </p:nvSpPr>
          <p:spPr>
            <a:xfrm>
              <a:off x="5100587" y="3696272"/>
              <a:ext cx="74411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8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설명</a:t>
              </a:r>
              <a:r>
                <a:rPr kumimoji="1" lang="en-US" altLang="ko-KR" sz="8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(100</a:t>
              </a:r>
              <a:r>
                <a:rPr kumimoji="1" lang="ko-KR" altLang="en-US" sz="8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자</a:t>
              </a:r>
              <a:r>
                <a:rPr kumimoji="1" lang="en-US" altLang="ko-KR" sz="8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lang="ko-KR" altLang="en-US" dirty="0"/>
            </a:p>
          </p:txBody>
        </p:sp>
      </p:grpSp>
      <p:sp>
        <p:nvSpPr>
          <p:cNvPr id="353" name="직사각형 352">
            <a:extLst>
              <a:ext uri="{FF2B5EF4-FFF2-40B4-BE49-F238E27FC236}">
                <a16:creationId xmlns:a16="http://schemas.microsoft.com/office/drawing/2014/main" id="{55120E5A-85E4-4CDC-8C46-77E59E083849}"/>
              </a:ext>
            </a:extLst>
          </p:cNvPr>
          <p:cNvSpPr/>
          <p:nvPr/>
        </p:nvSpPr>
        <p:spPr>
          <a:xfrm>
            <a:off x="5437750" y="4105038"/>
            <a:ext cx="59503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800" b="1" kern="1200" dirty="0" err="1">
                <a:solidFill>
                  <a:srgbClr val="FFFFFF">
                    <a:lumMod val="50000"/>
                  </a:srgbClr>
                </a:solidFill>
                <a:latin typeface="맑은 고딕"/>
                <a:ea typeface="맑은 고딕" panose="020B0503020000020004" pitchFamily="50" charset="-127"/>
              </a:rPr>
              <a:t>미리알림</a:t>
            </a:r>
            <a:endParaRPr lang="ko-KR" altLang="en-US" dirty="0"/>
          </a:p>
        </p:txBody>
      </p:sp>
      <p:grpSp>
        <p:nvGrpSpPr>
          <p:cNvPr id="354" name="Drop-down Field">
            <a:extLst>
              <a:ext uri="{FF2B5EF4-FFF2-40B4-BE49-F238E27FC236}">
                <a16:creationId xmlns:a16="http://schemas.microsoft.com/office/drawing/2014/main" id="{9307DAEF-0CF5-4899-9C67-2EDD97499BF8}"/>
              </a:ext>
            </a:extLst>
          </p:cNvPr>
          <p:cNvGrpSpPr/>
          <p:nvPr/>
        </p:nvGrpSpPr>
        <p:grpSpPr>
          <a:xfrm>
            <a:off x="7587196" y="4099909"/>
            <a:ext cx="564659" cy="225703"/>
            <a:chOff x="5038423" y="3520632"/>
            <a:chExt cx="564659" cy="225703"/>
          </a:xfrm>
        </p:grpSpPr>
        <p:cxnSp>
          <p:nvCxnSpPr>
            <p:cNvPr id="355" name="Divider">
              <a:extLst>
                <a:ext uri="{FF2B5EF4-FFF2-40B4-BE49-F238E27FC236}">
                  <a16:creationId xmlns:a16="http://schemas.microsoft.com/office/drawing/2014/main" id="{FA3BB2C8-2CBB-41E5-8775-C038F1C071A3}"/>
                </a:ext>
              </a:extLst>
            </p:cNvPr>
            <p:cNvCxnSpPr/>
            <p:nvPr/>
          </p:nvCxnSpPr>
          <p:spPr>
            <a:xfrm>
              <a:off x="5038423" y="3746335"/>
              <a:ext cx="564658" cy="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6" name="Text">
              <a:extLst>
                <a:ext uri="{FF2B5EF4-FFF2-40B4-BE49-F238E27FC236}">
                  <a16:creationId xmlns:a16="http://schemas.microsoft.com/office/drawing/2014/main" id="{BF04C46F-E427-4964-9FD1-1D78EF93DFDC}"/>
                </a:ext>
              </a:extLst>
            </p:cNvPr>
            <p:cNvSpPr txBox="1"/>
            <p:nvPr/>
          </p:nvSpPr>
          <p:spPr>
            <a:xfrm>
              <a:off x="5038424" y="3520632"/>
              <a:ext cx="564658" cy="225703"/>
            </a:xfrm>
            <a:prstGeom prst="rect">
              <a:avLst/>
            </a:prstGeom>
            <a:noFill/>
          </p:spPr>
          <p:txBody>
            <a:bodyPr wrap="square" lIns="0" tIns="50800" rIns="0" bIns="50800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kumimoji="1" lang="ko-KR" altLang="en-US" sz="800" b="1" dirty="0">
                  <a:solidFill>
                    <a:srgbClr val="FFFFFF">
                      <a:lumMod val="50000"/>
                    </a:srgbClr>
                  </a:solidFill>
                  <a:latin typeface="맑은 고딕"/>
                </a:rPr>
                <a:t>안 함</a:t>
              </a:r>
              <a:endParaRPr lang="ko-KR" altLang="en-US" sz="800" dirty="0"/>
            </a:p>
          </p:txBody>
        </p:sp>
        <p:sp>
          <p:nvSpPr>
            <p:cNvPr id="357" name="Drop-down Arrow">
              <a:extLst>
                <a:ext uri="{FF2B5EF4-FFF2-40B4-BE49-F238E27FC236}">
                  <a16:creationId xmlns:a16="http://schemas.microsoft.com/office/drawing/2014/main" id="{642F7716-6ABA-4C0E-A2C2-D447427DFF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34144" y="3624717"/>
              <a:ext cx="63500" cy="33618"/>
            </a:xfrm>
            <a:custGeom>
              <a:avLst/>
              <a:gdLst>
                <a:gd name="T0" fmla="*/ 0 w 353"/>
                <a:gd name="T1" fmla="*/ 0 h 176"/>
                <a:gd name="T2" fmla="*/ 176 w 353"/>
                <a:gd name="T3" fmla="*/ 176 h 176"/>
                <a:gd name="T4" fmla="*/ 353 w 353"/>
                <a:gd name="T5" fmla="*/ 0 h 176"/>
                <a:gd name="T6" fmla="*/ 0 w 353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3" h="176">
                  <a:moveTo>
                    <a:pt x="0" y="0"/>
                  </a:moveTo>
                  <a:lnTo>
                    <a:pt x="176" y="176"/>
                  </a:lnTo>
                  <a:lnTo>
                    <a:pt x="3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6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59" name="직사각형 358">
            <a:extLst>
              <a:ext uri="{FF2B5EF4-FFF2-40B4-BE49-F238E27FC236}">
                <a16:creationId xmlns:a16="http://schemas.microsoft.com/office/drawing/2014/main" id="{527DF811-A2C7-4E29-A273-9DE7D7A75D1E}"/>
              </a:ext>
            </a:extLst>
          </p:cNvPr>
          <p:cNvSpPr/>
          <p:nvPr/>
        </p:nvSpPr>
        <p:spPr>
          <a:xfrm>
            <a:off x="5437750" y="4366761"/>
            <a:ext cx="104227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800" b="1" kern="1200" dirty="0">
                <a:solidFill>
                  <a:srgbClr val="FFFFFF">
                    <a:lumMod val="50000"/>
                  </a:srgbClr>
                </a:solidFill>
                <a:latin typeface="맑은 고딕"/>
                <a:ea typeface="맑은 고딕" panose="020B0503020000020004" pitchFamily="50" charset="-127"/>
              </a:rPr>
              <a:t>참석여부 응답요청</a:t>
            </a:r>
            <a:endParaRPr lang="ko-KR" altLang="en-US" dirty="0"/>
          </a:p>
        </p:txBody>
      </p: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68CF1B12-8E0B-43EF-B1A3-DC4E9C4BFF33}"/>
              </a:ext>
            </a:extLst>
          </p:cNvPr>
          <p:cNvGrpSpPr/>
          <p:nvPr/>
        </p:nvGrpSpPr>
        <p:grpSpPr>
          <a:xfrm>
            <a:off x="7570348" y="4376101"/>
            <a:ext cx="199010" cy="199010"/>
            <a:chOff x="7752236" y="5142499"/>
            <a:chExt cx="956644" cy="956644"/>
          </a:xfrm>
        </p:grpSpPr>
        <p:sp>
          <p:nvSpPr>
            <p:cNvPr id="361" name="타원 360">
              <a:extLst>
                <a:ext uri="{FF2B5EF4-FFF2-40B4-BE49-F238E27FC236}">
                  <a16:creationId xmlns:a16="http://schemas.microsoft.com/office/drawing/2014/main" id="{157572B9-CB29-47DE-9E38-27EF8CA5D31C}"/>
                </a:ext>
              </a:extLst>
            </p:cNvPr>
            <p:cNvSpPr/>
            <p:nvPr/>
          </p:nvSpPr>
          <p:spPr>
            <a:xfrm>
              <a:off x="7752236" y="5142499"/>
              <a:ext cx="956644" cy="95664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3600" dirty="0">
                <a:latin typeface="+mn-ea"/>
              </a:endParaRPr>
            </a:p>
          </p:txBody>
        </p:sp>
        <p:sp>
          <p:nvSpPr>
            <p:cNvPr id="362" name="Accept">
              <a:extLst>
                <a:ext uri="{FF2B5EF4-FFF2-40B4-BE49-F238E27FC236}">
                  <a16:creationId xmlns:a16="http://schemas.microsoft.com/office/drawing/2014/main" id="{E6DA2958-844D-48FA-B96D-9FA60D1AA5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963796" y="5409364"/>
              <a:ext cx="453543" cy="402517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3" name="그룹 362">
            <a:extLst>
              <a:ext uri="{FF2B5EF4-FFF2-40B4-BE49-F238E27FC236}">
                <a16:creationId xmlns:a16="http://schemas.microsoft.com/office/drawing/2014/main" id="{7ED1444F-521D-44AD-8FCE-DB4DF1E86605}"/>
              </a:ext>
            </a:extLst>
          </p:cNvPr>
          <p:cNvGrpSpPr/>
          <p:nvPr/>
        </p:nvGrpSpPr>
        <p:grpSpPr>
          <a:xfrm>
            <a:off x="5437750" y="3634158"/>
            <a:ext cx="2819304" cy="424601"/>
            <a:chOff x="5100587" y="5903436"/>
            <a:chExt cx="2819304" cy="424601"/>
          </a:xfrm>
        </p:grpSpPr>
        <p:sp>
          <p:nvSpPr>
            <p:cNvPr id="364" name="Text Box">
              <a:extLst>
                <a:ext uri="{FF2B5EF4-FFF2-40B4-BE49-F238E27FC236}">
                  <a16:creationId xmlns:a16="http://schemas.microsoft.com/office/drawing/2014/main" id="{D2F5C062-4A11-45C9-BEAC-A7A590BD5B09}"/>
                </a:ext>
              </a:extLst>
            </p:cNvPr>
            <p:cNvSpPr/>
            <p:nvPr/>
          </p:nvSpPr>
          <p:spPr>
            <a:xfrm>
              <a:off x="5194691" y="6101237"/>
              <a:ext cx="2725200" cy="2268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5" name="직사각형 364">
              <a:extLst>
                <a:ext uri="{FF2B5EF4-FFF2-40B4-BE49-F238E27FC236}">
                  <a16:creationId xmlns:a16="http://schemas.microsoft.com/office/drawing/2014/main" id="{BA5F9EE8-40C7-43A5-88E2-DD4542405A1E}"/>
                </a:ext>
              </a:extLst>
            </p:cNvPr>
            <p:cNvSpPr/>
            <p:nvPr/>
          </p:nvSpPr>
          <p:spPr>
            <a:xfrm>
              <a:off x="5100587" y="5903436"/>
              <a:ext cx="38985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800" b="1" kern="1200" dirty="0">
                  <a:solidFill>
                    <a:srgbClr val="FFFFFF">
                      <a:lumMod val="50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위치</a:t>
              </a:r>
              <a:endParaRPr lang="ko-KR" altLang="en-US" dirty="0"/>
            </a:p>
          </p:txBody>
        </p:sp>
      </p:grpSp>
      <p:grpSp>
        <p:nvGrpSpPr>
          <p:cNvPr id="366" name="그룹 365">
            <a:extLst>
              <a:ext uri="{FF2B5EF4-FFF2-40B4-BE49-F238E27FC236}">
                <a16:creationId xmlns:a16="http://schemas.microsoft.com/office/drawing/2014/main" id="{3650A3D9-9B61-45DE-95A2-223A36CFE6AE}"/>
              </a:ext>
            </a:extLst>
          </p:cNvPr>
          <p:cNvGrpSpPr/>
          <p:nvPr/>
        </p:nvGrpSpPr>
        <p:grpSpPr>
          <a:xfrm>
            <a:off x="6853205" y="5680050"/>
            <a:ext cx="1424096" cy="242912"/>
            <a:chOff x="4096108" y="4631406"/>
            <a:chExt cx="1424096" cy="242912"/>
          </a:xfrm>
        </p:grpSpPr>
        <p:sp>
          <p:nvSpPr>
            <p:cNvPr id="367" name="Flyout">
              <a:extLst>
                <a:ext uri="{FF2B5EF4-FFF2-40B4-BE49-F238E27FC236}">
                  <a16:creationId xmlns:a16="http://schemas.microsoft.com/office/drawing/2014/main" id="{089B2843-53C0-4E31-AABA-0B82AE982C87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8" name="Flyout">
              <a:extLst>
                <a:ext uri="{FF2B5EF4-FFF2-40B4-BE49-F238E27FC236}">
                  <a16:creationId xmlns:a16="http://schemas.microsoft.com/office/drawing/2014/main" id="{01784C98-4661-466F-8738-1D7EB6CD10F5}"/>
                </a:ext>
              </a:extLst>
            </p:cNvPr>
            <p:cNvSpPr/>
            <p:nvPr/>
          </p:nvSpPr>
          <p:spPr>
            <a:xfrm>
              <a:off x="4518014" y="4631406"/>
              <a:ext cx="100219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이벤트 등록 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30D87D62-611C-491F-B135-9388F213663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19736365"/>
              </p:ext>
            </p:extLst>
          </p:nvPr>
        </p:nvGraphicFramePr>
        <p:xfrm>
          <a:off x="7534275" y="5963760"/>
          <a:ext cx="2200900" cy="705711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705711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이벤트 관련 로직은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유지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43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127D95-00D4-494B-ADBB-2FC176EDF1C4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8657" y="886601"/>
            <a:ext cx="1610902" cy="3046988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그룹멤버로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이벤트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내보내기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불러오기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144" name="Pin">
            <a:extLst>
              <a:ext uri="{FF2B5EF4-FFF2-40B4-BE49-F238E27FC236}">
                <a16:creationId xmlns:a16="http://schemas.microsoft.com/office/drawing/2014/main" id="{3B83F593-A24D-45C8-B765-B2D951F793E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5457" y="1294862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5" name="Multipe Users">
            <a:extLst>
              <a:ext uri="{FF2B5EF4-FFF2-40B4-BE49-F238E27FC236}">
                <a16:creationId xmlns:a16="http://schemas.microsoft.com/office/drawing/2014/main" id="{137D7ADC-F9C4-44D0-B5DC-3D1E7EE8146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2573" y="1591110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6" name="Export">
            <a:extLst>
              <a:ext uri="{FF2B5EF4-FFF2-40B4-BE49-F238E27FC236}">
                <a16:creationId xmlns:a16="http://schemas.microsoft.com/office/drawing/2014/main" id="{4C3F158C-8E4D-4ADA-805D-D1F016F9720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3664090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7" name="Add User">
            <a:extLst>
              <a:ext uri="{FF2B5EF4-FFF2-40B4-BE49-F238E27FC236}">
                <a16:creationId xmlns:a16="http://schemas.microsoft.com/office/drawing/2014/main" id="{15ACECA5-0E36-4970-9199-28142DA6E23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1865434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8" name="Group">
            <a:extLst>
              <a:ext uri="{FF2B5EF4-FFF2-40B4-BE49-F238E27FC236}">
                <a16:creationId xmlns:a16="http://schemas.microsoft.com/office/drawing/2014/main" id="{A9B18F18-68AA-4A4C-A71C-2FF8F69C61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07AD112C-DAE8-476B-9ADF-120EB327A6D0}"/>
              </a:ext>
            </a:extLst>
          </p:cNvPr>
          <p:cNvGrpSpPr/>
          <p:nvPr/>
        </p:nvGrpSpPr>
        <p:grpSpPr>
          <a:xfrm>
            <a:off x="212573" y="3090234"/>
            <a:ext cx="124464" cy="137420"/>
            <a:chOff x="4611380" y="3281408"/>
            <a:chExt cx="469876" cy="518792"/>
          </a:xfrm>
        </p:grpSpPr>
        <p:sp>
          <p:nvSpPr>
            <p:cNvPr id="150" name="Speech Bubble">
              <a:extLst>
                <a:ext uri="{FF2B5EF4-FFF2-40B4-BE49-F238E27FC236}">
                  <a16:creationId xmlns:a16="http://schemas.microsoft.com/office/drawing/2014/main" id="{A1F6E078-5355-4056-ADB0-03539421B3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1" name="Arrow Down (2)">
              <a:extLst>
                <a:ext uri="{FF2B5EF4-FFF2-40B4-BE49-F238E27FC236}">
                  <a16:creationId xmlns:a16="http://schemas.microsoft.com/office/drawing/2014/main" id="{3B8BBF98-235B-48E1-9D64-58760C535D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2" name="그룹 151">
            <a:extLst>
              <a:ext uri="{FF2B5EF4-FFF2-40B4-BE49-F238E27FC236}">
                <a16:creationId xmlns:a16="http://schemas.microsoft.com/office/drawing/2014/main" id="{1A9883EE-D149-4D63-9D62-E1818F252C55}"/>
              </a:ext>
            </a:extLst>
          </p:cNvPr>
          <p:cNvGrpSpPr/>
          <p:nvPr/>
        </p:nvGrpSpPr>
        <p:grpSpPr>
          <a:xfrm>
            <a:off x="216225" y="2797369"/>
            <a:ext cx="124464" cy="137420"/>
            <a:chOff x="5240030" y="3281408"/>
            <a:chExt cx="469876" cy="518792"/>
          </a:xfrm>
        </p:grpSpPr>
        <p:sp>
          <p:nvSpPr>
            <p:cNvPr id="153" name="Speech Bubble">
              <a:extLst>
                <a:ext uri="{FF2B5EF4-FFF2-40B4-BE49-F238E27FC236}">
                  <a16:creationId xmlns:a16="http://schemas.microsoft.com/office/drawing/2014/main" id="{62FB213D-F5EE-4874-BC84-4ADCB4A45E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4" name="Arrow Down (2)">
              <a:extLst>
                <a:ext uri="{FF2B5EF4-FFF2-40B4-BE49-F238E27FC236}">
                  <a16:creationId xmlns:a16="http://schemas.microsoft.com/office/drawing/2014/main" id="{E5652645-89B8-4835-BFE9-7F7407F21EA3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5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9D1057D-3ED1-41AA-9731-3D5CEDEDB05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4771" y="2427844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4B0D0E78-9921-419F-B70E-0821D89F39FF}"/>
              </a:ext>
            </a:extLst>
          </p:cNvPr>
          <p:cNvGrpSpPr/>
          <p:nvPr/>
        </p:nvGrpSpPr>
        <p:grpSpPr>
          <a:xfrm>
            <a:off x="212573" y="3081617"/>
            <a:ext cx="124464" cy="137420"/>
            <a:chOff x="4611380" y="3281408"/>
            <a:chExt cx="469876" cy="518792"/>
          </a:xfrm>
        </p:grpSpPr>
        <p:sp>
          <p:nvSpPr>
            <p:cNvPr id="157" name="Speech Bubble">
              <a:extLst>
                <a:ext uri="{FF2B5EF4-FFF2-40B4-BE49-F238E27FC236}">
                  <a16:creationId xmlns:a16="http://schemas.microsoft.com/office/drawing/2014/main" id="{EB1C9B6B-9BD8-4E93-8216-96B93C7AD6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8" name="Arrow Down (2)">
              <a:extLst>
                <a:ext uri="{FF2B5EF4-FFF2-40B4-BE49-F238E27FC236}">
                  <a16:creationId xmlns:a16="http://schemas.microsoft.com/office/drawing/2014/main" id="{CC5897C9-9C62-433C-A577-5E8A29ACAF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59" name="그룹 158">
            <a:extLst>
              <a:ext uri="{FF2B5EF4-FFF2-40B4-BE49-F238E27FC236}">
                <a16:creationId xmlns:a16="http://schemas.microsoft.com/office/drawing/2014/main" id="{D1315BA5-C310-42BA-BB95-58ADDE0FB4F1}"/>
              </a:ext>
            </a:extLst>
          </p:cNvPr>
          <p:cNvGrpSpPr/>
          <p:nvPr/>
        </p:nvGrpSpPr>
        <p:grpSpPr>
          <a:xfrm>
            <a:off x="216225" y="2788752"/>
            <a:ext cx="124464" cy="137420"/>
            <a:chOff x="5240030" y="3281408"/>
            <a:chExt cx="469876" cy="518792"/>
          </a:xfrm>
        </p:grpSpPr>
        <p:sp>
          <p:nvSpPr>
            <p:cNvPr id="160" name="Speech Bubble">
              <a:extLst>
                <a:ext uri="{FF2B5EF4-FFF2-40B4-BE49-F238E27FC236}">
                  <a16:creationId xmlns:a16="http://schemas.microsoft.com/office/drawing/2014/main" id="{F06BAC1C-EA48-45D1-A990-DB49B753CE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1" name="Arrow Down (2)">
              <a:extLst>
                <a:ext uri="{FF2B5EF4-FFF2-40B4-BE49-F238E27FC236}">
                  <a16:creationId xmlns:a16="http://schemas.microsoft.com/office/drawing/2014/main" id="{91173314-4211-4071-B2B2-46A51557975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032533D1-93E8-4759-8558-7BDDEDB7475C}"/>
              </a:ext>
            </a:extLst>
          </p:cNvPr>
          <p:cNvSpPr/>
          <p:nvPr/>
        </p:nvSpPr>
        <p:spPr>
          <a:xfrm>
            <a:off x="168657" y="3331697"/>
            <a:ext cx="8838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설정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3" name="Settings (2)">
            <a:extLst>
              <a:ext uri="{FF2B5EF4-FFF2-40B4-BE49-F238E27FC236}">
                <a16:creationId xmlns:a16="http://schemas.microsoft.com/office/drawing/2014/main" id="{C6B1A5F2-3AE8-467F-82DC-0110A2BE23F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6489" y="3367419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4" name="사각형: 둥근 모서리 163">
            <a:extLst>
              <a:ext uri="{FF2B5EF4-FFF2-40B4-BE49-F238E27FC236}">
                <a16:creationId xmlns:a16="http://schemas.microsoft.com/office/drawing/2014/main" id="{074BA9E9-5693-4C33-B451-31852AE59D00}"/>
              </a:ext>
            </a:extLst>
          </p:cNvPr>
          <p:cNvSpPr/>
          <p:nvPr/>
        </p:nvSpPr>
        <p:spPr>
          <a:xfrm>
            <a:off x="172518" y="2437370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165" name="그래픽 164" descr="클립보드 혼합됨">
            <a:extLst>
              <a:ext uri="{FF2B5EF4-FFF2-40B4-BE49-F238E27FC236}">
                <a16:creationId xmlns:a16="http://schemas.microsoft.com/office/drawing/2014/main" id="{8B3DC3CD-28D2-4F79-9B9D-4A31797BF9C0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198800" y="2452498"/>
            <a:ext cx="180000" cy="1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6612054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이벤트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참석여부 확인</a:t>
            </a:r>
          </a:p>
        </p:txBody>
      </p:sp>
      <p:sp>
        <p:nvSpPr>
          <p:cNvPr id="44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56928E7-62FB-49C8-AC37-E43012D4D36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8657" y="886601"/>
            <a:ext cx="1610902" cy="3046988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그룹멤버로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이벤트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내보내기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불러오기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45" name="Pin">
            <a:extLst>
              <a:ext uri="{FF2B5EF4-FFF2-40B4-BE49-F238E27FC236}">
                <a16:creationId xmlns:a16="http://schemas.microsoft.com/office/drawing/2014/main" id="{8F13A010-B90F-47FB-A7B1-96250FFCA9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5457" y="1294862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" name="Multipe Users">
            <a:extLst>
              <a:ext uri="{FF2B5EF4-FFF2-40B4-BE49-F238E27FC236}">
                <a16:creationId xmlns:a16="http://schemas.microsoft.com/office/drawing/2014/main" id="{B23AD29F-E1D1-47CF-8373-E492ED7D6BE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2573" y="1591110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7" name="Export">
            <a:extLst>
              <a:ext uri="{FF2B5EF4-FFF2-40B4-BE49-F238E27FC236}">
                <a16:creationId xmlns:a16="http://schemas.microsoft.com/office/drawing/2014/main" id="{00B58366-6E35-4FE8-B143-26B3F32A6F0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3664090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8" name="Add User">
            <a:extLst>
              <a:ext uri="{FF2B5EF4-FFF2-40B4-BE49-F238E27FC236}">
                <a16:creationId xmlns:a16="http://schemas.microsoft.com/office/drawing/2014/main" id="{212B0E57-F536-4681-8D69-7B3D7FAD46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1865434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9" name="Group">
            <a:extLst>
              <a:ext uri="{FF2B5EF4-FFF2-40B4-BE49-F238E27FC236}">
                <a16:creationId xmlns:a16="http://schemas.microsoft.com/office/drawing/2014/main" id="{363EA264-7C6D-4BD3-91D6-92180E16D27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4C32A950-7A09-4130-AF49-F612DF775CFD}"/>
              </a:ext>
            </a:extLst>
          </p:cNvPr>
          <p:cNvGrpSpPr/>
          <p:nvPr/>
        </p:nvGrpSpPr>
        <p:grpSpPr>
          <a:xfrm>
            <a:off x="212573" y="3090234"/>
            <a:ext cx="124464" cy="137420"/>
            <a:chOff x="4611380" y="3281408"/>
            <a:chExt cx="469876" cy="518792"/>
          </a:xfrm>
        </p:grpSpPr>
        <p:sp>
          <p:nvSpPr>
            <p:cNvPr id="76" name="Speech Bubble">
              <a:extLst>
                <a:ext uri="{FF2B5EF4-FFF2-40B4-BE49-F238E27FC236}">
                  <a16:creationId xmlns:a16="http://schemas.microsoft.com/office/drawing/2014/main" id="{DCE50BF8-7A46-4247-9ED9-11B22825AA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Arrow Down (2)">
              <a:extLst>
                <a:ext uri="{FF2B5EF4-FFF2-40B4-BE49-F238E27FC236}">
                  <a16:creationId xmlns:a16="http://schemas.microsoft.com/office/drawing/2014/main" id="{E4961080-FAAD-4D61-BE0B-8653AC6B32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54D721A0-6454-48C5-AC43-439BCFFAB256}"/>
              </a:ext>
            </a:extLst>
          </p:cNvPr>
          <p:cNvGrpSpPr/>
          <p:nvPr/>
        </p:nvGrpSpPr>
        <p:grpSpPr>
          <a:xfrm>
            <a:off x="216225" y="2797369"/>
            <a:ext cx="124464" cy="137420"/>
            <a:chOff x="5240030" y="3281408"/>
            <a:chExt cx="469876" cy="518792"/>
          </a:xfrm>
        </p:grpSpPr>
        <p:sp>
          <p:nvSpPr>
            <p:cNvPr id="79" name="Speech Bubble">
              <a:extLst>
                <a:ext uri="{FF2B5EF4-FFF2-40B4-BE49-F238E27FC236}">
                  <a16:creationId xmlns:a16="http://schemas.microsoft.com/office/drawing/2014/main" id="{EBFCBF56-0FE5-499F-8710-A171A2F80A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0" name="Arrow Down (2)">
              <a:extLst>
                <a:ext uri="{FF2B5EF4-FFF2-40B4-BE49-F238E27FC236}">
                  <a16:creationId xmlns:a16="http://schemas.microsoft.com/office/drawing/2014/main" id="{58488F93-0925-4D85-9097-3AD79266F47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5DB9C03-2B9F-4621-B230-A24A2118091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4771" y="2427844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99A2DF0F-FFE4-4A35-9711-3151BBA5EFA9}"/>
              </a:ext>
            </a:extLst>
          </p:cNvPr>
          <p:cNvGrpSpPr/>
          <p:nvPr/>
        </p:nvGrpSpPr>
        <p:grpSpPr>
          <a:xfrm>
            <a:off x="212573" y="3081617"/>
            <a:ext cx="124464" cy="137420"/>
            <a:chOff x="4611380" y="3281408"/>
            <a:chExt cx="469876" cy="518792"/>
          </a:xfrm>
        </p:grpSpPr>
        <p:sp>
          <p:nvSpPr>
            <p:cNvPr id="86" name="Speech Bubble">
              <a:extLst>
                <a:ext uri="{FF2B5EF4-FFF2-40B4-BE49-F238E27FC236}">
                  <a16:creationId xmlns:a16="http://schemas.microsoft.com/office/drawing/2014/main" id="{71DD1909-B1D6-4E16-B145-EDF52F58DD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7" name="Arrow Down (2)">
              <a:extLst>
                <a:ext uri="{FF2B5EF4-FFF2-40B4-BE49-F238E27FC236}">
                  <a16:creationId xmlns:a16="http://schemas.microsoft.com/office/drawing/2014/main" id="{84B94FC5-E814-44B7-9229-FCA81EFB96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783806ED-BD2B-4702-943A-EF3013776401}"/>
              </a:ext>
            </a:extLst>
          </p:cNvPr>
          <p:cNvGrpSpPr/>
          <p:nvPr/>
        </p:nvGrpSpPr>
        <p:grpSpPr>
          <a:xfrm>
            <a:off x="216225" y="2788752"/>
            <a:ext cx="124464" cy="137420"/>
            <a:chOff x="5240030" y="3281408"/>
            <a:chExt cx="469876" cy="518792"/>
          </a:xfrm>
        </p:grpSpPr>
        <p:sp>
          <p:nvSpPr>
            <p:cNvPr id="89" name="Speech Bubble">
              <a:extLst>
                <a:ext uri="{FF2B5EF4-FFF2-40B4-BE49-F238E27FC236}">
                  <a16:creationId xmlns:a16="http://schemas.microsoft.com/office/drawing/2014/main" id="{E5216CEC-3D76-493F-8C76-46DF8D07D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Arrow Down (2)">
              <a:extLst>
                <a:ext uri="{FF2B5EF4-FFF2-40B4-BE49-F238E27FC236}">
                  <a16:creationId xmlns:a16="http://schemas.microsoft.com/office/drawing/2014/main" id="{BCA45929-B57D-447C-8CA3-344E631792A1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" name="직사각형 4">
            <a:extLst>
              <a:ext uri="{FF2B5EF4-FFF2-40B4-BE49-F238E27FC236}">
                <a16:creationId xmlns:a16="http://schemas.microsoft.com/office/drawing/2014/main" id="{138F9CE6-86BE-4DA3-A534-067A2BFA1203}"/>
              </a:ext>
            </a:extLst>
          </p:cNvPr>
          <p:cNvSpPr/>
          <p:nvPr/>
        </p:nvSpPr>
        <p:spPr>
          <a:xfrm>
            <a:off x="168657" y="3331697"/>
            <a:ext cx="8838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설정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2" name="Settings (2)">
            <a:extLst>
              <a:ext uri="{FF2B5EF4-FFF2-40B4-BE49-F238E27FC236}">
                <a16:creationId xmlns:a16="http://schemas.microsoft.com/office/drawing/2014/main" id="{23FD88D7-386C-4DE0-99EA-81457CEAB07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6489" y="3367419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453ABBBD-AC7C-4D0F-9B1D-B0F07D490231}"/>
              </a:ext>
            </a:extLst>
          </p:cNvPr>
          <p:cNvSpPr/>
          <p:nvPr/>
        </p:nvSpPr>
        <p:spPr>
          <a:xfrm>
            <a:off x="172518" y="2437370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4C1B51AE-542F-4CAD-8109-DEB24EF12BD8}"/>
              </a:ext>
            </a:extLst>
          </p:cNvPr>
          <p:cNvSpPr/>
          <p:nvPr/>
        </p:nvSpPr>
        <p:spPr>
          <a:xfrm>
            <a:off x="1889377" y="887096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D1391B1A-0884-497D-BA39-D0BF9F9CE2F0}"/>
              </a:ext>
            </a:extLst>
          </p:cNvPr>
          <p:cNvGrpSpPr/>
          <p:nvPr/>
        </p:nvGrpSpPr>
        <p:grpSpPr>
          <a:xfrm>
            <a:off x="7288976" y="962273"/>
            <a:ext cx="1055631" cy="216000"/>
            <a:chOff x="6311922" y="1383762"/>
            <a:chExt cx="1055631" cy="216000"/>
          </a:xfrm>
        </p:grpSpPr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DA748BE9-F504-459F-B039-87EC152ED908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99" name="Oval">
                <a:extLst>
                  <a:ext uri="{FF2B5EF4-FFF2-40B4-BE49-F238E27FC236}">
                    <a16:creationId xmlns:a16="http://schemas.microsoft.com/office/drawing/2014/main" id="{D47EB549-3BD7-4640-B178-49DF06106ED0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0" name="Oval">
                <a:extLst>
                  <a:ext uri="{FF2B5EF4-FFF2-40B4-BE49-F238E27FC236}">
                    <a16:creationId xmlns:a16="http://schemas.microsoft.com/office/drawing/2014/main" id="{D1C02734-F964-4E1F-9F4C-69DB6CF990AD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1" name="Oval">
                <a:extLst>
                  <a:ext uri="{FF2B5EF4-FFF2-40B4-BE49-F238E27FC236}">
                    <a16:creationId xmlns:a16="http://schemas.microsoft.com/office/drawing/2014/main" id="{AEE528F5-8C51-4D4E-8763-AFF3B8C00B46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96" name="그래픽 295" descr="신호음 장치">
              <a:extLst>
                <a:ext uri="{FF2B5EF4-FFF2-40B4-BE49-F238E27FC236}">
                  <a16:creationId xmlns:a16="http://schemas.microsoft.com/office/drawing/2014/main" id="{46B2EA8C-F830-47B0-B617-76B7CFE471F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97" name="Hamburger Button">
              <a:extLst>
                <a:ext uri="{FF2B5EF4-FFF2-40B4-BE49-F238E27FC236}">
                  <a16:creationId xmlns:a16="http://schemas.microsoft.com/office/drawing/2014/main" id="{60F9D578-ADF0-4B54-8FC9-69EA865E6C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8" name="Search Icon">
              <a:extLst>
                <a:ext uri="{FF2B5EF4-FFF2-40B4-BE49-F238E27FC236}">
                  <a16:creationId xmlns:a16="http://schemas.microsoft.com/office/drawing/2014/main" id="{2B370760-78E1-4D40-985B-2C2760E4FE6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E1BAE5AA-25F8-49CE-92BB-2D4DC77397A5}"/>
              </a:ext>
            </a:extLst>
          </p:cNvPr>
          <p:cNvSpPr/>
          <p:nvPr/>
        </p:nvSpPr>
        <p:spPr>
          <a:xfrm flipV="1">
            <a:off x="1888730" y="886601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4B6C33C9-F6E1-4F50-967C-C7DE70C298CC}"/>
              </a:ext>
            </a:extLst>
          </p:cNvPr>
          <p:cNvGrpSpPr/>
          <p:nvPr/>
        </p:nvGrpSpPr>
        <p:grpSpPr>
          <a:xfrm>
            <a:off x="1904806" y="941830"/>
            <a:ext cx="3456877" cy="5056216"/>
            <a:chOff x="1904806" y="941830"/>
            <a:chExt cx="3456877" cy="5056216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C1C3EC4-F71E-424C-88D9-BB2D2FAD8BA6}"/>
                </a:ext>
              </a:extLst>
            </p:cNvPr>
            <p:cNvGrpSpPr/>
            <p:nvPr/>
          </p:nvGrpSpPr>
          <p:grpSpPr>
            <a:xfrm>
              <a:off x="3329566" y="2992764"/>
              <a:ext cx="1936200" cy="667339"/>
              <a:chOff x="5302354" y="2529723"/>
              <a:chExt cx="1936200" cy="667339"/>
            </a:xfrm>
          </p:grpSpPr>
          <p:pic>
            <p:nvPicPr>
              <p:cNvPr id="230" name="그림 229">
                <a:extLst>
                  <a:ext uri="{FF2B5EF4-FFF2-40B4-BE49-F238E27FC236}">
                    <a16:creationId xmlns:a16="http://schemas.microsoft.com/office/drawing/2014/main" id="{C1556E41-D2E0-4313-BA98-617BF2AEA1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850500" y="2529723"/>
                <a:ext cx="1388054" cy="638946"/>
              </a:xfrm>
              <a:prstGeom prst="rect">
                <a:avLst/>
              </a:prstGeom>
            </p:spPr>
          </p:pic>
          <p:sp>
            <p:nvSpPr>
              <p:cNvPr id="231" name="직사각형 230">
                <a:extLst>
                  <a:ext uri="{FF2B5EF4-FFF2-40B4-BE49-F238E27FC236}">
                    <a16:creationId xmlns:a16="http://schemas.microsoft.com/office/drawing/2014/main" id="{3F45B6CF-1262-404F-948A-298A6EE2E3C1}"/>
                  </a:ext>
                </a:extLst>
              </p:cNvPr>
              <p:cNvSpPr/>
              <p:nvPr/>
            </p:nvSpPr>
            <p:spPr>
              <a:xfrm>
                <a:off x="53023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5DC0D93C-D48F-4677-8D27-30763E435562}"/>
                  </a:ext>
                </a:extLst>
              </p:cNvPr>
              <p:cNvSpPr/>
              <p:nvPr/>
            </p:nvSpPr>
            <p:spPr>
              <a:xfrm>
                <a:off x="56822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754CE6F6-B174-492E-B978-85821302876D}"/>
                </a:ext>
              </a:extLst>
            </p:cNvPr>
            <p:cNvGrpSpPr/>
            <p:nvPr/>
          </p:nvGrpSpPr>
          <p:grpSpPr>
            <a:xfrm>
              <a:off x="3929318" y="3740903"/>
              <a:ext cx="1305119" cy="511020"/>
              <a:chOff x="5902106" y="3594092"/>
              <a:chExt cx="1305119" cy="511020"/>
            </a:xfrm>
          </p:grpSpPr>
          <p:pic>
            <p:nvPicPr>
              <p:cNvPr id="234" name="Picture 2" descr="MS 팀즈 이미지 검색결과">
                <a:extLst>
                  <a:ext uri="{FF2B5EF4-FFF2-40B4-BE49-F238E27FC236}">
                    <a16:creationId xmlns:a16="http://schemas.microsoft.com/office/drawing/2014/main" id="{A0BE44C0-2A52-4C70-815D-464A8ABD4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01639" y="3594092"/>
                <a:ext cx="705586" cy="469536"/>
              </a:xfrm>
              <a:prstGeom prst="round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EC814DE5-BA39-467F-9CBC-50ADA24DDF00}"/>
                  </a:ext>
                </a:extLst>
              </p:cNvPr>
              <p:cNvGrpSpPr/>
              <p:nvPr/>
            </p:nvGrpSpPr>
            <p:grpSpPr>
              <a:xfrm>
                <a:off x="5902106" y="3768749"/>
                <a:ext cx="614271" cy="336363"/>
                <a:chOff x="5569954" y="2860699"/>
                <a:chExt cx="614271" cy="336363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C8A6D5EF-B294-4ADD-AA80-3819DBA0B3F4}"/>
                    </a:ext>
                  </a:extLst>
                </p:cNvPr>
                <p:cNvSpPr/>
                <p:nvPr/>
              </p:nvSpPr>
              <p:spPr>
                <a:xfrm>
                  <a:off x="5569954" y="2997007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12:50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7" name="직사각형 236">
                  <a:extLst>
                    <a:ext uri="{FF2B5EF4-FFF2-40B4-BE49-F238E27FC236}">
                      <a16:creationId xmlns:a16="http://schemas.microsoft.com/office/drawing/2014/main" id="{43DB854C-D711-48F1-B177-8AD6C044835A}"/>
                    </a:ext>
                  </a:extLst>
                </p:cNvPr>
                <p:cNvSpPr/>
                <p:nvPr/>
              </p:nvSpPr>
              <p:spPr>
                <a:xfrm>
                  <a:off x="5949865" y="2860699"/>
                  <a:ext cx="234360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3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617136B3-5A32-492E-96AB-BE257F8036B6}"/>
                </a:ext>
              </a:extLst>
            </p:cNvPr>
            <p:cNvGrpSpPr/>
            <p:nvPr/>
          </p:nvGrpSpPr>
          <p:grpSpPr>
            <a:xfrm>
              <a:off x="3085184" y="4314533"/>
              <a:ext cx="2188766" cy="843173"/>
              <a:chOff x="9102258" y="2720366"/>
              <a:chExt cx="1664526" cy="843173"/>
            </a:xfrm>
          </p:grpSpPr>
          <p:sp>
            <p:nvSpPr>
              <p:cNvPr id="239" name="Message">
                <a:extLst>
                  <a:ext uri="{FF2B5EF4-FFF2-40B4-BE49-F238E27FC236}">
                    <a16:creationId xmlns:a16="http://schemas.microsoft.com/office/drawing/2014/main" id="{DB5C4E84-CFB4-4D7C-B7B4-D98B6492637A}"/>
                  </a:ext>
                </a:extLst>
              </p:cNvPr>
              <p:cNvSpPr/>
              <p:nvPr/>
            </p:nvSpPr>
            <p:spPr>
              <a:xfrm>
                <a:off x="9102258" y="2720366"/>
                <a:ext cx="1641663" cy="813102"/>
              </a:xfrm>
              <a:prstGeom prst="roundRect">
                <a:avLst>
                  <a:gd name="adj" fmla="val 8739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 이사님 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 내로 드리겠습니다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Hello, manager Kim!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I’ll give it to you within the day!</a:t>
                </a:r>
              </a:p>
            </p:txBody>
          </p:sp>
          <p:sp>
            <p:nvSpPr>
              <p:cNvPr id="240" name="Tip">
                <a:extLst>
                  <a:ext uri="{FF2B5EF4-FFF2-40B4-BE49-F238E27FC236}">
                    <a16:creationId xmlns:a16="http://schemas.microsoft.com/office/drawing/2014/main" id="{F5D624C6-A14E-4277-AF28-C975A889C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6296" y="3439714"/>
                <a:ext cx="90488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  <p:cxnSp>
          <p:nvCxnSpPr>
            <p:cNvPr id="241" name="Line">
              <a:extLst>
                <a:ext uri="{FF2B5EF4-FFF2-40B4-BE49-F238E27FC236}">
                  <a16:creationId xmlns:a16="http://schemas.microsoft.com/office/drawing/2014/main" id="{902E5C6F-E9E3-4B57-8A62-C865BB57AC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98775" y="4727295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52" name="Picture 6" descr="성조기 마크 이미지 검색결과">
              <a:extLst>
                <a:ext uri="{FF2B5EF4-FFF2-40B4-BE49-F238E27FC236}">
                  <a16:creationId xmlns:a16="http://schemas.microsoft.com/office/drawing/2014/main" id="{5D9D04AF-CA91-4E53-B131-03563072AD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688" y="48884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3" name="Picture 4" descr="태극마크 이미지 검색결과">
              <a:extLst>
                <a:ext uri="{FF2B5EF4-FFF2-40B4-BE49-F238E27FC236}">
                  <a16:creationId xmlns:a16="http://schemas.microsoft.com/office/drawing/2014/main" id="{4F876450-7A5D-4FA0-BA37-63B5154E995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887721" y="44209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7824DAB4-7D04-4395-AFA0-178B643B3BE8}"/>
                </a:ext>
              </a:extLst>
            </p:cNvPr>
            <p:cNvGrpSpPr/>
            <p:nvPr/>
          </p:nvGrpSpPr>
          <p:grpSpPr>
            <a:xfrm>
              <a:off x="2489262" y="4844030"/>
              <a:ext cx="614271" cy="336363"/>
              <a:chOff x="5514008" y="3894430"/>
              <a:chExt cx="614271" cy="336363"/>
            </a:xfrm>
          </p:grpSpPr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735F06A1-30D4-4FC2-9ECB-F56631C70EA2}"/>
                  </a:ext>
                </a:extLst>
              </p:cNvPr>
              <p:cNvSpPr/>
              <p:nvPr/>
            </p:nvSpPr>
            <p:spPr>
              <a:xfrm>
                <a:off x="5514008" y="403073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01:10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D8978AA7-4555-4131-B046-B61ACA6E58EF}"/>
                  </a:ext>
                </a:extLst>
              </p:cNvPr>
              <p:cNvSpPr/>
              <p:nvPr/>
            </p:nvSpPr>
            <p:spPr>
              <a:xfrm>
                <a:off x="5893919" y="3894430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57" name="그룹 256">
              <a:extLst>
                <a:ext uri="{FF2B5EF4-FFF2-40B4-BE49-F238E27FC236}">
                  <a16:creationId xmlns:a16="http://schemas.microsoft.com/office/drawing/2014/main" id="{3D44C6D6-B915-4116-AB1C-D7252B345104}"/>
                </a:ext>
              </a:extLst>
            </p:cNvPr>
            <p:cNvGrpSpPr/>
            <p:nvPr/>
          </p:nvGrpSpPr>
          <p:grpSpPr>
            <a:xfrm>
              <a:off x="2010032" y="1840018"/>
              <a:ext cx="2622217" cy="950743"/>
              <a:chOff x="3350728" y="2024317"/>
              <a:chExt cx="2622217" cy="950743"/>
            </a:xfrm>
          </p:grpSpPr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95D799C5-C80D-4E03-A7BC-12A1DE08DCF2}"/>
                  </a:ext>
                </a:extLst>
              </p:cNvPr>
              <p:cNvSpPr/>
              <p:nvPr/>
            </p:nvSpPr>
            <p:spPr>
              <a:xfrm>
                <a:off x="3788796" y="2024317"/>
                <a:ext cx="729687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이사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  <a:endParaRPr kumimoji="0" lang="ko-KR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59" name="그룹 258">
                <a:extLst>
                  <a:ext uri="{FF2B5EF4-FFF2-40B4-BE49-F238E27FC236}">
                    <a16:creationId xmlns:a16="http://schemas.microsoft.com/office/drawing/2014/main" id="{AD55FA0B-F5A3-4A4C-9287-09F06271F484}"/>
                  </a:ext>
                </a:extLst>
              </p:cNvPr>
              <p:cNvGrpSpPr/>
              <p:nvPr/>
            </p:nvGrpSpPr>
            <p:grpSpPr>
              <a:xfrm>
                <a:off x="3820047" y="2197412"/>
                <a:ext cx="2152898" cy="777648"/>
                <a:chOff x="8495017" y="1854960"/>
                <a:chExt cx="1318966" cy="777648"/>
              </a:xfrm>
            </p:grpSpPr>
            <p:sp>
              <p:nvSpPr>
                <p:cNvPr id="262" name="Message">
                  <a:extLst>
                    <a:ext uri="{FF2B5EF4-FFF2-40B4-BE49-F238E27FC236}">
                      <a16:creationId xmlns:a16="http://schemas.microsoft.com/office/drawing/2014/main" id="{A4E8BCF9-10B3-4CEF-B77F-69E54E707F78}"/>
                    </a:ext>
                  </a:extLst>
                </p:cNvPr>
                <p:cNvSpPr/>
                <p:nvPr/>
              </p:nvSpPr>
              <p:spPr>
                <a:xfrm>
                  <a:off x="8535502" y="1860851"/>
                  <a:ext cx="1278481" cy="771757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안녕하세요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! </a:t>
                  </a: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주간보고서를 </a:t>
                  </a:r>
                  <a:endPara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금일까지 전달해 주시기 바랍니다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Hello! Give me the weekly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report today.</a:t>
                  </a:r>
                </a:p>
              </p:txBody>
            </p:sp>
            <p:sp>
              <p:nvSpPr>
                <p:cNvPr id="263" name="Tip">
                  <a:extLst>
                    <a:ext uri="{FF2B5EF4-FFF2-40B4-BE49-F238E27FC236}">
                      <a16:creationId xmlns:a16="http://schemas.microsoft.com/office/drawing/2014/main" id="{42950394-5B32-49C1-A380-FB7FE4EC3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pic>
            <p:nvPicPr>
              <p:cNvPr id="260" name="그림 259">
                <a:extLst>
                  <a:ext uri="{FF2B5EF4-FFF2-40B4-BE49-F238E27FC236}">
                    <a16:creationId xmlns:a16="http://schemas.microsoft.com/office/drawing/2014/main" id="{17890274-17CF-44DF-BBEE-045DE63A7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350728" y="2188740"/>
                <a:ext cx="457200" cy="438150"/>
              </a:xfrm>
              <a:prstGeom prst="ellipse">
                <a:avLst/>
              </a:prstGeom>
            </p:spPr>
          </p:pic>
          <p:cxnSp>
            <p:nvCxnSpPr>
              <p:cNvPr id="261" name="Line">
                <a:extLst>
                  <a:ext uri="{FF2B5EF4-FFF2-40B4-BE49-F238E27FC236}">
                    <a16:creationId xmlns:a16="http://schemas.microsoft.com/office/drawing/2014/main" id="{AC1D2C20-2B5D-48A1-AA52-CE3075F64B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55724" y="2583289"/>
                <a:ext cx="1950964" cy="0"/>
              </a:xfrm>
              <a:prstGeom prst="line">
                <a:avLst/>
              </a:prstGeom>
              <a:ln w="28575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A8549F09-A84E-4852-9C23-035065C2A392}"/>
                </a:ext>
              </a:extLst>
            </p:cNvPr>
            <p:cNvGrpSpPr/>
            <p:nvPr/>
          </p:nvGrpSpPr>
          <p:grpSpPr>
            <a:xfrm>
              <a:off x="4598909" y="2490527"/>
              <a:ext cx="614271" cy="336363"/>
              <a:chOff x="5397954" y="3929103"/>
              <a:chExt cx="614271" cy="336363"/>
            </a:xfrm>
          </p:grpSpPr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332D6133-05C3-4888-BE08-265A173BD1D1}"/>
                  </a:ext>
                </a:extLst>
              </p:cNvPr>
              <p:cNvSpPr/>
              <p:nvPr/>
            </p:nvSpPr>
            <p:spPr>
              <a:xfrm>
                <a:off x="5397954" y="4065411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DD153383-E140-4171-A9FA-794EE40F943C}"/>
                  </a:ext>
                </a:extLst>
              </p:cNvPr>
              <p:cNvSpPr/>
              <p:nvPr/>
            </p:nvSpPr>
            <p:spPr>
              <a:xfrm>
                <a:off x="5397954" y="3929103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pic>
          <p:nvPicPr>
            <p:cNvPr id="267" name="Picture 6" descr="성조기 마크 이미지 검색결과">
              <a:extLst>
                <a:ext uri="{FF2B5EF4-FFF2-40B4-BE49-F238E27FC236}">
                  <a16:creationId xmlns:a16="http://schemas.microsoft.com/office/drawing/2014/main" id="{0C2C4BBE-D4EC-4D43-B783-85CFB4C42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8645" y="25403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8" name="Picture 4" descr="태극마크 이미지 검색결과">
              <a:extLst>
                <a:ext uri="{FF2B5EF4-FFF2-40B4-BE49-F238E27FC236}">
                  <a16:creationId xmlns:a16="http://schemas.microsoft.com/office/drawing/2014/main" id="{819F3EA3-EB59-45A7-BE2E-0F91FABD3CA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361678" y="20728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975FC729-0E9D-4912-99A7-1B8C89F78746}"/>
                </a:ext>
              </a:extLst>
            </p:cNvPr>
            <p:cNvGrpSpPr/>
            <p:nvPr/>
          </p:nvGrpSpPr>
          <p:grpSpPr>
            <a:xfrm>
              <a:off x="4673074" y="2035594"/>
              <a:ext cx="39506" cy="140236"/>
              <a:chOff x="3334412" y="4749037"/>
              <a:chExt cx="39506" cy="140236"/>
            </a:xfrm>
          </p:grpSpPr>
          <p:sp>
            <p:nvSpPr>
              <p:cNvPr id="270" name="Oval">
                <a:extLst>
                  <a:ext uri="{FF2B5EF4-FFF2-40B4-BE49-F238E27FC236}">
                    <a16:creationId xmlns:a16="http://schemas.microsoft.com/office/drawing/2014/main" id="{0748F0A2-155B-4781-B8A6-62F636B208E0}"/>
                  </a:ext>
                </a:extLst>
              </p:cNvPr>
              <p:cNvSpPr/>
              <p:nvPr/>
            </p:nvSpPr>
            <p:spPr>
              <a:xfrm rot="10800000" flipH="1">
                <a:off x="3334412" y="474903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1" name="Oval">
                <a:extLst>
                  <a:ext uri="{FF2B5EF4-FFF2-40B4-BE49-F238E27FC236}">
                    <a16:creationId xmlns:a16="http://schemas.microsoft.com/office/drawing/2014/main" id="{EEC4E28D-ECAB-4F18-930B-8931C7A9DB08}"/>
                  </a:ext>
                </a:extLst>
              </p:cNvPr>
              <p:cNvSpPr/>
              <p:nvPr/>
            </p:nvSpPr>
            <p:spPr>
              <a:xfrm rot="10800000" flipH="1">
                <a:off x="3334412" y="479920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2" name="Oval">
                <a:extLst>
                  <a:ext uri="{FF2B5EF4-FFF2-40B4-BE49-F238E27FC236}">
                    <a16:creationId xmlns:a16="http://schemas.microsoft.com/office/drawing/2014/main" id="{229B0EA4-565B-4171-8F76-87A053EF27F5}"/>
                  </a:ext>
                </a:extLst>
              </p:cNvPr>
              <p:cNvSpPr/>
              <p:nvPr/>
            </p:nvSpPr>
            <p:spPr>
              <a:xfrm rot="10800000" flipH="1">
                <a:off x="3334412" y="484936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3" name="그룹 272">
              <a:extLst>
                <a:ext uri="{FF2B5EF4-FFF2-40B4-BE49-F238E27FC236}">
                  <a16:creationId xmlns:a16="http://schemas.microsoft.com/office/drawing/2014/main" id="{51025C6A-7A25-4126-A293-5AE5101C59E5}"/>
                </a:ext>
              </a:extLst>
            </p:cNvPr>
            <p:cNvGrpSpPr/>
            <p:nvPr/>
          </p:nvGrpSpPr>
          <p:grpSpPr>
            <a:xfrm>
              <a:off x="1972327" y="5772343"/>
              <a:ext cx="1862993" cy="225703"/>
              <a:chOff x="3390211" y="5837215"/>
              <a:chExt cx="1862993" cy="225703"/>
            </a:xfrm>
          </p:grpSpPr>
          <p:pic>
            <p:nvPicPr>
              <p:cNvPr id="274" name="그림 273">
                <a:extLst>
                  <a:ext uri="{FF2B5EF4-FFF2-40B4-BE49-F238E27FC236}">
                    <a16:creationId xmlns:a16="http://schemas.microsoft.com/office/drawing/2014/main" id="{8BBB7540-0D33-43DA-9640-3E4D55D591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275" name="Attachment">
                <a:extLst>
                  <a:ext uri="{FF2B5EF4-FFF2-40B4-BE49-F238E27FC236}">
                    <a16:creationId xmlns:a16="http://schemas.microsoft.com/office/drawing/2014/main" id="{C6F4EBD1-A436-4DBC-9E20-64822C28F9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6" name="Medium Icons">
                <a:extLst>
                  <a:ext uri="{FF2B5EF4-FFF2-40B4-BE49-F238E27FC236}">
                    <a16:creationId xmlns:a16="http://schemas.microsoft.com/office/drawing/2014/main" id="{8AA10393-B292-4654-99F3-E8F265D9976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7" name="Crop">
                <a:extLst>
                  <a:ext uri="{FF2B5EF4-FFF2-40B4-BE49-F238E27FC236}">
                    <a16:creationId xmlns:a16="http://schemas.microsoft.com/office/drawing/2014/main" id="{8D02C2C9-B541-45D3-8086-6AC6506504A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78" name="그래픽 277" descr="채우기 없는 활짝 웃는 얼굴">
                <a:extLst>
                  <a:ext uri="{FF2B5EF4-FFF2-40B4-BE49-F238E27FC236}">
                    <a16:creationId xmlns:a16="http://schemas.microsoft.com/office/drawing/2014/main" id="{9FB254A0-7F18-4C7F-9369-F0DABB2116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279" name="그래픽 278" descr="전자 메일">
                <a:extLst>
                  <a:ext uri="{FF2B5EF4-FFF2-40B4-BE49-F238E27FC236}">
                    <a16:creationId xmlns:a16="http://schemas.microsoft.com/office/drawing/2014/main" id="{1B775A54-786F-4E80-8B54-FC410C3A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278E4D87-BF83-49B0-A0FD-EEECC0DD30DE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281" name="Text Box">
                  <a:extLst>
                    <a:ext uri="{FF2B5EF4-FFF2-40B4-BE49-F238E27FC236}">
                      <a16:creationId xmlns:a16="http://schemas.microsoft.com/office/drawing/2014/main" id="{6CD31E16-A7E8-4232-A49F-B63CF561BBAD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GAMS</a:t>
                  </a:r>
                </a:p>
              </p:txBody>
            </p:sp>
            <p:sp>
              <p:nvSpPr>
                <p:cNvPr id="282" name="Add">
                  <a:extLst>
                    <a:ext uri="{FF2B5EF4-FFF2-40B4-BE49-F238E27FC236}">
                      <a16:creationId xmlns:a16="http://schemas.microsoft.com/office/drawing/2014/main" id="{B36F2531-7F61-4BC2-A6EB-3FC3AB74094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EC1943B8-C268-4A15-8716-9CAFBA9A49E9}"/>
                </a:ext>
              </a:extLst>
            </p:cNvPr>
            <p:cNvGrpSpPr/>
            <p:nvPr/>
          </p:nvGrpSpPr>
          <p:grpSpPr>
            <a:xfrm>
              <a:off x="1963256" y="1313933"/>
              <a:ext cx="3393731" cy="4392217"/>
              <a:chOff x="3303952" y="1741008"/>
              <a:chExt cx="6322065" cy="4392217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5E922B7A-48B0-4849-9C0A-7665D5B019B4}"/>
                  </a:ext>
                </a:extLst>
              </p:cNvPr>
              <p:cNvGrpSpPr/>
              <p:nvPr/>
            </p:nvGrpSpPr>
            <p:grpSpPr>
              <a:xfrm>
                <a:off x="3309890" y="1741008"/>
                <a:ext cx="6315061" cy="491552"/>
                <a:chOff x="3309890" y="1741008"/>
                <a:chExt cx="6411347" cy="491552"/>
              </a:xfrm>
            </p:grpSpPr>
            <p:sp>
              <p:nvSpPr>
                <p:cNvPr id="287" name="Password Box">
                  <a:extLst>
                    <a:ext uri="{FF2B5EF4-FFF2-40B4-BE49-F238E27FC236}">
                      <a16:creationId xmlns:a16="http://schemas.microsoft.com/office/drawing/2014/main" id="{28884EC9-2F90-451B-820E-FBEF8FCA50A3}"/>
                    </a:ext>
                  </a:extLst>
                </p:cNvPr>
                <p:cNvSpPr/>
                <p:nvPr/>
              </p:nvSpPr>
              <p:spPr>
                <a:xfrm>
                  <a:off x="3309890" y="1741008"/>
                  <a:ext cx="6408000" cy="177446"/>
                </a:xfrm>
                <a:prstGeom prst="round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solidFill>
                    <a:srgbClr val="DDDDDD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2286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▲ 이전 대화 보기</a:t>
                  </a:r>
                  <a:endParaRPr 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88" name="그룹 287">
                  <a:extLst>
                    <a:ext uri="{FF2B5EF4-FFF2-40B4-BE49-F238E27FC236}">
                      <a16:creationId xmlns:a16="http://schemas.microsoft.com/office/drawing/2014/main" id="{F17ECFDA-3B44-4D98-A59B-521D6E0206D3}"/>
                    </a:ext>
                  </a:extLst>
                </p:cNvPr>
                <p:cNvGrpSpPr/>
                <p:nvPr/>
              </p:nvGrpSpPr>
              <p:grpSpPr>
                <a:xfrm>
                  <a:off x="3313237" y="2016560"/>
                  <a:ext cx="6408000" cy="216000"/>
                  <a:chOff x="3417578" y="2091595"/>
                  <a:chExt cx="3840749" cy="214838"/>
                </a:xfrm>
              </p:grpSpPr>
              <p:cxnSp>
                <p:nvCxnSpPr>
                  <p:cNvPr id="289" name="Line">
                    <a:extLst>
                      <a:ext uri="{FF2B5EF4-FFF2-40B4-BE49-F238E27FC236}">
                        <a16:creationId xmlns:a16="http://schemas.microsoft.com/office/drawing/2014/main" id="{B18748AB-0AAF-46B2-A53A-A9465A32FE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3417578" y="2199014"/>
                    <a:ext cx="3840749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0" name="Password Box">
                    <a:extLst>
                      <a:ext uri="{FF2B5EF4-FFF2-40B4-BE49-F238E27FC236}">
                        <a16:creationId xmlns:a16="http://schemas.microsoft.com/office/drawing/2014/main" id="{AB78EE43-8F6B-498F-8C10-61BEDA11B720}"/>
                      </a:ext>
                    </a:extLst>
                  </p:cNvPr>
                  <p:cNvSpPr/>
                  <p:nvPr/>
                </p:nvSpPr>
                <p:spPr>
                  <a:xfrm>
                    <a:off x="4521785" y="2091595"/>
                    <a:ext cx="1632335" cy="214838"/>
                  </a:xfrm>
                  <a:prstGeom prst="roundRect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Ins="90000"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오늘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2020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년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월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16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일 목요일</a:t>
                    </a:r>
                    <a:endParaRPr 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cxnSp>
            <p:nvCxnSpPr>
              <p:cNvPr id="285" name="Line">
                <a:extLst>
                  <a:ext uri="{FF2B5EF4-FFF2-40B4-BE49-F238E27FC236}">
                    <a16:creationId xmlns:a16="http://schemas.microsoft.com/office/drawing/2014/main" id="{1CCF18FF-016F-4C51-8A57-B0DDC81F99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3952" y="5684291"/>
                <a:ext cx="63144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Line">
                <a:extLst>
                  <a:ext uri="{FF2B5EF4-FFF2-40B4-BE49-F238E27FC236}">
                    <a16:creationId xmlns:a16="http://schemas.microsoft.com/office/drawing/2014/main" id="{0A5D5550-577C-4A51-B990-FA03796651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11617" y="6133225"/>
                <a:ext cx="6314400" cy="0"/>
              </a:xfrm>
              <a:prstGeom prst="line">
                <a:avLst/>
              </a:prstGeom>
              <a:ln w="635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1EB28B0C-7376-460C-81DE-882EF8843A11}"/>
                </a:ext>
              </a:extLst>
            </p:cNvPr>
            <p:cNvSpPr/>
            <p:nvPr/>
          </p:nvSpPr>
          <p:spPr>
            <a:xfrm>
              <a:off x="1965237" y="5228189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pic>
          <p:nvPicPr>
            <p:cNvPr id="292" name="그래픽 291" descr="방향">
              <a:extLst>
                <a:ext uri="{FF2B5EF4-FFF2-40B4-BE49-F238E27FC236}">
                  <a16:creationId xmlns:a16="http://schemas.microsoft.com/office/drawing/2014/main" id="{D13FC797-A94E-48ED-823E-D4945E24BD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5063193" y="5381684"/>
              <a:ext cx="298490" cy="298490"/>
            </a:xfrm>
            <a:prstGeom prst="rect">
              <a:avLst/>
            </a:prstGeom>
          </p:spPr>
        </p:pic>
        <p:grpSp>
          <p:nvGrpSpPr>
            <p:cNvPr id="302" name="Scroll Indicator">
              <a:extLst>
                <a:ext uri="{FF2B5EF4-FFF2-40B4-BE49-F238E27FC236}">
                  <a16:creationId xmlns:a16="http://schemas.microsoft.com/office/drawing/2014/main" id="{7D19B42F-1BE2-4FDE-8D7A-6DABB83D558A}"/>
                </a:ext>
              </a:extLst>
            </p:cNvPr>
            <p:cNvGrpSpPr/>
            <p:nvPr/>
          </p:nvGrpSpPr>
          <p:grpSpPr>
            <a:xfrm>
              <a:off x="5328708" y="1319348"/>
              <a:ext cx="25400" cy="3816000"/>
              <a:chOff x="892175" y="1261242"/>
              <a:chExt cx="25400" cy="3016250"/>
            </a:xfrm>
          </p:grpSpPr>
          <p:cxnSp>
            <p:nvCxnSpPr>
              <p:cNvPr id="303" name="Track">
                <a:extLst>
                  <a:ext uri="{FF2B5EF4-FFF2-40B4-BE49-F238E27FC236}">
                    <a16:creationId xmlns:a16="http://schemas.microsoft.com/office/drawing/2014/main" id="{3E4CD84D-55B7-40FE-9AF4-F1E1D915C9A0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4" name="Thumb">
                <a:extLst>
                  <a:ext uri="{FF2B5EF4-FFF2-40B4-BE49-F238E27FC236}">
                    <a16:creationId xmlns:a16="http://schemas.microsoft.com/office/drawing/2014/main" id="{2EF758AC-1DBE-4F33-B462-260999AF952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0" name="Chevron Right">
              <a:extLst>
                <a:ext uri="{FF2B5EF4-FFF2-40B4-BE49-F238E27FC236}">
                  <a16:creationId xmlns:a16="http://schemas.microsoft.com/office/drawing/2014/main" id="{32BA371A-4E97-4B9D-A23E-33F807B058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4806" y="3056079"/>
              <a:ext cx="90132" cy="460026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11" name="그룹 310">
              <a:extLst>
                <a:ext uri="{FF2B5EF4-FFF2-40B4-BE49-F238E27FC236}">
                  <a16:creationId xmlns:a16="http://schemas.microsoft.com/office/drawing/2014/main" id="{44E2C2E4-517C-48BA-AAE7-015C8FB3D9B1}"/>
                </a:ext>
              </a:extLst>
            </p:cNvPr>
            <p:cNvGrpSpPr/>
            <p:nvPr/>
          </p:nvGrpSpPr>
          <p:grpSpPr>
            <a:xfrm>
              <a:off x="1978653" y="941830"/>
              <a:ext cx="1889926" cy="258628"/>
              <a:chOff x="4854356" y="5097357"/>
              <a:chExt cx="1889926" cy="258628"/>
            </a:xfrm>
          </p:grpSpPr>
          <p:sp>
            <p:nvSpPr>
              <p:cNvPr id="312" name="직사각형 311">
                <a:extLst>
                  <a:ext uri="{FF2B5EF4-FFF2-40B4-BE49-F238E27FC236}">
                    <a16:creationId xmlns:a16="http://schemas.microsoft.com/office/drawing/2014/main" id="{70A508B3-67BF-450D-A2ED-C5C00140B1A0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[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원조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]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프로젝트 </a:t>
                </a:r>
                <a:r>
                  <a:rPr kumimoji="1" lang="ko-KR" altLang="en-US" sz="9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공지방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)</a:t>
                </a: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8930ED15-8F77-4E08-A6F5-31DC29B2CEFF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314" name="그룹 313">
                  <a:extLst>
                    <a:ext uri="{FF2B5EF4-FFF2-40B4-BE49-F238E27FC236}">
                      <a16:creationId xmlns:a16="http://schemas.microsoft.com/office/drawing/2014/main" id="{A59BACCD-563D-4BF5-8C39-265C8B2A3C7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8" name="그림 317">
                    <a:extLst>
                      <a:ext uri="{FF2B5EF4-FFF2-40B4-BE49-F238E27FC236}">
                        <a16:creationId xmlns:a16="http://schemas.microsoft.com/office/drawing/2014/main" id="{61E3DE4B-4985-4EB4-A59C-3ADAB8D0A60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9" name="그림 318">
                    <a:extLst>
                      <a:ext uri="{FF2B5EF4-FFF2-40B4-BE49-F238E27FC236}">
                        <a16:creationId xmlns:a16="http://schemas.microsoft.com/office/drawing/2014/main" id="{64B8062D-3E62-4CFB-8B7D-57E62E9660D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15" name="그룹 314">
                  <a:extLst>
                    <a:ext uri="{FF2B5EF4-FFF2-40B4-BE49-F238E27FC236}">
                      <a16:creationId xmlns:a16="http://schemas.microsoft.com/office/drawing/2014/main" id="{C65315BB-351E-4F64-A890-74E1679C0DB8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6" name="그림 315">
                    <a:extLst>
                      <a:ext uri="{FF2B5EF4-FFF2-40B4-BE49-F238E27FC236}">
                        <a16:creationId xmlns:a16="http://schemas.microsoft.com/office/drawing/2014/main" id="{032DD638-EA3B-4F12-A5B0-2740464C2DF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7" name="그림 316">
                    <a:extLst>
                      <a:ext uri="{FF2B5EF4-FFF2-40B4-BE49-F238E27FC236}">
                        <a16:creationId xmlns:a16="http://schemas.microsoft.com/office/drawing/2014/main" id="{6EEC4C1B-ADAE-414D-8C06-654321F8BC1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382" name="User">
            <a:extLst>
              <a:ext uri="{FF2B5EF4-FFF2-40B4-BE49-F238E27FC236}">
                <a16:creationId xmlns:a16="http://schemas.microsoft.com/office/drawing/2014/main" id="{361CB0C0-1980-4A98-B7CB-D2A85DA13290}"/>
              </a:ext>
            </a:extLst>
          </p:cNvPr>
          <p:cNvSpPr>
            <a:spLocks noChangeAspect="1"/>
          </p:cNvSpPr>
          <p:nvPr/>
        </p:nvSpPr>
        <p:spPr bwMode="auto">
          <a:xfrm>
            <a:off x="7780731" y="99082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5" name="Overlay">
            <a:extLst>
              <a:ext uri="{FF2B5EF4-FFF2-40B4-BE49-F238E27FC236}">
                <a16:creationId xmlns:a16="http://schemas.microsoft.com/office/drawing/2014/main" id="{E8BCB577-19C9-4785-81E3-04545E3E1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992" y="1273766"/>
            <a:ext cx="6481876" cy="4724280"/>
          </a:xfrm>
          <a:prstGeom prst="rect">
            <a:avLst/>
          </a:prstGeom>
          <a:solidFill>
            <a:srgbClr val="000000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AA2CB860-CD9C-4CEB-9209-FB664CE5A649}"/>
              </a:ext>
            </a:extLst>
          </p:cNvPr>
          <p:cNvGrpSpPr/>
          <p:nvPr/>
        </p:nvGrpSpPr>
        <p:grpSpPr>
          <a:xfrm>
            <a:off x="5403008" y="1278695"/>
            <a:ext cx="2993860" cy="4717156"/>
            <a:chOff x="7166381" y="1705770"/>
            <a:chExt cx="2338922" cy="4717156"/>
          </a:xfrm>
        </p:grpSpPr>
        <p:sp>
          <p:nvSpPr>
            <p:cNvPr id="387" name="Window Body">
              <a:extLst>
                <a:ext uri="{FF2B5EF4-FFF2-40B4-BE49-F238E27FC236}">
                  <a16:creationId xmlns:a16="http://schemas.microsoft.com/office/drawing/2014/main" id="{55326682-E650-4C46-BE39-380160B7DBE9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88" name="Title Bar">
              <a:extLst>
                <a:ext uri="{FF2B5EF4-FFF2-40B4-BE49-F238E27FC236}">
                  <a16:creationId xmlns:a16="http://schemas.microsoft.com/office/drawing/2014/main" id="{AA920AC9-E9C6-4722-BB06-342EA2F7F6AD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← 참석여부 확인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92" name="Close">
            <a:extLst>
              <a:ext uri="{FF2B5EF4-FFF2-40B4-BE49-F238E27FC236}">
                <a16:creationId xmlns:a16="http://schemas.microsoft.com/office/drawing/2014/main" id="{2F2C5199-0DD2-4B1A-B781-D674BA63F0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114356" y="131744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504" name="연결선: 꺾임 503">
            <a:extLst>
              <a:ext uri="{FF2B5EF4-FFF2-40B4-BE49-F238E27FC236}">
                <a16:creationId xmlns:a16="http://schemas.microsoft.com/office/drawing/2014/main" id="{93FBE596-261C-4160-8758-9CF061A6C4D2}"/>
              </a:ext>
            </a:extLst>
          </p:cNvPr>
          <p:cNvCxnSpPr>
            <a:cxnSpLocks/>
          </p:cNvCxnSpPr>
          <p:nvPr/>
        </p:nvCxnSpPr>
        <p:spPr>
          <a:xfrm flipV="1">
            <a:off x="1534879" y="1665880"/>
            <a:ext cx="3867188" cy="874275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그래픽 8" descr="클립보드 혼합됨">
            <a:extLst>
              <a:ext uri="{FF2B5EF4-FFF2-40B4-BE49-F238E27FC236}">
                <a16:creationId xmlns:a16="http://schemas.microsoft.com/office/drawing/2014/main" id="{BB35E8D1-A7DB-43C3-A002-3E5BB928A9C8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198800" y="2452498"/>
            <a:ext cx="180000" cy="180000"/>
          </a:xfrm>
          <a:prstGeom prst="rect">
            <a:avLst/>
          </a:prstGeom>
        </p:spPr>
      </p:pic>
      <p:sp>
        <p:nvSpPr>
          <p:cNvPr id="368" name="Flyout">
            <a:extLst>
              <a:ext uri="{FF2B5EF4-FFF2-40B4-BE49-F238E27FC236}">
                <a16:creationId xmlns:a16="http://schemas.microsoft.com/office/drawing/2014/main" id="{01784C98-4661-466F-8738-1D7EB6CD10F5}"/>
              </a:ext>
            </a:extLst>
          </p:cNvPr>
          <p:cNvSpPr/>
          <p:nvPr/>
        </p:nvSpPr>
        <p:spPr>
          <a:xfrm>
            <a:off x="7930718" y="5680050"/>
            <a:ext cx="385200" cy="242912"/>
          </a:xfrm>
          <a:prstGeom prst="rect">
            <a:avLst/>
          </a:prstGeom>
          <a:solidFill>
            <a:srgbClr val="7F7F7F"/>
          </a:solidFill>
          <a:ln w="6350" cap="flat" cmpd="sng" algn="ctr">
            <a:solidFill>
              <a:srgbClr val="7F7F7F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확인</a:t>
            </a:r>
            <a:endParaRPr lang="en-US" altLang="ko-KR" sz="8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69" name="Google Shape;2187;p25">
            <a:extLst>
              <a:ext uri="{FF2B5EF4-FFF2-40B4-BE49-F238E27FC236}">
                <a16:creationId xmlns:a16="http://schemas.microsoft.com/office/drawing/2014/main" id="{5408DDDD-7226-4F2C-A25A-79410781D2D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5877764"/>
              </p:ext>
            </p:extLst>
          </p:nvPr>
        </p:nvGraphicFramePr>
        <p:xfrm>
          <a:off x="7534275" y="6142008"/>
          <a:ext cx="2200900" cy="527463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27463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이벤트 관련 로직은 </a:t>
                      </a:r>
                      <a:r>
                        <a:rPr lang="en-US" altLang="ko-KR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유지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70" name="그룹 369">
            <a:extLst>
              <a:ext uri="{FF2B5EF4-FFF2-40B4-BE49-F238E27FC236}">
                <a16:creationId xmlns:a16="http://schemas.microsoft.com/office/drawing/2014/main" id="{3F3BF084-B3F0-4CDA-BD63-040FF2BCB818}"/>
              </a:ext>
            </a:extLst>
          </p:cNvPr>
          <p:cNvGrpSpPr/>
          <p:nvPr/>
        </p:nvGrpSpPr>
        <p:grpSpPr>
          <a:xfrm>
            <a:off x="5506982" y="2025578"/>
            <a:ext cx="1233927" cy="377855"/>
            <a:chOff x="730167" y="1695906"/>
            <a:chExt cx="1233927" cy="377855"/>
          </a:xfrm>
        </p:grpSpPr>
        <p:sp>
          <p:nvSpPr>
            <p:cNvPr id="371" name="직사각형 370">
              <a:extLst>
                <a:ext uri="{FF2B5EF4-FFF2-40B4-BE49-F238E27FC236}">
                  <a16:creationId xmlns:a16="http://schemas.microsoft.com/office/drawing/2014/main" id="{E06ECEF1-062F-4889-B830-27046436D202}"/>
                </a:ext>
              </a:extLst>
            </p:cNvPr>
            <p:cNvSpPr/>
            <p:nvPr/>
          </p:nvSpPr>
          <p:spPr>
            <a:xfrm>
              <a:off x="1029223" y="1695906"/>
              <a:ext cx="801823" cy="230832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</a:p>
          </p:txBody>
        </p:sp>
        <p:grpSp>
          <p:nvGrpSpPr>
            <p:cNvPr id="372" name="Profile Picture">
              <a:extLst>
                <a:ext uri="{FF2B5EF4-FFF2-40B4-BE49-F238E27FC236}">
                  <a16:creationId xmlns:a16="http://schemas.microsoft.com/office/drawing/2014/main" id="{CBF010FD-086E-4892-A873-A0B5D66B085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74" name="Background">
                <a:extLst>
                  <a:ext uri="{FF2B5EF4-FFF2-40B4-BE49-F238E27FC236}">
                    <a16:creationId xmlns:a16="http://schemas.microsoft.com/office/drawing/2014/main" id="{2BEFF872-4853-4F4A-8B9A-30A2D667D0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75" name="Profile Icon">
                <a:extLst>
                  <a:ext uri="{FF2B5EF4-FFF2-40B4-BE49-F238E27FC236}">
                    <a16:creationId xmlns:a16="http://schemas.microsoft.com/office/drawing/2014/main" id="{2CC14851-AD58-4241-B003-9629263D301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F37A1ED1-D2E7-4916-950D-0B150DA84706}"/>
                </a:ext>
              </a:extLst>
            </p:cNvPr>
            <p:cNvSpPr/>
            <p:nvPr/>
          </p:nvSpPr>
          <p:spPr>
            <a:xfrm>
              <a:off x="1029223" y="1873706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DA8736AE-6ECF-4D47-967C-7DE5E6874CF4}"/>
              </a:ext>
            </a:extLst>
          </p:cNvPr>
          <p:cNvGrpSpPr/>
          <p:nvPr/>
        </p:nvGrpSpPr>
        <p:grpSpPr>
          <a:xfrm>
            <a:off x="5506982" y="2441214"/>
            <a:ext cx="1233927" cy="377855"/>
            <a:chOff x="730167" y="1695906"/>
            <a:chExt cx="1233927" cy="377855"/>
          </a:xfrm>
        </p:grpSpPr>
        <p:sp>
          <p:nvSpPr>
            <p:cNvPr id="377" name="직사각형 376">
              <a:extLst>
                <a:ext uri="{FF2B5EF4-FFF2-40B4-BE49-F238E27FC236}">
                  <a16:creationId xmlns:a16="http://schemas.microsoft.com/office/drawing/2014/main" id="{E50B0222-88E6-4825-879A-42192A9069A9}"/>
                </a:ext>
              </a:extLst>
            </p:cNvPr>
            <p:cNvSpPr/>
            <p:nvPr/>
          </p:nvSpPr>
          <p:spPr>
            <a:xfrm>
              <a:off x="1029223" y="1695906"/>
              <a:ext cx="801823" cy="230832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</a:p>
          </p:txBody>
        </p:sp>
        <p:grpSp>
          <p:nvGrpSpPr>
            <p:cNvPr id="378" name="Profile Picture">
              <a:extLst>
                <a:ext uri="{FF2B5EF4-FFF2-40B4-BE49-F238E27FC236}">
                  <a16:creationId xmlns:a16="http://schemas.microsoft.com/office/drawing/2014/main" id="{21BBDFB9-B09D-4B66-B2A2-CAC977EE8C8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80" name="Background">
                <a:extLst>
                  <a:ext uri="{FF2B5EF4-FFF2-40B4-BE49-F238E27FC236}">
                    <a16:creationId xmlns:a16="http://schemas.microsoft.com/office/drawing/2014/main" id="{2431B3EA-28C9-42FC-A61A-6105BBB2C4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1" name="Profile Icon">
                <a:extLst>
                  <a:ext uri="{FF2B5EF4-FFF2-40B4-BE49-F238E27FC236}">
                    <a16:creationId xmlns:a16="http://schemas.microsoft.com/office/drawing/2014/main" id="{D0223C36-DD9D-4BD6-AD93-1334C93726D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CB99DF45-82E7-47C1-BCBE-1176892EA744}"/>
                </a:ext>
              </a:extLst>
            </p:cNvPr>
            <p:cNvSpPr/>
            <p:nvPr/>
          </p:nvSpPr>
          <p:spPr>
            <a:xfrm>
              <a:off x="1029223" y="1873706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83" name="그룹 382">
            <a:extLst>
              <a:ext uri="{FF2B5EF4-FFF2-40B4-BE49-F238E27FC236}">
                <a16:creationId xmlns:a16="http://schemas.microsoft.com/office/drawing/2014/main" id="{3904D5E5-1FFD-430A-B20C-04F6CF3F15CB}"/>
              </a:ext>
            </a:extLst>
          </p:cNvPr>
          <p:cNvGrpSpPr/>
          <p:nvPr/>
        </p:nvGrpSpPr>
        <p:grpSpPr>
          <a:xfrm>
            <a:off x="5506982" y="2856851"/>
            <a:ext cx="1233927" cy="377855"/>
            <a:chOff x="730167" y="1695906"/>
            <a:chExt cx="1233927" cy="377855"/>
          </a:xfrm>
        </p:grpSpPr>
        <p:sp>
          <p:nvSpPr>
            <p:cNvPr id="384" name="직사각형 383">
              <a:extLst>
                <a:ext uri="{FF2B5EF4-FFF2-40B4-BE49-F238E27FC236}">
                  <a16:creationId xmlns:a16="http://schemas.microsoft.com/office/drawing/2014/main" id="{DA91E41C-BB9A-490B-AC67-CD8C64F3FCB3}"/>
                </a:ext>
              </a:extLst>
            </p:cNvPr>
            <p:cNvSpPr/>
            <p:nvPr/>
          </p:nvSpPr>
          <p:spPr>
            <a:xfrm>
              <a:off x="1029223" y="1695906"/>
              <a:ext cx="801823" cy="230832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</a:p>
          </p:txBody>
        </p:sp>
        <p:grpSp>
          <p:nvGrpSpPr>
            <p:cNvPr id="389" name="Profile Picture">
              <a:extLst>
                <a:ext uri="{FF2B5EF4-FFF2-40B4-BE49-F238E27FC236}">
                  <a16:creationId xmlns:a16="http://schemas.microsoft.com/office/drawing/2014/main" id="{8AD53DD8-2BE0-4914-BD84-92604D78AAE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30167" y="1698754"/>
              <a:ext cx="336634" cy="336634"/>
              <a:chOff x="5459192" y="1847688"/>
              <a:chExt cx="1371600" cy="1371600"/>
            </a:xfrm>
          </p:grpSpPr>
          <p:sp>
            <p:nvSpPr>
              <p:cNvPr id="391" name="Background">
                <a:extLst>
                  <a:ext uri="{FF2B5EF4-FFF2-40B4-BE49-F238E27FC236}">
                    <a16:creationId xmlns:a16="http://schemas.microsoft.com/office/drawing/2014/main" id="{21C9F300-6018-496C-BF41-3088C512C15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3" name="Profile Icon">
                <a:extLst>
                  <a:ext uri="{FF2B5EF4-FFF2-40B4-BE49-F238E27FC236}">
                    <a16:creationId xmlns:a16="http://schemas.microsoft.com/office/drawing/2014/main" id="{EBFCEDCB-6F03-4D8D-865E-20032932917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0" name="직사각형 389">
              <a:extLst>
                <a:ext uri="{FF2B5EF4-FFF2-40B4-BE49-F238E27FC236}">
                  <a16:creationId xmlns:a16="http://schemas.microsoft.com/office/drawing/2014/main" id="{341FA4A8-C57C-44AA-913B-568D14D91450}"/>
                </a:ext>
              </a:extLst>
            </p:cNvPr>
            <p:cNvSpPr/>
            <p:nvPr/>
          </p:nvSpPr>
          <p:spPr>
            <a:xfrm>
              <a:off x="1029223" y="1873706"/>
              <a:ext cx="9348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아키텍쳐</a:t>
              </a: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 솔루션팀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4" name="그룹 393">
            <a:extLst>
              <a:ext uri="{FF2B5EF4-FFF2-40B4-BE49-F238E27FC236}">
                <a16:creationId xmlns:a16="http://schemas.microsoft.com/office/drawing/2014/main" id="{AD05C2A7-B529-4C53-A9A0-5AAEC82D90FF}"/>
              </a:ext>
            </a:extLst>
          </p:cNvPr>
          <p:cNvGrpSpPr/>
          <p:nvPr/>
        </p:nvGrpSpPr>
        <p:grpSpPr>
          <a:xfrm>
            <a:off x="5469523" y="1692749"/>
            <a:ext cx="1692955" cy="204311"/>
            <a:chOff x="7908494" y="2355449"/>
            <a:chExt cx="2090931" cy="204311"/>
          </a:xfrm>
        </p:grpSpPr>
        <p:sp>
          <p:nvSpPr>
            <p:cNvPr id="395" name="사각형: 둥근 모서리 394">
              <a:extLst>
                <a:ext uri="{FF2B5EF4-FFF2-40B4-BE49-F238E27FC236}">
                  <a16:creationId xmlns:a16="http://schemas.microsoft.com/office/drawing/2014/main" id="{39E18857-2E85-4707-9A07-708B80AC96AE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6" name="사각형: 둥근 모서리 395">
              <a:extLst>
                <a:ext uri="{FF2B5EF4-FFF2-40B4-BE49-F238E27FC236}">
                  <a16:creationId xmlns:a16="http://schemas.microsoft.com/office/drawing/2014/main" id="{C0A8C70E-A938-411C-B8FD-0F642A46972A}"/>
                </a:ext>
              </a:extLst>
            </p:cNvPr>
            <p:cNvSpPr/>
            <p:nvPr/>
          </p:nvSpPr>
          <p:spPr>
            <a:xfrm>
              <a:off x="8344962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참석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7" name="사각형: 둥근 모서리 396">
              <a:extLst>
                <a:ext uri="{FF2B5EF4-FFF2-40B4-BE49-F238E27FC236}">
                  <a16:creationId xmlns:a16="http://schemas.microsoft.com/office/drawing/2014/main" id="{A2B14B52-F854-484F-BEDE-EC89EE048B2E}"/>
                </a:ext>
              </a:extLst>
            </p:cNvPr>
            <p:cNvSpPr/>
            <p:nvPr/>
          </p:nvSpPr>
          <p:spPr>
            <a:xfrm>
              <a:off x="8858349" y="2355449"/>
              <a:ext cx="53302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 err="1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미참석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8" name="사각형: 둥근 모서리 397">
              <a:extLst>
                <a:ext uri="{FF2B5EF4-FFF2-40B4-BE49-F238E27FC236}">
                  <a16:creationId xmlns:a16="http://schemas.microsoft.com/office/drawing/2014/main" id="{1F4447F8-45B4-45A8-9FFB-4C7D0FE3B73C}"/>
                </a:ext>
              </a:extLst>
            </p:cNvPr>
            <p:cNvSpPr/>
            <p:nvPr/>
          </p:nvSpPr>
          <p:spPr>
            <a:xfrm>
              <a:off x="9466400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 err="1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미응답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8D4FDBFF-711E-4A13-AB76-4D27F608C61F}"/>
              </a:ext>
            </a:extLst>
          </p:cNvPr>
          <p:cNvSpPr/>
          <p:nvPr/>
        </p:nvSpPr>
        <p:spPr>
          <a:xfrm>
            <a:off x="7923685" y="2096495"/>
            <a:ext cx="38985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b="1" kern="1200" dirty="0">
                <a:latin typeface="맑은 고딕"/>
                <a:ea typeface="맑은 고딕" panose="020B0503020000020004" pitchFamily="50" charset="-127"/>
              </a:rPr>
              <a:t>참석</a:t>
            </a:r>
            <a:endParaRPr kumimoji="1" lang="en-US" altLang="ko-KR" sz="700" b="1" kern="1200" dirty="0"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99" name="직사각형 398">
            <a:extLst>
              <a:ext uri="{FF2B5EF4-FFF2-40B4-BE49-F238E27FC236}">
                <a16:creationId xmlns:a16="http://schemas.microsoft.com/office/drawing/2014/main" id="{229092F1-B77E-4D48-A6AD-C1A93422B1CD}"/>
              </a:ext>
            </a:extLst>
          </p:cNvPr>
          <p:cNvSpPr/>
          <p:nvPr/>
        </p:nvSpPr>
        <p:spPr>
          <a:xfrm>
            <a:off x="7872389" y="2493310"/>
            <a:ext cx="492444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b="1" kern="1200" dirty="0" err="1">
                <a:latin typeface="맑은 고딕"/>
                <a:ea typeface="맑은 고딕" panose="020B0503020000020004" pitchFamily="50" charset="-127"/>
              </a:rPr>
              <a:t>미참석</a:t>
            </a:r>
            <a:endParaRPr kumimoji="1" lang="en-US" altLang="ko-KR" sz="700" b="1" kern="1200" dirty="0"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0" name="직사각형 399">
            <a:extLst>
              <a:ext uri="{FF2B5EF4-FFF2-40B4-BE49-F238E27FC236}">
                <a16:creationId xmlns:a16="http://schemas.microsoft.com/office/drawing/2014/main" id="{DDD200B7-23DE-49AB-9041-90074A10310D}"/>
              </a:ext>
            </a:extLst>
          </p:cNvPr>
          <p:cNvSpPr/>
          <p:nvPr/>
        </p:nvSpPr>
        <p:spPr>
          <a:xfrm>
            <a:off x="7872389" y="2916005"/>
            <a:ext cx="492444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b="1" kern="1200" dirty="0" err="1">
                <a:latin typeface="맑은 고딕"/>
                <a:ea typeface="맑은 고딕" panose="020B0503020000020004" pitchFamily="50" charset="-127"/>
              </a:rPr>
              <a:t>미응답</a:t>
            </a:r>
            <a:endParaRPr kumimoji="1" lang="en-US" altLang="ko-KR" sz="700" b="1" kern="1200" dirty="0"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1" name="직사각형 400">
            <a:extLst>
              <a:ext uri="{FF2B5EF4-FFF2-40B4-BE49-F238E27FC236}">
                <a16:creationId xmlns:a16="http://schemas.microsoft.com/office/drawing/2014/main" id="{E49B932E-9034-4181-B99E-A3E55450A512}"/>
              </a:ext>
            </a:extLst>
          </p:cNvPr>
          <p:cNvSpPr/>
          <p:nvPr/>
        </p:nvSpPr>
        <p:spPr>
          <a:xfrm>
            <a:off x="5451906" y="1940944"/>
            <a:ext cx="2915717" cy="3692106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06706272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</a:t>
            </a:r>
          </a:p>
        </p:txBody>
      </p:sp>
      <p:sp>
        <p:nvSpPr>
          <p:cNvPr id="44" name="Menu" descr="&lt;SmartSettings&gt;&lt;SmartResize anchorLeft=&quot;Non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56928E7-62FB-49C8-AC37-E43012D4D362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8657" y="886601"/>
            <a:ext cx="1610902" cy="2744341"/>
          </a:xfrm>
          <a:prstGeom prst="rect">
            <a:avLst/>
          </a:prstGeom>
          <a:solidFill>
            <a:srgbClr val="F2F2F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t" anchorCtr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700"/>
              </a:spcBef>
              <a:spcAft>
                <a:spcPts val="700"/>
              </a:spcAft>
            </a:pP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[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원조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] </a:t>
            </a:r>
            <a:r>
              <a:rPr lang="ko-KR" altLang="en-US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프로젝트 </a:t>
            </a:r>
            <a:r>
              <a:rPr lang="ko-KR" altLang="en-US" sz="900" b="1" dirty="0" err="1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공지방</a:t>
            </a:r>
            <a:r>
              <a:rPr lang="en-US" altLang="ko-KR" sz="90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(17)</a:t>
            </a: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항상 위 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멤버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그룹멤버로 추가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대하내용 내보내기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대화내용 불러오기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  <a:p>
            <a:pPr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rPr>
              <a:t>대화방 나가기</a:t>
            </a:r>
            <a:endParaRPr lang="en-US" altLang="ko-KR" sz="800" dirty="0">
              <a:solidFill>
                <a:srgbClr val="000000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45" name="Pin">
            <a:extLst>
              <a:ext uri="{FF2B5EF4-FFF2-40B4-BE49-F238E27FC236}">
                <a16:creationId xmlns:a16="http://schemas.microsoft.com/office/drawing/2014/main" id="{8F13A010-B90F-47FB-A7B1-96250FFCA9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5457" y="1294862"/>
            <a:ext cx="126000" cy="126000"/>
          </a:xfrm>
          <a:custGeom>
            <a:avLst/>
            <a:gdLst>
              <a:gd name="T0" fmla="*/ 996 w 1398"/>
              <a:gd name="T1" fmla="*/ 4 h 1390"/>
              <a:gd name="T2" fmla="*/ 953 w 1398"/>
              <a:gd name="T3" fmla="*/ 35 h 1390"/>
              <a:gd name="T4" fmla="*/ 699 w 1398"/>
              <a:gd name="T5" fmla="*/ 393 h 1390"/>
              <a:gd name="T6" fmla="*/ 271 w 1398"/>
              <a:gd name="T7" fmla="*/ 503 h 1390"/>
              <a:gd name="T8" fmla="*/ 887 w 1398"/>
              <a:gd name="T9" fmla="*/ 1119 h 1390"/>
              <a:gd name="T10" fmla="*/ 996 w 1398"/>
              <a:gd name="T11" fmla="*/ 686 h 1390"/>
              <a:gd name="T12" fmla="*/ 997 w 1398"/>
              <a:gd name="T13" fmla="*/ 685 h 1390"/>
              <a:gd name="T14" fmla="*/ 1355 w 1398"/>
              <a:gd name="T15" fmla="*/ 440 h 1390"/>
              <a:gd name="T16" fmla="*/ 1379 w 1398"/>
              <a:gd name="T17" fmla="*/ 362 h 1390"/>
              <a:gd name="T18" fmla="*/ 1033 w 1398"/>
              <a:gd name="T19" fmla="*/ 13 h 1390"/>
              <a:gd name="T20" fmla="*/ 996 w 1398"/>
              <a:gd name="T21" fmla="*/ 4 h 1390"/>
              <a:gd name="T22" fmla="*/ 1016 w 1398"/>
              <a:gd name="T23" fmla="*/ 167 h 1390"/>
              <a:gd name="T24" fmla="*/ 1111 w 1398"/>
              <a:gd name="T25" fmla="*/ 259 h 1390"/>
              <a:gd name="T26" fmla="*/ 868 w 1398"/>
              <a:gd name="T27" fmla="*/ 481 h 1390"/>
              <a:gd name="T28" fmla="*/ 813 w 1398"/>
              <a:gd name="T29" fmla="*/ 427 h 1390"/>
              <a:gd name="T30" fmla="*/ 1016 w 1398"/>
              <a:gd name="T31" fmla="*/ 167 h 1390"/>
              <a:gd name="T32" fmla="*/ 695 w 1398"/>
              <a:gd name="T33" fmla="*/ 496 h 1390"/>
              <a:gd name="T34" fmla="*/ 709 w 1398"/>
              <a:gd name="T35" fmla="*/ 496 h 1390"/>
              <a:gd name="T36" fmla="*/ 763 w 1398"/>
              <a:gd name="T37" fmla="*/ 549 h 1390"/>
              <a:gd name="T38" fmla="*/ 616 w 1398"/>
              <a:gd name="T39" fmla="*/ 666 h 1390"/>
              <a:gd name="T40" fmla="*/ 519 w 1398"/>
              <a:gd name="T41" fmla="*/ 568 h 1390"/>
              <a:gd name="T42" fmla="*/ 695 w 1398"/>
              <a:gd name="T43" fmla="*/ 496 h 1390"/>
              <a:gd name="T44" fmla="*/ 456 w 1398"/>
              <a:gd name="T45" fmla="*/ 795 h 1390"/>
              <a:gd name="T46" fmla="*/ 0 w 1398"/>
              <a:gd name="T47" fmla="*/ 1390 h 1390"/>
              <a:gd name="T48" fmla="*/ 595 w 1398"/>
              <a:gd name="T49" fmla="*/ 934 h 1390"/>
              <a:gd name="T50" fmla="*/ 456 w 1398"/>
              <a:gd name="T51" fmla="*/ 795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98" h="1390">
                <a:moveTo>
                  <a:pt x="996" y="4"/>
                </a:moveTo>
                <a:cubicBezTo>
                  <a:pt x="981" y="8"/>
                  <a:pt x="965" y="19"/>
                  <a:pt x="953" y="35"/>
                </a:cubicBezTo>
                <a:lnTo>
                  <a:pt x="699" y="393"/>
                </a:lnTo>
                <a:cubicBezTo>
                  <a:pt x="552" y="351"/>
                  <a:pt x="387" y="388"/>
                  <a:pt x="271" y="503"/>
                </a:cubicBezTo>
                <a:lnTo>
                  <a:pt x="887" y="1119"/>
                </a:lnTo>
                <a:cubicBezTo>
                  <a:pt x="1004" y="1002"/>
                  <a:pt x="1040" y="834"/>
                  <a:pt x="996" y="686"/>
                </a:cubicBezTo>
                <a:lnTo>
                  <a:pt x="997" y="685"/>
                </a:lnTo>
                <a:lnTo>
                  <a:pt x="1355" y="440"/>
                </a:lnTo>
                <a:cubicBezTo>
                  <a:pt x="1387" y="417"/>
                  <a:pt x="1398" y="382"/>
                  <a:pt x="1379" y="362"/>
                </a:cubicBezTo>
                <a:lnTo>
                  <a:pt x="1033" y="13"/>
                </a:lnTo>
                <a:cubicBezTo>
                  <a:pt x="1024" y="3"/>
                  <a:pt x="1010" y="0"/>
                  <a:pt x="996" y="4"/>
                </a:cubicBezTo>
                <a:close/>
                <a:moveTo>
                  <a:pt x="1016" y="167"/>
                </a:moveTo>
                <a:lnTo>
                  <a:pt x="1111" y="259"/>
                </a:lnTo>
                <a:lnTo>
                  <a:pt x="868" y="481"/>
                </a:lnTo>
                <a:lnTo>
                  <a:pt x="813" y="427"/>
                </a:lnTo>
                <a:lnTo>
                  <a:pt x="1016" y="167"/>
                </a:lnTo>
                <a:close/>
                <a:moveTo>
                  <a:pt x="695" y="496"/>
                </a:moveTo>
                <a:lnTo>
                  <a:pt x="709" y="496"/>
                </a:lnTo>
                <a:lnTo>
                  <a:pt x="763" y="549"/>
                </a:lnTo>
                <a:cubicBezTo>
                  <a:pt x="763" y="549"/>
                  <a:pt x="726" y="555"/>
                  <a:pt x="616" y="666"/>
                </a:cubicBezTo>
                <a:lnTo>
                  <a:pt x="519" y="568"/>
                </a:lnTo>
                <a:cubicBezTo>
                  <a:pt x="604" y="504"/>
                  <a:pt x="669" y="496"/>
                  <a:pt x="695" y="496"/>
                </a:cubicBezTo>
                <a:close/>
                <a:moveTo>
                  <a:pt x="456" y="795"/>
                </a:moveTo>
                <a:lnTo>
                  <a:pt x="0" y="1390"/>
                </a:lnTo>
                <a:lnTo>
                  <a:pt x="595" y="934"/>
                </a:lnTo>
                <a:lnTo>
                  <a:pt x="456" y="795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" name="Multipe Users">
            <a:extLst>
              <a:ext uri="{FF2B5EF4-FFF2-40B4-BE49-F238E27FC236}">
                <a16:creationId xmlns:a16="http://schemas.microsoft.com/office/drawing/2014/main" id="{B23AD29F-E1D1-47CF-8373-E492ED7D6BE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2573" y="1591110"/>
            <a:ext cx="161925" cy="155575"/>
          </a:xfrm>
          <a:custGeom>
            <a:avLst/>
            <a:gdLst>
              <a:gd name="T0" fmla="*/ 949 w 1407"/>
              <a:gd name="T1" fmla="*/ 0 h 1354"/>
              <a:gd name="T2" fmla="*/ 731 w 1407"/>
              <a:gd name="T3" fmla="*/ 146 h 1354"/>
              <a:gd name="T4" fmla="*/ 865 w 1407"/>
              <a:gd name="T5" fmla="*/ 450 h 1354"/>
              <a:gd name="T6" fmla="*/ 724 w 1407"/>
              <a:gd name="T7" fmla="*/ 816 h 1354"/>
              <a:gd name="T8" fmla="*/ 1068 w 1407"/>
              <a:gd name="T9" fmla="*/ 1079 h 1354"/>
              <a:gd name="T10" fmla="*/ 1407 w 1407"/>
              <a:gd name="T11" fmla="*/ 930 h 1354"/>
              <a:gd name="T12" fmla="*/ 1407 w 1407"/>
              <a:gd name="T13" fmla="*/ 894 h 1354"/>
              <a:gd name="T14" fmla="*/ 1099 w 1407"/>
              <a:gd name="T15" fmla="*/ 660 h 1354"/>
              <a:gd name="T16" fmla="*/ 1077 w 1407"/>
              <a:gd name="T17" fmla="*/ 565 h 1354"/>
              <a:gd name="T18" fmla="*/ 1075 w 1407"/>
              <a:gd name="T19" fmla="*/ 565 h 1354"/>
              <a:gd name="T20" fmla="*/ 1192 w 1407"/>
              <a:gd name="T21" fmla="*/ 267 h 1354"/>
              <a:gd name="T22" fmla="*/ 949 w 1407"/>
              <a:gd name="T23" fmla="*/ 0 h 1354"/>
              <a:gd name="T24" fmla="*/ 486 w 1407"/>
              <a:gd name="T25" fmla="*/ 168 h 1354"/>
              <a:gd name="T26" fmla="*/ 223 w 1407"/>
              <a:gd name="T27" fmla="*/ 450 h 1354"/>
              <a:gd name="T28" fmla="*/ 352 w 1407"/>
              <a:gd name="T29" fmla="*/ 770 h 1354"/>
              <a:gd name="T30" fmla="*/ 320 w 1407"/>
              <a:gd name="T31" fmla="*/ 904 h 1354"/>
              <a:gd name="T32" fmla="*/ 0 w 1407"/>
              <a:gd name="T33" fmla="*/ 1154 h 1354"/>
              <a:gd name="T34" fmla="*/ 0 w 1407"/>
              <a:gd name="T35" fmla="*/ 1191 h 1354"/>
              <a:gd name="T36" fmla="*/ 488 w 1407"/>
              <a:gd name="T37" fmla="*/ 1354 h 1354"/>
              <a:gd name="T38" fmla="*/ 973 w 1407"/>
              <a:gd name="T39" fmla="*/ 1191 h 1354"/>
              <a:gd name="T40" fmla="*/ 973 w 1407"/>
              <a:gd name="T41" fmla="*/ 1154 h 1354"/>
              <a:gd name="T42" fmla="*/ 644 w 1407"/>
              <a:gd name="T43" fmla="*/ 904 h 1354"/>
              <a:gd name="T44" fmla="*/ 620 w 1407"/>
              <a:gd name="T45" fmla="*/ 769 h 1354"/>
              <a:gd name="T46" fmla="*/ 756 w 1407"/>
              <a:gd name="T47" fmla="*/ 450 h 1354"/>
              <a:gd name="T48" fmla="*/ 486 w 1407"/>
              <a:gd name="T49" fmla="*/ 168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7" h="1354">
                <a:moveTo>
                  <a:pt x="949" y="0"/>
                </a:moveTo>
                <a:cubicBezTo>
                  <a:pt x="852" y="0"/>
                  <a:pt x="768" y="51"/>
                  <a:pt x="731" y="146"/>
                </a:cubicBezTo>
                <a:cubicBezTo>
                  <a:pt x="810" y="212"/>
                  <a:pt x="865" y="313"/>
                  <a:pt x="865" y="450"/>
                </a:cubicBezTo>
                <a:cubicBezTo>
                  <a:pt x="865" y="596"/>
                  <a:pt x="796" y="730"/>
                  <a:pt x="724" y="816"/>
                </a:cubicBezTo>
                <a:cubicBezTo>
                  <a:pt x="838" y="859"/>
                  <a:pt x="1017" y="946"/>
                  <a:pt x="1068" y="1079"/>
                </a:cubicBezTo>
                <a:cubicBezTo>
                  <a:pt x="1248" y="1069"/>
                  <a:pt x="1407" y="1033"/>
                  <a:pt x="1407" y="930"/>
                </a:cubicBezTo>
                <a:lnTo>
                  <a:pt x="1407" y="894"/>
                </a:lnTo>
                <a:cubicBezTo>
                  <a:pt x="1407" y="800"/>
                  <a:pt x="1244" y="709"/>
                  <a:pt x="1099" y="660"/>
                </a:cubicBezTo>
                <a:cubicBezTo>
                  <a:pt x="1092" y="658"/>
                  <a:pt x="1050" y="646"/>
                  <a:pt x="1077" y="565"/>
                </a:cubicBezTo>
                <a:lnTo>
                  <a:pt x="1075" y="565"/>
                </a:lnTo>
                <a:cubicBezTo>
                  <a:pt x="1143" y="494"/>
                  <a:pt x="1192" y="380"/>
                  <a:pt x="1192" y="267"/>
                </a:cubicBezTo>
                <a:cubicBezTo>
                  <a:pt x="1192" y="92"/>
                  <a:pt x="1082" y="0"/>
                  <a:pt x="949" y="0"/>
                </a:cubicBezTo>
                <a:close/>
                <a:moveTo>
                  <a:pt x="486" y="168"/>
                </a:moveTo>
                <a:cubicBezTo>
                  <a:pt x="345" y="168"/>
                  <a:pt x="223" y="265"/>
                  <a:pt x="223" y="450"/>
                </a:cubicBezTo>
                <a:cubicBezTo>
                  <a:pt x="223" y="571"/>
                  <a:pt x="279" y="694"/>
                  <a:pt x="352" y="770"/>
                </a:cubicBezTo>
                <a:cubicBezTo>
                  <a:pt x="381" y="846"/>
                  <a:pt x="331" y="900"/>
                  <a:pt x="320" y="904"/>
                </a:cubicBezTo>
                <a:cubicBezTo>
                  <a:pt x="173" y="959"/>
                  <a:pt x="0" y="1056"/>
                  <a:pt x="0" y="1154"/>
                </a:cubicBezTo>
                <a:lnTo>
                  <a:pt x="0" y="1191"/>
                </a:lnTo>
                <a:cubicBezTo>
                  <a:pt x="0" y="1324"/>
                  <a:pt x="253" y="1354"/>
                  <a:pt x="488" y="1354"/>
                </a:cubicBezTo>
                <a:cubicBezTo>
                  <a:pt x="723" y="1354"/>
                  <a:pt x="973" y="1324"/>
                  <a:pt x="973" y="1191"/>
                </a:cubicBezTo>
                <a:lnTo>
                  <a:pt x="973" y="1154"/>
                </a:lnTo>
                <a:cubicBezTo>
                  <a:pt x="973" y="1053"/>
                  <a:pt x="799" y="956"/>
                  <a:pt x="644" y="904"/>
                </a:cubicBezTo>
                <a:cubicBezTo>
                  <a:pt x="637" y="902"/>
                  <a:pt x="592" y="855"/>
                  <a:pt x="620" y="769"/>
                </a:cubicBezTo>
                <a:cubicBezTo>
                  <a:pt x="693" y="693"/>
                  <a:pt x="756" y="570"/>
                  <a:pt x="756" y="450"/>
                </a:cubicBezTo>
                <a:cubicBezTo>
                  <a:pt x="756" y="265"/>
                  <a:pt x="627" y="168"/>
                  <a:pt x="486" y="1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7" name="Export">
            <a:extLst>
              <a:ext uri="{FF2B5EF4-FFF2-40B4-BE49-F238E27FC236}">
                <a16:creationId xmlns:a16="http://schemas.microsoft.com/office/drawing/2014/main" id="{00B58366-6E35-4FE8-B143-26B3F32A6F0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3368815"/>
            <a:ext cx="161925" cy="161925"/>
          </a:xfrm>
          <a:custGeom>
            <a:avLst/>
            <a:gdLst>
              <a:gd name="T0" fmla="*/ 45 w 1410"/>
              <a:gd name="T1" fmla="*/ 0 h 1411"/>
              <a:gd name="T2" fmla="*/ 1 w 1410"/>
              <a:gd name="T3" fmla="*/ 55 h 1411"/>
              <a:gd name="T4" fmla="*/ 1 w 1410"/>
              <a:gd name="T5" fmla="*/ 1357 h 1411"/>
              <a:gd name="T6" fmla="*/ 55 w 1410"/>
              <a:gd name="T7" fmla="*/ 1411 h 1411"/>
              <a:gd name="T8" fmla="*/ 869 w 1410"/>
              <a:gd name="T9" fmla="*/ 1411 h 1411"/>
              <a:gd name="T10" fmla="*/ 923 w 1410"/>
              <a:gd name="T11" fmla="*/ 1357 h 1411"/>
              <a:gd name="T12" fmla="*/ 923 w 1410"/>
              <a:gd name="T13" fmla="*/ 1086 h 1411"/>
              <a:gd name="T14" fmla="*/ 815 w 1410"/>
              <a:gd name="T15" fmla="*/ 1086 h 1411"/>
              <a:gd name="T16" fmla="*/ 815 w 1410"/>
              <a:gd name="T17" fmla="*/ 1303 h 1411"/>
              <a:gd name="T18" fmla="*/ 109 w 1410"/>
              <a:gd name="T19" fmla="*/ 1303 h 1411"/>
              <a:gd name="T20" fmla="*/ 109 w 1410"/>
              <a:gd name="T21" fmla="*/ 109 h 1411"/>
              <a:gd name="T22" fmla="*/ 815 w 1410"/>
              <a:gd name="T23" fmla="*/ 109 h 1411"/>
              <a:gd name="T24" fmla="*/ 815 w 1410"/>
              <a:gd name="T25" fmla="*/ 326 h 1411"/>
              <a:gd name="T26" fmla="*/ 923 w 1410"/>
              <a:gd name="T27" fmla="*/ 326 h 1411"/>
              <a:gd name="T28" fmla="*/ 923 w 1410"/>
              <a:gd name="T29" fmla="*/ 55 h 1411"/>
              <a:gd name="T30" fmla="*/ 869 w 1410"/>
              <a:gd name="T31" fmla="*/ 0 h 1411"/>
              <a:gd name="T32" fmla="*/ 55 w 1410"/>
              <a:gd name="T33" fmla="*/ 0 h 1411"/>
              <a:gd name="T34" fmla="*/ 50 w 1410"/>
              <a:gd name="T35" fmla="*/ 0 h 1411"/>
              <a:gd name="T36" fmla="*/ 45 w 1410"/>
              <a:gd name="T37" fmla="*/ 0 h 1411"/>
              <a:gd name="T38" fmla="*/ 1122 w 1410"/>
              <a:gd name="T39" fmla="*/ 436 h 1411"/>
              <a:gd name="T40" fmla="*/ 1105 w 1410"/>
              <a:gd name="T41" fmla="*/ 441 h 1411"/>
              <a:gd name="T42" fmla="*/ 1088 w 1410"/>
              <a:gd name="T43" fmla="*/ 470 h 1411"/>
              <a:gd name="T44" fmla="*/ 1088 w 1410"/>
              <a:gd name="T45" fmla="*/ 596 h 1411"/>
              <a:gd name="T46" fmla="*/ 520 w 1410"/>
              <a:gd name="T47" fmla="*/ 624 h 1411"/>
              <a:gd name="T48" fmla="*/ 491 w 1410"/>
              <a:gd name="T49" fmla="*/ 706 h 1411"/>
              <a:gd name="T50" fmla="*/ 520 w 1410"/>
              <a:gd name="T51" fmla="*/ 792 h 1411"/>
              <a:gd name="T52" fmla="*/ 1088 w 1410"/>
              <a:gd name="T53" fmla="*/ 816 h 1411"/>
              <a:gd name="T54" fmla="*/ 1088 w 1410"/>
              <a:gd name="T55" fmla="*/ 942 h 1411"/>
              <a:gd name="T56" fmla="*/ 1105 w 1410"/>
              <a:gd name="T57" fmla="*/ 970 h 1411"/>
              <a:gd name="T58" fmla="*/ 1139 w 1410"/>
              <a:gd name="T59" fmla="*/ 969 h 1411"/>
              <a:gd name="T60" fmla="*/ 1403 w 1410"/>
              <a:gd name="T61" fmla="*/ 726 h 1411"/>
              <a:gd name="T62" fmla="*/ 1410 w 1410"/>
              <a:gd name="T63" fmla="*/ 706 h 1411"/>
              <a:gd name="T64" fmla="*/ 1403 w 1410"/>
              <a:gd name="T65" fmla="*/ 686 h 1411"/>
              <a:gd name="T66" fmla="*/ 1139 w 1410"/>
              <a:gd name="T67" fmla="*/ 443 h 1411"/>
              <a:gd name="T68" fmla="*/ 1122 w 1410"/>
              <a:gd name="T69" fmla="*/ 43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0" h="1411">
                <a:moveTo>
                  <a:pt x="45" y="0"/>
                </a:moveTo>
                <a:cubicBezTo>
                  <a:pt x="20" y="5"/>
                  <a:pt x="0" y="29"/>
                  <a:pt x="1" y="55"/>
                </a:cubicBezTo>
                <a:lnTo>
                  <a:pt x="1" y="1357"/>
                </a:lnTo>
                <a:cubicBezTo>
                  <a:pt x="1" y="1386"/>
                  <a:pt x="27" y="1411"/>
                  <a:pt x="55" y="1411"/>
                </a:cubicBezTo>
                <a:lnTo>
                  <a:pt x="869" y="1411"/>
                </a:lnTo>
                <a:cubicBezTo>
                  <a:pt x="897" y="1411"/>
                  <a:pt x="923" y="1386"/>
                  <a:pt x="923" y="1357"/>
                </a:cubicBezTo>
                <a:lnTo>
                  <a:pt x="923" y="1086"/>
                </a:lnTo>
                <a:lnTo>
                  <a:pt x="815" y="1086"/>
                </a:lnTo>
                <a:lnTo>
                  <a:pt x="815" y="1303"/>
                </a:lnTo>
                <a:lnTo>
                  <a:pt x="109" y="1303"/>
                </a:lnTo>
                <a:lnTo>
                  <a:pt x="109" y="109"/>
                </a:lnTo>
                <a:lnTo>
                  <a:pt x="815" y="109"/>
                </a:lnTo>
                <a:lnTo>
                  <a:pt x="815" y="326"/>
                </a:lnTo>
                <a:lnTo>
                  <a:pt x="923" y="326"/>
                </a:lnTo>
                <a:lnTo>
                  <a:pt x="923" y="55"/>
                </a:lnTo>
                <a:cubicBezTo>
                  <a:pt x="923" y="26"/>
                  <a:pt x="897" y="0"/>
                  <a:pt x="869" y="0"/>
                </a:cubicBezTo>
                <a:lnTo>
                  <a:pt x="55" y="0"/>
                </a:lnTo>
                <a:cubicBezTo>
                  <a:pt x="53" y="0"/>
                  <a:pt x="52" y="0"/>
                  <a:pt x="50" y="0"/>
                </a:cubicBezTo>
                <a:cubicBezTo>
                  <a:pt x="48" y="0"/>
                  <a:pt x="46" y="0"/>
                  <a:pt x="45" y="0"/>
                </a:cubicBezTo>
                <a:close/>
                <a:moveTo>
                  <a:pt x="1122" y="436"/>
                </a:moveTo>
                <a:cubicBezTo>
                  <a:pt x="1116" y="436"/>
                  <a:pt x="1110" y="438"/>
                  <a:pt x="1105" y="441"/>
                </a:cubicBezTo>
                <a:cubicBezTo>
                  <a:pt x="1094" y="447"/>
                  <a:pt x="1088" y="458"/>
                  <a:pt x="1088" y="470"/>
                </a:cubicBezTo>
                <a:lnTo>
                  <a:pt x="1088" y="596"/>
                </a:lnTo>
                <a:cubicBezTo>
                  <a:pt x="1088" y="596"/>
                  <a:pt x="531" y="616"/>
                  <a:pt x="520" y="624"/>
                </a:cubicBezTo>
                <a:cubicBezTo>
                  <a:pt x="502" y="637"/>
                  <a:pt x="491" y="673"/>
                  <a:pt x="491" y="706"/>
                </a:cubicBezTo>
                <a:cubicBezTo>
                  <a:pt x="491" y="739"/>
                  <a:pt x="502" y="780"/>
                  <a:pt x="520" y="792"/>
                </a:cubicBezTo>
                <a:cubicBezTo>
                  <a:pt x="531" y="801"/>
                  <a:pt x="1088" y="816"/>
                  <a:pt x="1088" y="816"/>
                </a:cubicBezTo>
                <a:lnTo>
                  <a:pt x="1088" y="942"/>
                </a:lnTo>
                <a:cubicBezTo>
                  <a:pt x="1088" y="954"/>
                  <a:pt x="1094" y="965"/>
                  <a:pt x="1105" y="970"/>
                </a:cubicBezTo>
                <a:cubicBezTo>
                  <a:pt x="1116" y="976"/>
                  <a:pt x="1129" y="976"/>
                  <a:pt x="1139" y="969"/>
                </a:cubicBezTo>
                <a:cubicBezTo>
                  <a:pt x="1270" y="880"/>
                  <a:pt x="1399" y="732"/>
                  <a:pt x="1403" y="726"/>
                </a:cubicBezTo>
                <a:cubicBezTo>
                  <a:pt x="1408" y="720"/>
                  <a:pt x="1410" y="713"/>
                  <a:pt x="1410" y="706"/>
                </a:cubicBezTo>
                <a:cubicBezTo>
                  <a:pt x="1410" y="699"/>
                  <a:pt x="1408" y="692"/>
                  <a:pt x="1403" y="686"/>
                </a:cubicBezTo>
                <a:cubicBezTo>
                  <a:pt x="1399" y="680"/>
                  <a:pt x="1270" y="532"/>
                  <a:pt x="1139" y="443"/>
                </a:cubicBezTo>
                <a:cubicBezTo>
                  <a:pt x="1134" y="440"/>
                  <a:pt x="1128" y="436"/>
                  <a:pt x="1122" y="4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8" name="Add User">
            <a:extLst>
              <a:ext uri="{FF2B5EF4-FFF2-40B4-BE49-F238E27FC236}">
                <a16:creationId xmlns:a16="http://schemas.microsoft.com/office/drawing/2014/main" id="{212B0E57-F536-4681-8D69-7B3D7FAD46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3134" y="1865434"/>
            <a:ext cx="160338" cy="160338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9" name="Group">
            <a:extLst>
              <a:ext uri="{FF2B5EF4-FFF2-40B4-BE49-F238E27FC236}">
                <a16:creationId xmlns:a16="http://schemas.microsoft.com/office/drawing/2014/main" id="{363EA264-7C6D-4BD3-91D6-92180E16D27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3289" y="2176076"/>
            <a:ext cx="163513" cy="144463"/>
          </a:xfrm>
          <a:custGeom>
            <a:avLst/>
            <a:gdLst>
              <a:gd name="T0" fmla="*/ 488 w 1411"/>
              <a:gd name="T1" fmla="*/ 0 h 1248"/>
              <a:gd name="T2" fmla="*/ 325 w 1411"/>
              <a:gd name="T3" fmla="*/ 162 h 1248"/>
              <a:gd name="T4" fmla="*/ 488 w 1411"/>
              <a:gd name="T5" fmla="*/ 325 h 1248"/>
              <a:gd name="T6" fmla="*/ 651 w 1411"/>
              <a:gd name="T7" fmla="*/ 162 h 1248"/>
              <a:gd name="T8" fmla="*/ 488 w 1411"/>
              <a:gd name="T9" fmla="*/ 0 h 1248"/>
              <a:gd name="T10" fmla="*/ 488 w 1411"/>
              <a:gd name="T11" fmla="*/ 325 h 1248"/>
              <a:gd name="T12" fmla="*/ 439 w 1411"/>
              <a:gd name="T13" fmla="*/ 330 h 1248"/>
              <a:gd name="T14" fmla="*/ 488 w 1411"/>
              <a:gd name="T15" fmla="*/ 488 h 1248"/>
              <a:gd name="T16" fmla="*/ 483 w 1411"/>
              <a:gd name="T17" fmla="*/ 553 h 1248"/>
              <a:gd name="T18" fmla="*/ 678 w 1411"/>
              <a:gd name="T19" fmla="*/ 434 h 1248"/>
              <a:gd name="T20" fmla="*/ 488 w 1411"/>
              <a:gd name="T21" fmla="*/ 325 h 1248"/>
              <a:gd name="T22" fmla="*/ 922 w 1411"/>
              <a:gd name="T23" fmla="*/ 0 h 1248"/>
              <a:gd name="T24" fmla="*/ 759 w 1411"/>
              <a:gd name="T25" fmla="*/ 162 h 1248"/>
              <a:gd name="T26" fmla="*/ 922 w 1411"/>
              <a:gd name="T27" fmla="*/ 325 h 1248"/>
              <a:gd name="T28" fmla="*/ 1085 w 1411"/>
              <a:gd name="T29" fmla="*/ 162 h 1248"/>
              <a:gd name="T30" fmla="*/ 922 w 1411"/>
              <a:gd name="T31" fmla="*/ 0 h 1248"/>
              <a:gd name="T32" fmla="*/ 922 w 1411"/>
              <a:gd name="T33" fmla="*/ 325 h 1248"/>
              <a:gd name="T34" fmla="*/ 732 w 1411"/>
              <a:gd name="T35" fmla="*/ 434 h 1248"/>
              <a:gd name="T36" fmla="*/ 927 w 1411"/>
              <a:gd name="T37" fmla="*/ 553 h 1248"/>
              <a:gd name="T38" fmla="*/ 922 w 1411"/>
              <a:gd name="T39" fmla="*/ 488 h 1248"/>
              <a:gd name="T40" fmla="*/ 972 w 1411"/>
              <a:gd name="T41" fmla="*/ 330 h 1248"/>
              <a:gd name="T42" fmla="*/ 922 w 1411"/>
              <a:gd name="T43" fmla="*/ 325 h 1248"/>
              <a:gd name="T44" fmla="*/ 217 w 1411"/>
              <a:gd name="T45" fmla="*/ 325 h 1248"/>
              <a:gd name="T46" fmla="*/ 54 w 1411"/>
              <a:gd name="T47" fmla="*/ 488 h 1248"/>
              <a:gd name="T48" fmla="*/ 217 w 1411"/>
              <a:gd name="T49" fmla="*/ 651 h 1248"/>
              <a:gd name="T50" fmla="*/ 380 w 1411"/>
              <a:gd name="T51" fmla="*/ 488 h 1248"/>
              <a:gd name="T52" fmla="*/ 217 w 1411"/>
              <a:gd name="T53" fmla="*/ 325 h 1248"/>
              <a:gd name="T54" fmla="*/ 217 w 1411"/>
              <a:gd name="T55" fmla="*/ 651 h 1248"/>
              <a:gd name="T56" fmla="*/ 0 w 1411"/>
              <a:gd name="T57" fmla="*/ 868 h 1248"/>
              <a:gd name="T58" fmla="*/ 0 w 1411"/>
              <a:gd name="T59" fmla="*/ 987 h 1248"/>
              <a:gd name="T60" fmla="*/ 217 w 1411"/>
              <a:gd name="T61" fmla="*/ 1031 h 1248"/>
              <a:gd name="T62" fmla="*/ 434 w 1411"/>
              <a:gd name="T63" fmla="*/ 987 h 1248"/>
              <a:gd name="T64" fmla="*/ 434 w 1411"/>
              <a:gd name="T65" fmla="*/ 868 h 1248"/>
              <a:gd name="T66" fmla="*/ 217 w 1411"/>
              <a:gd name="T67" fmla="*/ 651 h 1248"/>
              <a:gd name="T68" fmla="*/ 1194 w 1411"/>
              <a:gd name="T69" fmla="*/ 325 h 1248"/>
              <a:gd name="T70" fmla="*/ 1031 w 1411"/>
              <a:gd name="T71" fmla="*/ 488 h 1248"/>
              <a:gd name="T72" fmla="*/ 1194 w 1411"/>
              <a:gd name="T73" fmla="*/ 651 h 1248"/>
              <a:gd name="T74" fmla="*/ 1357 w 1411"/>
              <a:gd name="T75" fmla="*/ 488 h 1248"/>
              <a:gd name="T76" fmla="*/ 1194 w 1411"/>
              <a:gd name="T77" fmla="*/ 325 h 1248"/>
              <a:gd name="T78" fmla="*/ 1194 w 1411"/>
              <a:gd name="T79" fmla="*/ 651 h 1248"/>
              <a:gd name="T80" fmla="*/ 977 w 1411"/>
              <a:gd name="T81" fmla="*/ 868 h 1248"/>
              <a:gd name="T82" fmla="*/ 977 w 1411"/>
              <a:gd name="T83" fmla="*/ 987 h 1248"/>
              <a:gd name="T84" fmla="*/ 1194 w 1411"/>
              <a:gd name="T85" fmla="*/ 1031 h 1248"/>
              <a:gd name="T86" fmla="*/ 1411 w 1411"/>
              <a:gd name="T87" fmla="*/ 987 h 1248"/>
              <a:gd name="T88" fmla="*/ 1411 w 1411"/>
              <a:gd name="T89" fmla="*/ 868 h 1248"/>
              <a:gd name="T90" fmla="*/ 1194 w 1411"/>
              <a:gd name="T91" fmla="*/ 651 h 1248"/>
              <a:gd name="T92" fmla="*/ 705 w 1411"/>
              <a:gd name="T93" fmla="*/ 542 h 1248"/>
              <a:gd name="T94" fmla="*/ 542 w 1411"/>
              <a:gd name="T95" fmla="*/ 705 h 1248"/>
              <a:gd name="T96" fmla="*/ 705 w 1411"/>
              <a:gd name="T97" fmla="*/ 868 h 1248"/>
              <a:gd name="T98" fmla="*/ 868 w 1411"/>
              <a:gd name="T99" fmla="*/ 705 h 1248"/>
              <a:gd name="T100" fmla="*/ 705 w 1411"/>
              <a:gd name="T101" fmla="*/ 542 h 1248"/>
              <a:gd name="T102" fmla="*/ 705 w 1411"/>
              <a:gd name="T103" fmla="*/ 868 h 1248"/>
              <a:gd name="T104" fmla="*/ 488 w 1411"/>
              <a:gd name="T105" fmla="*/ 1085 h 1248"/>
              <a:gd name="T106" fmla="*/ 488 w 1411"/>
              <a:gd name="T107" fmla="*/ 1204 h 1248"/>
              <a:gd name="T108" fmla="*/ 705 w 1411"/>
              <a:gd name="T109" fmla="*/ 1248 h 1248"/>
              <a:gd name="T110" fmla="*/ 922 w 1411"/>
              <a:gd name="T111" fmla="*/ 1204 h 1248"/>
              <a:gd name="T112" fmla="*/ 922 w 1411"/>
              <a:gd name="T113" fmla="*/ 1085 h 1248"/>
              <a:gd name="T114" fmla="*/ 705 w 1411"/>
              <a:gd name="T115" fmla="*/ 868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1" h="1248">
                <a:moveTo>
                  <a:pt x="488" y="0"/>
                </a:moveTo>
                <a:cubicBezTo>
                  <a:pt x="398" y="0"/>
                  <a:pt x="325" y="72"/>
                  <a:pt x="325" y="162"/>
                </a:cubicBezTo>
                <a:cubicBezTo>
                  <a:pt x="325" y="252"/>
                  <a:pt x="398" y="325"/>
                  <a:pt x="488" y="325"/>
                </a:cubicBezTo>
                <a:cubicBezTo>
                  <a:pt x="578" y="325"/>
                  <a:pt x="651" y="252"/>
                  <a:pt x="651" y="162"/>
                </a:cubicBezTo>
                <a:cubicBezTo>
                  <a:pt x="651" y="72"/>
                  <a:pt x="578" y="0"/>
                  <a:pt x="488" y="0"/>
                </a:cubicBezTo>
                <a:close/>
                <a:moveTo>
                  <a:pt x="488" y="325"/>
                </a:moveTo>
                <a:cubicBezTo>
                  <a:pt x="472" y="325"/>
                  <a:pt x="455" y="325"/>
                  <a:pt x="439" y="330"/>
                </a:cubicBezTo>
                <a:cubicBezTo>
                  <a:pt x="472" y="374"/>
                  <a:pt x="488" y="428"/>
                  <a:pt x="488" y="488"/>
                </a:cubicBezTo>
                <a:cubicBezTo>
                  <a:pt x="488" y="510"/>
                  <a:pt x="483" y="531"/>
                  <a:pt x="483" y="553"/>
                </a:cubicBezTo>
                <a:cubicBezTo>
                  <a:pt x="526" y="487"/>
                  <a:pt x="597" y="445"/>
                  <a:pt x="678" y="434"/>
                </a:cubicBezTo>
                <a:cubicBezTo>
                  <a:pt x="640" y="369"/>
                  <a:pt x="570" y="325"/>
                  <a:pt x="488" y="325"/>
                </a:cubicBezTo>
                <a:close/>
                <a:moveTo>
                  <a:pt x="922" y="0"/>
                </a:moveTo>
                <a:cubicBezTo>
                  <a:pt x="832" y="0"/>
                  <a:pt x="759" y="72"/>
                  <a:pt x="759" y="162"/>
                </a:cubicBezTo>
                <a:cubicBezTo>
                  <a:pt x="759" y="252"/>
                  <a:pt x="832" y="325"/>
                  <a:pt x="922" y="325"/>
                </a:cubicBezTo>
                <a:cubicBezTo>
                  <a:pt x="1012" y="325"/>
                  <a:pt x="1085" y="252"/>
                  <a:pt x="1085" y="162"/>
                </a:cubicBezTo>
                <a:cubicBezTo>
                  <a:pt x="1085" y="72"/>
                  <a:pt x="1012" y="0"/>
                  <a:pt x="922" y="0"/>
                </a:cubicBezTo>
                <a:close/>
                <a:moveTo>
                  <a:pt x="922" y="325"/>
                </a:moveTo>
                <a:cubicBezTo>
                  <a:pt x="841" y="325"/>
                  <a:pt x="770" y="369"/>
                  <a:pt x="732" y="434"/>
                </a:cubicBezTo>
                <a:cubicBezTo>
                  <a:pt x="814" y="445"/>
                  <a:pt x="884" y="487"/>
                  <a:pt x="927" y="553"/>
                </a:cubicBezTo>
                <a:cubicBezTo>
                  <a:pt x="927" y="531"/>
                  <a:pt x="922" y="510"/>
                  <a:pt x="922" y="488"/>
                </a:cubicBezTo>
                <a:cubicBezTo>
                  <a:pt x="922" y="428"/>
                  <a:pt x="939" y="374"/>
                  <a:pt x="972" y="330"/>
                </a:cubicBezTo>
                <a:cubicBezTo>
                  <a:pt x="955" y="325"/>
                  <a:pt x="939" y="325"/>
                  <a:pt x="922" y="325"/>
                </a:cubicBezTo>
                <a:close/>
                <a:moveTo>
                  <a:pt x="217" y="325"/>
                </a:moveTo>
                <a:cubicBezTo>
                  <a:pt x="127" y="325"/>
                  <a:pt x="54" y="398"/>
                  <a:pt x="54" y="488"/>
                </a:cubicBezTo>
                <a:cubicBezTo>
                  <a:pt x="54" y="578"/>
                  <a:pt x="127" y="651"/>
                  <a:pt x="217" y="651"/>
                </a:cubicBezTo>
                <a:cubicBezTo>
                  <a:pt x="307" y="651"/>
                  <a:pt x="380" y="578"/>
                  <a:pt x="380" y="488"/>
                </a:cubicBezTo>
                <a:cubicBezTo>
                  <a:pt x="380" y="398"/>
                  <a:pt x="307" y="325"/>
                  <a:pt x="217" y="325"/>
                </a:cubicBezTo>
                <a:close/>
                <a:moveTo>
                  <a:pt x="217" y="651"/>
                </a:moveTo>
                <a:cubicBezTo>
                  <a:pt x="97" y="651"/>
                  <a:pt x="0" y="749"/>
                  <a:pt x="0" y="868"/>
                </a:cubicBezTo>
                <a:lnTo>
                  <a:pt x="0" y="987"/>
                </a:lnTo>
                <a:cubicBezTo>
                  <a:pt x="0" y="987"/>
                  <a:pt x="54" y="1031"/>
                  <a:pt x="217" y="1031"/>
                </a:cubicBezTo>
                <a:cubicBezTo>
                  <a:pt x="380" y="1031"/>
                  <a:pt x="434" y="987"/>
                  <a:pt x="434" y="987"/>
                </a:cubicBezTo>
                <a:lnTo>
                  <a:pt x="434" y="868"/>
                </a:lnTo>
                <a:cubicBezTo>
                  <a:pt x="434" y="749"/>
                  <a:pt x="336" y="651"/>
                  <a:pt x="217" y="651"/>
                </a:cubicBezTo>
                <a:close/>
                <a:moveTo>
                  <a:pt x="1194" y="325"/>
                </a:moveTo>
                <a:cubicBezTo>
                  <a:pt x="1104" y="325"/>
                  <a:pt x="1031" y="398"/>
                  <a:pt x="1031" y="488"/>
                </a:cubicBezTo>
                <a:cubicBezTo>
                  <a:pt x="1031" y="578"/>
                  <a:pt x="1104" y="651"/>
                  <a:pt x="1194" y="651"/>
                </a:cubicBezTo>
                <a:cubicBezTo>
                  <a:pt x="1284" y="651"/>
                  <a:pt x="1357" y="578"/>
                  <a:pt x="1357" y="488"/>
                </a:cubicBezTo>
                <a:cubicBezTo>
                  <a:pt x="1357" y="398"/>
                  <a:pt x="1284" y="325"/>
                  <a:pt x="1194" y="325"/>
                </a:cubicBezTo>
                <a:close/>
                <a:moveTo>
                  <a:pt x="1194" y="651"/>
                </a:moveTo>
                <a:cubicBezTo>
                  <a:pt x="1074" y="651"/>
                  <a:pt x="977" y="749"/>
                  <a:pt x="977" y="868"/>
                </a:cubicBezTo>
                <a:lnTo>
                  <a:pt x="977" y="987"/>
                </a:lnTo>
                <a:cubicBezTo>
                  <a:pt x="977" y="987"/>
                  <a:pt x="1031" y="1031"/>
                  <a:pt x="1194" y="1031"/>
                </a:cubicBezTo>
                <a:cubicBezTo>
                  <a:pt x="1357" y="1031"/>
                  <a:pt x="1411" y="987"/>
                  <a:pt x="1411" y="987"/>
                </a:cubicBezTo>
                <a:lnTo>
                  <a:pt x="1411" y="868"/>
                </a:lnTo>
                <a:cubicBezTo>
                  <a:pt x="1411" y="749"/>
                  <a:pt x="1313" y="651"/>
                  <a:pt x="1194" y="651"/>
                </a:cubicBezTo>
                <a:close/>
                <a:moveTo>
                  <a:pt x="705" y="542"/>
                </a:moveTo>
                <a:cubicBezTo>
                  <a:pt x="615" y="542"/>
                  <a:pt x="542" y="615"/>
                  <a:pt x="542" y="705"/>
                </a:cubicBezTo>
                <a:cubicBezTo>
                  <a:pt x="542" y="795"/>
                  <a:pt x="615" y="868"/>
                  <a:pt x="705" y="868"/>
                </a:cubicBezTo>
                <a:cubicBezTo>
                  <a:pt x="795" y="868"/>
                  <a:pt x="868" y="795"/>
                  <a:pt x="868" y="705"/>
                </a:cubicBezTo>
                <a:cubicBezTo>
                  <a:pt x="868" y="615"/>
                  <a:pt x="795" y="542"/>
                  <a:pt x="705" y="542"/>
                </a:cubicBezTo>
                <a:close/>
                <a:moveTo>
                  <a:pt x="705" y="868"/>
                </a:moveTo>
                <a:cubicBezTo>
                  <a:pt x="586" y="868"/>
                  <a:pt x="488" y="966"/>
                  <a:pt x="488" y="1085"/>
                </a:cubicBezTo>
                <a:lnTo>
                  <a:pt x="488" y="1204"/>
                </a:lnTo>
                <a:cubicBezTo>
                  <a:pt x="488" y="1204"/>
                  <a:pt x="542" y="1248"/>
                  <a:pt x="705" y="1248"/>
                </a:cubicBezTo>
                <a:cubicBezTo>
                  <a:pt x="868" y="1248"/>
                  <a:pt x="922" y="1204"/>
                  <a:pt x="922" y="1204"/>
                </a:cubicBezTo>
                <a:lnTo>
                  <a:pt x="922" y="1085"/>
                </a:lnTo>
                <a:cubicBezTo>
                  <a:pt x="922" y="966"/>
                  <a:pt x="825" y="868"/>
                  <a:pt x="705" y="868"/>
                </a:cubicBezTo>
                <a:close/>
              </a:path>
            </a:pathLst>
          </a:cu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4C32A950-7A09-4130-AF49-F612DF775CFD}"/>
              </a:ext>
            </a:extLst>
          </p:cNvPr>
          <p:cNvGrpSpPr/>
          <p:nvPr/>
        </p:nvGrpSpPr>
        <p:grpSpPr>
          <a:xfrm>
            <a:off x="212573" y="2775909"/>
            <a:ext cx="124464" cy="137420"/>
            <a:chOff x="4611380" y="3281408"/>
            <a:chExt cx="469876" cy="518792"/>
          </a:xfrm>
        </p:grpSpPr>
        <p:sp>
          <p:nvSpPr>
            <p:cNvPr id="76" name="Speech Bubble">
              <a:extLst>
                <a:ext uri="{FF2B5EF4-FFF2-40B4-BE49-F238E27FC236}">
                  <a16:creationId xmlns:a16="http://schemas.microsoft.com/office/drawing/2014/main" id="{DCE50BF8-7A46-4247-9ED9-11B22825AA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7" name="Arrow Down (2)">
              <a:extLst>
                <a:ext uri="{FF2B5EF4-FFF2-40B4-BE49-F238E27FC236}">
                  <a16:creationId xmlns:a16="http://schemas.microsoft.com/office/drawing/2014/main" id="{E4961080-FAAD-4D61-BE0B-8653AC6B32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54D721A0-6454-48C5-AC43-439BCFFAB256}"/>
              </a:ext>
            </a:extLst>
          </p:cNvPr>
          <p:cNvGrpSpPr/>
          <p:nvPr/>
        </p:nvGrpSpPr>
        <p:grpSpPr>
          <a:xfrm>
            <a:off x="216225" y="2483044"/>
            <a:ext cx="124464" cy="137420"/>
            <a:chOff x="5240030" y="3281408"/>
            <a:chExt cx="469876" cy="518792"/>
          </a:xfrm>
        </p:grpSpPr>
        <p:sp>
          <p:nvSpPr>
            <p:cNvPr id="79" name="Speech Bubble">
              <a:extLst>
                <a:ext uri="{FF2B5EF4-FFF2-40B4-BE49-F238E27FC236}">
                  <a16:creationId xmlns:a16="http://schemas.microsoft.com/office/drawing/2014/main" id="{EBFCBF56-0FE5-499F-8710-A171A2F80A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0" name="Arrow Down (2)">
              <a:extLst>
                <a:ext uri="{FF2B5EF4-FFF2-40B4-BE49-F238E27FC236}">
                  <a16:creationId xmlns:a16="http://schemas.microsoft.com/office/drawing/2014/main" id="{58488F93-0925-4D85-9097-3AD79266F47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2" name="Window Body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5DB9C03-2B9F-4621-B230-A24A21180915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4771" y="3024109"/>
            <a:ext cx="1569505" cy="240070"/>
          </a:xfrm>
          <a:prstGeom prst="rect">
            <a:avLst/>
          </a:prstGeom>
          <a:solidFill>
            <a:schemeClr val="accent5">
              <a:lumMod val="20000"/>
              <a:lumOff val="80000"/>
              <a:alpha val="58824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99A2DF0F-FFE4-4A35-9711-3151BBA5EFA9}"/>
              </a:ext>
            </a:extLst>
          </p:cNvPr>
          <p:cNvGrpSpPr/>
          <p:nvPr/>
        </p:nvGrpSpPr>
        <p:grpSpPr>
          <a:xfrm>
            <a:off x="212573" y="2767292"/>
            <a:ext cx="124464" cy="137420"/>
            <a:chOff x="4611380" y="3281408"/>
            <a:chExt cx="469876" cy="518792"/>
          </a:xfrm>
        </p:grpSpPr>
        <p:sp>
          <p:nvSpPr>
            <p:cNvPr id="86" name="Speech Bubble">
              <a:extLst>
                <a:ext uri="{FF2B5EF4-FFF2-40B4-BE49-F238E27FC236}">
                  <a16:creationId xmlns:a16="http://schemas.microsoft.com/office/drawing/2014/main" id="{71DD1909-B1D6-4E16-B145-EDF52F58DD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138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7" name="Arrow Down (2)">
              <a:extLst>
                <a:ext uri="{FF2B5EF4-FFF2-40B4-BE49-F238E27FC236}">
                  <a16:creationId xmlns:a16="http://schemas.microsoft.com/office/drawing/2014/main" id="{84B94FC5-E814-44B7-9229-FCA81EFB96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772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783806ED-BD2B-4702-943A-EF3013776401}"/>
              </a:ext>
            </a:extLst>
          </p:cNvPr>
          <p:cNvGrpSpPr/>
          <p:nvPr/>
        </p:nvGrpSpPr>
        <p:grpSpPr>
          <a:xfrm>
            <a:off x="216225" y="2474427"/>
            <a:ext cx="124464" cy="137420"/>
            <a:chOff x="5240030" y="3281408"/>
            <a:chExt cx="469876" cy="518792"/>
          </a:xfrm>
        </p:grpSpPr>
        <p:sp>
          <p:nvSpPr>
            <p:cNvPr id="89" name="Speech Bubble">
              <a:extLst>
                <a:ext uri="{FF2B5EF4-FFF2-40B4-BE49-F238E27FC236}">
                  <a16:creationId xmlns:a16="http://schemas.microsoft.com/office/drawing/2014/main" id="{E5216CEC-3D76-493F-8C76-46DF8D07D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0030" y="3281408"/>
              <a:ext cx="469876" cy="474533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Arrow Down (2)">
              <a:extLst>
                <a:ext uri="{FF2B5EF4-FFF2-40B4-BE49-F238E27FC236}">
                  <a16:creationId xmlns:a16="http://schemas.microsoft.com/office/drawing/2014/main" id="{BCA45929-B57D-447C-8CA3-344E631792A1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5486379" y="3554790"/>
              <a:ext cx="198342" cy="245410"/>
            </a:xfrm>
            <a:custGeom>
              <a:avLst/>
              <a:gdLst>
                <a:gd name="T0" fmla="*/ 809 w 810"/>
                <a:gd name="T1" fmla="*/ 377 h 1003"/>
                <a:gd name="T2" fmla="*/ 680 w 810"/>
                <a:gd name="T3" fmla="*/ 966 h 1003"/>
                <a:gd name="T4" fmla="*/ 655 w 810"/>
                <a:gd name="T5" fmla="*/ 993 h 1003"/>
                <a:gd name="T6" fmla="*/ 620 w 810"/>
                <a:gd name="T7" fmla="*/ 1000 h 1003"/>
                <a:gd name="T8" fmla="*/ 45 w 810"/>
                <a:gd name="T9" fmla="*/ 818 h 1003"/>
                <a:gd name="T10" fmla="*/ 13 w 810"/>
                <a:gd name="T11" fmla="*/ 770 h 1003"/>
                <a:gd name="T12" fmla="*/ 44 w 810"/>
                <a:gd name="T13" fmla="*/ 717 h 1003"/>
                <a:gd name="T14" fmla="*/ 217 w 810"/>
                <a:gd name="T15" fmla="*/ 617 h 1003"/>
                <a:gd name="T16" fmla="*/ 2 w 810"/>
                <a:gd name="T17" fmla="*/ 161 h 1003"/>
                <a:gd name="T18" fmla="*/ 107 w 810"/>
                <a:gd name="T19" fmla="*/ 43 h 1003"/>
                <a:gd name="T20" fmla="*/ 254 w 810"/>
                <a:gd name="T21" fmla="*/ 15 h 1003"/>
                <a:gd name="T22" fmla="*/ 549 w 810"/>
                <a:gd name="T23" fmla="*/ 425 h 1003"/>
                <a:gd name="T24" fmla="*/ 722 w 810"/>
                <a:gd name="T25" fmla="*/ 326 h 1003"/>
                <a:gd name="T26" fmla="*/ 779 w 810"/>
                <a:gd name="T27" fmla="*/ 324 h 1003"/>
                <a:gd name="T28" fmla="*/ 809 w 810"/>
                <a:gd name="T29" fmla="*/ 37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0" h="1003">
                  <a:moveTo>
                    <a:pt x="809" y="377"/>
                  </a:moveTo>
                  <a:cubicBezTo>
                    <a:pt x="791" y="653"/>
                    <a:pt x="688" y="957"/>
                    <a:pt x="680" y="966"/>
                  </a:cubicBezTo>
                  <a:cubicBezTo>
                    <a:pt x="677" y="976"/>
                    <a:pt x="667" y="991"/>
                    <a:pt x="655" y="993"/>
                  </a:cubicBezTo>
                  <a:cubicBezTo>
                    <a:pt x="643" y="996"/>
                    <a:pt x="630" y="1003"/>
                    <a:pt x="620" y="1000"/>
                  </a:cubicBezTo>
                  <a:cubicBezTo>
                    <a:pt x="609" y="998"/>
                    <a:pt x="294" y="936"/>
                    <a:pt x="45" y="818"/>
                  </a:cubicBezTo>
                  <a:cubicBezTo>
                    <a:pt x="25" y="807"/>
                    <a:pt x="14" y="788"/>
                    <a:pt x="13" y="770"/>
                  </a:cubicBezTo>
                  <a:cubicBezTo>
                    <a:pt x="13" y="748"/>
                    <a:pt x="24" y="728"/>
                    <a:pt x="44" y="717"/>
                  </a:cubicBezTo>
                  <a:lnTo>
                    <a:pt x="217" y="617"/>
                  </a:lnTo>
                  <a:cubicBezTo>
                    <a:pt x="217" y="617"/>
                    <a:pt x="0" y="188"/>
                    <a:pt x="2" y="161"/>
                  </a:cubicBezTo>
                  <a:cubicBezTo>
                    <a:pt x="6" y="123"/>
                    <a:pt x="53" y="73"/>
                    <a:pt x="107" y="43"/>
                  </a:cubicBezTo>
                  <a:cubicBezTo>
                    <a:pt x="155" y="11"/>
                    <a:pt x="219" y="0"/>
                    <a:pt x="254" y="15"/>
                  </a:cubicBezTo>
                  <a:cubicBezTo>
                    <a:pt x="279" y="27"/>
                    <a:pt x="549" y="425"/>
                    <a:pt x="549" y="425"/>
                  </a:cubicBezTo>
                  <a:lnTo>
                    <a:pt x="722" y="326"/>
                  </a:lnTo>
                  <a:cubicBezTo>
                    <a:pt x="742" y="314"/>
                    <a:pt x="764" y="314"/>
                    <a:pt x="779" y="324"/>
                  </a:cubicBezTo>
                  <a:cubicBezTo>
                    <a:pt x="798" y="335"/>
                    <a:pt x="810" y="355"/>
                    <a:pt x="809" y="377"/>
                  </a:cubicBezTo>
                  <a:close/>
                </a:path>
              </a:pathLst>
            </a:custGeom>
            <a:solidFill>
              <a:srgbClr val="6F6F6F"/>
            </a:solidFill>
            <a:ln w="1905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" name="직사각형 4">
            <a:extLst>
              <a:ext uri="{FF2B5EF4-FFF2-40B4-BE49-F238E27FC236}">
                <a16:creationId xmlns:a16="http://schemas.microsoft.com/office/drawing/2014/main" id="{138F9CE6-86BE-4DA3-A534-067A2BFA1203}"/>
              </a:ext>
            </a:extLst>
          </p:cNvPr>
          <p:cNvSpPr/>
          <p:nvPr/>
        </p:nvSpPr>
        <p:spPr>
          <a:xfrm>
            <a:off x="168657" y="3036422"/>
            <a:ext cx="8838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대화방 설정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2" name="Settings (2)">
            <a:extLst>
              <a:ext uri="{FF2B5EF4-FFF2-40B4-BE49-F238E27FC236}">
                <a16:creationId xmlns:a16="http://schemas.microsoft.com/office/drawing/2014/main" id="{23FD88D7-386C-4DE0-99EA-81457CEAB07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16489" y="3072144"/>
            <a:ext cx="144000" cy="144000"/>
          </a:xfrm>
          <a:custGeom>
            <a:avLst/>
            <a:gdLst>
              <a:gd name="T0" fmla="*/ 886 w 1401"/>
              <a:gd name="T1" fmla="*/ 32 h 1403"/>
              <a:gd name="T2" fmla="*/ 853 w 1401"/>
              <a:gd name="T3" fmla="*/ 190 h 1403"/>
              <a:gd name="T4" fmla="*/ 718 w 1401"/>
              <a:gd name="T5" fmla="*/ 246 h 1403"/>
              <a:gd name="T6" fmla="*/ 806 w 1401"/>
              <a:gd name="T7" fmla="*/ 380 h 1403"/>
              <a:gd name="T8" fmla="*/ 750 w 1401"/>
              <a:gd name="T9" fmla="*/ 516 h 1403"/>
              <a:gd name="T10" fmla="*/ 906 w 1401"/>
              <a:gd name="T11" fmla="*/ 548 h 1403"/>
              <a:gd name="T12" fmla="*/ 964 w 1401"/>
              <a:gd name="T13" fmla="*/ 684 h 1403"/>
              <a:gd name="T14" fmla="*/ 1096 w 1401"/>
              <a:gd name="T15" fmla="*/ 595 h 1403"/>
              <a:gd name="T16" fmla="*/ 1235 w 1401"/>
              <a:gd name="T17" fmla="*/ 651 h 1403"/>
              <a:gd name="T18" fmla="*/ 1264 w 1401"/>
              <a:gd name="T19" fmla="*/ 495 h 1403"/>
              <a:gd name="T20" fmla="*/ 1401 w 1401"/>
              <a:gd name="T21" fmla="*/ 438 h 1403"/>
              <a:gd name="T22" fmla="*/ 1311 w 1401"/>
              <a:gd name="T23" fmla="*/ 305 h 1403"/>
              <a:gd name="T24" fmla="*/ 1369 w 1401"/>
              <a:gd name="T25" fmla="*/ 168 h 1403"/>
              <a:gd name="T26" fmla="*/ 1213 w 1401"/>
              <a:gd name="T27" fmla="*/ 138 h 1403"/>
              <a:gd name="T28" fmla="*/ 1154 w 1401"/>
              <a:gd name="T29" fmla="*/ 0 h 1403"/>
              <a:gd name="T30" fmla="*/ 1023 w 1401"/>
              <a:gd name="T31" fmla="*/ 88 h 1403"/>
              <a:gd name="T32" fmla="*/ 1059 w 1401"/>
              <a:gd name="T33" fmla="*/ 221 h 1403"/>
              <a:gd name="T34" fmla="*/ 1172 w 1401"/>
              <a:gd name="T35" fmla="*/ 390 h 1403"/>
              <a:gd name="T36" fmla="*/ 947 w 1401"/>
              <a:gd name="T37" fmla="*/ 295 h 1403"/>
              <a:gd name="T38" fmla="*/ 402 w 1401"/>
              <a:gd name="T39" fmla="*/ 480 h 1403"/>
              <a:gd name="T40" fmla="*/ 289 w 1401"/>
              <a:gd name="T41" fmla="*/ 655 h 1403"/>
              <a:gd name="T42" fmla="*/ 94 w 1401"/>
              <a:gd name="T43" fmla="*/ 655 h 1403"/>
              <a:gd name="T44" fmla="*/ 134 w 1401"/>
              <a:gd name="T45" fmla="*/ 860 h 1403"/>
              <a:gd name="T46" fmla="*/ 0 w 1401"/>
              <a:gd name="T47" fmla="*/ 997 h 1403"/>
              <a:gd name="T48" fmla="*/ 173 w 1401"/>
              <a:gd name="T49" fmla="*/ 1114 h 1403"/>
              <a:gd name="T50" fmla="*/ 175 w 1401"/>
              <a:gd name="T51" fmla="*/ 1308 h 1403"/>
              <a:gd name="T52" fmla="*/ 378 w 1401"/>
              <a:gd name="T53" fmla="*/ 1265 h 1403"/>
              <a:gd name="T54" fmla="*/ 518 w 1401"/>
              <a:gd name="T55" fmla="*/ 1403 h 1403"/>
              <a:gd name="T56" fmla="*/ 633 w 1401"/>
              <a:gd name="T57" fmla="*/ 1228 h 1403"/>
              <a:gd name="T58" fmla="*/ 828 w 1401"/>
              <a:gd name="T59" fmla="*/ 1226 h 1403"/>
              <a:gd name="T60" fmla="*/ 784 w 1401"/>
              <a:gd name="T61" fmla="*/ 1021 h 1403"/>
              <a:gd name="T62" fmla="*/ 921 w 1401"/>
              <a:gd name="T63" fmla="*/ 882 h 1403"/>
              <a:gd name="T64" fmla="*/ 746 w 1401"/>
              <a:gd name="T65" fmla="*/ 770 h 1403"/>
              <a:gd name="T66" fmla="*/ 745 w 1401"/>
              <a:gd name="T67" fmla="*/ 573 h 1403"/>
              <a:gd name="T68" fmla="*/ 541 w 1401"/>
              <a:gd name="T69" fmla="*/ 618 h 1403"/>
              <a:gd name="T70" fmla="*/ 402 w 1401"/>
              <a:gd name="T71" fmla="*/ 480 h 1403"/>
              <a:gd name="T72" fmla="*/ 621 w 1401"/>
              <a:gd name="T73" fmla="*/ 941 h 1403"/>
              <a:gd name="T74" fmla="*/ 300 w 1401"/>
              <a:gd name="T75" fmla="*/ 941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1" h="1403">
                <a:moveTo>
                  <a:pt x="967" y="0"/>
                </a:moveTo>
                <a:lnTo>
                  <a:pt x="886" y="32"/>
                </a:lnTo>
                <a:lnTo>
                  <a:pt x="908" y="136"/>
                </a:lnTo>
                <a:cubicBezTo>
                  <a:pt x="887" y="151"/>
                  <a:pt x="869" y="169"/>
                  <a:pt x="853" y="190"/>
                </a:cubicBezTo>
                <a:lnTo>
                  <a:pt x="752" y="165"/>
                </a:lnTo>
                <a:lnTo>
                  <a:pt x="718" y="246"/>
                </a:lnTo>
                <a:lnTo>
                  <a:pt x="806" y="304"/>
                </a:lnTo>
                <a:cubicBezTo>
                  <a:pt x="802" y="329"/>
                  <a:pt x="802" y="355"/>
                  <a:pt x="806" y="380"/>
                </a:cubicBezTo>
                <a:lnTo>
                  <a:pt x="716" y="434"/>
                </a:lnTo>
                <a:lnTo>
                  <a:pt x="750" y="516"/>
                </a:lnTo>
                <a:lnTo>
                  <a:pt x="853" y="494"/>
                </a:lnTo>
                <a:cubicBezTo>
                  <a:pt x="868" y="514"/>
                  <a:pt x="885" y="533"/>
                  <a:pt x="906" y="548"/>
                </a:cubicBezTo>
                <a:lnTo>
                  <a:pt x="882" y="650"/>
                </a:lnTo>
                <a:lnTo>
                  <a:pt x="964" y="684"/>
                </a:lnTo>
                <a:lnTo>
                  <a:pt x="1021" y="595"/>
                </a:lnTo>
                <a:cubicBezTo>
                  <a:pt x="1047" y="599"/>
                  <a:pt x="1071" y="599"/>
                  <a:pt x="1096" y="595"/>
                </a:cubicBezTo>
                <a:lnTo>
                  <a:pt x="1154" y="685"/>
                </a:lnTo>
                <a:lnTo>
                  <a:pt x="1235" y="651"/>
                </a:lnTo>
                <a:lnTo>
                  <a:pt x="1211" y="548"/>
                </a:lnTo>
                <a:cubicBezTo>
                  <a:pt x="1231" y="533"/>
                  <a:pt x="1249" y="516"/>
                  <a:pt x="1264" y="495"/>
                </a:cubicBezTo>
                <a:lnTo>
                  <a:pt x="1367" y="519"/>
                </a:lnTo>
                <a:lnTo>
                  <a:pt x="1401" y="438"/>
                </a:lnTo>
                <a:lnTo>
                  <a:pt x="1311" y="382"/>
                </a:lnTo>
                <a:cubicBezTo>
                  <a:pt x="1315" y="356"/>
                  <a:pt x="1315" y="330"/>
                  <a:pt x="1311" y="305"/>
                </a:cubicBezTo>
                <a:lnTo>
                  <a:pt x="1401" y="250"/>
                </a:lnTo>
                <a:lnTo>
                  <a:pt x="1369" y="168"/>
                </a:lnTo>
                <a:lnTo>
                  <a:pt x="1265" y="192"/>
                </a:lnTo>
                <a:cubicBezTo>
                  <a:pt x="1251" y="171"/>
                  <a:pt x="1234" y="153"/>
                  <a:pt x="1213" y="138"/>
                </a:cubicBezTo>
                <a:lnTo>
                  <a:pt x="1235" y="34"/>
                </a:lnTo>
                <a:lnTo>
                  <a:pt x="1154" y="0"/>
                </a:lnTo>
                <a:lnTo>
                  <a:pt x="1099" y="90"/>
                </a:lnTo>
                <a:cubicBezTo>
                  <a:pt x="1074" y="86"/>
                  <a:pt x="1048" y="85"/>
                  <a:pt x="1023" y="88"/>
                </a:cubicBezTo>
                <a:lnTo>
                  <a:pt x="967" y="0"/>
                </a:lnTo>
                <a:close/>
                <a:moveTo>
                  <a:pt x="1059" y="221"/>
                </a:moveTo>
                <a:cubicBezTo>
                  <a:pt x="1075" y="221"/>
                  <a:pt x="1090" y="223"/>
                  <a:pt x="1106" y="229"/>
                </a:cubicBezTo>
                <a:cubicBezTo>
                  <a:pt x="1169" y="255"/>
                  <a:pt x="1198" y="328"/>
                  <a:pt x="1172" y="390"/>
                </a:cubicBezTo>
                <a:cubicBezTo>
                  <a:pt x="1146" y="453"/>
                  <a:pt x="1075" y="483"/>
                  <a:pt x="1013" y="456"/>
                </a:cubicBezTo>
                <a:cubicBezTo>
                  <a:pt x="950" y="430"/>
                  <a:pt x="920" y="358"/>
                  <a:pt x="947" y="295"/>
                </a:cubicBezTo>
                <a:cubicBezTo>
                  <a:pt x="966" y="248"/>
                  <a:pt x="1011" y="221"/>
                  <a:pt x="1059" y="221"/>
                </a:cubicBezTo>
                <a:close/>
                <a:moveTo>
                  <a:pt x="402" y="480"/>
                </a:moveTo>
                <a:lnTo>
                  <a:pt x="380" y="616"/>
                </a:lnTo>
                <a:cubicBezTo>
                  <a:pt x="347" y="624"/>
                  <a:pt x="317" y="638"/>
                  <a:pt x="289" y="655"/>
                </a:cubicBezTo>
                <a:lnTo>
                  <a:pt x="175" y="573"/>
                </a:lnTo>
                <a:lnTo>
                  <a:pt x="94" y="655"/>
                </a:lnTo>
                <a:lnTo>
                  <a:pt x="173" y="768"/>
                </a:lnTo>
                <a:cubicBezTo>
                  <a:pt x="156" y="797"/>
                  <a:pt x="142" y="827"/>
                  <a:pt x="134" y="860"/>
                </a:cubicBezTo>
                <a:lnTo>
                  <a:pt x="0" y="882"/>
                </a:lnTo>
                <a:lnTo>
                  <a:pt x="0" y="997"/>
                </a:lnTo>
                <a:lnTo>
                  <a:pt x="134" y="1021"/>
                </a:lnTo>
                <a:cubicBezTo>
                  <a:pt x="142" y="1054"/>
                  <a:pt x="156" y="1086"/>
                  <a:pt x="173" y="1114"/>
                </a:cubicBezTo>
                <a:lnTo>
                  <a:pt x="94" y="1226"/>
                </a:lnTo>
                <a:lnTo>
                  <a:pt x="175" y="1308"/>
                </a:lnTo>
                <a:lnTo>
                  <a:pt x="287" y="1228"/>
                </a:lnTo>
                <a:cubicBezTo>
                  <a:pt x="315" y="1245"/>
                  <a:pt x="346" y="1257"/>
                  <a:pt x="378" y="1265"/>
                </a:cubicBezTo>
                <a:lnTo>
                  <a:pt x="402" y="1403"/>
                </a:lnTo>
                <a:lnTo>
                  <a:pt x="518" y="1403"/>
                </a:lnTo>
                <a:lnTo>
                  <a:pt x="541" y="1265"/>
                </a:lnTo>
                <a:cubicBezTo>
                  <a:pt x="574" y="1257"/>
                  <a:pt x="605" y="1245"/>
                  <a:pt x="633" y="1228"/>
                </a:cubicBezTo>
                <a:lnTo>
                  <a:pt x="746" y="1308"/>
                </a:lnTo>
                <a:lnTo>
                  <a:pt x="828" y="1226"/>
                </a:lnTo>
                <a:lnTo>
                  <a:pt x="746" y="1113"/>
                </a:lnTo>
                <a:cubicBezTo>
                  <a:pt x="763" y="1085"/>
                  <a:pt x="776" y="1054"/>
                  <a:pt x="784" y="1021"/>
                </a:cubicBezTo>
                <a:lnTo>
                  <a:pt x="921" y="997"/>
                </a:lnTo>
                <a:lnTo>
                  <a:pt x="921" y="882"/>
                </a:lnTo>
                <a:lnTo>
                  <a:pt x="784" y="860"/>
                </a:lnTo>
                <a:cubicBezTo>
                  <a:pt x="776" y="828"/>
                  <a:pt x="763" y="798"/>
                  <a:pt x="746" y="770"/>
                </a:cubicBezTo>
                <a:lnTo>
                  <a:pt x="826" y="655"/>
                </a:lnTo>
                <a:lnTo>
                  <a:pt x="745" y="573"/>
                </a:lnTo>
                <a:lnTo>
                  <a:pt x="633" y="655"/>
                </a:lnTo>
                <a:cubicBezTo>
                  <a:pt x="605" y="638"/>
                  <a:pt x="574" y="626"/>
                  <a:pt x="541" y="618"/>
                </a:cubicBezTo>
                <a:lnTo>
                  <a:pt x="518" y="480"/>
                </a:lnTo>
                <a:lnTo>
                  <a:pt x="402" y="480"/>
                </a:lnTo>
                <a:close/>
                <a:moveTo>
                  <a:pt x="460" y="780"/>
                </a:moveTo>
                <a:cubicBezTo>
                  <a:pt x="549" y="780"/>
                  <a:pt x="621" y="853"/>
                  <a:pt x="621" y="941"/>
                </a:cubicBezTo>
                <a:cubicBezTo>
                  <a:pt x="621" y="1030"/>
                  <a:pt x="549" y="1103"/>
                  <a:pt x="460" y="1103"/>
                </a:cubicBezTo>
                <a:cubicBezTo>
                  <a:pt x="371" y="1103"/>
                  <a:pt x="300" y="1030"/>
                  <a:pt x="300" y="941"/>
                </a:cubicBezTo>
                <a:cubicBezTo>
                  <a:pt x="300" y="853"/>
                  <a:pt x="371" y="780"/>
                  <a:pt x="460" y="780"/>
                </a:cubicBezTo>
                <a:close/>
              </a:path>
            </a:pathLst>
          </a:custGeom>
          <a:solidFill>
            <a:srgbClr val="6F6F6F"/>
          </a:solidFill>
          <a:ln w="9525">
            <a:solidFill>
              <a:srgbClr val="6F6F6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453ABBBD-AC7C-4D0F-9B1D-B0F07D490231}"/>
              </a:ext>
            </a:extLst>
          </p:cNvPr>
          <p:cNvSpPr/>
          <p:nvPr/>
        </p:nvSpPr>
        <p:spPr>
          <a:xfrm>
            <a:off x="172518" y="3033635"/>
            <a:ext cx="1154631" cy="217886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516D9F5C-7D8C-4356-9F9C-2C5A028E22DA}"/>
              </a:ext>
            </a:extLst>
          </p:cNvPr>
          <p:cNvSpPr>
            <a:spLocks noChangeAspect="1"/>
          </p:cNvSpPr>
          <p:nvPr/>
        </p:nvSpPr>
        <p:spPr>
          <a:xfrm>
            <a:off x="1269778" y="30347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4C1B51AE-542F-4CAD-8109-DEB24EF12BD8}"/>
              </a:ext>
            </a:extLst>
          </p:cNvPr>
          <p:cNvSpPr/>
          <p:nvPr/>
        </p:nvSpPr>
        <p:spPr>
          <a:xfrm>
            <a:off x="1889377" y="887096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D1391B1A-0884-497D-BA39-D0BF9F9CE2F0}"/>
              </a:ext>
            </a:extLst>
          </p:cNvPr>
          <p:cNvGrpSpPr/>
          <p:nvPr/>
        </p:nvGrpSpPr>
        <p:grpSpPr>
          <a:xfrm>
            <a:off x="7288976" y="962273"/>
            <a:ext cx="1055631" cy="216000"/>
            <a:chOff x="6311922" y="1383762"/>
            <a:chExt cx="1055631" cy="216000"/>
          </a:xfrm>
        </p:grpSpPr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DA748BE9-F504-459F-B039-87EC152ED908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99" name="Oval">
                <a:extLst>
                  <a:ext uri="{FF2B5EF4-FFF2-40B4-BE49-F238E27FC236}">
                    <a16:creationId xmlns:a16="http://schemas.microsoft.com/office/drawing/2014/main" id="{D47EB549-3BD7-4640-B178-49DF06106ED0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0" name="Oval">
                <a:extLst>
                  <a:ext uri="{FF2B5EF4-FFF2-40B4-BE49-F238E27FC236}">
                    <a16:creationId xmlns:a16="http://schemas.microsoft.com/office/drawing/2014/main" id="{D1C02734-F964-4E1F-9F4C-69DB6CF990AD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1" name="Oval">
                <a:extLst>
                  <a:ext uri="{FF2B5EF4-FFF2-40B4-BE49-F238E27FC236}">
                    <a16:creationId xmlns:a16="http://schemas.microsoft.com/office/drawing/2014/main" id="{AEE528F5-8C51-4D4E-8763-AFF3B8C00B46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296" name="그래픽 295" descr="신호음 장치">
              <a:extLst>
                <a:ext uri="{FF2B5EF4-FFF2-40B4-BE49-F238E27FC236}">
                  <a16:creationId xmlns:a16="http://schemas.microsoft.com/office/drawing/2014/main" id="{46B2EA8C-F830-47B0-B617-76B7CFE471F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97" name="Hamburger Button">
              <a:extLst>
                <a:ext uri="{FF2B5EF4-FFF2-40B4-BE49-F238E27FC236}">
                  <a16:creationId xmlns:a16="http://schemas.microsoft.com/office/drawing/2014/main" id="{60F9D578-ADF0-4B54-8FC9-69EA865E6C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8" name="Search Icon">
              <a:extLst>
                <a:ext uri="{FF2B5EF4-FFF2-40B4-BE49-F238E27FC236}">
                  <a16:creationId xmlns:a16="http://schemas.microsoft.com/office/drawing/2014/main" id="{2B370760-78E1-4D40-985B-2C2760E4FE6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E1BAE5AA-25F8-49CE-92BB-2D4DC77397A5}"/>
              </a:ext>
            </a:extLst>
          </p:cNvPr>
          <p:cNvSpPr/>
          <p:nvPr/>
        </p:nvSpPr>
        <p:spPr>
          <a:xfrm flipV="1">
            <a:off x="1888730" y="886601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4B6C33C9-F6E1-4F50-967C-C7DE70C298CC}"/>
              </a:ext>
            </a:extLst>
          </p:cNvPr>
          <p:cNvGrpSpPr/>
          <p:nvPr/>
        </p:nvGrpSpPr>
        <p:grpSpPr>
          <a:xfrm>
            <a:off x="1904806" y="941830"/>
            <a:ext cx="3456877" cy="5056216"/>
            <a:chOff x="1904806" y="941830"/>
            <a:chExt cx="3456877" cy="5056216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C1C3EC4-F71E-424C-88D9-BB2D2FAD8BA6}"/>
                </a:ext>
              </a:extLst>
            </p:cNvPr>
            <p:cNvGrpSpPr/>
            <p:nvPr/>
          </p:nvGrpSpPr>
          <p:grpSpPr>
            <a:xfrm>
              <a:off x="3329566" y="2992764"/>
              <a:ext cx="1936200" cy="667339"/>
              <a:chOff x="5302354" y="2529723"/>
              <a:chExt cx="1936200" cy="667339"/>
            </a:xfrm>
          </p:grpSpPr>
          <p:pic>
            <p:nvPicPr>
              <p:cNvPr id="230" name="그림 229">
                <a:extLst>
                  <a:ext uri="{FF2B5EF4-FFF2-40B4-BE49-F238E27FC236}">
                    <a16:creationId xmlns:a16="http://schemas.microsoft.com/office/drawing/2014/main" id="{C1556E41-D2E0-4313-BA98-617BF2AEA1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5850500" y="2529723"/>
                <a:ext cx="1388054" cy="638946"/>
              </a:xfrm>
              <a:prstGeom prst="rect">
                <a:avLst/>
              </a:prstGeom>
            </p:spPr>
          </p:pic>
          <p:sp>
            <p:nvSpPr>
              <p:cNvPr id="231" name="직사각형 230">
                <a:extLst>
                  <a:ext uri="{FF2B5EF4-FFF2-40B4-BE49-F238E27FC236}">
                    <a16:creationId xmlns:a16="http://schemas.microsoft.com/office/drawing/2014/main" id="{3F45B6CF-1262-404F-948A-298A6EE2E3C1}"/>
                  </a:ext>
                </a:extLst>
              </p:cNvPr>
              <p:cNvSpPr/>
              <p:nvPr/>
            </p:nvSpPr>
            <p:spPr>
              <a:xfrm>
                <a:off x="53023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12:47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5DC0D93C-D48F-4677-8D27-30763E435562}"/>
                  </a:ext>
                </a:extLst>
              </p:cNvPr>
              <p:cNvSpPr/>
              <p:nvPr/>
            </p:nvSpPr>
            <p:spPr>
              <a:xfrm>
                <a:off x="56822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754CE6F6-B174-492E-B978-85821302876D}"/>
                </a:ext>
              </a:extLst>
            </p:cNvPr>
            <p:cNvGrpSpPr/>
            <p:nvPr/>
          </p:nvGrpSpPr>
          <p:grpSpPr>
            <a:xfrm>
              <a:off x="3929318" y="3740903"/>
              <a:ext cx="1305119" cy="511020"/>
              <a:chOff x="5902106" y="3594092"/>
              <a:chExt cx="1305119" cy="511020"/>
            </a:xfrm>
          </p:grpSpPr>
          <p:pic>
            <p:nvPicPr>
              <p:cNvPr id="234" name="Picture 2" descr="MS 팀즈 이미지 검색결과">
                <a:extLst>
                  <a:ext uri="{FF2B5EF4-FFF2-40B4-BE49-F238E27FC236}">
                    <a16:creationId xmlns:a16="http://schemas.microsoft.com/office/drawing/2014/main" id="{A0BE44C0-2A52-4C70-815D-464A8ABD4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01639" y="3594092"/>
                <a:ext cx="705586" cy="469536"/>
              </a:xfrm>
              <a:prstGeom prst="round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35" name="그룹 234">
                <a:extLst>
                  <a:ext uri="{FF2B5EF4-FFF2-40B4-BE49-F238E27FC236}">
                    <a16:creationId xmlns:a16="http://schemas.microsoft.com/office/drawing/2014/main" id="{EC814DE5-BA39-467F-9CBC-50ADA24DDF00}"/>
                  </a:ext>
                </a:extLst>
              </p:cNvPr>
              <p:cNvGrpSpPr/>
              <p:nvPr/>
            </p:nvGrpSpPr>
            <p:grpSpPr>
              <a:xfrm>
                <a:off x="5902106" y="3768749"/>
                <a:ext cx="614271" cy="336363"/>
                <a:chOff x="5569954" y="2860699"/>
                <a:chExt cx="614271" cy="336363"/>
              </a:xfrm>
            </p:grpSpPr>
            <p:sp>
              <p:nvSpPr>
                <p:cNvPr id="236" name="직사각형 235">
                  <a:extLst>
                    <a:ext uri="{FF2B5EF4-FFF2-40B4-BE49-F238E27FC236}">
                      <a16:creationId xmlns:a16="http://schemas.microsoft.com/office/drawing/2014/main" id="{C8A6D5EF-B294-4ADD-AA80-3819DBA0B3F4}"/>
                    </a:ext>
                  </a:extLst>
                </p:cNvPr>
                <p:cNvSpPr/>
                <p:nvPr/>
              </p:nvSpPr>
              <p:spPr>
                <a:xfrm>
                  <a:off x="5569954" y="2997007"/>
                  <a:ext cx="6142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오후 </a:t>
                  </a: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12:50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7" name="직사각형 236">
                  <a:extLst>
                    <a:ext uri="{FF2B5EF4-FFF2-40B4-BE49-F238E27FC236}">
                      <a16:creationId xmlns:a16="http://schemas.microsoft.com/office/drawing/2014/main" id="{43DB854C-D711-48F1-B177-8AD6C044835A}"/>
                    </a:ext>
                  </a:extLst>
                </p:cNvPr>
                <p:cNvSpPr/>
                <p:nvPr/>
              </p:nvSpPr>
              <p:spPr>
                <a:xfrm>
                  <a:off x="5949865" y="2860699"/>
                  <a:ext cx="234360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3</a:t>
                  </a:r>
                  <a:endParaRPr kumimoji="0" lang="ko-KR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617136B3-5A32-492E-96AB-BE257F8036B6}"/>
                </a:ext>
              </a:extLst>
            </p:cNvPr>
            <p:cNvGrpSpPr/>
            <p:nvPr/>
          </p:nvGrpSpPr>
          <p:grpSpPr>
            <a:xfrm>
              <a:off x="3085184" y="4314533"/>
              <a:ext cx="2188766" cy="843173"/>
              <a:chOff x="9102258" y="2720366"/>
              <a:chExt cx="1664526" cy="843173"/>
            </a:xfrm>
          </p:grpSpPr>
          <p:sp>
            <p:nvSpPr>
              <p:cNvPr id="239" name="Message">
                <a:extLst>
                  <a:ext uri="{FF2B5EF4-FFF2-40B4-BE49-F238E27FC236}">
                    <a16:creationId xmlns:a16="http://schemas.microsoft.com/office/drawing/2014/main" id="{DB5C4E84-CFB4-4D7C-B7B4-D98B6492637A}"/>
                  </a:ext>
                </a:extLst>
              </p:cNvPr>
              <p:cNvSpPr/>
              <p:nvPr/>
            </p:nvSpPr>
            <p:spPr>
              <a:xfrm>
                <a:off x="9102258" y="2720366"/>
                <a:ext cx="1641663" cy="813102"/>
              </a:xfrm>
              <a:prstGeom prst="roundRect">
                <a:avLst>
                  <a:gd name="adj" fmla="val 8739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김용주 이사님 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 내로 드리겠습니다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Hello, manager Kim!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+mn-lt"/>
                    <a:ea typeface="+mn-ea"/>
                    <a:cs typeface="Segoe UI" panose="020B0502040204020203" pitchFamily="34" charset="0"/>
                    <a:sym typeface="Arial"/>
                  </a:rPr>
                  <a:t>I’ll give it to you within the day!</a:t>
                </a:r>
              </a:p>
            </p:txBody>
          </p:sp>
          <p:sp>
            <p:nvSpPr>
              <p:cNvPr id="240" name="Tip">
                <a:extLst>
                  <a:ext uri="{FF2B5EF4-FFF2-40B4-BE49-F238E27FC236}">
                    <a16:creationId xmlns:a16="http://schemas.microsoft.com/office/drawing/2014/main" id="{F5D624C6-A14E-4277-AF28-C975A889C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6296" y="3439714"/>
                <a:ext cx="90488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</p:grpSp>
        <p:cxnSp>
          <p:nvCxnSpPr>
            <p:cNvPr id="241" name="Line">
              <a:extLst>
                <a:ext uri="{FF2B5EF4-FFF2-40B4-BE49-F238E27FC236}">
                  <a16:creationId xmlns:a16="http://schemas.microsoft.com/office/drawing/2014/main" id="{902E5C6F-E9E3-4B57-8A62-C865BB57AC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98775" y="4727295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52" name="Picture 6" descr="성조기 마크 이미지 검색결과">
              <a:extLst>
                <a:ext uri="{FF2B5EF4-FFF2-40B4-BE49-F238E27FC236}">
                  <a16:creationId xmlns:a16="http://schemas.microsoft.com/office/drawing/2014/main" id="{5D9D04AF-CA91-4E53-B131-03563072AD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688" y="48884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3" name="Picture 4" descr="태극마크 이미지 검색결과">
              <a:extLst>
                <a:ext uri="{FF2B5EF4-FFF2-40B4-BE49-F238E27FC236}">
                  <a16:creationId xmlns:a16="http://schemas.microsoft.com/office/drawing/2014/main" id="{4F876450-7A5D-4FA0-BA37-63B5154E995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887721" y="44209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7824DAB4-7D04-4395-AFA0-178B643B3BE8}"/>
                </a:ext>
              </a:extLst>
            </p:cNvPr>
            <p:cNvGrpSpPr/>
            <p:nvPr/>
          </p:nvGrpSpPr>
          <p:grpSpPr>
            <a:xfrm>
              <a:off x="2489262" y="4844030"/>
              <a:ext cx="614271" cy="336363"/>
              <a:chOff x="5514008" y="3894430"/>
              <a:chExt cx="614271" cy="336363"/>
            </a:xfrm>
          </p:grpSpPr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735F06A1-30D4-4FC2-9ECB-F56631C70EA2}"/>
                  </a:ext>
                </a:extLst>
              </p:cNvPr>
              <p:cNvSpPr/>
              <p:nvPr/>
            </p:nvSpPr>
            <p:spPr>
              <a:xfrm>
                <a:off x="5514008" y="4030738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01:10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D8978AA7-4555-4131-B046-B61ACA6E58EF}"/>
                  </a:ext>
                </a:extLst>
              </p:cNvPr>
              <p:cNvSpPr/>
              <p:nvPr/>
            </p:nvSpPr>
            <p:spPr>
              <a:xfrm>
                <a:off x="5893919" y="3894430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57" name="그룹 256">
              <a:extLst>
                <a:ext uri="{FF2B5EF4-FFF2-40B4-BE49-F238E27FC236}">
                  <a16:creationId xmlns:a16="http://schemas.microsoft.com/office/drawing/2014/main" id="{3D44C6D6-B915-4116-AB1C-D7252B345104}"/>
                </a:ext>
              </a:extLst>
            </p:cNvPr>
            <p:cNvGrpSpPr/>
            <p:nvPr/>
          </p:nvGrpSpPr>
          <p:grpSpPr>
            <a:xfrm>
              <a:off x="2010032" y="1840018"/>
              <a:ext cx="2622217" cy="950743"/>
              <a:chOff x="3350728" y="2024317"/>
              <a:chExt cx="2622217" cy="950743"/>
            </a:xfrm>
          </p:grpSpPr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95D799C5-C80D-4E03-A7BC-12A1DE08DCF2}"/>
                  </a:ext>
                </a:extLst>
              </p:cNvPr>
              <p:cNvSpPr/>
              <p:nvPr/>
            </p:nvSpPr>
            <p:spPr>
              <a:xfrm>
                <a:off x="3788796" y="2024317"/>
                <a:ext cx="729687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ko-KR" altLang="en-US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이사</a:t>
                </a:r>
                <a:r>
                  <a: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  <a:endParaRPr kumimoji="0" lang="ko-KR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259" name="그룹 258">
                <a:extLst>
                  <a:ext uri="{FF2B5EF4-FFF2-40B4-BE49-F238E27FC236}">
                    <a16:creationId xmlns:a16="http://schemas.microsoft.com/office/drawing/2014/main" id="{AD55FA0B-F5A3-4A4C-9287-09F06271F484}"/>
                  </a:ext>
                </a:extLst>
              </p:cNvPr>
              <p:cNvGrpSpPr/>
              <p:nvPr/>
            </p:nvGrpSpPr>
            <p:grpSpPr>
              <a:xfrm>
                <a:off x="3820047" y="2197412"/>
                <a:ext cx="2152898" cy="777648"/>
                <a:chOff x="8495017" y="1854960"/>
                <a:chExt cx="1318966" cy="777648"/>
              </a:xfrm>
            </p:grpSpPr>
            <p:sp>
              <p:nvSpPr>
                <p:cNvPr id="262" name="Message">
                  <a:extLst>
                    <a:ext uri="{FF2B5EF4-FFF2-40B4-BE49-F238E27FC236}">
                      <a16:creationId xmlns:a16="http://schemas.microsoft.com/office/drawing/2014/main" id="{A4E8BCF9-10B3-4CEF-B77F-69E54E707F78}"/>
                    </a:ext>
                  </a:extLst>
                </p:cNvPr>
                <p:cNvSpPr/>
                <p:nvPr/>
              </p:nvSpPr>
              <p:spPr>
                <a:xfrm>
                  <a:off x="8535502" y="1860851"/>
                  <a:ext cx="1278481" cy="771757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안녕하세요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! </a:t>
                  </a: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주간보고서를 </a:t>
                  </a:r>
                  <a:endPara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금일까지 전달해 주시기 바랍니다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endParaRPr kumimoji="0" lang="en-US" sz="5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Hello! Give me the weekly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F0502020204030204"/>
                      <a:ea typeface="+mn-ea"/>
                      <a:cs typeface="Segoe UI" panose="020B0502040204020203" pitchFamily="34" charset="0"/>
                      <a:sym typeface="Arial"/>
                    </a:rPr>
                    <a:t>report today.</a:t>
                  </a:r>
                </a:p>
              </p:txBody>
            </p:sp>
            <p:sp>
              <p:nvSpPr>
                <p:cNvPr id="263" name="Tip">
                  <a:extLst>
                    <a:ext uri="{FF2B5EF4-FFF2-40B4-BE49-F238E27FC236}">
                      <a16:creationId xmlns:a16="http://schemas.microsoft.com/office/drawing/2014/main" id="{42950394-5B32-49C1-A380-FB7FE4EC3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pic>
            <p:nvPicPr>
              <p:cNvPr id="260" name="그림 259">
                <a:extLst>
                  <a:ext uri="{FF2B5EF4-FFF2-40B4-BE49-F238E27FC236}">
                    <a16:creationId xmlns:a16="http://schemas.microsoft.com/office/drawing/2014/main" id="{17890274-17CF-44DF-BBEE-045DE63A78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3350728" y="2188740"/>
                <a:ext cx="457200" cy="438150"/>
              </a:xfrm>
              <a:prstGeom prst="ellipse">
                <a:avLst/>
              </a:prstGeom>
            </p:spPr>
          </p:pic>
          <p:cxnSp>
            <p:nvCxnSpPr>
              <p:cNvPr id="261" name="Line">
                <a:extLst>
                  <a:ext uri="{FF2B5EF4-FFF2-40B4-BE49-F238E27FC236}">
                    <a16:creationId xmlns:a16="http://schemas.microsoft.com/office/drawing/2014/main" id="{AC1D2C20-2B5D-48A1-AA52-CE3075F64B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55724" y="2583289"/>
                <a:ext cx="1950964" cy="0"/>
              </a:xfrm>
              <a:prstGeom prst="line">
                <a:avLst/>
              </a:prstGeom>
              <a:ln w="28575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A8549F09-A84E-4852-9C23-035065C2A392}"/>
                </a:ext>
              </a:extLst>
            </p:cNvPr>
            <p:cNvGrpSpPr/>
            <p:nvPr/>
          </p:nvGrpSpPr>
          <p:grpSpPr>
            <a:xfrm>
              <a:off x="4598909" y="2490527"/>
              <a:ext cx="614271" cy="336363"/>
              <a:chOff x="5397954" y="3929103"/>
              <a:chExt cx="614271" cy="336363"/>
            </a:xfrm>
          </p:grpSpPr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332D6133-05C3-4888-BE08-265A173BD1D1}"/>
                  </a:ext>
                </a:extLst>
              </p:cNvPr>
              <p:cNvSpPr/>
              <p:nvPr/>
            </p:nvSpPr>
            <p:spPr>
              <a:xfrm>
                <a:off x="5397954" y="4065411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DD153383-E140-4171-A9FA-794EE40F943C}"/>
                  </a:ext>
                </a:extLst>
              </p:cNvPr>
              <p:cNvSpPr/>
              <p:nvPr/>
            </p:nvSpPr>
            <p:spPr>
              <a:xfrm>
                <a:off x="5397954" y="3929103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  <p:pic>
          <p:nvPicPr>
            <p:cNvPr id="267" name="Picture 6" descr="성조기 마크 이미지 검색결과">
              <a:extLst>
                <a:ext uri="{FF2B5EF4-FFF2-40B4-BE49-F238E27FC236}">
                  <a16:creationId xmlns:a16="http://schemas.microsoft.com/office/drawing/2014/main" id="{0C2C4BBE-D4EC-4D43-B783-85CFB4C42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8645" y="2540355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8" name="Picture 4" descr="태극마크 이미지 검색결과">
              <a:extLst>
                <a:ext uri="{FF2B5EF4-FFF2-40B4-BE49-F238E27FC236}">
                  <a16:creationId xmlns:a16="http://schemas.microsoft.com/office/drawing/2014/main" id="{819F3EA3-EB59-45A7-BE2E-0F91FABD3CA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4361678" y="2072839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975FC729-0E9D-4912-99A7-1B8C89F78746}"/>
                </a:ext>
              </a:extLst>
            </p:cNvPr>
            <p:cNvGrpSpPr/>
            <p:nvPr/>
          </p:nvGrpSpPr>
          <p:grpSpPr>
            <a:xfrm>
              <a:off x="4673074" y="2035594"/>
              <a:ext cx="39506" cy="140236"/>
              <a:chOff x="3334412" y="4749037"/>
              <a:chExt cx="39506" cy="140236"/>
            </a:xfrm>
          </p:grpSpPr>
          <p:sp>
            <p:nvSpPr>
              <p:cNvPr id="270" name="Oval">
                <a:extLst>
                  <a:ext uri="{FF2B5EF4-FFF2-40B4-BE49-F238E27FC236}">
                    <a16:creationId xmlns:a16="http://schemas.microsoft.com/office/drawing/2014/main" id="{0748F0A2-155B-4781-B8A6-62F636B208E0}"/>
                  </a:ext>
                </a:extLst>
              </p:cNvPr>
              <p:cNvSpPr/>
              <p:nvPr/>
            </p:nvSpPr>
            <p:spPr>
              <a:xfrm rot="10800000" flipH="1">
                <a:off x="3334412" y="474903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1" name="Oval">
                <a:extLst>
                  <a:ext uri="{FF2B5EF4-FFF2-40B4-BE49-F238E27FC236}">
                    <a16:creationId xmlns:a16="http://schemas.microsoft.com/office/drawing/2014/main" id="{EEC4E28D-ECAB-4F18-930B-8931C7A9DB08}"/>
                  </a:ext>
                </a:extLst>
              </p:cNvPr>
              <p:cNvSpPr/>
              <p:nvPr/>
            </p:nvSpPr>
            <p:spPr>
              <a:xfrm rot="10800000" flipH="1">
                <a:off x="3334412" y="479920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72" name="Oval">
                <a:extLst>
                  <a:ext uri="{FF2B5EF4-FFF2-40B4-BE49-F238E27FC236}">
                    <a16:creationId xmlns:a16="http://schemas.microsoft.com/office/drawing/2014/main" id="{229B0EA4-565B-4171-8F76-87A053EF27F5}"/>
                  </a:ext>
                </a:extLst>
              </p:cNvPr>
              <p:cNvSpPr/>
              <p:nvPr/>
            </p:nvSpPr>
            <p:spPr>
              <a:xfrm rot="10800000" flipH="1">
                <a:off x="3334412" y="484936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73" name="그룹 272">
              <a:extLst>
                <a:ext uri="{FF2B5EF4-FFF2-40B4-BE49-F238E27FC236}">
                  <a16:creationId xmlns:a16="http://schemas.microsoft.com/office/drawing/2014/main" id="{51025C6A-7A25-4126-A293-5AE5101C59E5}"/>
                </a:ext>
              </a:extLst>
            </p:cNvPr>
            <p:cNvGrpSpPr/>
            <p:nvPr/>
          </p:nvGrpSpPr>
          <p:grpSpPr>
            <a:xfrm>
              <a:off x="1972327" y="5772343"/>
              <a:ext cx="1862993" cy="225703"/>
              <a:chOff x="3390211" y="5837215"/>
              <a:chExt cx="1862993" cy="225703"/>
            </a:xfrm>
          </p:grpSpPr>
          <p:pic>
            <p:nvPicPr>
              <p:cNvPr id="274" name="그림 273">
                <a:extLst>
                  <a:ext uri="{FF2B5EF4-FFF2-40B4-BE49-F238E27FC236}">
                    <a16:creationId xmlns:a16="http://schemas.microsoft.com/office/drawing/2014/main" id="{8BBB7540-0D33-43DA-9640-3E4D55D591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275" name="Attachment">
                <a:extLst>
                  <a:ext uri="{FF2B5EF4-FFF2-40B4-BE49-F238E27FC236}">
                    <a16:creationId xmlns:a16="http://schemas.microsoft.com/office/drawing/2014/main" id="{C6F4EBD1-A436-4DBC-9E20-64822C28F9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6" name="Medium Icons">
                <a:extLst>
                  <a:ext uri="{FF2B5EF4-FFF2-40B4-BE49-F238E27FC236}">
                    <a16:creationId xmlns:a16="http://schemas.microsoft.com/office/drawing/2014/main" id="{8AA10393-B292-4654-99F3-E8F265D9976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77" name="Crop">
                <a:extLst>
                  <a:ext uri="{FF2B5EF4-FFF2-40B4-BE49-F238E27FC236}">
                    <a16:creationId xmlns:a16="http://schemas.microsoft.com/office/drawing/2014/main" id="{8D02C2C9-B541-45D3-8086-6AC6506504A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78" name="그래픽 277" descr="채우기 없는 활짝 웃는 얼굴">
                <a:extLst>
                  <a:ext uri="{FF2B5EF4-FFF2-40B4-BE49-F238E27FC236}">
                    <a16:creationId xmlns:a16="http://schemas.microsoft.com/office/drawing/2014/main" id="{9FB254A0-7F18-4C7F-9369-F0DABB2116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279" name="그래픽 278" descr="전자 메일">
                <a:extLst>
                  <a:ext uri="{FF2B5EF4-FFF2-40B4-BE49-F238E27FC236}">
                    <a16:creationId xmlns:a16="http://schemas.microsoft.com/office/drawing/2014/main" id="{1B775A54-786F-4E80-8B54-FC410C3A9B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278E4D87-BF83-49B0-A0FD-EEECC0DD30DE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281" name="Text Box">
                  <a:extLst>
                    <a:ext uri="{FF2B5EF4-FFF2-40B4-BE49-F238E27FC236}">
                      <a16:creationId xmlns:a16="http://schemas.microsoft.com/office/drawing/2014/main" id="{6CD31E16-A7E8-4232-A49F-B63CF561BBAD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GAMS</a:t>
                  </a:r>
                </a:p>
              </p:txBody>
            </p:sp>
            <p:sp>
              <p:nvSpPr>
                <p:cNvPr id="282" name="Add">
                  <a:extLst>
                    <a:ext uri="{FF2B5EF4-FFF2-40B4-BE49-F238E27FC236}">
                      <a16:creationId xmlns:a16="http://schemas.microsoft.com/office/drawing/2014/main" id="{B36F2531-7F61-4BC2-A6EB-3FC3AB74094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EC1943B8-C268-4A15-8716-9CAFBA9A49E9}"/>
                </a:ext>
              </a:extLst>
            </p:cNvPr>
            <p:cNvGrpSpPr/>
            <p:nvPr/>
          </p:nvGrpSpPr>
          <p:grpSpPr>
            <a:xfrm>
              <a:off x="1963256" y="1313933"/>
              <a:ext cx="3393731" cy="4392217"/>
              <a:chOff x="3303952" y="1741008"/>
              <a:chExt cx="6322065" cy="4392217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5E922B7A-48B0-4849-9C0A-7665D5B019B4}"/>
                  </a:ext>
                </a:extLst>
              </p:cNvPr>
              <p:cNvGrpSpPr/>
              <p:nvPr/>
            </p:nvGrpSpPr>
            <p:grpSpPr>
              <a:xfrm>
                <a:off x="3309890" y="1741008"/>
                <a:ext cx="6315061" cy="491552"/>
                <a:chOff x="3309890" y="1741008"/>
                <a:chExt cx="6411347" cy="491552"/>
              </a:xfrm>
            </p:grpSpPr>
            <p:sp>
              <p:nvSpPr>
                <p:cNvPr id="287" name="Password Box">
                  <a:extLst>
                    <a:ext uri="{FF2B5EF4-FFF2-40B4-BE49-F238E27FC236}">
                      <a16:creationId xmlns:a16="http://schemas.microsoft.com/office/drawing/2014/main" id="{28884EC9-2F90-451B-820E-FBEF8FCA50A3}"/>
                    </a:ext>
                  </a:extLst>
                </p:cNvPr>
                <p:cNvSpPr/>
                <p:nvPr/>
              </p:nvSpPr>
              <p:spPr>
                <a:xfrm>
                  <a:off x="3309890" y="1741008"/>
                  <a:ext cx="6408000" cy="177446"/>
                </a:xfrm>
                <a:prstGeom prst="round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solidFill>
                    <a:srgbClr val="DDDDDD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2286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▲ 이전 대화 보기</a:t>
                  </a:r>
                  <a:endParaRPr 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88" name="그룹 287">
                  <a:extLst>
                    <a:ext uri="{FF2B5EF4-FFF2-40B4-BE49-F238E27FC236}">
                      <a16:creationId xmlns:a16="http://schemas.microsoft.com/office/drawing/2014/main" id="{F17ECFDA-3B44-4D98-A59B-521D6E0206D3}"/>
                    </a:ext>
                  </a:extLst>
                </p:cNvPr>
                <p:cNvGrpSpPr/>
                <p:nvPr/>
              </p:nvGrpSpPr>
              <p:grpSpPr>
                <a:xfrm>
                  <a:off x="3313237" y="2016560"/>
                  <a:ext cx="6408000" cy="216000"/>
                  <a:chOff x="3417578" y="2091595"/>
                  <a:chExt cx="3840749" cy="214838"/>
                </a:xfrm>
              </p:grpSpPr>
              <p:cxnSp>
                <p:nvCxnSpPr>
                  <p:cNvPr id="289" name="Line">
                    <a:extLst>
                      <a:ext uri="{FF2B5EF4-FFF2-40B4-BE49-F238E27FC236}">
                        <a16:creationId xmlns:a16="http://schemas.microsoft.com/office/drawing/2014/main" id="{B18748AB-0AAF-46B2-A53A-A9465A32FE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3417578" y="2199014"/>
                    <a:ext cx="3840749" cy="0"/>
                  </a:xfrm>
                  <a:prstGeom prst="line">
                    <a:avLst/>
                  </a:prstGeom>
                  <a:ln w="6350">
                    <a:solidFill>
                      <a:srgbClr val="80808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0" name="Password Box">
                    <a:extLst>
                      <a:ext uri="{FF2B5EF4-FFF2-40B4-BE49-F238E27FC236}">
                        <a16:creationId xmlns:a16="http://schemas.microsoft.com/office/drawing/2014/main" id="{AB78EE43-8F6B-498F-8C10-61BEDA11B720}"/>
                      </a:ext>
                    </a:extLst>
                  </p:cNvPr>
                  <p:cNvSpPr/>
                  <p:nvPr/>
                </p:nvSpPr>
                <p:spPr>
                  <a:xfrm>
                    <a:off x="4521785" y="2091595"/>
                    <a:ext cx="1632335" cy="214838"/>
                  </a:xfrm>
                  <a:prstGeom prst="roundRect">
                    <a:avLst/>
                  </a:prstGeom>
                  <a:solidFill>
                    <a:srgbClr val="F2F2F2"/>
                  </a:solidFill>
                  <a:ln w="3175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Ins="90000"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오늘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2020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년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2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월 </a:t>
                    </a:r>
                    <a:r>
                      <a:rPr lang="en-US" altLang="ko-KR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16</a:t>
                    </a:r>
                    <a:r>
                      <a:rPr lang="ko-KR" altLang="en-US" sz="700" b="1" noProof="1">
                        <a:solidFill>
                          <a:schemeClr val="tx1"/>
                        </a:solidFill>
                        <a:latin typeface="Segoe UI" panose="020B0502040204020203" pitchFamily="34" charset="0"/>
                        <a:cs typeface="Segoe UI" panose="020B0502040204020203" pitchFamily="34" charset="0"/>
                      </a:rPr>
                      <a:t>일 목요일</a:t>
                    </a:r>
                    <a:endParaRPr 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cxnSp>
            <p:nvCxnSpPr>
              <p:cNvPr id="285" name="Line">
                <a:extLst>
                  <a:ext uri="{FF2B5EF4-FFF2-40B4-BE49-F238E27FC236}">
                    <a16:creationId xmlns:a16="http://schemas.microsoft.com/office/drawing/2014/main" id="{1CCF18FF-016F-4C51-8A57-B0DDC81F99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3952" y="5684291"/>
                <a:ext cx="63144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Line">
                <a:extLst>
                  <a:ext uri="{FF2B5EF4-FFF2-40B4-BE49-F238E27FC236}">
                    <a16:creationId xmlns:a16="http://schemas.microsoft.com/office/drawing/2014/main" id="{0A5D5550-577C-4A51-B990-FA03796651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11617" y="6133225"/>
                <a:ext cx="6314400" cy="0"/>
              </a:xfrm>
              <a:prstGeom prst="line">
                <a:avLst/>
              </a:prstGeom>
              <a:ln w="6350">
                <a:solidFill>
                  <a:srgbClr val="DDDDD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1EB28B0C-7376-460C-81DE-882EF8843A11}"/>
                </a:ext>
              </a:extLst>
            </p:cNvPr>
            <p:cNvSpPr/>
            <p:nvPr/>
          </p:nvSpPr>
          <p:spPr>
            <a:xfrm>
              <a:off x="1965237" y="5228189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pic>
          <p:nvPicPr>
            <p:cNvPr id="292" name="그래픽 291" descr="방향">
              <a:extLst>
                <a:ext uri="{FF2B5EF4-FFF2-40B4-BE49-F238E27FC236}">
                  <a16:creationId xmlns:a16="http://schemas.microsoft.com/office/drawing/2014/main" id="{D13FC797-A94E-48ED-823E-D4945E24BD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5063193" y="5381684"/>
              <a:ext cx="298490" cy="298490"/>
            </a:xfrm>
            <a:prstGeom prst="rect">
              <a:avLst/>
            </a:prstGeom>
          </p:spPr>
        </p:pic>
        <p:grpSp>
          <p:nvGrpSpPr>
            <p:cNvPr id="302" name="Scroll Indicator">
              <a:extLst>
                <a:ext uri="{FF2B5EF4-FFF2-40B4-BE49-F238E27FC236}">
                  <a16:creationId xmlns:a16="http://schemas.microsoft.com/office/drawing/2014/main" id="{7D19B42F-1BE2-4FDE-8D7A-6DABB83D558A}"/>
                </a:ext>
              </a:extLst>
            </p:cNvPr>
            <p:cNvGrpSpPr/>
            <p:nvPr/>
          </p:nvGrpSpPr>
          <p:grpSpPr>
            <a:xfrm>
              <a:off x="5328708" y="1319348"/>
              <a:ext cx="25400" cy="3816000"/>
              <a:chOff x="892175" y="1261242"/>
              <a:chExt cx="25400" cy="3016250"/>
            </a:xfrm>
          </p:grpSpPr>
          <p:cxnSp>
            <p:nvCxnSpPr>
              <p:cNvPr id="303" name="Track">
                <a:extLst>
                  <a:ext uri="{FF2B5EF4-FFF2-40B4-BE49-F238E27FC236}">
                    <a16:creationId xmlns:a16="http://schemas.microsoft.com/office/drawing/2014/main" id="{3E4CD84D-55B7-40FE-9AF4-F1E1D915C9A0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4" name="Thumb">
                <a:extLst>
                  <a:ext uri="{FF2B5EF4-FFF2-40B4-BE49-F238E27FC236}">
                    <a16:creationId xmlns:a16="http://schemas.microsoft.com/office/drawing/2014/main" id="{2EF758AC-1DBE-4F33-B462-260999AF952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rgbClr val="4D4D4D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10" name="Chevron Right">
              <a:extLst>
                <a:ext uri="{FF2B5EF4-FFF2-40B4-BE49-F238E27FC236}">
                  <a16:creationId xmlns:a16="http://schemas.microsoft.com/office/drawing/2014/main" id="{32BA371A-4E97-4B9D-A23E-33F807B058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4806" y="3056079"/>
              <a:ext cx="90132" cy="460026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11" name="그룹 310">
              <a:extLst>
                <a:ext uri="{FF2B5EF4-FFF2-40B4-BE49-F238E27FC236}">
                  <a16:creationId xmlns:a16="http://schemas.microsoft.com/office/drawing/2014/main" id="{44E2C2E4-517C-48BA-AAE7-015C8FB3D9B1}"/>
                </a:ext>
              </a:extLst>
            </p:cNvPr>
            <p:cNvGrpSpPr/>
            <p:nvPr/>
          </p:nvGrpSpPr>
          <p:grpSpPr>
            <a:xfrm>
              <a:off x="1978653" y="941830"/>
              <a:ext cx="1889926" cy="258628"/>
              <a:chOff x="4854356" y="5097357"/>
              <a:chExt cx="1889926" cy="258628"/>
            </a:xfrm>
          </p:grpSpPr>
          <p:sp>
            <p:nvSpPr>
              <p:cNvPr id="312" name="직사각형 311">
                <a:extLst>
                  <a:ext uri="{FF2B5EF4-FFF2-40B4-BE49-F238E27FC236}">
                    <a16:creationId xmlns:a16="http://schemas.microsoft.com/office/drawing/2014/main" id="{70A508B3-67BF-450D-A2ED-C5C00140B1A0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[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원조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]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프로젝트 </a:t>
                </a:r>
                <a:r>
                  <a:rPr kumimoji="1" lang="ko-KR" altLang="en-US" sz="9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공지방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(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17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)</a:t>
                </a:r>
              </a:p>
            </p:txBody>
          </p:sp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8930ED15-8F77-4E08-A6F5-31DC29B2CEFF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314" name="그룹 313">
                  <a:extLst>
                    <a:ext uri="{FF2B5EF4-FFF2-40B4-BE49-F238E27FC236}">
                      <a16:creationId xmlns:a16="http://schemas.microsoft.com/office/drawing/2014/main" id="{A59BACCD-563D-4BF5-8C39-265C8B2A3C7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8" name="그림 317">
                    <a:extLst>
                      <a:ext uri="{FF2B5EF4-FFF2-40B4-BE49-F238E27FC236}">
                        <a16:creationId xmlns:a16="http://schemas.microsoft.com/office/drawing/2014/main" id="{61E3DE4B-4985-4EB4-A59C-3ADAB8D0A60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9" name="그림 318">
                    <a:extLst>
                      <a:ext uri="{FF2B5EF4-FFF2-40B4-BE49-F238E27FC236}">
                        <a16:creationId xmlns:a16="http://schemas.microsoft.com/office/drawing/2014/main" id="{64B8062D-3E62-4CFB-8B7D-57E62E9660D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15" name="그룹 314">
                  <a:extLst>
                    <a:ext uri="{FF2B5EF4-FFF2-40B4-BE49-F238E27FC236}">
                      <a16:creationId xmlns:a16="http://schemas.microsoft.com/office/drawing/2014/main" id="{C65315BB-351E-4F64-A890-74E1679C0DB8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316" name="그림 315">
                    <a:extLst>
                      <a:ext uri="{FF2B5EF4-FFF2-40B4-BE49-F238E27FC236}">
                        <a16:creationId xmlns:a16="http://schemas.microsoft.com/office/drawing/2014/main" id="{032DD638-EA3B-4F12-A5B0-2740464C2DF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317" name="그림 316">
                    <a:extLst>
                      <a:ext uri="{FF2B5EF4-FFF2-40B4-BE49-F238E27FC236}">
                        <a16:creationId xmlns:a16="http://schemas.microsoft.com/office/drawing/2014/main" id="{6EEC4C1B-ADAE-414D-8C06-654321F8BC1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</p:grpSp>
      <p:sp>
        <p:nvSpPr>
          <p:cNvPr id="382" name="User">
            <a:extLst>
              <a:ext uri="{FF2B5EF4-FFF2-40B4-BE49-F238E27FC236}">
                <a16:creationId xmlns:a16="http://schemas.microsoft.com/office/drawing/2014/main" id="{361CB0C0-1980-4A98-B7CB-D2A85DA13290}"/>
              </a:ext>
            </a:extLst>
          </p:cNvPr>
          <p:cNvSpPr>
            <a:spLocks noChangeAspect="1"/>
          </p:cNvSpPr>
          <p:nvPr/>
        </p:nvSpPr>
        <p:spPr bwMode="auto">
          <a:xfrm>
            <a:off x="7780731" y="99082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85" name="Overlay">
            <a:extLst>
              <a:ext uri="{FF2B5EF4-FFF2-40B4-BE49-F238E27FC236}">
                <a16:creationId xmlns:a16="http://schemas.microsoft.com/office/drawing/2014/main" id="{E8BCB577-19C9-4785-81E3-04545E3E1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992" y="1273766"/>
            <a:ext cx="6481876" cy="4724280"/>
          </a:xfrm>
          <a:prstGeom prst="rect">
            <a:avLst/>
          </a:prstGeom>
          <a:solidFill>
            <a:srgbClr val="000000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AA2CB860-CD9C-4CEB-9209-FB664CE5A649}"/>
              </a:ext>
            </a:extLst>
          </p:cNvPr>
          <p:cNvGrpSpPr/>
          <p:nvPr/>
        </p:nvGrpSpPr>
        <p:grpSpPr>
          <a:xfrm>
            <a:off x="5403008" y="1278695"/>
            <a:ext cx="2993860" cy="4717156"/>
            <a:chOff x="7166381" y="1705770"/>
            <a:chExt cx="2338922" cy="4717156"/>
          </a:xfrm>
        </p:grpSpPr>
        <p:sp>
          <p:nvSpPr>
            <p:cNvPr id="387" name="Window Body">
              <a:extLst>
                <a:ext uri="{FF2B5EF4-FFF2-40B4-BE49-F238E27FC236}">
                  <a16:creationId xmlns:a16="http://schemas.microsoft.com/office/drawing/2014/main" id="{55326682-E650-4C46-BE39-380160B7DBE9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88" name="Title Bar">
              <a:extLst>
                <a:ext uri="{FF2B5EF4-FFF2-40B4-BE49-F238E27FC236}">
                  <a16:creationId xmlns:a16="http://schemas.microsoft.com/office/drawing/2014/main" id="{AA920AC9-E9C6-4722-BB06-342EA2F7F6AD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이벤트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92" name="Close">
            <a:extLst>
              <a:ext uri="{FF2B5EF4-FFF2-40B4-BE49-F238E27FC236}">
                <a16:creationId xmlns:a16="http://schemas.microsoft.com/office/drawing/2014/main" id="{2F2C5199-0DD2-4B1A-B781-D674BA63F0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114356" y="1317448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2EDEE3A-3BA3-490E-81C0-7351BA7DC744}"/>
              </a:ext>
            </a:extLst>
          </p:cNvPr>
          <p:cNvGrpSpPr/>
          <p:nvPr/>
        </p:nvGrpSpPr>
        <p:grpSpPr>
          <a:xfrm>
            <a:off x="5427828" y="1668857"/>
            <a:ext cx="2823971" cy="719258"/>
            <a:chOff x="5427828" y="1668857"/>
            <a:chExt cx="2823971" cy="719258"/>
          </a:xfrm>
        </p:grpSpPr>
        <p:sp>
          <p:nvSpPr>
            <p:cNvPr id="393" name="직사각형 392">
              <a:extLst>
                <a:ext uri="{FF2B5EF4-FFF2-40B4-BE49-F238E27FC236}">
                  <a16:creationId xmlns:a16="http://schemas.microsoft.com/office/drawing/2014/main" id="{FD137816-B8D1-4C75-803E-BAF23466298B}"/>
                </a:ext>
              </a:extLst>
            </p:cNvPr>
            <p:cNvSpPr/>
            <p:nvPr/>
          </p:nvSpPr>
          <p:spPr>
            <a:xfrm>
              <a:off x="5427828" y="166885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 이름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55589100-36A6-4E93-9724-FB5AC80AC405}"/>
                </a:ext>
              </a:extLst>
            </p:cNvPr>
            <p:cNvGrpSpPr/>
            <p:nvPr/>
          </p:nvGrpSpPr>
          <p:grpSpPr>
            <a:xfrm>
              <a:off x="5537367" y="1917220"/>
              <a:ext cx="2714432" cy="230400"/>
              <a:chOff x="1469742" y="2019396"/>
              <a:chExt cx="2714432" cy="230400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55D804FE-2445-4277-9060-4AA625E8C1A3}"/>
                  </a:ext>
                </a:extLst>
              </p:cNvPr>
              <p:cNvGrpSpPr/>
              <p:nvPr/>
            </p:nvGrpSpPr>
            <p:grpSpPr>
              <a:xfrm>
                <a:off x="1469742" y="2019396"/>
                <a:ext cx="2534317" cy="230400"/>
                <a:chOff x="1469742" y="1795524"/>
                <a:chExt cx="2534317" cy="230400"/>
              </a:xfrm>
            </p:grpSpPr>
            <p:sp>
              <p:nvSpPr>
                <p:cNvPr id="397" name="사각형: 둥근 모서리 396">
                  <a:extLst>
                    <a:ext uri="{FF2B5EF4-FFF2-40B4-BE49-F238E27FC236}">
                      <a16:creationId xmlns:a16="http://schemas.microsoft.com/office/drawing/2014/main" id="{AF438CF7-80A0-4DFF-97AD-89B4688A8C62}"/>
                    </a:ext>
                  </a:extLst>
                </p:cNvPr>
                <p:cNvSpPr/>
                <p:nvPr/>
              </p:nvSpPr>
              <p:spPr>
                <a:xfrm>
                  <a:off x="1469742" y="1795524"/>
                  <a:ext cx="2520783" cy="2304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원조</a:t>
                  </a: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] 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프로젝트 </a:t>
                  </a:r>
                  <a:r>
                    <a:rPr kumimoji="1" lang="ko-KR" altLang="en-US" sz="8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공지방</a:t>
                  </a:r>
                  <a:endParaRPr kumimoji="1" lang="ko-KR" altLang="en-US" sz="18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98" name="직사각형 397">
                  <a:extLst>
                    <a:ext uri="{FF2B5EF4-FFF2-40B4-BE49-F238E27FC236}">
                      <a16:creationId xmlns:a16="http://schemas.microsoft.com/office/drawing/2014/main" id="{9A13F132-1784-4FDF-ACD0-CC993854D660}"/>
                    </a:ext>
                  </a:extLst>
                </p:cNvPr>
                <p:cNvSpPr/>
                <p:nvPr/>
              </p:nvSpPr>
              <p:spPr>
                <a:xfrm>
                  <a:off x="37745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396" name="Accept">
                <a:extLst>
                  <a:ext uri="{FF2B5EF4-FFF2-40B4-BE49-F238E27FC236}">
                    <a16:creationId xmlns:a16="http://schemas.microsoft.com/office/drawing/2014/main" id="{FD6233B0-C5C9-43EB-A455-19440ADE9B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637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9" name="그룹 398">
              <a:extLst>
                <a:ext uri="{FF2B5EF4-FFF2-40B4-BE49-F238E27FC236}">
                  <a16:creationId xmlns:a16="http://schemas.microsoft.com/office/drawing/2014/main" id="{7180D9AD-81A8-49E0-B71A-84AD8B938F75}"/>
                </a:ext>
              </a:extLst>
            </p:cNvPr>
            <p:cNvGrpSpPr/>
            <p:nvPr/>
          </p:nvGrpSpPr>
          <p:grpSpPr>
            <a:xfrm>
              <a:off x="5469427" y="2172671"/>
              <a:ext cx="2518047" cy="215444"/>
              <a:chOff x="1443776" y="2079288"/>
              <a:chExt cx="2518047" cy="215444"/>
            </a:xfrm>
          </p:grpSpPr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09E8FC3F-018A-4A85-AE39-1262E5299513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401" name="직사각형 400">
                <a:extLst>
                  <a:ext uri="{FF2B5EF4-FFF2-40B4-BE49-F238E27FC236}">
                    <a16:creationId xmlns:a16="http://schemas.microsoft.com/office/drawing/2014/main" id="{D61F0484-BE90-41C8-AB85-16CEEC5BE467}"/>
                  </a:ext>
                </a:extLst>
              </p:cNvPr>
              <p:cNvSpPr/>
              <p:nvPr/>
            </p:nvSpPr>
            <p:spPr>
              <a:xfrm>
                <a:off x="3464700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452" name="그룹 451">
            <a:extLst>
              <a:ext uri="{FF2B5EF4-FFF2-40B4-BE49-F238E27FC236}">
                <a16:creationId xmlns:a16="http://schemas.microsoft.com/office/drawing/2014/main" id="{5B430D8D-F7DC-4C1E-8182-9F928419858F}"/>
              </a:ext>
            </a:extLst>
          </p:cNvPr>
          <p:cNvGrpSpPr/>
          <p:nvPr/>
        </p:nvGrpSpPr>
        <p:grpSpPr>
          <a:xfrm>
            <a:off x="7517440" y="5680050"/>
            <a:ext cx="807106" cy="242912"/>
            <a:chOff x="4096108" y="4631406"/>
            <a:chExt cx="807106" cy="242912"/>
          </a:xfrm>
        </p:grpSpPr>
        <p:sp>
          <p:nvSpPr>
            <p:cNvPr id="453" name="Flyout">
              <a:extLst>
                <a:ext uri="{FF2B5EF4-FFF2-40B4-BE49-F238E27FC236}">
                  <a16:creationId xmlns:a16="http://schemas.microsoft.com/office/drawing/2014/main" id="{668EA8E0-1AC2-48D1-9C9A-7D96F99AA2BC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54" name="Flyout">
              <a:extLst>
                <a:ext uri="{FF2B5EF4-FFF2-40B4-BE49-F238E27FC236}">
                  <a16:creationId xmlns:a16="http://schemas.microsoft.com/office/drawing/2014/main" id="{3203525A-1E80-4D20-970A-37C17F9A96D1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5D6C1F2-CC74-45BD-8151-A98E6E7B1153}"/>
              </a:ext>
            </a:extLst>
          </p:cNvPr>
          <p:cNvGrpSpPr/>
          <p:nvPr/>
        </p:nvGrpSpPr>
        <p:grpSpPr>
          <a:xfrm>
            <a:off x="5278860" y="4127035"/>
            <a:ext cx="2969315" cy="1213469"/>
            <a:chOff x="5278860" y="4076235"/>
            <a:chExt cx="2969315" cy="1213469"/>
          </a:xfrm>
        </p:grpSpPr>
        <p:sp>
          <p:nvSpPr>
            <p:cNvPr id="439" name="직사각형 438">
              <a:extLst>
                <a:ext uri="{FF2B5EF4-FFF2-40B4-BE49-F238E27FC236}">
                  <a16:creationId xmlns:a16="http://schemas.microsoft.com/office/drawing/2014/main" id="{2805D537-7971-43BB-AFBD-8954EB22FA93}"/>
                </a:ext>
              </a:extLst>
            </p:cNvPr>
            <p:cNvSpPr/>
            <p:nvPr/>
          </p:nvSpPr>
          <p:spPr>
            <a:xfrm>
              <a:off x="5427828" y="4082014"/>
              <a:ext cx="68640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테마 선택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77" name="그룹 476">
              <a:extLst>
                <a:ext uri="{FF2B5EF4-FFF2-40B4-BE49-F238E27FC236}">
                  <a16:creationId xmlns:a16="http://schemas.microsoft.com/office/drawing/2014/main" id="{3D217A78-94C5-421F-9334-B0A9EBF99FB1}"/>
                </a:ext>
              </a:extLst>
            </p:cNvPr>
            <p:cNvGrpSpPr/>
            <p:nvPr/>
          </p:nvGrpSpPr>
          <p:grpSpPr>
            <a:xfrm>
              <a:off x="5523694" y="4350546"/>
              <a:ext cx="2724481" cy="939158"/>
              <a:chOff x="5523695" y="3572458"/>
              <a:chExt cx="1706708" cy="588321"/>
            </a:xfrm>
          </p:grpSpPr>
          <p:grpSp>
            <p:nvGrpSpPr>
              <p:cNvPr id="478" name="Thumbnail">
                <a:extLst>
                  <a:ext uri="{FF2B5EF4-FFF2-40B4-BE49-F238E27FC236}">
                    <a16:creationId xmlns:a16="http://schemas.microsoft.com/office/drawing/2014/main" id="{D6E1472D-5E9C-429D-ACCD-919700859CC1}"/>
                  </a:ext>
                </a:extLst>
              </p:cNvPr>
              <p:cNvGrpSpPr/>
              <p:nvPr/>
            </p:nvGrpSpPr>
            <p:grpSpPr>
              <a:xfrm>
                <a:off x="552369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93" name="Border Outer">
                  <a:extLst>
                    <a:ext uri="{FF2B5EF4-FFF2-40B4-BE49-F238E27FC236}">
                      <a16:creationId xmlns:a16="http://schemas.microsoft.com/office/drawing/2014/main" id="{1E44BB9E-DE56-4601-B948-0D3FC4850546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94" name="Image">
                  <a:extLst>
                    <a:ext uri="{FF2B5EF4-FFF2-40B4-BE49-F238E27FC236}">
                      <a16:creationId xmlns:a16="http://schemas.microsoft.com/office/drawing/2014/main" id="{3D6DA100-E889-49CB-8FBE-79817D1FE93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96" name="Border">
                    <a:extLst>
                      <a:ext uri="{FF2B5EF4-FFF2-40B4-BE49-F238E27FC236}">
                        <a16:creationId xmlns:a16="http://schemas.microsoft.com/office/drawing/2014/main" id="{13A54E3A-2DA7-4609-B983-C48127921F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7" name="Line 2">
                    <a:extLst>
                      <a:ext uri="{FF2B5EF4-FFF2-40B4-BE49-F238E27FC236}">
                        <a16:creationId xmlns:a16="http://schemas.microsoft.com/office/drawing/2014/main" id="{6C65C0A6-00AE-47A7-881A-1BC35DE445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8" name="Line 1">
                    <a:extLst>
                      <a:ext uri="{FF2B5EF4-FFF2-40B4-BE49-F238E27FC236}">
                        <a16:creationId xmlns:a16="http://schemas.microsoft.com/office/drawing/2014/main" id="{7BD398E2-107E-4E33-A80C-64343904F2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95" name="h3">
                  <a:extLst>
                    <a:ext uri="{FF2B5EF4-FFF2-40B4-BE49-F238E27FC236}">
                      <a16:creationId xmlns:a16="http://schemas.microsoft.com/office/drawing/2014/main" id="{D6DC2308-C44C-4E71-A181-DEF77B3AD6B4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</a:t>
                  </a:r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79" name="Thumbnail">
                <a:extLst>
                  <a:ext uri="{FF2B5EF4-FFF2-40B4-BE49-F238E27FC236}">
                    <a16:creationId xmlns:a16="http://schemas.microsoft.com/office/drawing/2014/main" id="{E58D6F06-152A-4C31-BEA9-5BDD0F16B944}"/>
                  </a:ext>
                </a:extLst>
              </p:cNvPr>
              <p:cNvGrpSpPr/>
              <p:nvPr/>
            </p:nvGrpSpPr>
            <p:grpSpPr>
              <a:xfrm>
                <a:off x="610166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87" name="Border Outer">
                  <a:extLst>
                    <a:ext uri="{FF2B5EF4-FFF2-40B4-BE49-F238E27FC236}">
                      <a16:creationId xmlns:a16="http://schemas.microsoft.com/office/drawing/2014/main" id="{1F4B149C-D1CA-4500-AFA9-F284699E68CD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88" name="Image">
                  <a:extLst>
                    <a:ext uri="{FF2B5EF4-FFF2-40B4-BE49-F238E27FC236}">
                      <a16:creationId xmlns:a16="http://schemas.microsoft.com/office/drawing/2014/main" id="{34B929CC-5E4B-48E0-A071-D45E0DC124A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90" name="Border">
                    <a:extLst>
                      <a:ext uri="{FF2B5EF4-FFF2-40B4-BE49-F238E27FC236}">
                        <a16:creationId xmlns:a16="http://schemas.microsoft.com/office/drawing/2014/main" id="{338CA245-90A8-4186-943E-95A04E8B19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1" name="Line 2">
                    <a:extLst>
                      <a:ext uri="{FF2B5EF4-FFF2-40B4-BE49-F238E27FC236}">
                        <a16:creationId xmlns:a16="http://schemas.microsoft.com/office/drawing/2014/main" id="{4A5ABA70-A679-41FA-A0FB-AC56936322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2" name="Line 1">
                    <a:extLst>
                      <a:ext uri="{FF2B5EF4-FFF2-40B4-BE49-F238E27FC236}">
                        <a16:creationId xmlns:a16="http://schemas.microsoft.com/office/drawing/2014/main" id="{36589B24-0CC6-4EC3-904E-59132D9F3A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89" name="h3">
                  <a:extLst>
                    <a:ext uri="{FF2B5EF4-FFF2-40B4-BE49-F238E27FC236}">
                      <a16:creationId xmlns:a16="http://schemas.microsoft.com/office/drawing/2014/main" id="{D786DE28-B03A-4656-9DE2-1E6CB088CB81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</a:p>
              </p:txBody>
            </p:sp>
          </p:grpSp>
          <p:grpSp>
            <p:nvGrpSpPr>
              <p:cNvPr id="480" name="Thumbnail">
                <a:extLst>
                  <a:ext uri="{FF2B5EF4-FFF2-40B4-BE49-F238E27FC236}">
                    <a16:creationId xmlns:a16="http://schemas.microsoft.com/office/drawing/2014/main" id="{D5A391A0-E918-4B62-B818-1398D2CFCDB2}"/>
                  </a:ext>
                </a:extLst>
              </p:cNvPr>
              <p:cNvGrpSpPr/>
              <p:nvPr/>
            </p:nvGrpSpPr>
            <p:grpSpPr>
              <a:xfrm>
                <a:off x="667963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481" name="Border Outer">
                  <a:extLst>
                    <a:ext uri="{FF2B5EF4-FFF2-40B4-BE49-F238E27FC236}">
                      <a16:creationId xmlns:a16="http://schemas.microsoft.com/office/drawing/2014/main" id="{57B97241-9CC0-4218-A810-73EB433B195F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82" name="Image">
                  <a:extLst>
                    <a:ext uri="{FF2B5EF4-FFF2-40B4-BE49-F238E27FC236}">
                      <a16:creationId xmlns:a16="http://schemas.microsoft.com/office/drawing/2014/main" id="{09B8E6DD-E139-4513-84BC-8346B224A550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484" name="Border">
                    <a:extLst>
                      <a:ext uri="{FF2B5EF4-FFF2-40B4-BE49-F238E27FC236}">
                        <a16:creationId xmlns:a16="http://schemas.microsoft.com/office/drawing/2014/main" id="{C51F6B70-598E-4627-9A0D-9274D14131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85" name="Line 2">
                    <a:extLst>
                      <a:ext uri="{FF2B5EF4-FFF2-40B4-BE49-F238E27FC236}">
                        <a16:creationId xmlns:a16="http://schemas.microsoft.com/office/drawing/2014/main" id="{302413B6-BBE6-41E5-91C5-924D44CC24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86" name="Line 1">
                    <a:extLst>
                      <a:ext uri="{FF2B5EF4-FFF2-40B4-BE49-F238E27FC236}">
                        <a16:creationId xmlns:a16="http://schemas.microsoft.com/office/drawing/2014/main" id="{0F927DAE-FDFA-494B-A607-D6ABCB842D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83" name="h3">
                  <a:extLst>
                    <a:ext uri="{FF2B5EF4-FFF2-40B4-BE49-F238E27FC236}">
                      <a16:creationId xmlns:a16="http://schemas.microsoft.com/office/drawing/2014/main" id="{3B0D6FDF-BD5C-4598-8F96-49DAA6E88671}"/>
                    </a:ext>
                  </a:extLst>
                </p:cNvPr>
                <p:cNvSpPr txBox="1"/>
                <p:nvPr/>
              </p:nvSpPr>
              <p:spPr>
                <a:xfrm>
                  <a:off x="1410822" y="3379833"/>
                  <a:ext cx="80298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3</a:t>
                  </a:r>
                </a:p>
              </p:txBody>
            </p:sp>
          </p:grpSp>
        </p:grpSp>
        <p:sp>
          <p:nvSpPr>
            <p:cNvPr id="500" name="타원 499">
              <a:extLst>
                <a:ext uri="{FF2B5EF4-FFF2-40B4-BE49-F238E27FC236}">
                  <a16:creationId xmlns:a16="http://schemas.microsoft.com/office/drawing/2014/main" id="{B25E0EF4-84C3-422D-9380-389E0769039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278860" y="407623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altLang="ko-KR" sz="600" dirty="0">
                  <a:solidFill>
                    <a:srgbClr val="FF0000"/>
                  </a:solidFill>
                  <a:latin typeface="Arial"/>
                  <a:ea typeface="맑은 고딕" panose="020B0503020000020004" pitchFamily="50" charset="-127"/>
                </a:rPr>
                <a:t>2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cxnSp>
        <p:nvCxnSpPr>
          <p:cNvPr id="504" name="연결선: 꺾임 503">
            <a:extLst>
              <a:ext uri="{FF2B5EF4-FFF2-40B4-BE49-F238E27FC236}">
                <a16:creationId xmlns:a16="http://schemas.microsoft.com/office/drawing/2014/main" id="{93FBE596-261C-4160-8758-9CF061A6C4D2}"/>
              </a:ext>
            </a:extLst>
          </p:cNvPr>
          <p:cNvCxnSpPr/>
          <p:nvPr/>
        </p:nvCxnSpPr>
        <p:spPr>
          <a:xfrm flipV="1">
            <a:off x="1506277" y="1257059"/>
            <a:ext cx="3744000" cy="1872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그룹 2">
            <a:extLst>
              <a:ext uri="{FF2B5EF4-FFF2-40B4-BE49-F238E27FC236}">
                <a16:creationId xmlns:a16="http://schemas.microsoft.com/office/drawing/2014/main" id="{C440CB5E-6C92-43AD-A168-BA2CC349CC25}"/>
              </a:ext>
            </a:extLst>
          </p:cNvPr>
          <p:cNvGrpSpPr/>
          <p:nvPr/>
        </p:nvGrpSpPr>
        <p:grpSpPr>
          <a:xfrm>
            <a:off x="5427828" y="3454625"/>
            <a:ext cx="872569" cy="444697"/>
            <a:chOff x="5427828" y="3227999"/>
            <a:chExt cx="872569" cy="444697"/>
          </a:xfrm>
        </p:grpSpPr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BE2347B7-B46A-4E80-B9AF-5F65D60F6FCA}"/>
                </a:ext>
              </a:extLst>
            </p:cNvPr>
            <p:cNvSpPr/>
            <p:nvPr/>
          </p:nvSpPr>
          <p:spPr>
            <a:xfrm>
              <a:off x="5427828" y="322799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타이머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32EE8E38-513A-4ED2-82FA-2C7355C1F42E}"/>
                </a:ext>
              </a:extLst>
            </p:cNvPr>
            <p:cNvGrpSpPr/>
            <p:nvPr/>
          </p:nvGrpSpPr>
          <p:grpSpPr>
            <a:xfrm>
              <a:off x="5455965" y="3457252"/>
              <a:ext cx="844432" cy="215444"/>
              <a:chOff x="7663876" y="2324396"/>
              <a:chExt cx="844432" cy="215444"/>
            </a:xfrm>
          </p:grpSpPr>
          <p:sp>
            <p:nvSpPr>
              <p:cNvPr id="189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42C7F99-18EF-46A7-BB4B-930A63B455AA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flipH="1">
                <a:off x="837490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0" name="직사각형 189">
                <a:extLst>
                  <a:ext uri="{FF2B5EF4-FFF2-40B4-BE49-F238E27FC236}">
                    <a16:creationId xmlns:a16="http://schemas.microsoft.com/office/drawing/2014/main" id="{6B96C503-9B4D-4DCE-B275-BF536535C8B8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191" name="Line">
                <a:extLst>
                  <a:ext uri="{FF2B5EF4-FFF2-40B4-BE49-F238E27FC236}">
                    <a16:creationId xmlns:a16="http://schemas.microsoft.com/office/drawing/2014/main" id="{B6CE95D3-458D-486F-AE77-ED181A7C84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79305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076FE682-5F0A-404C-AB1E-AC295BE520BF}"/>
              </a:ext>
            </a:extLst>
          </p:cNvPr>
          <p:cNvGrpSpPr/>
          <p:nvPr/>
        </p:nvGrpSpPr>
        <p:grpSpPr>
          <a:xfrm>
            <a:off x="5427828" y="2603685"/>
            <a:ext cx="1914228" cy="635370"/>
            <a:chOff x="5427828" y="2484265"/>
            <a:chExt cx="1914228" cy="635370"/>
          </a:xfrm>
        </p:grpSpPr>
        <p:grpSp>
          <p:nvGrpSpPr>
            <p:cNvPr id="424" name="Option">
              <a:extLst>
                <a:ext uri="{FF2B5EF4-FFF2-40B4-BE49-F238E27FC236}">
                  <a16:creationId xmlns:a16="http://schemas.microsoft.com/office/drawing/2014/main" id="{CC09D6E8-36EC-4477-95AE-E2DE54DC04D5}"/>
                </a:ext>
              </a:extLst>
            </p:cNvPr>
            <p:cNvGrpSpPr/>
            <p:nvPr/>
          </p:nvGrpSpPr>
          <p:grpSpPr>
            <a:xfrm>
              <a:off x="5532444" y="2729455"/>
              <a:ext cx="296295" cy="138564"/>
              <a:chOff x="1068388" y="1870642"/>
              <a:chExt cx="296295" cy="138564"/>
            </a:xfrm>
          </p:grpSpPr>
          <p:grpSp>
            <p:nvGrpSpPr>
              <p:cNvPr id="425" name="Option">
                <a:extLst>
                  <a:ext uri="{FF2B5EF4-FFF2-40B4-BE49-F238E27FC236}">
                    <a16:creationId xmlns:a16="http://schemas.microsoft.com/office/drawing/2014/main" id="{F6691626-14D4-460B-A292-48DE3B5603DF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427" name="Circle">
                  <a:extLst>
                    <a:ext uri="{FF2B5EF4-FFF2-40B4-BE49-F238E27FC236}">
                      <a16:creationId xmlns:a16="http://schemas.microsoft.com/office/drawing/2014/main" id="{D0B6E4B1-3FEB-4CC1-9BB3-3F18CFB0C1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8" name="Check">
                  <a:extLst>
                    <a:ext uri="{FF2B5EF4-FFF2-40B4-BE49-F238E27FC236}">
                      <a16:creationId xmlns:a16="http://schemas.microsoft.com/office/drawing/2014/main" id="{E4DD556F-E415-45F2-9A2C-EB233D2B58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26" name="Text">
                <a:extLst>
                  <a:ext uri="{FF2B5EF4-FFF2-40B4-BE49-F238E27FC236}">
                    <a16:creationId xmlns:a16="http://schemas.microsoft.com/office/drawing/2014/main" id="{2CDE51AE-33FF-426E-9C2C-1C51922D0BE2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102592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나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29" name="Option">
              <a:extLst>
                <a:ext uri="{FF2B5EF4-FFF2-40B4-BE49-F238E27FC236}">
                  <a16:creationId xmlns:a16="http://schemas.microsoft.com/office/drawing/2014/main" id="{EBABD27F-5CFC-4090-A8FD-C9970974AF01}"/>
                </a:ext>
              </a:extLst>
            </p:cNvPr>
            <p:cNvGrpSpPr/>
            <p:nvPr/>
          </p:nvGrpSpPr>
          <p:grpSpPr>
            <a:xfrm>
              <a:off x="5981104" y="2729455"/>
              <a:ext cx="398887" cy="138564"/>
              <a:chOff x="1068388" y="1870642"/>
              <a:chExt cx="398887" cy="138564"/>
            </a:xfrm>
          </p:grpSpPr>
          <p:grpSp>
            <p:nvGrpSpPr>
              <p:cNvPr id="430" name="Option">
                <a:extLst>
                  <a:ext uri="{FF2B5EF4-FFF2-40B4-BE49-F238E27FC236}">
                    <a16:creationId xmlns:a16="http://schemas.microsoft.com/office/drawing/2014/main" id="{71F184C9-B731-4349-B608-E88E5FD25EDB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432" name="Circle">
                  <a:extLst>
                    <a:ext uri="{FF2B5EF4-FFF2-40B4-BE49-F238E27FC236}">
                      <a16:creationId xmlns:a16="http://schemas.microsoft.com/office/drawing/2014/main" id="{1480D38F-8618-444F-BB2D-F7F41E150F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3" name="Check" hidden="1">
                  <a:extLst>
                    <a:ext uri="{FF2B5EF4-FFF2-40B4-BE49-F238E27FC236}">
                      <a16:creationId xmlns:a16="http://schemas.microsoft.com/office/drawing/2014/main" id="{6523C9F4-96E4-4F3F-B0D9-14B58CC353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31" name="Text">
                <a:extLst>
                  <a:ext uri="{FF2B5EF4-FFF2-40B4-BE49-F238E27FC236}">
                    <a16:creationId xmlns:a16="http://schemas.microsoft.com/office/drawing/2014/main" id="{6109AAA1-ADB0-4D25-B4E0-5C9EF7C91EF5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205184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전체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68" name="직사각형 167">
              <a:extLst>
                <a:ext uri="{FF2B5EF4-FFF2-40B4-BE49-F238E27FC236}">
                  <a16:creationId xmlns:a16="http://schemas.microsoft.com/office/drawing/2014/main" id="{7280ED9A-C980-4CB5-9411-C7ED09A80B16}"/>
                </a:ext>
              </a:extLst>
            </p:cNvPr>
            <p:cNvSpPr/>
            <p:nvPr/>
          </p:nvSpPr>
          <p:spPr>
            <a:xfrm>
              <a:off x="5427828" y="2484265"/>
              <a:ext cx="107273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변경 적용 대상자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3" name="직사각형 192">
              <a:extLst>
                <a:ext uri="{FF2B5EF4-FFF2-40B4-BE49-F238E27FC236}">
                  <a16:creationId xmlns:a16="http://schemas.microsoft.com/office/drawing/2014/main" id="{0E5BF0F8-8077-4DCF-9B35-2FD26C1F7004}"/>
                </a:ext>
              </a:extLst>
            </p:cNvPr>
            <p:cNvSpPr/>
            <p:nvPr/>
          </p:nvSpPr>
          <p:spPr>
            <a:xfrm>
              <a:off x="5469427" y="2904191"/>
              <a:ext cx="187262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나만의 대화방 이름을 설정합니다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</p:grpSp>
      <p:graphicFrame>
        <p:nvGraphicFramePr>
          <p:cNvPr id="198" name="Google Shape;2187;p25">
            <a:extLst>
              <a:ext uri="{FF2B5EF4-FFF2-40B4-BE49-F238E27FC236}">
                <a16:creationId xmlns:a16="http://schemas.microsoft.com/office/drawing/2014/main" id="{09939826-C565-42F8-A938-719A667BFAB7}"/>
              </a:ext>
            </a:extLst>
          </p:cNvPr>
          <p:cNvGraphicFramePr/>
          <p:nvPr/>
        </p:nvGraphicFramePr>
        <p:xfrm>
          <a:off x="5429964" y="6079336"/>
          <a:ext cx="3599864" cy="7349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비밀 대화방의 경우에만 타이머 설정 기능 노출됨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Default : 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 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설정 가능 시간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: 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30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5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30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6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12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24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시간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테마 설정으로 변경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1" name="사각형: 둥근 모서리 170">
            <a:extLst>
              <a:ext uri="{FF2B5EF4-FFF2-40B4-BE49-F238E27FC236}">
                <a16:creationId xmlns:a16="http://schemas.microsoft.com/office/drawing/2014/main" id="{D4DC87DA-845B-4E69-A6BD-51401D86C726}"/>
              </a:ext>
            </a:extLst>
          </p:cNvPr>
          <p:cNvSpPr/>
          <p:nvPr/>
        </p:nvSpPr>
        <p:spPr>
          <a:xfrm>
            <a:off x="5418324" y="3392920"/>
            <a:ext cx="2982726" cy="598055"/>
          </a:xfrm>
          <a:prstGeom prst="roundRect">
            <a:avLst>
              <a:gd name="adj" fmla="val 14413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801FD718-4BFA-48B6-A7EE-54AD794BF793}"/>
              </a:ext>
            </a:extLst>
          </p:cNvPr>
          <p:cNvSpPr>
            <a:spLocks noChangeAspect="1"/>
          </p:cNvSpPr>
          <p:nvPr/>
        </p:nvSpPr>
        <p:spPr>
          <a:xfrm>
            <a:off x="5253043" y="341596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altLang="ko-KR" sz="600" dirty="0">
                <a:solidFill>
                  <a:srgbClr val="FF0000"/>
                </a:solidFill>
                <a:latin typeface="Arial"/>
                <a:ea typeface="맑은 고딕" panose="020B0503020000020004" pitchFamily="50" charset="-127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43537057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테마 선택</a:t>
            </a:r>
          </a:p>
        </p:txBody>
      </p:sp>
      <p:graphicFrame>
        <p:nvGraphicFramePr>
          <p:cNvPr id="172" name="Google Shape;2187;p25">
            <a:extLst>
              <a:ext uri="{FF2B5EF4-FFF2-40B4-BE49-F238E27FC236}">
                <a16:creationId xmlns:a16="http://schemas.microsoft.com/office/drawing/2014/main" id="{843C5CCA-4837-47F3-BBFE-9AF2A46E1ED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6094750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배경선택을 테마선택으로 변경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B13766B9-7800-4BBA-A38D-028E135737EA}"/>
              </a:ext>
            </a:extLst>
          </p:cNvPr>
          <p:cNvGrpSpPr/>
          <p:nvPr/>
        </p:nvGrpSpPr>
        <p:grpSpPr>
          <a:xfrm>
            <a:off x="154070" y="882698"/>
            <a:ext cx="2993860" cy="4717156"/>
            <a:chOff x="7166381" y="1705770"/>
            <a:chExt cx="2338922" cy="4717156"/>
          </a:xfrm>
        </p:grpSpPr>
        <p:sp>
          <p:nvSpPr>
            <p:cNvPr id="173" name="Window Body">
              <a:extLst>
                <a:ext uri="{FF2B5EF4-FFF2-40B4-BE49-F238E27FC236}">
                  <a16:creationId xmlns:a16="http://schemas.microsoft.com/office/drawing/2014/main" id="{1C869B8F-AABC-41B2-A47C-EF30605371BF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4" name="Title Bar">
              <a:extLst>
                <a:ext uri="{FF2B5EF4-FFF2-40B4-BE49-F238E27FC236}">
                  <a16:creationId xmlns:a16="http://schemas.microsoft.com/office/drawing/2014/main" id="{E3C9F927-ACC9-4EBB-865F-847CB27ADD7D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대화방 설정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3A219858-E646-4348-B0A1-3E1F32A21E1B}"/>
              </a:ext>
            </a:extLst>
          </p:cNvPr>
          <p:cNvGrpSpPr/>
          <p:nvPr/>
        </p:nvGrpSpPr>
        <p:grpSpPr>
          <a:xfrm>
            <a:off x="178890" y="1272860"/>
            <a:ext cx="2823971" cy="719258"/>
            <a:chOff x="5427828" y="1668857"/>
            <a:chExt cx="2823971" cy="719258"/>
          </a:xfrm>
        </p:grpSpPr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F1B3F265-1050-4407-B0DA-912EB354951B}"/>
                </a:ext>
              </a:extLst>
            </p:cNvPr>
            <p:cNvSpPr/>
            <p:nvPr/>
          </p:nvSpPr>
          <p:spPr>
            <a:xfrm>
              <a:off x="5427828" y="166885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대화방 이름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B134EADA-4923-4A1B-A2E5-FE6DDD804E16}"/>
                </a:ext>
              </a:extLst>
            </p:cNvPr>
            <p:cNvGrpSpPr/>
            <p:nvPr/>
          </p:nvGrpSpPr>
          <p:grpSpPr>
            <a:xfrm>
              <a:off x="5537367" y="1917220"/>
              <a:ext cx="2714432" cy="230400"/>
              <a:chOff x="1469742" y="2019396"/>
              <a:chExt cx="2714432" cy="230400"/>
            </a:xfrm>
          </p:grpSpPr>
          <p:grpSp>
            <p:nvGrpSpPr>
              <p:cNvPr id="181" name="그룹 180">
                <a:extLst>
                  <a:ext uri="{FF2B5EF4-FFF2-40B4-BE49-F238E27FC236}">
                    <a16:creationId xmlns:a16="http://schemas.microsoft.com/office/drawing/2014/main" id="{0E2052BA-B194-478B-90C5-D8C3520C90F4}"/>
                  </a:ext>
                </a:extLst>
              </p:cNvPr>
              <p:cNvGrpSpPr/>
              <p:nvPr/>
            </p:nvGrpSpPr>
            <p:grpSpPr>
              <a:xfrm>
                <a:off x="1469742" y="2019396"/>
                <a:ext cx="2534317" cy="230400"/>
                <a:chOff x="1469742" y="1795524"/>
                <a:chExt cx="2534317" cy="230400"/>
              </a:xfrm>
            </p:grpSpPr>
            <p:sp>
              <p:nvSpPr>
                <p:cNvPr id="183" name="사각형: 둥근 모서리 182">
                  <a:extLst>
                    <a:ext uri="{FF2B5EF4-FFF2-40B4-BE49-F238E27FC236}">
                      <a16:creationId xmlns:a16="http://schemas.microsoft.com/office/drawing/2014/main" id="{626F625B-0B8C-4D90-A5C5-2BD853A052BB}"/>
                    </a:ext>
                  </a:extLst>
                </p:cNvPr>
                <p:cNvSpPr/>
                <p:nvPr/>
              </p:nvSpPr>
              <p:spPr>
                <a:xfrm>
                  <a:off x="1469742" y="1795524"/>
                  <a:ext cx="2520783" cy="2304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rgbClr val="B4B4B4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lvl="0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[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원조</a:t>
                  </a:r>
                  <a:r>
                    <a:rPr kumimoji="1" lang="en-US" altLang="ko-KR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] </a:t>
                  </a:r>
                  <a:r>
                    <a:rPr kumimoji="1" lang="ko-KR" altLang="en-US" sz="800" kern="1200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프로젝트 </a:t>
                  </a:r>
                  <a:r>
                    <a:rPr kumimoji="1" lang="ko-KR" altLang="en-US" sz="800" kern="1200" dirty="0" err="1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공지방</a:t>
                  </a:r>
                  <a:endParaRPr kumimoji="1" lang="ko-KR" altLang="en-US" sz="1800" kern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84" name="직사각형 183">
                  <a:extLst>
                    <a:ext uri="{FF2B5EF4-FFF2-40B4-BE49-F238E27FC236}">
                      <a16:creationId xmlns:a16="http://schemas.microsoft.com/office/drawing/2014/main" id="{D6E96419-D825-4DAC-BE76-CA7EF79A8210}"/>
                    </a:ext>
                  </a:extLst>
                </p:cNvPr>
                <p:cNvSpPr/>
                <p:nvPr/>
              </p:nvSpPr>
              <p:spPr>
                <a:xfrm>
                  <a:off x="3774509" y="1816061"/>
                  <a:ext cx="229550" cy="184666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6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  <p:sp>
            <p:nvSpPr>
              <p:cNvPr id="182" name="Accept">
                <a:extLst>
                  <a:ext uri="{FF2B5EF4-FFF2-40B4-BE49-F238E27FC236}">
                    <a16:creationId xmlns:a16="http://schemas.microsoft.com/office/drawing/2014/main" id="{E974C90D-1357-491E-BB11-0147AB2E03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6374" y="2076985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7FC7735D-0ABD-44E9-91F0-613A14BE888B}"/>
                </a:ext>
              </a:extLst>
            </p:cNvPr>
            <p:cNvGrpSpPr/>
            <p:nvPr/>
          </p:nvGrpSpPr>
          <p:grpSpPr>
            <a:xfrm>
              <a:off x="5469427" y="2172671"/>
              <a:ext cx="2518047" cy="215444"/>
              <a:chOff x="1443776" y="2079288"/>
              <a:chExt cx="2518047" cy="215444"/>
            </a:xfrm>
          </p:grpSpPr>
          <p:sp>
            <p:nvSpPr>
              <p:cNvPr id="179" name="직사각형 178">
                <a:extLst>
                  <a:ext uri="{FF2B5EF4-FFF2-40B4-BE49-F238E27FC236}">
                    <a16:creationId xmlns:a16="http://schemas.microsoft.com/office/drawing/2014/main" id="{20CCD8CD-C390-4AC6-9150-76B2295DD6C9}"/>
                  </a:ext>
                </a:extLst>
              </p:cNvPr>
              <p:cNvSpPr/>
              <p:nvPr/>
            </p:nvSpPr>
            <p:spPr>
              <a:xfrm>
                <a:off x="1443776" y="2079288"/>
                <a:ext cx="212750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※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특수문자는 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- , _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만 사용할 수 있습니다</a:t>
                </a:r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1200" dirty="0"/>
              </a:p>
            </p:txBody>
          </p:sp>
          <p:sp>
            <p:nvSpPr>
              <p:cNvPr id="180" name="직사각형 179">
                <a:extLst>
                  <a:ext uri="{FF2B5EF4-FFF2-40B4-BE49-F238E27FC236}">
                    <a16:creationId xmlns:a16="http://schemas.microsoft.com/office/drawing/2014/main" id="{6475218C-D80D-447F-A859-2B1818B88EC6}"/>
                  </a:ext>
                </a:extLst>
              </p:cNvPr>
              <p:cNvSpPr/>
              <p:nvPr/>
            </p:nvSpPr>
            <p:spPr>
              <a:xfrm>
                <a:off x="3464700" y="2079288"/>
                <a:ext cx="49712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8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(0/20)</a:t>
                </a:r>
                <a:endParaRPr lang="ko-KR" altLang="en-US" sz="1200" dirty="0">
                  <a:solidFill>
                    <a:schemeClr val="bg1">
                      <a:lumMod val="50000"/>
                    </a:schemeClr>
                  </a:solidFill>
                </a:endParaRPr>
              </a:p>
            </p:txBody>
          </p:sp>
        </p:grpSp>
      </p:grpSp>
      <p:grpSp>
        <p:nvGrpSpPr>
          <p:cNvPr id="185" name="그룹 184">
            <a:extLst>
              <a:ext uri="{FF2B5EF4-FFF2-40B4-BE49-F238E27FC236}">
                <a16:creationId xmlns:a16="http://schemas.microsoft.com/office/drawing/2014/main" id="{F98C7A90-7467-4284-8A5E-653B98FDCEB0}"/>
              </a:ext>
            </a:extLst>
          </p:cNvPr>
          <p:cNvGrpSpPr/>
          <p:nvPr/>
        </p:nvGrpSpPr>
        <p:grpSpPr>
          <a:xfrm>
            <a:off x="2268502" y="5284053"/>
            <a:ext cx="807106" cy="242912"/>
            <a:chOff x="4096108" y="4631406"/>
            <a:chExt cx="807106" cy="242912"/>
          </a:xfrm>
        </p:grpSpPr>
        <p:sp>
          <p:nvSpPr>
            <p:cNvPr id="186" name="Flyout">
              <a:extLst>
                <a:ext uri="{FF2B5EF4-FFF2-40B4-BE49-F238E27FC236}">
                  <a16:creationId xmlns:a16="http://schemas.microsoft.com/office/drawing/2014/main" id="{4AF062C8-6121-42C0-8F9A-C63FC90CC982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7" name="Flyout">
              <a:extLst>
                <a:ext uri="{FF2B5EF4-FFF2-40B4-BE49-F238E27FC236}">
                  <a16:creationId xmlns:a16="http://schemas.microsoft.com/office/drawing/2014/main" id="{006603B6-3BDC-485A-8FC6-7B2EC5C2C5B7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3F1413F3-FAC0-49E0-89E5-7542979D0FAA}"/>
              </a:ext>
            </a:extLst>
          </p:cNvPr>
          <p:cNvSpPr/>
          <p:nvPr/>
        </p:nvSpPr>
        <p:spPr>
          <a:xfrm>
            <a:off x="178890" y="3736817"/>
            <a:ext cx="68640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테마 선택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9CCFBC47-76C4-48AE-8EA2-3049B4677ACB}"/>
              </a:ext>
            </a:extLst>
          </p:cNvPr>
          <p:cNvGrpSpPr/>
          <p:nvPr/>
        </p:nvGrpSpPr>
        <p:grpSpPr>
          <a:xfrm>
            <a:off x="178890" y="3058628"/>
            <a:ext cx="872569" cy="444697"/>
            <a:chOff x="5427828" y="3227999"/>
            <a:chExt cx="872569" cy="444697"/>
          </a:xfrm>
        </p:grpSpPr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858EDB20-5A38-4671-BFCC-0318AF44DF15}"/>
                </a:ext>
              </a:extLst>
            </p:cNvPr>
            <p:cNvSpPr/>
            <p:nvPr/>
          </p:nvSpPr>
          <p:spPr>
            <a:xfrm>
              <a:off x="5427828" y="322799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타이머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18C18F5D-6AB3-420D-9C19-79000A3D39A1}"/>
                </a:ext>
              </a:extLst>
            </p:cNvPr>
            <p:cNvGrpSpPr/>
            <p:nvPr/>
          </p:nvGrpSpPr>
          <p:grpSpPr>
            <a:xfrm>
              <a:off x="5455965" y="3457252"/>
              <a:ext cx="844432" cy="215444"/>
              <a:chOff x="7663876" y="2324396"/>
              <a:chExt cx="844432" cy="215444"/>
            </a:xfrm>
          </p:grpSpPr>
          <p:sp>
            <p:nvSpPr>
              <p:cNvPr id="192" name="Arrow Dow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34B4F7A-45AA-49A5-A63D-528DDC3C7145}"/>
                  </a:ext>
                </a:extLst>
              </p:cNvPr>
              <p:cNvSpPr>
                <a:spLocks noChangeAspect="1"/>
              </p:cNvSpPr>
              <p:nvPr>
                <p:custDataLst>
                  <p:tags r:id="rId1"/>
                </p:custDataLst>
              </p:nvPr>
            </p:nvSpPr>
            <p:spPr bwMode="auto">
              <a:xfrm flipH="1">
                <a:off x="8374905" y="2414030"/>
                <a:ext cx="64008" cy="36177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solidFill>
                <a:srgbClr val="FFFFFF"/>
              </a:solidFill>
              <a:ln w="6350" cap="sq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8490E839-789B-4203-8B40-65F32B86251F}"/>
                  </a:ext>
                </a:extLst>
              </p:cNvPr>
              <p:cNvSpPr/>
              <p:nvPr/>
            </p:nvSpPr>
            <p:spPr>
              <a:xfrm>
                <a:off x="7663876" y="2324396"/>
                <a:ext cx="50206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24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시간</a:t>
                </a:r>
                <a:endParaRPr kumimoji="1" lang="ko-KR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194" name="Line">
                <a:extLst>
                  <a:ext uri="{FF2B5EF4-FFF2-40B4-BE49-F238E27FC236}">
                    <a16:creationId xmlns:a16="http://schemas.microsoft.com/office/drawing/2014/main" id="{0AFE99EC-D4C5-4486-BE96-AB4AF50F61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15250" y="2533692"/>
                <a:ext cx="79305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</a:ln>
              <a:effectLst/>
            </p:spPr>
          </p:cxnSp>
        </p:grp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5E58DA5A-606F-47C5-A3E9-35803BEFB8F4}"/>
              </a:ext>
            </a:extLst>
          </p:cNvPr>
          <p:cNvGrpSpPr/>
          <p:nvPr/>
        </p:nvGrpSpPr>
        <p:grpSpPr>
          <a:xfrm>
            <a:off x="178890" y="2207688"/>
            <a:ext cx="1914228" cy="635370"/>
            <a:chOff x="5427828" y="2484265"/>
            <a:chExt cx="1914228" cy="635370"/>
          </a:xfrm>
        </p:grpSpPr>
        <p:grpSp>
          <p:nvGrpSpPr>
            <p:cNvPr id="196" name="Option">
              <a:extLst>
                <a:ext uri="{FF2B5EF4-FFF2-40B4-BE49-F238E27FC236}">
                  <a16:creationId xmlns:a16="http://schemas.microsoft.com/office/drawing/2014/main" id="{C67B94AD-B8FE-4CE8-9DDC-BB74AE0AF962}"/>
                </a:ext>
              </a:extLst>
            </p:cNvPr>
            <p:cNvGrpSpPr/>
            <p:nvPr/>
          </p:nvGrpSpPr>
          <p:grpSpPr>
            <a:xfrm>
              <a:off x="5532444" y="2729455"/>
              <a:ext cx="296295" cy="138564"/>
              <a:chOff x="1068388" y="1870642"/>
              <a:chExt cx="296295" cy="138564"/>
            </a:xfrm>
          </p:grpSpPr>
          <p:grpSp>
            <p:nvGrpSpPr>
              <p:cNvPr id="204" name="Option">
                <a:extLst>
                  <a:ext uri="{FF2B5EF4-FFF2-40B4-BE49-F238E27FC236}">
                    <a16:creationId xmlns:a16="http://schemas.microsoft.com/office/drawing/2014/main" id="{5636951D-A801-43B1-A58B-06633227E0E8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206" name="Circle">
                  <a:extLst>
                    <a:ext uri="{FF2B5EF4-FFF2-40B4-BE49-F238E27FC236}">
                      <a16:creationId xmlns:a16="http://schemas.microsoft.com/office/drawing/2014/main" id="{A4477823-8A4F-42BC-8EC2-F295F83242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7" name="Check">
                  <a:extLst>
                    <a:ext uri="{FF2B5EF4-FFF2-40B4-BE49-F238E27FC236}">
                      <a16:creationId xmlns:a16="http://schemas.microsoft.com/office/drawing/2014/main" id="{D82EE750-F2D2-4FA9-B92F-C5F521BCF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5" name="Text">
                <a:extLst>
                  <a:ext uri="{FF2B5EF4-FFF2-40B4-BE49-F238E27FC236}">
                    <a16:creationId xmlns:a16="http://schemas.microsoft.com/office/drawing/2014/main" id="{765C3F4B-BC75-42E2-ABE8-F7B3C2A3D112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102592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나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7" name="Option">
              <a:extLst>
                <a:ext uri="{FF2B5EF4-FFF2-40B4-BE49-F238E27FC236}">
                  <a16:creationId xmlns:a16="http://schemas.microsoft.com/office/drawing/2014/main" id="{A1ADD5A1-0580-4939-BA82-EDC88C9732A0}"/>
                </a:ext>
              </a:extLst>
            </p:cNvPr>
            <p:cNvGrpSpPr/>
            <p:nvPr/>
          </p:nvGrpSpPr>
          <p:grpSpPr>
            <a:xfrm>
              <a:off x="5981104" y="2729455"/>
              <a:ext cx="398887" cy="138564"/>
              <a:chOff x="1068388" y="1870642"/>
              <a:chExt cx="398887" cy="138564"/>
            </a:xfrm>
          </p:grpSpPr>
          <p:grpSp>
            <p:nvGrpSpPr>
              <p:cNvPr id="200" name="Option">
                <a:extLst>
                  <a:ext uri="{FF2B5EF4-FFF2-40B4-BE49-F238E27FC236}">
                    <a16:creationId xmlns:a16="http://schemas.microsoft.com/office/drawing/2014/main" id="{F21EEE5C-9FDC-421B-939E-0C9A87D37973}"/>
                  </a:ext>
                </a:extLst>
              </p:cNvPr>
              <p:cNvGrpSpPr/>
              <p:nvPr/>
            </p:nvGrpSpPr>
            <p:grpSpPr>
              <a:xfrm>
                <a:off x="1068388" y="1876425"/>
                <a:ext cx="125412" cy="127000"/>
                <a:chOff x="1068388" y="1876425"/>
                <a:chExt cx="125412" cy="127000"/>
              </a:xfrm>
            </p:grpSpPr>
            <p:sp>
              <p:nvSpPr>
                <p:cNvPr id="202" name="Circle">
                  <a:extLst>
                    <a:ext uri="{FF2B5EF4-FFF2-40B4-BE49-F238E27FC236}">
                      <a16:creationId xmlns:a16="http://schemas.microsoft.com/office/drawing/2014/main" id="{D029A770-0E93-46D5-9E61-DCE181E087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8388" y="1876425"/>
                  <a:ext cx="125412" cy="127000"/>
                </a:xfrm>
                <a:prstGeom prst="ellipse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3" name="Check" hidden="1">
                  <a:extLst>
                    <a:ext uri="{FF2B5EF4-FFF2-40B4-BE49-F238E27FC236}">
                      <a16:creationId xmlns:a16="http://schemas.microsoft.com/office/drawing/2014/main" id="{9E1D285F-2FCF-48B1-A187-3D196173D8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6963" y="1905000"/>
                  <a:ext cx="68262" cy="69850"/>
                </a:xfrm>
                <a:prstGeom prst="ellipse">
                  <a:avLst/>
                </a:prstGeom>
                <a:solidFill>
                  <a:srgbClr val="808080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00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1" name="Text">
                <a:extLst>
                  <a:ext uri="{FF2B5EF4-FFF2-40B4-BE49-F238E27FC236}">
                    <a16:creationId xmlns:a16="http://schemas.microsoft.com/office/drawing/2014/main" id="{DDBECA6F-30A7-4B26-8C46-F674E77C144E}"/>
                  </a:ext>
                </a:extLst>
              </p:cNvPr>
              <p:cNvSpPr txBox="1"/>
              <p:nvPr/>
            </p:nvSpPr>
            <p:spPr>
              <a:xfrm>
                <a:off x="1262091" y="1870642"/>
                <a:ext cx="205184" cy="13856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500"/>
                  </a:spcAft>
                </a:pPr>
                <a:r>
                  <a:rPr lang="ko-KR" alt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전체</a:t>
                </a:r>
                <a:endParaRPr lang="en-US" sz="8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8" name="직사각형 197">
              <a:extLst>
                <a:ext uri="{FF2B5EF4-FFF2-40B4-BE49-F238E27FC236}">
                  <a16:creationId xmlns:a16="http://schemas.microsoft.com/office/drawing/2014/main" id="{871F66BC-3EEF-4635-B71F-D35ADD895666}"/>
                </a:ext>
              </a:extLst>
            </p:cNvPr>
            <p:cNvSpPr/>
            <p:nvPr/>
          </p:nvSpPr>
          <p:spPr>
            <a:xfrm>
              <a:off x="5427828" y="2484265"/>
              <a:ext cx="1072730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변경 적용 대상자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99" name="직사각형 198">
              <a:extLst>
                <a:ext uri="{FF2B5EF4-FFF2-40B4-BE49-F238E27FC236}">
                  <a16:creationId xmlns:a16="http://schemas.microsoft.com/office/drawing/2014/main" id="{20679CCE-E2A1-4EE0-8A9D-B9F8748F5F53}"/>
                </a:ext>
              </a:extLst>
            </p:cNvPr>
            <p:cNvSpPr/>
            <p:nvPr/>
          </p:nvSpPr>
          <p:spPr>
            <a:xfrm>
              <a:off x="5469427" y="2904191"/>
              <a:ext cx="187262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※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나만의 대화방 이름을 설정합니다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</p:grpSp>
      <p:sp>
        <p:nvSpPr>
          <p:cNvPr id="208" name="Close">
            <a:extLst>
              <a:ext uri="{FF2B5EF4-FFF2-40B4-BE49-F238E27FC236}">
                <a16:creationId xmlns:a16="http://schemas.microsoft.com/office/drawing/2014/main" id="{3F2B8685-C4A7-4F30-80BA-CD2A4C6CEBE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8144" y="92346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09" name="그룹 208">
            <a:extLst>
              <a:ext uri="{FF2B5EF4-FFF2-40B4-BE49-F238E27FC236}">
                <a16:creationId xmlns:a16="http://schemas.microsoft.com/office/drawing/2014/main" id="{69D4AE1F-1933-4534-A8AA-7261F37D0DBF}"/>
              </a:ext>
            </a:extLst>
          </p:cNvPr>
          <p:cNvGrpSpPr/>
          <p:nvPr/>
        </p:nvGrpSpPr>
        <p:grpSpPr>
          <a:xfrm>
            <a:off x="274756" y="4005349"/>
            <a:ext cx="2724481" cy="939158"/>
            <a:chOff x="275519" y="3181737"/>
            <a:chExt cx="2724481" cy="939158"/>
          </a:xfrm>
        </p:grpSpPr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36573078-FAED-4034-B983-8F30E99182DD}"/>
                </a:ext>
              </a:extLst>
            </p:cNvPr>
            <p:cNvGrpSpPr/>
            <p:nvPr/>
          </p:nvGrpSpPr>
          <p:grpSpPr>
            <a:xfrm>
              <a:off x="275519" y="3181737"/>
              <a:ext cx="2724481" cy="939158"/>
              <a:chOff x="5523695" y="3572458"/>
              <a:chExt cx="1706708" cy="588321"/>
            </a:xfrm>
          </p:grpSpPr>
          <p:grpSp>
            <p:nvGrpSpPr>
              <p:cNvPr id="212" name="Thumbnail">
                <a:extLst>
                  <a:ext uri="{FF2B5EF4-FFF2-40B4-BE49-F238E27FC236}">
                    <a16:creationId xmlns:a16="http://schemas.microsoft.com/office/drawing/2014/main" id="{719CEA8C-99E4-4AE2-9773-8E9E277F49F7}"/>
                  </a:ext>
                </a:extLst>
              </p:cNvPr>
              <p:cNvGrpSpPr/>
              <p:nvPr/>
            </p:nvGrpSpPr>
            <p:grpSpPr>
              <a:xfrm>
                <a:off x="552369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29" name="Border Outer">
                  <a:extLst>
                    <a:ext uri="{FF2B5EF4-FFF2-40B4-BE49-F238E27FC236}">
                      <a16:creationId xmlns:a16="http://schemas.microsoft.com/office/drawing/2014/main" id="{DA82EA9F-8BAC-4EB8-9443-17D353F5DB11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solidFill>
                  <a:schemeClr val="bg1">
                    <a:lumMod val="50000"/>
                  </a:schemeClr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30" name="Image">
                  <a:extLst>
                    <a:ext uri="{FF2B5EF4-FFF2-40B4-BE49-F238E27FC236}">
                      <a16:creationId xmlns:a16="http://schemas.microsoft.com/office/drawing/2014/main" id="{C92A5349-097A-4C62-9635-178BFFA2D58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32" name="Border">
                    <a:extLst>
                      <a:ext uri="{FF2B5EF4-FFF2-40B4-BE49-F238E27FC236}">
                        <a16:creationId xmlns:a16="http://schemas.microsoft.com/office/drawing/2014/main" id="{22E0636A-66BE-4A9D-98E2-7A3C02AFF9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solidFill>
                    <a:srgbClr val="F2F2F2"/>
                  </a:solidFill>
                  <a:ln w="635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33" name="Line 2">
                    <a:extLst>
                      <a:ext uri="{FF2B5EF4-FFF2-40B4-BE49-F238E27FC236}">
                        <a16:creationId xmlns:a16="http://schemas.microsoft.com/office/drawing/2014/main" id="{51952D87-60FC-4851-881F-10239C7D31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34" name="Line 1">
                    <a:extLst>
                      <a:ext uri="{FF2B5EF4-FFF2-40B4-BE49-F238E27FC236}">
                        <a16:creationId xmlns:a16="http://schemas.microsoft.com/office/drawing/2014/main" id="{6C2BB9CF-EE1C-4A1E-807B-9475768EB2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31" name="h3">
                  <a:extLst>
                    <a:ext uri="{FF2B5EF4-FFF2-40B4-BE49-F238E27FC236}">
                      <a16:creationId xmlns:a16="http://schemas.microsoft.com/office/drawing/2014/main" id="{E29B8EDA-C7E1-4EF7-A1AB-94FFDF9D3659}"/>
                    </a:ext>
                  </a:extLst>
                </p:cNvPr>
                <p:cNvSpPr txBox="1"/>
                <p:nvPr/>
              </p:nvSpPr>
              <p:spPr>
                <a:xfrm>
                  <a:off x="1406386" y="3379833"/>
                  <a:ext cx="811862" cy="340716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chemeClr val="bg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</a:t>
                  </a:r>
                  <a:endParaRPr lang="en-US" sz="800" b="1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13" name="Thumbnail">
                <a:extLst>
                  <a:ext uri="{FF2B5EF4-FFF2-40B4-BE49-F238E27FC236}">
                    <a16:creationId xmlns:a16="http://schemas.microsoft.com/office/drawing/2014/main" id="{9F3D0411-873A-4C87-B8DA-C83A1A161B59}"/>
                  </a:ext>
                </a:extLst>
              </p:cNvPr>
              <p:cNvGrpSpPr/>
              <p:nvPr/>
            </p:nvGrpSpPr>
            <p:grpSpPr>
              <a:xfrm>
                <a:off x="610166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21" name="Border Outer">
                  <a:extLst>
                    <a:ext uri="{FF2B5EF4-FFF2-40B4-BE49-F238E27FC236}">
                      <a16:creationId xmlns:a16="http://schemas.microsoft.com/office/drawing/2014/main" id="{59211171-83EC-4FA7-A1CC-3B3A8C80C252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22" name="Image">
                  <a:extLst>
                    <a:ext uri="{FF2B5EF4-FFF2-40B4-BE49-F238E27FC236}">
                      <a16:creationId xmlns:a16="http://schemas.microsoft.com/office/drawing/2014/main" id="{4476D96B-BEB5-4FD7-984C-6DF39DA70E95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24" name="Border">
                    <a:extLst>
                      <a:ext uri="{FF2B5EF4-FFF2-40B4-BE49-F238E27FC236}">
                        <a16:creationId xmlns:a16="http://schemas.microsoft.com/office/drawing/2014/main" id="{BFEBD643-A2CC-4FD1-9359-5218FB74BF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5" name="Line 2">
                    <a:extLst>
                      <a:ext uri="{FF2B5EF4-FFF2-40B4-BE49-F238E27FC236}">
                        <a16:creationId xmlns:a16="http://schemas.microsoft.com/office/drawing/2014/main" id="{18E907C4-804C-4079-A654-00175B3A83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6" name="Line 1">
                    <a:extLst>
                      <a:ext uri="{FF2B5EF4-FFF2-40B4-BE49-F238E27FC236}">
                        <a16:creationId xmlns:a16="http://schemas.microsoft.com/office/drawing/2014/main" id="{87E3F306-53F1-49D2-A056-5133C97D01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23" name="h3">
                  <a:extLst>
                    <a:ext uri="{FF2B5EF4-FFF2-40B4-BE49-F238E27FC236}">
                      <a16:creationId xmlns:a16="http://schemas.microsoft.com/office/drawing/2014/main" id="{735D2BE7-ACF5-4EA8-9FB7-32997F6CD8BB}"/>
                    </a:ext>
                  </a:extLst>
                </p:cNvPr>
                <p:cNvSpPr txBox="1"/>
                <p:nvPr/>
              </p:nvSpPr>
              <p:spPr>
                <a:xfrm>
                  <a:off x="1406386" y="3379833"/>
                  <a:ext cx="811859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</a:p>
              </p:txBody>
            </p:sp>
          </p:grpSp>
          <p:grpSp>
            <p:nvGrpSpPr>
              <p:cNvPr id="214" name="Thumbnail">
                <a:extLst>
                  <a:ext uri="{FF2B5EF4-FFF2-40B4-BE49-F238E27FC236}">
                    <a16:creationId xmlns:a16="http://schemas.microsoft.com/office/drawing/2014/main" id="{97D5047A-5F14-453E-9EEA-5395B188A33E}"/>
                  </a:ext>
                </a:extLst>
              </p:cNvPr>
              <p:cNvGrpSpPr/>
              <p:nvPr/>
            </p:nvGrpSpPr>
            <p:grpSpPr>
              <a:xfrm>
                <a:off x="6679635" y="3572458"/>
                <a:ext cx="550768" cy="588321"/>
                <a:chOff x="595686" y="1261242"/>
                <a:chExt cx="2433264" cy="2599168"/>
              </a:xfrm>
              <a:solidFill>
                <a:schemeClr val="bg1"/>
              </a:solidFill>
            </p:grpSpPr>
            <p:sp>
              <p:nvSpPr>
                <p:cNvPr id="215" name="Border Outer">
                  <a:extLst>
                    <a:ext uri="{FF2B5EF4-FFF2-40B4-BE49-F238E27FC236}">
                      <a16:creationId xmlns:a16="http://schemas.microsoft.com/office/drawing/2014/main" id="{6CEC0C41-CC27-4DDE-BB3E-D691C4593011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599168"/>
                </a:xfrm>
                <a:prstGeom prst="roundRect">
                  <a:avLst>
                    <a:gd name="adj" fmla="val 3261"/>
                  </a:avLst>
                </a:prstGeom>
                <a:grp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216" name="Image">
                  <a:extLst>
                    <a:ext uri="{FF2B5EF4-FFF2-40B4-BE49-F238E27FC236}">
                      <a16:creationId xmlns:a16="http://schemas.microsoft.com/office/drawing/2014/main" id="{95F10962-78D0-4450-A3CE-9F3A1CCF033A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5050" cy="1905000"/>
                  <a:chOff x="658817" y="1324374"/>
                  <a:chExt cx="2305050" cy="1905000"/>
                </a:xfrm>
                <a:grpFill/>
              </p:grpSpPr>
              <p:sp>
                <p:nvSpPr>
                  <p:cNvPr id="218" name="Border">
                    <a:extLst>
                      <a:ext uri="{FF2B5EF4-FFF2-40B4-BE49-F238E27FC236}">
                        <a16:creationId xmlns:a16="http://schemas.microsoft.com/office/drawing/2014/main" id="{7D66A2E0-FF7A-444A-9493-F5CD83BE9A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prstGeom prst="rect">
                    <a:avLst/>
                  </a:pr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9" name="Line 2">
                    <a:extLst>
                      <a:ext uri="{FF2B5EF4-FFF2-40B4-BE49-F238E27FC236}">
                        <a16:creationId xmlns:a16="http://schemas.microsoft.com/office/drawing/2014/main" id="{87F13C95-B2AD-47E0-90C6-F86516FD36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0" name="Line 1">
                    <a:extLst>
                      <a:ext uri="{FF2B5EF4-FFF2-40B4-BE49-F238E27FC236}">
                        <a16:creationId xmlns:a16="http://schemas.microsoft.com/office/drawing/2014/main" id="{B8171779-18D9-4FB5-8BB3-E26DBBE134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>
                    <a:solidFill>
                      <a:srgbClr val="80808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0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7" name="h3">
                  <a:extLst>
                    <a:ext uri="{FF2B5EF4-FFF2-40B4-BE49-F238E27FC236}">
                      <a16:creationId xmlns:a16="http://schemas.microsoft.com/office/drawing/2014/main" id="{11A8300E-D093-4560-8516-17BE18636C5B}"/>
                    </a:ext>
                  </a:extLst>
                </p:cNvPr>
                <p:cNvSpPr txBox="1"/>
                <p:nvPr/>
              </p:nvSpPr>
              <p:spPr>
                <a:xfrm>
                  <a:off x="1406383" y="3379833"/>
                  <a:ext cx="811862" cy="340716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wrap="none" lIns="0" tIns="0" rIns="0" bIns="0" rtlCol="0" anchor="ctr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테마 </a:t>
                  </a:r>
                  <a:r>
                    <a:rPr lang="en-US" altLang="ko-KR" sz="800" b="1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3</a:t>
                  </a:r>
                </a:p>
              </p:txBody>
            </p:sp>
          </p:grpSp>
        </p:grpSp>
        <p:sp>
          <p:nvSpPr>
            <p:cNvPr id="211" name="Accept">
              <a:extLst>
                <a:ext uri="{FF2B5EF4-FFF2-40B4-BE49-F238E27FC236}">
                  <a16:creationId xmlns:a16="http://schemas.microsoft.com/office/drawing/2014/main" id="{A5A04A85-7442-4B1F-A756-AD17C838F5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2277" y="3301055"/>
              <a:ext cx="558112" cy="49532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C00000"/>
            </a:solidFill>
            <a:ln>
              <a:solidFill>
                <a:srgbClr val="C00000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23331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동료 메시지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내 메시지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44473234"/>
              </p:ext>
            </p:extLst>
          </p:nvPr>
        </p:nvGraphicFramePr>
        <p:xfrm>
          <a:off x="7572375" y="571500"/>
          <a:ext cx="2200900" cy="3668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메시지에 마우스 오버 시 버튼 노출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 컨텍스트 메뉴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나에게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삭제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내 메시지에 마우스 오버 시 버튼 노출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: 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동료 메시지 컨텍스트 메뉴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나에게 전달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삭제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회수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aphicFrame>
        <p:nvGraphicFramePr>
          <p:cNvPr id="705" name="Google Shape;2187;p25">
            <a:extLst>
              <a:ext uri="{FF2B5EF4-FFF2-40B4-BE49-F238E27FC236}">
                <a16:creationId xmlns:a16="http://schemas.microsoft.com/office/drawing/2014/main" id="{FAEE68D7-4A4D-4857-8B89-D2E759196F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2145190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메시지 답장 기능 개발여부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2A19FF36-31B2-45B6-8009-23B3CD33A6E7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C7758F5-3006-45B3-9A09-08F09BB4477B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68DE8EB2-C61B-4857-9D11-66A170EC8BE9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E90FAD60-566B-48AE-B88F-94374BE8A0D4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167CE2EB-7B9F-4703-93B3-5D2E6A328469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31" name="Oval">
                <a:extLst>
                  <a:ext uri="{FF2B5EF4-FFF2-40B4-BE49-F238E27FC236}">
                    <a16:creationId xmlns:a16="http://schemas.microsoft.com/office/drawing/2014/main" id="{0829BCAF-C88C-4612-A09A-5AEB0894FBC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" name="Oval">
                <a:extLst>
                  <a:ext uri="{FF2B5EF4-FFF2-40B4-BE49-F238E27FC236}">
                    <a16:creationId xmlns:a16="http://schemas.microsoft.com/office/drawing/2014/main" id="{590AC78A-B600-4768-BAB4-FD6C320492FA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3" name="Oval">
                <a:extLst>
                  <a:ext uri="{FF2B5EF4-FFF2-40B4-BE49-F238E27FC236}">
                    <a16:creationId xmlns:a16="http://schemas.microsoft.com/office/drawing/2014/main" id="{BC584255-F09C-4720-A5BA-8624ED6F7E7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8" name="그래픽 27" descr="신호음 장치">
              <a:extLst>
                <a:ext uri="{FF2B5EF4-FFF2-40B4-BE49-F238E27FC236}">
                  <a16:creationId xmlns:a16="http://schemas.microsoft.com/office/drawing/2014/main" id="{15C05C16-353A-4B94-BF56-8E76A35330B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9" name="Hamburger Button">
              <a:extLst>
                <a:ext uri="{FF2B5EF4-FFF2-40B4-BE49-F238E27FC236}">
                  <a16:creationId xmlns:a16="http://schemas.microsoft.com/office/drawing/2014/main" id="{B0B6889D-7B08-46CE-ADBD-93D9E94D1E0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0" name="Search Icon">
              <a:extLst>
                <a:ext uri="{FF2B5EF4-FFF2-40B4-BE49-F238E27FC236}">
                  <a16:creationId xmlns:a16="http://schemas.microsoft.com/office/drawing/2014/main" id="{CABD2572-4929-46B0-93C3-9524309F038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34" name="그림 33">
            <a:extLst>
              <a:ext uri="{FF2B5EF4-FFF2-40B4-BE49-F238E27FC236}">
                <a16:creationId xmlns:a16="http://schemas.microsoft.com/office/drawing/2014/main" id="{8EF2A127-0A59-4C0F-8D44-6838A4EB09B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35" name="직사각형 34">
            <a:extLst>
              <a:ext uri="{FF2B5EF4-FFF2-40B4-BE49-F238E27FC236}">
                <a16:creationId xmlns:a16="http://schemas.microsoft.com/office/drawing/2014/main" id="{D2D06E80-049A-46E4-9399-AB24D410B62B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D7071C3-B253-4EB0-955C-46D0432445D0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A5A5D01-982D-46E8-BB85-6CC12DDC86E4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2B87830-4019-4BA3-B71C-19A9A319CD14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" name="Message">
            <a:extLst>
              <a:ext uri="{FF2B5EF4-FFF2-40B4-BE49-F238E27FC236}">
                <a16:creationId xmlns:a16="http://schemas.microsoft.com/office/drawing/2014/main" id="{C76D7565-8BBA-4230-8999-6D844987ECCC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40" name="Tip">
            <a:extLst>
              <a:ext uri="{FF2B5EF4-FFF2-40B4-BE49-F238E27FC236}">
                <a16:creationId xmlns:a16="http://schemas.microsoft.com/office/drawing/2014/main" id="{F2BB9F57-0EF2-47A7-994D-B18C4BA7546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41" name="Line">
            <a:extLst>
              <a:ext uri="{FF2B5EF4-FFF2-40B4-BE49-F238E27FC236}">
                <a16:creationId xmlns:a16="http://schemas.microsoft.com/office/drawing/2014/main" id="{2FDF31BC-27E2-4A4C-BCA1-D573CD967D1D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2" name="Picture 6" descr="성조기 마크 이미지 검색결과">
            <a:extLst>
              <a:ext uri="{FF2B5EF4-FFF2-40B4-BE49-F238E27FC236}">
                <a16:creationId xmlns:a16="http://schemas.microsoft.com/office/drawing/2014/main" id="{39FD06AD-C5DC-4EFC-9439-59C15641F7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4" descr="태극마크 이미지 검색결과">
            <a:extLst>
              <a:ext uri="{FF2B5EF4-FFF2-40B4-BE49-F238E27FC236}">
                <a16:creationId xmlns:a16="http://schemas.microsoft.com/office/drawing/2014/main" id="{0F011F82-F0CB-4496-B255-A4B6F24B389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직사각형 44">
            <a:extLst>
              <a:ext uri="{FF2B5EF4-FFF2-40B4-BE49-F238E27FC236}">
                <a16:creationId xmlns:a16="http://schemas.microsoft.com/office/drawing/2014/main" id="{A24C8399-C9A4-43AB-AED5-FA1A797F4A2E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48F2C6E-EB4C-44D0-8BFF-0E80422F8B13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7" name="Track">
            <a:extLst>
              <a:ext uri="{FF2B5EF4-FFF2-40B4-BE49-F238E27FC236}">
                <a16:creationId xmlns:a16="http://schemas.microsoft.com/office/drawing/2014/main" id="{07CA2DD8-C6F7-4322-B682-1B0CB2F5AAC2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068DED1-1F92-4C83-9321-35265D91E2C9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DBB2A3D1-9835-472B-A961-3794558E4597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61" name="Message">
              <a:extLst>
                <a:ext uri="{FF2B5EF4-FFF2-40B4-BE49-F238E27FC236}">
                  <a16:creationId xmlns:a16="http://schemas.microsoft.com/office/drawing/2014/main" id="{C86B4E98-0CC7-4D81-9CB1-1E4D1083EF4C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62" name="Tip">
              <a:extLst>
                <a:ext uri="{FF2B5EF4-FFF2-40B4-BE49-F238E27FC236}">
                  <a16:creationId xmlns:a16="http://schemas.microsoft.com/office/drawing/2014/main" id="{D45CE01B-DEC2-4E62-AE05-C9F3BB061734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63" name="그림 62">
            <a:extLst>
              <a:ext uri="{FF2B5EF4-FFF2-40B4-BE49-F238E27FC236}">
                <a16:creationId xmlns:a16="http://schemas.microsoft.com/office/drawing/2014/main" id="{7C4D3033-A9AE-433A-BE0D-28218D73A36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64" name="Line">
            <a:extLst>
              <a:ext uri="{FF2B5EF4-FFF2-40B4-BE49-F238E27FC236}">
                <a16:creationId xmlns:a16="http://schemas.microsoft.com/office/drawing/2014/main" id="{85706DA9-6DEE-4BD5-8B41-2DBD2DE41EB7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B27455D-83DD-46D8-8903-AE3112849ED3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0B696BC-FBBE-48D7-9CB0-A3E3A808DF11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67" name="Picture 6" descr="성조기 마크 이미지 검색결과">
            <a:extLst>
              <a:ext uri="{FF2B5EF4-FFF2-40B4-BE49-F238E27FC236}">
                <a16:creationId xmlns:a16="http://schemas.microsoft.com/office/drawing/2014/main" id="{878F30B0-ABD1-44A6-806E-A150A77C72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8" name="Picture 4" descr="태극마크 이미지 검색결과">
            <a:extLst>
              <a:ext uri="{FF2B5EF4-FFF2-40B4-BE49-F238E27FC236}">
                <a16:creationId xmlns:a16="http://schemas.microsoft.com/office/drawing/2014/main" id="{6645E12C-1765-4011-8E9B-FC67F098980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9" name="그룹 68">
            <a:extLst>
              <a:ext uri="{FF2B5EF4-FFF2-40B4-BE49-F238E27FC236}">
                <a16:creationId xmlns:a16="http://schemas.microsoft.com/office/drawing/2014/main" id="{CEEFD0C4-C6FA-4B32-B311-984740EA4FFF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70" name="Oval">
              <a:extLst>
                <a:ext uri="{FF2B5EF4-FFF2-40B4-BE49-F238E27FC236}">
                  <a16:creationId xmlns:a16="http://schemas.microsoft.com/office/drawing/2014/main" id="{C5FD435C-C36A-48D9-A283-C5DA583FCC1B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1" name="Oval">
              <a:extLst>
                <a:ext uri="{FF2B5EF4-FFF2-40B4-BE49-F238E27FC236}">
                  <a16:creationId xmlns:a16="http://schemas.microsoft.com/office/drawing/2014/main" id="{1BF6CECD-8722-4CA0-AB2D-9C3FD7CC6F82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2" name="Oval">
              <a:extLst>
                <a:ext uri="{FF2B5EF4-FFF2-40B4-BE49-F238E27FC236}">
                  <a16:creationId xmlns:a16="http://schemas.microsoft.com/office/drawing/2014/main" id="{7D2F19CE-556E-4C35-ADC6-C089E3FBA099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A7AFD686-3848-45A5-AC71-7A0E4A64327B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4" name="그림 73">
              <a:extLst>
                <a:ext uri="{FF2B5EF4-FFF2-40B4-BE49-F238E27FC236}">
                  <a16:creationId xmlns:a16="http://schemas.microsoft.com/office/drawing/2014/main" id="{63B331E9-7010-4874-9534-063B958644B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5" name="Attachment">
              <a:extLst>
                <a:ext uri="{FF2B5EF4-FFF2-40B4-BE49-F238E27FC236}">
                  <a16:creationId xmlns:a16="http://schemas.microsoft.com/office/drawing/2014/main" id="{943FA2B8-E13C-4F01-BEB1-162E9E6E0B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6" name="Medium Icons">
              <a:extLst>
                <a:ext uri="{FF2B5EF4-FFF2-40B4-BE49-F238E27FC236}">
                  <a16:creationId xmlns:a16="http://schemas.microsoft.com/office/drawing/2014/main" id="{50DE06F8-16EB-4FB9-A788-333A95BF513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" name="Crop">
              <a:extLst>
                <a:ext uri="{FF2B5EF4-FFF2-40B4-BE49-F238E27FC236}">
                  <a16:creationId xmlns:a16="http://schemas.microsoft.com/office/drawing/2014/main" id="{82BF1044-8141-4897-B741-4C393CB7A26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" name="그래픽 77" descr="채우기 없는 활짝 웃는 얼굴">
              <a:extLst>
                <a:ext uri="{FF2B5EF4-FFF2-40B4-BE49-F238E27FC236}">
                  <a16:creationId xmlns:a16="http://schemas.microsoft.com/office/drawing/2014/main" id="{2B8CFB20-9DB7-4FD7-8093-4A9E253EC6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9" name="그래픽 78" descr="전자 메일">
              <a:extLst>
                <a:ext uri="{FF2B5EF4-FFF2-40B4-BE49-F238E27FC236}">
                  <a16:creationId xmlns:a16="http://schemas.microsoft.com/office/drawing/2014/main" id="{0F6A82F7-2145-43BE-B2EF-67002D033C1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1142EE53-7A1B-42BB-9D76-18C31CB334C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81" name="Text Box">
                <a:extLst>
                  <a:ext uri="{FF2B5EF4-FFF2-40B4-BE49-F238E27FC236}">
                    <a16:creationId xmlns:a16="http://schemas.microsoft.com/office/drawing/2014/main" id="{A4A77950-12B9-4D8E-87B1-A8C98AF792B5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82" name="Add">
                <a:extLst>
                  <a:ext uri="{FF2B5EF4-FFF2-40B4-BE49-F238E27FC236}">
                    <a16:creationId xmlns:a16="http://schemas.microsoft.com/office/drawing/2014/main" id="{54E79BC9-5700-4667-BB02-D3BD024B2D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77CA3F4C-C4E0-4611-AF6C-2509E14E1EAA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84" name="Password Box">
              <a:extLst>
                <a:ext uri="{FF2B5EF4-FFF2-40B4-BE49-F238E27FC236}">
                  <a16:creationId xmlns:a16="http://schemas.microsoft.com/office/drawing/2014/main" id="{81797152-928A-4206-BBFF-97888C205151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A3EDBAB0-1EAD-4E3C-BC10-A0B1E19EC9AB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86" name="Line">
                <a:extLst>
                  <a:ext uri="{FF2B5EF4-FFF2-40B4-BE49-F238E27FC236}">
                    <a16:creationId xmlns:a16="http://schemas.microsoft.com/office/drawing/2014/main" id="{E0F6EAC0-4F0E-4E2A-9571-A471A6238D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7" name="Password Box">
                <a:extLst>
                  <a:ext uri="{FF2B5EF4-FFF2-40B4-BE49-F238E27FC236}">
                    <a16:creationId xmlns:a16="http://schemas.microsoft.com/office/drawing/2014/main" id="{E3BEDF58-0562-4034-93B3-0A141FF4890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88" name="Line">
            <a:extLst>
              <a:ext uri="{FF2B5EF4-FFF2-40B4-BE49-F238E27FC236}">
                <a16:creationId xmlns:a16="http://schemas.microsoft.com/office/drawing/2014/main" id="{5BB42465-9FBD-48B5-9426-BB5572CB421B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Line">
            <a:extLst>
              <a:ext uri="{FF2B5EF4-FFF2-40B4-BE49-F238E27FC236}">
                <a16:creationId xmlns:a16="http://schemas.microsoft.com/office/drawing/2014/main" id="{04753D07-19CD-40F5-9C27-E7DDCF9F701B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CEE49C63-C70C-4882-93FB-F02FC6163BAA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91" name="그래픽 90" descr="방향">
            <a:extLst>
              <a:ext uri="{FF2B5EF4-FFF2-40B4-BE49-F238E27FC236}">
                <a16:creationId xmlns:a16="http://schemas.microsoft.com/office/drawing/2014/main" id="{AD5D4756-3148-4A50-ADBA-39CEAE5FEB8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92" name="Placeholder Photo">
            <a:extLst>
              <a:ext uri="{FF2B5EF4-FFF2-40B4-BE49-F238E27FC236}">
                <a16:creationId xmlns:a16="http://schemas.microsoft.com/office/drawing/2014/main" id="{0DF94C45-6B09-4C37-8EF0-D909723EA6CF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93" name="그룹 92">
            <a:extLst>
              <a:ext uri="{FF2B5EF4-FFF2-40B4-BE49-F238E27FC236}">
                <a16:creationId xmlns:a16="http://schemas.microsoft.com/office/drawing/2014/main" id="{E7B4D073-D76C-4EC4-83CE-573E48A572C3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2777AC34-5021-429E-99CF-C24C75B5EB74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95" name="그룹 94">
              <a:extLst>
                <a:ext uri="{FF2B5EF4-FFF2-40B4-BE49-F238E27FC236}">
                  <a16:creationId xmlns:a16="http://schemas.microsoft.com/office/drawing/2014/main" id="{18C6A8C5-428A-41AC-A742-CDA05E987083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96" name="그룹 95">
                <a:extLst>
                  <a:ext uri="{FF2B5EF4-FFF2-40B4-BE49-F238E27FC236}">
                    <a16:creationId xmlns:a16="http://schemas.microsoft.com/office/drawing/2014/main" id="{3A52D067-D522-4CF8-8827-E937AE8A583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00" name="그림 99">
                  <a:extLst>
                    <a:ext uri="{FF2B5EF4-FFF2-40B4-BE49-F238E27FC236}">
                      <a16:creationId xmlns:a16="http://schemas.microsoft.com/office/drawing/2014/main" id="{7EDA1785-58B6-4316-BB7D-E290FD8B27D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01" name="그림 100">
                  <a:extLst>
                    <a:ext uri="{FF2B5EF4-FFF2-40B4-BE49-F238E27FC236}">
                      <a16:creationId xmlns:a16="http://schemas.microsoft.com/office/drawing/2014/main" id="{983BF965-F664-407D-92CB-6F35D0979A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97" name="그룹 96">
                <a:extLst>
                  <a:ext uri="{FF2B5EF4-FFF2-40B4-BE49-F238E27FC236}">
                    <a16:creationId xmlns:a16="http://schemas.microsoft.com/office/drawing/2014/main" id="{C966F671-A17D-4A45-AA2C-49FD023E110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98" name="그림 97">
                  <a:extLst>
                    <a:ext uri="{FF2B5EF4-FFF2-40B4-BE49-F238E27FC236}">
                      <a16:creationId xmlns:a16="http://schemas.microsoft.com/office/drawing/2014/main" id="{3A0A820E-4D48-429A-AD57-2DB59A6754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99" name="그림 98">
                  <a:extLst>
                    <a:ext uri="{FF2B5EF4-FFF2-40B4-BE49-F238E27FC236}">
                      <a16:creationId xmlns:a16="http://schemas.microsoft.com/office/drawing/2014/main" id="{2F37AD95-584E-4086-B25D-98D386017F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02" name="User">
            <a:extLst>
              <a:ext uri="{FF2B5EF4-FFF2-40B4-BE49-F238E27FC236}">
                <a16:creationId xmlns:a16="http://schemas.microsoft.com/office/drawing/2014/main" id="{C3625F7D-6F1C-49D8-AC78-E223AAEFDC49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6C9794FD-0D45-4D1A-B4C2-A04A87CE8ACE}"/>
              </a:ext>
            </a:extLst>
          </p:cNvPr>
          <p:cNvSpPr/>
          <p:nvPr/>
        </p:nvSpPr>
        <p:spPr>
          <a:xfrm>
            <a:off x="2836853" y="1732049"/>
            <a:ext cx="259175" cy="38272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104" name="그래픽 103" descr="오른쪽으로 굽은 화살표">
            <a:extLst>
              <a:ext uri="{FF2B5EF4-FFF2-40B4-BE49-F238E27FC236}">
                <a16:creationId xmlns:a16="http://schemas.microsoft.com/office/drawing/2014/main" id="{A5D6C304-05E8-4D65-B5B8-ECE549EB395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8343458" flipH="1" flipV="1">
            <a:off x="2940632" y="1423939"/>
            <a:ext cx="413540" cy="413540"/>
          </a:xfrm>
          <a:prstGeom prst="rect">
            <a:avLst/>
          </a:prstGeom>
        </p:spPr>
      </p:pic>
      <p:sp>
        <p:nvSpPr>
          <p:cNvPr id="124" name="타원 123">
            <a:extLst>
              <a:ext uri="{FF2B5EF4-FFF2-40B4-BE49-F238E27FC236}">
                <a16:creationId xmlns:a16="http://schemas.microsoft.com/office/drawing/2014/main" id="{317B7FE9-5EC0-4F0C-8C67-F02E2F6D3BE7}"/>
              </a:ext>
            </a:extLst>
          </p:cNvPr>
          <p:cNvSpPr>
            <a:spLocks noChangeAspect="1"/>
          </p:cNvSpPr>
          <p:nvPr/>
        </p:nvSpPr>
        <p:spPr>
          <a:xfrm>
            <a:off x="2717881" y="166017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E55668D8-1F18-40E8-82CD-3AD0AE2689B9}"/>
              </a:ext>
            </a:extLst>
          </p:cNvPr>
          <p:cNvGrpSpPr/>
          <p:nvPr/>
        </p:nvGrpSpPr>
        <p:grpSpPr>
          <a:xfrm>
            <a:off x="2071177" y="4187832"/>
            <a:ext cx="39506" cy="140236"/>
            <a:chOff x="2951181" y="1858442"/>
            <a:chExt cx="39506" cy="140236"/>
          </a:xfrm>
        </p:grpSpPr>
        <p:sp>
          <p:nvSpPr>
            <p:cNvPr id="127" name="Oval">
              <a:extLst>
                <a:ext uri="{FF2B5EF4-FFF2-40B4-BE49-F238E27FC236}">
                  <a16:creationId xmlns:a16="http://schemas.microsoft.com/office/drawing/2014/main" id="{743A2E02-AF19-4476-8C6E-47FDEEA1A349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8" name="Oval">
              <a:extLst>
                <a:ext uri="{FF2B5EF4-FFF2-40B4-BE49-F238E27FC236}">
                  <a16:creationId xmlns:a16="http://schemas.microsoft.com/office/drawing/2014/main" id="{99FE47A7-31D6-44AD-B9EB-D98BA7153901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9" name="Oval">
              <a:extLst>
                <a:ext uri="{FF2B5EF4-FFF2-40B4-BE49-F238E27FC236}">
                  <a16:creationId xmlns:a16="http://schemas.microsoft.com/office/drawing/2014/main" id="{952131FB-3232-49E8-AAFE-089085ED33B6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75CE89E8-4D3C-4734-808B-3C1F6709C92C}"/>
              </a:ext>
            </a:extLst>
          </p:cNvPr>
          <p:cNvSpPr/>
          <p:nvPr/>
        </p:nvSpPr>
        <p:spPr>
          <a:xfrm>
            <a:off x="1950215" y="4059978"/>
            <a:ext cx="259175" cy="38272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2D031BF0-0D6D-4444-8066-8934DC7ED98D}"/>
              </a:ext>
            </a:extLst>
          </p:cNvPr>
          <p:cNvSpPr>
            <a:spLocks noChangeAspect="1"/>
          </p:cNvSpPr>
          <p:nvPr/>
        </p:nvSpPr>
        <p:spPr>
          <a:xfrm>
            <a:off x="2107501" y="39756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5EB50909-539A-42B2-8E47-050C491539D2}"/>
              </a:ext>
            </a:extLst>
          </p:cNvPr>
          <p:cNvGrpSpPr/>
          <p:nvPr/>
        </p:nvGrpSpPr>
        <p:grpSpPr>
          <a:xfrm>
            <a:off x="3173811" y="1707291"/>
            <a:ext cx="1497680" cy="458598"/>
            <a:chOff x="2871340" y="1822450"/>
            <a:chExt cx="1497680" cy="458598"/>
          </a:xfrm>
        </p:grpSpPr>
        <p:sp>
          <p:nvSpPr>
            <p:cNvPr id="115" name="사각형: 둥근 모서리 114">
              <a:extLst>
                <a:ext uri="{FF2B5EF4-FFF2-40B4-BE49-F238E27FC236}">
                  <a16:creationId xmlns:a16="http://schemas.microsoft.com/office/drawing/2014/main" id="{19391CEA-1C09-4E8C-A94C-9BCE3B9E93A1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17" name="그룹 116">
              <a:extLst>
                <a:ext uri="{FF2B5EF4-FFF2-40B4-BE49-F238E27FC236}">
                  <a16:creationId xmlns:a16="http://schemas.microsoft.com/office/drawing/2014/main" id="{14103384-0150-4AA6-B1ED-79598E99FF2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26" name="그룹 125">
                <a:extLst>
                  <a:ext uri="{FF2B5EF4-FFF2-40B4-BE49-F238E27FC236}">
                    <a16:creationId xmlns:a16="http://schemas.microsoft.com/office/drawing/2014/main" id="{EC5D3D4C-E670-4C69-9E13-0BDD65BDDDDD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66" name="그룹 165">
                  <a:extLst>
                    <a:ext uri="{FF2B5EF4-FFF2-40B4-BE49-F238E27FC236}">
                      <a16:creationId xmlns:a16="http://schemas.microsoft.com/office/drawing/2014/main" id="{6E1900DD-D95B-4031-8B39-4D260F87F64C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68" name="Speech Bubble">
                    <a:extLst>
                      <a:ext uri="{FF2B5EF4-FFF2-40B4-BE49-F238E27FC236}">
                        <a16:creationId xmlns:a16="http://schemas.microsoft.com/office/drawing/2014/main" id="{E550D657-0875-4367-AA57-494979A8764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9" name="Arrow Down (2)">
                    <a:extLst>
                      <a:ext uri="{FF2B5EF4-FFF2-40B4-BE49-F238E27FC236}">
                        <a16:creationId xmlns:a16="http://schemas.microsoft.com/office/drawing/2014/main" id="{72A3C85C-507A-4512-84B1-30BF4D32CD6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67" name="직사각형 166">
                  <a:extLst>
                    <a:ext uri="{FF2B5EF4-FFF2-40B4-BE49-F238E27FC236}">
                      <a16:creationId xmlns:a16="http://schemas.microsoft.com/office/drawing/2014/main" id="{72D4D5A3-9315-4B04-BA19-ED5A92C249F5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F8C6D81C-6D60-4E62-9358-57898607EF18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63" name="직사각형 162">
                  <a:extLst>
                    <a:ext uri="{FF2B5EF4-FFF2-40B4-BE49-F238E27FC236}">
                      <a16:creationId xmlns:a16="http://schemas.microsoft.com/office/drawing/2014/main" id="{45C7F009-CE3E-4F91-9CFE-BAD82044DB52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64" name="Speech Bubble">
                  <a:extLst>
                    <a:ext uri="{FF2B5EF4-FFF2-40B4-BE49-F238E27FC236}">
                      <a16:creationId xmlns:a16="http://schemas.microsoft.com/office/drawing/2014/main" id="{58F888B2-918F-445D-B986-99C7334B200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5" name="Remove">
                  <a:extLst>
                    <a:ext uri="{FF2B5EF4-FFF2-40B4-BE49-F238E27FC236}">
                      <a16:creationId xmlns:a16="http://schemas.microsoft.com/office/drawing/2014/main" id="{246F4E25-C3AE-4A6B-A486-85EE5B06C40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34" name="그룹 133">
                <a:extLst>
                  <a:ext uri="{FF2B5EF4-FFF2-40B4-BE49-F238E27FC236}">
                    <a16:creationId xmlns:a16="http://schemas.microsoft.com/office/drawing/2014/main" id="{3B2ECBD0-9B05-4046-90E9-F94AE5BFD816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46" name="직사각형 145">
                  <a:extLst>
                    <a:ext uri="{FF2B5EF4-FFF2-40B4-BE49-F238E27FC236}">
                      <a16:creationId xmlns:a16="http://schemas.microsoft.com/office/drawing/2014/main" id="{C25B6EBA-5C75-4381-A3A8-5379B7422EEF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47" name="그룹 146">
                  <a:extLst>
                    <a:ext uri="{FF2B5EF4-FFF2-40B4-BE49-F238E27FC236}">
                      <a16:creationId xmlns:a16="http://schemas.microsoft.com/office/drawing/2014/main" id="{30014851-9FF9-46A7-900D-773FCF872624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48" name="Speech Bubble">
                    <a:extLst>
                      <a:ext uri="{FF2B5EF4-FFF2-40B4-BE49-F238E27FC236}">
                        <a16:creationId xmlns:a16="http://schemas.microsoft.com/office/drawing/2014/main" id="{E8656C82-8330-4305-B4E2-A747061908D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9" name="Arrow Down (2)">
                    <a:extLst>
                      <a:ext uri="{FF2B5EF4-FFF2-40B4-BE49-F238E27FC236}">
                        <a16:creationId xmlns:a16="http://schemas.microsoft.com/office/drawing/2014/main" id="{658CC709-E157-4A8B-8DE8-4005FAD270F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5" name="그룹 134">
                <a:extLst>
                  <a:ext uri="{FF2B5EF4-FFF2-40B4-BE49-F238E27FC236}">
                    <a16:creationId xmlns:a16="http://schemas.microsoft.com/office/drawing/2014/main" id="{EC9F936F-8091-442D-9B74-2BBF1077D48C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41" name="직사각형 140">
                  <a:extLst>
                    <a:ext uri="{FF2B5EF4-FFF2-40B4-BE49-F238E27FC236}">
                      <a16:creationId xmlns:a16="http://schemas.microsoft.com/office/drawing/2014/main" id="{3D6A5645-5E6A-4CCD-84F4-4F41645C3AEF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43" name="그룹 142">
                  <a:extLst>
                    <a:ext uri="{FF2B5EF4-FFF2-40B4-BE49-F238E27FC236}">
                      <a16:creationId xmlns:a16="http://schemas.microsoft.com/office/drawing/2014/main" id="{424DA66F-1EF6-4ED1-97BC-CA7CFECA01FC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44" name="Speech Bubble">
                    <a:extLst>
                      <a:ext uri="{FF2B5EF4-FFF2-40B4-BE49-F238E27FC236}">
                        <a16:creationId xmlns:a16="http://schemas.microsoft.com/office/drawing/2014/main" id="{71110355-9A3D-4F7A-AC46-F00EF6598CA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5" name="Delete">
                    <a:extLst>
                      <a:ext uri="{FF2B5EF4-FFF2-40B4-BE49-F238E27FC236}">
                        <a16:creationId xmlns:a16="http://schemas.microsoft.com/office/drawing/2014/main" id="{1257D8B1-355B-42C4-890A-6115A0E6EE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6" name="그룹 135">
                <a:extLst>
                  <a:ext uri="{FF2B5EF4-FFF2-40B4-BE49-F238E27FC236}">
                    <a16:creationId xmlns:a16="http://schemas.microsoft.com/office/drawing/2014/main" id="{699D9279-6CE1-488B-9816-F77D170D33FE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37" name="그룹 136">
                  <a:extLst>
                    <a:ext uri="{FF2B5EF4-FFF2-40B4-BE49-F238E27FC236}">
                      <a16:creationId xmlns:a16="http://schemas.microsoft.com/office/drawing/2014/main" id="{CB669150-2AF7-436D-B8B2-1F9D20F65482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39" name="Speech Bubble">
                    <a:extLst>
                      <a:ext uri="{FF2B5EF4-FFF2-40B4-BE49-F238E27FC236}">
                        <a16:creationId xmlns:a16="http://schemas.microsoft.com/office/drawing/2014/main" id="{7CB2B784-1D68-4456-972C-37604813A1D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0" name="Redo">
                    <a:extLst>
                      <a:ext uri="{FF2B5EF4-FFF2-40B4-BE49-F238E27FC236}">
                        <a16:creationId xmlns:a16="http://schemas.microsoft.com/office/drawing/2014/main" id="{3CBCFBB1-96B1-43C5-B195-79E2A840654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38" name="직사각형 137">
                  <a:extLst>
                    <a:ext uri="{FF2B5EF4-FFF2-40B4-BE49-F238E27FC236}">
                      <a16:creationId xmlns:a16="http://schemas.microsoft.com/office/drawing/2014/main" id="{38E77F64-E4F3-42D6-A523-8D0A8DB14A53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72" name="타원 171">
            <a:extLst>
              <a:ext uri="{FF2B5EF4-FFF2-40B4-BE49-F238E27FC236}">
                <a16:creationId xmlns:a16="http://schemas.microsoft.com/office/drawing/2014/main" id="{7CADBC5D-E2DD-4418-978E-046BDB62853A}"/>
              </a:ext>
            </a:extLst>
          </p:cNvPr>
          <p:cNvSpPr>
            <a:spLocks noChangeAspect="1"/>
          </p:cNvSpPr>
          <p:nvPr/>
        </p:nvSpPr>
        <p:spPr>
          <a:xfrm>
            <a:off x="4584889" y="16018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9E90158B-AD5E-4155-A04E-2EDED59A4EEE}"/>
              </a:ext>
            </a:extLst>
          </p:cNvPr>
          <p:cNvGrpSpPr/>
          <p:nvPr/>
        </p:nvGrpSpPr>
        <p:grpSpPr>
          <a:xfrm>
            <a:off x="509987" y="3987003"/>
            <a:ext cx="1230205" cy="458598"/>
            <a:chOff x="3138815" y="1822450"/>
            <a:chExt cx="1230205" cy="458598"/>
          </a:xfrm>
        </p:grpSpPr>
        <p:sp>
          <p:nvSpPr>
            <p:cNvPr id="174" name="사각형: 둥근 모서리 173">
              <a:extLst>
                <a:ext uri="{FF2B5EF4-FFF2-40B4-BE49-F238E27FC236}">
                  <a16:creationId xmlns:a16="http://schemas.microsoft.com/office/drawing/2014/main" id="{9C8F1AFD-858E-48CF-BCFC-F9CB2EAFB460}"/>
                </a:ext>
              </a:extLst>
            </p:cNvPr>
            <p:cNvSpPr/>
            <p:nvPr/>
          </p:nvSpPr>
          <p:spPr>
            <a:xfrm>
              <a:off x="3138815" y="1822450"/>
              <a:ext cx="1217285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48B4DF96-D87A-4015-B8A9-EA655F4C4C21}"/>
                </a:ext>
              </a:extLst>
            </p:cNvPr>
            <p:cNvGrpSpPr/>
            <p:nvPr/>
          </p:nvGrpSpPr>
          <p:grpSpPr>
            <a:xfrm>
              <a:off x="3138815" y="1878202"/>
              <a:ext cx="1230205" cy="402846"/>
              <a:chOff x="3138815" y="1908033"/>
              <a:chExt cx="1230205" cy="402846"/>
            </a:xfrm>
          </p:grpSpPr>
          <p:grpSp>
            <p:nvGrpSpPr>
              <p:cNvPr id="176" name="그룹 175">
                <a:extLst>
                  <a:ext uri="{FF2B5EF4-FFF2-40B4-BE49-F238E27FC236}">
                    <a16:creationId xmlns:a16="http://schemas.microsoft.com/office/drawing/2014/main" id="{F66890CC-FABD-4EB2-BABE-399E8B579773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96" name="그룹 195">
                  <a:extLst>
                    <a:ext uri="{FF2B5EF4-FFF2-40B4-BE49-F238E27FC236}">
                      <a16:creationId xmlns:a16="http://schemas.microsoft.com/office/drawing/2014/main" id="{193B6F0F-298A-4C98-B9A7-2DA70462C56C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98" name="Speech Bubble">
                    <a:extLst>
                      <a:ext uri="{FF2B5EF4-FFF2-40B4-BE49-F238E27FC236}">
                        <a16:creationId xmlns:a16="http://schemas.microsoft.com/office/drawing/2014/main" id="{32C88DB0-EF38-4D9A-A2EA-9A50B16966E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9" name="Arrow Down (2)">
                    <a:extLst>
                      <a:ext uri="{FF2B5EF4-FFF2-40B4-BE49-F238E27FC236}">
                        <a16:creationId xmlns:a16="http://schemas.microsoft.com/office/drawing/2014/main" id="{9ECD9B75-BC8D-4383-977C-9DD08DA7399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97" name="직사각형 196">
                  <a:extLst>
                    <a:ext uri="{FF2B5EF4-FFF2-40B4-BE49-F238E27FC236}">
                      <a16:creationId xmlns:a16="http://schemas.microsoft.com/office/drawing/2014/main" id="{3167FD5D-8076-43E5-9D5C-C1A0C6DD5AC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951B133F-8A04-4FAB-9488-2D461CDADA4C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93" name="직사각형 192">
                  <a:extLst>
                    <a:ext uri="{FF2B5EF4-FFF2-40B4-BE49-F238E27FC236}">
                      <a16:creationId xmlns:a16="http://schemas.microsoft.com/office/drawing/2014/main" id="{AC5A1482-22EC-4812-9D71-23C737AABCD0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94" name="Speech Bubble">
                  <a:extLst>
                    <a:ext uri="{FF2B5EF4-FFF2-40B4-BE49-F238E27FC236}">
                      <a16:creationId xmlns:a16="http://schemas.microsoft.com/office/drawing/2014/main" id="{9DF7249D-C888-4F11-BDDC-CC29860E317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5" name="Remove">
                  <a:extLst>
                    <a:ext uri="{FF2B5EF4-FFF2-40B4-BE49-F238E27FC236}">
                      <a16:creationId xmlns:a16="http://schemas.microsoft.com/office/drawing/2014/main" id="{34321C94-7FB6-489F-BCA3-2E2CD6D1D1D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78" name="그룹 177">
                <a:extLst>
                  <a:ext uri="{FF2B5EF4-FFF2-40B4-BE49-F238E27FC236}">
                    <a16:creationId xmlns:a16="http://schemas.microsoft.com/office/drawing/2014/main" id="{D7F20010-2446-4C30-9A8B-B0B38178452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9" name="직사각형 188">
                  <a:extLst>
                    <a:ext uri="{FF2B5EF4-FFF2-40B4-BE49-F238E27FC236}">
                      <a16:creationId xmlns:a16="http://schemas.microsoft.com/office/drawing/2014/main" id="{D860F02C-BC32-4EB1-80D5-C5B49C2DEF42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90" name="그룹 189">
                  <a:extLst>
                    <a:ext uri="{FF2B5EF4-FFF2-40B4-BE49-F238E27FC236}">
                      <a16:creationId xmlns:a16="http://schemas.microsoft.com/office/drawing/2014/main" id="{942CF480-C3FC-4A26-848C-E23334DE4D15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91" name="Speech Bubble">
                    <a:extLst>
                      <a:ext uri="{FF2B5EF4-FFF2-40B4-BE49-F238E27FC236}">
                        <a16:creationId xmlns:a16="http://schemas.microsoft.com/office/drawing/2014/main" id="{AB3AE125-9208-4F95-9272-5CE642DB1B8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2" name="Arrow Down (2)">
                    <a:extLst>
                      <a:ext uri="{FF2B5EF4-FFF2-40B4-BE49-F238E27FC236}">
                        <a16:creationId xmlns:a16="http://schemas.microsoft.com/office/drawing/2014/main" id="{2B8221A8-95DD-4B6A-BCB2-E50EF51ACC0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4F6DAA4D-AED2-4C20-BA1F-C64B324FF9BB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85" name="직사각형 184">
                  <a:extLst>
                    <a:ext uri="{FF2B5EF4-FFF2-40B4-BE49-F238E27FC236}">
                      <a16:creationId xmlns:a16="http://schemas.microsoft.com/office/drawing/2014/main" id="{73A19E4B-C126-49EA-8663-CFC4848049AE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86" name="그룹 185">
                  <a:extLst>
                    <a:ext uri="{FF2B5EF4-FFF2-40B4-BE49-F238E27FC236}">
                      <a16:creationId xmlns:a16="http://schemas.microsoft.com/office/drawing/2014/main" id="{AC0B8A0A-6E52-45E8-B3B5-F1B892C53027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87" name="Speech Bubble">
                    <a:extLst>
                      <a:ext uri="{FF2B5EF4-FFF2-40B4-BE49-F238E27FC236}">
                        <a16:creationId xmlns:a16="http://schemas.microsoft.com/office/drawing/2014/main" id="{EA0CF85D-B79D-4FED-8094-EFA909DF4F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8" name="Delete">
                    <a:extLst>
                      <a:ext uri="{FF2B5EF4-FFF2-40B4-BE49-F238E27FC236}">
                        <a16:creationId xmlns:a16="http://schemas.microsoft.com/office/drawing/2014/main" id="{B1644356-2C69-40C2-B09F-AB7A497B5F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203" name="타원 202">
            <a:extLst>
              <a:ext uri="{FF2B5EF4-FFF2-40B4-BE49-F238E27FC236}">
                <a16:creationId xmlns:a16="http://schemas.microsoft.com/office/drawing/2014/main" id="{A5EFBDC3-71DA-430A-B313-ACB75CC04BCF}"/>
              </a:ext>
            </a:extLst>
          </p:cNvPr>
          <p:cNvSpPr>
            <a:spLocks noChangeAspect="1"/>
          </p:cNvSpPr>
          <p:nvPr/>
        </p:nvSpPr>
        <p:spPr>
          <a:xfrm>
            <a:off x="435265" y="387465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pic>
        <p:nvPicPr>
          <p:cNvPr id="204" name="그래픽 203" descr="오른쪽으로 굽은 화살표">
            <a:extLst>
              <a:ext uri="{FF2B5EF4-FFF2-40B4-BE49-F238E27FC236}">
                <a16:creationId xmlns:a16="http://schemas.microsoft.com/office/drawing/2014/main" id="{304FA4F2-EB9D-4BCE-9D33-51DAA0300D7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 rot="13256542" flipV="1">
            <a:off x="1584751" y="3852269"/>
            <a:ext cx="413540" cy="4135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4125836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답장</a:t>
            </a:r>
          </a:p>
        </p:txBody>
      </p:sp>
      <p:sp>
        <p:nvSpPr>
          <p:cNvPr id="628" name="직사각형 627">
            <a:extLst>
              <a:ext uri="{FF2B5EF4-FFF2-40B4-BE49-F238E27FC236}">
                <a16:creationId xmlns:a16="http://schemas.microsoft.com/office/drawing/2014/main" id="{31B0D082-C4F4-435D-A35E-C4E95CAA5521}"/>
              </a:ext>
            </a:extLst>
          </p:cNvPr>
          <p:cNvSpPr/>
          <p:nvPr/>
        </p:nvSpPr>
        <p:spPr>
          <a:xfrm>
            <a:off x="5282948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29" name="직사각형 628">
            <a:extLst>
              <a:ext uri="{FF2B5EF4-FFF2-40B4-BE49-F238E27FC236}">
                <a16:creationId xmlns:a16="http://schemas.microsoft.com/office/drawing/2014/main" id="{C8889FDD-FE41-4F9E-AB73-9B049B3665EC}"/>
              </a:ext>
            </a:extLst>
          </p:cNvPr>
          <p:cNvSpPr/>
          <p:nvPr/>
        </p:nvSpPr>
        <p:spPr>
          <a:xfrm>
            <a:off x="5321044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630" name="직사각형 629">
            <a:extLst>
              <a:ext uri="{FF2B5EF4-FFF2-40B4-BE49-F238E27FC236}">
                <a16:creationId xmlns:a16="http://schemas.microsoft.com/office/drawing/2014/main" id="{69D2DC43-1EEE-44BA-80C1-CD35A5F40FB3}"/>
              </a:ext>
            </a:extLst>
          </p:cNvPr>
          <p:cNvSpPr/>
          <p:nvPr/>
        </p:nvSpPr>
        <p:spPr>
          <a:xfrm flipV="1">
            <a:off x="5282948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520B29A5-EA7B-4E37-9B88-86E6E468F251}"/>
              </a:ext>
            </a:extLst>
          </p:cNvPr>
          <p:cNvGrpSpPr/>
          <p:nvPr/>
        </p:nvGrpSpPr>
        <p:grpSpPr>
          <a:xfrm>
            <a:off x="8425122" y="785121"/>
            <a:ext cx="1055631" cy="216000"/>
            <a:chOff x="6311922" y="1383762"/>
            <a:chExt cx="1055631" cy="216000"/>
          </a:xfrm>
        </p:grpSpPr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7CCBD555-D159-4414-8707-AD48BBFBE05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636" name="Oval">
                <a:extLst>
                  <a:ext uri="{FF2B5EF4-FFF2-40B4-BE49-F238E27FC236}">
                    <a16:creationId xmlns:a16="http://schemas.microsoft.com/office/drawing/2014/main" id="{F40A7395-D46F-4FAC-B852-2A1827F07EB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7" name="Oval">
                <a:extLst>
                  <a:ext uri="{FF2B5EF4-FFF2-40B4-BE49-F238E27FC236}">
                    <a16:creationId xmlns:a16="http://schemas.microsoft.com/office/drawing/2014/main" id="{2BB2AF77-DDD0-41E0-8EF9-DD1E33E07F28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8" name="Oval">
                <a:extLst>
                  <a:ext uri="{FF2B5EF4-FFF2-40B4-BE49-F238E27FC236}">
                    <a16:creationId xmlns:a16="http://schemas.microsoft.com/office/drawing/2014/main" id="{D2B3F70B-4D6D-4B35-ABA8-29E64D7658D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633" name="그래픽 632" descr="신호음 장치">
              <a:extLst>
                <a:ext uri="{FF2B5EF4-FFF2-40B4-BE49-F238E27FC236}">
                  <a16:creationId xmlns:a16="http://schemas.microsoft.com/office/drawing/2014/main" id="{48753FE2-F05C-446C-8FD1-20FAFCD7BD4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634" name="Hamburger Button">
              <a:extLst>
                <a:ext uri="{FF2B5EF4-FFF2-40B4-BE49-F238E27FC236}">
                  <a16:creationId xmlns:a16="http://schemas.microsoft.com/office/drawing/2014/main" id="{59328E2F-3EEB-443A-B8D9-857F242E167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35" name="Search Icon">
              <a:extLst>
                <a:ext uri="{FF2B5EF4-FFF2-40B4-BE49-F238E27FC236}">
                  <a16:creationId xmlns:a16="http://schemas.microsoft.com/office/drawing/2014/main" id="{B92F3D90-AB4D-4E3E-96F7-A76FC4F6580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643" name="그림 642">
            <a:extLst>
              <a:ext uri="{FF2B5EF4-FFF2-40B4-BE49-F238E27FC236}">
                <a16:creationId xmlns:a16="http://schemas.microsoft.com/office/drawing/2014/main" id="{7B3D2112-3F21-4866-995E-098C712525D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815612"/>
            <a:ext cx="1388054" cy="638946"/>
          </a:xfrm>
          <a:prstGeom prst="rect">
            <a:avLst/>
          </a:prstGeom>
        </p:spPr>
      </p:pic>
      <p:sp>
        <p:nvSpPr>
          <p:cNvPr id="644" name="직사각형 643">
            <a:extLst>
              <a:ext uri="{FF2B5EF4-FFF2-40B4-BE49-F238E27FC236}">
                <a16:creationId xmlns:a16="http://schemas.microsoft.com/office/drawing/2014/main" id="{A8629E1C-7C61-43AA-875F-504C465057FA}"/>
              </a:ext>
            </a:extLst>
          </p:cNvPr>
          <p:cNvSpPr/>
          <p:nvPr/>
        </p:nvSpPr>
        <p:spPr>
          <a:xfrm>
            <a:off x="7550367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5" name="직사각형 644">
            <a:extLst>
              <a:ext uri="{FF2B5EF4-FFF2-40B4-BE49-F238E27FC236}">
                <a16:creationId xmlns:a16="http://schemas.microsoft.com/office/drawing/2014/main" id="{130A342B-D1BB-4E8B-B7AA-A617039CA7A2}"/>
              </a:ext>
            </a:extLst>
          </p:cNvPr>
          <p:cNvSpPr/>
          <p:nvPr/>
        </p:nvSpPr>
        <p:spPr>
          <a:xfrm>
            <a:off x="7930278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6" name="직사각형 645">
            <a:extLst>
              <a:ext uri="{FF2B5EF4-FFF2-40B4-BE49-F238E27FC236}">
                <a16:creationId xmlns:a16="http://schemas.microsoft.com/office/drawing/2014/main" id="{87519598-C47A-49C6-83F6-F8A950E6CF83}"/>
              </a:ext>
            </a:extLst>
          </p:cNvPr>
          <p:cNvSpPr/>
          <p:nvPr/>
        </p:nvSpPr>
        <p:spPr>
          <a:xfrm>
            <a:off x="8417537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7" name="직사각형 646">
            <a:extLst>
              <a:ext uri="{FF2B5EF4-FFF2-40B4-BE49-F238E27FC236}">
                <a16:creationId xmlns:a16="http://schemas.microsoft.com/office/drawing/2014/main" id="{4D813DB7-3A97-4D4C-9FFB-49C4E40212D2}"/>
              </a:ext>
            </a:extLst>
          </p:cNvPr>
          <p:cNvSpPr/>
          <p:nvPr/>
        </p:nvSpPr>
        <p:spPr>
          <a:xfrm>
            <a:off x="8797448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48" name="Message">
            <a:extLst>
              <a:ext uri="{FF2B5EF4-FFF2-40B4-BE49-F238E27FC236}">
                <a16:creationId xmlns:a16="http://schemas.microsoft.com/office/drawing/2014/main" id="{F1D16509-6D55-43EB-AB42-0BBC417DCCB1}"/>
              </a:ext>
            </a:extLst>
          </p:cNvPr>
          <p:cNvSpPr/>
          <p:nvPr/>
        </p:nvSpPr>
        <p:spPr>
          <a:xfrm>
            <a:off x="7305985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649" name="Tip">
            <a:extLst>
              <a:ext uri="{FF2B5EF4-FFF2-40B4-BE49-F238E27FC236}">
                <a16:creationId xmlns:a16="http://schemas.microsoft.com/office/drawing/2014/main" id="{A06D00E6-E872-415A-B26C-7C0AF3730498}"/>
              </a:ext>
            </a:extLst>
          </p:cNvPr>
          <p:cNvSpPr>
            <a:spLocks/>
          </p:cNvSpPr>
          <p:nvPr/>
        </p:nvSpPr>
        <p:spPr bwMode="auto">
          <a:xfrm>
            <a:off x="9375764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650" name="Line">
            <a:extLst>
              <a:ext uri="{FF2B5EF4-FFF2-40B4-BE49-F238E27FC236}">
                <a16:creationId xmlns:a16="http://schemas.microsoft.com/office/drawing/2014/main" id="{930D6AA8-515B-4A04-AD93-E607A3EB2B89}"/>
              </a:ext>
            </a:extLst>
          </p:cNvPr>
          <p:cNvCxnSpPr>
            <a:cxnSpLocks/>
          </p:cNvCxnSpPr>
          <p:nvPr/>
        </p:nvCxnSpPr>
        <p:spPr bwMode="auto">
          <a:xfrm>
            <a:off x="7419576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51" name="Picture 6" descr="성조기 마크 이미지 검색결과">
            <a:extLst>
              <a:ext uri="{FF2B5EF4-FFF2-40B4-BE49-F238E27FC236}">
                <a16:creationId xmlns:a16="http://schemas.microsoft.com/office/drawing/2014/main" id="{80357BDD-FDA0-45ED-9FDA-09A80D8937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05489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52" name="Picture 4" descr="태극마크 이미지 검색결과">
            <a:extLst>
              <a:ext uri="{FF2B5EF4-FFF2-40B4-BE49-F238E27FC236}">
                <a16:creationId xmlns:a16="http://schemas.microsoft.com/office/drawing/2014/main" id="{F6316DE9-19CB-4F0B-9E9A-70D7FB0D99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9108522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53" name="직사각형 652">
            <a:extLst>
              <a:ext uri="{FF2B5EF4-FFF2-40B4-BE49-F238E27FC236}">
                <a16:creationId xmlns:a16="http://schemas.microsoft.com/office/drawing/2014/main" id="{EC0914F4-27AC-461C-9040-EBC6E6E3C092}"/>
              </a:ext>
            </a:extLst>
          </p:cNvPr>
          <p:cNvSpPr/>
          <p:nvPr/>
        </p:nvSpPr>
        <p:spPr>
          <a:xfrm>
            <a:off x="6710063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54" name="직사각형 653">
            <a:extLst>
              <a:ext uri="{FF2B5EF4-FFF2-40B4-BE49-F238E27FC236}">
                <a16:creationId xmlns:a16="http://schemas.microsoft.com/office/drawing/2014/main" id="{279AD979-E92C-414E-B25B-671276ADA18E}"/>
              </a:ext>
            </a:extLst>
          </p:cNvPr>
          <p:cNvSpPr/>
          <p:nvPr/>
        </p:nvSpPr>
        <p:spPr>
          <a:xfrm>
            <a:off x="7089974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655" name="Track">
            <a:extLst>
              <a:ext uri="{FF2B5EF4-FFF2-40B4-BE49-F238E27FC236}">
                <a16:creationId xmlns:a16="http://schemas.microsoft.com/office/drawing/2014/main" id="{36CBA98F-0ACF-45B1-9320-DCA3CEC053BF}"/>
              </a:ext>
            </a:extLst>
          </p:cNvPr>
          <p:cNvCxnSpPr/>
          <p:nvPr/>
        </p:nvCxnSpPr>
        <p:spPr>
          <a:xfrm>
            <a:off x="9553230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7" name="직사각형 656">
            <a:extLst>
              <a:ext uri="{FF2B5EF4-FFF2-40B4-BE49-F238E27FC236}">
                <a16:creationId xmlns:a16="http://schemas.microsoft.com/office/drawing/2014/main" id="{B8CF96A7-06D1-4DBB-8235-81A1AFAB3EF3}"/>
              </a:ext>
            </a:extLst>
          </p:cNvPr>
          <p:cNvSpPr/>
          <p:nvPr/>
        </p:nvSpPr>
        <p:spPr>
          <a:xfrm>
            <a:off x="5841671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58" name="그룹 657">
            <a:extLst>
              <a:ext uri="{FF2B5EF4-FFF2-40B4-BE49-F238E27FC236}">
                <a16:creationId xmlns:a16="http://schemas.microsoft.com/office/drawing/2014/main" id="{6EDEE361-6C8D-4273-8EEF-2B26749FFE6C}"/>
              </a:ext>
            </a:extLst>
          </p:cNvPr>
          <p:cNvGrpSpPr/>
          <p:nvPr/>
        </p:nvGrpSpPr>
        <p:grpSpPr>
          <a:xfrm>
            <a:off x="5872922" y="1835961"/>
            <a:ext cx="2152898" cy="777648"/>
            <a:chOff x="8495017" y="1854960"/>
            <a:chExt cx="1318966" cy="777648"/>
          </a:xfrm>
        </p:grpSpPr>
        <p:sp>
          <p:nvSpPr>
            <p:cNvPr id="659" name="Message">
              <a:extLst>
                <a:ext uri="{FF2B5EF4-FFF2-40B4-BE49-F238E27FC236}">
                  <a16:creationId xmlns:a16="http://schemas.microsoft.com/office/drawing/2014/main" id="{13C5088B-50EC-4DA4-AA29-9DD17956F293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660" name="Tip">
              <a:extLst>
                <a:ext uri="{FF2B5EF4-FFF2-40B4-BE49-F238E27FC236}">
                  <a16:creationId xmlns:a16="http://schemas.microsoft.com/office/drawing/2014/main" id="{FDA231BB-B688-4AC7-AA70-2AA10AF91832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661" name="그림 660">
            <a:extLst>
              <a:ext uri="{FF2B5EF4-FFF2-40B4-BE49-F238E27FC236}">
                <a16:creationId xmlns:a16="http://schemas.microsoft.com/office/drawing/2014/main" id="{AC79E914-4DEE-4674-9D2D-9D53A476ACD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403603" y="1827289"/>
            <a:ext cx="457200" cy="438150"/>
          </a:xfrm>
          <a:prstGeom prst="ellipse">
            <a:avLst/>
          </a:prstGeom>
        </p:spPr>
      </p:pic>
      <p:cxnSp>
        <p:nvCxnSpPr>
          <p:cNvPr id="662" name="Line">
            <a:extLst>
              <a:ext uri="{FF2B5EF4-FFF2-40B4-BE49-F238E27FC236}">
                <a16:creationId xmlns:a16="http://schemas.microsoft.com/office/drawing/2014/main" id="{6F22895F-1771-4E8D-998B-FF5CB3B379B6}"/>
              </a:ext>
            </a:extLst>
          </p:cNvPr>
          <p:cNvCxnSpPr>
            <a:cxnSpLocks/>
          </p:cNvCxnSpPr>
          <p:nvPr/>
        </p:nvCxnSpPr>
        <p:spPr bwMode="auto">
          <a:xfrm>
            <a:off x="6008599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3" name="직사각형 662">
            <a:extLst>
              <a:ext uri="{FF2B5EF4-FFF2-40B4-BE49-F238E27FC236}">
                <a16:creationId xmlns:a16="http://schemas.microsoft.com/office/drawing/2014/main" id="{7FACFE02-9EA2-40BD-BF0D-5A15469AA035}"/>
              </a:ext>
            </a:extLst>
          </p:cNvPr>
          <p:cNvSpPr/>
          <p:nvPr/>
        </p:nvSpPr>
        <p:spPr>
          <a:xfrm>
            <a:off x="7992480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4" name="직사각형 663">
            <a:extLst>
              <a:ext uri="{FF2B5EF4-FFF2-40B4-BE49-F238E27FC236}">
                <a16:creationId xmlns:a16="http://schemas.microsoft.com/office/drawing/2014/main" id="{8F8AA253-26D0-4259-9EF8-F55CB99203FE}"/>
              </a:ext>
            </a:extLst>
          </p:cNvPr>
          <p:cNvSpPr/>
          <p:nvPr/>
        </p:nvSpPr>
        <p:spPr>
          <a:xfrm>
            <a:off x="7992480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665" name="Picture 6" descr="성조기 마크 이미지 검색결과">
            <a:extLst>
              <a:ext uri="{FF2B5EF4-FFF2-40B4-BE49-F238E27FC236}">
                <a16:creationId xmlns:a16="http://schemas.microsoft.com/office/drawing/2014/main" id="{11D3C9BF-5929-4FCF-A1B7-0D8BB67CB6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2216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6" name="Picture 4" descr="태극마크 이미지 검색결과">
            <a:extLst>
              <a:ext uri="{FF2B5EF4-FFF2-40B4-BE49-F238E27FC236}">
                <a16:creationId xmlns:a16="http://schemas.microsoft.com/office/drawing/2014/main" id="{290A1984-92B1-44C4-A9FA-CF123E94650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755249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0" name="그룹 669">
            <a:extLst>
              <a:ext uri="{FF2B5EF4-FFF2-40B4-BE49-F238E27FC236}">
                <a16:creationId xmlns:a16="http://schemas.microsoft.com/office/drawing/2014/main" id="{AE7AE89B-529E-4449-B3D5-D712E942F972}"/>
              </a:ext>
            </a:extLst>
          </p:cNvPr>
          <p:cNvGrpSpPr/>
          <p:nvPr/>
        </p:nvGrpSpPr>
        <p:grpSpPr>
          <a:xfrm>
            <a:off x="5365898" y="5577939"/>
            <a:ext cx="1862993" cy="225703"/>
            <a:chOff x="3390211" y="5837215"/>
            <a:chExt cx="1862993" cy="225703"/>
          </a:xfrm>
        </p:grpSpPr>
        <p:pic>
          <p:nvPicPr>
            <p:cNvPr id="671" name="그림 670">
              <a:extLst>
                <a:ext uri="{FF2B5EF4-FFF2-40B4-BE49-F238E27FC236}">
                  <a16:creationId xmlns:a16="http://schemas.microsoft.com/office/drawing/2014/main" id="{02D6F0BD-56FD-480F-8CDD-1FC05346011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672" name="Attachment">
              <a:extLst>
                <a:ext uri="{FF2B5EF4-FFF2-40B4-BE49-F238E27FC236}">
                  <a16:creationId xmlns:a16="http://schemas.microsoft.com/office/drawing/2014/main" id="{EDC7290D-57FA-48DF-BD40-B1E88D4D7D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73" name="Medium Icons">
              <a:extLst>
                <a:ext uri="{FF2B5EF4-FFF2-40B4-BE49-F238E27FC236}">
                  <a16:creationId xmlns:a16="http://schemas.microsoft.com/office/drawing/2014/main" id="{2B54FB79-82BA-436D-83AE-5CCFDC57DFE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74" name="Crop">
              <a:extLst>
                <a:ext uri="{FF2B5EF4-FFF2-40B4-BE49-F238E27FC236}">
                  <a16:creationId xmlns:a16="http://schemas.microsoft.com/office/drawing/2014/main" id="{B69B4E3A-C309-4FDA-A58F-EF3A07419D3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75" name="그래픽 674" descr="채우기 없는 활짝 웃는 얼굴">
              <a:extLst>
                <a:ext uri="{FF2B5EF4-FFF2-40B4-BE49-F238E27FC236}">
                  <a16:creationId xmlns:a16="http://schemas.microsoft.com/office/drawing/2014/main" id="{DC9CFADA-39CC-4BB0-9CDA-8705730EFA3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676" name="그래픽 675" descr="전자 메일">
              <a:extLst>
                <a:ext uri="{FF2B5EF4-FFF2-40B4-BE49-F238E27FC236}">
                  <a16:creationId xmlns:a16="http://schemas.microsoft.com/office/drawing/2014/main" id="{7A59C198-804C-4AFC-9984-B3648AC82662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677" name="그룹 676">
              <a:extLst>
                <a:ext uri="{FF2B5EF4-FFF2-40B4-BE49-F238E27FC236}">
                  <a16:creationId xmlns:a16="http://schemas.microsoft.com/office/drawing/2014/main" id="{05659654-A0A7-4571-B150-AD9A04F219A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678" name="Text Box">
                <a:extLst>
                  <a:ext uri="{FF2B5EF4-FFF2-40B4-BE49-F238E27FC236}">
                    <a16:creationId xmlns:a16="http://schemas.microsoft.com/office/drawing/2014/main" id="{930660EF-D257-41AB-9719-E48E5D8E754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679" name="Add">
                <a:extLst>
                  <a:ext uri="{FF2B5EF4-FFF2-40B4-BE49-F238E27FC236}">
                    <a16:creationId xmlns:a16="http://schemas.microsoft.com/office/drawing/2014/main" id="{681EEA74-781E-44E6-92E8-5AA98B6734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680" name="그룹 679">
            <a:extLst>
              <a:ext uri="{FF2B5EF4-FFF2-40B4-BE49-F238E27FC236}">
                <a16:creationId xmlns:a16="http://schemas.microsoft.com/office/drawing/2014/main" id="{21921D89-5E72-44AE-9F8A-2BC986F74FEB}"/>
              </a:ext>
            </a:extLst>
          </p:cNvPr>
          <p:cNvGrpSpPr/>
          <p:nvPr/>
        </p:nvGrpSpPr>
        <p:grpSpPr>
          <a:xfrm>
            <a:off x="5360749" y="1136781"/>
            <a:ext cx="4171564" cy="491552"/>
            <a:chOff x="3309890" y="1741008"/>
            <a:chExt cx="6411347" cy="491552"/>
          </a:xfrm>
        </p:grpSpPr>
        <p:sp>
          <p:nvSpPr>
            <p:cNvPr id="681" name="Password Box">
              <a:extLst>
                <a:ext uri="{FF2B5EF4-FFF2-40B4-BE49-F238E27FC236}">
                  <a16:creationId xmlns:a16="http://schemas.microsoft.com/office/drawing/2014/main" id="{115CBACD-E24F-4BEF-8713-7D6195F662DD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82" name="그룹 681">
              <a:extLst>
                <a:ext uri="{FF2B5EF4-FFF2-40B4-BE49-F238E27FC236}">
                  <a16:creationId xmlns:a16="http://schemas.microsoft.com/office/drawing/2014/main" id="{3001C96B-584E-488A-AB44-24D3635F698A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683" name="Line">
                <a:extLst>
                  <a:ext uri="{FF2B5EF4-FFF2-40B4-BE49-F238E27FC236}">
                    <a16:creationId xmlns:a16="http://schemas.microsoft.com/office/drawing/2014/main" id="{CD4824AE-0B24-49DB-BAC5-7E96D1A544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4" name="Password Box">
                <a:extLst>
                  <a:ext uri="{FF2B5EF4-FFF2-40B4-BE49-F238E27FC236}">
                    <a16:creationId xmlns:a16="http://schemas.microsoft.com/office/drawing/2014/main" id="{F92861F9-5518-49AC-81B3-B52FF5701460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685" name="Line">
            <a:extLst>
              <a:ext uri="{FF2B5EF4-FFF2-40B4-BE49-F238E27FC236}">
                <a16:creationId xmlns:a16="http://schemas.microsoft.com/office/drawing/2014/main" id="{ECFBF6CC-433F-414E-AADD-5E6BEAF9087B}"/>
              </a:ext>
            </a:extLst>
          </p:cNvPr>
          <p:cNvCxnSpPr>
            <a:cxnSpLocks/>
          </p:cNvCxnSpPr>
          <p:nvPr/>
        </p:nvCxnSpPr>
        <p:spPr bwMode="auto">
          <a:xfrm>
            <a:off x="5339575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6" name="Line">
            <a:extLst>
              <a:ext uri="{FF2B5EF4-FFF2-40B4-BE49-F238E27FC236}">
                <a16:creationId xmlns:a16="http://schemas.microsoft.com/office/drawing/2014/main" id="{0374D4ED-0683-4C56-A3DA-034F8C60759C}"/>
              </a:ext>
            </a:extLst>
          </p:cNvPr>
          <p:cNvCxnSpPr>
            <a:cxnSpLocks/>
          </p:cNvCxnSpPr>
          <p:nvPr/>
        </p:nvCxnSpPr>
        <p:spPr bwMode="auto">
          <a:xfrm>
            <a:off x="5361890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7" name="직사각형 686">
            <a:extLst>
              <a:ext uri="{FF2B5EF4-FFF2-40B4-BE49-F238E27FC236}">
                <a16:creationId xmlns:a16="http://schemas.microsoft.com/office/drawing/2014/main" id="{4A9EF8A0-109E-48E8-9197-02873C850D5A}"/>
              </a:ext>
            </a:extLst>
          </p:cNvPr>
          <p:cNvSpPr/>
          <p:nvPr/>
        </p:nvSpPr>
        <p:spPr>
          <a:xfrm>
            <a:off x="5495196" y="5077496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답장을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688" name="그래픽 687" descr="방향">
            <a:extLst>
              <a:ext uri="{FF2B5EF4-FFF2-40B4-BE49-F238E27FC236}">
                <a16:creationId xmlns:a16="http://schemas.microsoft.com/office/drawing/2014/main" id="{A685D1C1-F45E-4076-974D-313F4C1CD934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9276647" y="5205265"/>
            <a:ext cx="220824" cy="220824"/>
          </a:xfrm>
          <a:prstGeom prst="rect">
            <a:avLst/>
          </a:prstGeom>
        </p:spPr>
      </p:pic>
      <p:pic>
        <p:nvPicPr>
          <p:cNvPr id="692" name="Placeholder Photo">
            <a:extLst>
              <a:ext uri="{FF2B5EF4-FFF2-40B4-BE49-F238E27FC236}">
                <a16:creationId xmlns:a16="http://schemas.microsoft.com/office/drawing/2014/main" id="{19DD743E-7AFA-4781-A49B-B7F73A67AE07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6362" y="3554409"/>
            <a:ext cx="478877" cy="478877"/>
          </a:xfrm>
          <a:prstGeom prst="roundRect">
            <a:avLst/>
          </a:prstGeom>
        </p:spPr>
      </p:pic>
      <p:grpSp>
        <p:nvGrpSpPr>
          <p:cNvPr id="699" name="그룹 698">
            <a:extLst>
              <a:ext uri="{FF2B5EF4-FFF2-40B4-BE49-F238E27FC236}">
                <a16:creationId xmlns:a16="http://schemas.microsoft.com/office/drawing/2014/main" id="{F25E3AEA-8827-4C16-9E9C-33B9F7961EF2}"/>
              </a:ext>
            </a:extLst>
          </p:cNvPr>
          <p:cNvGrpSpPr/>
          <p:nvPr/>
        </p:nvGrpSpPr>
        <p:grpSpPr>
          <a:xfrm>
            <a:off x="5394558" y="765544"/>
            <a:ext cx="1889926" cy="258628"/>
            <a:chOff x="4854356" y="5097357"/>
            <a:chExt cx="1889926" cy="258628"/>
          </a:xfrm>
        </p:grpSpPr>
        <p:sp>
          <p:nvSpPr>
            <p:cNvPr id="700" name="직사각형 699">
              <a:extLst>
                <a:ext uri="{FF2B5EF4-FFF2-40B4-BE49-F238E27FC236}">
                  <a16:creationId xmlns:a16="http://schemas.microsoft.com/office/drawing/2014/main" id="{DA22EDDA-700B-4AE0-BF94-4B28B7473AB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01" name="그룹 700">
              <a:extLst>
                <a:ext uri="{FF2B5EF4-FFF2-40B4-BE49-F238E27FC236}">
                  <a16:creationId xmlns:a16="http://schemas.microsoft.com/office/drawing/2014/main" id="{18FB3042-C387-4D41-83CA-D551398A8850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02" name="그룹 701">
                <a:extLst>
                  <a:ext uri="{FF2B5EF4-FFF2-40B4-BE49-F238E27FC236}">
                    <a16:creationId xmlns:a16="http://schemas.microsoft.com/office/drawing/2014/main" id="{95842BAC-37FB-4865-9B84-F3A2C8EA8A7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707" name="그림 706">
                  <a:extLst>
                    <a:ext uri="{FF2B5EF4-FFF2-40B4-BE49-F238E27FC236}">
                      <a16:creationId xmlns:a16="http://schemas.microsoft.com/office/drawing/2014/main" id="{1B1D6BE3-77D5-4352-8F21-9DB869EA0C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708" name="그림 707">
                  <a:extLst>
                    <a:ext uri="{FF2B5EF4-FFF2-40B4-BE49-F238E27FC236}">
                      <a16:creationId xmlns:a16="http://schemas.microsoft.com/office/drawing/2014/main" id="{AB265A3A-4CED-4570-985A-40E2231C8BD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703" name="그룹 702">
                <a:extLst>
                  <a:ext uri="{FF2B5EF4-FFF2-40B4-BE49-F238E27FC236}">
                    <a16:creationId xmlns:a16="http://schemas.microsoft.com/office/drawing/2014/main" id="{988D4FA5-B1EF-421E-BB2E-191F77FC030C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704" name="그림 703">
                  <a:extLst>
                    <a:ext uri="{FF2B5EF4-FFF2-40B4-BE49-F238E27FC236}">
                      <a16:creationId xmlns:a16="http://schemas.microsoft.com/office/drawing/2014/main" id="{4E5115E1-82B6-49DD-BF3D-46DFE443EA9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706" name="그림 705">
                  <a:extLst>
                    <a:ext uri="{FF2B5EF4-FFF2-40B4-BE49-F238E27FC236}">
                      <a16:creationId xmlns:a16="http://schemas.microsoft.com/office/drawing/2014/main" id="{CEB143AD-8A0B-4E06-A64D-B4BC2BB9D9F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709" name="User">
            <a:extLst>
              <a:ext uri="{FF2B5EF4-FFF2-40B4-BE49-F238E27FC236}">
                <a16:creationId xmlns:a16="http://schemas.microsoft.com/office/drawing/2014/main" id="{4DCC0151-56CF-493F-A897-308571314470}"/>
              </a:ext>
            </a:extLst>
          </p:cNvPr>
          <p:cNvSpPr>
            <a:spLocks noChangeAspect="1"/>
          </p:cNvSpPr>
          <p:nvPr/>
        </p:nvSpPr>
        <p:spPr bwMode="auto">
          <a:xfrm>
            <a:off x="8918092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2" name="Card">
            <a:extLst>
              <a:ext uri="{FF2B5EF4-FFF2-40B4-BE49-F238E27FC236}">
                <a16:creationId xmlns:a16="http://schemas.microsoft.com/office/drawing/2014/main" id="{E840E886-176C-4A9B-BC19-8A374479A286}"/>
              </a:ext>
            </a:extLst>
          </p:cNvPr>
          <p:cNvSpPr/>
          <p:nvPr/>
        </p:nvSpPr>
        <p:spPr>
          <a:xfrm>
            <a:off x="5321044" y="4591050"/>
            <a:ext cx="4189657" cy="443331"/>
          </a:xfrm>
          <a:prstGeom prst="roundRect">
            <a:avLst>
              <a:gd name="adj" fmla="val 1433"/>
            </a:avLst>
          </a:prstGeom>
          <a:solidFill>
            <a:srgbClr val="FFFFFF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3" name="직사각형 732">
            <a:extLst>
              <a:ext uri="{FF2B5EF4-FFF2-40B4-BE49-F238E27FC236}">
                <a16:creationId xmlns:a16="http://schemas.microsoft.com/office/drawing/2014/main" id="{0359EA08-DFFB-4746-BED3-8C25B9D462DF}"/>
              </a:ext>
            </a:extLst>
          </p:cNvPr>
          <p:cNvSpPr/>
          <p:nvPr/>
        </p:nvSpPr>
        <p:spPr>
          <a:xfrm>
            <a:off x="5298746" y="460609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AEF14EC-8434-41E1-B319-2E83B53659B9}"/>
              </a:ext>
            </a:extLst>
          </p:cNvPr>
          <p:cNvSpPr/>
          <p:nvPr/>
        </p:nvSpPr>
        <p:spPr>
          <a:xfrm>
            <a:off x="5298746" y="4778115"/>
            <a:ext cx="4211954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buClrTx/>
              <a:defRPr/>
            </a:pPr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안녕하세요</a:t>
            </a:r>
            <a:r>
              <a:rPr lang="en-US" altLang="ko-KR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! </a:t>
            </a:r>
            <a:r>
              <a:rPr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주간보고서를 금일까지 전달해 주시기 바랍니다</a:t>
            </a:r>
            <a:r>
              <a:rPr lang="en-US" altLang="ko-KR" sz="800" kern="12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.</a:t>
            </a:r>
            <a:endParaRPr lang="en-US" altLang="ko-KR" sz="800" kern="1200" dirty="0">
              <a:latin typeface="맑은 고딕" panose="020F0502020204030204"/>
              <a:ea typeface="+mn-ea"/>
              <a:cs typeface="Segoe UI" panose="020B0502040204020203" pitchFamily="34" charset="0"/>
            </a:endParaRPr>
          </a:p>
        </p:txBody>
      </p:sp>
      <p:sp>
        <p:nvSpPr>
          <p:cNvPr id="734" name="Delete">
            <a:extLst>
              <a:ext uri="{FF2B5EF4-FFF2-40B4-BE49-F238E27FC236}">
                <a16:creationId xmlns:a16="http://schemas.microsoft.com/office/drawing/2014/main" id="{8DE3E154-C863-4AE5-A072-1F004B74D6BE}"/>
              </a:ext>
            </a:extLst>
          </p:cNvPr>
          <p:cNvSpPr>
            <a:spLocks noChangeAspect="1"/>
          </p:cNvSpPr>
          <p:nvPr/>
        </p:nvSpPr>
        <p:spPr bwMode="auto">
          <a:xfrm>
            <a:off x="9334427" y="4659474"/>
            <a:ext cx="114300" cy="114300"/>
          </a:xfrm>
          <a:custGeom>
            <a:avLst/>
            <a:gdLst>
              <a:gd name="T0" fmla="*/ 969 w 990"/>
              <a:gd name="T1" fmla="*/ 855 h 990"/>
              <a:gd name="T2" fmla="*/ 855 w 990"/>
              <a:gd name="T3" fmla="*/ 969 h 990"/>
              <a:gd name="T4" fmla="*/ 780 w 990"/>
              <a:gd name="T5" fmla="*/ 969 h 990"/>
              <a:gd name="T6" fmla="*/ 495 w 990"/>
              <a:gd name="T7" fmla="*/ 685 h 990"/>
              <a:gd name="T8" fmla="*/ 211 w 990"/>
              <a:gd name="T9" fmla="*/ 969 h 990"/>
              <a:gd name="T10" fmla="*/ 135 w 990"/>
              <a:gd name="T11" fmla="*/ 969 h 990"/>
              <a:gd name="T12" fmla="*/ 21 w 990"/>
              <a:gd name="T13" fmla="*/ 856 h 990"/>
              <a:gd name="T14" fmla="*/ 21 w 990"/>
              <a:gd name="T15" fmla="*/ 780 h 990"/>
              <a:gd name="T16" fmla="*/ 305 w 990"/>
              <a:gd name="T17" fmla="*/ 495 h 990"/>
              <a:gd name="T18" fmla="*/ 21 w 990"/>
              <a:gd name="T19" fmla="*/ 211 h 990"/>
              <a:gd name="T20" fmla="*/ 21 w 990"/>
              <a:gd name="T21" fmla="*/ 135 h 990"/>
              <a:gd name="T22" fmla="*/ 135 w 990"/>
              <a:gd name="T23" fmla="*/ 21 h 990"/>
              <a:gd name="T24" fmla="*/ 211 w 990"/>
              <a:gd name="T25" fmla="*/ 21 h 990"/>
              <a:gd name="T26" fmla="*/ 495 w 990"/>
              <a:gd name="T27" fmla="*/ 305 h 990"/>
              <a:gd name="T28" fmla="*/ 780 w 990"/>
              <a:gd name="T29" fmla="*/ 21 h 990"/>
              <a:gd name="T30" fmla="*/ 855 w 990"/>
              <a:gd name="T31" fmla="*/ 21 h 990"/>
              <a:gd name="T32" fmla="*/ 969 w 990"/>
              <a:gd name="T33" fmla="*/ 135 h 990"/>
              <a:gd name="T34" fmla="*/ 969 w 990"/>
              <a:gd name="T35" fmla="*/ 211 h 990"/>
              <a:gd name="T36" fmla="*/ 685 w 990"/>
              <a:gd name="T37" fmla="*/ 495 h 990"/>
              <a:gd name="T38" fmla="*/ 969 w 990"/>
              <a:gd name="T39" fmla="*/ 780 h 990"/>
              <a:gd name="T40" fmla="*/ 969 w 990"/>
              <a:gd name="T41" fmla="*/ 856 h 990"/>
              <a:gd name="T42" fmla="*/ 969 w 990"/>
              <a:gd name="T43" fmla="*/ 855 h 9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90" h="990">
                <a:moveTo>
                  <a:pt x="969" y="855"/>
                </a:moveTo>
                <a:lnTo>
                  <a:pt x="855" y="969"/>
                </a:lnTo>
                <a:cubicBezTo>
                  <a:pt x="835" y="990"/>
                  <a:pt x="801" y="990"/>
                  <a:pt x="780" y="969"/>
                </a:cubicBezTo>
                <a:lnTo>
                  <a:pt x="495" y="685"/>
                </a:lnTo>
                <a:lnTo>
                  <a:pt x="211" y="969"/>
                </a:lnTo>
                <a:cubicBezTo>
                  <a:pt x="190" y="990"/>
                  <a:pt x="156" y="990"/>
                  <a:pt x="135" y="969"/>
                </a:cubicBezTo>
                <a:lnTo>
                  <a:pt x="21" y="856"/>
                </a:lnTo>
                <a:cubicBezTo>
                  <a:pt x="0" y="835"/>
                  <a:pt x="0" y="801"/>
                  <a:pt x="21" y="780"/>
                </a:cubicBezTo>
                <a:lnTo>
                  <a:pt x="305" y="495"/>
                </a:lnTo>
                <a:lnTo>
                  <a:pt x="21" y="211"/>
                </a:lnTo>
                <a:cubicBezTo>
                  <a:pt x="0" y="190"/>
                  <a:pt x="0" y="156"/>
                  <a:pt x="21" y="135"/>
                </a:cubicBezTo>
                <a:lnTo>
                  <a:pt x="135" y="21"/>
                </a:lnTo>
                <a:cubicBezTo>
                  <a:pt x="156" y="0"/>
                  <a:pt x="190" y="0"/>
                  <a:pt x="211" y="21"/>
                </a:cubicBezTo>
                <a:lnTo>
                  <a:pt x="495" y="305"/>
                </a:lnTo>
                <a:lnTo>
                  <a:pt x="780" y="21"/>
                </a:lnTo>
                <a:cubicBezTo>
                  <a:pt x="801" y="0"/>
                  <a:pt x="835" y="0"/>
                  <a:pt x="855" y="21"/>
                </a:cubicBezTo>
                <a:lnTo>
                  <a:pt x="969" y="135"/>
                </a:lnTo>
                <a:cubicBezTo>
                  <a:pt x="990" y="156"/>
                  <a:pt x="990" y="190"/>
                  <a:pt x="969" y="211"/>
                </a:cubicBezTo>
                <a:lnTo>
                  <a:pt x="685" y="495"/>
                </a:lnTo>
                <a:lnTo>
                  <a:pt x="969" y="780"/>
                </a:lnTo>
                <a:cubicBezTo>
                  <a:pt x="990" y="801"/>
                  <a:pt x="990" y="835"/>
                  <a:pt x="969" y="856"/>
                </a:cubicBezTo>
                <a:lnTo>
                  <a:pt x="969" y="855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5" name="Redo">
            <a:extLst>
              <a:ext uri="{FF2B5EF4-FFF2-40B4-BE49-F238E27FC236}">
                <a16:creationId xmlns:a16="http://schemas.microsoft.com/office/drawing/2014/main" id="{99A64ABB-2092-4E31-8725-013BEBFE0276}"/>
              </a:ext>
            </a:extLst>
          </p:cNvPr>
          <p:cNvSpPr>
            <a:spLocks noChangeAspect="1"/>
          </p:cNvSpPr>
          <p:nvPr/>
        </p:nvSpPr>
        <p:spPr bwMode="auto">
          <a:xfrm flipV="1">
            <a:off x="5348488" y="5140984"/>
            <a:ext cx="179387" cy="142875"/>
          </a:xfrm>
          <a:custGeom>
            <a:avLst/>
            <a:gdLst>
              <a:gd name="T0" fmla="*/ 970 w 1563"/>
              <a:gd name="T1" fmla="*/ 45 h 1238"/>
              <a:gd name="T2" fmla="*/ 970 w 1563"/>
              <a:gd name="T3" fmla="*/ 286 h 1238"/>
              <a:gd name="T4" fmla="*/ 229 w 1563"/>
              <a:gd name="T5" fmla="*/ 1238 h 1238"/>
              <a:gd name="T6" fmla="*/ 970 w 1563"/>
              <a:gd name="T7" fmla="*/ 601 h 1238"/>
              <a:gd name="T8" fmla="*/ 970 w 1563"/>
              <a:gd name="T9" fmla="*/ 837 h 1238"/>
              <a:gd name="T10" fmla="*/ 995 w 1563"/>
              <a:gd name="T11" fmla="*/ 876 h 1238"/>
              <a:gd name="T12" fmla="*/ 1011 w 1563"/>
              <a:gd name="T13" fmla="*/ 879 h 1238"/>
              <a:gd name="T14" fmla="*/ 1041 w 1563"/>
              <a:gd name="T15" fmla="*/ 867 h 1238"/>
              <a:gd name="T16" fmla="*/ 1546 w 1563"/>
              <a:gd name="T17" fmla="*/ 472 h 1238"/>
              <a:gd name="T18" fmla="*/ 1546 w 1563"/>
              <a:gd name="T19" fmla="*/ 412 h 1238"/>
              <a:gd name="T20" fmla="*/ 1041 w 1563"/>
              <a:gd name="T21" fmla="*/ 15 h 1238"/>
              <a:gd name="T22" fmla="*/ 995 w 1563"/>
              <a:gd name="T23" fmla="*/ 6 h 1238"/>
              <a:gd name="T24" fmla="*/ 970 w 1563"/>
              <a:gd name="T25" fmla="*/ 45 h 1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563" h="1238">
                <a:moveTo>
                  <a:pt x="970" y="45"/>
                </a:moveTo>
                <a:lnTo>
                  <a:pt x="970" y="286"/>
                </a:lnTo>
                <a:cubicBezTo>
                  <a:pt x="439" y="286"/>
                  <a:pt x="0" y="462"/>
                  <a:pt x="229" y="1238"/>
                </a:cubicBezTo>
                <a:cubicBezTo>
                  <a:pt x="193" y="753"/>
                  <a:pt x="429" y="601"/>
                  <a:pt x="970" y="601"/>
                </a:cubicBezTo>
                <a:lnTo>
                  <a:pt x="970" y="837"/>
                </a:lnTo>
                <a:cubicBezTo>
                  <a:pt x="970" y="854"/>
                  <a:pt x="979" y="870"/>
                  <a:pt x="995" y="876"/>
                </a:cubicBezTo>
                <a:cubicBezTo>
                  <a:pt x="1000" y="878"/>
                  <a:pt x="1006" y="879"/>
                  <a:pt x="1011" y="879"/>
                </a:cubicBezTo>
                <a:cubicBezTo>
                  <a:pt x="1022" y="879"/>
                  <a:pt x="1033" y="875"/>
                  <a:pt x="1041" y="867"/>
                </a:cubicBezTo>
                <a:lnTo>
                  <a:pt x="1546" y="472"/>
                </a:lnTo>
                <a:cubicBezTo>
                  <a:pt x="1563" y="455"/>
                  <a:pt x="1563" y="429"/>
                  <a:pt x="1546" y="412"/>
                </a:cubicBezTo>
                <a:lnTo>
                  <a:pt x="1041" y="15"/>
                </a:lnTo>
                <a:cubicBezTo>
                  <a:pt x="1029" y="3"/>
                  <a:pt x="1011" y="0"/>
                  <a:pt x="995" y="6"/>
                </a:cubicBezTo>
                <a:cubicBezTo>
                  <a:pt x="979" y="13"/>
                  <a:pt x="970" y="28"/>
                  <a:pt x="970" y="45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736" name="사각형: 둥근 모서리 735">
            <a:extLst>
              <a:ext uri="{FF2B5EF4-FFF2-40B4-BE49-F238E27FC236}">
                <a16:creationId xmlns:a16="http://schemas.microsoft.com/office/drawing/2014/main" id="{E942D828-4D7E-4DF3-9ECD-50F59A46FBC5}"/>
              </a:ext>
            </a:extLst>
          </p:cNvPr>
          <p:cNvSpPr/>
          <p:nvPr/>
        </p:nvSpPr>
        <p:spPr>
          <a:xfrm>
            <a:off x="5290323" y="4559387"/>
            <a:ext cx="4276371" cy="1289322"/>
          </a:xfrm>
          <a:prstGeom prst="roundRect">
            <a:avLst>
              <a:gd name="adj" fmla="val 328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37" name="타원 736">
            <a:extLst>
              <a:ext uri="{FF2B5EF4-FFF2-40B4-BE49-F238E27FC236}">
                <a16:creationId xmlns:a16="http://schemas.microsoft.com/office/drawing/2014/main" id="{5F660792-459E-49A4-B151-1A56369CA0A5}"/>
              </a:ext>
            </a:extLst>
          </p:cNvPr>
          <p:cNvSpPr>
            <a:spLocks noChangeAspect="1"/>
          </p:cNvSpPr>
          <p:nvPr/>
        </p:nvSpPr>
        <p:spPr>
          <a:xfrm>
            <a:off x="5995884" y="443563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5403603" y="565484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60" y="1835961"/>
            <a:ext cx="2152900" cy="777648"/>
            <a:chOff x="8495017" y="1854960"/>
            <a:chExt cx="1318967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3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829" name="연결선: 꺾임 828">
            <a:extLst>
              <a:ext uri="{FF2B5EF4-FFF2-40B4-BE49-F238E27FC236}">
                <a16:creationId xmlns:a16="http://schemas.microsoft.com/office/drawing/2014/main" id="{EBAED8B7-9BA0-40FB-8593-C2E983D4110F}"/>
              </a:ext>
            </a:extLst>
          </p:cNvPr>
          <p:cNvCxnSpPr>
            <a:cxnSpLocks/>
          </p:cNvCxnSpPr>
          <p:nvPr/>
        </p:nvCxnSpPr>
        <p:spPr>
          <a:xfrm rot="16200000" flipH="1">
            <a:off x="3890194" y="2729604"/>
            <a:ext cx="2304000" cy="1422748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30" name="Google Shape;2187;p25">
            <a:extLst>
              <a:ext uri="{FF2B5EF4-FFF2-40B4-BE49-F238E27FC236}">
                <a16:creationId xmlns:a16="http://schemas.microsoft.com/office/drawing/2014/main" id="{DED1F260-8E88-49BC-8643-7D0322B5F9D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01938966"/>
              </p:ext>
            </p:extLst>
          </p:nvPr>
        </p:nvGraphicFramePr>
        <p:xfrm>
          <a:off x="5314763" y="5935036"/>
          <a:ext cx="4299749" cy="7659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4037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959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 선택 시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하단 메시지 입력 영역 상단에 상대 대화자 이름과 내용의 일부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줄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하단의 메시지 영역의 안내 문구는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답장을 입력하세요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.’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 변경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X</a:t>
                      </a:r>
                      <a:r>
                        <a:rPr lang="ko-KR" altLang="en-US" sz="800" b="1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버튼 클릭 시 </a:t>
                      </a:r>
                      <a:endParaRPr lang="en-US" altLang="ko-KR" sz="800" b="1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레이어 닫히고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영역 안내 문구는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메시지를 입력하세요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.’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로 변경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B5E40738-649A-4D4E-9584-1B2FFE1800EB}"/>
              </a:ext>
            </a:extLst>
          </p:cNvPr>
          <p:cNvSpPr/>
          <p:nvPr/>
        </p:nvSpPr>
        <p:spPr>
          <a:xfrm>
            <a:off x="73402" y="3405185"/>
            <a:ext cx="53925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indent="147638">
              <a:spcBef>
                <a:spcPts val="700"/>
              </a:spcBef>
              <a:spcAft>
                <a:spcPts val="700"/>
              </a:spcAft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답장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pic>
        <p:nvPicPr>
          <p:cNvPr id="250" name="Picture 4" descr="태극마크 이미지 검색결과">
            <a:extLst>
              <a:ext uri="{FF2B5EF4-FFF2-40B4-BE49-F238E27FC236}">
                <a16:creationId xmlns:a16="http://schemas.microsoft.com/office/drawing/2014/main" id="{917AA838-764C-4B7F-A635-1FEF7C6965A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" name="그룹 26">
            <a:extLst>
              <a:ext uri="{FF2B5EF4-FFF2-40B4-BE49-F238E27FC236}">
                <a16:creationId xmlns:a16="http://schemas.microsoft.com/office/drawing/2014/main" id="{57E70B3F-C3A3-45EF-95BC-F55CB95FDC69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24" name="사각형: 둥근 모서리 23">
              <a:extLst>
                <a:ext uri="{FF2B5EF4-FFF2-40B4-BE49-F238E27FC236}">
                  <a16:creationId xmlns:a16="http://schemas.microsoft.com/office/drawing/2014/main" id="{EE0593B9-53C4-4B43-A025-E32E07006368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258" name="그룹 257">
              <a:extLst>
                <a:ext uri="{FF2B5EF4-FFF2-40B4-BE49-F238E27FC236}">
                  <a16:creationId xmlns:a16="http://schemas.microsoft.com/office/drawing/2014/main" id="{34F7241E-43A1-472C-A298-353D8FAAD3F0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259" name="그룹 258">
                <a:extLst>
                  <a:ext uri="{FF2B5EF4-FFF2-40B4-BE49-F238E27FC236}">
                    <a16:creationId xmlns:a16="http://schemas.microsoft.com/office/drawing/2014/main" id="{0557629A-D8C4-472B-A66B-51B39CD10F35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79" name="그룹 278">
                  <a:extLst>
                    <a:ext uri="{FF2B5EF4-FFF2-40B4-BE49-F238E27FC236}">
                      <a16:creationId xmlns:a16="http://schemas.microsoft.com/office/drawing/2014/main" id="{1C709E47-2F3D-4AA6-A8B2-9AEF3F445179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81" name="Speech Bubble">
                    <a:extLst>
                      <a:ext uri="{FF2B5EF4-FFF2-40B4-BE49-F238E27FC236}">
                        <a16:creationId xmlns:a16="http://schemas.microsoft.com/office/drawing/2014/main" id="{3CE9F15A-874E-4414-9ED2-887C6316239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82" name="Arrow Down (2)">
                    <a:extLst>
                      <a:ext uri="{FF2B5EF4-FFF2-40B4-BE49-F238E27FC236}">
                        <a16:creationId xmlns:a16="http://schemas.microsoft.com/office/drawing/2014/main" id="{576D1CFA-87A9-4E71-8340-7DF730BB2A0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80" name="직사각형 279">
                  <a:extLst>
                    <a:ext uri="{FF2B5EF4-FFF2-40B4-BE49-F238E27FC236}">
                      <a16:creationId xmlns:a16="http://schemas.microsoft.com/office/drawing/2014/main" id="{FB66DDCB-8F63-4F73-BB2C-6F0C63E58FE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260" name="그룹 259">
                <a:extLst>
                  <a:ext uri="{FF2B5EF4-FFF2-40B4-BE49-F238E27FC236}">
                    <a16:creationId xmlns:a16="http://schemas.microsoft.com/office/drawing/2014/main" id="{287C8DA6-14E2-462C-9BDF-0452E59C6C87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276" name="직사각형 275">
                  <a:extLst>
                    <a:ext uri="{FF2B5EF4-FFF2-40B4-BE49-F238E27FC236}">
                      <a16:creationId xmlns:a16="http://schemas.microsoft.com/office/drawing/2014/main" id="{E45A6EA5-B8DD-40FA-BA9A-B2FB309CAF2D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277" name="Speech Bubble">
                  <a:extLst>
                    <a:ext uri="{FF2B5EF4-FFF2-40B4-BE49-F238E27FC236}">
                      <a16:creationId xmlns:a16="http://schemas.microsoft.com/office/drawing/2014/main" id="{9CDC9E89-7C95-46B2-92B7-E681F204909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8" name="Remove">
                  <a:extLst>
                    <a:ext uri="{FF2B5EF4-FFF2-40B4-BE49-F238E27FC236}">
                      <a16:creationId xmlns:a16="http://schemas.microsoft.com/office/drawing/2014/main" id="{3CBF94A7-06A5-4C71-80CA-8BAD68A4192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61" name="그룹 260">
                <a:extLst>
                  <a:ext uri="{FF2B5EF4-FFF2-40B4-BE49-F238E27FC236}">
                    <a16:creationId xmlns:a16="http://schemas.microsoft.com/office/drawing/2014/main" id="{B1FB31F3-2D44-4AA2-BCC9-8E61C1C0091F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272" name="직사각형 271">
                  <a:extLst>
                    <a:ext uri="{FF2B5EF4-FFF2-40B4-BE49-F238E27FC236}">
                      <a16:creationId xmlns:a16="http://schemas.microsoft.com/office/drawing/2014/main" id="{471FACCB-D05D-473B-A8F8-8C378EA6D307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273" name="그룹 272">
                  <a:extLst>
                    <a:ext uri="{FF2B5EF4-FFF2-40B4-BE49-F238E27FC236}">
                      <a16:creationId xmlns:a16="http://schemas.microsoft.com/office/drawing/2014/main" id="{E96C39F8-65D4-4BDE-B717-53BD9EC69B40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274" name="Speech Bubble">
                    <a:extLst>
                      <a:ext uri="{FF2B5EF4-FFF2-40B4-BE49-F238E27FC236}">
                        <a16:creationId xmlns:a16="http://schemas.microsoft.com/office/drawing/2014/main" id="{E4D4CC32-112B-4E1C-A61C-284B61AA9FC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75" name="Arrow Down (2)">
                    <a:extLst>
                      <a:ext uri="{FF2B5EF4-FFF2-40B4-BE49-F238E27FC236}">
                        <a16:creationId xmlns:a16="http://schemas.microsoft.com/office/drawing/2014/main" id="{1D223183-2B23-44F1-B39C-EDD7B60FE93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62" name="그룹 261">
                <a:extLst>
                  <a:ext uri="{FF2B5EF4-FFF2-40B4-BE49-F238E27FC236}">
                    <a16:creationId xmlns:a16="http://schemas.microsoft.com/office/drawing/2014/main" id="{30A01A4C-5E13-4A0B-AC0B-0535783DF921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268" name="직사각형 267">
                  <a:extLst>
                    <a:ext uri="{FF2B5EF4-FFF2-40B4-BE49-F238E27FC236}">
                      <a16:creationId xmlns:a16="http://schemas.microsoft.com/office/drawing/2014/main" id="{6017E817-E7A9-4102-99B4-EBBDE591DA31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269" name="그룹 268">
                  <a:extLst>
                    <a:ext uri="{FF2B5EF4-FFF2-40B4-BE49-F238E27FC236}">
                      <a16:creationId xmlns:a16="http://schemas.microsoft.com/office/drawing/2014/main" id="{7B9E65AB-E37C-4BFA-85AE-34D16A545D0A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270" name="Speech Bubble">
                    <a:extLst>
                      <a:ext uri="{FF2B5EF4-FFF2-40B4-BE49-F238E27FC236}">
                        <a16:creationId xmlns:a16="http://schemas.microsoft.com/office/drawing/2014/main" id="{632556F6-9DFF-4D0C-AD9F-930AB7877B8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71" name="Delete">
                    <a:extLst>
                      <a:ext uri="{FF2B5EF4-FFF2-40B4-BE49-F238E27FC236}">
                        <a16:creationId xmlns:a16="http://schemas.microsoft.com/office/drawing/2014/main" id="{E91A1DBE-F22E-4439-AC13-39E49042C52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263" name="그룹 262">
                <a:extLst>
                  <a:ext uri="{FF2B5EF4-FFF2-40B4-BE49-F238E27FC236}">
                    <a16:creationId xmlns:a16="http://schemas.microsoft.com/office/drawing/2014/main" id="{D7642252-2B16-47DD-93E4-13435BEFE3E6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264" name="그룹 263">
                  <a:extLst>
                    <a:ext uri="{FF2B5EF4-FFF2-40B4-BE49-F238E27FC236}">
                      <a16:creationId xmlns:a16="http://schemas.microsoft.com/office/drawing/2014/main" id="{2003B29C-418F-4B16-87C3-5D9B0BF57B37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266" name="Speech Bubble">
                    <a:extLst>
                      <a:ext uri="{FF2B5EF4-FFF2-40B4-BE49-F238E27FC236}">
                        <a16:creationId xmlns:a16="http://schemas.microsoft.com/office/drawing/2014/main" id="{FD13389E-A9C6-4E31-89C4-7DC49C0563F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67" name="Redo">
                    <a:extLst>
                      <a:ext uri="{FF2B5EF4-FFF2-40B4-BE49-F238E27FC236}">
                        <a16:creationId xmlns:a16="http://schemas.microsoft.com/office/drawing/2014/main" id="{EFCE7920-DF45-457C-9AAB-67E7B6B7393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65" name="직사각형 264">
                  <a:extLst>
                    <a:ext uri="{FF2B5EF4-FFF2-40B4-BE49-F238E27FC236}">
                      <a16:creationId xmlns:a16="http://schemas.microsoft.com/office/drawing/2014/main" id="{08FC1998-8C12-4B5E-B0AE-C76AEBFDBA37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84" name="사각형: 둥근 모서리 283">
            <a:extLst>
              <a:ext uri="{FF2B5EF4-FFF2-40B4-BE49-F238E27FC236}">
                <a16:creationId xmlns:a16="http://schemas.microsoft.com/office/drawing/2014/main" id="{25B163CD-16C4-4F2E-9DF1-AFD886021EAB}"/>
              </a:ext>
            </a:extLst>
          </p:cNvPr>
          <p:cNvSpPr/>
          <p:nvPr/>
        </p:nvSpPr>
        <p:spPr>
          <a:xfrm>
            <a:off x="2988186" y="1836471"/>
            <a:ext cx="315731" cy="328759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5" name="타원 284">
            <a:extLst>
              <a:ext uri="{FF2B5EF4-FFF2-40B4-BE49-F238E27FC236}">
                <a16:creationId xmlns:a16="http://schemas.microsoft.com/office/drawing/2014/main" id="{AB812D5C-8A4B-428F-A789-931CA543BE1B}"/>
              </a:ext>
            </a:extLst>
          </p:cNvPr>
          <p:cNvSpPr>
            <a:spLocks noChangeAspect="1"/>
          </p:cNvSpPr>
          <p:nvPr/>
        </p:nvSpPr>
        <p:spPr>
          <a:xfrm>
            <a:off x="3064459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171" name="Google Shape;2187;p25">
            <a:extLst>
              <a:ext uri="{FF2B5EF4-FFF2-40B4-BE49-F238E27FC236}">
                <a16:creationId xmlns:a16="http://schemas.microsoft.com/office/drawing/2014/main" id="{7B627372-662D-4255-9196-65D626A8234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98069078"/>
              </p:ext>
            </p:extLst>
          </p:nvPr>
        </p:nvGraphicFramePr>
        <p:xfrm>
          <a:off x="2967044" y="5631908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메시지 답장 기능 개발여부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04113438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8064485-FE6F-48F1-8C63-0739BF9F8FA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046038" y="1360165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1" name="Tab Bar">
            <a:extLst>
              <a:ext uri="{FF2B5EF4-FFF2-40B4-BE49-F238E27FC236}">
                <a16:creationId xmlns:a16="http://schemas.microsoft.com/office/drawing/2014/main" id="{06CC642A-1503-43C3-B89B-E1CF2E06CE22}"/>
              </a:ext>
            </a:extLst>
          </p:cNvPr>
          <p:cNvGrpSpPr/>
          <p:nvPr/>
        </p:nvGrpSpPr>
        <p:grpSpPr>
          <a:xfrm>
            <a:off x="6046036" y="1371040"/>
            <a:ext cx="2775068" cy="304800"/>
            <a:chOff x="595686" y="1261242"/>
            <a:chExt cx="2286000" cy="304800"/>
          </a:xfrm>
        </p:grpSpPr>
        <p:sp>
          <p:nvSpPr>
            <p:cNvPr id="232" name="Tab 1">
              <a:extLst>
                <a:ext uri="{FF2B5EF4-FFF2-40B4-BE49-F238E27FC236}">
                  <a16:creationId xmlns:a16="http://schemas.microsoft.com/office/drawing/2014/main" id="{41BCF8EE-FB6F-44EA-A600-021932634575}"/>
                </a:ext>
              </a:extLst>
            </p:cNvPr>
            <p:cNvSpPr/>
            <p:nvPr/>
          </p:nvSpPr>
          <p:spPr>
            <a:xfrm>
              <a:off x="595686" y="1261242"/>
              <a:ext cx="1143000" cy="304800"/>
            </a:xfrm>
            <a:prstGeom prst="rect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3" name="Tab 2">
              <a:extLst>
                <a:ext uri="{FF2B5EF4-FFF2-40B4-BE49-F238E27FC236}">
                  <a16:creationId xmlns:a16="http://schemas.microsoft.com/office/drawing/2014/main" id="{4F3F1923-6D47-4129-8A81-5CA0F09D527A}"/>
                </a:ext>
              </a:extLst>
            </p:cNvPr>
            <p:cNvSpPr/>
            <p:nvPr/>
          </p:nvSpPr>
          <p:spPr>
            <a:xfrm>
              <a:off x="1738686" y="1261242"/>
              <a:ext cx="1143000" cy="3048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>
                      <a:alpha val="5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대화방</a:t>
              </a:r>
              <a:endParaRPr 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4" name="Selection">
              <a:extLst>
                <a:ext uri="{FF2B5EF4-FFF2-40B4-BE49-F238E27FC236}">
                  <a16:creationId xmlns:a16="http://schemas.microsoft.com/office/drawing/2014/main" id="{69EA8FF2-994B-484C-9236-A5E1BE76E99F}"/>
                </a:ext>
              </a:extLst>
            </p:cNvPr>
            <p:cNvSpPr/>
            <p:nvPr/>
          </p:nvSpPr>
          <p:spPr>
            <a:xfrm>
              <a:off x="595686" y="1546992"/>
              <a:ext cx="1143000" cy="19050"/>
            </a:xfrm>
            <a:prstGeom prst="rect">
              <a:avLst/>
            </a:prstGeom>
            <a:solidFill>
              <a:srgbClr val="E0F2F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0B2BFE94-88D1-4B40-B816-C2E3CA35CB7B}"/>
              </a:ext>
            </a:extLst>
          </p:cNvPr>
          <p:cNvGrpSpPr/>
          <p:nvPr/>
        </p:nvGrpSpPr>
        <p:grpSpPr>
          <a:xfrm>
            <a:off x="8756016" y="2445443"/>
            <a:ext cx="25400" cy="2268000"/>
            <a:chOff x="4049472" y="2065533"/>
            <a:chExt cx="25400" cy="2268000"/>
          </a:xfrm>
        </p:grpSpPr>
        <p:cxnSp>
          <p:nvCxnSpPr>
            <p:cNvPr id="254" name="Track">
              <a:extLst>
                <a:ext uri="{FF2B5EF4-FFF2-40B4-BE49-F238E27FC236}">
                  <a16:creationId xmlns:a16="http://schemas.microsoft.com/office/drawing/2014/main" id="{842735C8-23DA-4BDC-94F1-1FEBA8D4AE81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Thumb">
              <a:extLst>
                <a:ext uri="{FF2B5EF4-FFF2-40B4-BE49-F238E27FC236}">
                  <a16:creationId xmlns:a16="http://schemas.microsoft.com/office/drawing/2014/main" id="{E5D7646B-67BA-4D6E-8BD1-823033EB5352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476CAB6E-9D4A-4CBE-82E4-E85422C9E133}"/>
              </a:ext>
            </a:extLst>
          </p:cNvPr>
          <p:cNvSpPr/>
          <p:nvPr/>
        </p:nvSpPr>
        <p:spPr>
          <a:xfrm>
            <a:off x="7873413" y="2230691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4290B45C-AEEE-4F25-A90A-AF04A4A0738F}"/>
              </a:ext>
            </a:extLst>
          </p:cNvPr>
          <p:cNvSpPr/>
          <p:nvPr/>
        </p:nvSpPr>
        <p:spPr>
          <a:xfrm>
            <a:off x="8521500" y="2258718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59" name="Accept">
            <a:extLst>
              <a:ext uri="{FF2B5EF4-FFF2-40B4-BE49-F238E27FC236}">
                <a16:creationId xmlns:a16="http://schemas.microsoft.com/office/drawing/2014/main" id="{68EFBD30-8CAA-4514-9F21-A8B96AD9F870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229372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5471220C-F5CE-4E77-845F-F5DFF91DD810}"/>
              </a:ext>
            </a:extLst>
          </p:cNvPr>
          <p:cNvGrpSpPr/>
          <p:nvPr/>
        </p:nvGrpSpPr>
        <p:grpSpPr>
          <a:xfrm>
            <a:off x="6034133" y="2215302"/>
            <a:ext cx="786427" cy="230832"/>
            <a:chOff x="591157" y="2724973"/>
            <a:chExt cx="786427" cy="230832"/>
          </a:xfrm>
        </p:grpSpPr>
        <p:sp>
          <p:nvSpPr>
            <p:cNvPr id="28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46BCD44F-04AE-4548-8B94-F3DD094DC78A}"/>
                </a:ext>
              </a:extLst>
            </p:cNvPr>
            <p:cNvSpPr txBox="1"/>
            <p:nvPr/>
          </p:nvSpPr>
          <p:spPr>
            <a:xfrm>
              <a:off x="790628" y="274190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즐겨찾기 </a:t>
              </a:r>
            </a:p>
          </p:txBody>
        </p:sp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DE07C054-F9AE-442A-B3B5-0F49AFE82AAD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261" name="직사각형 260">
            <a:extLst>
              <a:ext uri="{FF2B5EF4-FFF2-40B4-BE49-F238E27FC236}">
                <a16:creationId xmlns:a16="http://schemas.microsoft.com/office/drawing/2014/main" id="{139BAEE7-7EE2-44EC-AAEE-170F8BB62171}"/>
              </a:ext>
            </a:extLst>
          </p:cNvPr>
          <p:cNvSpPr/>
          <p:nvPr/>
        </p:nvSpPr>
        <p:spPr>
          <a:xfrm>
            <a:off x="6663220" y="2230691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875EBB28-1296-4DAC-8FAC-3015413AE06B}"/>
              </a:ext>
            </a:extLst>
          </p:cNvPr>
          <p:cNvGrpSpPr/>
          <p:nvPr/>
        </p:nvGrpSpPr>
        <p:grpSpPr>
          <a:xfrm>
            <a:off x="6294570" y="2452571"/>
            <a:ext cx="1259315" cy="377855"/>
            <a:chOff x="1576234" y="5435616"/>
            <a:chExt cx="1259315" cy="377855"/>
          </a:xfrm>
        </p:grpSpPr>
        <p:grpSp>
          <p:nvGrpSpPr>
            <p:cNvPr id="278" name="그룹 277">
              <a:extLst>
                <a:ext uri="{FF2B5EF4-FFF2-40B4-BE49-F238E27FC236}">
                  <a16:creationId xmlns:a16="http://schemas.microsoft.com/office/drawing/2014/main" id="{DBCF1061-1E10-4A1D-B34F-1DA5C69763F1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81" name="직사각형 280">
                <a:extLst>
                  <a:ext uri="{FF2B5EF4-FFF2-40B4-BE49-F238E27FC236}">
                    <a16:creationId xmlns:a16="http://schemas.microsoft.com/office/drawing/2014/main" id="{D8F75273-5546-45A1-B8EF-C59444ABEE8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82" name="Profile Picture">
                <a:extLst>
                  <a:ext uri="{FF2B5EF4-FFF2-40B4-BE49-F238E27FC236}">
                    <a16:creationId xmlns:a16="http://schemas.microsoft.com/office/drawing/2014/main" id="{D0B5289E-5F5B-42EB-9C24-BE181710E69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84" name="Background">
                  <a:extLst>
                    <a:ext uri="{FF2B5EF4-FFF2-40B4-BE49-F238E27FC236}">
                      <a16:creationId xmlns:a16="http://schemas.microsoft.com/office/drawing/2014/main" id="{EBB75756-56EA-47BF-B10C-CA871D5812D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85" name="Profile Icon">
                  <a:extLst>
                    <a:ext uri="{FF2B5EF4-FFF2-40B4-BE49-F238E27FC236}">
                      <a16:creationId xmlns:a16="http://schemas.microsoft.com/office/drawing/2014/main" id="{0B5F768D-0BC4-4A71-8C8C-F106E3B8B0B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83" name="직사각형 282">
                <a:extLst>
                  <a:ext uri="{FF2B5EF4-FFF2-40B4-BE49-F238E27FC236}">
                    <a16:creationId xmlns:a16="http://schemas.microsoft.com/office/drawing/2014/main" id="{857EB000-ADE2-4740-A272-4589661886D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79" name="타원 278">
              <a:extLst>
                <a:ext uri="{FF2B5EF4-FFF2-40B4-BE49-F238E27FC236}">
                  <a16:creationId xmlns:a16="http://schemas.microsoft.com/office/drawing/2014/main" id="{66A23753-3624-4F58-8F40-57EA8BEB697E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80" name="그래픽 279" descr="스마트폰">
              <a:extLst>
                <a:ext uri="{FF2B5EF4-FFF2-40B4-BE49-F238E27FC236}">
                  <a16:creationId xmlns:a16="http://schemas.microsoft.com/office/drawing/2014/main" id="{B7469112-7DD3-47D5-99E7-8FEC6628F596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3CAFE4C1-112B-4B54-B77A-F71EC00CF2CF}"/>
              </a:ext>
            </a:extLst>
          </p:cNvPr>
          <p:cNvGrpSpPr/>
          <p:nvPr/>
        </p:nvGrpSpPr>
        <p:grpSpPr>
          <a:xfrm>
            <a:off x="6294570" y="2858173"/>
            <a:ext cx="1259315" cy="377855"/>
            <a:chOff x="1576234" y="5435616"/>
            <a:chExt cx="1259315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0A015307-65F5-40CC-A05D-4D59D1F6E25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B775B11E-180A-4D0D-B0C3-2A8D5727B5AB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74" name="Profile Picture">
                <a:extLst>
                  <a:ext uri="{FF2B5EF4-FFF2-40B4-BE49-F238E27FC236}">
                    <a16:creationId xmlns:a16="http://schemas.microsoft.com/office/drawing/2014/main" id="{D1034534-C8EB-4E35-B844-A2BF6C58979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76" name="Background">
                  <a:extLst>
                    <a:ext uri="{FF2B5EF4-FFF2-40B4-BE49-F238E27FC236}">
                      <a16:creationId xmlns:a16="http://schemas.microsoft.com/office/drawing/2014/main" id="{13F47507-3169-4861-9E80-F1A2ECC971A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77" name="Profile Icon">
                  <a:extLst>
                    <a:ext uri="{FF2B5EF4-FFF2-40B4-BE49-F238E27FC236}">
                      <a16:creationId xmlns:a16="http://schemas.microsoft.com/office/drawing/2014/main" id="{21E0C763-1857-46B5-A348-58C171A6136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75" name="직사각형 274">
                <a:extLst>
                  <a:ext uri="{FF2B5EF4-FFF2-40B4-BE49-F238E27FC236}">
                    <a16:creationId xmlns:a16="http://schemas.microsoft.com/office/drawing/2014/main" id="{BDB0082E-2B09-44DA-8EA7-72C341220C32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71" name="타원 270">
              <a:extLst>
                <a:ext uri="{FF2B5EF4-FFF2-40B4-BE49-F238E27FC236}">
                  <a16:creationId xmlns:a16="http://schemas.microsoft.com/office/drawing/2014/main" id="{C5757244-F419-44DF-BD51-2FEDBD28713C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72" name="그래픽 271" descr="스마트폰">
              <a:extLst>
                <a:ext uri="{FF2B5EF4-FFF2-40B4-BE49-F238E27FC236}">
                  <a16:creationId xmlns:a16="http://schemas.microsoft.com/office/drawing/2014/main" id="{672C784B-D182-4F28-A9DA-8C25812D7AE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64" name="그룹 263">
            <a:extLst>
              <a:ext uri="{FF2B5EF4-FFF2-40B4-BE49-F238E27FC236}">
                <a16:creationId xmlns:a16="http://schemas.microsoft.com/office/drawing/2014/main" id="{2651B7E2-B54E-4465-89DC-ACDAFD32AA83}"/>
              </a:ext>
            </a:extLst>
          </p:cNvPr>
          <p:cNvGrpSpPr/>
          <p:nvPr/>
        </p:nvGrpSpPr>
        <p:grpSpPr>
          <a:xfrm>
            <a:off x="8521500" y="2574531"/>
            <a:ext cx="144000" cy="144000"/>
            <a:chOff x="3466614" y="2872401"/>
            <a:chExt cx="144000" cy="144000"/>
          </a:xfrm>
        </p:grpSpPr>
        <p:sp>
          <p:nvSpPr>
            <p:cNvPr id="268" name="타원 267">
              <a:extLst>
                <a:ext uri="{FF2B5EF4-FFF2-40B4-BE49-F238E27FC236}">
                  <a16:creationId xmlns:a16="http://schemas.microsoft.com/office/drawing/2014/main" id="{F2D1F002-B81D-42F2-8CFD-E52E48240C3C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69" name="Accept">
              <a:extLst>
                <a:ext uri="{FF2B5EF4-FFF2-40B4-BE49-F238E27FC236}">
                  <a16:creationId xmlns:a16="http://schemas.microsoft.com/office/drawing/2014/main" id="{CCFB1358-E78B-4B41-8C46-5AD517BA0C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56213D69-0470-4225-9540-ADEACA9C2969}"/>
              </a:ext>
            </a:extLst>
          </p:cNvPr>
          <p:cNvGrpSpPr/>
          <p:nvPr/>
        </p:nvGrpSpPr>
        <p:grpSpPr>
          <a:xfrm>
            <a:off x="8521499" y="2975100"/>
            <a:ext cx="144000" cy="144000"/>
            <a:chOff x="3466614" y="2872401"/>
            <a:chExt cx="144000" cy="144000"/>
          </a:xfrm>
        </p:grpSpPr>
        <p:sp>
          <p:nvSpPr>
            <p:cNvPr id="266" name="타원 265">
              <a:extLst>
                <a:ext uri="{FF2B5EF4-FFF2-40B4-BE49-F238E27FC236}">
                  <a16:creationId xmlns:a16="http://schemas.microsoft.com/office/drawing/2014/main" id="{0E23C896-93F8-4598-B481-C9C21EC4268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67" name="Accept">
              <a:extLst>
                <a:ext uri="{FF2B5EF4-FFF2-40B4-BE49-F238E27FC236}">
                  <a16:creationId xmlns:a16="http://schemas.microsoft.com/office/drawing/2014/main" id="{2813B276-F8C1-44E6-96D4-F047267269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89" name="직사각형 288">
            <a:extLst>
              <a:ext uri="{FF2B5EF4-FFF2-40B4-BE49-F238E27FC236}">
                <a16:creationId xmlns:a16="http://schemas.microsoft.com/office/drawing/2014/main" id="{9B606355-DB88-4C9C-92C8-2B0F128C493F}"/>
              </a:ext>
            </a:extLst>
          </p:cNvPr>
          <p:cNvSpPr/>
          <p:nvPr/>
        </p:nvSpPr>
        <p:spPr>
          <a:xfrm>
            <a:off x="7873413" y="3304684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0" name="타원 289">
            <a:extLst>
              <a:ext uri="{FF2B5EF4-FFF2-40B4-BE49-F238E27FC236}">
                <a16:creationId xmlns:a16="http://schemas.microsoft.com/office/drawing/2014/main" id="{6380B76C-4224-4B5F-B9B1-5A3B9F1EE1BF}"/>
              </a:ext>
            </a:extLst>
          </p:cNvPr>
          <p:cNvSpPr/>
          <p:nvPr/>
        </p:nvSpPr>
        <p:spPr>
          <a:xfrm>
            <a:off x="8521500" y="3332711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91" name="Accept">
            <a:extLst>
              <a:ext uri="{FF2B5EF4-FFF2-40B4-BE49-F238E27FC236}">
                <a16:creationId xmlns:a16="http://schemas.microsoft.com/office/drawing/2014/main" id="{183FE0F2-5B72-46B7-8BF9-97D726AA2E4E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3367715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16674E93-0649-4041-9C97-F87E22BEC58E}"/>
              </a:ext>
            </a:extLst>
          </p:cNvPr>
          <p:cNvGrpSpPr/>
          <p:nvPr/>
        </p:nvGrpSpPr>
        <p:grpSpPr>
          <a:xfrm>
            <a:off x="6034133" y="3289295"/>
            <a:ext cx="552388" cy="230832"/>
            <a:chOff x="591157" y="2724973"/>
            <a:chExt cx="552388" cy="230832"/>
          </a:xfrm>
        </p:grpSpPr>
        <p:sp>
          <p:nvSpPr>
            <p:cNvPr id="31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5297702-D203-4213-9EA4-FF33BB0FA857}"/>
                </a:ext>
              </a:extLst>
            </p:cNvPr>
            <p:cNvSpPr txBox="1"/>
            <p:nvPr/>
          </p:nvSpPr>
          <p:spPr>
            <a:xfrm>
              <a:off x="790628" y="2741900"/>
              <a:ext cx="352917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기본</a:t>
              </a:r>
            </a:p>
          </p:txBody>
        </p: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C674AA9F-7B20-4930-8D80-C8A07D7E40D4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32933E9A-C52E-4C85-A64E-3BEF04CB1CE0}"/>
              </a:ext>
            </a:extLst>
          </p:cNvPr>
          <p:cNvSpPr/>
          <p:nvPr/>
        </p:nvSpPr>
        <p:spPr>
          <a:xfrm>
            <a:off x="6482066" y="3304684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84D9664D-9F5E-439C-9F88-1740A4D12AC9}"/>
              </a:ext>
            </a:extLst>
          </p:cNvPr>
          <p:cNvGrpSpPr/>
          <p:nvPr/>
        </p:nvGrpSpPr>
        <p:grpSpPr>
          <a:xfrm>
            <a:off x="6294570" y="3526564"/>
            <a:ext cx="1259315" cy="377855"/>
            <a:chOff x="1576234" y="5435616"/>
            <a:chExt cx="1259315" cy="377855"/>
          </a:xfrm>
        </p:grpSpPr>
        <p:grpSp>
          <p:nvGrpSpPr>
            <p:cNvPr id="310" name="그룹 309">
              <a:extLst>
                <a:ext uri="{FF2B5EF4-FFF2-40B4-BE49-F238E27FC236}">
                  <a16:creationId xmlns:a16="http://schemas.microsoft.com/office/drawing/2014/main" id="{B992E0F9-7BD3-48CC-8CEE-F619F4EB718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13" name="직사각형 312">
                <a:extLst>
                  <a:ext uri="{FF2B5EF4-FFF2-40B4-BE49-F238E27FC236}">
                    <a16:creationId xmlns:a16="http://schemas.microsoft.com/office/drawing/2014/main" id="{34E9D107-A9E1-485F-A833-D6313699EA4D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14" name="Profile Picture">
                <a:extLst>
                  <a:ext uri="{FF2B5EF4-FFF2-40B4-BE49-F238E27FC236}">
                    <a16:creationId xmlns:a16="http://schemas.microsoft.com/office/drawing/2014/main" id="{692E50D7-9FB9-40B8-9D08-70461339022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16" name="Background">
                  <a:extLst>
                    <a:ext uri="{FF2B5EF4-FFF2-40B4-BE49-F238E27FC236}">
                      <a16:creationId xmlns:a16="http://schemas.microsoft.com/office/drawing/2014/main" id="{73AD1979-9D69-4572-ABDD-3B8D243C722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17" name="Profile Icon">
                  <a:extLst>
                    <a:ext uri="{FF2B5EF4-FFF2-40B4-BE49-F238E27FC236}">
                      <a16:creationId xmlns:a16="http://schemas.microsoft.com/office/drawing/2014/main" id="{0BDA745C-0223-4CB2-AE53-634AAAA3D9F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15" name="직사각형 314">
                <a:extLst>
                  <a:ext uri="{FF2B5EF4-FFF2-40B4-BE49-F238E27FC236}">
                    <a16:creationId xmlns:a16="http://schemas.microsoft.com/office/drawing/2014/main" id="{CD3C5FD3-D1DD-4597-92E4-AD310AAA8AF3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311" name="타원 310">
              <a:extLst>
                <a:ext uri="{FF2B5EF4-FFF2-40B4-BE49-F238E27FC236}">
                  <a16:creationId xmlns:a16="http://schemas.microsoft.com/office/drawing/2014/main" id="{03A5424E-3FFD-41D8-A324-D3669982AB8A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12" name="그래픽 311" descr="스마트폰">
              <a:extLst>
                <a:ext uri="{FF2B5EF4-FFF2-40B4-BE49-F238E27FC236}">
                  <a16:creationId xmlns:a16="http://schemas.microsoft.com/office/drawing/2014/main" id="{EE94E06A-C6C5-4D88-833C-7FC6BD5DC3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A3B8B52E-B872-4D4E-A457-E0BAB78A30C0}"/>
              </a:ext>
            </a:extLst>
          </p:cNvPr>
          <p:cNvGrpSpPr/>
          <p:nvPr/>
        </p:nvGrpSpPr>
        <p:grpSpPr>
          <a:xfrm>
            <a:off x="6294570" y="3932166"/>
            <a:ext cx="1259315" cy="377855"/>
            <a:chOff x="1576234" y="5435616"/>
            <a:chExt cx="1259315" cy="377855"/>
          </a:xfrm>
        </p:grpSpPr>
        <p:grpSp>
          <p:nvGrpSpPr>
            <p:cNvPr id="302" name="그룹 301">
              <a:extLst>
                <a:ext uri="{FF2B5EF4-FFF2-40B4-BE49-F238E27FC236}">
                  <a16:creationId xmlns:a16="http://schemas.microsoft.com/office/drawing/2014/main" id="{20138FC3-988D-4CBE-8C0E-645BFD999BEC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305" name="직사각형 304">
                <a:extLst>
                  <a:ext uri="{FF2B5EF4-FFF2-40B4-BE49-F238E27FC236}">
                    <a16:creationId xmlns:a16="http://schemas.microsoft.com/office/drawing/2014/main" id="{083FAB51-0ED4-464F-9505-7FCE0B353B70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김용주 이사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306" name="Profile Picture">
                <a:extLst>
                  <a:ext uri="{FF2B5EF4-FFF2-40B4-BE49-F238E27FC236}">
                    <a16:creationId xmlns:a16="http://schemas.microsoft.com/office/drawing/2014/main" id="{D70D1A70-3F33-432E-9D21-EBE2BB622C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08" name="Background">
                  <a:extLst>
                    <a:ext uri="{FF2B5EF4-FFF2-40B4-BE49-F238E27FC236}">
                      <a16:creationId xmlns:a16="http://schemas.microsoft.com/office/drawing/2014/main" id="{09A4850A-CA20-4C61-8061-EE90E37C391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09" name="Profile Icon">
                  <a:extLst>
                    <a:ext uri="{FF2B5EF4-FFF2-40B4-BE49-F238E27FC236}">
                      <a16:creationId xmlns:a16="http://schemas.microsoft.com/office/drawing/2014/main" id="{B89CC6D2-6020-4402-8AF3-6E441778333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07" name="직사각형 306">
                <a:extLst>
                  <a:ext uri="{FF2B5EF4-FFF2-40B4-BE49-F238E27FC236}">
                    <a16:creationId xmlns:a16="http://schemas.microsoft.com/office/drawing/2014/main" id="{AE4995F3-FEE6-4BF6-A3B1-B4C9EA9952BF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03" name="타원 302">
              <a:extLst>
                <a:ext uri="{FF2B5EF4-FFF2-40B4-BE49-F238E27FC236}">
                  <a16:creationId xmlns:a16="http://schemas.microsoft.com/office/drawing/2014/main" id="{380F4076-EFC8-45A0-B7BC-7F2AEF73705D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304" name="그래픽 303" descr="스마트폰">
              <a:extLst>
                <a:ext uri="{FF2B5EF4-FFF2-40B4-BE49-F238E27FC236}">
                  <a16:creationId xmlns:a16="http://schemas.microsoft.com/office/drawing/2014/main" id="{4CCC6ACE-EBE9-49B1-8698-1BF0C8DBF4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D6150A2C-BE1F-436C-BD01-E8EB939290A0}"/>
              </a:ext>
            </a:extLst>
          </p:cNvPr>
          <p:cNvGrpSpPr/>
          <p:nvPr/>
        </p:nvGrpSpPr>
        <p:grpSpPr>
          <a:xfrm>
            <a:off x="8521500" y="3648524"/>
            <a:ext cx="144000" cy="144000"/>
            <a:chOff x="3466614" y="2872401"/>
            <a:chExt cx="144000" cy="144000"/>
          </a:xfrm>
        </p:grpSpPr>
        <p:sp>
          <p:nvSpPr>
            <p:cNvPr id="300" name="타원 299">
              <a:extLst>
                <a:ext uri="{FF2B5EF4-FFF2-40B4-BE49-F238E27FC236}">
                  <a16:creationId xmlns:a16="http://schemas.microsoft.com/office/drawing/2014/main" id="{654208C5-4EB5-4A82-BAB3-0C53C9F89394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01" name="Accept">
              <a:extLst>
                <a:ext uri="{FF2B5EF4-FFF2-40B4-BE49-F238E27FC236}">
                  <a16:creationId xmlns:a16="http://schemas.microsoft.com/office/drawing/2014/main" id="{D0801787-E3A9-4AE2-9397-3B8ECB7A28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B5247AD6-85B0-4C4E-8790-90644D7AD2B0}"/>
              </a:ext>
            </a:extLst>
          </p:cNvPr>
          <p:cNvGrpSpPr/>
          <p:nvPr/>
        </p:nvGrpSpPr>
        <p:grpSpPr>
          <a:xfrm>
            <a:off x="8521499" y="4049093"/>
            <a:ext cx="144000" cy="144000"/>
            <a:chOff x="3466614" y="2872401"/>
            <a:chExt cx="144000" cy="144000"/>
          </a:xfrm>
        </p:grpSpPr>
        <p:sp>
          <p:nvSpPr>
            <p:cNvPr id="298" name="타원 297">
              <a:extLst>
                <a:ext uri="{FF2B5EF4-FFF2-40B4-BE49-F238E27FC236}">
                  <a16:creationId xmlns:a16="http://schemas.microsoft.com/office/drawing/2014/main" id="{B2025AD8-B1D5-48AB-A76D-5D1AC6709F15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99" name="Accept">
              <a:extLst>
                <a:ext uri="{FF2B5EF4-FFF2-40B4-BE49-F238E27FC236}">
                  <a16:creationId xmlns:a16="http://schemas.microsoft.com/office/drawing/2014/main" id="{0EBE5085-8B45-4617-AC71-C5AF157707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21" name="직사각형 320">
            <a:extLst>
              <a:ext uri="{FF2B5EF4-FFF2-40B4-BE49-F238E27FC236}">
                <a16:creationId xmlns:a16="http://schemas.microsoft.com/office/drawing/2014/main" id="{14350B11-190F-4E57-B24B-050429EE2340}"/>
              </a:ext>
            </a:extLst>
          </p:cNvPr>
          <p:cNvSpPr/>
          <p:nvPr/>
        </p:nvSpPr>
        <p:spPr>
          <a:xfrm>
            <a:off x="7873413" y="4378676"/>
            <a:ext cx="684000" cy="20005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 선택</a:t>
            </a:r>
            <a:endParaRPr kumimoji="1" lang="ko-KR" altLang="en-US" sz="7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2" name="타원 321">
            <a:extLst>
              <a:ext uri="{FF2B5EF4-FFF2-40B4-BE49-F238E27FC236}">
                <a16:creationId xmlns:a16="http://schemas.microsoft.com/office/drawing/2014/main" id="{7E390871-879A-4664-8AD7-CD0804CE033D}"/>
              </a:ext>
            </a:extLst>
          </p:cNvPr>
          <p:cNvSpPr/>
          <p:nvPr/>
        </p:nvSpPr>
        <p:spPr>
          <a:xfrm>
            <a:off x="8521500" y="4406703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323" name="Accept">
            <a:extLst>
              <a:ext uri="{FF2B5EF4-FFF2-40B4-BE49-F238E27FC236}">
                <a16:creationId xmlns:a16="http://schemas.microsoft.com/office/drawing/2014/main" id="{8717BB29-D295-4960-AD7B-AC670388378E}"/>
              </a:ext>
            </a:extLst>
          </p:cNvPr>
          <p:cNvSpPr>
            <a:spLocks noChangeAspect="1"/>
          </p:cNvSpPr>
          <p:nvPr/>
        </p:nvSpPr>
        <p:spPr bwMode="auto">
          <a:xfrm>
            <a:off x="8546414" y="4441707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>
            <a:solidFill>
              <a:srgbClr val="FBE0D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24" name="그룹 323">
            <a:extLst>
              <a:ext uri="{FF2B5EF4-FFF2-40B4-BE49-F238E27FC236}">
                <a16:creationId xmlns:a16="http://schemas.microsoft.com/office/drawing/2014/main" id="{173BBE05-6005-4723-B5E2-3F97592A5E73}"/>
              </a:ext>
            </a:extLst>
          </p:cNvPr>
          <p:cNvGrpSpPr/>
          <p:nvPr/>
        </p:nvGrpSpPr>
        <p:grpSpPr>
          <a:xfrm>
            <a:off x="6034133" y="4363287"/>
            <a:ext cx="1151911" cy="230832"/>
            <a:chOff x="591157" y="2724973"/>
            <a:chExt cx="1151911" cy="230832"/>
          </a:xfrm>
        </p:grpSpPr>
        <p:sp>
          <p:nvSpPr>
            <p:cNvPr id="32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56F8BEC-1184-4827-95F7-04DE8105E852}"/>
                </a:ext>
              </a:extLst>
            </p:cNvPr>
            <p:cNvSpPr txBox="1"/>
            <p:nvPr/>
          </p:nvSpPr>
          <p:spPr>
            <a:xfrm>
              <a:off x="790628" y="2741900"/>
              <a:ext cx="952440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b="1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사용자 추가 그룹 </a:t>
              </a:r>
            </a:p>
          </p:txBody>
        </p:sp>
        <p:sp>
          <p:nvSpPr>
            <p:cNvPr id="327" name="직사각형 326">
              <a:extLst>
                <a:ext uri="{FF2B5EF4-FFF2-40B4-BE49-F238E27FC236}">
                  <a16:creationId xmlns:a16="http://schemas.microsoft.com/office/drawing/2014/main" id="{66A73436-F869-4E32-BBD3-F24821EC7EF3}"/>
                </a:ext>
              </a:extLst>
            </p:cNvPr>
            <p:cNvSpPr/>
            <p:nvPr/>
          </p:nvSpPr>
          <p:spPr>
            <a:xfrm>
              <a:off x="591157" y="2724973"/>
              <a:ext cx="30008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9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325" name="직사각형 324">
            <a:extLst>
              <a:ext uri="{FF2B5EF4-FFF2-40B4-BE49-F238E27FC236}">
                <a16:creationId xmlns:a16="http://schemas.microsoft.com/office/drawing/2014/main" id="{7D2629AF-F123-4FBA-A0C7-38C264A10217}"/>
              </a:ext>
            </a:extLst>
          </p:cNvPr>
          <p:cNvSpPr/>
          <p:nvPr/>
        </p:nvSpPr>
        <p:spPr>
          <a:xfrm>
            <a:off x="7052183" y="4360904"/>
            <a:ext cx="370939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2/</a:t>
            </a:r>
            <a:r>
              <a:rPr kumimoji="1" lang="en-US" altLang="ko-KR" sz="7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44ECBF07-995A-4DA5-A346-E7F7C6BEA2ED}"/>
              </a:ext>
            </a:extLst>
          </p:cNvPr>
          <p:cNvGrpSpPr/>
          <p:nvPr/>
        </p:nvGrpSpPr>
        <p:grpSpPr>
          <a:xfrm>
            <a:off x="7950661" y="4696702"/>
            <a:ext cx="807106" cy="242912"/>
            <a:chOff x="4096108" y="4631406"/>
            <a:chExt cx="807106" cy="242912"/>
          </a:xfrm>
        </p:grpSpPr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EE8FE03C-1259-45C4-88CC-0C3D56AAB58F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8" name="Flyout">
              <a:extLst>
                <a:ext uri="{FF2B5EF4-FFF2-40B4-BE49-F238E27FC236}">
                  <a16:creationId xmlns:a16="http://schemas.microsoft.com/office/drawing/2014/main" id="{4AD9D4A9-0BD3-4840-8BC7-B047F51A5746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49" name="타원 348">
            <a:extLst>
              <a:ext uri="{FF2B5EF4-FFF2-40B4-BE49-F238E27FC236}">
                <a16:creationId xmlns:a16="http://schemas.microsoft.com/office/drawing/2014/main" id="{3A8B3E6A-2E1E-4FEF-B92B-D6E840F39DE4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0" name="타원 349">
            <a:extLst>
              <a:ext uri="{FF2B5EF4-FFF2-40B4-BE49-F238E27FC236}">
                <a16:creationId xmlns:a16="http://schemas.microsoft.com/office/drawing/2014/main" id="{A2637771-8164-48C7-B90D-627110F2370F}"/>
              </a:ext>
            </a:extLst>
          </p:cNvPr>
          <p:cNvSpPr>
            <a:spLocks noChangeAspect="1"/>
          </p:cNvSpPr>
          <p:nvPr/>
        </p:nvSpPr>
        <p:spPr>
          <a:xfrm>
            <a:off x="5930544" y="13012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5081B977-CC09-499A-B996-E58CAC4069D5}"/>
              </a:ext>
            </a:extLst>
          </p:cNvPr>
          <p:cNvSpPr>
            <a:spLocks noChangeAspect="1"/>
          </p:cNvSpPr>
          <p:nvPr/>
        </p:nvSpPr>
        <p:spPr>
          <a:xfrm>
            <a:off x="5930544" y="217251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62F7ECA1-0C43-40E5-AC9E-7178C2124154}"/>
              </a:ext>
            </a:extLst>
          </p:cNvPr>
          <p:cNvSpPr>
            <a:spLocks noChangeAspect="1"/>
          </p:cNvSpPr>
          <p:nvPr/>
        </p:nvSpPr>
        <p:spPr>
          <a:xfrm>
            <a:off x="7861328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E22D4AB7-05EE-403B-834A-9710C5A082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8887940"/>
              </p:ext>
            </p:extLst>
          </p:nvPr>
        </p:nvGraphicFramePr>
        <p:xfrm>
          <a:off x="5314764" y="5313934"/>
          <a:ext cx="3599864" cy="14077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 전달 선택 시 대화 전달 레이어 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그룹별 대화상대 목록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전달할 대화상대 중복 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그룹 일괄 선택 및 대화상대 개별선택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561292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0173835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9023268"/>
                  </a:ext>
                </a:extLst>
              </a:tr>
            </a:tbl>
          </a:graphicData>
        </a:graphic>
      </p:graphicFrame>
      <p:sp>
        <p:nvSpPr>
          <p:cNvPr id="354" name="타원 353">
            <a:extLst>
              <a:ext uri="{FF2B5EF4-FFF2-40B4-BE49-F238E27FC236}">
                <a16:creationId xmlns:a16="http://schemas.microsoft.com/office/drawing/2014/main" id="{E2F9B46F-9EC3-4FF1-892F-5B10611201E1}"/>
              </a:ext>
            </a:extLst>
          </p:cNvPr>
          <p:cNvSpPr>
            <a:spLocks noChangeAspect="1"/>
          </p:cNvSpPr>
          <p:nvPr/>
        </p:nvSpPr>
        <p:spPr>
          <a:xfrm>
            <a:off x="8708049" y="190619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E51E8781-A547-45B3-9628-C4D909E03BAC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F4F108B9-7034-4D16-9C56-EEB1A06535D9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363" name="타원 362">
                <a:extLst>
                  <a:ext uri="{FF2B5EF4-FFF2-40B4-BE49-F238E27FC236}">
                    <a16:creationId xmlns:a16="http://schemas.microsoft.com/office/drawing/2014/main" id="{7DD4BA31-AD63-45B7-97B9-1F9102A77EC9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64" name="Accept">
                <a:extLst>
                  <a:ext uri="{FF2B5EF4-FFF2-40B4-BE49-F238E27FC236}">
                    <a16:creationId xmlns:a16="http://schemas.microsoft.com/office/drawing/2014/main" id="{EB627684-24DF-4A09-8EC5-0927C9C923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55E750ED-510B-4F9A-A8D2-7D465BF58C0B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192" name="그룹 191">
            <a:extLst>
              <a:ext uri="{FF2B5EF4-FFF2-40B4-BE49-F238E27FC236}">
                <a16:creationId xmlns:a16="http://schemas.microsoft.com/office/drawing/2014/main" id="{1C7C277E-6AB5-44BD-87E0-6F5D4F82384F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93" name="사각형: 둥근 모서리 192">
              <a:extLst>
                <a:ext uri="{FF2B5EF4-FFF2-40B4-BE49-F238E27FC236}">
                  <a16:creationId xmlns:a16="http://schemas.microsoft.com/office/drawing/2014/main" id="{F92BDF77-67C2-4D51-B13C-433727EC94E7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3F871FC8-3EAA-4A14-952C-8D3B7C5976A5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95" name="그룹 194">
                <a:extLst>
                  <a:ext uri="{FF2B5EF4-FFF2-40B4-BE49-F238E27FC236}">
                    <a16:creationId xmlns:a16="http://schemas.microsoft.com/office/drawing/2014/main" id="{54747EF7-0633-4016-A235-454DB980E053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15" name="그룹 214">
                  <a:extLst>
                    <a:ext uri="{FF2B5EF4-FFF2-40B4-BE49-F238E27FC236}">
                      <a16:creationId xmlns:a16="http://schemas.microsoft.com/office/drawing/2014/main" id="{E04995AD-9B1D-4D13-B310-0EB8A2EA36E3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17" name="Speech Bubble">
                    <a:extLst>
                      <a:ext uri="{FF2B5EF4-FFF2-40B4-BE49-F238E27FC236}">
                        <a16:creationId xmlns:a16="http://schemas.microsoft.com/office/drawing/2014/main" id="{CF402953-52A4-4ECB-AAF8-02147224651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8" name="Arrow Down (2)">
                    <a:extLst>
                      <a:ext uri="{FF2B5EF4-FFF2-40B4-BE49-F238E27FC236}">
                        <a16:creationId xmlns:a16="http://schemas.microsoft.com/office/drawing/2014/main" id="{B3D35061-6031-4229-AAF5-A21976F9E67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6" name="직사각형 215">
                  <a:extLst>
                    <a:ext uri="{FF2B5EF4-FFF2-40B4-BE49-F238E27FC236}">
                      <a16:creationId xmlns:a16="http://schemas.microsoft.com/office/drawing/2014/main" id="{E255339B-DD2E-4E1B-9F5D-0849973EC79F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96" name="그룹 195">
                <a:extLst>
                  <a:ext uri="{FF2B5EF4-FFF2-40B4-BE49-F238E27FC236}">
                    <a16:creationId xmlns:a16="http://schemas.microsoft.com/office/drawing/2014/main" id="{235FC274-032C-4491-8015-F27BA541520F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212" name="직사각형 211">
                  <a:extLst>
                    <a:ext uri="{FF2B5EF4-FFF2-40B4-BE49-F238E27FC236}">
                      <a16:creationId xmlns:a16="http://schemas.microsoft.com/office/drawing/2014/main" id="{E0107229-C053-41DD-87AB-1F9DA58904DC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213" name="Speech Bubble">
                  <a:extLst>
                    <a:ext uri="{FF2B5EF4-FFF2-40B4-BE49-F238E27FC236}">
                      <a16:creationId xmlns:a16="http://schemas.microsoft.com/office/drawing/2014/main" id="{63951DFB-6866-4FAD-8784-21108D7E426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14" name="Remove">
                  <a:extLst>
                    <a:ext uri="{FF2B5EF4-FFF2-40B4-BE49-F238E27FC236}">
                      <a16:creationId xmlns:a16="http://schemas.microsoft.com/office/drawing/2014/main" id="{11529F15-C3E6-4F4A-AEE9-82381FB0A5F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97" name="그룹 196">
                <a:extLst>
                  <a:ext uri="{FF2B5EF4-FFF2-40B4-BE49-F238E27FC236}">
                    <a16:creationId xmlns:a16="http://schemas.microsoft.com/office/drawing/2014/main" id="{56AE2BC7-FB4C-4935-A539-B588A78D97E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208" name="직사각형 207">
                  <a:extLst>
                    <a:ext uri="{FF2B5EF4-FFF2-40B4-BE49-F238E27FC236}">
                      <a16:creationId xmlns:a16="http://schemas.microsoft.com/office/drawing/2014/main" id="{6A453BEF-3153-4FB8-8BF6-3874EBED5D97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209" name="그룹 208">
                  <a:extLst>
                    <a:ext uri="{FF2B5EF4-FFF2-40B4-BE49-F238E27FC236}">
                      <a16:creationId xmlns:a16="http://schemas.microsoft.com/office/drawing/2014/main" id="{C7E4CD01-39B2-403A-8901-CF0B41EA6798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210" name="Speech Bubble">
                    <a:extLst>
                      <a:ext uri="{FF2B5EF4-FFF2-40B4-BE49-F238E27FC236}">
                        <a16:creationId xmlns:a16="http://schemas.microsoft.com/office/drawing/2014/main" id="{C533C9D2-39EF-4D62-A637-28C993676C5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11" name="Arrow Down (2)">
                    <a:extLst>
                      <a:ext uri="{FF2B5EF4-FFF2-40B4-BE49-F238E27FC236}">
                        <a16:creationId xmlns:a16="http://schemas.microsoft.com/office/drawing/2014/main" id="{CE69FE51-E5F3-4E83-97B5-77E9C0E8301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98" name="그룹 197">
                <a:extLst>
                  <a:ext uri="{FF2B5EF4-FFF2-40B4-BE49-F238E27FC236}">
                    <a16:creationId xmlns:a16="http://schemas.microsoft.com/office/drawing/2014/main" id="{F3CE0C8C-6FAD-4694-A7D5-DF342A946050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204" name="직사각형 203">
                  <a:extLst>
                    <a:ext uri="{FF2B5EF4-FFF2-40B4-BE49-F238E27FC236}">
                      <a16:creationId xmlns:a16="http://schemas.microsoft.com/office/drawing/2014/main" id="{788C563B-87F2-4804-B834-3345C42750B0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205" name="그룹 204">
                  <a:extLst>
                    <a:ext uri="{FF2B5EF4-FFF2-40B4-BE49-F238E27FC236}">
                      <a16:creationId xmlns:a16="http://schemas.microsoft.com/office/drawing/2014/main" id="{E9ECCE5E-BA05-48DE-BF08-0BD86DF98F11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206" name="Speech Bubble">
                    <a:extLst>
                      <a:ext uri="{FF2B5EF4-FFF2-40B4-BE49-F238E27FC236}">
                        <a16:creationId xmlns:a16="http://schemas.microsoft.com/office/drawing/2014/main" id="{FB277756-DC63-4BB3-943C-FC0047FCDEA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7" name="Delete">
                    <a:extLst>
                      <a:ext uri="{FF2B5EF4-FFF2-40B4-BE49-F238E27FC236}">
                        <a16:creationId xmlns:a16="http://schemas.microsoft.com/office/drawing/2014/main" id="{74D50E21-7B85-4B76-B5A5-4FBE25DA91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99" name="그룹 198">
                <a:extLst>
                  <a:ext uri="{FF2B5EF4-FFF2-40B4-BE49-F238E27FC236}">
                    <a16:creationId xmlns:a16="http://schemas.microsoft.com/office/drawing/2014/main" id="{65F3E7E6-8619-42D6-8E96-D5A8882C2269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200" name="그룹 199">
                  <a:extLst>
                    <a:ext uri="{FF2B5EF4-FFF2-40B4-BE49-F238E27FC236}">
                      <a16:creationId xmlns:a16="http://schemas.microsoft.com/office/drawing/2014/main" id="{F872777C-25F9-4782-8FE8-E7D1C3FAD473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202" name="Speech Bubble">
                    <a:extLst>
                      <a:ext uri="{FF2B5EF4-FFF2-40B4-BE49-F238E27FC236}">
                        <a16:creationId xmlns:a16="http://schemas.microsoft.com/office/drawing/2014/main" id="{E9A91536-8225-48A0-B506-BD4264D48F7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03" name="Redo">
                    <a:extLst>
                      <a:ext uri="{FF2B5EF4-FFF2-40B4-BE49-F238E27FC236}">
                        <a16:creationId xmlns:a16="http://schemas.microsoft.com/office/drawing/2014/main" id="{1FB775D5-6765-48F6-8F94-0303E712D95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01" name="직사각형 200">
                  <a:extLst>
                    <a:ext uri="{FF2B5EF4-FFF2-40B4-BE49-F238E27FC236}">
                      <a16:creationId xmlns:a16="http://schemas.microsoft.com/office/drawing/2014/main" id="{9343AD28-CE09-48BE-BC82-768498DD1D30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70606123-F9E6-43F3-BF9A-B06580A4F18A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0" name="타원 219">
            <a:extLst>
              <a:ext uri="{FF2B5EF4-FFF2-40B4-BE49-F238E27FC236}">
                <a16:creationId xmlns:a16="http://schemas.microsoft.com/office/drawing/2014/main" id="{B60A1393-26F2-4214-990F-9319F9FE679D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8948BBC1-89BA-4D7A-9E38-1FB03354F42E}"/>
              </a:ext>
            </a:extLst>
          </p:cNvPr>
          <p:cNvCxnSpPr>
            <a:cxnSpLocks/>
            <a:endCxn id="171" idx="1"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90951134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159370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이름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부서명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전화번호</a:t>
                  </a: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, </a:t>
                  </a:r>
                  <a:r>
                    <a:rPr kumimoji="1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75000"/>
                        </a:prstClr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이메일</a:t>
                  </a: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72EF5287-B649-4F14-8681-3070149564DF}"/>
              </a:ext>
            </a:extLst>
          </p:cNvPr>
          <p:cNvSpPr>
            <a:spLocks noChangeAspect="1"/>
          </p:cNvSpPr>
          <p:nvPr/>
        </p:nvSpPr>
        <p:spPr>
          <a:xfrm>
            <a:off x="5902428" y="191946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4257BB4-4881-4605-B965-3F079F2513F5}"/>
              </a:ext>
            </a:extLst>
          </p:cNvPr>
          <p:cNvGrpSpPr/>
          <p:nvPr/>
        </p:nvGrpSpPr>
        <p:grpSpPr>
          <a:xfrm>
            <a:off x="6145905" y="2690053"/>
            <a:ext cx="2519595" cy="377855"/>
            <a:chOff x="6145905" y="2484110"/>
            <a:chExt cx="2519595" cy="377855"/>
          </a:xfrm>
        </p:grpSpPr>
        <p:grpSp>
          <p:nvGrpSpPr>
            <p:cNvPr id="474" name="그룹 473">
              <a:extLst>
                <a:ext uri="{FF2B5EF4-FFF2-40B4-BE49-F238E27FC236}">
                  <a16:creationId xmlns:a16="http://schemas.microsoft.com/office/drawing/2014/main" id="{F79C867A-95D3-4352-818C-C7DC216A0FE7}"/>
                </a:ext>
              </a:extLst>
            </p:cNvPr>
            <p:cNvGrpSpPr/>
            <p:nvPr/>
          </p:nvGrpSpPr>
          <p:grpSpPr>
            <a:xfrm>
              <a:off x="6145905" y="2484110"/>
              <a:ext cx="1927492" cy="377855"/>
              <a:chOff x="640795" y="3110074"/>
              <a:chExt cx="1927492" cy="377855"/>
            </a:xfrm>
          </p:grpSpPr>
          <p:grpSp>
            <p:nvGrpSpPr>
              <p:cNvPr id="475" name="그룹 474">
                <a:extLst>
                  <a:ext uri="{FF2B5EF4-FFF2-40B4-BE49-F238E27FC236}">
                    <a16:creationId xmlns:a16="http://schemas.microsoft.com/office/drawing/2014/main" id="{65E09C8A-BAA9-438B-8F33-4D35FEC540B6}"/>
                  </a:ext>
                </a:extLst>
              </p:cNvPr>
              <p:cNvGrpSpPr/>
              <p:nvPr/>
            </p:nvGrpSpPr>
            <p:grpSpPr>
              <a:xfrm>
                <a:off x="945727" y="3110074"/>
                <a:ext cx="1622560" cy="377855"/>
                <a:chOff x="1029223" y="2019637"/>
                <a:chExt cx="1622560" cy="377855"/>
              </a:xfrm>
            </p:grpSpPr>
            <p:sp>
              <p:nvSpPr>
                <p:cNvPr id="479" name="직사각형 478">
                  <a:extLst>
                    <a:ext uri="{FF2B5EF4-FFF2-40B4-BE49-F238E27FC236}">
                      <a16:creationId xmlns:a16="http://schemas.microsoft.com/office/drawing/2014/main" id="{400A5153-745B-4E61-BF36-F33931FBF149}"/>
                    </a:ext>
                  </a:extLst>
                </p:cNvPr>
                <p:cNvSpPr/>
                <p:nvPr/>
              </p:nvSpPr>
              <p:spPr>
                <a:xfrm>
                  <a:off x="1029223" y="2019637"/>
                  <a:ext cx="1622560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강성현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강희주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, </a:t>
                  </a: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김남희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(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16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)</a:t>
                  </a:r>
                </a:p>
              </p:txBody>
            </p:sp>
            <p:sp>
              <p:nvSpPr>
                <p:cNvPr id="480" name="직사각형 479">
                  <a:extLst>
                    <a:ext uri="{FF2B5EF4-FFF2-40B4-BE49-F238E27FC236}">
                      <a16:creationId xmlns:a16="http://schemas.microsoft.com/office/drawing/2014/main" id="{E43BA4DD-55CA-4E1D-A380-61FB23B6F439}"/>
                    </a:ext>
                  </a:extLst>
                </p:cNvPr>
                <p:cNvSpPr/>
                <p:nvPr/>
              </p:nvSpPr>
              <p:spPr>
                <a:xfrm>
                  <a:off x="1029223" y="2197437"/>
                  <a:ext cx="63030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[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첨부파일</a:t>
                  </a: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] </a:t>
                  </a:r>
                </a:p>
              </p:txBody>
            </p:sp>
          </p:grpSp>
          <p:sp>
            <p:nvSpPr>
              <p:cNvPr id="477" name="Background">
                <a:extLst>
                  <a:ext uri="{FF2B5EF4-FFF2-40B4-BE49-F238E27FC236}">
                    <a16:creationId xmlns:a16="http://schemas.microsoft.com/office/drawing/2014/main" id="{D95D3CD5-0581-408B-A225-7115ECEDC69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0795" y="3137947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78" name="그래픽 477" descr="모임">
                <a:extLst>
                  <a:ext uri="{FF2B5EF4-FFF2-40B4-BE49-F238E27FC236}">
                    <a16:creationId xmlns:a16="http://schemas.microsoft.com/office/drawing/2014/main" id="{104528D0-0A81-413C-8840-D322EE9DAA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652881" y="3140687"/>
                <a:ext cx="323498" cy="323498"/>
              </a:xfrm>
              <a:prstGeom prst="rect">
                <a:avLst/>
              </a:prstGeom>
            </p:spPr>
          </p:pic>
        </p:grpSp>
        <p:grpSp>
          <p:nvGrpSpPr>
            <p:cNvPr id="512" name="그룹 511">
              <a:extLst>
                <a:ext uri="{FF2B5EF4-FFF2-40B4-BE49-F238E27FC236}">
                  <a16:creationId xmlns:a16="http://schemas.microsoft.com/office/drawing/2014/main" id="{D245A72A-5CDB-44FA-8C43-AD9C5F86CEF7}"/>
                </a:ext>
              </a:extLst>
            </p:cNvPr>
            <p:cNvGrpSpPr/>
            <p:nvPr/>
          </p:nvGrpSpPr>
          <p:grpSpPr>
            <a:xfrm>
              <a:off x="8521500" y="2601037"/>
              <a:ext cx="144000" cy="144000"/>
              <a:chOff x="3466614" y="2872401"/>
              <a:chExt cx="144000" cy="144000"/>
            </a:xfrm>
          </p:grpSpPr>
          <p:sp>
            <p:nvSpPr>
              <p:cNvPr id="513" name="타원 512">
                <a:extLst>
                  <a:ext uri="{FF2B5EF4-FFF2-40B4-BE49-F238E27FC236}">
                    <a16:creationId xmlns:a16="http://schemas.microsoft.com/office/drawing/2014/main" id="{C2DE43EF-B2E6-4C0F-8783-143339E556E7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14" name="Accept">
                <a:extLst>
                  <a:ext uri="{FF2B5EF4-FFF2-40B4-BE49-F238E27FC236}">
                    <a16:creationId xmlns:a16="http://schemas.microsoft.com/office/drawing/2014/main" id="{910C6DA6-0E08-4A49-879E-13805E9A95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B17D3F42-5668-44D3-BC47-B32619926B70}"/>
              </a:ext>
            </a:extLst>
          </p:cNvPr>
          <p:cNvGrpSpPr/>
          <p:nvPr/>
        </p:nvGrpSpPr>
        <p:grpSpPr>
          <a:xfrm>
            <a:off x="6151781" y="3146226"/>
            <a:ext cx="2513718" cy="377855"/>
            <a:chOff x="6151781" y="3081457"/>
            <a:chExt cx="2513718" cy="377855"/>
          </a:xfrm>
        </p:grpSpPr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063AB59B-CED4-4617-8E6A-75F77CCAE36C}"/>
                </a:ext>
              </a:extLst>
            </p:cNvPr>
            <p:cNvGrpSpPr/>
            <p:nvPr/>
          </p:nvGrpSpPr>
          <p:grpSpPr>
            <a:xfrm>
              <a:off x="6151781" y="3081457"/>
              <a:ext cx="1977721" cy="377855"/>
              <a:chOff x="646671" y="3547401"/>
              <a:chExt cx="1977721" cy="377855"/>
            </a:xfrm>
          </p:grpSpPr>
          <p:sp>
            <p:nvSpPr>
              <p:cNvPr id="482" name="직사각형 481">
                <a:extLst>
                  <a:ext uri="{FF2B5EF4-FFF2-40B4-BE49-F238E27FC236}">
                    <a16:creationId xmlns:a16="http://schemas.microsoft.com/office/drawing/2014/main" id="{1EBDE9C5-DB61-4688-864C-921F07D2DC5E}"/>
                  </a:ext>
                </a:extLst>
              </p:cNvPr>
              <p:cNvSpPr/>
              <p:nvPr/>
            </p:nvSpPr>
            <p:spPr>
              <a:xfrm>
                <a:off x="945727" y="3547401"/>
                <a:ext cx="1645002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sp>
            <p:nvSpPr>
              <p:cNvPr id="483" name="Background">
                <a:extLst>
                  <a:ext uri="{FF2B5EF4-FFF2-40B4-BE49-F238E27FC236}">
                    <a16:creationId xmlns:a16="http://schemas.microsoft.com/office/drawing/2014/main" id="{7ADB78C4-96FD-479D-8837-21D57B5FFF4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646671" y="3550249"/>
                <a:ext cx="336634" cy="336634"/>
              </a:xfrm>
              <a:prstGeom prst="ellipse">
                <a:avLst/>
              </a:prstGeom>
              <a:solidFill>
                <a:srgbClr val="8F8F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84" name="직사각형 483">
                <a:extLst>
                  <a:ext uri="{FF2B5EF4-FFF2-40B4-BE49-F238E27FC236}">
                    <a16:creationId xmlns:a16="http://schemas.microsoft.com/office/drawing/2014/main" id="{4112B9A7-08AE-49D8-8F63-46EB386C0CC5}"/>
                  </a:ext>
                </a:extLst>
              </p:cNvPr>
              <p:cNvSpPr/>
              <p:nvPr/>
            </p:nvSpPr>
            <p:spPr>
              <a:xfrm>
                <a:off x="945727" y="3725201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계정이 필요하신 분은 신청해 주세요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</a:t>
                </a:r>
              </a:p>
            </p:txBody>
          </p:sp>
          <p:pic>
            <p:nvPicPr>
              <p:cNvPr id="486" name="그래픽 485" descr="모임">
                <a:extLst>
                  <a:ext uri="{FF2B5EF4-FFF2-40B4-BE49-F238E27FC236}">
                    <a16:creationId xmlns:a16="http://schemas.microsoft.com/office/drawing/2014/main" id="{30D5FD96-FBEC-4949-B97F-A40961B55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652881" y="3562261"/>
                <a:ext cx="323498" cy="323498"/>
              </a:xfrm>
              <a:prstGeom prst="rect">
                <a:avLst/>
              </a:prstGeom>
            </p:spPr>
          </p:pic>
        </p:grpSp>
        <p:grpSp>
          <p:nvGrpSpPr>
            <p:cNvPr id="515" name="그룹 514">
              <a:extLst>
                <a:ext uri="{FF2B5EF4-FFF2-40B4-BE49-F238E27FC236}">
                  <a16:creationId xmlns:a16="http://schemas.microsoft.com/office/drawing/2014/main" id="{42AC9A1A-AE6F-4AA6-9D93-ED2E55AB5FEF}"/>
                </a:ext>
              </a:extLst>
            </p:cNvPr>
            <p:cNvGrpSpPr/>
            <p:nvPr/>
          </p:nvGrpSpPr>
          <p:grpSpPr>
            <a:xfrm>
              <a:off x="8521499" y="3198384"/>
              <a:ext cx="144000" cy="144000"/>
              <a:chOff x="3466614" y="2872401"/>
              <a:chExt cx="144000" cy="144000"/>
            </a:xfrm>
          </p:grpSpPr>
          <p:sp>
            <p:nvSpPr>
              <p:cNvPr id="516" name="타원 515">
                <a:extLst>
                  <a:ext uri="{FF2B5EF4-FFF2-40B4-BE49-F238E27FC236}">
                    <a16:creationId xmlns:a16="http://schemas.microsoft.com/office/drawing/2014/main" id="{E67594F2-9B26-419B-9ADA-F231DAB35434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17" name="Accept">
                <a:extLst>
                  <a:ext uri="{FF2B5EF4-FFF2-40B4-BE49-F238E27FC236}">
                    <a16:creationId xmlns:a16="http://schemas.microsoft.com/office/drawing/2014/main" id="{63BB962D-2820-4080-9C14-317F605E90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7A426DE6-7858-4CA6-BFD4-D0D7D5D09D3B}"/>
              </a:ext>
            </a:extLst>
          </p:cNvPr>
          <p:cNvGrpSpPr/>
          <p:nvPr/>
        </p:nvGrpSpPr>
        <p:grpSpPr>
          <a:xfrm>
            <a:off x="6145905" y="3602399"/>
            <a:ext cx="2519594" cy="377855"/>
            <a:chOff x="6145905" y="3495579"/>
            <a:chExt cx="2519594" cy="377855"/>
          </a:xfrm>
        </p:grpSpPr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D6193458-4064-4B17-A1C7-DB924BC42701}"/>
                </a:ext>
              </a:extLst>
            </p:cNvPr>
            <p:cNvGrpSpPr/>
            <p:nvPr/>
          </p:nvGrpSpPr>
          <p:grpSpPr>
            <a:xfrm>
              <a:off x="6145905" y="3495579"/>
              <a:ext cx="1983597" cy="377855"/>
              <a:chOff x="6145905" y="3495579"/>
              <a:chExt cx="1983597" cy="377855"/>
            </a:xfrm>
          </p:grpSpPr>
          <p:grpSp>
            <p:nvGrpSpPr>
              <p:cNvPr id="487" name="그룹 486">
                <a:extLst>
                  <a:ext uri="{FF2B5EF4-FFF2-40B4-BE49-F238E27FC236}">
                    <a16:creationId xmlns:a16="http://schemas.microsoft.com/office/drawing/2014/main" id="{D37658BC-E760-46DC-A396-011B7F8D47AF}"/>
                  </a:ext>
                </a:extLst>
              </p:cNvPr>
              <p:cNvGrpSpPr/>
              <p:nvPr/>
            </p:nvGrpSpPr>
            <p:grpSpPr>
              <a:xfrm>
                <a:off x="6145905" y="3519570"/>
                <a:ext cx="336634" cy="336634"/>
                <a:chOff x="640795" y="3137947"/>
                <a:chExt cx="336634" cy="336634"/>
              </a:xfrm>
            </p:grpSpPr>
            <p:sp>
              <p:nvSpPr>
                <p:cNvPr id="489" name="Background">
                  <a:extLst>
                    <a:ext uri="{FF2B5EF4-FFF2-40B4-BE49-F238E27FC236}">
                      <a16:creationId xmlns:a16="http://schemas.microsoft.com/office/drawing/2014/main" id="{83321925-82EE-4DE4-8CD1-5CAC243CFA6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640795" y="3137947"/>
                  <a:ext cx="336634" cy="336634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490" name="그래픽 489" descr="모임">
                  <a:extLst>
                    <a:ext uri="{FF2B5EF4-FFF2-40B4-BE49-F238E27FC236}">
                      <a16:creationId xmlns:a16="http://schemas.microsoft.com/office/drawing/2014/main" id="{CE6783B6-E480-4A2A-B28F-836E0612F5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2881" y="3140687"/>
                  <a:ext cx="323498" cy="323498"/>
                </a:xfrm>
                <a:prstGeom prst="rect">
                  <a:avLst/>
                </a:prstGeom>
              </p:spPr>
            </p:pic>
          </p:grpSp>
          <p:grpSp>
            <p:nvGrpSpPr>
              <p:cNvPr id="492" name="그룹 491">
                <a:extLst>
                  <a:ext uri="{FF2B5EF4-FFF2-40B4-BE49-F238E27FC236}">
                    <a16:creationId xmlns:a16="http://schemas.microsoft.com/office/drawing/2014/main" id="{1D8374C2-AEFB-405F-8231-8D84B25E7492}"/>
                  </a:ext>
                </a:extLst>
              </p:cNvPr>
              <p:cNvGrpSpPr/>
              <p:nvPr/>
            </p:nvGrpSpPr>
            <p:grpSpPr>
              <a:xfrm>
                <a:off x="6151781" y="3495579"/>
                <a:ext cx="829971" cy="339482"/>
                <a:chOff x="730167" y="1695906"/>
                <a:chExt cx="829971" cy="339482"/>
              </a:xfrm>
            </p:grpSpPr>
            <p:sp>
              <p:nvSpPr>
                <p:cNvPr id="493" name="직사각형 492">
                  <a:extLst>
                    <a:ext uri="{FF2B5EF4-FFF2-40B4-BE49-F238E27FC236}">
                      <a16:creationId xmlns:a16="http://schemas.microsoft.com/office/drawing/2014/main" id="{99A2A036-DB33-4170-9EEC-5E10951C3B4C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530915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김철주</a:t>
                  </a:r>
                  <a:endPara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494" name="Profile Picture">
                  <a:extLst>
                    <a:ext uri="{FF2B5EF4-FFF2-40B4-BE49-F238E27FC236}">
                      <a16:creationId xmlns:a16="http://schemas.microsoft.com/office/drawing/2014/main" id="{71E1C507-0933-4D17-A095-0C72330828C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730167" y="1698754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495" name="Background">
                    <a:extLst>
                      <a:ext uri="{FF2B5EF4-FFF2-40B4-BE49-F238E27FC236}">
                        <a16:creationId xmlns:a16="http://schemas.microsoft.com/office/drawing/2014/main" id="{B53AC0C3-4BA5-4F58-870F-92E7AAB77FE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8F8F8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96" name="Profile Icon">
                    <a:extLst>
                      <a:ext uri="{FF2B5EF4-FFF2-40B4-BE49-F238E27FC236}">
                        <a16:creationId xmlns:a16="http://schemas.microsoft.com/office/drawing/2014/main" id="{91BD888A-E019-4356-9B8B-4BB79F60A8E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03" name="직사각형 502">
                <a:extLst>
                  <a:ext uri="{FF2B5EF4-FFF2-40B4-BE49-F238E27FC236}">
                    <a16:creationId xmlns:a16="http://schemas.microsoft.com/office/drawing/2014/main" id="{DF033162-05DD-4C24-928F-DC2FA735A3AB}"/>
                  </a:ext>
                </a:extLst>
              </p:cNvPr>
              <p:cNvSpPr/>
              <p:nvPr/>
            </p:nvSpPr>
            <p:spPr>
              <a:xfrm>
                <a:off x="6450837" y="3673379"/>
                <a:ext cx="1678665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오늘의 읽을거리도 기대가 됩니다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. </a:t>
                </a: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ㅎ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528" name="그룹 527">
              <a:extLst>
                <a:ext uri="{FF2B5EF4-FFF2-40B4-BE49-F238E27FC236}">
                  <a16:creationId xmlns:a16="http://schemas.microsoft.com/office/drawing/2014/main" id="{FDA50969-E4D9-4148-ACFA-289A3D09AB58}"/>
                </a:ext>
              </a:extLst>
            </p:cNvPr>
            <p:cNvGrpSpPr/>
            <p:nvPr/>
          </p:nvGrpSpPr>
          <p:grpSpPr>
            <a:xfrm>
              <a:off x="8521499" y="3612506"/>
              <a:ext cx="144000" cy="144000"/>
              <a:chOff x="3466614" y="2872401"/>
              <a:chExt cx="144000" cy="144000"/>
            </a:xfrm>
          </p:grpSpPr>
          <p:sp>
            <p:nvSpPr>
              <p:cNvPr id="529" name="타원 528">
                <a:extLst>
                  <a:ext uri="{FF2B5EF4-FFF2-40B4-BE49-F238E27FC236}">
                    <a16:creationId xmlns:a16="http://schemas.microsoft.com/office/drawing/2014/main" id="{F8835E6F-4A28-46FF-955C-A5726F1E58FE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0" name="Accept">
                <a:extLst>
                  <a:ext uri="{FF2B5EF4-FFF2-40B4-BE49-F238E27FC236}">
                    <a16:creationId xmlns:a16="http://schemas.microsoft.com/office/drawing/2014/main" id="{C0878E50-571F-418E-A9BA-BEA05CE0A1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03EB591D-553B-46F2-B639-4CE8960F6B5D}"/>
              </a:ext>
            </a:extLst>
          </p:cNvPr>
          <p:cNvGrpSpPr/>
          <p:nvPr/>
        </p:nvGrpSpPr>
        <p:grpSpPr>
          <a:xfrm>
            <a:off x="6151781" y="4058570"/>
            <a:ext cx="2513718" cy="377855"/>
            <a:chOff x="6151781" y="3929030"/>
            <a:chExt cx="2513718" cy="377855"/>
          </a:xfrm>
        </p:grpSpPr>
        <p:grpSp>
          <p:nvGrpSpPr>
            <p:cNvPr id="497" name="그룹 496">
              <a:extLst>
                <a:ext uri="{FF2B5EF4-FFF2-40B4-BE49-F238E27FC236}">
                  <a16:creationId xmlns:a16="http://schemas.microsoft.com/office/drawing/2014/main" id="{8B433C8F-9DD0-4E5A-A1B6-D0D548FB6CEE}"/>
                </a:ext>
              </a:extLst>
            </p:cNvPr>
            <p:cNvGrpSpPr/>
            <p:nvPr/>
          </p:nvGrpSpPr>
          <p:grpSpPr>
            <a:xfrm>
              <a:off x="6151781" y="3929030"/>
              <a:ext cx="829971" cy="377855"/>
              <a:chOff x="730167" y="1695906"/>
              <a:chExt cx="829971" cy="377855"/>
            </a:xfrm>
          </p:grpSpPr>
          <p:sp>
            <p:nvSpPr>
              <p:cNvPr id="498" name="직사각형 497">
                <a:extLst>
                  <a:ext uri="{FF2B5EF4-FFF2-40B4-BE49-F238E27FC236}">
                    <a16:creationId xmlns:a16="http://schemas.microsoft.com/office/drawing/2014/main" id="{0F34872E-DB01-4D87-A5C4-6793769F2208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530915" cy="230832"/>
              </a:xfrm>
              <a:prstGeom prst="rect">
                <a:avLst/>
              </a:prstGeom>
              <a:ln>
                <a:noFill/>
              </a:ln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</a:t>
                </a:r>
              </a:p>
            </p:txBody>
          </p:sp>
          <p:grpSp>
            <p:nvGrpSpPr>
              <p:cNvPr id="499" name="Profile Picture">
                <a:extLst>
                  <a:ext uri="{FF2B5EF4-FFF2-40B4-BE49-F238E27FC236}">
                    <a16:creationId xmlns:a16="http://schemas.microsoft.com/office/drawing/2014/main" id="{6A8A1E6A-9D18-4D2C-9363-A023D241D2B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0167" y="1698754"/>
                <a:ext cx="336634" cy="336634"/>
                <a:chOff x="5459192" y="1847688"/>
                <a:chExt cx="1371600" cy="1371600"/>
              </a:xfrm>
            </p:grpSpPr>
            <p:sp>
              <p:nvSpPr>
                <p:cNvPr id="501" name="Background">
                  <a:extLst>
                    <a:ext uri="{FF2B5EF4-FFF2-40B4-BE49-F238E27FC236}">
                      <a16:creationId xmlns:a16="http://schemas.microsoft.com/office/drawing/2014/main" id="{C13766A3-F900-40AC-8FFD-3E291B23D2C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02" name="Profile Icon">
                  <a:extLst>
                    <a:ext uri="{FF2B5EF4-FFF2-40B4-BE49-F238E27FC236}">
                      <a16:creationId xmlns:a16="http://schemas.microsoft.com/office/drawing/2014/main" id="{894EC1DE-AC37-4EBE-AD6C-2B93187CA4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00" name="직사각형 499">
                <a:extLst>
                  <a:ext uri="{FF2B5EF4-FFF2-40B4-BE49-F238E27FC236}">
                    <a16:creationId xmlns:a16="http://schemas.microsoft.com/office/drawing/2014/main" id="{B7352268-AA92-43CA-A1B0-60F28241B603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33695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넵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~</a:t>
                </a:r>
              </a:p>
            </p:txBody>
          </p:sp>
        </p:grpSp>
        <p:grpSp>
          <p:nvGrpSpPr>
            <p:cNvPr id="531" name="그룹 530">
              <a:extLst>
                <a:ext uri="{FF2B5EF4-FFF2-40B4-BE49-F238E27FC236}">
                  <a16:creationId xmlns:a16="http://schemas.microsoft.com/office/drawing/2014/main" id="{40DA27FD-B8E0-4FA7-8958-04879B1F5C07}"/>
                </a:ext>
              </a:extLst>
            </p:cNvPr>
            <p:cNvGrpSpPr/>
            <p:nvPr/>
          </p:nvGrpSpPr>
          <p:grpSpPr>
            <a:xfrm>
              <a:off x="8521499" y="4045957"/>
              <a:ext cx="144000" cy="144000"/>
              <a:chOff x="3466614" y="2872401"/>
              <a:chExt cx="144000" cy="144000"/>
            </a:xfrm>
          </p:grpSpPr>
          <p:sp>
            <p:nvSpPr>
              <p:cNvPr id="532" name="타원 531">
                <a:extLst>
                  <a:ext uri="{FF2B5EF4-FFF2-40B4-BE49-F238E27FC236}">
                    <a16:creationId xmlns:a16="http://schemas.microsoft.com/office/drawing/2014/main" id="{27A687B8-4CAB-4985-8FA3-063C58E9CE3B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3" name="Accept">
                <a:extLst>
                  <a:ext uri="{FF2B5EF4-FFF2-40B4-BE49-F238E27FC236}">
                    <a16:creationId xmlns:a16="http://schemas.microsoft.com/office/drawing/2014/main" id="{56490C64-7ECA-49C6-B66D-FFA8D1E554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669CC646-AC23-4FFE-B052-6486AB962E2B}"/>
              </a:ext>
            </a:extLst>
          </p:cNvPr>
          <p:cNvGrpSpPr/>
          <p:nvPr/>
        </p:nvGrpSpPr>
        <p:grpSpPr>
          <a:xfrm>
            <a:off x="6151781" y="2233880"/>
            <a:ext cx="2513718" cy="377855"/>
            <a:chOff x="6151781" y="2233880"/>
            <a:chExt cx="2513718" cy="37785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495C9938-083D-4AE1-952B-EBE70312E54C}"/>
                </a:ext>
              </a:extLst>
            </p:cNvPr>
            <p:cNvGrpSpPr/>
            <p:nvPr/>
          </p:nvGrpSpPr>
          <p:grpSpPr>
            <a:xfrm>
              <a:off x="6151781" y="2233880"/>
              <a:ext cx="1471172" cy="377855"/>
              <a:chOff x="6151781" y="2073860"/>
              <a:chExt cx="1471172" cy="377855"/>
            </a:xfrm>
          </p:grpSpPr>
          <p:sp>
            <p:nvSpPr>
              <p:cNvPr id="469" name="직사각형 468">
                <a:extLst>
                  <a:ext uri="{FF2B5EF4-FFF2-40B4-BE49-F238E27FC236}">
                    <a16:creationId xmlns:a16="http://schemas.microsoft.com/office/drawing/2014/main" id="{8FFD0EF7-EE04-4AE7-8541-8776827FE899}"/>
                  </a:ext>
                </a:extLst>
              </p:cNvPr>
              <p:cNvSpPr/>
              <p:nvPr/>
            </p:nvSpPr>
            <p:spPr>
              <a:xfrm>
                <a:off x="6450837" y="2073860"/>
                <a:ext cx="623889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My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Talk</a:t>
                </a:r>
              </a:p>
            </p:txBody>
          </p:sp>
          <p:grpSp>
            <p:nvGrpSpPr>
              <p:cNvPr id="470" name="Profile Picture">
                <a:extLst>
                  <a:ext uri="{FF2B5EF4-FFF2-40B4-BE49-F238E27FC236}">
                    <a16:creationId xmlns:a16="http://schemas.microsoft.com/office/drawing/2014/main" id="{E232C5A7-2AF1-4D23-928C-9BB76B7AE47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151781" y="2076708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71" name="Background">
                  <a:extLst>
                    <a:ext uri="{FF2B5EF4-FFF2-40B4-BE49-F238E27FC236}">
                      <a16:creationId xmlns:a16="http://schemas.microsoft.com/office/drawing/2014/main" id="{B8089978-341F-47E5-8AC0-631691DD00F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8F8F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72" name="Profile Icon">
                  <a:extLst>
                    <a:ext uri="{FF2B5EF4-FFF2-40B4-BE49-F238E27FC236}">
                      <a16:creationId xmlns:a16="http://schemas.microsoft.com/office/drawing/2014/main" id="{D03B2E91-B6A5-44A8-8043-8B13B70430A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73" name="직사각형 472">
                <a:extLst>
                  <a:ext uri="{FF2B5EF4-FFF2-40B4-BE49-F238E27FC236}">
                    <a16:creationId xmlns:a16="http://schemas.microsoft.com/office/drawing/2014/main" id="{839A0DA0-4F27-48FA-BC9F-766BDD4CE354}"/>
                  </a:ext>
                </a:extLst>
              </p:cNvPr>
              <p:cNvSpPr/>
              <p:nvPr/>
            </p:nvSpPr>
            <p:spPr>
              <a:xfrm>
                <a:off x="6450837" y="2251660"/>
                <a:ext cx="1172116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주간보고 금일내로 작성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</a:t>
                </a:r>
              </a:p>
            </p:txBody>
          </p:sp>
        </p:grpSp>
        <p:grpSp>
          <p:nvGrpSpPr>
            <p:cNvPr id="537" name="그룹 536">
              <a:extLst>
                <a:ext uri="{FF2B5EF4-FFF2-40B4-BE49-F238E27FC236}">
                  <a16:creationId xmlns:a16="http://schemas.microsoft.com/office/drawing/2014/main" id="{C711F9B6-F913-40A8-AD2F-8E0978C22969}"/>
                </a:ext>
              </a:extLst>
            </p:cNvPr>
            <p:cNvGrpSpPr/>
            <p:nvPr/>
          </p:nvGrpSpPr>
          <p:grpSpPr>
            <a:xfrm>
              <a:off x="8521499" y="2350807"/>
              <a:ext cx="144000" cy="144000"/>
              <a:chOff x="3466614" y="2872401"/>
              <a:chExt cx="144000" cy="144000"/>
            </a:xfrm>
          </p:grpSpPr>
          <p:sp>
            <p:nvSpPr>
              <p:cNvPr id="538" name="타원 537">
                <a:extLst>
                  <a:ext uri="{FF2B5EF4-FFF2-40B4-BE49-F238E27FC236}">
                    <a16:creationId xmlns:a16="http://schemas.microsoft.com/office/drawing/2014/main" id="{0746CBAA-BD95-4E2C-911A-D511FB0DB4BC}"/>
                  </a:ext>
                </a:extLst>
              </p:cNvPr>
              <p:cNvSpPr/>
              <p:nvPr/>
            </p:nvSpPr>
            <p:spPr>
              <a:xfrm>
                <a:off x="3466614" y="2872401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9" name="Accept">
                <a:extLst>
                  <a:ext uri="{FF2B5EF4-FFF2-40B4-BE49-F238E27FC236}">
                    <a16:creationId xmlns:a16="http://schemas.microsoft.com/office/drawing/2014/main" id="{2573F852-C5DA-4CBD-8D6B-6C7788398D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1528" y="2912217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bg1">
                    <a:lumMod val="8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EFF61D19-EF4A-4BDA-9BA2-9C7310245815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16D1D17-ED07-4BDD-BF0E-519559DF5598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535" name="타원 534">
                <a:extLst>
                  <a:ext uri="{FF2B5EF4-FFF2-40B4-BE49-F238E27FC236}">
                    <a16:creationId xmlns:a16="http://schemas.microsoft.com/office/drawing/2014/main" id="{27BD8421-CFC0-47D6-ADB8-0FA46ACA8F4E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6" name="Accept">
                <a:extLst>
                  <a:ext uri="{FF2B5EF4-FFF2-40B4-BE49-F238E27FC236}">
                    <a16:creationId xmlns:a16="http://schemas.microsoft.com/office/drawing/2014/main" id="{FA1CBECB-44AB-4D38-BCDA-27774212AF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1" name="직사각형 540">
              <a:extLst>
                <a:ext uri="{FF2B5EF4-FFF2-40B4-BE49-F238E27FC236}">
                  <a16:creationId xmlns:a16="http://schemas.microsoft.com/office/drawing/2014/main" id="{B9B235A0-4036-409D-8053-4238C796773E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21B517CF-1889-4CC3-95BB-25910EC95AA6}"/>
              </a:ext>
            </a:extLst>
          </p:cNvPr>
          <p:cNvGrpSpPr/>
          <p:nvPr/>
        </p:nvGrpSpPr>
        <p:grpSpPr>
          <a:xfrm>
            <a:off x="7950661" y="4696702"/>
            <a:ext cx="807106" cy="242912"/>
            <a:chOff x="4096108" y="4631406"/>
            <a:chExt cx="807106" cy="242912"/>
          </a:xfrm>
        </p:grpSpPr>
        <p:sp>
          <p:nvSpPr>
            <p:cNvPr id="543" name="Flyout">
              <a:extLst>
                <a:ext uri="{FF2B5EF4-FFF2-40B4-BE49-F238E27FC236}">
                  <a16:creationId xmlns:a16="http://schemas.microsoft.com/office/drawing/2014/main" id="{17DD86D3-565A-4A0B-BCB1-39D406B6389F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4" name="Flyout">
              <a:extLst>
                <a:ext uri="{FF2B5EF4-FFF2-40B4-BE49-F238E27FC236}">
                  <a16:creationId xmlns:a16="http://schemas.microsoft.com/office/drawing/2014/main" id="{D4BFE732-74AA-4211-9ED0-1B3EC24CAB76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7" name="타원 546">
            <a:extLst>
              <a:ext uri="{FF2B5EF4-FFF2-40B4-BE49-F238E27FC236}">
                <a16:creationId xmlns:a16="http://schemas.microsoft.com/office/drawing/2014/main" id="{23F044AD-FC14-4278-93FC-E5A07A799582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8" name="타원 547">
            <a:extLst>
              <a:ext uri="{FF2B5EF4-FFF2-40B4-BE49-F238E27FC236}">
                <a16:creationId xmlns:a16="http://schemas.microsoft.com/office/drawing/2014/main" id="{3B202CE9-7845-4DE4-91F8-3F6568EF0FCF}"/>
              </a:ext>
            </a:extLst>
          </p:cNvPr>
          <p:cNvSpPr>
            <a:spLocks noChangeAspect="1"/>
          </p:cNvSpPr>
          <p:nvPr/>
        </p:nvSpPr>
        <p:spPr>
          <a:xfrm>
            <a:off x="793149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549" name="Google Shape;2187;p25">
            <a:extLst>
              <a:ext uri="{FF2B5EF4-FFF2-40B4-BE49-F238E27FC236}">
                <a16:creationId xmlns:a16="http://schemas.microsoft.com/office/drawing/2014/main" id="{9969A3A2-AF76-4865-94EB-E49564460FB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6363850"/>
              </p:ext>
            </p:extLst>
          </p:nvPr>
        </p:nvGraphicFramePr>
        <p:xfrm>
          <a:off x="5314764" y="5313934"/>
          <a:ext cx="3599864" cy="7693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대화방 목록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중복 선택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</a:tbl>
          </a:graphicData>
        </a:graphic>
      </p:graphicFrame>
      <p:grpSp>
        <p:nvGrpSpPr>
          <p:cNvPr id="551" name="그룹 550">
            <a:extLst>
              <a:ext uri="{FF2B5EF4-FFF2-40B4-BE49-F238E27FC236}">
                <a16:creationId xmlns:a16="http://schemas.microsoft.com/office/drawing/2014/main" id="{6D9BE223-1A03-4AB8-9B5D-AA92E6E3939F}"/>
              </a:ext>
            </a:extLst>
          </p:cNvPr>
          <p:cNvGrpSpPr/>
          <p:nvPr/>
        </p:nvGrpSpPr>
        <p:grpSpPr>
          <a:xfrm>
            <a:off x="6044755" y="1362275"/>
            <a:ext cx="2777706" cy="304800"/>
            <a:chOff x="7433570" y="5252927"/>
            <a:chExt cx="2777706" cy="304800"/>
          </a:xfrm>
        </p:grpSpPr>
        <p:sp>
          <p:nvSpPr>
            <p:cNvPr id="552" name="Tab 2">
              <a:extLst>
                <a:ext uri="{FF2B5EF4-FFF2-40B4-BE49-F238E27FC236}">
                  <a16:creationId xmlns:a16="http://schemas.microsoft.com/office/drawing/2014/main" id="{1E8CD8DA-50F6-4D77-8DC9-CE2F3F436FF7}"/>
                </a:ext>
              </a:extLst>
            </p:cNvPr>
            <p:cNvSpPr/>
            <p:nvPr/>
          </p:nvSpPr>
          <p:spPr>
            <a:xfrm>
              <a:off x="7433570" y="5252927"/>
              <a:ext cx="1387534" cy="3048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>
                      <a:alpha val="50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9B9978DC-406F-438F-A6A3-BF4FDC46AC32}"/>
                </a:ext>
              </a:extLst>
            </p:cNvPr>
            <p:cNvGrpSpPr/>
            <p:nvPr/>
          </p:nvGrpSpPr>
          <p:grpSpPr>
            <a:xfrm>
              <a:off x="8823742" y="5252927"/>
              <a:ext cx="1387534" cy="304800"/>
              <a:chOff x="6046036" y="5252927"/>
              <a:chExt cx="1387534" cy="304800"/>
            </a:xfrm>
          </p:grpSpPr>
          <p:sp>
            <p:nvSpPr>
              <p:cNvPr id="554" name="Tab 1">
                <a:extLst>
                  <a:ext uri="{FF2B5EF4-FFF2-40B4-BE49-F238E27FC236}">
                    <a16:creationId xmlns:a16="http://schemas.microsoft.com/office/drawing/2014/main" id="{9FCDE42B-186E-47E1-BB72-37AFC45D885A}"/>
                  </a:ext>
                </a:extLst>
              </p:cNvPr>
              <p:cNvSpPr/>
              <p:nvPr/>
            </p:nvSpPr>
            <p:spPr>
              <a:xfrm>
                <a:off x="6046036" y="5252927"/>
                <a:ext cx="1387534" cy="304800"/>
              </a:xfrm>
              <a:prstGeom prst="rect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800" b="1" dirty="0">
                    <a:solidFill>
                      <a:srgbClr val="FFFFF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대화방</a:t>
                </a:r>
                <a:endParaRPr 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55" name="Selection">
                <a:extLst>
                  <a:ext uri="{FF2B5EF4-FFF2-40B4-BE49-F238E27FC236}">
                    <a16:creationId xmlns:a16="http://schemas.microsoft.com/office/drawing/2014/main" id="{08EF0D62-561E-4F33-BFBC-CF3EAC7F288D}"/>
                  </a:ext>
                </a:extLst>
              </p:cNvPr>
              <p:cNvSpPr/>
              <p:nvPr/>
            </p:nvSpPr>
            <p:spPr>
              <a:xfrm>
                <a:off x="6046036" y="5538677"/>
                <a:ext cx="1387534" cy="19050"/>
              </a:xfrm>
              <a:prstGeom prst="rect">
                <a:avLst/>
              </a:prstGeom>
              <a:solidFill>
                <a:srgbClr val="E0F2F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6C8FD287-6033-4BD5-B526-1391797FB9CE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72" name="사각형: 둥근 모서리 171">
              <a:extLst>
                <a:ext uri="{FF2B5EF4-FFF2-40B4-BE49-F238E27FC236}">
                  <a16:creationId xmlns:a16="http://schemas.microsoft.com/office/drawing/2014/main" id="{B2313EB9-EB5C-4B7B-898E-457F096771BC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74" name="그룹 173">
              <a:extLst>
                <a:ext uri="{FF2B5EF4-FFF2-40B4-BE49-F238E27FC236}">
                  <a16:creationId xmlns:a16="http://schemas.microsoft.com/office/drawing/2014/main" id="{2E8906D7-8357-44D6-9193-0B2EF046168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75" name="그룹 174">
                <a:extLst>
                  <a:ext uri="{FF2B5EF4-FFF2-40B4-BE49-F238E27FC236}">
                    <a16:creationId xmlns:a16="http://schemas.microsoft.com/office/drawing/2014/main" id="{F96F17BA-80FA-4B12-A257-E4ABEB65BF67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95" name="그룹 194">
                  <a:extLst>
                    <a:ext uri="{FF2B5EF4-FFF2-40B4-BE49-F238E27FC236}">
                      <a16:creationId xmlns:a16="http://schemas.microsoft.com/office/drawing/2014/main" id="{93361CE2-7CE6-4283-B774-A54B2B765EA9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97" name="Speech Bubble">
                    <a:extLst>
                      <a:ext uri="{FF2B5EF4-FFF2-40B4-BE49-F238E27FC236}">
                        <a16:creationId xmlns:a16="http://schemas.microsoft.com/office/drawing/2014/main" id="{D8C85A76-A9DF-4D0C-81F0-4E63910D15C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8" name="Arrow Down (2)">
                    <a:extLst>
                      <a:ext uri="{FF2B5EF4-FFF2-40B4-BE49-F238E27FC236}">
                        <a16:creationId xmlns:a16="http://schemas.microsoft.com/office/drawing/2014/main" id="{C2BACF36-432D-4E1A-A51B-D531DA3C21A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96" name="직사각형 195">
                  <a:extLst>
                    <a:ext uri="{FF2B5EF4-FFF2-40B4-BE49-F238E27FC236}">
                      <a16:creationId xmlns:a16="http://schemas.microsoft.com/office/drawing/2014/main" id="{676946EE-3321-435A-B461-98FE872B5CE5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76" name="그룹 175">
                <a:extLst>
                  <a:ext uri="{FF2B5EF4-FFF2-40B4-BE49-F238E27FC236}">
                    <a16:creationId xmlns:a16="http://schemas.microsoft.com/office/drawing/2014/main" id="{337B2807-5376-4951-96AF-D8DAA8BE8FE7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92" name="직사각형 191">
                  <a:extLst>
                    <a:ext uri="{FF2B5EF4-FFF2-40B4-BE49-F238E27FC236}">
                      <a16:creationId xmlns:a16="http://schemas.microsoft.com/office/drawing/2014/main" id="{0D4BDBDC-3762-4F05-9FF5-45758CDAED37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93" name="Speech Bubble">
                  <a:extLst>
                    <a:ext uri="{FF2B5EF4-FFF2-40B4-BE49-F238E27FC236}">
                      <a16:creationId xmlns:a16="http://schemas.microsoft.com/office/drawing/2014/main" id="{4F37480B-7318-4A2B-B280-1F83B2D6903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94" name="Remove">
                  <a:extLst>
                    <a:ext uri="{FF2B5EF4-FFF2-40B4-BE49-F238E27FC236}">
                      <a16:creationId xmlns:a16="http://schemas.microsoft.com/office/drawing/2014/main" id="{102D49F3-2C58-42F8-888F-7060EB53445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8C3AF9A7-AE23-4D5C-B2C1-ECA2237A8F48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8" name="직사각형 187">
                  <a:extLst>
                    <a:ext uri="{FF2B5EF4-FFF2-40B4-BE49-F238E27FC236}">
                      <a16:creationId xmlns:a16="http://schemas.microsoft.com/office/drawing/2014/main" id="{A4F4EEFC-9898-4C39-AAD4-4B0972A67275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89" name="그룹 188">
                  <a:extLst>
                    <a:ext uri="{FF2B5EF4-FFF2-40B4-BE49-F238E27FC236}">
                      <a16:creationId xmlns:a16="http://schemas.microsoft.com/office/drawing/2014/main" id="{DB99B9E1-3398-4923-B360-86F16D0E0480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90" name="Speech Bubble">
                    <a:extLst>
                      <a:ext uri="{FF2B5EF4-FFF2-40B4-BE49-F238E27FC236}">
                        <a16:creationId xmlns:a16="http://schemas.microsoft.com/office/drawing/2014/main" id="{B416A04D-E43F-4E5B-B350-3F7904FF4B3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91" name="Arrow Down (2)">
                    <a:extLst>
                      <a:ext uri="{FF2B5EF4-FFF2-40B4-BE49-F238E27FC236}">
                        <a16:creationId xmlns:a16="http://schemas.microsoft.com/office/drawing/2014/main" id="{B8D9A230-2126-45AB-8A68-2FDFD6A9AC6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8" name="그룹 177">
                <a:extLst>
                  <a:ext uri="{FF2B5EF4-FFF2-40B4-BE49-F238E27FC236}">
                    <a16:creationId xmlns:a16="http://schemas.microsoft.com/office/drawing/2014/main" id="{5D5AFCFD-54F2-429E-852B-9C2951C54135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84" name="직사각형 183">
                  <a:extLst>
                    <a:ext uri="{FF2B5EF4-FFF2-40B4-BE49-F238E27FC236}">
                      <a16:creationId xmlns:a16="http://schemas.microsoft.com/office/drawing/2014/main" id="{E77984FB-F648-4B5D-BD7C-DE66BF513E02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85" name="그룹 184">
                  <a:extLst>
                    <a:ext uri="{FF2B5EF4-FFF2-40B4-BE49-F238E27FC236}">
                      <a16:creationId xmlns:a16="http://schemas.microsoft.com/office/drawing/2014/main" id="{B4D6294D-D9C1-4FEF-AAE7-47F0A19BDAF3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86" name="Speech Bubble">
                    <a:extLst>
                      <a:ext uri="{FF2B5EF4-FFF2-40B4-BE49-F238E27FC236}">
                        <a16:creationId xmlns:a16="http://schemas.microsoft.com/office/drawing/2014/main" id="{D214E31F-0877-40B2-9249-8307D3775A8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7" name="Delete">
                    <a:extLst>
                      <a:ext uri="{FF2B5EF4-FFF2-40B4-BE49-F238E27FC236}">
                        <a16:creationId xmlns:a16="http://schemas.microsoft.com/office/drawing/2014/main" id="{FA472110-5B8F-4421-B6B3-2BDC392FD88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9" name="그룹 178">
                <a:extLst>
                  <a:ext uri="{FF2B5EF4-FFF2-40B4-BE49-F238E27FC236}">
                    <a16:creationId xmlns:a16="http://schemas.microsoft.com/office/drawing/2014/main" id="{860E8D2F-656A-444F-8ACE-0447330A61C7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80" name="그룹 179">
                  <a:extLst>
                    <a:ext uri="{FF2B5EF4-FFF2-40B4-BE49-F238E27FC236}">
                      <a16:creationId xmlns:a16="http://schemas.microsoft.com/office/drawing/2014/main" id="{5749787E-8142-45FE-AC50-2A7A62FD02F5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82" name="Speech Bubble">
                    <a:extLst>
                      <a:ext uri="{FF2B5EF4-FFF2-40B4-BE49-F238E27FC236}">
                        <a16:creationId xmlns:a16="http://schemas.microsoft.com/office/drawing/2014/main" id="{C7F82BBF-77DF-473E-B720-85697CAAD3B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3" name="Redo">
                    <a:extLst>
                      <a:ext uri="{FF2B5EF4-FFF2-40B4-BE49-F238E27FC236}">
                        <a16:creationId xmlns:a16="http://schemas.microsoft.com/office/drawing/2014/main" id="{27F7A269-6492-4C3A-B747-D4F68B2D8A0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81" name="직사각형 180">
                  <a:extLst>
                    <a:ext uri="{FF2B5EF4-FFF2-40B4-BE49-F238E27FC236}">
                      <a16:creationId xmlns:a16="http://schemas.microsoft.com/office/drawing/2014/main" id="{5A947717-9192-4195-9800-77F1BC5E0189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31F91633-DA96-489F-85DE-8F356863E338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25400F01-0367-428C-B643-31E632967BAB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01" name="Line">
            <a:extLst>
              <a:ext uri="{FF2B5EF4-FFF2-40B4-BE49-F238E27FC236}">
                <a16:creationId xmlns:a16="http://schemas.microsoft.com/office/drawing/2014/main" id="{E11F11D7-6990-4336-895A-43525F845830}"/>
              </a:ext>
            </a:extLst>
          </p:cNvPr>
          <p:cNvCxnSpPr>
            <a:cxnSpLocks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243724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전달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FEFE274E-9291-448F-8751-A6D222CC93D6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39" name="직사각형 738">
            <a:extLst>
              <a:ext uri="{FF2B5EF4-FFF2-40B4-BE49-F238E27FC236}">
                <a16:creationId xmlns:a16="http://schemas.microsoft.com/office/drawing/2014/main" id="{123DE2B4-988B-4CC0-B076-84DC2911E6FF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740" name="직사각형 739">
            <a:extLst>
              <a:ext uri="{FF2B5EF4-FFF2-40B4-BE49-F238E27FC236}">
                <a16:creationId xmlns:a16="http://schemas.microsoft.com/office/drawing/2014/main" id="{0D594A70-A5C5-4A6B-ACFA-B094BE8390E3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741" name="그룹 740">
            <a:extLst>
              <a:ext uri="{FF2B5EF4-FFF2-40B4-BE49-F238E27FC236}">
                <a16:creationId xmlns:a16="http://schemas.microsoft.com/office/drawing/2014/main" id="{A3A4B9E7-087C-4AEA-80F4-C3AB28D6C3F6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EE7055EC-4721-4ABF-8227-D6201DE2534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746" name="Oval">
                <a:extLst>
                  <a:ext uri="{FF2B5EF4-FFF2-40B4-BE49-F238E27FC236}">
                    <a16:creationId xmlns:a16="http://schemas.microsoft.com/office/drawing/2014/main" id="{A9EF1528-24FA-4E03-9A0D-1030A2C16DB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7" name="Oval">
                <a:extLst>
                  <a:ext uri="{FF2B5EF4-FFF2-40B4-BE49-F238E27FC236}">
                    <a16:creationId xmlns:a16="http://schemas.microsoft.com/office/drawing/2014/main" id="{9E50AA22-6861-4234-AEC5-941AC8F563A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48" name="Oval">
                <a:extLst>
                  <a:ext uri="{FF2B5EF4-FFF2-40B4-BE49-F238E27FC236}">
                    <a16:creationId xmlns:a16="http://schemas.microsoft.com/office/drawing/2014/main" id="{EE7CEA01-6CC6-4F98-8F79-874FE9B8569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43" name="그래픽 742" descr="신호음 장치">
              <a:extLst>
                <a:ext uri="{FF2B5EF4-FFF2-40B4-BE49-F238E27FC236}">
                  <a16:creationId xmlns:a16="http://schemas.microsoft.com/office/drawing/2014/main" id="{135C1E85-3104-4A29-87EC-18367317212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744" name="Hamburger Button">
              <a:extLst>
                <a:ext uri="{FF2B5EF4-FFF2-40B4-BE49-F238E27FC236}">
                  <a16:creationId xmlns:a16="http://schemas.microsoft.com/office/drawing/2014/main" id="{6AD4ED7E-0498-4371-A29F-5E7463DF91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45" name="Search Icon">
              <a:extLst>
                <a:ext uri="{FF2B5EF4-FFF2-40B4-BE49-F238E27FC236}">
                  <a16:creationId xmlns:a16="http://schemas.microsoft.com/office/drawing/2014/main" id="{821C7C15-68ED-4B98-962D-24ACF5B2C9F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749" name="그림 748">
            <a:extLst>
              <a:ext uri="{FF2B5EF4-FFF2-40B4-BE49-F238E27FC236}">
                <a16:creationId xmlns:a16="http://schemas.microsoft.com/office/drawing/2014/main" id="{BD39C2DA-08F5-4BD8-A40A-942113D309A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8A3AEE27-402E-4630-8C3B-4C015B2C684C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75559621-943E-42C1-A67F-B10411802666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1811C45D-9C1E-4A90-A6E7-F1F88197F001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A32661B4-4367-43FE-95BD-AAA669808512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4" name="Message">
            <a:extLst>
              <a:ext uri="{FF2B5EF4-FFF2-40B4-BE49-F238E27FC236}">
                <a16:creationId xmlns:a16="http://schemas.microsoft.com/office/drawing/2014/main" id="{6CD5F09E-61F4-4BB5-9204-66E24BAD0FB2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755" name="Tip">
            <a:extLst>
              <a:ext uri="{FF2B5EF4-FFF2-40B4-BE49-F238E27FC236}">
                <a16:creationId xmlns:a16="http://schemas.microsoft.com/office/drawing/2014/main" id="{D1C2CC92-5309-467A-8739-37C8F1C5DAB4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756" name="Line">
            <a:extLst>
              <a:ext uri="{FF2B5EF4-FFF2-40B4-BE49-F238E27FC236}">
                <a16:creationId xmlns:a16="http://schemas.microsoft.com/office/drawing/2014/main" id="{CC3EBD8F-667B-4E73-AC9B-877A68D7DBCB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57" name="Picture 6" descr="성조기 마크 이미지 검색결과">
            <a:extLst>
              <a:ext uri="{FF2B5EF4-FFF2-40B4-BE49-F238E27FC236}">
                <a16:creationId xmlns:a16="http://schemas.microsoft.com/office/drawing/2014/main" id="{2A6269F5-8345-471A-AA1C-B9E15614F7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8" name="Picture 4" descr="태극마크 이미지 검색결과">
            <a:extLst>
              <a:ext uri="{FF2B5EF4-FFF2-40B4-BE49-F238E27FC236}">
                <a16:creationId xmlns:a16="http://schemas.microsoft.com/office/drawing/2014/main" id="{B1B06687-23C9-41B5-A8A4-8EC51B59F6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9" name="직사각형 758">
            <a:extLst>
              <a:ext uri="{FF2B5EF4-FFF2-40B4-BE49-F238E27FC236}">
                <a16:creationId xmlns:a16="http://schemas.microsoft.com/office/drawing/2014/main" id="{2C2C98A9-1636-4065-BB48-805CD7A0FC6D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직사각형 759">
            <a:extLst>
              <a:ext uri="{FF2B5EF4-FFF2-40B4-BE49-F238E27FC236}">
                <a16:creationId xmlns:a16="http://schemas.microsoft.com/office/drawing/2014/main" id="{18A94400-3932-4B48-AB38-14F0A6897E2D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761" name="Track">
            <a:extLst>
              <a:ext uri="{FF2B5EF4-FFF2-40B4-BE49-F238E27FC236}">
                <a16:creationId xmlns:a16="http://schemas.microsoft.com/office/drawing/2014/main" id="{7BBD1FA6-D91F-4FA6-A027-B1AD11AB61FC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8AAF3B06-6063-4635-9764-71DC1E1C775E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763" name="그룹 762">
            <a:extLst>
              <a:ext uri="{FF2B5EF4-FFF2-40B4-BE49-F238E27FC236}">
                <a16:creationId xmlns:a16="http://schemas.microsoft.com/office/drawing/2014/main" id="{DF349370-A2B1-478F-BE40-20D614D50B56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764" name="Message">
              <a:extLst>
                <a:ext uri="{FF2B5EF4-FFF2-40B4-BE49-F238E27FC236}">
                  <a16:creationId xmlns:a16="http://schemas.microsoft.com/office/drawing/2014/main" id="{8BC18548-EE37-4061-93CE-A5D3DDCB55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765" name="Tip">
              <a:extLst>
                <a:ext uri="{FF2B5EF4-FFF2-40B4-BE49-F238E27FC236}">
                  <a16:creationId xmlns:a16="http://schemas.microsoft.com/office/drawing/2014/main" id="{FC3E7C1F-6C08-4E82-A93C-121643D95D13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766" name="그림 765">
            <a:extLst>
              <a:ext uri="{FF2B5EF4-FFF2-40B4-BE49-F238E27FC236}">
                <a16:creationId xmlns:a16="http://schemas.microsoft.com/office/drawing/2014/main" id="{C08A3F84-0E69-44FC-A76B-881263664B0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767" name="Line">
            <a:extLst>
              <a:ext uri="{FF2B5EF4-FFF2-40B4-BE49-F238E27FC236}">
                <a16:creationId xmlns:a16="http://schemas.microsoft.com/office/drawing/2014/main" id="{E8413C6B-0498-496E-A357-7A50A08E3E28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6481F259-0AD1-463D-886A-EFFE9B2217BB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FEBE5ADE-F6D0-4DEC-9419-2FED8B88E855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770" name="Picture 6" descr="성조기 마크 이미지 검색결과">
            <a:extLst>
              <a:ext uri="{FF2B5EF4-FFF2-40B4-BE49-F238E27FC236}">
                <a16:creationId xmlns:a16="http://schemas.microsoft.com/office/drawing/2014/main" id="{227FE4DD-5538-4CD9-8C5D-C8B3FB95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1" name="Picture 4" descr="태극마크 이미지 검색결과">
            <a:extLst>
              <a:ext uri="{FF2B5EF4-FFF2-40B4-BE49-F238E27FC236}">
                <a16:creationId xmlns:a16="http://schemas.microsoft.com/office/drawing/2014/main" id="{1F4A0C21-F9C3-4B5C-BC91-6DE3877EAB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76" name="그룹 775">
            <a:extLst>
              <a:ext uri="{FF2B5EF4-FFF2-40B4-BE49-F238E27FC236}">
                <a16:creationId xmlns:a16="http://schemas.microsoft.com/office/drawing/2014/main" id="{DD9A95C6-65B1-4D83-8A0B-E9F7C3A42719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777" name="그림 776">
              <a:extLst>
                <a:ext uri="{FF2B5EF4-FFF2-40B4-BE49-F238E27FC236}">
                  <a16:creationId xmlns:a16="http://schemas.microsoft.com/office/drawing/2014/main" id="{BDB74F85-C867-4A70-A45E-0C533332C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778" name="Attachment">
              <a:extLst>
                <a:ext uri="{FF2B5EF4-FFF2-40B4-BE49-F238E27FC236}">
                  <a16:creationId xmlns:a16="http://schemas.microsoft.com/office/drawing/2014/main" id="{A3571C56-C4CC-4CC2-9CB0-EF64488426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79" name="Medium Icons">
              <a:extLst>
                <a:ext uri="{FF2B5EF4-FFF2-40B4-BE49-F238E27FC236}">
                  <a16:creationId xmlns:a16="http://schemas.microsoft.com/office/drawing/2014/main" id="{9CC4B773-5447-43C3-B768-23DAE07A251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80" name="Crop">
              <a:extLst>
                <a:ext uri="{FF2B5EF4-FFF2-40B4-BE49-F238E27FC236}">
                  <a16:creationId xmlns:a16="http://schemas.microsoft.com/office/drawing/2014/main" id="{FC9C4E55-3B0D-4644-82F6-7C3416B694D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81" name="그래픽 780" descr="채우기 없는 활짝 웃는 얼굴">
              <a:extLst>
                <a:ext uri="{FF2B5EF4-FFF2-40B4-BE49-F238E27FC236}">
                  <a16:creationId xmlns:a16="http://schemas.microsoft.com/office/drawing/2014/main" id="{C80CD627-F241-429E-A93A-A257A32771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782" name="그래픽 781" descr="전자 메일">
              <a:extLst>
                <a:ext uri="{FF2B5EF4-FFF2-40B4-BE49-F238E27FC236}">
                  <a16:creationId xmlns:a16="http://schemas.microsoft.com/office/drawing/2014/main" id="{DA7A24A4-5CE3-48E4-B1AB-DC0A35489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783" name="그룹 782">
              <a:extLst>
                <a:ext uri="{FF2B5EF4-FFF2-40B4-BE49-F238E27FC236}">
                  <a16:creationId xmlns:a16="http://schemas.microsoft.com/office/drawing/2014/main" id="{F0A911EF-56F6-459B-8221-39E6F5D0F15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784" name="Text Box">
                <a:extLst>
                  <a:ext uri="{FF2B5EF4-FFF2-40B4-BE49-F238E27FC236}">
                    <a16:creationId xmlns:a16="http://schemas.microsoft.com/office/drawing/2014/main" id="{B03DC959-9899-4C97-90AA-E812AD0F97F8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785" name="Add">
                <a:extLst>
                  <a:ext uri="{FF2B5EF4-FFF2-40B4-BE49-F238E27FC236}">
                    <a16:creationId xmlns:a16="http://schemas.microsoft.com/office/drawing/2014/main" id="{75FC58F0-17E5-4880-AAB3-2941112E8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5E7D4774-498E-4A6C-A0A9-134603E2660D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787" name="Password Box">
              <a:extLst>
                <a:ext uri="{FF2B5EF4-FFF2-40B4-BE49-F238E27FC236}">
                  <a16:creationId xmlns:a16="http://schemas.microsoft.com/office/drawing/2014/main" id="{E74058A3-9F22-4955-919F-946D828B2623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1FF58C64-4047-4F68-950C-947794F16415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789" name="Line">
                <a:extLst>
                  <a:ext uri="{FF2B5EF4-FFF2-40B4-BE49-F238E27FC236}">
                    <a16:creationId xmlns:a16="http://schemas.microsoft.com/office/drawing/2014/main" id="{41359035-34E4-4112-B444-22C75903C1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90" name="Password Box">
                <a:extLst>
                  <a:ext uri="{FF2B5EF4-FFF2-40B4-BE49-F238E27FC236}">
                    <a16:creationId xmlns:a16="http://schemas.microsoft.com/office/drawing/2014/main" id="{4099A774-38EC-41D6-B812-82D685F3595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791" name="Line">
            <a:extLst>
              <a:ext uri="{FF2B5EF4-FFF2-40B4-BE49-F238E27FC236}">
                <a16:creationId xmlns:a16="http://schemas.microsoft.com/office/drawing/2014/main" id="{DD134771-7A69-462E-A017-2B7C15EBC3F3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Line">
            <a:extLst>
              <a:ext uri="{FF2B5EF4-FFF2-40B4-BE49-F238E27FC236}">
                <a16:creationId xmlns:a16="http://schemas.microsoft.com/office/drawing/2014/main" id="{843FEAAC-E317-4C0D-844E-FBAA71FE7731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3" name="직사각형 792">
            <a:extLst>
              <a:ext uri="{FF2B5EF4-FFF2-40B4-BE49-F238E27FC236}">
                <a16:creationId xmlns:a16="http://schemas.microsoft.com/office/drawing/2014/main" id="{609F4B00-5070-421D-B188-6C06A54489A4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794" name="그래픽 793" descr="방향">
            <a:extLst>
              <a:ext uri="{FF2B5EF4-FFF2-40B4-BE49-F238E27FC236}">
                <a16:creationId xmlns:a16="http://schemas.microsoft.com/office/drawing/2014/main" id="{3CEA33F6-B1C8-4B2F-B694-90736A0BFEA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795" name="Placeholder Photo">
            <a:extLst>
              <a:ext uri="{FF2B5EF4-FFF2-40B4-BE49-F238E27FC236}">
                <a16:creationId xmlns:a16="http://schemas.microsoft.com/office/drawing/2014/main" id="{105ADDFA-9323-4E7B-9B31-1A0BDD7B9056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0C8D2CB0-466C-40AC-875B-C69E23FAECC2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797" name="직사각형 796">
              <a:extLst>
                <a:ext uri="{FF2B5EF4-FFF2-40B4-BE49-F238E27FC236}">
                  <a16:creationId xmlns:a16="http://schemas.microsoft.com/office/drawing/2014/main" id="{F1EA9A0D-B872-4235-A5BF-C91A6571EAB2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798" name="그룹 797">
              <a:extLst>
                <a:ext uri="{FF2B5EF4-FFF2-40B4-BE49-F238E27FC236}">
                  <a16:creationId xmlns:a16="http://schemas.microsoft.com/office/drawing/2014/main" id="{9AA0F7C2-87C6-41EA-AD11-B252D3D41C3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799" name="그룹 798">
                <a:extLst>
                  <a:ext uri="{FF2B5EF4-FFF2-40B4-BE49-F238E27FC236}">
                    <a16:creationId xmlns:a16="http://schemas.microsoft.com/office/drawing/2014/main" id="{2C8594C4-C08F-4B50-9E81-1273A2CD7601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803" name="그림 802">
                  <a:extLst>
                    <a:ext uri="{FF2B5EF4-FFF2-40B4-BE49-F238E27FC236}">
                      <a16:creationId xmlns:a16="http://schemas.microsoft.com/office/drawing/2014/main" id="{B5EAEE8D-D7C7-4DFC-9EBB-76E1381C2E8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4" name="그림 803">
                  <a:extLst>
                    <a:ext uri="{FF2B5EF4-FFF2-40B4-BE49-F238E27FC236}">
                      <a16:creationId xmlns:a16="http://schemas.microsoft.com/office/drawing/2014/main" id="{B614188F-0830-4377-906A-BC17159C3D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800" name="그룹 799">
                <a:extLst>
                  <a:ext uri="{FF2B5EF4-FFF2-40B4-BE49-F238E27FC236}">
                    <a16:creationId xmlns:a16="http://schemas.microsoft.com/office/drawing/2014/main" id="{EF914BAB-606A-418B-B25A-6A94DB45A7DF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801" name="그림 800">
                  <a:extLst>
                    <a:ext uri="{FF2B5EF4-FFF2-40B4-BE49-F238E27FC236}">
                      <a16:creationId xmlns:a16="http://schemas.microsoft.com/office/drawing/2014/main" id="{A68C21F9-5C9A-41E5-94CA-A856C3EE1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802" name="그림 801">
                  <a:extLst>
                    <a:ext uri="{FF2B5EF4-FFF2-40B4-BE49-F238E27FC236}">
                      <a16:creationId xmlns:a16="http://schemas.microsoft.com/office/drawing/2014/main" id="{0811BD6D-C191-42F7-BD36-0F3DED0256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805" name="User">
            <a:extLst>
              <a:ext uri="{FF2B5EF4-FFF2-40B4-BE49-F238E27FC236}">
                <a16:creationId xmlns:a16="http://schemas.microsoft.com/office/drawing/2014/main" id="{F771E61E-2FA4-4B31-B91F-A738183F7A8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1" name="Tile Background">
            <a:extLst>
              <a:ext uri="{FF2B5EF4-FFF2-40B4-BE49-F238E27FC236}">
                <a16:creationId xmlns:a16="http://schemas.microsoft.com/office/drawing/2014/main" id="{96D96CE2-D404-4FD0-8708-43C2B23F413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46037" y="1010274"/>
            <a:ext cx="2782525" cy="4001673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altLang="ko-KR" sz="5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r>
              <a:rPr lang="ko-KR" alt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 전달</a:t>
            </a:r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7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48064485-FE6F-48F1-8C63-0739BF9F8FA1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6046038" y="1360165"/>
            <a:ext cx="2775069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173" name="Close">
            <a:extLst>
              <a:ext uri="{FF2B5EF4-FFF2-40B4-BE49-F238E27FC236}">
                <a16:creationId xmlns:a16="http://schemas.microsoft.com/office/drawing/2014/main" id="{BE2C2297-5128-43E3-AA0E-4EF948E7AA3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59143" y="107499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31" name="Tab Bar">
            <a:extLst>
              <a:ext uri="{FF2B5EF4-FFF2-40B4-BE49-F238E27FC236}">
                <a16:creationId xmlns:a16="http://schemas.microsoft.com/office/drawing/2014/main" id="{06CC642A-1503-43C3-B89B-E1CF2E06CE22}"/>
              </a:ext>
            </a:extLst>
          </p:cNvPr>
          <p:cNvGrpSpPr/>
          <p:nvPr/>
        </p:nvGrpSpPr>
        <p:grpSpPr>
          <a:xfrm>
            <a:off x="6046036" y="1371040"/>
            <a:ext cx="1387534" cy="304800"/>
            <a:chOff x="595686" y="1261242"/>
            <a:chExt cx="1143000" cy="304800"/>
          </a:xfrm>
        </p:grpSpPr>
        <p:sp>
          <p:nvSpPr>
            <p:cNvPr id="232" name="Tab 1">
              <a:extLst>
                <a:ext uri="{FF2B5EF4-FFF2-40B4-BE49-F238E27FC236}">
                  <a16:creationId xmlns:a16="http://schemas.microsoft.com/office/drawing/2014/main" id="{41BCF8EE-FB6F-44EA-A600-021932634575}"/>
                </a:ext>
              </a:extLst>
            </p:cNvPr>
            <p:cNvSpPr/>
            <p:nvPr/>
          </p:nvSpPr>
          <p:spPr>
            <a:xfrm>
              <a:off x="595686" y="1261242"/>
              <a:ext cx="1143000" cy="304800"/>
            </a:xfrm>
            <a:prstGeom prst="rect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b="1" dirty="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</a:t>
              </a:r>
              <a:endParaRPr lang="en-US" sz="800" b="1" dirty="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4" name="Selection">
              <a:extLst>
                <a:ext uri="{FF2B5EF4-FFF2-40B4-BE49-F238E27FC236}">
                  <a16:creationId xmlns:a16="http://schemas.microsoft.com/office/drawing/2014/main" id="{69EA8FF2-994B-484C-9236-A5E1BE76E99F}"/>
                </a:ext>
              </a:extLst>
            </p:cNvPr>
            <p:cNvSpPr/>
            <p:nvPr/>
          </p:nvSpPr>
          <p:spPr>
            <a:xfrm>
              <a:off x="595686" y="1546992"/>
              <a:ext cx="1143000" cy="19050"/>
            </a:xfrm>
            <a:prstGeom prst="rect">
              <a:avLst/>
            </a:prstGeom>
            <a:solidFill>
              <a:srgbClr val="E0F2F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37" name="Tab 2">
            <a:extLst>
              <a:ext uri="{FF2B5EF4-FFF2-40B4-BE49-F238E27FC236}">
                <a16:creationId xmlns:a16="http://schemas.microsoft.com/office/drawing/2014/main" id="{571220C3-57BF-4FC6-9ABA-8AAEF83099B4}"/>
              </a:ext>
            </a:extLst>
          </p:cNvPr>
          <p:cNvSpPr/>
          <p:nvPr/>
        </p:nvSpPr>
        <p:spPr>
          <a:xfrm>
            <a:off x="6044755" y="1362275"/>
            <a:ext cx="1387534" cy="3048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709438A5-3863-4021-9F35-94F6D6B6AAB4}"/>
              </a:ext>
            </a:extLst>
          </p:cNvPr>
          <p:cNvGrpSpPr/>
          <p:nvPr/>
        </p:nvGrpSpPr>
        <p:grpSpPr>
          <a:xfrm>
            <a:off x="6072132" y="1725709"/>
            <a:ext cx="2683679" cy="225640"/>
            <a:chOff x="498127" y="1345268"/>
            <a:chExt cx="2683679" cy="225640"/>
          </a:xfrm>
        </p:grpSpPr>
        <p:grpSp>
          <p:nvGrpSpPr>
            <p:cNvPr id="246" name="그룹 245">
              <a:extLst>
                <a:ext uri="{FF2B5EF4-FFF2-40B4-BE49-F238E27FC236}">
                  <a16:creationId xmlns:a16="http://schemas.microsoft.com/office/drawing/2014/main" id="{4ABF7CAB-91B9-4A86-8ECD-34A2C0DAA0FD}"/>
                </a:ext>
              </a:extLst>
            </p:cNvPr>
            <p:cNvGrpSpPr/>
            <p:nvPr/>
          </p:nvGrpSpPr>
          <p:grpSpPr>
            <a:xfrm>
              <a:off x="558078" y="1355464"/>
              <a:ext cx="2623728" cy="215444"/>
              <a:chOff x="2753227" y="6341570"/>
              <a:chExt cx="2623728" cy="215444"/>
            </a:xfrm>
          </p:grpSpPr>
          <p:grpSp>
            <p:nvGrpSpPr>
              <p:cNvPr id="248" name="그룹 247">
                <a:extLst>
                  <a:ext uri="{FF2B5EF4-FFF2-40B4-BE49-F238E27FC236}">
                    <a16:creationId xmlns:a16="http://schemas.microsoft.com/office/drawing/2014/main" id="{6325E023-86ED-48AC-89DE-1E33F8E1F645}"/>
                  </a:ext>
                </a:extLst>
              </p:cNvPr>
              <p:cNvGrpSpPr/>
              <p:nvPr/>
            </p:nvGrpSpPr>
            <p:grpSpPr>
              <a:xfrm>
                <a:off x="3244556" y="6341570"/>
                <a:ext cx="2101661" cy="215444"/>
                <a:chOff x="3244556" y="6341570"/>
                <a:chExt cx="2101661" cy="215444"/>
              </a:xfrm>
            </p:grpSpPr>
            <p:sp>
              <p:nvSpPr>
                <p:cNvPr id="250" name="Search Icon">
                  <a:extLst>
                    <a:ext uri="{FF2B5EF4-FFF2-40B4-BE49-F238E27FC236}">
                      <a16:creationId xmlns:a16="http://schemas.microsoft.com/office/drawing/2014/main" id="{5529291A-3CE0-4537-BD0D-53F59B69600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235208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1" name="직사각형 250">
                  <a:extLst>
                    <a:ext uri="{FF2B5EF4-FFF2-40B4-BE49-F238E27FC236}">
                      <a16:creationId xmlns:a16="http://schemas.microsoft.com/office/drawing/2014/main" id="{2CEE87B2-74DC-4806-A405-59154629D01A}"/>
                    </a:ext>
                  </a:extLst>
                </p:cNvPr>
                <p:cNvSpPr/>
                <p:nvPr/>
              </p:nvSpPr>
              <p:spPr>
                <a:xfrm>
                  <a:off x="3244556" y="6341570"/>
                  <a:ext cx="38985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ㄱㅇ</a:t>
                  </a:r>
                  <a:endPara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cxnSp>
            <p:nvCxnSpPr>
              <p:cNvPr id="249" name="Line">
                <a:extLst>
                  <a:ext uri="{FF2B5EF4-FFF2-40B4-BE49-F238E27FC236}">
                    <a16:creationId xmlns:a16="http://schemas.microsoft.com/office/drawing/2014/main" id="{6F00A7FF-5C10-4B11-A475-507AF0B78B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0866"/>
                <a:ext cx="262372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C92ED3BC-1B76-4629-BE21-1C4A102D4B85}"/>
                </a:ext>
              </a:extLst>
            </p:cNvPr>
            <p:cNvSpPr/>
            <p:nvPr/>
          </p:nvSpPr>
          <p:spPr>
            <a:xfrm>
              <a:off x="498127" y="1345268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5" name="타원 344">
            <a:extLst>
              <a:ext uri="{FF2B5EF4-FFF2-40B4-BE49-F238E27FC236}">
                <a16:creationId xmlns:a16="http://schemas.microsoft.com/office/drawing/2014/main" id="{72EF5287-B649-4F14-8681-3070149564DF}"/>
              </a:ext>
            </a:extLst>
          </p:cNvPr>
          <p:cNvSpPr>
            <a:spLocks noChangeAspect="1"/>
          </p:cNvSpPr>
          <p:nvPr/>
        </p:nvSpPr>
        <p:spPr>
          <a:xfrm>
            <a:off x="5935215" y="19164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EFF61D19-EF4A-4BDA-9BA2-9C7310245815}"/>
              </a:ext>
            </a:extLst>
          </p:cNvPr>
          <p:cNvGrpSpPr/>
          <p:nvPr/>
        </p:nvGrpSpPr>
        <p:grpSpPr>
          <a:xfrm>
            <a:off x="6090996" y="2000406"/>
            <a:ext cx="2574504" cy="200055"/>
            <a:chOff x="6090996" y="2000406"/>
            <a:chExt cx="2574504" cy="200055"/>
          </a:xfrm>
        </p:grpSpPr>
        <p:grpSp>
          <p:nvGrpSpPr>
            <p:cNvPr id="534" name="그룹 533">
              <a:extLst>
                <a:ext uri="{FF2B5EF4-FFF2-40B4-BE49-F238E27FC236}">
                  <a16:creationId xmlns:a16="http://schemas.microsoft.com/office/drawing/2014/main" id="{416D1D17-ED07-4BDD-BF0E-519559DF5598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535" name="타원 534">
                <a:extLst>
                  <a:ext uri="{FF2B5EF4-FFF2-40B4-BE49-F238E27FC236}">
                    <a16:creationId xmlns:a16="http://schemas.microsoft.com/office/drawing/2014/main" id="{27BD8421-CFC0-47D6-ADB8-0FA46ACA8F4E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6" name="Accept">
                <a:extLst>
                  <a:ext uri="{FF2B5EF4-FFF2-40B4-BE49-F238E27FC236}">
                    <a16:creationId xmlns:a16="http://schemas.microsoft.com/office/drawing/2014/main" id="{FA1CBECB-44AB-4D38-BCDA-27774212AF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41" name="직사각형 540">
              <a:extLst>
                <a:ext uri="{FF2B5EF4-FFF2-40B4-BE49-F238E27FC236}">
                  <a16:creationId xmlns:a16="http://schemas.microsoft.com/office/drawing/2014/main" id="{B9B235A0-4036-409D-8053-4238C796773E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21B517CF-1889-4CC3-95BB-25910EC95AA6}"/>
              </a:ext>
            </a:extLst>
          </p:cNvPr>
          <p:cNvGrpSpPr/>
          <p:nvPr/>
        </p:nvGrpSpPr>
        <p:grpSpPr>
          <a:xfrm>
            <a:off x="7950661" y="4696702"/>
            <a:ext cx="807106" cy="242912"/>
            <a:chOff x="4096108" y="4631406"/>
            <a:chExt cx="807106" cy="242912"/>
          </a:xfrm>
        </p:grpSpPr>
        <p:sp>
          <p:nvSpPr>
            <p:cNvPr id="543" name="Flyout">
              <a:extLst>
                <a:ext uri="{FF2B5EF4-FFF2-40B4-BE49-F238E27FC236}">
                  <a16:creationId xmlns:a16="http://schemas.microsoft.com/office/drawing/2014/main" id="{17DD86D3-565A-4A0B-BCB1-39D406B6389F}"/>
                </a:ext>
              </a:extLst>
            </p:cNvPr>
            <p:cNvSpPr/>
            <p:nvPr/>
          </p:nvSpPr>
          <p:spPr>
            <a:xfrm>
              <a:off x="4096108" y="4631406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4" name="Flyout">
              <a:extLst>
                <a:ext uri="{FF2B5EF4-FFF2-40B4-BE49-F238E27FC236}">
                  <a16:creationId xmlns:a16="http://schemas.microsoft.com/office/drawing/2014/main" id="{D4BFE732-74AA-4211-9ED0-1B3EC24CAB76}"/>
                </a:ext>
              </a:extLst>
            </p:cNvPr>
            <p:cNvSpPr/>
            <p:nvPr/>
          </p:nvSpPr>
          <p:spPr>
            <a:xfrm>
              <a:off x="4518014" y="4631406"/>
              <a:ext cx="385200" cy="242912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7F7F7F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완료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7" name="타원 546">
            <a:extLst>
              <a:ext uri="{FF2B5EF4-FFF2-40B4-BE49-F238E27FC236}">
                <a16:creationId xmlns:a16="http://schemas.microsoft.com/office/drawing/2014/main" id="{23F044AD-FC14-4278-93FC-E5A07A799582}"/>
              </a:ext>
            </a:extLst>
          </p:cNvPr>
          <p:cNvSpPr>
            <a:spLocks noChangeAspect="1"/>
          </p:cNvSpPr>
          <p:nvPr/>
        </p:nvSpPr>
        <p:spPr>
          <a:xfrm>
            <a:off x="872397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548" name="타원 547">
            <a:extLst>
              <a:ext uri="{FF2B5EF4-FFF2-40B4-BE49-F238E27FC236}">
                <a16:creationId xmlns:a16="http://schemas.microsoft.com/office/drawing/2014/main" id="{3B202CE9-7845-4DE4-91F8-3F6568EF0FCF}"/>
              </a:ext>
            </a:extLst>
          </p:cNvPr>
          <p:cNvSpPr>
            <a:spLocks noChangeAspect="1"/>
          </p:cNvSpPr>
          <p:nvPr/>
        </p:nvSpPr>
        <p:spPr>
          <a:xfrm>
            <a:off x="7931490" y="45699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549" name="Google Shape;2187;p25">
            <a:extLst>
              <a:ext uri="{FF2B5EF4-FFF2-40B4-BE49-F238E27FC236}">
                <a16:creationId xmlns:a16="http://schemas.microsoft.com/office/drawing/2014/main" id="{9969A3A2-AF76-4865-94EB-E49564460FB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5297994"/>
              </p:ext>
            </p:extLst>
          </p:nvPr>
        </p:nvGraphicFramePr>
        <p:xfrm>
          <a:off x="5314764" y="5313934"/>
          <a:ext cx="3599864" cy="7038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 결과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해당 레이어 팝업 닫힘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366757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 시 메시지 대화상대 전달 완료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 상대 선택 시에만 완료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875173"/>
                  </a:ext>
                </a:extLst>
              </a:tr>
            </a:tbl>
          </a:graphicData>
        </a:graphic>
      </p:graphicFrame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6FAFAA56-B4F3-4D76-8FB9-9A03167D05C6}"/>
              </a:ext>
            </a:extLst>
          </p:cNvPr>
          <p:cNvGrpSpPr/>
          <p:nvPr/>
        </p:nvGrpSpPr>
        <p:grpSpPr>
          <a:xfrm>
            <a:off x="8755090" y="2442606"/>
            <a:ext cx="25400" cy="2268000"/>
            <a:chOff x="4049472" y="2065533"/>
            <a:chExt cx="25400" cy="2268000"/>
          </a:xfrm>
        </p:grpSpPr>
        <p:cxnSp>
          <p:nvCxnSpPr>
            <p:cNvPr id="269" name="Track">
              <a:extLst>
                <a:ext uri="{FF2B5EF4-FFF2-40B4-BE49-F238E27FC236}">
                  <a16:creationId xmlns:a16="http://schemas.microsoft.com/office/drawing/2014/main" id="{39DD22F5-456E-4988-AE9C-E24BDADA4508}"/>
                </a:ext>
              </a:extLst>
            </p:cNvPr>
            <p:cNvCxnSpPr>
              <a:cxnSpLocks/>
            </p:cNvCxnSpPr>
            <p:nvPr/>
          </p:nvCxnSpPr>
          <p:spPr>
            <a:xfrm>
              <a:off x="4062172" y="2065533"/>
              <a:ext cx="0" cy="2268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0" name="Thumb">
              <a:extLst>
                <a:ext uri="{FF2B5EF4-FFF2-40B4-BE49-F238E27FC236}">
                  <a16:creationId xmlns:a16="http://schemas.microsoft.com/office/drawing/2014/main" id="{CB3DBDF4-CAA4-4A6A-9BCB-6CFC5186E965}"/>
                </a:ext>
              </a:extLst>
            </p:cNvPr>
            <p:cNvSpPr/>
            <p:nvPr/>
          </p:nvSpPr>
          <p:spPr>
            <a:xfrm>
              <a:off x="4049472" y="2409634"/>
              <a:ext cx="25400" cy="381978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1" name="그룹 340">
            <a:extLst>
              <a:ext uri="{FF2B5EF4-FFF2-40B4-BE49-F238E27FC236}">
                <a16:creationId xmlns:a16="http://schemas.microsoft.com/office/drawing/2014/main" id="{CFD8CF9D-159A-408B-9FBC-D47C6DE2F20D}"/>
              </a:ext>
            </a:extLst>
          </p:cNvPr>
          <p:cNvGrpSpPr/>
          <p:nvPr/>
        </p:nvGrpSpPr>
        <p:grpSpPr>
          <a:xfrm>
            <a:off x="6090070" y="1997569"/>
            <a:ext cx="2574504" cy="200055"/>
            <a:chOff x="6090996" y="2000406"/>
            <a:chExt cx="2574504" cy="200055"/>
          </a:xfrm>
        </p:grpSpPr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D7BC76BE-15E0-415D-BE7F-E1F9E60126B5}"/>
                </a:ext>
              </a:extLst>
            </p:cNvPr>
            <p:cNvGrpSpPr/>
            <p:nvPr/>
          </p:nvGrpSpPr>
          <p:grpSpPr>
            <a:xfrm>
              <a:off x="8521500" y="2028433"/>
              <a:ext cx="144000" cy="144000"/>
              <a:chOff x="8521500" y="2086194"/>
              <a:chExt cx="144000" cy="144000"/>
            </a:xfrm>
          </p:grpSpPr>
          <p:sp>
            <p:nvSpPr>
              <p:cNvPr id="347" name="타원 346">
                <a:extLst>
                  <a:ext uri="{FF2B5EF4-FFF2-40B4-BE49-F238E27FC236}">
                    <a16:creationId xmlns:a16="http://schemas.microsoft.com/office/drawing/2014/main" id="{5EC9137F-7B10-410D-9054-53D80B7B95FB}"/>
                  </a:ext>
                </a:extLst>
              </p:cNvPr>
              <p:cNvSpPr/>
              <p:nvPr/>
            </p:nvSpPr>
            <p:spPr>
              <a:xfrm>
                <a:off x="8521500" y="2086194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48" name="Accept">
                <a:extLst>
                  <a:ext uri="{FF2B5EF4-FFF2-40B4-BE49-F238E27FC236}">
                    <a16:creationId xmlns:a16="http://schemas.microsoft.com/office/drawing/2014/main" id="{AF79E8F2-92BE-486E-92C0-15E854D23B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46414" y="2129824"/>
                <a:ext cx="83372" cy="7399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6350">
                <a:solidFill>
                  <a:srgbClr val="FBE0D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6" name="직사각형 345">
              <a:extLst>
                <a:ext uri="{FF2B5EF4-FFF2-40B4-BE49-F238E27FC236}">
                  <a16:creationId xmlns:a16="http://schemas.microsoft.com/office/drawing/2014/main" id="{E903BA19-8CC3-483C-9B15-1D0B541920C4}"/>
                </a:ext>
              </a:extLst>
            </p:cNvPr>
            <p:cNvSpPr/>
            <p:nvPr/>
          </p:nvSpPr>
          <p:spPr>
            <a:xfrm>
              <a:off x="6090996" y="2000406"/>
              <a:ext cx="38343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</a:t>
              </a:r>
              <a:r>
                <a: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/ 5</a:t>
              </a: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B629438F-A91C-4F73-8EA3-5E4D6AB8C582}"/>
              </a:ext>
            </a:extLst>
          </p:cNvPr>
          <p:cNvGrpSpPr/>
          <p:nvPr/>
        </p:nvGrpSpPr>
        <p:grpSpPr>
          <a:xfrm>
            <a:off x="8521500" y="2806980"/>
            <a:ext cx="144000" cy="144000"/>
            <a:chOff x="3466614" y="2872401"/>
            <a:chExt cx="144000" cy="144000"/>
          </a:xfrm>
        </p:grpSpPr>
        <p:sp>
          <p:nvSpPr>
            <p:cNvPr id="352" name="타원 351">
              <a:extLst>
                <a:ext uri="{FF2B5EF4-FFF2-40B4-BE49-F238E27FC236}">
                  <a16:creationId xmlns:a16="http://schemas.microsoft.com/office/drawing/2014/main" id="{B0BDCFEF-AA27-434C-9455-54BB09CB2AF7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53" name="Accept">
              <a:extLst>
                <a:ext uri="{FF2B5EF4-FFF2-40B4-BE49-F238E27FC236}">
                  <a16:creationId xmlns:a16="http://schemas.microsoft.com/office/drawing/2014/main" id="{4D742D45-BEDE-46E3-99F6-715FF8A8E7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94" name="그룹 393">
            <a:extLst>
              <a:ext uri="{FF2B5EF4-FFF2-40B4-BE49-F238E27FC236}">
                <a16:creationId xmlns:a16="http://schemas.microsoft.com/office/drawing/2014/main" id="{C0B4F933-2FD7-4080-A124-A8D2B6C69C08}"/>
              </a:ext>
            </a:extLst>
          </p:cNvPr>
          <p:cNvGrpSpPr/>
          <p:nvPr/>
        </p:nvGrpSpPr>
        <p:grpSpPr>
          <a:xfrm>
            <a:off x="8521499" y="2350807"/>
            <a:ext cx="144000" cy="144000"/>
            <a:chOff x="3466614" y="2872401"/>
            <a:chExt cx="144000" cy="144000"/>
          </a:xfrm>
        </p:grpSpPr>
        <p:sp>
          <p:nvSpPr>
            <p:cNvPr id="395" name="타원 394">
              <a:extLst>
                <a:ext uri="{FF2B5EF4-FFF2-40B4-BE49-F238E27FC236}">
                  <a16:creationId xmlns:a16="http://schemas.microsoft.com/office/drawing/2014/main" id="{AB50F2E0-7606-46BA-99B7-64723115161B}"/>
                </a:ext>
              </a:extLst>
            </p:cNvPr>
            <p:cNvSpPr/>
            <p:nvPr/>
          </p:nvSpPr>
          <p:spPr>
            <a:xfrm>
              <a:off x="3466614" y="2872401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96" name="Accept">
              <a:extLst>
                <a:ext uri="{FF2B5EF4-FFF2-40B4-BE49-F238E27FC236}">
                  <a16:creationId xmlns:a16="http://schemas.microsoft.com/office/drawing/2014/main" id="{B558AD48-AEB2-41BF-A5E3-ABDEA69C80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1528" y="2912217"/>
              <a:ext cx="83372" cy="73992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EE3381B2-24F6-45ED-8D90-0802C6C3AA18}"/>
              </a:ext>
            </a:extLst>
          </p:cNvPr>
          <p:cNvGrpSpPr/>
          <p:nvPr/>
        </p:nvGrpSpPr>
        <p:grpSpPr>
          <a:xfrm>
            <a:off x="6126439" y="2232560"/>
            <a:ext cx="1259315" cy="377855"/>
            <a:chOff x="1576234" y="5435616"/>
            <a:chExt cx="1259315" cy="377855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9A928377-342E-4E27-954C-51501089DEA7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25" name="직사각형 424">
                <a:extLst>
                  <a:ext uri="{FF2B5EF4-FFF2-40B4-BE49-F238E27FC236}">
                    <a16:creationId xmlns:a16="http://schemas.microsoft.com/office/drawing/2014/main" id="{38C91D34-3290-4DB9-9447-89D0BA58444C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강용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26" name="Profile Picture">
                <a:extLst>
                  <a:ext uri="{FF2B5EF4-FFF2-40B4-BE49-F238E27FC236}">
                    <a16:creationId xmlns:a16="http://schemas.microsoft.com/office/drawing/2014/main" id="{2414F97B-AED0-4F35-8397-72532109297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28" name="Background">
                  <a:extLst>
                    <a:ext uri="{FF2B5EF4-FFF2-40B4-BE49-F238E27FC236}">
                      <a16:creationId xmlns:a16="http://schemas.microsoft.com/office/drawing/2014/main" id="{70A3B86D-6740-4737-9F76-CCD1701A4D4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29" name="Profile Icon">
                  <a:extLst>
                    <a:ext uri="{FF2B5EF4-FFF2-40B4-BE49-F238E27FC236}">
                      <a16:creationId xmlns:a16="http://schemas.microsoft.com/office/drawing/2014/main" id="{57D27F96-2415-4EB8-AF66-C44CD81660E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27" name="직사각형 426">
                <a:extLst>
                  <a:ext uri="{FF2B5EF4-FFF2-40B4-BE49-F238E27FC236}">
                    <a16:creationId xmlns:a16="http://schemas.microsoft.com/office/drawing/2014/main" id="{8303F4EA-F53B-42E9-9020-955076BDC709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</a:t>
                </a: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212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솔루션팀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21212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423" name="타원 422">
              <a:extLst>
                <a:ext uri="{FF2B5EF4-FFF2-40B4-BE49-F238E27FC236}">
                  <a16:creationId xmlns:a16="http://schemas.microsoft.com/office/drawing/2014/main" id="{8A8C979B-09C8-479B-8AF0-14E9DCEE40C7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24" name="그래픽 423" descr="스마트폰">
              <a:extLst>
                <a:ext uri="{FF2B5EF4-FFF2-40B4-BE49-F238E27FC236}">
                  <a16:creationId xmlns:a16="http://schemas.microsoft.com/office/drawing/2014/main" id="{D5792279-4AF6-4B17-9B5F-5384E3FE22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grpSp>
        <p:nvGrpSpPr>
          <p:cNvPr id="439" name="그룹 438">
            <a:extLst>
              <a:ext uri="{FF2B5EF4-FFF2-40B4-BE49-F238E27FC236}">
                <a16:creationId xmlns:a16="http://schemas.microsoft.com/office/drawing/2014/main" id="{7243320B-84E3-4AC8-B77A-9D285D37FCF7}"/>
              </a:ext>
            </a:extLst>
          </p:cNvPr>
          <p:cNvGrpSpPr/>
          <p:nvPr/>
        </p:nvGrpSpPr>
        <p:grpSpPr>
          <a:xfrm>
            <a:off x="6120345" y="2712204"/>
            <a:ext cx="1259315" cy="377855"/>
            <a:chOff x="1576234" y="5435616"/>
            <a:chExt cx="1259315" cy="377855"/>
          </a:xfrm>
        </p:grpSpPr>
        <p:grpSp>
          <p:nvGrpSpPr>
            <p:cNvPr id="440" name="그룹 439">
              <a:extLst>
                <a:ext uri="{FF2B5EF4-FFF2-40B4-BE49-F238E27FC236}">
                  <a16:creationId xmlns:a16="http://schemas.microsoft.com/office/drawing/2014/main" id="{403F1EB9-6B08-4A2A-8FD3-BC870CCAEE2B}"/>
                </a:ext>
              </a:extLst>
            </p:cNvPr>
            <p:cNvGrpSpPr/>
            <p:nvPr/>
          </p:nvGrpSpPr>
          <p:grpSpPr>
            <a:xfrm>
              <a:off x="1601622" y="5435616"/>
              <a:ext cx="1233927" cy="377855"/>
              <a:chOff x="11046174" y="4430284"/>
              <a:chExt cx="1233927" cy="377855"/>
            </a:xfrm>
          </p:grpSpPr>
          <p:sp>
            <p:nvSpPr>
              <p:cNvPr id="443" name="직사각형 442">
                <a:extLst>
                  <a:ext uri="{FF2B5EF4-FFF2-40B4-BE49-F238E27FC236}">
                    <a16:creationId xmlns:a16="http://schemas.microsoft.com/office/drawing/2014/main" id="{5F718254-B33B-4479-9985-126A92F0E8C5}"/>
                  </a:ext>
                </a:extLst>
              </p:cNvPr>
              <p:cNvSpPr/>
              <p:nvPr/>
            </p:nvSpPr>
            <p:spPr>
              <a:xfrm>
                <a:off x="11345230" y="4430284"/>
                <a:ext cx="801823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김용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주 이사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444" name="Profile Picture">
                <a:extLst>
                  <a:ext uri="{FF2B5EF4-FFF2-40B4-BE49-F238E27FC236}">
                    <a16:creationId xmlns:a16="http://schemas.microsoft.com/office/drawing/2014/main" id="{6773A763-6949-4BC4-88CD-BBD597B88EA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46" name="Background">
                  <a:extLst>
                    <a:ext uri="{FF2B5EF4-FFF2-40B4-BE49-F238E27FC236}">
                      <a16:creationId xmlns:a16="http://schemas.microsoft.com/office/drawing/2014/main" id="{05FBC9DE-AD3D-43D9-B9B2-2EABA273E73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47" name="Profile Icon">
                  <a:extLst>
                    <a:ext uri="{FF2B5EF4-FFF2-40B4-BE49-F238E27FC236}">
                      <a16:creationId xmlns:a16="http://schemas.microsoft.com/office/drawing/2014/main" id="{A36AAF83-840A-4796-9ABF-E65D2A16101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45" name="직사각형 444">
                <a:extLst>
                  <a:ext uri="{FF2B5EF4-FFF2-40B4-BE49-F238E27FC236}">
                    <a16:creationId xmlns:a16="http://schemas.microsoft.com/office/drawing/2014/main" id="{B85491C7-5C79-4C4F-9C74-2BD96ECA3DCA}"/>
                  </a:ext>
                </a:extLst>
              </p:cNvPr>
              <p:cNvSpPr/>
              <p:nvPr/>
            </p:nvSpPr>
            <p:spPr>
              <a:xfrm>
                <a:off x="11345230" y="4608084"/>
                <a:ext cx="9348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아키텍쳐</a:t>
                </a:r>
                <a:r>
                  <a: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kern="1200" dirty="0">
                    <a:solidFill>
                      <a:srgbClr val="212121"/>
                    </a:solidFill>
                    <a:latin typeface="맑은 고딕"/>
                    <a:ea typeface="맑은 고딕" panose="020B0503020000020004" pitchFamily="50" charset="-127"/>
                  </a:rPr>
                  <a:t>솔루션팀</a:t>
                </a:r>
                <a:endParaRPr kumimoji="1" lang="en-US" altLang="ko-KR" sz="700" kern="1200" dirty="0">
                  <a:solidFill>
                    <a:srgbClr val="21212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41" name="타원 440">
              <a:extLst>
                <a:ext uri="{FF2B5EF4-FFF2-40B4-BE49-F238E27FC236}">
                  <a16:creationId xmlns:a16="http://schemas.microsoft.com/office/drawing/2014/main" id="{CB7446D9-5367-4C63-919D-B0F072BC8AC1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442" name="그래픽 441" descr="스마트폰">
              <a:extLst>
                <a:ext uri="{FF2B5EF4-FFF2-40B4-BE49-F238E27FC236}">
                  <a16:creationId xmlns:a16="http://schemas.microsoft.com/office/drawing/2014/main" id="{E60346AC-6DEA-4317-B3E4-0AC6AA42F9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466" name="Tab 2">
            <a:extLst>
              <a:ext uri="{FF2B5EF4-FFF2-40B4-BE49-F238E27FC236}">
                <a16:creationId xmlns:a16="http://schemas.microsoft.com/office/drawing/2014/main" id="{6549F099-CA70-43E8-9A61-3DD93301E1EE}"/>
              </a:ext>
            </a:extLst>
          </p:cNvPr>
          <p:cNvSpPr/>
          <p:nvPr/>
        </p:nvSpPr>
        <p:spPr>
          <a:xfrm>
            <a:off x="7433570" y="1371040"/>
            <a:ext cx="1387534" cy="3048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67" name="Tab 2">
            <a:extLst>
              <a:ext uri="{FF2B5EF4-FFF2-40B4-BE49-F238E27FC236}">
                <a16:creationId xmlns:a16="http://schemas.microsoft.com/office/drawing/2014/main" id="{BC0E365C-A294-4ACB-8A5E-44E2245A43A6}"/>
              </a:ext>
            </a:extLst>
          </p:cNvPr>
          <p:cNvSpPr/>
          <p:nvPr/>
        </p:nvSpPr>
        <p:spPr>
          <a:xfrm>
            <a:off x="7442234" y="1362275"/>
            <a:ext cx="1387534" cy="294515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dirty="0">
                <a:solidFill>
                  <a:srgbClr val="FFFFFF">
                    <a:alpha val="50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대화방</a:t>
            </a:r>
            <a:endParaRPr lang="en-US" sz="800" b="1" dirty="0">
              <a:solidFill>
                <a:srgbClr val="FFFFFF">
                  <a:alpha val="50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2D26E378-C383-471B-B4F1-5FA6EE1FAA77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52" name="사각형: 둥근 모서리 151">
              <a:extLst>
                <a:ext uri="{FF2B5EF4-FFF2-40B4-BE49-F238E27FC236}">
                  <a16:creationId xmlns:a16="http://schemas.microsoft.com/office/drawing/2014/main" id="{90A732FA-36C9-4E0C-9CB3-46B2427C5196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53" name="그룹 152">
              <a:extLst>
                <a:ext uri="{FF2B5EF4-FFF2-40B4-BE49-F238E27FC236}">
                  <a16:creationId xmlns:a16="http://schemas.microsoft.com/office/drawing/2014/main" id="{23B0D0AA-4D8C-4564-BFE2-B6E3FB104648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54" name="그룹 153">
                <a:extLst>
                  <a:ext uri="{FF2B5EF4-FFF2-40B4-BE49-F238E27FC236}">
                    <a16:creationId xmlns:a16="http://schemas.microsoft.com/office/drawing/2014/main" id="{9F6DE8A8-2CA3-433A-A3F8-AD644BFD1207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77" name="그룹 176">
                  <a:extLst>
                    <a:ext uri="{FF2B5EF4-FFF2-40B4-BE49-F238E27FC236}">
                      <a16:creationId xmlns:a16="http://schemas.microsoft.com/office/drawing/2014/main" id="{FB382A44-32A2-46D3-8CC6-71AA9A3232EE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79" name="Speech Bubble">
                    <a:extLst>
                      <a:ext uri="{FF2B5EF4-FFF2-40B4-BE49-F238E27FC236}">
                        <a16:creationId xmlns:a16="http://schemas.microsoft.com/office/drawing/2014/main" id="{F6308F1B-1529-4451-AB7F-3F18603B66D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0" name="Arrow Down (2)">
                    <a:extLst>
                      <a:ext uri="{FF2B5EF4-FFF2-40B4-BE49-F238E27FC236}">
                        <a16:creationId xmlns:a16="http://schemas.microsoft.com/office/drawing/2014/main" id="{FC4F51F6-F7B4-4BFE-B46C-EC2E6587DDC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8" name="직사각형 177">
                  <a:extLst>
                    <a:ext uri="{FF2B5EF4-FFF2-40B4-BE49-F238E27FC236}">
                      <a16:creationId xmlns:a16="http://schemas.microsoft.com/office/drawing/2014/main" id="{1907D07D-CEEF-456E-9C97-6A0FDF06BB17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55" name="그룹 154">
                <a:extLst>
                  <a:ext uri="{FF2B5EF4-FFF2-40B4-BE49-F238E27FC236}">
                    <a16:creationId xmlns:a16="http://schemas.microsoft.com/office/drawing/2014/main" id="{DC8990BD-2B10-46F3-B79F-C74D72866020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74" name="직사각형 173">
                  <a:extLst>
                    <a:ext uri="{FF2B5EF4-FFF2-40B4-BE49-F238E27FC236}">
                      <a16:creationId xmlns:a16="http://schemas.microsoft.com/office/drawing/2014/main" id="{9D926552-034C-4519-9825-C7A264C479D7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75" name="Speech Bubble">
                  <a:extLst>
                    <a:ext uri="{FF2B5EF4-FFF2-40B4-BE49-F238E27FC236}">
                      <a16:creationId xmlns:a16="http://schemas.microsoft.com/office/drawing/2014/main" id="{F0AA2F68-91B7-4787-8C2F-D1B32A54BFF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76" name="Remove">
                  <a:extLst>
                    <a:ext uri="{FF2B5EF4-FFF2-40B4-BE49-F238E27FC236}">
                      <a16:creationId xmlns:a16="http://schemas.microsoft.com/office/drawing/2014/main" id="{766D8530-C491-4B52-887A-78FC12BF53F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56" name="그룹 155">
                <a:extLst>
                  <a:ext uri="{FF2B5EF4-FFF2-40B4-BE49-F238E27FC236}">
                    <a16:creationId xmlns:a16="http://schemas.microsoft.com/office/drawing/2014/main" id="{96EA92CE-A250-4510-8F2B-FCA1E72DD630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67" name="직사각형 166">
                  <a:extLst>
                    <a:ext uri="{FF2B5EF4-FFF2-40B4-BE49-F238E27FC236}">
                      <a16:creationId xmlns:a16="http://schemas.microsoft.com/office/drawing/2014/main" id="{4D6BC92C-B511-4003-AA44-EF525A0ABCB2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68" name="그룹 167">
                  <a:extLst>
                    <a:ext uri="{FF2B5EF4-FFF2-40B4-BE49-F238E27FC236}">
                      <a16:creationId xmlns:a16="http://schemas.microsoft.com/office/drawing/2014/main" id="{8B63BA9C-87E5-4778-A342-E6F0D6536C79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69" name="Speech Bubble">
                    <a:extLst>
                      <a:ext uri="{FF2B5EF4-FFF2-40B4-BE49-F238E27FC236}">
                        <a16:creationId xmlns:a16="http://schemas.microsoft.com/office/drawing/2014/main" id="{C45B8BCB-7387-4D65-AAC2-D9CE53D62F3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0" name="Arrow Down (2)">
                    <a:extLst>
                      <a:ext uri="{FF2B5EF4-FFF2-40B4-BE49-F238E27FC236}">
                        <a16:creationId xmlns:a16="http://schemas.microsoft.com/office/drawing/2014/main" id="{2C1F56D1-B327-4DC0-98C4-3799D401866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57" name="그룹 156">
                <a:extLst>
                  <a:ext uri="{FF2B5EF4-FFF2-40B4-BE49-F238E27FC236}">
                    <a16:creationId xmlns:a16="http://schemas.microsoft.com/office/drawing/2014/main" id="{B7B39A46-8E6A-4023-9120-82C83A4562ED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63" name="직사각형 162">
                  <a:extLst>
                    <a:ext uri="{FF2B5EF4-FFF2-40B4-BE49-F238E27FC236}">
                      <a16:creationId xmlns:a16="http://schemas.microsoft.com/office/drawing/2014/main" id="{B1DC7731-FC99-49CF-A8EA-3016C9476C6A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64" name="그룹 163">
                  <a:extLst>
                    <a:ext uri="{FF2B5EF4-FFF2-40B4-BE49-F238E27FC236}">
                      <a16:creationId xmlns:a16="http://schemas.microsoft.com/office/drawing/2014/main" id="{3CEBCA2E-906A-4111-AEC2-4CCF0B3969CF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65" name="Speech Bubble">
                    <a:extLst>
                      <a:ext uri="{FF2B5EF4-FFF2-40B4-BE49-F238E27FC236}">
                        <a16:creationId xmlns:a16="http://schemas.microsoft.com/office/drawing/2014/main" id="{BC456FC6-9100-4FA8-BE1B-916D48F4C48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6" name="Delete">
                    <a:extLst>
                      <a:ext uri="{FF2B5EF4-FFF2-40B4-BE49-F238E27FC236}">
                        <a16:creationId xmlns:a16="http://schemas.microsoft.com/office/drawing/2014/main" id="{CD3FC8A9-D457-4C11-A9AC-2AEDACA6BD2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58" name="그룹 157">
                <a:extLst>
                  <a:ext uri="{FF2B5EF4-FFF2-40B4-BE49-F238E27FC236}">
                    <a16:creationId xmlns:a16="http://schemas.microsoft.com/office/drawing/2014/main" id="{46E8118F-3213-4BAE-811F-4DF0822DD2EE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59" name="그룹 158">
                  <a:extLst>
                    <a:ext uri="{FF2B5EF4-FFF2-40B4-BE49-F238E27FC236}">
                      <a16:creationId xmlns:a16="http://schemas.microsoft.com/office/drawing/2014/main" id="{AB3F444B-3CAB-4DFA-ADD7-4B16413E60BB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61" name="Speech Bubble">
                    <a:extLst>
                      <a:ext uri="{FF2B5EF4-FFF2-40B4-BE49-F238E27FC236}">
                        <a16:creationId xmlns:a16="http://schemas.microsoft.com/office/drawing/2014/main" id="{C56F517F-4471-458B-98C1-00C185585D9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2" name="Redo">
                    <a:extLst>
                      <a:ext uri="{FF2B5EF4-FFF2-40B4-BE49-F238E27FC236}">
                        <a16:creationId xmlns:a16="http://schemas.microsoft.com/office/drawing/2014/main" id="{9C24D51D-BDE4-4A1E-8AE8-CE174AFB1C6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60" name="직사각형 159">
                  <a:extLst>
                    <a:ext uri="{FF2B5EF4-FFF2-40B4-BE49-F238E27FC236}">
                      <a16:creationId xmlns:a16="http://schemas.microsoft.com/office/drawing/2014/main" id="{6F90E0B0-06C1-408E-B68E-8EACE78C3ADA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81" name="사각형: 둥근 모서리 180">
            <a:extLst>
              <a:ext uri="{FF2B5EF4-FFF2-40B4-BE49-F238E27FC236}">
                <a16:creationId xmlns:a16="http://schemas.microsoft.com/office/drawing/2014/main" id="{22EF54C6-FF8A-496A-9F98-F06E23F1B258}"/>
              </a:ext>
            </a:extLst>
          </p:cNvPr>
          <p:cNvSpPr/>
          <p:nvPr/>
        </p:nvSpPr>
        <p:spPr>
          <a:xfrm>
            <a:off x="32453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D63A83A8-FB9C-41F8-B2B5-A447F50D1133}"/>
              </a:ext>
            </a:extLst>
          </p:cNvPr>
          <p:cNvSpPr>
            <a:spLocks noChangeAspect="1"/>
          </p:cNvSpPr>
          <p:nvPr/>
        </p:nvSpPr>
        <p:spPr>
          <a:xfrm>
            <a:off x="332163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183" name="Line">
            <a:extLst>
              <a:ext uri="{FF2B5EF4-FFF2-40B4-BE49-F238E27FC236}">
                <a16:creationId xmlns:a16="http://schemas.microsoft.com/office/drawing/2014/main" id="{37321F58-F393-45AE-9B26-9A757BC7335D}"/>
              </a:ext>
            </a:extLst>
          </p:cNvPr>
          <p:cNvCxnSpPr>
            <a:cxnSpLocks/>
          </p:cNvCxnSpPr>
          <p:nvPr/>
        </p:nvCxnSpPr>
        <p:spPr bwMode="auto">
          <a:xfrm>
            <a:off x="3454050" y="2313375"/>
            <a:ext cx="2591987" cy="697736"/>
          </a:xfrm>
          <a:prstGeom prst="line">
            <a:avLst/>
          </a:prstGeom>
          <a:ln w="28575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67698539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나에게 전달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1808BFC8-F89D-46E1-8094-12F17ADAE3FD}"/>
              </a:ext>
            </a:extLst>
          </p:cNvPr>
          <p:cNvSpPr/>
          <p:nvPr/>
        </p:nvSpPr>
        <p:spPr>
          <a:xfrm>
            <a:off x="5282948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5480DD2C-A44D-4B76-9032-79A9726B0DE3}"/>
              </a:ext>
            </a:extLst>
          </p:cNvPr>
          <p:cNvSpPr/>
          <p:nvPr/>
        </p:nvSpPr>
        <p:spPr>
          <a:xfrm>
            <a:off x="5321044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F4430648-7AD5-403D-BDAD-44452F13F667}"/>
              </a:ext>
            </a:extLst>
          </p:cNvPr>
          <p:cNvSpPr/>
          <p:nvPr/>
        </p:nvSpPr>
        <p:spPr>
          <a:xfrm flipV="1">
            <a:off x="5282948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54" name="그룹 153">
            <a:extLst>
              <a:ext uri="{FF2B5EF4-FFF2-40B4-BE49-F238E27FC236}">
                <a16:creationId xmlns:a16="http://schemas.microsoft.com/office/drawing/2014/main" id="{A53CA627-9569-48A7-89BB-2586F53184BD}"/>
              </a:ext>
            </a:extLst>
          </p:cNvPr>
          <p:cNvGrpSpPr/>
          <p:nvPr/>
        </p:nvGrpSpPr>
        <p:grpSpPr>
          <a:xfrm>
            <a:off x="8425122" y="785121"/>
            <a:ext cx="1055631" cy="216000"/>
            <a:chOff x="6311922" y="1383762"/>
            <a:chExt cx="1055631" cy="216000"/>
          </a:xfrm>
        </p:grpSpPr>
        <p:grpSp>
          <p:nvGrpSpPr>
            <p:cNvPr id="155" name="그룹 154">
              <a:extLst>
                <a:ext uri="{FF2B5EF4-FFF2-40B4-BE49-F238E27FC236}">
                  <a16:creationId xmlns:a16="http://schemas.microsoft.com/office/drawing/2014/main" id="{FD185E3A-BDD9-4030-BEFE-237D9B13BCD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59" name="Oval">
                <a:extLst>
                  <a:ext uri="{FF2B5EF4-FFF2-40B4-BE49-F238E27FC236}">
                    <a16:creationId xmlns:a16="http://schemas.microsoft.com/office/drawing/2014/main" id="{C7D3B083-713D-4F05-B5DA-E82FD5CBC4FE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0" name="Oval">
                <a:extLst>
                  <a:ext uri="{FF2B5EF4-FFF2-40B4-BE49-F238E27FC236}">
                    <a16:creationId xmlns:a16="http://schemas.microsoft.com/office/drawing/2014/main" id="{35995562-C4CC-4551-AE79-3D7FD0EF1384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1" name="Oval">
                <a:extLst>
                  <a:ext uri="{FF2B5EF4-FFF2-40B4-BE49-F238E27FC236}">
                    <a16:creationId xmlns:a16="http://schemas.microsoft.com/office/drawing/2014/main" id="{1187D214-CB30-47BA-9CA5-3FDCBF3265BE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56" name="그래픽 155" descr="신호음 장치">
              <a:extLst>
                <a:ext uri="{FF2B5EF4-FFF2-40B4-BE49-F238E27FC236}">
                  <a16:creationId xmlns:a16="http://schemas.microsoft.com/office/drawing/2014/main" id="{4D6A3AF4-755D-460A-ACF4-AB1EDF949B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57" name="Hamburger Button">
              <a:extLst>
                <a:ext uri="{FF2B5EF4-FFF2-40B4-BE49-F238E27FC236}">
                  <a16:creationId xmlns:a16="http://schemas.microsoft.com/office/drawing/2014/main" id="{C3892089-79C6-4FA8-B16B-4B2D6E80D19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8" name="Search Icon">
              <a:extLst>
                <a:ext uri="{FF2B5EF4-FFF2-40B4-BE49-F238E27FC236}">
                  <a16:creationId xmlns:a16="http://schemas.microsoft.com/office/drawing/2014/main" id="{7780A7D1-E88F-4544-9BBB-9D270286B35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62" name="그림 161">
            <a:extLst>
              <a:ext uri="{FF2B5EF4-FFF2-40B4-BE49-F238E27FC236}">
                <a16:creationId xmlns:a16="http://schemas.microsoft.com/office/drawing/2014/main" id="{C0F6121B-9BC7-4BF9-8545-D8D05A05D4D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815612"/>
            <a:ext cx="1388054" cy="638946"/>
          </a:xfrm>
          <a:prstGeom prst="rect">
            <a:avLst/>
          </a:prstGeom>
        </p:spPr>
      </p:pic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0C3553A0-7203-4137-877F-7132A91E243D}"/>
              </a:ext>
            </a:extLst>
          </p:cNvPr>
          <p:cNvSpPr/>
          <p:nvPr/>
        </p:nvSpPr>
        <p:spPr>
          <a:xfrm>
            <a:off x="7550367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60385079-41AB-499A-B33F-38E30AD70EBD}"/>
              </a:ext>
            </a:extLst>
          </p:cNvPr>
          <p:cNvSpPr/>
          <p:nvPr/>
        </p:nvSpPr>
        <p:spPr>
          <a:xfrm>
            <a:off x="8417537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" name="Message">
            <a:extLst>
              <a:ext uri="{FF2B5EF4-FFF2-40B4-BE49-F238E27FC236}">
                <a16:creationId xmlns:a16="http://schemas.microsoft.com/office/drawing/2014/main" id="{483ED3E2-2211-4F92-86BA-AD2EE91CF494}"/>
              </a:ext>
            </a:extLst>
          </p:cNvPr>
          <p:cNvSpPr/>
          <p:nvPr/>
        </p:nvSpPr>
        <p:spPr>
          <a:xfrm>
            <a:off x="7305985" y="4231192"/>
            <a:ext cx="2158702" cy="625480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(</a:t>
            </a: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이사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4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ko-KR" altLang="en-US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안녕하세요</a:t>
            </a:r>
            <a:r>
              <a:rPr lang="en-US" altLang="ko-KR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! </a:t>
            </a:r>
            <a:r>
              <a:rPr lang="ko-KR" altLang="en-US" sz="800" dirty="0">
                <a:solidFill>
                  <a:srgbClr val="464646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주간보고서를</a:t>
            </a:r>
            <a:endParaRPr lang="en-US" altLang="ko-KR" sz="800" dirty="0">
              <a:solidFill>
                <a:srgbClr val="464646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금일까지 전달해 주시기 바랍니다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68" name="Tip">
            <a:extLst>
              <a:ext uri="{FF2B5EF4-FFF2-40B4-BE49-F238E27FC236}">
                <a16:creationId xmlns:a16="http://schemas.microsoft.com/office/drawing/2014/main" id="{0384B6DA-5D6A-4260-A856-5DE30AE233B7}"/>
              </a:ext>
            </a:extLst>
          </p:cNvPr>
          <p:cNvSpPr>
            <a:spLocks/>
          </p:cNvSpPr>
          <p:nvPr/>
        </p:nvSpPr>
        <p:spPr bwMode="auto">
          <a:xfrm>
            <a:off x="9375764" y="477046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FD61D8C6-5406-4E7B-9823-B2ECA21AF434}"/>
              </a:ext>
            </a:extLst>
          </p:cNvPr>
          <p:cNvSpPr/>
          <p:nvPr/>
        </p:nvSpPr>
        <p:spPr>
          <a:xfrm>
            <a:off x="6718689" y="469967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77" name="Track">
            <a:extLst>
              <a:ext uri="{FF2B5EF4-FFF2-40B4-BE49-F238E27FC236}">
                <a16:creationId xmlns:a16="http://schemas.microsoft.com/office/drawing/2014/main" id="{11755549-C3FB-427D-9B45-7EDF1F2C813A}"/>
              </a:ext>
            </a:extLst>
          </p:cNvPr>
          <p:cNvCxnSpPr/>
          <p:nvPr/>
        </p:nvCxnSpPr>
        <p:spPr>
          <a:xfrm>
            <a:off x="9553230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670CE7B7-190E-4CCD-BAF5-422870750809}"/>
              </a:ext>
            </a:extLst>
          </p:cNvPr>
          <p:cNvGrpSpPr/>
          <p:nvPr/>
        </p:nvGrpSpPr>
        <p:grpSpPr>
          <a:xfrm>
            <a:off x="5365898" y="5577939"/>
            <a:ext cx="1862993" cy="225703"/>
            <a:chOff x="3390211" y="5837215"/>
            <a:chExt cx="1862993" cy="225703"/>
          </a:xfrm>
        </p:grpSpPr>
        <p:pic>
          <p:nvPicPr>
            <p:cNvPr id="189" name="그림 188">
              <a:extLst>
                <a:ext uri="{FF2B5EF4-FFF2-40B4-BE49-F238E27FC236}">
                  <a16:creationId xmlns:a16="http://schemas.microsoft.com/office/drawing/2014/main" id="{8E0FB357-FDE0-494A-8F4A-0FBE904932D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90" name="Attachment">
              <a:extLst>
                <a:ext uri="{FF2B5EF4-FFF2-40B4-BE49-F238E27FC236}">
                  <a16:creationId xmlns:a16="http://schemas.microsoft.com/office/drawing/2014/main" id="{C32D7AE1-EDE9-4F6C-ABAE-0916A4746D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1" name="Medium Icons">
              <a:extLst>
                <a:ext uri="{FF2B5EF4-FFF2-40B4-BE49-F238E27FC236}">
                  <a16:creationId xmlns:a16="http://schemas.microsoft.com/office/drawing/2014/main" id="{DC4BEC00-1C17-4AEB-A47B-7968A5697C3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2" name="Crop">
              <a:extLst>
                <a:ext uri="{FF2B5EF4-FFF2-40B4-BE49-F238E27FC236}">
                  <a16:creationId xmlns:a16="http://schemas.microsoft.com/office/drawing/2014/main" id="{FB412321-4950-4D6E-97CD-F0BCE8E962D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93" name="그래픽 192" descr="채우기 없는 활짝 웃는 얼굴">
              <a:extLst>
                <a:ext uri="{FF2B5EF4-FFF2-40B4-BE49-F238E27FC236}">
                  <a16:creationId xmlns:a16="http://schemas.microsoft.com/office/drawing/2014/main" id="{392FA58D-EA97-44C5-BEA4-5BC42C037B9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94" name="그래픽 193" descr="전자 메일">
              <a:extLst>
                <a:ext uri="{FF2B5EF4-FFF2-40B4-BE49-F238E27FC236}">
                  <a16:creationId xmlns:a16="http://schemas.microsoft.com/office/drawing/2014/main" id="{E03CC023-17FC-4556-92CE-E87D4152CE5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F28AF2F1-546F-4189-9FC5-F7DDC6535395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96" name="Text Box">
                <a:extLst>
                  <a:ext uri="{FF2B5EF4-FFF2-40B4-BE49-F238E27FC236}">
                    <a16:creationId xmlns:a16="http://schemas.microsoft.com/office/drawing/2014/main" id="{8976ADD6-5FE9-4EA8-92B4-6F81310C88B4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97" name="Add">
                <a:extLst>
                  <a:ext uri="{FF2B5EF4-FFF2-40B4-BE49-F238E27FC236}">
                    <a16:creationId xmlns:a16="http://schemas.microsoft.com/office/drawing/2014/main" id="{817BD71E-CDA9-4B83-9AB4-6EE5F14D13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DABBBC5A-3B43-4056-87C7-7CBEF3D54B1D}"/>
              </a:ext>
            </a:extLst>
          </p:cNvPr>
          <p:cNvGrpSpPr/>
          <p:nvPr/>
        </p:nvGrpSpPr>
        <p:grpSpPr>
          <a:xfrm>
            <a:off x="5360749" y="1136781"/>
            <a:ext cx="4171564" cy="491552"/>
            <a:chOff x="3309890" y="1741008"/>
            <a:chExt cx="6411347" cy="491552"/>
          </a:xfrm>
        </p:grpSpPr>
        <p:sp>
          <p:nvSpPr>
            <p:cNvPr id="199" name="Password Box">
              <a:extLst>
                <a:ext uri="{FF2B5EF4-FFF2-40B4-BE49-F238E27FC236}">
                  <a16:creationId xmlns:a16="http://schemas.microsoft.com/office/drawing/2014/main" id="{9D5B6075-C66A-49FD-A207-00EA58D4894A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3C8E97AE-6AD5-418C-82C6-7C5424C86B4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01" name="Line">
                <a:extLst>
                  <a:ext uri="{FF2B5EF4-FFF2-40B4-BE49-F238E27FC236}">
                    <a16:creationId xmlns:a16="http://schemas.microsoft.com/office/drawing/2014/main" id="{3A668C15-2DE4-4562-91D1-99E8F26E90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Password Box">
                <a:extLst>
                  <a:ext uri="{FF2B5EF4-FFF2-40B4-BE49-F238E27FC236}">
                    <a16:creationId xmlns:a16="http://schemas.microsoft.com/office/drawing/2014/main" id="{E23DB04C-4A47-435A-AB85-4E9C80A9C8C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03" name="Line">
            <a:extLst>
              <a:ext uri="{FF2B5EF4-FFF2-40B4-BE49-F238E27FC236}">
                <a16:creationId xmlns:a16="http://schemas.microsoft.com/office/drawing/2014/main" id="{0EE8C6D5-0428-4A8F-84D6-51F683BDC154}"/>
              </a:ext>
            </a:extLst>
          </p:cNvPr>
          <p:cNvCxnSpPr>
            <a:cxnSpLocks/>
          </p:cNvCxnSpPr>
          <p:nvPr/>
        </p:nvCxnSpPr>
        <p:spPr bwMode="auto">
          <a:xfrm>
            <a:off x="5339575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Line">
            <a:extLst>
              <a:ext uri="{FF2B5EF4-FFF2-40B4-BE49-F238E27FC236}">
                <a16:creationId xmlns:a16="http://schemas.microsoft.com/office/drawing/2014/main" id="{53AF0F0F-82F5-4624-A6FB-33F48C699866}"/>
              </a:ext>
            </a:extLst>
          </p:cNvPr>
          <p:cNvCxnSpPr>
            <a:cxnSpLocks/>
          </p:cNvCxnSpPr>
          <p:nvPr/>
        </p:nvCxnSpPr>
        <p:spPr bwMode="auto">
          <a:xfrm>
            <a:off x="5361890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직사각형 204">
            <a:extLst>
              <a:ext uri="{FF2B5EF4-FFF2-40B4-BE49-F238E27FC236}">
                <a16:creationId xmlns:a16="http://schemas.microsoft.com/office/drawing/2014/main" id="{ACF97A3A-9599-4110-BE82-04ABF6BCDAE1}"/>
              </a:ext>
            </a:extLst>
          </p:cNvPr>
          <p:cNvSpPr/>
          <p:nvPr/>
        </p:nvSpPr>
        <p:spPr>
          <a:xfrm>
            <a:off x="5348488" y="5077496"/>
            <a:ext cx="3317209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>
              <a:defRPr/>
            </a:pPr>
            <a:r>
              <a:rPr kumimoji="1" lang="ko-KR" altLang="en-US" sz="700" b="1" kern="1200" dirty="0">
                <a:solidFill>
                  <a:srgbClr val="FFFFFF">
                    <a:lumMod val="75000"/>
                  </a:srgbClr>
                </a:solidFill>
                <a:latin typeface="맑은 고딕"/>
                <a:ea typeface="맑은 고딕" panose="020B0503020000020004" pitchFamily="50" charset="-127"/>
              </a:rPr>
              <a:t>메시지를 입력하세요</a:t>
            </a:r>
            <a:r>
              <a:rPr kumimoji="1" lang="en-US" altLang="ko-KR" sz="700" b="1" kern="1200" dirty="0">
                <a:solidFill>
                  <a:srgbClr val="FFFFFF">
                    <a:lumMod val="75000"/>
                  </a:srgb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pic>
        <p:nvPicPr>
          <p:cNvPr id="206" name="그래픽 205" descr="방향">
            <a:extLst>
              <a:ext uri="{FF2B5EF4-FFF2-40B4-BE49-F238E27FC236}">
                <a16:creationId xmlns:a16="http://schemas.microsoft.com/office/drawing/2014/main" id="{EE236E10-E5D2-4272-9EB3-6E0077174BF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9276647" y="5205265"/>
            <a:ext cx="220824" cy="220824"/>
          </a:xfrm>
          <a:prstGeom prst="rect">
            <a:avLst/>
          </a:prstGeom>
        </p:spPr>
      </p:pic>
      <p:pic>
        <p:nvPicPr>
          <p:cNvPr id="207" name="Placeholder Photo">
            <a:extLst>
              <a:ext uri="{FF2B5EF4-FFF2-40B4-BE49-F238E27FC236}">
                <a16:creationId xmlns:a16="http://schemas.microsoft.com/office/drawing/2014/main" id="{E47CBC1A-0E06-43F6-BCB3-B2377897F311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6362" y="3554409"/>
            <a:ext cx="478877" cy="478877"/>
          </a:xfrm>
          <a:prstGeom prst="roundRect">
            <a:avLst/>
          </a:prstGeom>
        </p:spPr>
      </p:pic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992DC668-8118-4C4B-8BAC-866970012477}"/>
              </a:ext>
            </a:extLst>
          </p:cNvPr>
          <p:cNvGrpSpPr/>
          <p:nvPr/>
        </p:nvGrpSpPr>
        <p:grpSpPr>
          <a:xfrm>
            <a:off x="5394558" y="765544"/>
            <a:ext cx="1889926" cy="258628"/>
            <a:chOff x="4854356" y="5097357"/>
            <a:chExt cx="1889926" cy="258628"/>
          </a:xfrm>
        </p:grpSpPr>
        <p:sp>
          <p:nvSpPr>
            <p:cNvPr id="209" name="직사각형 208">
              <a:extLst>
                <a:ext uri="{FF2B5EF4-FFF2-40B4-BE49-F238E27FC236}">
                  <a16:creationId xmlns:a16="http://schemas.microsoft.com/office/drawing/2014/main" id="{60D11F4B-8BDC-4CA4-90FF-0EDF6EEB4863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My Talk</a:t>
              </a:r>
            </a:p>
          </p:txBody>
        </p: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D5F8D198-96A8-4A7A-9FE9-7F3DC39ED7A4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211" name="그룹 210">
                <a:extLst>
                  <a:ext uri="{FF2B5EF4-FFF2-40B4-BE49-F238E27FC236}">
                    <a16:creationId xmlns:a16="http://schemas.microsoft.com/office/drawing/2014/main" id="{56DA7D4B-9241-4D97-BF87-A804A7C5A309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215" name="그림 214">
                  <a:extLst>
                    <a:ext uri="{FF2B5EF4-FFF2-40B4-BE49-F238E27FC236}">
                      <a16:creationId xmlns:a16="http://schemas.microsoft.com/office/drawing/2014/main" id="{B18BFC7B-E9E3-4FB0-B150-10A96D1461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16" name="그림 215">
                  <a:extLst>
                    <a:ext uri="{FF2B5EF4-FFF2-40B4-BE49-F238E27FC236}">
                      <a16:creationId xmlns:a16="http://schemas.microsoft.com/office/drawing/2014/main" id="{DE25CA2F-F139-4C5C-B89E-789E3804044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3A272BC5-422E-4763-8256-2FADC3DC92AB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213" name="그림 212">
                  <a:extLst>
                    <a:ext uri="{FF2B5EF4-FFF2-40B4-BE49-F238E27FC236}">
                      <a16:creationId xmlns:a16="http://schemas.microsoft.com/office/drawing/2014/main" id="{199B5284-278D-4A80-BF2E-4983683468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214" name="그림 213">
                  <a:extLst>
                    <a:ext uri="{FF2B5EF4-FFF2-40B4-BE49-F238E27FC236}">
                      <a16:creationId xmlns:a16="http://schemas.microsoft.com/office/drawing/2014/main" id="{45E75451-86E7-4E4C-A321-D956C05E0C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17" name="User">
            <a:extLst>
              <a:ext uri="{FF2B5EF4-FFF2-40B4-BE49-F238E27FC236}">
                <a16:creationId xmlns:a16="http://schemas.microsoft.com/office/drawing/2014/main" id="{0BD1829F-5BA8-4B15-B16E-C3D31CBAF0D5}"/>
              </a:ext>
            </a:extLst>
          </p:cNvPr>
          <p:cNvSpPr>
            <a:spLocks noChangeAspect="1"/>
          </p:cNvSpPr>
          <p:nvPr/>
        </p:nvSpPr>
        <p:spPr bwMode="auto">
          <a:xfrm>
            <a:off x="8918092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B6B97822-E845-4057-A6F1-7B21F1F2EFEE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942CF017-B4AA-48AE-8C57-55B31E9A7AA8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296" name="Placeholder Photo">
            <a:extLst>
              <a:ext uri="{FF2B5EF4-FFF2-40B4-BE49-F238E27FC236}">
                <a16:creationId xmlns:a16="http://schemas.microsoft.com/office/drawing/2014/main" id="{03DEF9C7-8745-49C5-8081-FC733C6FDBD5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aphicFrame>
        <p:nvGraphicFramePr>
          <p:cNvPr id="327" name="Google Shape;2187;p25">
            <a:extLst>
              <a:ext uri="{FF2B5EF4-FFF2-40B4-BE49-F238E27FC236}">
                <a16:creationId xmlns:a16="http://schemas.microsoft.com/office/drawing/2014/main" id="{C599B857-23E8-44F9-9685-CAB3759FE32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42796220"/>
              </p:ext>
            </p:extLst>
          </p:nvPr>
        </p:nvGraphicFramePr>
        <p:xfrm>
          <a:off x="5314764" y="5935036"/>
          <a:ext cx="3599864" cy="2128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전달한 메시지의 원 작성자명과 전달 메시지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EE196D1E-B885-470B-BAD6-7C8DE0E2ABD0}"/>
              </a:ext>
            </a:extLst>
          </p:cNvPr>
          <p:cNvGrpSpPr/>
          <p:nvPr/>
        </p:nvGrpSpPr>
        <p:grpSpPr>
          <a:xfrm>
            <a:off x="5348488" y="731339"/>
            <a:ext cx="336634" cy="336634"/>
            <a:chOff x="646671" y="2422093"/>
            <a:chExt cx="336634" cy="336634"/>
          </a:xfrm>
        </p:grpSpPr>
        <p:sp>
          <p:nvSpPr>
            <p:cNvPr id="329" name="Background">
              <a:extLst>
                <a:ext uri="{FF2B5EF4-FFF2-40B4-BE49-F238E27FC236}">
                  <a16:creationId xmlns:a16="http://schemas.microsoft.com/office/drawing/2014/main" id="{7314797D-CA3B-477D-8E4C-D0193AB22ED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671" y="2422093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0" name="Profile Icon">
              <a:extLst>
                <a:ext uri="{FF2B5EF4-FFF2-40B4-BE49-F238E27FC236}">
                  <a16:creationId xmlns:a16="http://schemas.microsoft.com/office/drawing/2014/main" id="{8E2717BF-F03D-4C2F-A23A-20BF63B9CD2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5531" y="251088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331" name="그림 330">
            <a:extLst>
              <a:ext uri="{FF2B5EF4-FFF2-40B4-BE49-F238E27FC236}">
                <a16:creationId xmlns:a16="http://schemas.microsoft.com/office/drawing/2014/main" id="{1B868FD4-D9DC-414D-B761-B5CFDF84205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098513" y="2013355"/>
            <a:ext cx="1388054" cy="638946"/>
          </a:xfrm>
          <a:prstGeom prst="rect">
            <a:avLst/>
          </a:prstGeom>
        </p:spPr>
      </p:pic>
      <p:sp>
        <p:nvSpPr>
          <p:cNvPr id="332" name="직사각형 331">
            <a:extLst>
              <a:ext uri="{FF2B5EF4-FFF2-40B4-BE49-F238E27FC236}">
                <a16:creationId xmlns:a16="http://schemas.microsoft.com/office/drawing/2014/main" id="{E45FAB8F-83F4-4DEF-97C3-1A099152EF2B}"/>
              </a:ext>
            </a:extLst>
          </p:cNvPr>
          <p:cNvSpPr/>
          <p:nvPr/>
        </p:nvSpPr>
        <p:spPr>
          <a:xfrm>
            <a:off x="7550367" y="2480639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35" name="사각형: 둥근 모서리 334">
            <a:extLst>
              <a:ext uri="{FF2B5EF4-FFF2-40B4-BE49-F238E27FC236}">
                <a16:creationId xmlns:a16="http://schemas.microsoft.com/office/drawing/2014/main" id="{93744753-BEB1-4513-BDB9-DD3C70C9B7AC}"/>
              </a:ext>
            </a:extLst>
          </p:cNvPr>
          <p:cNvSpPr/>
          <p:nvPr/>
        </p:nvSpPr>
        <p:spPr>
          <a:xfrm>
            <a:off x="7256453" y="4176199"/>
            <a:ext cx="2249856" cy="714978"/>
          </a:xfrm>
          <a:prstGeom prst="roundRect">
            <a:avLst>
              <a:gd name="adj" fmla="val 9428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47" name="그룹 146">
            <a:extLst>
              <a:ext uri="{FF2B5EF4-FFF2-40B4-BE49-F238E27FC236}">
                <a16:creationId xmlns:a16="http://schemas.microsoft.com/office/drawing/2014/main" id="{F3AD73F3-0890-4F71-BA57-ED14A3D794AB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48" name="사각형: 둥근 모서리 147">
              <a:extLst>
                <a:ext uri="{FF2B5EF4-FFF2-40B4-BE49-F238E27FC236}">
                  <a16:creationId xmlns:a16="http://schemas.microsoft.com/office/drawing/2014/main" id="{F0A53E44-8927-40A0-A6BD-FA97D25E9471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49" name="그룹 148">
              <a:extLst>
                <a:ext uri="{FF2B5EF4-FFF2-40B4-BE49-F238E27FC236}">
                  <a16:creationId xmlns:a16="http://schemas.microsoft.com/office/drawing/2014/main" id="{0DE5D575-88EE-456F-BDE3-6D9E7CC41FF3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50" name="그룹 149">
                <a:extLst>
                  <a:ext uri="{FF2B5EF4-FFF2-40B4-BE49-F238E27FC236}">
                    <a16:creationId xmlns:a16="http://schemas.microsoft.com/office/drawing/2014/main" id="{569D3D53-1588-4E8F-B5A7-51CB4C0184BD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218" name="그룹 217">
                  <a:extLst>
                    <a:ext uri="{FF2B5EF4-FFF2-40B4-BE49-F238E27FC236}">
                      <a16:creationId xmlns:a16="http://schemas.microsoft.com/office/drawing/2014/main" id="{7E688524-A29A-477E-865B-6454C855ADF5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220" name="Speech Bubble">
                    <a:extLst>
                      <a:ext uri="{FF2B5EF4-FFF2-40B4-BE49-F238E27FC236}">
                        <a16:creationId xmlns:a16="http://schemas.microsoft.com/office/drawing/2014/main" id="{B436F934-C597-4CF0-B985-47B623A2047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21" name="Arrow Down (2)">
                    <a:extLst>
                      <a:ext uri="{FF2B5EF4-FFF2-40B4-BE49-F238E27FC236}">
                        <a16:creationId xmlns:a16="http://schemas.microsoft.com/office/drawing/2014/main" id="{A8CC54D6-2248-481A-95CB-49B8EB6CA4E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19" name="직사각형 218">
                  <a:extLst>
                    <a:ext uri="{FF2B5EF4-FFF2-40B4-BE49-F238E27FC236}">
                      <a16:creationId xmlns:a16="http://schemas.microsoft.com/office/drawing/2014/main" id="{894DD7F4-BD95-4D4F-930F-040C457A6F31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64" name="그룹 163">
                <a:extLst>
                  <a:ext uri="{FF2B5EF4-FFF2-40B4-BE49-F238E27FC236}">
                    <a16:creationId xmlns:a16="http://schemas.microsoft.com/office/drawing/2014/main" id="{F9D94BFC-E680-4893-B34F-B753A5058510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85" name="직사각형 184">
                  <a:extLst>
                    <a:ext uri="{FF2B5EF4-FFF2-40B4-BE49-F238E27FC236}">
                      <a16:creationId xmlns:a16="http://schemas.microsoft.com/office/drawing/2014/main" id="{26882433-D882-4D85-89CF-F1B49AEB0CB9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86" name="Speech Bubble">
                  <a:extLst>
                    <a:ext uri="{FF2B5EF4-FFF2-40B4-BE49-F238E27FC236}">
                      <a16:creationId xmlns:a16="http://schemas.microsoft.com/office/drawing/2014/main" id="{40002FBA-1213-4E60-B97A-D5ED73F844A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87" name="Remove">
                  <a:extLst>
                    <a:ext uri="{FF2B5EF4-FFF2-40B4-BE49-F238E27FC236}">
                      <a16:creationId xmlns:a16="http://schemas.microsoft.com/office/drawing/2014/main" id="{4B7DD3A3-AAE8-4756-B749-DEC0F4181C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66" name="그룹 165">
                <a:extLst>
                  <a:ext uri="{FF2B5EF4-FFF2-40B4-BE49-F238E27FC236}">
                    <a16:creationId xmlns:a16="http://schemas.microsoft.com/office/drawing/2014/main" id="{170D9212-12F2-4D72-91C6-19BA59B6EFAA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81" name="직사각형 180">
                  <a:extLst>
                    <a:ext uri="{FF2B5EF4-FFF2-40B4-BE49-F238E27FC236}">
                      <a16:creationId xmlns:a16="http://schemas.microsoft.com/office/drawing/2014/main" id="{CE7B74AB-78ED-412A-BD1A-53FD60848311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82" name="그룹 181">
                  <a:extLst>
                    <a:ext uri="{FF2B5EF4-FFF2-40B4-BE49-F238E27FC236}">
                      <a16:creationId xmlns:a16="http://schemas.microsoft.com/office/drawing/2014/main" id="{B1CDB3BF-FD82-498F-A0CB-C0977105D8D9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83" name="Speech Bubble">
                    <a:extLst>
                      <a:ext uri="{FF2B5EF4-FFF2-40B4-BE49-F238E27FC236}">
                        <a16:creationId xmlns:a16="http://schemas.microsoft.com/office/drawing/2014/main" id="{05E0FC3B-DEFF-467C-A645-C595B482AF6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4" name="Arrow Down (2)">
                    <a:extLst>
                      <a:ext uri="{FF2B5EF4-FFF2-40B4-BE49-F238E27FC236}">
                        <a16:creationId xmlns:a16="http://schemas.microsoft.com/office/drawing/2014/main" id="{2EE3CD55-37B6-4820-805A-C1B0722048C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69" name="그룹 168">
                <a:extLst>
                  <a:ext uri="{FF2B5EF4-FFF2-40B4-BE49-F238E27FC236}">
                    <a16:creationId xmlns:a16="http://schemas.microsoft.com/office/drawing/2014/main" id="{D632E930-1C9B-42C7-A983-C51B8306E9C9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76" name="직사각형 175">
                  <a:extLst>
                    <a:ext uri="{FF2B5EF4-FFF2-40B4-BE49-F238E27FC236}">
                      <a16:creationId xmlns:a16="http://schemas.microsoft.com/office/drawing/2014/main" id="{E8579475-4C2C-4675-B597-2EC2FC0C4D6B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78" name="그룹 177">
                  <a:extLst>
                    <a:ext uri="{FF2B5EF4-FFF2-40B4-BE49-F238E27FC236}">
                      <a16:creationId xmlns:a16="http://schemas.microsoft.com/office/drawing/2014/main" id="{FF5057C2-A961-4E5F-81F9-7B0B6612E39C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79" name="Speech Bubble">
                    <a:extLst>
                      <a:ext uri="{FF2B5EF4-FFF2-40B4-BE49-F238E27FC236}">
                        <a16:creationId xmlns:a16="http://schemas.microsoft.com/office/drawing/2014/main" id="{58EAB005-07A6-4072-8C46-5F5509AB9A8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80" name="Delete">
                    <a:extLst>
                      <a:ext uri="{FF2B5EF4-FFF2-40B4-BE49-F238E27FC236}">
                        <a16:creationId xmlns:a16="http://schemas.microsoft.com/office/drawing/2014/main" id="{7E29F3BB-53D6-4A73-83BC-37A42AA1669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70" name="그룹 169">
                <a:extLst>
                  <a:ext uri="{FF2B5EF4-FFF2-40B4-BE49-F238E27FC236}">
                    <a16:creationId xmlns:a16="http://schemas.microsoft.com/office/drawing/2014/main" id="{BB04BB78-8E85-4B70-9A00-6B15A458D4E2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71" name="그룹 170">
                  <a:extLst>
                    <a:ext uri="{FF2B5EF4-FFF2-40B4-BE49-F238E27FC236}">
                      <a16:creationId xmlns:a16="http://schemas.microsoft.com/office/drawing/2014/main" id="{D4AFA866-E340-4F9A-AC95-2A6A928E11D5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73" name="Speech Bubble">
                    <a:extLst>
                      <a:ext uri="{FF2B5EF4-FFF2-40B4-BE49-F238E27FC236}">
                        <a16:creationId xmlns:a16="http://schemas.microsoft.com/office/drawing/2014/main" id="{53977851-59AD-40A0-B401-432AE948F4F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4" name="Redo">
                    <a:extLst>
                      <a:ext uri="{FF2B5EF4-FFF2-40B4-BE49-F238E27FC236}">
                        <a16:creationId xmlns:a16="http://schemas.microsoft.com/office/drawing/2014/main" id="{20B370D6-7211-4FF1-A06C-0A3682857DB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2" name="직사각형 171">
                  <a:extLst>
                    <a:ext uri="{FF2B5EF4-FFF2-40B4-BE49-F238E27FC236}">
                      <a16:creationId xmlns:a16="http://schemas.microsoft.com/office/drawing/2014/main" id="{33A178CF-98B2-4C19-8D79-A8F2487DAB61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4DFE5D17-4A44-4443-960B-FC1A6D763DCF}"/>
              </a:ext>
            </a:extLst>
          </p:cNvPr>
          <p:cNvSpPr/>
          <p:nvPr/>
        </p:nvSpPr>
        <p:spPr>
          <a:xfrm>
            <a:off x="3550161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3" name="타원 222">
            <a:extLst>
              <a:ext uri="{FF2B5EF4-FFF2-40B4-BE49-F238E27FC236}">
                <a16:creationId xmlns:a16="http://schemas.microsoft.com/office/drawing/2014/main" id="{2522EC82-CC94-4F98-B318-736F13EC6BB3}"/>
              </a:ext>
            </a:extLst>
          </p:cNvPr>
          <p:cNvSpPr>
            <a:spLocks noChangeAspect="1"/>
          </p:cNvSpPr>
          <p:nvPr/>
        </p:nvSpPr>
        <p:spPr>
          <a:xfrm>
            <a:off x="3588272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232" name="연결선: 꺾임 231">
            <a:extLst>
              <a:ext uri="{FF2B5EF4-FFF2-40B4-BE49-F238E27FC236}">
                <a16:creationId xmlns:a16="http://schemas.microsoft.com/office/drawing/2014/main" id="{7DAD62F5-730F-4486-86C8-00E03C01D065}"/>
              </a:ext>
            </a:extLst>
          </p:cNvPr>
          <p:cNvCxnSpPr>
            <a:cxnSpLocks/>
          </p:cNvCxnSpPr>
          <p:nvPr/>
        </p:nvCxnSpPr>
        <p:spPr>
          <a:xfrm>
            <a:off x="3808871" y="2104663"/>
            <a:ext cx="3420000" cy="2376000"/>
          </a:xfrm>
          <a:prstGeom prst="bentConnector3">
            <a:avLst>
              <a:gd name="adj1" fmla="val 47358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67480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메시지 컨텍스트 메뉴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삭제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회수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B6B97822-E845-4057-A6F1-7B21F1F2EFEE}"/>
              </a:ext>
            </a:extLst>
          </p:cNvPr>
          <p:cNvSpPr/>
          <p:nvPr/>
        </p:nvSpPr>
        <p:spPr>
          <a:xfrm>
            <a:off x="3302073" y="387471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12:50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942CF017-B4AA-48AE-8C57-55B31E9A7AA8}"/>
              </a:ext>
            </a:extLst>
          </p:cNvPr>
          <p:cNvSpPr/>
          <p:nvPr/>
        </p:nvSpPr>
        <p:spPr>
          <a:xfrm>
            <a:off x="3681984" y="373840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4137381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856729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550143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7113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2437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80318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66687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pic>
        <p:nvPicPr>
          <p:cNvPr id="296" name="Placeholder Photo">
            <a:extLst>
              <a:ext uri="{FF2B5EF4-FFF2-40B4-BE49-F238E27FC236}">
                <a16:creationId xmlns:a16="http://schemas.microsoft.com/office/drawing/2014/main" id="{03DEF9C7-8745-49C5-8081-FC733C6FDBD5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898" y="3554409"/>
            <a:ext cx="478877" cy="478877"/>
          </a:xfrm>
          <a:prstGeom prst="round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34" name="Window Body">
            <a:extLst>
              <a:ext uri="{FF2B5EF4-FFF2-40B4-BE49-F238E27FC236}">
                <a16:creationId xmlns:a16="http://schemas.microsoft.com/office/drawing/2014/main" id="{2058A4ED-5006-4533-B3C9-D9772196D61C}"/>
              </a:ext>
            </a:extLst>
          </p:cNvPr>
          <p:cNvSpPr/>
          <p:nvPr/>
        </p:nvSpPr>
        <p:spPr>
          <a:xfrm>
            <a:off x="5630712" y="1670023"/>
            <a:ext cx="2721221" cy="10783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37" name="Text">
            <a:extLst>
              <a:ext uri="{FF2B5EF4-FFF2-40B4-BE49-F238E27FC236}">
                <a16:creationId xmlns:a16="http://schemas.microsoft.com/office/drawing/2014/main" id="{6DD2471C-82DF-4890-BF13-4512536B1556}"/>
              </a:ext>
            </a:extLst>
          </p:cNvPr>
          <p:cNvSpPr txBox="1"/>
          <p:nvPr/>
        </p:nvSpPr>
        <p:spPr>
          <a:xfrm>
            <a:off x="6141636" y="1831261"/>
            <a:ext cx="2294511" cy="688281"/>
          </a:xfrm>
          <a:prstGeom prst="rect">
            <a:avLst/>
          </a:prstGeom>
          <a:noFill/>
        </p:spPr>
        <p:txBody>
          <a:bodyPr wrap="square" lIns="73152" tIns="36576" rIns="73152" bIns="36576" rtlCol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선택한 메시지를 삭제하시겠습니까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삭제된 메시지는 내 대화방에서만 적용되며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,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상대방의 대화방에서는 삭제되지 않습니다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45" name="Icons">
            <a:extLst>
              <a:ext uri="{FF2B5EF4-FFF2-40B4-BE49-F238E27FC236}">
                <a16:creationId xmlns:a16="http://schemas.microsoft.com/office/drawing/2014/main" id="{C1D2DAB6-15F3-483C-A952-C77433F86DB8}"/>
              </a:ext>
            </a:extLst>
          </p:cNvPr>
          <p:cNvGrpSpPr/>
          <p:nvPr/>
        </p:nvGrpSpPr>
        <p:grpSpPr>
          <a:xfrm>
            <a:off x="5700383" y="1865155"/>
            <a:ext cx="457200" cy="396875"/>
            <a:chOff x="773534" y="1669713"/>
            <a:chExt cx="457200" cy="396875"/>
          </a:xfrm>
        </p:grpSpPr>
        <p:sp>
          <p:nvSpPr>
            <p:cNvPr id="246" name="Info Icon">
              <a:extLst>
                <a:ext uri="{FF2B5EF4-FFF2-40B4-BE49-F238E27FC236}">
                  <a16:creationId xmlns:a16="http://schemas.microsoft.com/office/drawing/2014/main" id="{D80CDAEB-B319-4477-9558-27C83FF2C6D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3697" y="1670507"/>
              <a:ext cx="396875" cy="395287"/>
            </a:xfrm>
            <a:custGeom>
              <a:avLst/>
              <a:gdLst>
                <a:gd name="T0" fmla="*/ 550 w 1101"/>
                <a:gd name="T1" fmla="*/ 231 h 1101"/>
                <a:gd name="T2" fmla="*/ 480 w 1101"/>
                <a:gd name="T3" fmla="*/ 301 h 1101"/>
                <a:gd name="T4" fmla="*/ 550 w 1101"/>
                <a:gd name="T5" fmla="*/ 372 h 1101"/>
                <a:gd name="T6" fmla="*/ 621 w 1101"/>
                <a:gd name="T7" fmla="*/ 301 h 1101"/>
                <a:gd name="T8" fmla="*/ 550 w 1101"/>
                <a:gd name="T9" fmla="*/ 231 h 1101"/>
                <a:gd name="T10" fmla="*/ 494 w 1101"/>
                <a:gd name="T11" fmla="*/ 455 h 1101"/>
                <a:gd name="T12" fmla="*/ 494 w 1101"/>
                <a:gd name="T13" fmla="*/ 851 h 1101"/>
                <a:gd name="T14" fmla="*/ 607 w 1101"/>
                <a:gd name="T15" fmla="*/ 851 h 1101"/>
                <a:gd name="T16" fmla="*/ 607 w 1101"/>
                <a:gd name="T17" fmla="*/ 455 h 1101"/>
                <a:gd name="T18" fmla="*/ 494 w 1101"/>
                <a:gd name="T19" fmla="*/ 455 h 1101"/>
                <a:gd name="T20" fmla="*/ 1101 w 1101"/>
                <a:gd name="T21" fmla="*/ 551 h 1101"/>
                <a:gd name="T22" fmla="*/ 550 w 1101"/>
                <a:gd name="T23" fmla="*/ 1101 h 1101"/>
                <a:gd name="T24" fmla="*/ 0 w 1101"/>
                <a:gd name="T25" fmla="*/ 551 h 1101"/>
                <a:gd name="T26" fmla="*/ 550 w 1101"/>
                <a:gd name="T27" fmla="*/ 0 h 1101"/>
                <a:gd name="T28" fmla="*/ 1101 w 1101"/>
                <a:gd name="T29" fmla="*/ 55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1" h="1101">
                  <a:moveTo>
                    <a:pt x="550" y="231"/>
                  </a:moveTo>
                  <a:cubicBezTo>
                    <a:pt x="511" y="231"/>
                    <a:pt x="480" y="262"/>
                    <a:pt x="480" y="301"/>
                  </a:cubicBezTo>
                  <a:cubicBezTo>
                    <a:pt x="480" y="340"/>
                    <a:pt x="511" y="372"/>
                    <a:pt x="550" y="372"/>
                  </a:cubicBezTo>
                  <a:cubicBezTo>
                    <a:pt x="589" y="372"/>
                    <a:pt x="621" y="340"/>
                    <a:pt x="621" y="301"/>
                  </a:cubicBezTo>
                  <a:cubicBezTo>
                    <a:pt x="621" y="262"/>
                    <a:pt x="589" y="231"/>
                    <a:pt x="550" y="231"/>
                  </a:cubicBezTo>
                  <a:close/>
                  <a:moveTo>
                    <a:pt x="494" y="455"/>
                  </a:moveTo>
                  <a:lnTo>
                    <a:pt x="494" y="851"/>
                  </a:lnTo>
                  <a:lnTo>
                    <a:pt x="607" y="851"/>
                  </a:lnTo>
                  <a:lnTo>
                    <a:pt x="607" y="455"/>
                  </a:lnTo>
                  <a:lnTo>
                    <a:pt x="494" y="455"/>
                  </a:lnTo>
                  <a:close/>
                  <a:moveTo>
                    <a:pt x="1101" y="551"/>
                  </a:moveTo>
                  <a:cubicBezTo>
                    <a:pt x="1101" y="855"/>
                    <a:pt x="854" y="1101"/>
                    <a:pt x="550" y="1101"/>
                  </a:cubicBezTo>
                  <a:cubicBezTo>
                    <a:pt x="247" y="1101"/>
                    <a:pt x="0" y="855"/>
                    <a:pt x="0" y="551"/>
                  </a:cubicBezTo>
                  <a:cubicBezTo>
                    <a:pt x="0" y="247"/>
                    <a:pt x="247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7" name="Warning Icon" hidden="1">
              <a:extLst>
                <a:ext uri="{FF2B5EF4-FFF2-40B4-BE49-F238E27FC236}">
                  <a16:creationId xmlns:a16="http://schemas.microsoft.com/office/drawing/2014/main" id="{4362ADE3-5ACC-4703-8CEE-11AD0DE3B5E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534" y="1670507"/>
              <a:ext cx="457200" cy="395287"/>
            </a:xfrm>
            <a:custGeom>
              <a:avLst/>
              <a:gdLst>
                <a:gd name="T0" fmla="*/ 1270 w 1270"/>
                <a:gd name="T1" fmla="*/ 1101 h 1101"/>
                <a:gd name="T2" fmla="*/ 0 w 1270"/>
                <a:gd name="T3" fmla="*/ 1101 h 1101"/>
                <a:gd name="T4" fmla="*/ 635 w 1270"/>
                <a:gd name="T5" fmla="*/ 0 h 1101"/>
                <a:gd name="T6" fmla="*/ 1270 w 1270"/>
                <a:gd name="T7" fmla="*/ 1101 h 1101"/>
                <a:gd name="T8" fmla="*/ 579 w 1270"/>
                <a:gd name="T9" fmla="*/ 320 h 1101"/>
                <a:gd name="T10" fmla="*/ 579 w 1270"/>
                <a:gd name="T11" fmla="*/ 716 h 1101"/>
                <a:gd name="T12" fmla="*/ 691 w 1270"/>
                <a:gd name="T13" fmla="*/ 716 h 1101"/>
                <a:gd name="T14" fmla="*/ 691 w 1270"/>
                <a:gd name="T15" fmla="*/ 320 h 1101"/>
                <a:gd name="T16" fmla="*/ 579 w 1270"/>
                <a:gd name="T17" fmla="*/ 320 h 1101"/>
                <a:gd name="T18" fmla="*/ 635 w 1270"/>
                <a:gd name="T19" fmla="*/ 799 h 1101"/>
                <a:gd name="T20" fmla="*/ 564 w 1270"/>
                <a:gd name="T21" fmla="*/ 870 h 1101"/>
                <a:gd name="T22" fmla="*/ 635 w 1270"/>
                <a:gd name="T23" fmla="*/ 940 h 1101"/>
                <a:gd name="T24" fmla="*/ 706 w 1270"/>
                <a:gd name="T25" fmla="*/ 870 h 1101"/>
                <a:gd name="T26" fmla="*/ 635 w 1270"/>
                <a:gd name="T27" fmla="*/ 79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0" h="1101">
                  <a:moveTo>
                    <a:pt x="1270" y="1101"/>
                  </a:moveTo>
                  <a:lnTo>
                    <a:pt x="0" y="1101"/>
                  </a:lnTo>
                  <a:lnTo>
                    <a:pt x="635" y="0"/>
                  </a:lnTo>
                  <a:lnTo>
                    <a:pt x="1270" y="1101"/>
                  </a:lnTo>
                  <a:close/>
                  <a:moveTo>
                    <a:pt x="579" y="320"/>
                  </a:moveTo>
                  <a:lnTo>
                    <a:pt x="579" y="716"/>
                  </a:lnTo>
                  <a:lnTo>
                    <a:pt x="691" y="716"/>
                  </a:lnTo>
                  <a:lnTo>
                    <a:pt x="691" y="320"/>
                  </a:lnTo>
                  <a:lnTo>
                    <a:pt x="579" y="320"/>
                  </a:lnTo>
                  <a:close/>
                  <a:moveTo>
                    <a:pt x="635" y="799"/>
                  </a:moveTo>
                  <a:cubicBezTo>
                    <a:pt x="596" y="799"/>
                    <a:pt x="564" y="831"/>
                    <a:pt x="564" y="870"/>
                  </a:cubicBezTo>
                  <a:cubicBezTo>
                    <a:pt x="564" y="909"/>
                    <a:pt x="596" y="940"/>
                    <a:pt x="635" y="940"/>
                  </a:cubicBezTo>
                  <a:cubicBezTo>
                    <a:pt x="674" y="940"/>
                    <a:pt x="706" y="909"/>
                    <a:pt x="706" y="870"/>
                  </a:cubicBezTo>
                  <a:cubicBezTo>
                    <a:pt x="706" y="831"/>
                    <a:pt x="674" y="799"/>
                    <a:pt x="635" y="799"/>
                  </a:cubicBez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8" name="Error Icon" hidden="1">
              <a:extLst>
                <a:ext uri="{FF2B5EF4-FFF2-40B4-BE49-F238E27FC236}">
                  <a16:creationId xmlns:a16="http://schemas.microsoft.com/office/drawing/2014/main" id="{8017B751-42CE-4FF3-A369-C3ED4F5BC7E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70507"/>
              <a:ext cx="398463" cy="395287"/>
            </a:xfrm>
            <a:custGeom>
              <a:avLst/>
              <a:gdLst>
                <a:gd name="T0" fmla="*/ 1101 w 1101"/>
                <a:gd name="T1" fmla="*/ 778 h 1100"/>
                <a:gd name="T2" fmla="*/ 778 w 1101"/>
                <a:gd name="T3" fmla="*/ 1100 h 1100"/>
                <a:gd name="T4" fmla="*/ 322 w 1101"/>
                <a:gd name="T5" fmla="*/ 1100 h 1100"/>
                <a:gd name="T6" fmla="*/ 0 w 1101"/>
                <a:gd name="T7" fmla="*/ 778 h 1100"/>
                <a:gd name="T8" fmla="*/ 0 w 1101"/>
                <a:gd name="T9" fmla="*/ 322 h 1100"/>
                <a:gd name="T10" fmla="*/ 322 w 1101"/>
                <a:gd name="T11" fmla="*/ 0 h 1100"/>
                <a:gd name="T12" fmla="*/ 778 w 1101"/>
                <a:gd name="T13" fmla="*/ 0 h 1100"/>
                <a:gd name="T14" fmla="*/ 1101 w 1101"/>
                <a:gd name="T15" fmla="*/ 322 h 1100"/>
                <a:gd name="T16" fmla="*/ 1101 w 1101"/>
                <a:gd name="T17" fmla="*/ 778 h 1100"/>
                <a:gd name="T18" fmla="*/ 380 w 1101"/>
                <a:gd name="T19" fmla="*/ 300 h 1100"/>
                <a:gd name="T20" fmla="*/ 301 w 1101"/>
                <a:gd name="T21" fmla="*/ 380 h 1100"/>
                <a:gd name="T22" fmla="*/ 470 w 1101"/>
                <a:gd name="T23" fmla="*/ 550 h 1100"/>
                <a:gd name="T24" fmla="*/ 301 w 1101"/>
                <a:gd name="T25" fmla="*/ 719 h 1100"/>
                <a:gd name="T26" fmla="*/ 380 w 1101"/>
                <a:gd name="T27" fmla="*/ 799 h 1100"/>
                <a:gd name="T28" fmla="*/ 550 w 1101"/>
                <a:gd name="T29" fmla="*/ 629 h 1100"/>
                <a:gd name="T30" fmla="*/ 720 w 1101"/>
                <a:gd name="T31" fmla="*/ 799 h 1100"/>
                <a:gd name="T32" fmla="*/ 800 w 1101"/>
                <a:gd name="T33" fmla="*/ 719 h 1100"/>
                <a:gd name="T34" fmla="*/ 630 w 1101"/>
                <a:gd name="T35" fmla="*/ 550 h 1100"/>
                <a:gd name="T36" fmla="*/ 800 w 1101"/>
                <a:gd name="T37" fmla="*/ 380 h 1100"/>
                <a:gd name="T38" fmla="*/ 720 w 1101"/>
                <a:gd name="T39" fmla="*/ 300 h 1100"/>
                <a:gd name="T40" fmla="*/ 550 w 1101"/>
                <a:gd name="T41" fmla="*/ 470 h 1100"/>
                <a:gd name="T42" fmla="*/ 380 w 1101"/>
                <a:gd name="T43" fmla="*/ 3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1" h="1100">
                  <a:moveTo>
                    <a:pt x="1101" y="778"/>
                  </a:moveTo>
                  <a:lnTo>
                    <a:pt x="778" y="1100"/>
                  </a:lnTo>
                  <a:lnTo>
                    <a:pt x="322" y="1100"/>
                  </a:lnTo>
                  <a:lnTo>
                    <a:pt x="0" y="778"/>
                  </a:lnTo>
                  <a:lnTo>
                    <a:pt x="0" y="322"/>
                  </a:lnTo>
                  <a:lnTo>
                    <a:pt x="322" y="0"/>
                  </a:lnTo>
                  <a:lnTo>
                    <a:pt x="778" y="0"/>
                  </a:lnTo>
                  <a:lnTo>
                    <a:pt x="1101" y="322"/>
                  </a:lnTo>
                  <a:lnTo>
                    <a:pt x="1101" y="778"/>
                  </a:lnTo>
                  <a:close/>
                  <a:moveTo>
                    <a:pt x="380" y="300"/>
                  </a:moveTo>
                  <a:lnTo>
                    <a:pt x="301" y="380"/>
                  </a:lnTo>
                  <a:lnTo>
                    <a:pt x="470" y="550"/>
                  </a:lnTo>
                  <a:lnTo>
                    <a:pt x="301" y="719"/>
                  </a:lnTo>
                  <a:lnTo>
                    <a:pt x="380" y="799"/>
                  </a:lnTo>
                  <a:lnTo>
                    <a:pt x="550" y="629"/>
                  </a:lnTo>
                  <a:lnTo>
                    <a:pt x="720" y="799"/>
                  </a:lnTo>
                  <a:lnTo>
                    <a:pt x="800" y="719"/>
                  </a:lnTo>
                  <a:lnTo>
                    <a:pt x="630" y="550"/>
                  </a:lnTo>
                  <a:lnTo>
                    <a:pt x="800" y="380"/>
                  </a:lnTo>
                  <a:lnTo>
                    <a:pt x="720" y="300"/>
                  </a:lnTo>
                  <a:lnTo>
                    <a:pt x="550" y="470"/>
                  </a:lnTo>
                  <a:lnTo>
                    <a:pt x="380" y="300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49" name="Question Icon" hidden="1">
              <a:extLst>
                <a:ext uri="{FF2B5EF4-FFF2-40B4-BE49-F238E27FC236}">
                  <a16:creationId xmlns:a16="http://schemas.microsoft.com/office/drawing/2014/main" id="{0F9665AB-D3EB-4620-B893-B07C7556D2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69713"/>
              <a:ext cx="398463" cy="396875"/>
            </a:xfrm>
            <a:custGeom>
              <a:avLst/>
              <a:gdLst>
                <a:gd name="T0" fmla="*/ 1101 w 1101"/>
                <a:gd name="T1" fmla="*/ 551 h 1101"/>
                <a:gd name="T2" fmla="*/ 550 w 1101"/>
                <a:gd name="T3" fmla="*/ 1101 h 1101"/>
                <a:gd name="T4" fmla="*/ 0 w 1101"/>
                <a:gd name="T5" fmla="*/ 551 h 1101"/>
                <a:gd name="T6" fmla="*/ 550 w 1101"/>
                <a:gd name="T7" fmla="*/ 0 h 1101"/>
                <a:gd name="T8" fmla="*/ 1101 w 1101"/>
                <a:gd name="T9" fmla="*/ 551 h 1101"/>
                <a:gd name="T10" fmla="*/ 596 w 1101"/>
                <a:gd name="T11" fmla="*/ 685 h 1101"/>
                <a:gd name="T12" fmla="*/ 509 w 1101"/>
                <a:gd name="T13" fmla="*/ 685 h 1101"/>
                <a:gd name="T14" fmla="*/ 509 w 1101"/>
                <a:gd name="T15" fmla="*/ 625 h 1101"/>
                <a:gd name="T16" fmla="*/ 521 w 1101"/>
                <a:gd name="T17" fmla="*/ 577 h 1101"/>
                <a:gd name="T18" fmla="*/ 575 w 1101"/>
                <a:gd name="T19" fmla="*/ 527 h 1101"/>
                <a:gd name="T20" fmla="*/ 638 w 1101"/>
                <a:gd name="T21" fmla="*/ 424 h 1101"/>
                <a:gd name="T22" fmla="*/ 614 w 1101"/>
                <a:gd name="T23" fmla="*/ 359 h 1101"/>
                <a:gd name="T24" fmla="*/ 549 w 1101"/>
                <a:gd name="T25" fmla="*/ 334 h 1101"/>
                <a:gd name="T26" fmla="*/ 440 w 1101"/>
                <a:gd name="T27" fmla="*/ 462 h 1101"/>
                <a:gd name="T28" fmla="*/ 343 w 1101"/>
                <a:gd name="T29" fmla="*/ 445 h 1101"/>
                <a:gd name="T30" fmla="*/ 413 w 1101"/>
                <a:gd name="T31" fmla="*/ 295 h 1101"/>
                <a:gd name="T32" fmla="*/ 561 w 1101"/>
                <a:gd name="T33" fmla="*/ 241 h 1101"/>
                <a:gd name="T34" fmla="*/ 702 w 1101"/>
                <a:gd name="T35" fmla="*/ 291 h 1101"/>
                <a:gd name="T36" fmla="*/ 758 w 1101"/>
                <a:gd name="T37" fmla="*/ 418 h 1101"/>
                <a:gd name="T38" fmla="*/ 743 w 1101"/>
                <a:gd name="T39" fmla="*/ 489 h 1101"/>
                <a:gd name="T40" fmla="*/ 707 w 1101"/>
                <a:gd name="T41" fmla="*/ 541 h 1101"/>
                <a:gd name="T42" fmla="*/ 624 w 1101"/>
                <a:gd name="T43" fmla="*/ 606 h 1101"/>
                <a:gd name="T44" fmla="*/ 601 w 1101"/>
                <a:gd name="T45" fmla="*/ 632 h 1101"/>
                <a:gd name="T46" fmla="*/ 596 w 1101"/>
                <a:gd name="T47" fmla="*/ 685 h 1101"/>
                <a:gd name="T48" fmla="*/ 614 w 1101"/>
                <a:gd name="T49" fmla="*/ 749 h 1101"/>
                <a:gd name="T50" fmla="*/ 614 w 1101"/>
                <a:gd name="T51" fmla="*/ 861 h 1101"/>
                <a:gd name="T52" fmla="*/ 509 w 1101"/>
                <a:gd name="T53" fmla="*/ 861 h 1101"/>
                <a:gd name="T54" fmla="*/ 509 w 1101"/>
                <a:gd name="T55" fmla="*/ 749 h 1101"/>
                <a:gd name="T56" fmla="*/ 614 w 1101"/>
                <a:gd name="T57" fmla="*/ 74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1" h="1101">
                  <a:moveTo>
                    <a:pt x="1101" y="551"/>
                  </a:moveTo>
                  <a:cubicBezTo>
                    <a:pt x="1101" y="854"/>
                    <a:pt x="854" y="1101"/>
                    <a:pt x="550" y="1101"/>
                  </a:cubicBezTo>
                  <a:cubicBezTo>
                    <a:pt x="246" y="1101"/>
                    <a:pt x="0" y="854"/>
                    <a:pt x="0" y="551"/>
                  </a:cubicBezTo>
                  <a:cubicBezTo>
                    <a:pt x="0" y="247"/>
                    <a:pt x="246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  <a:moveTo>
                    <a:pt x="596" y="685"/>
                  </a:moveTo>
                  <a:lnTo>
                    <a:pt x="509" y="685"/>
                  </a:lnTo>
                  <a:lnTo>
                    <a:pt x="509" y="625"/>
                  </a:lnTo>
                  <a:cubicBezTo>
                    <a:pt x="509" y="605"/>
                    <a:pt x="513" y="589"/>
                    <a:pt x="521" y="577"/>
                  </a:cubicBezTo>
                  <a:cubicBezTo>
                    <a:pt x="529" y="565"/>
                    <a:pt x="547" y="549"/>
                    <a:pt x="575" y="527"/>
                  </a:cubicBezTo>
                  <a:cubicBezTo>
                    <a:pt x="617" y="495"/>
                    <a:pt x="638" y="460"/>
                    <a:pt x="638" y="424"/>
                  </a:cubicBezTo>
                  <a:cubicBezTo>
                    <a:pt x="638" y="397"/>
                    <a:pt x="630" y="375"/>
                    <a:pt x="614" y="359"/>
                  </a:cubicBezTo>
                  <a:cubicBezTo>
                    <a:pt x="597" y="343"/>
                    <a:pt x="576" y="334"/>
                    <a:pt x="549" y="334"/>
                  </a:cubicBezTo>
                  <a:cubicBezTo>
                    <a:pt x="488" y="334"/>
                    <a:pt x="451" y="377"/>
                    <a:pt x="440" y="462"/>
                  </a:cubicBezTo>
                  <a:lnTo>
                    <a:pt x="343" y="445"/>
                  </a:lnTo>
                  <a:cubicBezTo>
                    <a:pt x="349" y="381"/>
                    <a:pt x="372" y="331"/>
                    <a:pt x="413" y="295"/>
                  </a:cubicBezTo>
                  <a:cubicBezTo>
                    <a:pt x="454" y="259"/>
                    <a:pt x="503" y="241"/>
                    <a:pt x="561" y="241"/>
                  </a:cubicBezTo>
                  <a:cubicBezTo>
                    <a:pt x="618" y="241"/>
                    <a:pt x="665" y="257"/>
                    <a:pt x="702" y="291"/>
                  </a:cubicBezTo>
                  <a:cubicBezTo>
                    <a:pt x="739" y="325"/>
                    <a:pt x="758" y="367"/>
                    <a:pt x="758" y="418"/>
                  </a:cubicBezTo>
                  <a:cubicBezTo>
                    <a:pt x="758" y="443"/>
                    <a:pt x="753" y="467"/>
                    <a:pt x="743" y="489"/>
                  </a:cubicBezTo>
                  <a:cubicBezTo>
                    <a:pt x="732" y="512"/>
                    <a:pt x="721" y="529"/>
                    <a:pt x="707" y="541"/>
                  </a:cubicBezTo>
                  <a:cubicBezTo>
                    <a:pt x="694" y="554"/>
                    <a:pt x="667" y="575"/>
                    <a:pt x="624" y="606"/>
                  </a:cubicBezTo>
                  <a:cubicBezTo>
                    <a:pt x="612" y="615"/>
                    <a:pt x="605" y="624"/>
                    <a:pt x="601" y="632"/>
                  </a:cubicBezTo>
                  <a:cubicBezTo>
                    <a:pt x="598" y="640"/>
                    <a:pt x="596" y="658"/>
                    <a:pt x="596" y="685"/>
                  </a:cubicBezTo>
                  <a:close/>
                  <a:moveTo>
                    <a:pt x="614" y="749"/>
                  </a:moveTo>
                  <a:lnTo>
                    <a:pt x="614" y="861"/>
                  </a:lnTo>
                  <a:lnTo>
                    <a:pt x="509" y="861"/>
                  </a:lnTo>
                  <a:lnTo>
                    <a:pt x="509" y="749"/>
                  </a:lnTo>
                  <a:lnTo>
                    <a:pt x="614" y="749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F6731C9E-9304-41E1-9B9F-1E272E4C8722}"/>
              </a:ext>
            </a:extLst>
          </p:cNvPr>
          <p:cNvGrpSpPr/>
          <p:nvPr/>
        </p:nvGrpSpPr>
        <p:grpSpPr>
          <a:xfrm>
            <a:off x="7434974" y="2389607"/>
            <a:ext cx="811222" cy="242912"/>
            <a:chOff x="5741867" y="5298604"/>
            <a:chExt cx="811222" cy="242912"/>
          </a:xfrm>
        </p:grpSpPr>
        <p:sp>
          <p:nvSpPr>
            <p:cNvPr id="231" name="Flyout">
              <a:extLst>
                <a:ext uri="{FF2B5EF4-FFF2-40B4-BE49-F238E27FC236}">
                  <a16:creationId xmlns:a16="http://schemas.microsoft.com/office/drawing/2014/main" id="{AF998C1C-10F7-4922-888A-28640666C1AE}"/>
                </a:ext>
              </a:extLst>
            </p:cNvPr>
            <p:cNvSpPr/>
            <p:nvPr/>
          </p:nvSpPr>
          <p:spPr>
            <a:xfrm>
              <a:off x="5741867" y="5298604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32" name="Flyout">
              <a:extLst>
                <a:ext uri="{FF2B5EF4-FFF2-40B4-BE49-F238E27FC236}">
                  <a16:creationId xmlns:a16="http://schemas.microsoft.com/office/drawing/2014/main" id="{BD48BF7F-C624-4776-8B4F-3A6997E03C19}"/>
                </a:ext>
              </a:extLst>
            </p:cNvPr>
            <p:cNvSpPr/>
            <p:nvPr/>
          </p:nvSpPr>
          <p:spPr>
            <a:xfrm>
              <a:off x="6167889" y="5298604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</a:p>
          </p:txBody>
        </p:sp>
      </p:grpSp>
      <p:sp>
        <p:nvSpPr>
          <p:cNvPr id="250" name="사각형: 둥근 모서리 249">
            <a:extLst>
              <a:ext uri="{FF2B5EF4-FFF2-40B4-BE49-F238E27FC236}">
                <a16:creationId xmlns:a16="http://schemas.microsoft.com/office/drawing/2014/main" id="{0AA2D441-CCC6-45BE-AFFE-F393A4F2FB5B}"/>
              </a:ext>
            </a:extLst>
          </p:cNvPr>
          <p:cNvSpPr/>
          <p:nvPr/>
        </p:nvSpPr>
        <p:spPr>
          <a:xfrm>
            <a:off x="5460197" y="1561295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1" name="타원 250">
            <a:extLst>
              <a:ext uri="{FF2B5EF4-FFF2-40B4-BE49-F238E27FC236}">
                <a16:creationId xmlns:a16="http://schemas.microsoft.com/office/drawing/2014/main" id="{365FCB74-0E9D-4C4D-9BBD-03050B6659B4}"/>
              </a:ext>
            </a:extLst>
          </p:cNvPr>
          <p:cNvSpPr>
            <a:spLocks noChangeAspect="1"/>
          </p:cNvSpPr>
          <p:nvPr/>
        </p:nvSpPr>
        <p:spPr>
          <a:xfrm>
            <a:off x="5347995" y="156714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68" name="Window Body">
            <a:extLst>
              <a:ext uri="{FF2B5EF4-FFF2-40B4-BE49-F238E27FC236}">
                <a16:creationId xmlns:a16="http://schemas.microsoft.com/office/drawing/2014/main" id="{EFEFDC93-F5F4-4DE6-AD66-C3E511DF45B7}"/>
              </a:ext>
            </a:extLst>
          </p:cNvPr>
          <p:cNvSpPr/>
          <p:nvPr/>
        </p:nvSpPr>
        <p:spPr>
          <a:xfrm>
            <a:off x="5647875" y="3147139"/>
            <a:ext cx="2721221" cy="1078302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69" name="Text">
            <a:extLst>
              <a:ext uri="{FF2B5EF4-FFF2-40B4-BE49-F238E27FC236}">
                <a16:creationId xmlns:a16="http://schemas.microsoft.com/office/drawing/2014/main" id="{3AC138D5-1ADF-4244-ACEE-424A0B522FBD}"/>
              </a:ext>
            </a:extLst>
          </p:cNvPr>
          <p:cNvSpPr txBox="1"/>
          <p:nvPr/>
        </p:nvSpPr>
        <p:spPr>
          <a:xfrm>
            <a:off x="6158799" y="3308378"/>
            <a:ext cx="2294511" cy="442540"/>
          </a:xfrm>
          <a:prstGeom prst="rect">
            <a:avLst/>
          </a:prstGeom>
          <a:noFill/>
        </p:spPr>
        <p:txBody>
          <a:bodyPr wrap="square" lIns="73152" tIns="36576" rIns="73152" bIns="3657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해당 대화를 회수하시겠습니까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상대방 대화창에서도 회수됩니다</a:t>
            </a:r>
            <a:r>
              <a:rPr kumimoji="0" lang="en-US" altLang="ko-KR" sz="8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70" name="Icons">
            <a:extLst>
              <a:ext uri="{FF2B5EF4-FFF2-40B4-BE49-F238E27FC236}">
                <a16:creationId xmlns:a16="http://schemas.microsoft.com/office/drawing/2014/main" id="{EF5178F1-9FD5-4EB9-910E-FE7347AE34AC}"/>
              </a:ext>
            </a:extLst>
          </p:cNvPr>
          <p:cNvGrpSpPr/>
          <p:nvPr/>
        </p:nvGrpSpPr>
        <p:grpSpPr>
          <a:xfrm>
            <a:off x="5717546" y="3342271"/>
            <a:ext cx="457200" cy="396875"/>
            <a:chOff x="773534" y="1669713"/>
            <a:chExt cx="457200" cy="396875"/>
          </a:xfrm>
        </p:grpSpPr>
        <p:sp>
          <p:nvSpPr>
            <p:cNvPr id="325" name="Info Icon">
              <a:extLst>
                <a:ext uri="{FF2B5EF4-FFF2-40B4-BE49-F238E27FC236}">
                  <a16:creationId xmlns:a16="http://schemas.microsoft.com/office/drawing/2014/main" id="{E7F6512F-F2F2-4CE2-BF04-CA3C8AF9D9B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3697" y="1670507"/>
              <a:ext cx="396875" cy="395287"/>
            </a:xfrm>
            <a:custGeom>
              <a:avLst/>
              <a:gdLst>
                <a:gd name="T0" fmla="*/ 550 w 1101"/>
                <a:gd name="T1" fmla="*/ 231 h 1101"/>
                <a:gd name="T2" fmla="*/ 480 w 1101"/>
                <a:gd name="T3" fmla="*/ 301 h 1101"/>
                <a:gd name="T4" fmla="*/ 550 w 1101"/>
                <a:gd name="T5" fmla="*/ 372 h 1101"/>
                <a:gd name="T6" fmla="*/ 621 w 1101"/>
                <a:gd name="T7" fmla="*/ 301 h 1101"/>
                <a:gd name="T8" fmla="*/ 550 w 1101"/>
                <a:gd name="T9" fmla="*/ 231 h 1101"/>
                <a:gd name="T10" fmla="*/ 494 w 1101"/>
                <a:gd name="T11" fmla="*/ 455 h 1101"/>
                <a:gd name="T12" fmla="*/ 494 w 1101"/>
                <a:gd name="T13" fmla="*/ 851 h 1101"/>
                <a:gd name="T14" fmla="*/ 607 w 1101"/>
                <a:gd name="T15" fmla="*/ 851 h 1101"/>
                <a:gd name="T16" fmla="*/ 607 w 1101"/>
                <a:gd name="T17" fmla="*/ 455 h 1101"/>
                <a:gd name="T18" fmla="*/ 494 w 1101"/>
                <a:gd name="T19" fmla="*/ 455 h 1101"/>
                <a:gd name="T20" fmla="*/ 1101 w 1101"/>
                <a:gd name="T21" fmla="*/ 551 h 1101"/>
                <a:gd name="T22" fmla="*/ 550 w 1101"/>
                <a:gd name="T23" fmla="*/ 1101 h 1101"/>
                <a:gd name="T24" fmla="*/ 0 w 1101"/>
                <a:gd name="T25" fmla="*/ 551 h 1101"/>
                <a:gd name="T26" fmla="*/ 550 w 1101"/>
                <a:gd name="T27" fmla="*/ 0 h 1101"/>
                <a:gd name="T28" fmla="*/ 1101 w 1101"/>
                <a:gd name="T29" fmla="*/ 55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1" h="1101">
                  <a:moveTo>
                    <a:pt x="550" y="231"/>
                  </a:moveTo>
                  <a:cubicBezTo>
                    <a:pt x="511" y="231"/>
                    <a:pt x="480" y="262"/>
                    <a:pt x="480" y="301"/>
                  </a:cubicBezTo>
                  <a:cubicBezTo>
                    <a:pt x="480" y="340"/>
                    <a:pt x="511" y="372"/>
                    <a:pt x="550" y="372"/>
                  </a:cubicBezTo>
                  <a:cubicBezTo>
                    <a:pt x="589" y="372"/>
                    <a:pt x="621" y="340"/>
                    <a:pt x="621" y="301"/>
                  </a:cubicBezTo>
                  <a:cubicBezTo>
                    <a:pt x="621" y="262"/>
                    <a:pt x="589" y="231"/>
                    <a:pt x="550" y="231"/>
                  </a:cubicBezTo>
                  <a:close/>
                  <a:moveTo>
                    <a:pt x="494" y="455"/>
                  </a:moveTo>
                  <a:lnTo>
                    <a:pt x="494" y="851"/>
                  </a:lnTo>
                  <a:lnTo>
                    <a:pt x="607" y="851"/>
                  </a:lnTo>
                  <a:lnTo>
                    <a:pt x="607" y="455"/>
                  </a:lnTo>
                  <a:lnTo>
                    <a:pt x="494" y="455"/>
                  </a:lnTo>
                  <a:close/>
                  <a:moveTo>
                    <a:pt x="1101" y="551"/>
                  </a:moveTo>
                  <a:cubicBezTo>
                    <a:pt x="1101" y="855"/>
                    <a:pt x="854" y="1101"/>
                    <a:pt x="550" y="1101"/>
                  </a:cubicBezTo>
                  <a:cubicBezTo>
                    <a:pt x="247" y="1101"/>
                    <a:pt x="0" y="855"/>
                    <a:pt x="0" y="551"/>
                  </a:cubicBezTo>
                  <a:cubicBezTo>
                    <a:pt x="0" y="247"/>
                    <a:pt x="247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1" name="Warning Icon" hidden="1">
              <a:extLst>
                <a:ext uri="{FF2B5EF4-FFF2-40B4-BE49-F238E27FC236}">
                  <a16:creationId xmlns:a16="http://schemas.microsoft.com/office/drawing/2014/main" id="{44DB7557-085D-42CF-958D-E518D6F0C42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534" y="1670507"/>
              <a:ext cx="457200" cy="395287"/>
            </a:xfrm>
            <a:custGeom>
              <a:avLst/>
              <a:gdLst>
                <a:gd name="T0" fmla="*/ 1270 w 1270"/>
                <a:gd name="T1" fmla="*/ 1101 h 1101"/>
                <a:gd name="T2" fmla="*/ 0 w 1270"/>
                <a:gd name="T3" fmla="*/ 1101 h 1101"/>
                <a:gd name="T4" fmla="*/ 635 w 1270"/>
                <a:gd name="T5" fmla="*/ 0 h 1101"/>
                <a:gd name="T6" fmla="*/ 1270 w 1270"/>
                <a:gd name="T7" fmla="*/ 1101 h 1101"/>
                <a:gd name="T8" fmla="*/ 579 w 1270"/>
                <a:gd name="T9" fmla="*/ 320 h 1101"/>
                <a:gd name="T10" fmla="*/ 579 w 1270"/>
                <a:gd name="T11" fmla="*/ 716 h 1101"/>
                <a:gd name="T12" fmla="*/ 691 w 1270"/>
                <a:gd name="T13" fmla="*/ 716 h 1101"/>
                <a:gd name="T14" fmla="*/ 691 w 1270"/>
                <a:gd name="T15" fmla="*/ 320 h 1101"/>
                <a:gd name="T16" fmla="*/ 579 w 1270"/>
                <a:gd name="T17" fmla="*/ 320 h 1101"/>
                <a:gd name="T18" fmla="*/ 635 w 1270"/>
                <a:gd name="T19" fmla="*/ 799 h 1101"/>
                <a:gd name="T20" fmla="*/ 564 w 1270"/>
                <a:gd name="T21" fmla="*/ 870 h 1101"/>
                <a:gd name="T22" fmla="*/ 635 w 1270"/>
                <a:gd name="T23" fmla="*/ 940 h 1101"/>
                <a:gd name="T24" fmla="*/ 706 w 1270"/>
                <a:gd name="T25" fmla="*/ 870 h 1101"/>
                <a:gd name="T26" fmla="*/ 635 w 1270"/>
                <a:gd name="T27" fmla="*/ 79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0" h="1101">
                  <a:moveTo>
                    <a:pt x="1270" y="1101"/>
                  </a:moveTo>
                  <a:lnTo>
                    <a:pt x="0" y="1101"/>
                  </a:lnTo>
                  <a:lnTo>
                    <a:pt x="635" y="0"/>
                  </a:lnTo>
                  <a:lnTo>
                    <a:pt x="1270" y="1101"/>
                  </a:lnTo>
                  <a:close/>
                  <a:moveTo>
                    <a:pt x="579" y="320"/>
                  </a:moveTo>
                  <a:lnTo>
                    <a:pt x="579" y="716"/>
                  </a:lnTo>
                  <a:lnTo>
                    <a:pt x="691" y="716"/>
                  </a:lnTo>
                  <a:lnTo>
                    <a:pt x="691" y="320"/>
                  </a:lnTo>
                  <a:lnTo>
                    <a:pt x="579" y="320"/>
                  </a:lnTo>
                  <a:close/>
                  <a:moveTo>
                    <a:pt x="635" y="799"/>
                  </a:moveTo>
                  <a:cubicBezTo>
                    <a:pt x="596" y="799"/>
                    <a:pt x="564" y="831"/>
                    <a:pt x="564" y="870"/>
                  </a:cubicBezTo>
                  <a:cubicBezTo>
                    <a:pt x="564" y="909"/>
                    <a:pt x="596" y="940"/>
                    <a:pt x="635" y="940"/>
                  </a:cubicBezTo>
                  <a:cubicBezTo>
                    <a:pt x="674" y="940"/>
                    <a:pt x="706" y="909"/>
                    <a:pt x="706" y="870"/>
                  </a:cubicBezTo>
                  <a:cubicBezTo>
                    <a:pt x="706" y="831"/>
                    <a:pt x="674" y="799"/>
                    <a:pt x="635" y="799"/>
                  </a:cubicBez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2" name="Error Icon" hidden="1">
              <a:extLst>
                <a:ext uri="{FF2B5EF4-FFF2-40B4-BE49-F238E27FC236}">
                  <a16:creationId xmlns:a16="http://schemas.microsoft.com/office/drawing/2014/main" id="{485C966A-1562-4E3E-9E36-ECB68D7D38C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70507"/>
              <a:ext cx="398463" cy="395287"/>
            </a:xfrm>
            <a:custGeom>
              <a:avLst/>
              <a:gdLst>
                <a:gd name="T0" fmla="*/ 1101 w 1101"/>
                <a:gd name="T1" fmla="*/ 778 h 1100"/>
                <a:gd name="T2" fmla="*/ 778 w 1101"/>
                <a:gd name="T3" fmla="*/ 1100 h 1100"/>
                <a:gd name="T4" fmla="*/ 322 w 1101"/>
                <a:gd name="T5" fmla="*/ 1100 h 1100"/>
                <a:gd name="T6" fmla="*/ 0 w 1101"/>
                <a:gd name="T7" fmla="*/ 778 h 1100"/>
                <a:gd name="T8" fmla="*/ 0 w 1101"/>
                <a:gd name="T9" fmla="*/ 322 h 1100"/>
                <a:gd name="T10" fmla="*/ 322 w 1101"/>
                <a:gd name="T11" fmla="*/ 0 h 1100"/>
                <a:gd name="T12" fmla="*/ 778 w 1101"/>
                <a:gd name="T13" fmla="*/ 0 h 1100"/>
                <a:gd name="T14" fmla="*/ 1101 w 1101"/>
                <a:gd name="T15" fmla="*/ 322 h 1100"/>
                <a:gd name="T16" fmla="*/ 1101 w 1101"/>
                <a:gd name="T17" fmla="*/ 778 h 1100"/>
                <a:gd name="T18" fmla="*/ 380 w 1101"/>
                <a:gd name="T19" fmla="*/ 300 h 1100"/>
                <a:gd name="T20" fmla="*/ 301 w 1101"/>
                <a:gd name="T21" fmla="*/ 380 h 1100"/>
                <a:gd name="T22" fmla="*/ 470 w 1101"/>
                <a:gd name="T23" fmla="*/ 550 h 1100"/>
                <a:gd name="T24" fmla="*/ 301 w 1101"/>
                <a:gd name="T25" fmla="*/ 719 h 1100"/>
                <a:gd name="T26" fmla="*/ 380 w 1101"/>
                <a:gd name="T27" fmla="*/ 799 h 1100"/>
                <a:gd name="T28" fmla="*/ 550 w 1101"/>
                <a:gd name="T29" fmla="*/ 629 h 1100"/>
                <a:gd name="T30" fmla="*/ 720 w 1101"/>
                <a:gd name="T31" fmla="*/ 799 h 1100"/>
                <a:gd name="T32" fmla="*/ 800 w 1101"/>
                <a:gd name="T33" fmla="*/ 719 h 1100"/>
                <a:gd name="T34" fmla="*/ 630 w 1101"/>
                <a:gd name="T35" fmla="*/ 550 h 1100"/>
                <a:gd name="T36" fmla="*/ 800 w 1101"/>
                <a:gd name="T37" fmla="*/ 380 h 1100"/>
                <a:gd name="T38" fmla="*/ 720 w 1101"/>
                <a:gd name="T39" fmla="*/ 300 h 1100"/>
                <a:gd name="T40" fmla="*/ 550 w 1101"/>
                <a:gd name="T41" fmla="*/ 470 h 1100"/>
                <a:gd name="T42" fmla="*/ 380 w 1101"/>
                <a:gd name="T43" fmla="*/ 3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1" h="1100">
                  <a:moveTo>
                    <a:pt x="1101" y="778"/>
                  </a:moveTo>
                  <a:lnTo>
                    <a:pt x="778" y="1100"/>
                  </a:lnTo>
                  <a:lnTo>
                    <a:pt x="322" y="1100"/>
                  </a:lnTo>
                  <a:lnTo>
                    <a:pt x="0" y="778"/>
                  </a:lnTo>
                  <a:lnTo>
                    <a:pt x="0" y="322"/>
                  </a:lnTo>
                  <a:lnTo>
                    <a:pt x="322" y="0"/>
                  </a:lnTo>
                  <a:lnTo>
                    <a:pt x="778" y="0"/>
                  </a:lnTo>
                  <a:lnTo>
                    <a:pt x="1101" y="322"/>
                  </a:lnTo>
                  <a:lnTo>
                    <a:pt x="1101" y="778"/>
                  </a:lnTo>
                  <a:close/>
                  <a:moveTo>
                    <a:pt x="380" y="300"/>
                  </a:moveTo>
                  <a:lnTo>
                    <a:pt x="301" y="380"/>
                  </a:lnTo>
                  <a:lnTo>
                    <a:pt x="470" y="550"/>
                  </a:lnTo>
                  <a:lnTo>
                    <a:pt x="301" y="719"/>
                  </a:lnTo>
                  <a:lnTo>
                    <a:pt x="380" y="799"/>
                  </a:lnTo>
                  <a:lnTo>
                    <a:pt x="550" y="629"/>
                  </a:lnTo>
                  <a:lnTo>
                    <a:pt x="720" y="799"/>
                  </a:lnTo>
                  <a:lnTo>
                    <a:pt x="800" y="719"/>
                  </a:lnTo>
                  <a:lnTo>
                    <a:pt x="630" y="550"/>
                  </a:lnTo>
                  <a:lnTo>
                    <a:pt x="800" y="380"/>
                  </a:lnTo>
                  <a:lnTo>
                    <a:pt x="720" y="300"/>
                  </a:lnTo>
                  <a:lnTo>
                    <a:pt x="550" y="470"/>
                  </a:lnTo>
                  <a:lnTo>
                    <a:pt x="380" y="300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33" name="Question Icon" hidden="1">
              <a:extLst>
                <a:ext uri="{FF2B5EF4-FFF2-40B4-BE49-F238E27FC236}">
                  <a16:creationId xmlns:a16="http://schemas.microsoft.com/office/drawing/2014/main" id="{E6521280-BFC6-41E6-846E-D80F97152B3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2903" y="1669713"/>
              <a:ext cx="398463" cy="396875"/>
            </a:xfrm>
            <a:custGeom>
              <a:avLst/>
              <a:gdLst>
                <a:gd name="T0" fmla="*/ 1101 w 1101"/>
                <a:gd name="T1" fmla="*/ 551 h 1101"/>
                <a:gd name="T2" fmla="*/ 550 w 1101"/>
                <a:gd name="T3" fmla="*/ 1101 h 1101"/>
                <a:gd name="T4" fmla="*/ 0 w 1101"/>
                <a:gd name="T5" fmla="*/ 551 h 1101"/>
                <a:gd name="T6" fmla="*/ 550 w 1101"/>
                <a:gd name="T7" fmla="*/ 0 h 1101"/>
                <a:gd name="T8" fmla="*/ 1101 w 1101"/>
                <a:gd name="T9" fmla="*/ 551 h 1101"/>
                <a:gd name="T10" fmla="*/ 596 w 1101"/>
                <a:gd name="T11" fmla="*/ 685 h 1101"/>
                <a:gd name="T12" fmla="*/ 509 w 1101"/>
                <a:gd name="T13" fmla="*/ 685 h 1101"/>
                <a:gd name="T14" fmla="*/ 509 w 1101"/>
                <a:gd name="T15" fmla="*/ 625 h 1101"/>
                <a:gd name="T16" fmla="*/ 521 w 1101"/>
                <a:gd name="T17" fmla="*/ 577 h 1101"/>
                <a:gd name="T18" fmla="*/ 575 w 1101"/>
                <a:gd name="T19" fmla="*/ 527 h 1101"/>
                <a:gd name="T20" fmla="*/ 638 w 1101"/>
                <a:gd name="T21" fmla="*/ 424 h 1101"/>
                <a:gd name="T22" fmla="*/ 614 w 1101"/>
                <a:gd name="T23" fmla="*/ 359 h 1101"/>
                <a:gd name="T24" fmla="*/ 549 w 1101"/>
                <a:gd name="T25" fmla="*/ 334 h 1101"/>
                <a:gd name="T26" fmla="*/ 440 w 1101"/>
                <a:gd name="T27" fmla="*/ 462 h 1101"/>
                <a:gd name="T28" fmla="*/ 343 w 1101"/>
                <a:gd name="T29" fmla="*/ 445 h 1101"/>
                <a:gd name="T30" fmla="*/ 413 w 1101"/>
                <a:gd name="T31" fmla="*/ 295 h 1101"/>
                <a:gd name="T32" fmla="*/ 561 w 1101"/>
                <a:gd name="T33" fmla="*/ 241 h 1101"/>
                <a:gd name="T34" fmla="*/ 702 w 1101"/>
                <a:gd name="T35" fmla="*/ 291 h 1101"/>
                <a:gd name="T36" fmla="*/ 758 w 1101"/>
                <a:gd name="T37" fmla="*/ 418 h 1101"/>
                <a:gd name="T38" fmla="*/ 743 w 1101"/>
                <a:gd name="T39" fmla="*/ 489 h 1101"/>
                <a:gd name="T40" fmla="*/ 707 w 1101"/>
                <a:gd name="T41" fmla="*/ 541 h 1101"/>
                <a:gd name="T42" fmla="*/ 624 w 1101"/>
                <a:gd name="T43" fmla="*/ 606 h 1101"/>
                <a:gd name="T44" fmla="*/ 601 w 1101"/>
                <a:gd name="T45" fmla="*/ 632 h 1101"/>
                <a:gd name="T46" fmla="*/ 596 w 1101"/>
                <a:gd name="T47" fmla="*/ 685 h 1101"/>
                <a:gd name="T48" fmla="*/ 614 w 1101"/>
                <a:gd name="T49" fmla="*/ 749 h 1101"/>
                <a:gd name="T50" fmla="*/ 614 w 1101"/>
                <a:gd name="T51" fmla="*/ 861 h 1101"/>
                <a:gd name="T52" fmla="*/ 509 w 1101"/>
                <a:gd name="T53" fmla="*/ 861 h 1101"/>
                <a:gd name="T54" fmla="*/ 509 w 1101"/>
                <a:gd name="T55" fmla="*/ 749 h 1101"/>
                <a:gd name="T56" fmla="*/ 614 w 1101"/>
                <a:gd name="T57" fmla="*/ 749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1" h="1101">
                  <a:moveTo>
                    <a:pt x="1101" y="551"/>
                  </a:moveTo>
                  <a:cubicBezTo>
                    <a:pt x="1101" y="854"/>
                    <a:pt x="854" y="1101"/>
                    <a:pt x="550" y="1101"/>
                  </a:cubicBezTo>
                  <a:cubicBezTo>
                    <a:pt x="246" y="1101"/>
                    <a:pt x="0" y="854"/>
                    <a:pt x="0" y="551"/>
                  </a:cubicBezTo>
                  <a:cubicBezTo>
                    <a:pt x="0" y="247"/>
                    <a:pt x="246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  <a:moveTo>
                    <a:pt x="596" y="685"/>
                  </a:moveTo>
                  <a:lnTo>
                    <a:pt x="509" y="685"/>
                  </a:lnTo>
                  <a:lnTo>
                    <a:pt x="509" y="625"/>
                  </a:lnTo>
                  <a:cubicBezTo>
                    <a:pt x="509" y="605"/>
                    <a:pt x="513" y="589"/>
                    <a:pt x="521" y="577"/>
                  </a:cubicBezTo>
                  <a:cubicBezTo>
                    <a:pt x="529" y="565"/>
                    <a:pt x="547" y="549"/>
                    <a:pt x="575" y="527"/>
                  </a:cubicBezTo>
                  <a:cubicBezTo>
                    <a:pt x="617" y="495"/>
                    <a:pt x="638" y="460"/>
                    <a:pt x="638" y="424"/>
                  </a:cubicBezTo>
                  <a:cubicBezTo>
                    <a:pt x="638" y="397"/>
                    <a:pt x="630" y="375"/>
                    <a:pt x="614" y="359"/>
                  </a:cubicBezTo>
                  <a:cubicBezTo>
                    <a:pt x="597" y="343"/>
                    <a:pt x="576" y="334"/>
                    <a:pt x="549" y="334"/>
                  </a:cubicBezTo>
                  <a:cubicBezTo>
                    <a:pt x="488" y="334"/>
                    <a:pt x="451" y="377"/>
                    <a:pt x="440" y="462"/>
                  </a:cubicBezTo>
                  <a:lnTo>
                    <a:pt x="343" y="445"/>
                  </a:lnTo>
                  <a:cubicBezTo>
                    <a:pt x="349" y="381"/>
                    <a:pt x="372" y="331"/>
                    <a:pt x="413" y="295"/>
                  </a:cubicBezTo>
                  <a:cubicBezTo>
                    <a:pt x="454" y="259"/>
                    <a:pt x="503" y="241"/>
                    <a:pt x="561" y="241"/>
                  </a:cubicBezTo>
                  <a:cubicBezTo>
                    <a:pt x="618" y="241"/>
                    <a:pt x="665" y="257"/>
                    <a:pt x="702" y="291"/>
                  </a:cubicBezTo>
                  <a:cubicBezTo>
                    <a:pt x="739" y="325"/>
                    <a:pt x="758" y="367"/>
                    <a:pt x="758" y="418"/>
                  </a:cubicBezTo>
                  <a:cubicBezTo>
                    <a:pt x="758" y="443"/>
                    <a:pt x="753" y="467"/>
                    <a:pt x="743" y="489"/>
                  </a:cubicBezTo>
                  <a:cubicBezTo>
                    <a:pt x="732" y="512"/>
                    <a:pt x="721" y="529"/>
                    <a:pt x="707" y="541"/>
                  </a:cubicBezTo>
                  <a:cubicBezTo>
                    <a:pt x="694" y="554"/>
                    <a:pt x="667" y="575"/>
                    <a:pt x="624" y="606"/>
                  </a:cubicBezTo>
                  <a:cubicBezTo>
                    <a:pt x="612" y="615"/>
                    <a:pt x="605" y="624"/>
                    <a:pt x="601" y="632"/>
                  </a:cubicBezTo>
                  <a:cubicBezTo>
                    <a:pt x="598" y="640"/>
                    <a:pt x="596" y="658"/>
                    <a:pt x="596" y="685"/>
                  </a:cubicBezTo>
                  <a:close/>
                  <a:moveTo>
                    <a:pt x="614" y="749"/>
                  </a:moveTo>
                  <a:lnTo>
                    <a:pt x="614" y="861"/>
                  </a:lnTo>
                  <a:lnTo>
                    <a:pt x="509" y="861"/>
                  </a:lnTo>
                  <a:lnTo>
                    <a:pt x="509" y="749"/>
                  </a:lnTo>
                  <a:lnTo>
                    <a:pt x="614" y="749"/>
                  </a:lnTo>
                  <a:close/>
                </a:path>
              </a:pathLst>
            </a:custGeom>
            <a:noFill/>
            <a:ln w="6350" cap="rnd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34" name="그룹 333">
            <a:extLst>
              <a:ext uri="{FF2B5EF4-FFF2-40B4-BE49-F238E27FC236}">
                <a16:creationId xmlns:a16="http://schemas.microsoft.com/office/drawing/2014/main" id="{AA6887A2-108D-4912-B6B6-8F15CEE5CF84}"/>
              </a:ext>
            </a:extLst>
          </p:cNvPr>
          <p:cNvGrpSpPr/>
          <p:nvPr/>
        </p:nvGrpSpPr>
        <p:grpSpPr>
          <a:xfrm>
            <a:off x="7452137" y="3866723"/>
            <a:ext cx="811222" cy="242912"/>
            <a:chOff x="5741867" y="5298604"/>
            <a:chExt cx="811222" cy="242912"/>
          </a:xfrm>
        </p:grpSpPr>
        <p:sp>
          <p:nvSpPr>
            <p:cNvPr id="335" name="Flyout">
              <a:extLst>
                <a:ext uri="{FF2B5EF4-FFF2-40B4-BE49-F238E27FC236}">
                  <a16:creationId xmlns:a16="http://schemas.microsoft.com/office/drawing/2014/main" id="{582299BC-107E-4959-9421-23D167F1F684}"/>
                </a:ext>
              </a:extLst>
            </p:cNvPr>
            <p:cNvSpPr/>
            <p:nvPr/>
          </p:nvSpPr>
          <p:spPr>
            <a:xfrm>
              <a:off x="5741867" y="5298604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6" name="Flyout">
              <a:extLst>
                <a:ext uri="{FF2B5EF4-FFF2-40B4-BE49-F238E27FC236}">
                  <a16:creationId xmlns:a16="http://schemas.microsoft.com/office/drawing/2014/main" id="{2BAD8F21-8215-4B0B-AAA1-09EC57E04B3A}"/>
                </a:ext>
              </a:extLst>
            </p:cNvPr>
            <p:cNvSpPr/>
            <p:nvPr/>
          </p:nvSpPr>
          <p:spPr>
            <a:xfrm>
              <a:off x="6167889" y="5298604"/>
              <a:ext cx="385200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</a:p>
          </p:txBody>
        </p:sp>
      </p:grpSp>
      <p:sp>
        <p:nvSpPr>
          <p:cNvPr id="339" name="사각형: 둥근 모서리 338">
            <a:extLst>
              <a:ext uri="{FF2B5EF4-FFF2-40B4-BE49-F238E27FC236}">
                <a16:creationId xmlns:a16="http://schemas.microsoft.com/office/drawing/2014/main" id="{CFAA9266-1930-4D34-B0DB-25B3D49AE31A}"/>
              </a:ext>
            </a:extLst>
          </p:cNvPr>
          <p:cNvSpPr/>
          <p:nvPr/>
        </p:nvSpPr>
        <p:spPr>
          <a:xfrm>
            <a:off x="5477360" y="3055665"/>
            <a:ext cx="3038385" cy="1290547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64771759-2980-4353-965C-B50E4003CFBE}"/>
              </a:ext>
            </a:extLst>
          </p:cNvPr>
          <p:cNvSpPr>
            <a:spLocks noChangeAspect="1"/>
          </p:cNvSpPr>
          <p:nvPr/>
        </p:nvSpPr>
        <p:spPr>
          <a:xfrm>
            <a:off x="5365158" y="306151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F873927B-8CA9-4A9B-B110-4CF012C5BB6C}"/>
              </a:ext>
            </a:extLst>
          </p:cNvPr>
          <p:cNvSpPr/>
          <p:nvPr/>
        </p:nvSpPr>
        <p:spPr>
          <a:xfrm>
            <a:off x="5501713" y="5458284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47" name="직사각형 346">
            <a:extLst>
              <a:ext uri="{FF2B5EF4-FFF2-40B4-BE49-F238E27FC236}">
                <a16:creationId xmlns:a16="http://schemas.microsoft.com/office/drawing/2014/main" id="{BCA4D7B9-087A-447F-B555-5A199340F204}"/>
              </a:ext>
            </a:extLst>
          </p:cNvPr>
          <p:cNvSpPr/>
          <p:nvPr/>
        </p:nvSpPr>
        <p:spPr>
          <a:xfrm>
            <a:off x="5881624" y="5321976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50" name="사각형: 둥근 모서리 349">
            <a:extLst>
              <a:ext uri="{FF2B5EF4-FFF2-40B4-BE49-F238E27FC236}">
                <a16:creationId xmlns:a16="http://schemas.microsoft.com/office/drawing/2014/main" id="{279476C8-6D48-420C-AD29-0A9E682766BD}"/>
              </a:ext>
            </a:extLst>
          </p:cNvPr>
          <p:cNvSpPr/>
          <p:nvPr/>
        </p:nvSpPr>
        <p:spPr>
          <a:xfrm>
            <a:off x="5477360" y="4709841"/>
            <a:ext cx="2019571" cy="987358"/>
          </a:xfrm>
          <a:prstGeom prst="roundRect">
            <a:avLst>
              <a:gd name="adj" fmla="val 6634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84EB5A75-CBCA-4913-A554-AB0627129DC5}"/>
              </a:ext>
            </a:extLst>
          </p:cNvPr>
          <p:cNvSpPr>
            <a:spLocks noChangeAspect="1"/>
          </p:cNvSpPr>
          <p:nvPr/>
        </p:nvSpPr>
        <p:spPr>
          <a:xfrm>
            <a:off x="5365158" y="471568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2”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6" name="Message">
            <a:extLst>
              <a:ext uri="{FF2B5EF4-FFF2-40B4-BE49-F238E27FC236}">
                <a16:creationId xmlns:a16="http://schemas.microsoft.com/office/drawing/2014/main" id="{5B95C3AD-5B86-42A3-9218-8CD6F9F1F771}"/>
              </a:ext>
            </a:extLst>
          </p:cNvPr>
          <p:cNvSpPr/>
          <p:nvPr/>
        </p:nvSpPr>
        <p:spPr>
          <a:xfrm>
            <a:off x="6095954" y="5208248"/>
            <a:ext cx="1244712" cy="379320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indent="2667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회수된 메시지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57" name="Tip">
            <a:extLst>
              <a:ext uri="{FF2B5EF4-FFF2-40B4-BE49-F238E27FC236}">
                <a16:creationId xmlns:a16="http://schemas.microsoft.com/office/drawing/2014/main" id="{6A354AF9-D87F-4338-941F-8AF380F2DF34}"/>
              </a:ext>
            </a:extLst>
          </p:cNvPr>
          <p:cNvSpPr>
            <a:spLocks/>
          </p:cNvSpPr>
          <p:nvPr/>
        </p:nvSpPr>
        <p:spPr bwMode="auto">
          <a:xfrm>
            <a:off x="7251743" y="55013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6BB592C3-63FA-48C1-91A1-4FC14DD254C9}"/>
              </a:ext>
            </a:extLst>
          </p:cNvPr>
          <p:cNvGrpSpPr/>
          <p:nvPr/>
        </p:nvGrpSpPr>
        <p:grpSpPr>
          <a:xfrm>
            <a:off x="6201812" y="5332193"/>
            <a:ext cx="124464" cy="133214"/>
            <a:chOff x="3340543" y="3444201"/>
            <a:chExt cx="124464" cy="133214"/>
          </a:xfrm>
        </p:grpSpPr>
        <p:sp>
          <p:nvSpPr>
            <p:cNvPr id="359" name="Speech Bubble">
              <a:extLst>
                <a:ext uri="{FF2B5EF4-FFF2-40B4-BE49-F238E27FC236}">
                  <a16:creationId xmlns:a16="http://schemas.microsoft.com/office/drawing/2014/main" id="{93CECC62-FABA-4C9E-AB16-73BE0B48DDE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40543" y="3444201"/>
              <a:ext cx="124464" cy="125696"/>
            </a:xfrm>
            <a:custGeom>
              <a:avLst/>
              <a:gdLst>
                <a:gd name="T0" fmla="*/ 696 w 1391"/>
                <a:gd name="T1" fmla="*/ 0 h 1396"/>
                <a:gd name="T2" fmla="*/ 0 w 1391"/>
                <a:gd name="T3" fmla="*/ 614 h 1396"/>
                <a:gd name="T4" fmla="*/ 211 w 1391"/>
                <a:gd name="T5" fmla="*/ 1053 h 1396"/>
                <a:gd name="T6" fmla="*/ 12 w 1391"/>
                <a:gd name="T7" fmla="*/ 1328 h 1396"/>
                <a:gd name="T8" fmla="*/ 548 w 1391"/>
                <a:gd name="T9" fmla="*/ 1214 h 1396"/>
                <a:gd name="T10" fmla="*/ 696 w 1391"/>
                <a:gd name="T11" fmla="*/ 1228 h 1396"/>
                <a:gd name="T12" fmla="*/ 1391 w 1391"/>
                <a:gd name="T13" fmla="*/ 614 h 1396"/>
                <a:gd name="T14" fmla="*/ 696 w 1391"/>
                <a:gd name="T15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1" h="1396">
                  <a:moveTo>
                    <a:pt x="696" y="0"/>
                  </a:moveTo>
                  <a:cubicBezTo>
                    <a:pt x="312" y="0"/>
                    <a:pt x="0" y="275"/>
                    <a:pt x="0" y="614"/>
                  </a:cubicBezTo>
                  <a:cubicBezTo>
                    <a:pt x="0" y="786"/>
                    <a:pt x="81" y="942"/>
                    <a:pt x="211" y="1053"/>
                  </a:cubicBezTo>
                  <a:cubicBezTo>
                    <a:pt x="183" y="1217"/>
                    <a:pt x="0" y="1283"/>
                    <a:pt x="12" y="1328"/>
                  </a:cubicBezTo>
                  <a:cubicBezTo>
                    <a:pt x="176" y="1396"/>
                    <a:pt x="499" y="1239"/>
                    <a:pt x="548" y="1214"/>
                  </a:cubicBezTo>
                  <a:cubicBezTo>
                    <a:pt x="596" y="1223"/>
                    <a:pt x="645" y="1228"/>
                    <a:pt x="696" y="1228"/>
                  </a:cubicBezTo>
                  <a:cubicBezTo>
                    <a:pt x="1080" y="1228"/>
                    <a:pt x="1391" y="953"/>
                    <a:pt x="1391" y="614"/>
                  </a:cubicBezTo>
                  <a:cubicBezTo>
                    <a:pt x="1391" y="275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F6F6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Delete">
              <a:extLst>
                <a:ext uri="{FF2B5EF4-FFF2-40B4-BE49-F238E27FC236}">
                  <a16:creationId xmlns:a16="http://schemas.microsoft.com/office/drawing/2014/main" id="{437B5ABD-A2F5-4378-B822-9990C8765C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6024" y="3516635"/>
              <a:ext cx="60780" cy="60780"/>
            </a:xfrm>
            <a:custGeom>
              <a:avLst/>
              <a:gdLst>
                <a:gd name="T0" fmla="*/ 969 w 990"/>
                <a:gd name="T1" fmla="*/ 855 h 990"/>
                <a:gd name="T2" fmla="*/ 855 w 990"/>
                <a:gd name="T3" fmla="*/ 969 h 990"/>
                <a:gd name="T4" fmla="*/ 780 w 990"/>
                <a:gd name="T5" fmla="*/ 969 h 990"/>
                <a:gd name="T6" fmla="*/ 495 w 990"/>
                <a:gd name="T7" fmla="*/ 685 h 990"/>
                <a:gd name="T8" fmla="*/ 211 w 990"/>
                <a:gd name="T9" fmla="*/ 969 h 990"/>
                <a:gd name="T10" fmla="*/ 135 w 990"/>
                <a:gd name="T11" fmla="*/ 969 h 990"/>
                <a:gd name="T12" fmla="*/ 21 w 990"/>
                <a:gd name="T13" fmla="*/ 856 h 990"/>
                <a:gd name="T14" fmla="*/ 21 w 990"/>
                <a:gd name="T15" fmla="*/ 780 h 990"/>
                <a:gd name="T16" fmla="*/ 305 w 990"/>
                <a:gd name="T17" fmla="*/ 495 h 990"/>
                <a:gd name="T18" fmla="*/ 21 w 990"/>
                <a:gd name="T19" fmla="*/ 211 h 990"/>
                <a:gd name="T20" fmla="*/ 21 w 990"/>
                <a:gd name="T21" fmla="*/ 135 h 990"/>
                <a:gd name="T22" fmla="*/ 135 w 990"/>
                <a:gd name="T23" fmla="*/ 21 h 990"/>
                <a:gd name="T24" fmla="*/ 211 w 990"/>
                <a:gd name="T25" fmla="*/ 21 h 990"/>
                <a:gd name="T26" fmla="*/ 495 w 990"/>
                <a:gd name="T27" fmla="*/ 305 h 990"/>
                <a:gd name="T28" fmla="*/ 780 w 990"/>
                <a:gd name="T29" fmla="*/ 21 h 990"/>
                <a:gd name="T30" fmla="*/ 855 w 990"/>
                <a:gd name="T31" fmla="*/ 21 h 990"/>
                <a:gd name="T32" fmla="*/ 969 w 990"/>
                <a:gd name="T33" fmla="*/ 135 h 990"/>
                <a:gd name="T34" fmla="*/ 969 w 990"/>
                <a:gd name="T35" fmla="*/ 211 h 990"/>
                <a:gd name="T36" fmla="*/ 685 w 990"/>
                <a:gd name="T37" fmla="*/ 495 h 990"/>
                <a:gd name="T38" fmla="*/ 969 w 990"/>
                <a:gd name="T39" fmla="*/ 780 h 990"/>
                <a:gd name="T40" fmla="*/ 969 w 990"/>
                <a:gd name="T41" fmla="*/ 856 h 990"/>
                <a:gd name="T42" fmla="*/ 969 w 990"/>
                <a:gd name="T43" fmla="*/ 85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0" h="990">
                  <a:moveTo>
                    <a:pt x="969" y="855"/>
                  </a:moveTo>
                  <a:lnTo>
                    <a:pt x="855" y="969"/>
                  </a:lnTo>
                  <a:cubicBezTo>
                    <a:pt x="835" y="990"/>
                    <a:pt x="801" y="990"/>
                    <a:pt x="780" y="969"/>
                  </a:cubicBezTo>
                  <a:lnTo>
                    <a:pt x="495" y="685"/>
                  </a:lnTo>
                  <a:lnTo>
                    <a:pt x="211" y="969"/>
                  </a:lnTo>
                  <a:cubicBezTo>
                    <a:pt x="190" y="990"/>
                    <a:pt x="156" y="990"/>
                    <a:pt x="135" y="969"/>
                  </a:cubicBezTo>
                  <a:lnTo>
                    <a:pt x="21" y="856"/>
                  </a:lnTo>
                  <a:cubicBezTo>
                    <a:pt x="0" y="835"/>
                    <a:pt x="0" y="801"/>
                    <a:pt x="21" y="780"/>
                  </a:cubicBezTo>
                  <a:lnTo>
                    <a:pt x="305" y="495"/>
                  </a:lnTo>
                  <a:lnTo>
                    <a:pt x="21" y="211"/>
                  </a:lnTo>
                  <a:cubicBezTo>
                    <a:pt x="0" y="190"/>
                    <a:pt x="0" y="156"/>
                    <a:pt x="21" y="135"/>
                  </a:cubicBezTo>
                  <a:lnTo>
                    <a:pt x="135" y="21"/>
                  </a:lnTo>
                  <a:cubicBezTo>
                    <a:pt x="156" y="0"/>
                    <a:pt x="190" y="0"/>
                    <a:pt x="211" y="21"/>
                  </a:cubicBezTo>
                  <a:lnTo>
                    <a:pt x="495" y="305"/>
                  </a:lnTo>
                  <a:lnTo>
                    <a:pt x="780" y="21"/>
                  </a:lnTo>
                  <a:cubicBezTo>
                    <a:pt x="801" y="0"/>
                    <a:pt x="835" y="0"/>
                    <a:pt x="855" y="21"/>
                  </a:cubicBezTo>
                  <a:lnTo>
                    <a:pt x="969" y="135"/>
                  </a:lnTo>
                  <a:cubicBezTo>
                    <a:pt x="990" y="156"/>
                    <a:pt x="990" y="190"/>
                    <a:pt x="969" y="211"/>
                  </a:cubicBezTo>
                  <a:lnTo>
                    <a:pt x="685" y="495"/>
                  </a:lnTo>
                  <a:lnTo>
                    <a:pt x="969" y="780"/>
                  </a:lnTo>
                  <a:cubicBezTo>
                    <a:pt x="990" y="801"/>
                    <a:pt x="990" y="835"/>
                    <a:pt x="969" y="856"/>
                  </a:cubicBezTo>
                  <a:lnTo>
                    <a:pt x="969" y="855"/>
                  </a:ln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361" name="연결선: 꺾임 360">
            <a:extLst>
              <a:ext uri="{FF2B5EF4-FFF2-40B4-BE49-F238E27FC236}">
                <a16:creationId xmlns:a16="http://schemas.microsoft.com/office/drawing/2014/main" id="{BE957753-7CFC-4C36-BCBE-9E260E785741}"/>
              </a:ext>
            </a:extLst>
          </p:cNvPr>
          <p:cNvCxnSpPr>
            <a:cxnSpLocks/>
          </p:cNvCxnSpPr>
          <p:nvPr/>
        </p:nvCxnSpPr>
        <p:spPr>
          <a:xfrm rot="5400000">
            <a:off x="7322160" y="3686109"/>
            <a:ext cx="360000" cy="1692000"/>
          </a:xfrm>
          <a:prstGeom prst="bentConnector3">
            <a:avLst>
              <a:gd name="adj1" fmla="val 50000"/>
            </a:avLst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EE486D0D-1230-4BCE-8E02-D9475A13B2AE}"/>
              </a:ext>
            </a:extLst>
          </p:cNvPr>
          <p:cNvGrpSpPr/>
          <p:nvPr/>
        </p:nvGrpSpPr>
        <p:grpSpPr>
          <a:xfrm>
            <a:off x="2961270" y="1840862"/>
            <a:ext cx="1497680" cy="458598"/>
            <a:chOff x="2871340" y="1822450"/>
            <a:chExt cx="1497680" cy="458598"/>
          </a:xfrm>
        </p:grpSpPr>
        <p:sp>
          <p:nvSpPr>
            <p:cNvPr id="130" name="사각형: 둥근 모서리 129">
              <a:extLst>
                <a:ext uri="{FF2B5EF4-FFF2-40B4-BE49-F238E27FC236}">
                  <a16:creationId xmlns:a16="http://schemas.microsoft.com/office/drawing/2014/main" id="{81DABC45-95F1-4153-8279-4B42D8718C6B}"/>
                </a:ext>
              </a:extLst>
            </p:cNvPr>
            <p:cNvSpPr/>
            <p:nvPr/>
          </p:nvSpPr>
          <p:spPr>
            <a:xfrm>
              <a:off x="2908299" y="1822450"/>
              <a:ext cx="1447801" cy="450850"/>
            </a:xfrm>
            <a:prstGeom prst="roundRect">
              <a:avLst/>
            </a:pr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C38E6028-9B32-4FCA-9CF8-CD8F35242767}"/>
                </a:ext>
              </a:extLst>
            </p:cNvPr>
            <p:cNvGrpSpPr/>
            <p:nvPr/>
          </p:nvGrpSpPr>
          <p:grpSpPr>
            <a:xfrm>
              <a:off x="2871340" y="1878202"/>
              <a:ext cx="1497680" cy="402846"/>
              <a:chOff x="2871340" y="1908033"/>
              <a:chExt cx="1497680" cy="402846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B4689DF7-8705-4515-93CE-736A6EE4E4D5}"/>
                  </a:ext>
                </a:extLst>
              </p:cNvPr>
              <p:cNvGrpSpPr/>
              <p:nvPr/>
            </p:nvGrpSpPr>
            <p:grpSpPr>
              <a:xfrm>
                <a:off x="3138815" y="1908033"/>
                <a:ext cx="364202" cy="402846"/>
                <a:chOff x="3278616" y="1886986"/>
                <a:chExt cx="364202" cy="402846"/>
              </a:xfrm>
            </p:grpSpPr>
            <p:grpSp>
              <p:nvGrpSpPr>
                <p:cNvPr id="152" name="그룹 151">
                  <a:extLst>
                    <a:ext uri="{FF2B5EF4-FFF2-40B4-BE49-F238E27FC236}">
                      <a16:creationId xmlns:a16="http://schemas.microsoft.com/office/drawing/2014/main" id="{80957154-B714-4AF9-9B86-36B7EC748637}"/>
                    </a:ext>
                  </a:extLst>
                </p:cNvPr>
                <p:cNvGrpSpPr/>
                <p:nvPr/>
              </p:nvGrpSpPr>
              <p:grpSpPr>
                <a:xfrm>
                  <a:off x="3398485" y="1886986"/>
                  <a:ext cx="124464" cy="136442"/>
                  <a:chOff x="3398485" y="1886986"/>
                  <a:chExt cx="124464" cy="136442"/>
                </a:xfrm>
              </p:grpSpPr>
              <p:sp>
                <p:nvSpPr>
                  <p:cNvPr id="154" name="Speech Bubble">
                    <a:extLst>
                      <a:ext uri="{FF2B5EF4-FFF2-40B4-BE49-F238E27FC236}">
                        <a16:creationId xmlns:a16="http://schemas.microsoft.com/office/drawing/2014/main" id="{22BF5024-9E97-454C-A58A-55A2109AF24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398485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55" name="Arrow Down (2)">
                    <a:extLst>
                      <a:ext uri="{FF2B5EF4-FFF2-40B4-BE49-F238E27FC236}">
                        <a16:creationId xmlns:a16="http://schemas.microsoft.com/office/drawing/2014/main" id="{FCCF54A4-8667-40E2-BC9F-FDB7CB9317E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flipV="1">
                    <a:off x="3463740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53" name="직사각형 152">
                  <a:extLst>
                    <a:ext uri="{FF2B5EF4-FFF2-40B4-BE49-F238E27FC236}">
                      <a16:creationId xmlns:a16="http://schemas.microsoft.com/office/drawing/2014/main" id="{58C19DA4-3A55-4C9A-8F84-F0D87A7FB592}"/>
                    </a:ext>
                  </a:extLst>
                </p:cNvPr>
                <p:cNvSpPr/>
                <p:nvPr/>
              </p:nvSpPr>
              <p:spPr>
                <a:xfrm>
                  <a:off x="3278616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</p:grpSp>
          <p:grpSp>
            <p:nvGrpSpPr>
              <p:cNvPr id="133" name="그룹 132">
                <a:extLst>
                  <a:ext uri="{FF2B5EF4-FFF2-40B4-BE49-F238E27FC236}">
                    <a16:creationId xmlns:a16="http://schemas.microsoft.com/office/drawing/2014/main" id="{B138A1C7-46DF-44E1-928F-CFBE9AE6BF6C}"/>
                  </a:ext>
                </a:extLst>
              </p:cNvPr>
              <p:cNvGrpSpPr/>
              <p:nvPr/>
            </p:nvGrpSpPr>
            <p:grpSpPr>
              <a:xfrm>
                <a:off x="3737342" y="1908033"/>
                <a:ext cx="364202" cy="402846"/>
                <a:chOff x="3888217" y="1886986"/>
                <a:chExt cx="364202" cy="402846"/>
              </a:xfrm>
            </p:grpSpPr>
            <p:sp>
              <p:nvSpPr>
                <p:cNvPr id="149" name="직사각형 148">
                  <a:extLst>
                    <a:ext uri="{FF2B5EF4-FFF2-40B4-BE49-F238E27FC236}">
                      <a16:creationId xmlns:a16="http://schemas.microsoft.com/office/drawing/2014/main" id="{CBAE68F8-4FCB-4104-94DC-68C66196E46D}"/>
                    </a:ext>
                  </a:extLst>
                </p:cNvPr>
                <p:cNvSpPr/>
                <p:nvPr/>
              </p:nvSpPr>
              <p:spPr>
                <a:xfrm>
                  <a:off x="3888217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삭제</a:t>
                  </a:r>
                  <a:endParaRPr lang="ko-KR" altLang="en-US" sz="1200" dirty="0"/>
                </a:p>
              </p:txBody>
            </p:sp>
            <p:sp>
              <p:nvSpPr>
                <p:cNvPr id="150" name="Speech Bubble">
                  <a:extLst>
                    <a:ext uri="{FF2B5EF4-FFF2-40B4-BE49-F238E27FC236}">
                      <a16:creationId xmlns:a16="http://schemas.microsoft.com/office/drawing/2014/main" id="{3CA08D74-41D3-449E-9505-A7CD331A9D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08086" y="1886986"/>
                  <a:ext cx="124464" cy="125696"/>
                </a:xfrm>
                <a:custGeom>
                  <a:avLst/>
                  <a:gdLst>
                    <a:gd name="T0" fmla="*/ 696 w 1391"/>
                    <a:gd name="T1" fmla="*/ 0 h 1396"/>
                    <a:gd name="T2" fmla="*/ 0 w 1391"/>
                    <a:gd name="T3" fmla="*/ 614 h 1396"/>
                    <a:gd name="T4" fmla="*/ 211 w 1391"/>
                    <a:gd name="T5" fmla="*/ 1053 h 1396"/>
                    <a:gd name="T6" fmla="*/ 12 w 1391"/>
                    <a:gd name="T7" fmla="*/ 1328 h 1396"/>
                    <a:gd name="T8" fmla="*/ 548 w 1391"/>
                    <a:gd name="T9" fmla="*/ 1214 h 1396"/>
                    <a:gd name="T10" fmla="*/ 696 w 1391"/>
                    <a:gd name="T11" fmla="*/ 1228 h 1396"/>
                    <a:gd name="T12" fmla="*/ 1391 w 1391"/>
                    <a:gd name="T13" fmla="*/ 614 h 1396"/>
                    <a:gd name="T14" fmla="*/ 696 w 1391"/>
                    <a:gd name="T15" fmla="*/ 0 h 1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91" h="1396">
                      <a:moveTo>
                        <a:pt x="696" y="0"/>
                      </a:moveTo>
                      <a:cubicBezTo>
                        <a:pt x="312" y="0"/>
                        <a:pt x="0" y="275"/>
                        <a:pt x="0" y="614"/>
                      </a:cubicBezTo>
                      <a:cubicBezTo>
                        <a:pt x="0" y="786"/>
                        <a:pt x="81" y="942"/>
                        <a:pt x="211" y="1053"/>
                      </a:cubicBezTo>
                      <a:cubicBezTo>
                        <a:pt x="183" y="1217"/>
                        <a:pt x="0" y="1283"/>
                        <a:pt x="12" y="1328"/>
                      </a:cubicBezTo>
                      <a:cubicBezTo>
                        <a:pt x="176" y="1396"/>
                        <a:pt x="499" y="1239"/>
                        <a:pt x="548" y="1214"/>
                      </a:cubicBezTo>
                      <a:cubicBezTo>
                        <a:pt x="596" y="1223"/>
                        <a:pt x="645" y="1228"/>
                        <a:pt x="696" y="1228"/>
                      </a:cubicBezTo>
                      <a:cubicBezTo>
                        <a:pt x="1080" y="1228"/>
                        <a:pt x="1391" y="953"/>
                        <a:pt x="1391" y="614"/>
                      </a:cubicBezTo>
                      <a:cubicBezTo>
                        <a:pt x="1391" y="275"/>
                        <a:pt x="1080" y="0"/>
                        <a:pt x="696" y="0"/>
                      </a:cubicBezTo>
                      <a:close/>
                    </a:path>
                  </a:pathLst>
                </a:custGeom>
                <a:solidFill>
                  <a:srgbClr val="6F6F6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51" name="Remove">
                  <a:extLst>
                    <a:ext uri="{FF2B5EF4-FFF2-40B4-BE49-F238E27FC236}">
                      <a16:creationId xmlns:a16="http://schemas.microsoft.com/office/drawing/2014/main" id="{C5CA4EDA-B4C9-4A5C-AF47-F5C58776F64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063793" y="1958423"/>
                  <a:ext cx="62086" cy="62086"/>
                </a:xfrm>
                <a:custGeom>
                  <a:avLst/>
                  <a:gdLst>
                    <a:gd name="T0" fmla="*/ 559 w 1119"/>
                    <a:gd name="T1" fmla="*/ 0 h 1119"/>
                    <a:gd name="T2" fmla="*/ 0 w 1119"/>
                    <a:gd name="T3" fmla="*/ 559 h 1119"/>
                    <a:gd name="T4" fmla="*/ 559 w 1119"/>
                    <a:gd name="T5" fmla="*/ 1119 h 1119"/>
                    <a:gd name="T6" fmla="*/ 1119 w 1119"/>
                    <a:gd name="T7" fmla="*/ 559 h 1119"/>
                    <a:gd name="T8" fmla="*/ 559 w 1119"/>
                    <a:gd name="T9" fmla="*/ 0 h 1119"/>
                    <a:gd name="T10" fmla="*/ 858 w 1119"/>
                    <a:gd name="T11" fmla="*/ 641 h 1119"/>
                    <a:gd name="T12" fmla="*/ 261 w 1119"/>
                    <a:gd name="T13" fmla="*/ 641 h 1119"/>
                    <a:gd name="T14" fmla="*/ 261 w 1119"/>
                    <a:gd name="T15" fmla="*/ 478 h 1119"/>
                    <a:gd name="T16" fmla="*/ 858 w 1119"/>
                    <a:gd name="T17" fmla="*/ 478 h 1119"/>
                    <a:gd name="T18" fmla="*/ 858 w 1119"/>
                    <a:gd name="T19" fmla="*/ 641 h 1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9" h="1119">
                      <a:moveTo>
                        <a:pt x="559" y="0"/>
                      </a:moveTo>
                      <a:cubicBezTo>
                        <a:pt x="250" y="0"/>
                        <a:pt x="0" y="250"/>
                        <a:pt x="0" y="559"/>
                      </a:cubicBezTo>
                      <a:cubicBezTo>
                        <a:pt x="0" y="869"/>
                        <a:pt x="250" y="1119"/>
                        <a:pt x="559" y="1119"/>
                      </a:cubicBezTo>
                      <a:cubicBezTo>
                        <a:pt x="868" y="1119"/>
                        <a:pt x="1119" y="869"/>
                        <a:pt x="1119" y="559"/>
                      </a:cubicBezTo>
                      <a:cubicBezTo>
                        <a:pt x="1119" y="250"/>
                        <a:pt x="868" y="0"/>
                        <a:pt x="559" y="0"/>
                      </a:cubicBezTo>
                      <a:close/>
                      <a:moveTo>
                        <a:pt x="858" y="641"/>
                      </a:moveTo>
                      <a:lnTo>
                        <a:pt x="261" y="641"/>
                      </a:lnTo>
                      <a:lnTo>
                        <a:pt x="261" y="478"/>
                      </a:lnTo>
                      <a:lnTo>
                        <a:pt x="858" y="478"/>
                      </a:lnTo>
                      <a:lnTo>
                        <a:pt x="858" y="64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34" name="그룹 133">
                <a:extLst>
                  <a:ext uri="{FF2B5EF4-FFF2-40B4-BE49-F238E27FC236}">
                    <a16:creationId xmlns:a16="http://schemas.microsoft.com/office/drawing/2014/main" id="{233EDC5A-7B4D-4CE5-B5FF-001F69BA8BE4}"/>
                  </a:ext>
                </a:extLst>
              </p:cNvPr>
              <p:cNvGrpSpPr/>
              <p:nvPr/>
            </p:nvGrpSpPr>
            <p:grpSpPr>
              <a:xfrm>
                <a:off x="3389623" y="1908033"/>
                <a:ext cx="453970" cy="402846"/>
                <a:chOff x="3500433" y="1886986"/>
                <a:chExt cx="453970" cy="402846"/>
              </a:xfrm>
            </p:grpSpPr>
            <p:sp>
              <p:nvSpPr>
                <p:cNvPr id="145" name="직사각형 144">
                  <a:extLst>
                    <a:ext uri="{FF2B5EF4-FFF2-40B4-BE49-F238E27FC236}">
                      <a16:creationId xmlns:a16="http://schemas.microsoft.com/office/drawing/2014/main" id="{28E2A30B-F2D4-4BA5-865E-F37B09FFA2C4}"/>
                    </a:ext>
                  </a:extLst>
                </p:cNvPr>
                <p:cNvSpPr/>
                <p:nvPr/>
              </p:nvSpPr>
              <p:spPr>
                <a:xfrm>
                  <a:off x="3500433" y="1982055"/>
                  <a:ext cx="453970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전달</a:t>
                  </a:r>
                  <a:endParaRPr lang="ko-KR" altLang="en-US" sz="1200" dirty="0"/>
                </a:p>
              </p:txBody>
            </p:sp>
            <p:grpSp>
              <p:nvGrpSpPr>
                <p:cNvPr id="146" name="그룹 145">
                  <a:extLst>
                    <a:ext uri="{FF2B5EF4-FFF2-40B4-BE49-F238E27FC236}">
                      <a16:creationId xmlns:a16="http://schemas.microsoft.com/office/drawing/2014/main" id="{6E5CB38D-3295-45DB-84C2-7249EDD90DB2}"/>
                    </a:ext>
                  </a:extLst>
                </p:cNvPr>
                <p:cNvGrpSpPr/>
                <p:nvPr/>
              </p:nvGrpSpPr>
              <p:grpSpPr>
                <a:xfrm>
                  <a:off x="3665186" y="1886986"/>
                  <a:ext cx="124464" cy="136442"/>
                  <a:chOff x="3665186" y="1886986"/>
                  <a:chExt cx="124464" cy="136442"/>
                </a:xfrm>
              </p:grpSpPr>
              <p:sp>
                <p:nvSpPr>
                  <p:cNvPr id="147" name="Speech Bubble">
                    <a:extLst>
                      <a:ext uri="{FF2B5EF4-FFF2-40B4-BE49-F238E27FC236}">
                        <a16:creationId xmlns:a16="http://schemas.microsoft.com/office/drawing/2014/main" id="{D06C2657-61C8-4F6C-8416-615267FE07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665186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8" name="Arrow Down (2)">
                    <a:extLst>
                      <a:ext uri="{FF2B5EF4-FFF2-40B4-BE49-F238E27FC236}">
                        <a16:creationId xmlns:a16="http://schemas.microsoft.com/office/drawing/2014/main" id="{4202C7D3-772F-4A2D-9F57-F6C4026FA74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730441" y="1958423"/>
                    <a:ext cx="52538" cy="65005"/>
                  </a:xfrm>
                  <a:custGeom>
                    <a:avLst/>
                    <a:gdLst>
                      <a:gd name="T0" fmla="*/ 809 w 810"/>
                      <a:gd name="T1" fmla="*/ 377 h 1003"/>
                      <a:gd name="T2" fmla="*/ 680 w 810"/>
                      <a:gd name="T3" fmla="*/ 966 h 1003"/>
                      <a:gd name="T4" fmla="*/ 655 w 810"/>
                      <a:gd name="T5" fmla="*/ 993 h 1003"/>
                      <a:gd name="T6" fmla="*/ 620 w 810"/>
                      <a:gd name="T7" fmla="*/ 1000 h 1003"/>
                      <a:gd name="T8" fmla="*/ 45 w 810"/>
                      <a:gd name="T9" fmla="*/ 818 h 1003"/>
                      <a:gd name="T10" fmla="*/ 13 w 810"/>
                      <a:gd name="T11" fmla="*/ 770 h 1003"/>
                      <a:gd name="T12" fmla="*/ 44 w 810"/>
                      <a:gd name="T13" fmla="*/ 717 h 1003"/>
                      <a:gd name="T14" fmla="*/ 217 w 810"/>
                      <a:gd name="T15" fmla="*/ 617 h 1003"/>
                      <a:gd name="T16" fmla="*/ 2 w 810"/>
                      <a:gd name="T17" fmla="*/ 161 h 1003"/>
                      <a:gd name="T18" fmla="*/ 107 w 810"/>
                      <a:gd name="T19" fmla="*/ 43 h 1003"/>
                      <a:gd name="T20" fmla="*/ 254 w 810"/>
                      <a:gd name="T21" fmla="*/ 15 h 1003"/>
                      <a:gd name="T22" fmla="*/ 549 w 810"/>
                      <a:gd name="T23" fmla="*/ 425 h 1003"/>
                      <a:gd name="T24" fmla="*/ 722 w 810"/>
                      <a:gd name="T25" fmla="*/ 326 h 1003"/>
                      <a:gd name="T26" fmla="*/ 779 w 810"/>
                      <a:gd name="T27" fmla="*/ 324 h 1003"/>
                      <a:gd name="T28" fmla="*/ 809 w 810"/>
                      <a:gd name="T29" fmla="*/ 377 h 10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810" h="1003">
                        <a:moveTo>
                          <a:pt x="809" y="377"/>
                        </a:moveTo>
                        <a:cubicBezTo>
                          <a:pt x="791" y="653"/>
                          <a:pt x="688" y="957"/>
                          <a:pt x="680" y="966"/>
                        </a:cubicBezTo>
                        <a:cubicBezTo>
                          <a:pt x="677" y="976"/>
                          <a:pt x="667" y="991"/>
                          <a:pt x="655" y="993"/>
                        </a:cubicBezTo>
                        <a:cubicBezTo>
                          <a:pt x="643" y="996"/>
                          <a:pt x="630" y="1003"/>
                          <a:pt x="620" y="1000"/>
                        </a:cubicBezTo>
                        <a:cubicBezTo>
                          <a:pt x="609" y="998"/>
                          <a:pt x="294" y="936"/>
                          <a:pt x="45" y="818"/>
                        </a:cubicBezTo>
                        <a:cubicBezTo>
                          <a:pt x="25" y="807"/>
                          <a:pt x="14" y="788"/>
                          <a:pt x="13" y="770"/>
                        </a:cubicBezTo>
                        <a:cubicBezTo>
                          <a:pt x="13" y="748"/>
                          <a:pt x="24" y="728"/>
                          <a:pt x="44" y="717"/>
                        </a:cubicBezTo>
                        <a:lnTo>
                          <a:pt x="217" y="617"/>
                        </a:lnTo>
                        <a:cubicBezTo>
                          <a:pt x="217" y="617"/>
                          <a:pt x="0" y="188"/>
                          <a:pt x="2" y="161"/>
                        </a:cubicBezTo>
                        <a:cubicBezTo>
                          <a:pt x="6" y="123"/>
                          <a:pt x="53" y="73"/>
                          <a:pt x="107" y="43"/>
                        </a:cubicBezTo>
                        <a:cubicBezTo>
                          <a:pt x="155" y="11"/>
                          <a:pt x="219" y="0"/>
                          <a:pt x="254" y="15"/>
                        </a:cubicBezTo>
                        <a:cubicBezTo>
                          <a:pt x="279" y="27"/>
                          <a:pt x="549" y="425"/>
                          <a:pt x="549" y="425"/>
                        </a:cubicBezTo>
                        <a:lnTo>
                          <a:pt x="722" y="326"/>
                        </a:lnTo>
                        <a:cubicBezTo>
                          <a:pt x="742" y="314"/>
                          <a:pt x="764" y="314"/>
                          <a:pt x="779" y="324"/>
                        </a:cubicBezTo>
                        <a:cubicBezTo>
                          <a:pt x="798" y="335"/>
                          <a:pt x="810" y="355"/>
                          <a:pt x="809" y="377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1905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5" name="그룹 134">
                <a:extLst>
                  <a:ext uri="{FF2B5EF4-FFF2-40B4-BE49-F238E27FC236}">
                    <a16:creationId xmlns:a16="http://schemas.microsoft.com/office/drawing/2014/main" id="{48F9B68E-94CA-403F-82D3-5985C7D50230}"/>
                  </a:ext>
                </a:extLst>
              </p:cNvPr>
              <p:cNvGrpSpPr/>
              <p:nvPr/>
            </p:nvGrpSpPr>
            <p:grpSpPr>
              <a:xfrm>
                <a:off x="4004818" y="1908033"/>
                <a:ext cx="364202" cy="402846"/>
                <a:chOff x="4297792" y="1886986"/>
                <a:chExt cx="364202" cy="402846"/>
              </a:xfrm>
            </p:grpSpPr>
            <p:sp>
              <p:nvSpPr>
                <p:cNvPr id="141" name="직사각형 140">
                  <a:extLst>
                    <a:ext uri="{FF2B5EF4-FFF2-40B4-BE49-F238E27FC236}">
                      <a16:creationId xmlns:a16="http://schemas.microsoft.com/office/drawing/2014/main" id="{51C27CC8-DF3A-4F29-A393-CCBEC58ACB77}"/>
                    </a:ext>
                  </a:extLst>
                </p:cNvPr>
                <p:cNvSpPr/>
                <p:nvPr/>
              </p:nvSpPr>
              <p:spPr>
                <a:xfrm>
                  <a:off x="4297792" y="1982055"/>
                  <a:ext cx="364202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대화</a:t>
                  </a:r>
                  <a:endParaRPr lang="en-US" altLang="ko-KR" sz="700" kern="1200" dirty="0">
                    <a:solidFill>
                      <a:srgbClr val="464646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회수</a:t>
                  </a:r>
                  <a:endParaRPr lang="ko-KR" altLang="en-US" sz="1200" dirty="0"/>
                </a:p>
              </p:txBody>
            </p:sp>
            <p:grpSp>
              <p:nvGrpSpPr>
                <p:cNvPr id="142" name="그룹 141">
                  <a:extLst>
                    <a:ext uri="{FF2B5EF4-FFF2-40B4-BE49-F238E27FC236}">
                      <a16:creationId xmlns:a16="http://schemas.microsoft.com/office/drawing/2014/main" id="{E74BFE04-EE51-4E31-A40B-A57E6F9D588D}"/>
                    </a:ext>
                  </a:extLst>
                </p:cNvPr>
                <p:cNvGrpSpPr/>
                <p:nvPr/>
              </p:nvGrpSpPr>
              <p:grpSpPr>
                <a:xfrm>
                  <a:off x="4417661" y="1886986"/>
                  <a:ext cx="124464" cy="132217"/>
                  <a:chOff x="4445541" y="1886986"/>
                  <a:chExt cx="124464" cy="132217"/>
                </a:xfrm>
              </p:grpSpPr>
              <p:sp>
                <p:nvSpPr>
                  <p:cNvPr id="143" name="Speech Bubble">
                    <a:extLst>
                      <a:ext uri="{FF2B5EF4-FFF2-40B4-BE49-F238E27FC236}">
                        <a16:creationId xmlns:a16="http://schemas.microsoft.com/office/drawing/2014/main" id="{6BDE0B60-A303-4637-B5D1-6A54664EAA8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445541" y="1886986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4" name="Delete">
                    <a:extLst>
                      <a:ext uri="{FF2B5EF4-FFF2-40B4-BE49-F238E27FC236}">
                        <a16:creationId xmlns:a16="http://schemas.microsoft.com/office/drawing/2014/main" id="{91ED16C2-861D-49DB-8895-3FFA3BB78C0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501022" y="1958423"/>
                    <a:ext cx="60780" cy="60780"/>
                  </a:xfrm>
                  <a:custGeom>
                    <a:avLst/>
                    <a:gdLst>
                      <a:gd name="T0" fmla="*/ 969 w 990"/>
                      <a:gd name="T1" fmla="*/ 855 h 990"/>
                      <a:gd name="T2" fmla="*/ 855 w 990"/>
                      <a:gd name="T3" fmla="*/ 969 h 990"/>
                      <a:gd name="T4" fmla="*/ 780 w 990"/>
                      <a:gd name="T5" fmla="*/ 969 h 990"/>
                      <a:gd name="T6" fmla="*/ 495 w 990"/>
                      <a:gd name="T7" fmla="*/ 685 h 990"/>
                      <a:gd name="T8" fmla="*/ 211 w 990"/>
                      <a:gd name="T9" fmla="*/ 969 h 990"/>
                      <a:gd name="T10" fmla="*/ 135 w 990"/>
                      <a:gd name="T11" fmla="*/ 969 h 990"/>
                      <a:gd name="T12" fmla="*/ 21 w 990"/>
                      <a:gd name="T13" fmla="*/ 856 h 990"/>
                      <a:gd name="T14" fmla="*/ 21 w 990"/>
                      <a:gd name="T15" fmla="*/ 780 h 990"/>
                      <a:gd name="T16" fmla="*/ 305 w 990"/>
                      <a:gd name="T17" fmla="*/ 495 h 990"/>
                      <a:gd name="T18" fmla="*/ 21 w 990"/>
                      <a:gd name="T19" fmla="*/ 211 h 990"/>
                      <a:gd name="T20" fmla="*/ 21 w 990"/>
                      <a:gd name="T21" fmla="*/ 135 h 990"/>
                      <a:gd name="T22" fmla="*/ 135 w 990"/>
                      <a:gd name="T23" fmla="*/ 21 h 990"/>
                      <a:gd name="T24" fmla="*/ 211 w 990"/>
                      <a:gd name="T25" fmla="*/ 21 h 990"/>
                      <a:gd name="T26" fmla="*/ 495 w 990"/>
                      <a:gd name="T27" fmla="*/ 305 h 990"/>
                      <a:gd name="T28" fmla="*/ 780 w 990"/>
                      <a:gd name="T29" fmla="*/ 21 h 990"/>
                      <a:gd name="T30" fmla="*/ 855 w 990"/>
                      <a:gd name="T31" fmla="*/ 21 h 990"/>
                      <a:gd name="T32" fmla="*/ 969 w 990"/>
                      <a:gd name="T33" fmla="*/ 135 h 990"/>
                      <a:gd name="T34" fmla="*/ 969 w 990"/>
                      <a:gd name="T35" fmla="*/ 211 h 990"/>
                      <a:gd name="T36" fmla="*/ 685 w 990"/>
                      <a:gd name="T37" fmla="*/ 495 h 990"/>
                      <a:gd name="T38" fmla="*/ 969 w 990"/>
                      <a:gd name="T39" fmla="*/ 780 h 990"/>
                      <a:gd name="T40" fmla="*/ 969 w 990"/>
                      <a:gd name="T41" fmla="*/ 856 h 990"/>
                      <a:gd name="T42" fmla="*/ 969 w 990"/>
                      <a:gd name="T43" fmla="*/ 855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90" h="990">
                        <a:moveTo>
                          <a:pt x="969" y="855"/>
                        </a:moveTo>
                        <a:lnTo>
                          <a:pt x="855" y="969"/>
                        </a:lnTo>
                        <a:cubicBezTo>
                          <a:pt x="835" y="990"/>
                          <a:pt x="801" y="990"/>
                          <a:pt x="780" y="969"/>
                        </a:cubicBezTo>
                        <a:lnTo>
                          <a:pt x="495" y="685"/>
                        </a:lnTo>
                        <a:lnTo>
                          <a:pt x="211" y="969"/>
                        </a:lnTo>
                        <a:cubicBezTo>
                          <a:pt x="190" y="990"/>
                          <a:pt x="156" y="990"/>
                          <a:pt x="135" y="969"/>
                        </a:cubicBezTo>
                        <a:lnTo>
                          <a:pt x="21" y="856"/>
                        </a:lnTo>
                        <a:cubicBezTo>
                          <a:pt x="0" y="835"/>
                          <a:pt x="0" y="801"/>
                          <a:pt x="21" y="780"/>
                        </a:cubicBezTo>
                        <a:lnTo>
                          <a:pt x="305" y="495"/>
                        </a:lnTo>
                        <a:lnTo>
                          <a:pt x="21" y="211"/>
                        </a:lnTo>
                        <a:cubicBezTo>
                          <a:pt x="0" y="190"/>
                          <a:pt x="0" y="156"/>
                          <a:pt x="21" y="135"/>
                        </a:cubicBezTo>
                        <a:lnTo>
                          <a:pt x="135" y="21"/>
                        </a:lnTo>
                        <a:cubicBezTo>
                          <a:pt x="156" y="0"/>
                          <a:pt x="190" y="0"/>
                          <a:pt x="211" y="21"/>
                        </a:cubicBezTo>
                        <a:lnTo>
                          <a:pt x="495" y="305"/>
                        </a:lnTo>
                        <a:lnTo>
                          <a:pt x="780" y="21"/>
                        </a:lnTo>
                        <a:cubicBezTo>
                          <a:pt x="801" y="0"/>
                          <a:pt x="835" y="0"/>
                          <a:pt x="855" y="21"/>
                        </a:cubicBezTo>
                        <a:lnTo>
                          <a:pt x="969" y="135"/>
                        </a:lnTo>
                        <a:cubicBezTo>
                          <a:pt x="990" y="156"/>
                          <a:pt x="990" y="190"/>
                          <a:pt x="969" y="211"/>
                        </a:cubicBezTo>
                        <a:lnTo>
                          <a:pt x="685" y="495"/>
                        </a:lnTo>
                        <a:lnTo>
                          <a:pt x="969" y="780"/>
                        </a:lnTo>
                        <a:cubicBezTo>
                          <a:pt x="990" y="801"/>
                          <a:pt x="990" y="835"/>
                          <a:pt x="969" y="856"/>
                        </a:cubicBezTo>
                        <a:lnTo>
                          <a:pt x="969" y="855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grpSp>
            <p:nvGrpSpPr>
              <p:cNvPr id="136" name="그룹 135">
                <a:extLst>
                  <a:ext uri="{FF2B5EF4-FFF2-40B4-BE49-F238E27FC236}">
                    <a16:creationId xmlns:a16="http://schemas.microsoft.com/office/drawing/2014/main" id="{6952688D-BE18-4C81-85E0-3F584A41B588}"/>
                  </a:ext>
                </a:extLst>
              </p:cNvPr>
              <p:cNvGrpSpPr/>
              <p:nvPr/>
            </p:nvGrpSpPr>
            <p:grpSpPr>
              <a:xfrm>
                <a:off x="2871340" y="1908033"/>
                <a:ext cx="364202" cy="295124"/>
                <a:chOff x="2983341" y="1886986"/>
                <a:chExt cx="364202" cy="295124"/>
              </a:xfrm>
            </p:grpSpPr>
            <p:grpSp>
              <p:nvGrpSpPr>
                <p:cNvPr id="137" name="그룹 136">
                  <a:extLst>
                    <a:ext uri="{FF2B5EF4-FFF2-40B4-BE49-F238E27FC236}">
                      <a16:creationId xmlns:a16="http://schemas.microsoft.com/office/drawing/2014/main" id="{5AE1AE94-1819-4381-91A8-102BD7AEA410}"/>
                    </a:ext>
                  </a:extLst>
                </p:cNvPr>
                <p:cNvGrpSpPr/>
                <p:nvPr/>
              </p:nvGrpSpPr>
              <p:grpSpPr>
                <a:xfrm>
                  <a:off x="3103210" y="1886986"/>
                  <a:ext cx="124464" cy="140731"/>
                  <a:chOff x="6048668" y="2752764"/>
                  <a:chExt cx="124464" cy="140731"/>
                </a:xfrm>
              </p:grpSpPr>
              <p:sp>
                <p:nvSpPr>
                  <p:cNvPr id="139" name="Speech Bubble">
                    <a:extLst>
                      <a:ext uri="{FF2B5EF4-FFF2-40B4-BE49-F238E27FC236}">
                        <a16:creationId xmlns:a16="http://schemas.microsoft.com/office/drawing/2014/main" id="{0C498AC0-8BED-4717-B073-228FDB07F46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48668" y="2752764"/>
                    <a:ext cx="124464" cy="125696"/>
                  </a:xfrm>
                  <a:custGeom>
                    <a:avLst/>
                    <a:gdLst>
                      <a:gd name="T0" fmla="*/ 696 w 1391"/>
                      <a:gd name="T1" fmla="*/ 0 h 1396"/>
                      <a:gd name="T2" fmla="*/ 0 w 1391"/>
                      <a:gd name="T3" fmla="*/ 614 h 1396"/>
                      <a:gd name="T4" fmla="*/ 211 w 1391"/>
                      <a:gd name="T5" fmla="*/ 1053 h 1396"/>
                      <a:gd name="T6" fmla="*/ 12 w 1391"/>
                      <a:gd name="T7" fmla="*/ 1328 h 1396"/>
                      <a:gd name="T8" fmla="*/ 548 w 1391"/>
                      <a:gd name="T9" fmla="*/ 1214 h 1396"/>
                      <a:gd name="T10" fmla="*/ 696 w 1391"/>
                      <a:gd name="T11" fmla="*/ 1228 h 1396"/>
                      <a:gd name="T12" fmla="*/ 1391 w 1391"/>
                      <a:gd name="T13" fmla="*/ 614 h 1396"/>
                      <a:gd name="T14" fmla="*/ 696 w 1391"/>
                      <a:gd name="T15" fmla="*/ 0 h 13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91" h="1396">
                        <a:moveTo>
                          <a:pt x="696" y="0"/>
                        </a:moveTo>
                        <a:cubicBezTo>
                          <a:pt x="312" y="0"/>
                          <a:pt x="0" y="275"/>
                          <a:pt x="0" y="614"/>
                        </a:cubicBezTo>
                        <a:cubicBezTo>
                          <a:pt x="0" y="786"/>
                          <a:pt x="81" y="942"/>
                          <a:pt x="211" y="1053"/>
                        </a:cubicBezTo>
                        <a:cubicBezTo>
                          <a:pt x="183" y="1217"/>
                          <a:pt x="0" y="1283"/>
                          <a:pt x="12" y="1328"/>
                        </a:cubicBezTo>
                        <a:cubicBezTo>
                          <a:pt x="176" y="1396"/>
                          <a:pt x="499" y="1239"/>
                          <a:pt x="548" y="1214"/>
                        </a:cubicBezTo>
                        <a:cubicBezTo>
                          <a:pt x="596" y="1223"/>
                          <a:pt x="645" y="1228"/>
                          <a:pt x="696" y="1228"/>
                        </a:cubicBezTo>
                        <a:cubicBezTo>
                          <a:pt x="1080" y="1228"/>
                          <a:pt x="1391" y="953"/>
                          <a:pt x="1391" y="614"/>
                        </a:cubicBezTo>
                        <a:cubicBezTo>
                          <a:pt x="1391" y="275"/>
                          <a:pt x="1080" y="0"/>
                          <a:pt x="696" y="0"/>
                        </a:cubicBezTo>
                        <a:close/>
                      </a:path>
                    </a:pathLst>
                  </a:custGeom>
                  <a:solidFill>
                    <a:srgbClr val="6F6F6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40" name="Redo">
                    <a:extLst>
                      <a:ext uri="{FF2B5EF4-FFF2-40B4-BE49-F238E27FC236}">
                        <a16:creationId xmlns:a16="http://schemas.microsoft.com/office/drawing/2014/main" id="{B3A62FEF-10CB-44D0-8695-5766EC6CE52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087299" y="2833523"/>
                    <a:ext cx="75298" cy="59972"/>
                  </a:xfrm>
                  <a:custGeom>
                    <a:avLst/>
                    <a:gdLst>
                      <a:gd name="T0" fmla="*/ 970 w 1563"/>
                      <a:gd name="T1" fmla="*/ 45 h 1238"/>
                      <a:gd name="T2" fmla="*/ 970 w 1563"/>
                      <a:gd name="T3" fmla="*/ 286 h 1238"/>
                      <a:gd name="T4" fmla="*/ 229 w 1563"/>
                      <a:gd name="T5" fmla="*/ 1238 h 1238"/>
                      <a:gd name="T6" fmla="*/ 970 w 1563"/>
                      <a:gd name="T7" fmla="*/ 601 h 1238"/>
                      <a:gd name="T8" fmla="*/ 970 w 1563"/>
                      <a:gd name="T9" fmla="*/ 837 h 1238"/>
                      <a:gd name="T10" fmla="*/ 995 w 1563"/>
                      <a:gd name="T11" fmla="*/ 876 h 1238"/>
                      <a:gd name="T12" fmla="*/ 1011 w 1563"/>
                      <a:gd name="T13" fmla="*/ 879 h 1238"/>
                      <a:gd name="T14" fmla="*/ 1041 w 1563"/>
                      <a:gd name="T15" fmla="*/ 867 h 1238"/>
                      <a:gd name="T16" fmla="*/ 1546 w 1563"/>
                      <a:gd name="T17" fmla="*/ 472 h 1238"/>
                      <a:gd name="T18" fmla="*/ 1546 w 1563"/>
                      <a:gd name="T19" fmla="*/ 412 h 1238"/>
                      <a:gd name="T20" fmla="*/ 1041 w 1563"/>
                      <a:gd name="T21" fmla="*/ 15 h 1238"/>
                      <a:gd name="T22" fmla="*/ 995 w 1563"/>
                      <a:gd name="T23" fmla="*/ 6 h 1238"/>
                      <a:gd name="T24" fmla="*/ 970 w 1563"/>
                      <a:gd name="T25" fmla="*/ 45 h 12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563" h="1238">
                        <a:moveTo>
                          <a:pt x="970" y="45"/>
                        </a:moveTo>
                        <a:lnTo>
                          <a:pt x="970" y="286"/>
                        </a:lnTo>
                        <a:cubicBezTo>
                          <a:pt x="439" y="286"/>
                          <a:pt x="0" y="462"/>
                          <a:pt x="229" y="1238"/>
                        </a:cubicBezTo>
                        <a:cubicBezTo>
                          <a:pt x="193" y="753"/>
                          <a:pt x="429" y="601"/>
                          <a:pt x="970" y="601"/>
                        </a:cubicBezTo>
                        <a:lnTo>
                          <a:pt x="970" y="837"/>
                        </a:lnTo>
                        <a:cubicBezTo>
                          <a:pt x="970" y="854"/>
                          <a:pt x="979" y="870"/>
                          <a:pt x="995" y="876"/>
                        </a:cubicBezTo>
                        <a:cubicBezTo>
                          <a:pt x="1000" y="878"/>
                          <a:pt x="1006" y="879"/>
                          <a:pt x="1011" y="879"/>
                        </a:cubicBezTo>
                        <a:cubicBezTo>
                          <a:pt x="1022" y="879"/>
                          <a:pt x="1033" y="875"/>
                          <a:pt x="1041" y="867"/>
                        </a:cubicBezTo>
                        <a:lnTo>
                          <a:pt x="1546" y="472"/>
                        </a:lnTo>
                        <a:cubicBezTo>
                          <a:pt x="1563" y="455"/>
                          <a:pt x="1563" y="429"/>
                          <a:pt x="1546" y="412"/>
                        </a:cubicBezTo>
                        <a:lnTo>
                          <a:pt x="1041" y="15"/>
                        </a:lnTo>
                        <a:cubicBezTo>
                          <a:pt x="1029" y="3"/>
                          <a:pt x="1011" y="0"/>
                          <a:pt x="995" y="6"/>
                        </a:cubicBezTo>
                        <a:cubicBezTo>
                          <a:pt x="979" y="13"/>
                          <a:pt x="970" y="28"/>
                          <a:pt x="970" y="45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 w="0">
                    <a:solidFill>
                      <a:schemeClr val="bg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38" name="직사각형 137">
                  <a:extLst>
                    <a:ext uri="{FF2B5EF4-FFF2-40B4-BE49-F238E27FC236}">
                      <a16:creationId xmlns:a16="http://schemas.microsoft.com/office/drawing/2014/main" id="{BFDE7847-B138-42FB-A920-1E758DC3DAFD}"/>
                    </a:ext>
                  </a:extLst>
                </p:cNvPr>
                <p:cNvSpPr/>
                <p:nvPr/>
              </p:nvSpPr>
              <p:spPr>
                <a:xfrm>
                  <a:off x="2983341" y="1982055"/>
                  <a:ext cx="3642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ko-KR" altLang="en-US" sz="700" kern="1200" dirty="0">
                      <a:solidFill>
                        <a:srgbClr val="464646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답장</a:t>
                  </a:r>
                  <a:endParaRPr lang="ko-KR" altLang="en-US" sz="1200" dirty="0"/>
                </a:p>
              </p:txBody>
            </p:sp>
          </p:grpSp>
        </p:grpSp>
      </p:grp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9664F9E9-083D-4914-9E0D-5537DA6A41AF}"/>
              </a:ext>
            </a:extLst>
          </p:cNvPr>
          <p:cNvSpPr/>
          <p:nvPr/>
        </p:nvSpPr>
        <p:spPr>
          <a:xfrm>
            <a:off x="3845436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D3A1639D-39F2-44E0-AEE6-B3A085EF99ED}"/>
              </a:ext>
            </a:extLst>
          </p:cNvPr>
          <p:cNvSpPr>
            <a:spLocks noChangeAspect="1"/>
          </p:cNvSpPr>
          <p:nvPr/>
        </p:nvSpPr>
        <p:spPr>
          <a:xfrm>
            <a:off x="3883547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59" name="사각형: 둥근 모서리 158">
            <a:extLst>
              <a:ext uri="{FF2B5EF4-FFF2-40B4-BE49-F238E27FC236}">
                <a16:creationId xmlns:a16="http://schemas.microsoft.com/office/drawing/2014/main" id="{C0E37ABE-E28F-41B0-B59C-5DCC0AF6AE30}"/>
              </a:ext>
            </a:extLst>
          </p:cNvPr>
          <p:cNvSpPr/>
          <p:nvPr/>
        </p:nvSpPr>
        <p:spPr>
          <a:xfrm>
            <a:off x="4150913" y="1836471"/>
            <a:ext cx="315731" cy="44000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D861FD71-2AD8-4082-830D-8180F8486860}"/>
              </a:ext>
            </a:extLst>
          </p:cNvPr>
          <p:cNvSpPr>
            <a:spLocks noChangeAspect="1"/>
          </p:cNvSpPr>
          <p:nvPr/>
        </p:nvSpPr>
        <p:spPr>
          <a:xfrm>
            <a:off x="4189024" y="172049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61" name="User">
            <a:extLst>
              <a:ext uri="{FF2B5EF4-FFF2-40B4-BE49-F238E27FC236}">
                <a16:creationId xmlns:a16="http://schemas.microsoft.com/office/drawing/2014/main" id="{FA863253-ED01-4376-9CC1-C17D76F05625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9657851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이전 대화 보기 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D2A7E34B-26DD-475B-BBB9-33982BC58E45}"/>
              </a:ext>
            </a:extLst>
          </p:cNvPr>
          <p:cNvSpPr/>
          <p:nvPr/>
        </p:nvSpPr>
        <p:spPr>
          <a:xfrm>
            <a:off x="3995409" y="4714334"/>
            <a:ext cx="428686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4FE62C10-3213-4EE4-871C-3888C5BE5A47}"/>
              </a:ext>
            </a:extLst>
          </p:cNvPr>
          <p:cNvSpPr>
            <a:spLocks noChangeAspect="1"/>
          </p:cNvSpPr>
          <p:nvPr/>
        </p:nvSpPr>
        <p:spPr>
          <a:xfrm>
            <a:off x="3931323" y="459626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D1C0629-C091-4C76-AE8E-262981FA9BD5}"/>
              </a:ext>
            </a:extLst>
          </p:cNvPr>
          <p:cNvSpPr/>
          <p:nvPr/>
        </p:nvSpPr>
        <p:spPr>
          <a:xfrm>
            <a:off x="495514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81B3AA92-E109-4665-AE84-6D33B590DFBD}"/>
              </a:ext>
            </a:extLst>
          </p:cNvPr>
          <p:cNvSpPr/>
          <p:nvPr/>
        </p:nvSpPr>
        <p:spPr>
          <a:xfrm>
            <a:off x="499324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C747A190-B07E-4E7C-A786-E2243C8C51B7}"/>
              </a:ext>
            </a:extLst>
          </p:cNvPr>
          <p:cNvSpPr/>
          <p:nvPr/>
        </p:nvSpPr>
        <p:spPr>
          <a:xfrm flipV="1">
            <a:off x="495514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630D911B-BAD3-449A-9764-906F02FFC812}"/>
              </a:ext>
            </a:extLst>
          </p:cNvPr>
          <p:cNvGrpSpPr/>
          <p:nvPr/>
        </p:nvGrpSpPr>
        <p:grpSpPr>
          <a:xfrm>
            <a:off x="8097318" y="785121"/>
            <a:ext cx="1055631" cy="216000"/>
            <a:chOff x="6311922" y="1383762"/>
            <a:chExt cx="1055631" cy="216000"/>
          </a:xfrm>
        </p:grpSpPr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06FD35E1-2EB7-4AF0-8B97-D9CF2891EBD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36" name="Oval">
                <a:extLst>
                  <a:ext uri="{FF2B5EF4-FFF2-40B4-BE49-F238E27FC236}">
                    <a16:creationId xmlns:a16="http://schemas.microsoft.com/office/drawing/2014/main" id="{F21065F2-7C01-403C-9095-26EF3ED248D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Oval">
                <a:extLst>
                  <a:ext uri="{FF2B5EF4-FFF2-40B4-BE49-F238E27FC236}">
                    <a16:creationId xmlns:a16="http://schemas.microsoft.com/office/drawing/2014/main" id="{21FC1B57-AD08-42E5-998A-020B92AB780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8" name="Oval">
                <a:extLst>
                  <a:ext uri="{FF2B5EF4-FFF2-40B4-BE49-F238E27FC236}">
                    <a16:creationId xmlns:a16="http://schemas.microsoft.com/office/drawing/2014/main" id="{EE0AC7E4-0522-4D8C-B43F-E4320D590B8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3" name="그래픽 132" descr="신호음 장치">
              <a:extLst>
                <a:ext uri="{FF2B5EF4-FFF2-40B4-BE49-F238E27FC236}">
                  <a16:creationId xmlns:a16="http://schemas.microsoft.com/office/drawing/2014/main" id="{D01898F4-A888-4547-879F-9ADBE2E03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34" name="Hamburger Button">
              <a:extLst>
                <a:ext uri="{FF2B5EF4-FFF2-40B4-BE49-F238E27FC236}">
                  <a16:creationId xmlns:a16="http://schemas.microsoft.com/office/drawing/2014/main" id="{816E635F-0C32-4D28-8592-33475AFC33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Search Icon">
              <a:extLst>
                <a:ext uri="{FF2B5EF4-FFF2-40B4-BE49-F238E27FC236}">
                  <a16:creationId xmlns:a16="http://schemas.microsoft.com/office/drawing/2014/main" id="{A435FAB8-E8EA-4842-9A60-636D675C61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9" name="그림 138">
            <a:extLst>
              <a:ext uri="{FF2B5EF4-FFF2-40B4-BE49-F238E27FC236}">
                <a16:creationId xmlns:a16="http://schemas.microsoft.com/office/drawing/2014/main" id="{BE8EDB5C-AB1C-4F1D-9B41-C5B0C5B6292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70709" y="2815612"/>
            <a:ext cx="1388054" cy="638946"/>
          </a:xfrm>
          <a:prstGeom prst="rect">
            <a:avLst/>
          </a:prstGeom>
        </p:spPr>
      </p:pic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11773860-0680-4390-84AC-C33C39BDBA09}"/>
              </a:ext>
            </a:extLst>
          </p:cNvPr>
          <p:cNvSpPr/>
          <p:nvPr/>
        </p:nvSpPr>
        <p:spPr>
          <a:xfrm>
            <a:off x="722256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64E45094-C172-41F4-91DC-875521558B48}"/>
              </a:ext>
            </a:extLst>
          </p:cNvPr>
          <p:cNvSpPr/>
          <p:nvPr/>
        </p:nvSpPr>
        <p:spPr>
          <a:xfrm>
            <a:off x="760247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Message">
            <a:extLst>
              <a:ext uri="{FF2B5EF4-FFF2-40B4-BE49-F238E27FC236}">
                <a16:creationId xmlns:a16="http://schemas.microsoft.com/office/drawing/2014/main" id="{1CDEDAEE-265D-48AC-A9EA-70C04AF8BF34}"/>
              </a:ext>
            </a:extLst>
          </p:cNvPr>
          <p:cNvSpPr/>
          <p:nvPr/>
        </p:nvSpPr>
        <p:spPr>
          <a:xfrm>
            <a:off x="697818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143" name="Tip">
            <a:extLst>
              <a:ext uri="{FF2B5EF4-FFF2-40B4-BE49-F238E27FC236}">
                <a16:creationId xmlns:a16="http://schemas.microsoft.com/office/drawing/2014/main" id="{EDEC211F-A6A6-4946-B227-E3C7A7ADEED0}"/>
              </a:ext>
            </a:extLst>
          </p:cNvPr>
          <p:cNvSpPr>
            <a:spLocks/>
          </p:cNvSpPr>
          <p:nvPr/>
        </p:nvSpPr>
        <p:spPr bwMode="auto">
          <a:xfrm>
            <a:off x="904796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144" name="Line">
            <a:extLst>
              <a:ext uri="{FF2B5EF4-FFF2-40B4-BE49-F238E27FC236}">
                <a16:creationId xmlns:a16="http://schemas.microsoft.com/office/drawing/2014/main" id="{E6D283CA-BA9B-4636-9D71-C04B9497A148}"/>
              </a:ext>
            </a:extLst>
          </p:cNvPr>
          <p:cNvCxnSpPr>
            <a:cxnSpLocks/>
          </p:cNvCxnSpPr>
          <p:nvPr/>
        </p:nvCxnSpPr>
        <p:spPr bwMode="auto">
          <a:xfrm>
            <a:off x="709177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5" name="Picture 6" descr="성조기 마크 이미지 검색결과">
            <a:extLst>
              <a:ext uri="{FF2B5EF4-FFF2-40B4-BE49-F238E27FC236}">
                <a16:creationId xmlns:a16="http://schemas.microsoft.com/office/drawing/2014/main" id="{E245D53C-34E1-481E-95FF-BD5D23F5B1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7768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6" name="Picture 4" descr="태극마크 이미지 검색결과">
            <a:extLst>
              <a:ext uri="{FF2B5EF4-FFF2-40B4-BE49-F238E27FC236}">
                <a16:creationId xmlns:a16="http://schemas.microsoft.com/office/drawing/2014/main" id="{DF8881D7-7EFA-4DB3-8941-969222D76AA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071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132E3A7-C342-478D-BC65-8AA6BCC367D8}"/>
              </a:ext>
            </a:extLst>
          </p:cNvPr>
          <p:cNvSpPr/>
          <p:nvPr/>
        </p:nvSpPr>
        <p:spPr>
          <a:xfrm>
            <a:off x="638225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4AA04207-8DA4-454A-B055-81B10E0B0CF7}"/>
              </a:ext>
            </a:extLst>
          </p:cNvPr>
          <p:cNvSpPr/>
          <p:nvPr/>
        </p:nvSpPr>
        <p:spPr>
          <a:xfrm>
            <a:off x="676217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49" name="Track">
            <a:extLst>
              <a:ext uri="{FF2B5EF4-FFF2-40B4-BE49-F238E27FC236}">
                <a16:creationId xmlns:a16="http://schemas.microsoft.com/office/drawing/2014/main" id="{FBD590F9-AA1B-4CCF-ACB0-70553568E3BA}"/>
              </a:ext>
            </a:extLst>
          </p:cNvPr>
          <p:cNvCxnSpPr/>
          <p:nvPr/>
        </p:nvCxnSpPr>
        <p:spPr>
          <a:xfrm>
            <a:off x="922542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48F189F6-48AC-4256-AB5E-ED39EC2E2FCE}"/>
              </a:ext>
            </a:extLst>
          </p:cNvPr>
          <p:cNvSpPr/>
          <p:nvPr/>
        </p:nvSpPr>
        <p:spPr>
          <a:xfrm>
            <a:off x="551386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DDD0EDA5-5C71-4408-A1FC-95D9E5E669D7}"/>
              </a:ext>
            </a:extLst>
          </p:cNvPr>
          <p:cNvGrpSpPr/>
          <p:nvPr/>
        </p:nvGrpSpPr>
        <p:grpSpPr>
          <a:xfrm>
            <a:off x="5545118" y="1835961"/>
            <a:ext cx="2152898" cy="777648"/>
            <a:chOff x="8495017" y="1854960"/>
            <a:chExt cx="1318966" cy="777648"/>
          </a:xfrm>
        </p:grpSpPr>
        <p:sp>
          <p:nvSpPr>
            <p:cNvPr id="152" name="Message">
              <a:extLst>
                <a:ext uri="{FF2B5EF4-FFF2-40B4-BE49-F238E27FC236}">
                  <a16:creationId xmlns:a16="http://schemas.microsoft.com/office/drawing/2014/main" id="{B19CF43E-A3DB-41D7-BE3D-891356FB69BF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153" name="Tip">
              <a:extLst>
                <a:ext uri="{FF2B5EF4-FFF2-40B4-BE49-F238E27FC236}">
                  <a16:creationId xmlns:a16="http://schemas.microsoft.com/office/drawing/2014/main" id="{4F553566-796F-4F35-9B75-D4B2BE9F1F3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154" name="그림 153">
            <a:extLst>
              <a:ext uri="{FF2B5EF4-FFF2-40B4-BE49-F238E27FC236}">
                <a16:creationId xmlns:a16="http://schemas.microsoft.com/office/drawing/2014/main" id="{3A4D1C01-9BCB-432E-AE73-0E55B5BB42E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75799" y="1827289"/>
            <a:ext cx="457200" cy="438150"/>
          </a:xfrm>
          <a:prstGeom prst="ellipse">
            <a:avLst/>
          </a:prstGeom>
        </p:spPr>
      </p:pic>
      <p:cxnSp>
        <p:nvCxnSpPr>
          <p:cNvPr id="155" name="Line">
            <a:extLst>
              <a:ext uri="{FF2B5EF4-FFF2-40B4-BE49-F238E27FC236}">
                <a16:creationId xmlns:a16="http://schemas.microsoft.com/office/drawing/2014/main" id="{705BFEC8-A051-4B7B-8102-7607CA2714AC}"/>
              </a:ext>
            </a:extLst>
          </p:cNvPr>
          <p:cNvCxnSpPr>
            <a:cxnSpLocks/>
          </p:cNvCxnSpPr>
          <p:nvPr/>
        </p:nvCxnSpPr>
        <p:spPr bwMode="auto">
          <a:xfrm>
            <a:off x="568079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07A55D63-C661-4948-B716-28400DC21739}"/>
              </a:ext>
            </a:extLst>
          </p:cNvPr>
          <p:cNvSpPr/>
          <p:nvPr/>
        </p:nvSpPr>
        <p:spPr>
          <a:xfrm>
            <a:off x="766467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5309F2C3-4CC6-4BC7-BCE0-F619B65199BF}"/>
              </a:ext>
            </a:extLst>
          </p:cNvPr>
          <p:cNvSpPr/>
          <p:nvPr/>
        </p:nvSpPr>
        <p:spPr>
          <a:xfrm>
            <a:off x="766467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158" name="Picture 6" descr="성조기 마크 이미지 검색결과">
            <a:extLst>
              <a:ext uri="{FF2B5EF4-FFF2-40B4-BE49-F238E27FC236}">
                <a16:creationId xmlns:a16="http://schemas.microsoft.com/office/drawing/2014/main" id="{8128C326-E92C-48ED-B847-CCB2179951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441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9" name="Picture 4" descr="태극마크 이미지 검색결과">
            <a:extLst>
              <a:ext uri="{FF2B5EF4-FFF2-40B4-BE49-F238E27FC236}">
                <a16:creationId xmlns:a16="http://schemas.microsoft.com/office/drawing/2014/main" id="{A446F9E4-376E-4258-8DD9-13DF7A4D71E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42744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32D440BF-184B-45CF-AFB8-6A55EAFEA623}"/>
              </a:ext>
            </a:extLst>
          </p:cNvPr>
          <p:cNvGrpSpPr/>
          <p:nvPr/>
        </p:nvGrpSpPr>
        <p:grpSpPr>
          <a:xfrm>
            <a:off x="7738841" y="1858442"/>
            <a:ext cx="39506" cy="140236"/>
            <a:chOff x="2951181" y="1858442"/>
            <a:chExt cx="39506" cy="140236"/>
          </a:xfrm>
        </p:grpSpPr>
        <p:sp>
          <p:nvSpPr>
            <p:cNvPr id="161" name="Oval">
              <a:extLst>
                <a:ext uri="{FF2B5EF4-FFF2-40B4-BE49-F238E27FC236}">
                  <a16:creationId xmlns:a16="http://schemas.microsoft.com/office/drawing/2014/main" id="{300BE8D1-0925-4766-B30D-3B7D5291A2D0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2" name="Oval">
              <a:extLst>
                <a:ext uri="{FF2B5EF4-FFF2-40B4-BE49-F238E27FC236}">
                  <a16:creationId xmlns:a16="http://schemas.microsoft.com/office/drawing/2014/main" id="{3161435E-56CA-41EA-AB69-1ABB0785142C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3" name="Oval">
              <a:extLst>
                <a:ext uri="{FF2B5EF4-FFF2-40B4-BE49-F238E27FC236}">
                  <a16:creationId xmlns:a16="http://schemas.microsoft.com/office/drawing/2014/main" id="{4E031260-292E-412C-8061-940AE5E552DF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F39FF84A-C087-4FDC-9708-EBF9B14F51DE}"/>
              </a:ext>
            </a:extLst>
          </p:cNvPr>
          <p:cNvGrpSpPr/>
          <p:nvPr/>
        </p:nvGrpSpPr>
        <p:grpSpPr>
          <a:xfrm>
            <a:off x="5038094" y="5577939"/>
            <a:ext cx="1862993" cy="225703"/>
            <a:chOff x="3390211" y="5837215"/>
            <a:chExt cx="1862993" cy="225703"/>
          </a:xfrm>
        </p:grpSpPr>
        <p:pic>
          <p:nvPicPr>
            <p:cNvPr id="165" name="그림 164">
              <a:extLst>
                <a:ext uri="{FF2B5EF4-FFF2-40B4-BE49-F238E27FC236}">
                  <a16:creationId xmlns:a16="http://schemas.microsoft.com/office/drawing/2014/main" id="{492D22B1-4251-4A12-8CDA-FDDCE3E8AB8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66" name="Attachment">
              <a:extLst>
                <a:ext uri="{FF2B5EF4-FFF2-40B4-BE49-F238E27FC236}">
                  <a16:creationId xmlns:a16="http://schemas.microsoft.com/office/drawing/2014/main" id="{78514BA1-6629-427D-9E09-74A0DCFC20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7" name="Medium Icons">
              <a:extLst>
                <a:ext uri="{FF2B5EF4-FFF2-40B4-BE49-F238E27FC236}">
                  <a16:creationId xmlns:a16="http://schemas.microsoft.com/office/drawing/2014/main" id="{2C1C41B7-7DCA-4776-8897-E8A50DD2B3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8" name="Crop">
              <a:extLst>
                <a:ext uri="{FF2B5EF4-FFF2-40B4-BE49-F238E27FC236}">
                  <a16:creationId xmlns:a16="http://schemas.microsoft.com/office/drawing/2014/main" id="{369B37DE-D601-4BC9-939F-7C07CE4D79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9" name="그래픽 168" descr="채우기 없는 활짝 웃는 얼굴">
              <a:extLst>
                <a:ext uri="{FF2B5EF4-FFF2-40B4-BE49-F238E27FC236}">
                  <a16:creationId xmlns:a16="http://schemas.microsoft.com/office/drawing/2014/main" id="{2965A839-36B2-4361-824D-48D06C11DA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70" name="그래픽 169" descr="전자 메일">
              <a:extLst>
                <a:ext uri="{FF2B5EF4-FFF2-40B4-BE49-F238E27FC236}">
                  <a16:creationId xmlns:a16="http://schemas.microsoft.com/office/drawing/2014/main" id="{EA68510D-3635-4885-8E1A-5E37FCC6BE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33548C38-EAF0-4075-85C2-F6DEBCA7C93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72" name="Text Box">
                <a:extLst>
                  <a:ext uri="{FF2B5EF4-FFF2-40B4-BE49-F238E27FC236}">
                    <a16:creationId xmlns:a16="http://schemas.microsoft.com/office/drawing/2014/main" id="{54863541-A9BF-46E6-8C1A-86CBBF4A69C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74" name="Add">
                <a:extLst>
                  <a:ext uri="{FF2B5EF4-FFF2-40B4-BE49-F238E27FC236}">
                    <a16:creationId xmlns:a16="http://schemas.microsoft.com/office/drawing/2014/main" id="{2A880338-2939-457A-BD65-ADCD595667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0D710048-94A7-4AF3-9403-AE6D749356F4}"/>
              </a:ext>
            </a:extLst>
          </p:cNvPr>
          <p:cNvGrpSpPr/>
          <p:nvPr/>
        </p:nvGrpSpPr>
        <p:grpSpPr>
          <a:xfrm>
            <a:off x="5032945" y="1136781"/>
            <a:ext cx="4171564" cy="491552"/>
            <a:chOff x="3309890" y="1741008"/>
            <a:chExt cx="6411347" cy="491552"/>
          </a:xfrm>
        </p:grpSpPr>
        <p:sp>
          <p:nvSpPr>
            <p:cNvPr id="176" name="Password Box">
              <a:extLst>
                <a:ext uri="{FF2B5EF4-FFF2-40B4-BE49-F238E27FC236}">
                  <a16:creationId xmlns:a16="http://schemas.microsoft.com/office/drawing/2014/main" id="{605DA9A0-87AB-4032-B38F-A0C98FC0E9F9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1A48B036-5ABB-4CB7-A0DC-4F55C5ADFA42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178" name="Line">
                <a:extLst>
                  <a:ext uri="{FF2B5EF4-FFF2-40B4-BE49-F238E27FC236}">
                    <a16:creationId xmlns:a16="http://schemas.microsoft.com/office/drawing/2014/main" id="{B6BDFF85-9F62-444D-AA4E-1D40C269B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" name="Password Box">
                <a:extLst>
                  <a:ext uri="{FF2B5EF4-FFF2-40B4-BE49-F238E27FC236}">
                    <a16:creationId xmlns:a16="http://schemas.microsoft.com/office/drawing/2014/main" id="{F8D2EEC0-489B-4D25-9516-AF1BB6CF221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81" name="Line">
            <a:extLst>
              <a:ext uri="{FF2B5EF4-FFF2-40B4-BE49-F238E27FC236}">
                <a16:creationId xmlns:a16="http://schemas.microsoft.com/office/drawing/2014/main" id="{2C358DC1-E660-42B6-A062-D07B7676BFF5}"/>
              </a:ext>
            </a:extLst>
          </p:cNvPr>
          <p:cNvCxnSpPr>
            <a:cxnSpLocks/>
          </p:cNvCxnSpPr>
          <p:nvPr/>
        </p:nvCxnSpPr>
        <p:spPr bwMode="auto">
          <a:xfrm>
            <a:off x="503408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07B714A-5BF3-4DAC-B2F6-226935730762}"/>
              </a:ext>
            </a:extLst>
          </p:cNvPr>
          <p:cNvGrpSpPr/>
          <p:nvPr/>
        </p:nvGrpSpPr>
        <p:grpSpPr>
          <a:xfrm>
            <a:off x="5066754" y="765544"/>
            <a:ext cx="1889926" cy="258628"/>
            <a:chOff x="4854356" y="5097357"/>
            <a:chExt cx="1889926" cy="258628"/>
          </a:xfrm>
        </p:grpSpPr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473D634F-307D-4E44-9815-68C9F17A2BA9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F9990C6D-9F41-45F2-AF04-E48320D4C78E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E944134A-906E-4636-B4A9-F3DF9AF102A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91" name="그림 190">
                  <a:extLst>
                    <a:ext uri="{FF2B5EF4-FFF2-40B4-BE49-F238E27FC236}">
                      <a16:creationId xmlns:a16="http://schemas.microsoft.com/office/drawing/2014/main" id="{FA7CDAC6-D8C4-4B4E-83AE-B0352278AE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2" name="그림 191">
                  <a:extLst>
                    <a:ext uri="{FF2B5EF4-FFF2-40B4-BE49-F238E27FC236}">
                      <a16:creationId xmlns:a16="http://schemas.microsoft.com/office/drawing/2014/main" id="{C310E66A-65B8-4FA9-9D1E-F88824E5BF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88" name="그룹 187">
                <a:extLst>
                  <a:ext uri="{FF2B5EF4-FFF2-40B4-BE49-F238E27FC236}">
                    <a16:creationId xmlns:a16="http://schemas.microsoft.com/office/drawing/2014/main" id="{45E81AA3-AE29-4C78-AB69-29A999737DC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89" name="그림 188">
                  <a:extLst>
                    <a:ext uri="{FF2B5EF4-FFF2-40B4-BE49-F238E27FC236}">
                      <a16:creationId xmlns:a16="http://schemas.microsoft.com/office/drawing/2014/main" id="{33F981B6-0DA0-4D90-B3F8-9B6DBF174E1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0" name="그림 189">
                  <a:extLst>
                    <a:ext uri="{FF2B5EF4-FFF2-40B4-BE49-F238E27FC236}">
                      <a16:creationId xmlns:a16="http://schemas.microsoft.com/office/drawing/2014/main" id="{F7B97B45-C4D6-4C26-AB42-4B2DACEB694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93" name="User">
            <a:extLst>
              <a:ext uri="{FF2B5EF4-FFF2-40B4-BE49-F238E27FC236}">
                <a16:creationId xmlns:a16="http://schemas.microsoft.com/office/drawing/2014/main" id="{D8915117-56DB-479B-957F-432969973AB5}"/>
              </a:ext>
            </a:extLst>
          </p:cNvPr>
          <p:cNvSpPr>
            <a:spLocks noChangeAspect="1"/>
          </p:cNvSpPr>
          <p:nvPr/>
        </p:nvSpPr>
        <p:spPr bwMode="auto">
          <a:xfrm>
            <a:off x="859028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01" name="Card">
            <a:extLst>
              <a:ext uri="{FF2B5EF4-FFF2-40B4-BE49-F238E27FC236}">
                <a16:creationId xmlns:a16="http://schemas.microsoft.com/office/drawing/2014/main" id="{8A4E01A0-CB2C-4D7C-B8A2-68C5C494C976}"/>
              </a:ext>
            </a:extLst>
          </p:cNvPr>
          <p:cNvSpPr/>
          <p:nvPr/>
        </p:nvSpPr>
        <p:spPr>
          <a:xfrm>
            <a:off x="4970051" y="4569042"/>
            <a:ext cx="4215057" cy="486686"/>
          </a:xfrm>
          <a:prstGeom prst="roundRect">
            <a:avLst>
              <a:gd name="adj" fmla="val 1433"/>
            </a:avLst>
          </a:prstGeom>
          <a:solidFill>
            <a:srgbClr val="A6A6A6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202" name="그래픽 201" descr="방향">
            <a:extLst>
              <a:ext uri="{FF2B5EF4-FFF2-40B4-BE49-F238E27FC236}">
                <a16:creationId xmlns:a16="http://schemas.microsoft.com/office/drawing/2014/main" id="{4685FE66-5C3C-4916-8512-EEF967FE5B1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8948843" y="5205265"/>
            <a:ext cx="220824" cy="220824"/>
          </a:xfrm>
          <a:prstGeom prst="rect">
            <a:avLst/>
          </a:prstGeom>
        </p:spPr>
      </p:pic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6B4066D8-AB90-49AD-9066-5CE200850C39}"/>
              </a:ext>
            </a:extLst>
          </p:cNvPr>
          <p:cNvGrpSpPr/>
          <p:nvPr/>
        </p:nvGrpSpPr>
        <p:grpSpPr>
          <a:xfrm>
            <a:off x="5182663" y="4634417"/>
            <a:ext cx="3636538" cy="349152"/>
            <a:chOff x="1576234" y="5438464"/>
            <a:chExt cx="3636538" cy="349152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8646B760-50E4-4077-B209-2B63B2655228}"/>
                </a:ext>
              </a:extLst>
            </p:cNvPr>
            <p:cNvGrpSpPr/>
            <p:nvPr/>
          </p:nvGrpSpPr>
          <p:grpSpPr>
            <a:xfrm>
              <a:off x="1601622" y="5438464"/>
              <a:ext cx="3611150" cy="336634"/>
              <a:chOff x="11046174" y="4433132"/>
              <a:chExt cx="3611150" cy="336634"/>
            </a:xfrm>
          </p:grpSpPr>
          <p:grpSp>
            <p:nvGrpSpPr>
              <p:cNvPr id="215" name="Profile Picture">
                <a:extLst>
                  <a:ext uri="{FF2B5EF4-FFF2-40B4-BE49-F238E27FC236}">
                    <a16:creationId xmlns:a16="http://schemas.microsoft.com/office/drawing/2014/main" id="{BC62B2C9-2924-4519-8A8C-D784281DFDB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62495406-D660-4ACA-95B8-B63E0F1291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B8D0BB3D-B2AE-4C8A-8BC3-B4F7BDEDDA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0FCAFE1A-2DCD-44E4-BDC0-C817E00313A4}"/>
                  </a:ext>
                </a:extLst>
              </p:cNvPr>
              <p:cNvSpPr/>
              <p:nvPr/>
            </p:nvSpPr>
            <p:spPr>
              <a:xfrm>
                <a:off x="12137324" y="4453736"/>
                <a:ext cx="2520000" cy="30777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안녕하세요</a:t>
                </a:r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! </a:t>
                </a: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주간보고서를 </a:t>
                </a:r>
              </a:p>
              <a:p>
                <a:pPr lvl="0">
                  <a:defRPr/>
                </a:pPr>
                <a:r>
                  <a:rPr kumimoji="1" lang="ko-KR" altLang="en-US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금일까지 전달해 주시기 바랍니다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B193CC9C-2D43-4AD4-A301-3346B1E889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13" name="그래픽 212" descr="스마트폰">
              <a:extLst>
                <a:ext uri="{FF2B5EF4-FFF2-40B4-BE49-F238E27FC236}">
                  <a16:creationId xmlns:a16="http://schemas.microsoft.com/office/drawing/2014/main" id="{D39D35A0-2706-4A71-9BC4-3FED8897E5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59C83708-A9C1-4DFF-834C-FB001E523661}"/>
              </a:ext>
            </a:extLst>
          </p:cNvPr>
          <p:cNvSpPr/>
          <p:nvPr/>
        </p:nvSpPr>
        <p:spPr>
          <a:xfrm>
            <a:off x="5507107" y="4693577"/>
            <a:ext cx="80182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rPr>
              <a:t>강용관 책임</a:t>
            </a:r>
            <a:endParaRPr kumimoji="1" lang="en-US" altLang="ko-KR" sz="900" b="1" kern="1200" dirty="0">
              <a:solidFill>
                <a:schemeClr val="bg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A4A155BA-C6FC-4B93-9BA1-E840C6FFC98D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D7A87341-7621-4389-B365-2018185436EC}"/>
              </a:ext>
            </a:extLst>
          </p:cNvPr>
          <p:cNvGrpSpPr/>
          <p:nvPr/>
        </p:nvGrpSpPr>
        <p:grpSpPr>
          <a:xfrm>
            <a:off x="8869637" y="4673929"/>
            <a:ext cx="270128" cy="270128"/>
            <a:chOff x="5476421" y="3512858"/>
            <a:chExt cx="924232" cy="924232"/>
          </a:xfrm>
        </p:grpSpPr>
        <p:sp>
          <p:nvSpPr>
            <p:cNvPr id="223" name="Oval">
              <a:extLst>
                <a:ext uri="{FF2B5EF4-FFF2-40B4-BE49-F238E27FC236}">
                  <a16:creationId xmlns:a16="http://schemas.microsoft.com/office/drawing/2014/main" id="{85EFB30E-9390-4067-8C2C-C78C491B88CF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0155D288-F487-4925-8C50-615761D355FA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327" name="Chevron Down">
                <a:extLst>
                  <a:ext uri="{FF2B5EF4-FFF2-40B4-BE49-F238E27FC236}">
                    <a16:creationId xmlns:a16="http://schemas.microsoft.com/office/drawing/2014/main" id="{0DD9D877-3DD3-4159-B6CC-16C8155EE8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9" name="Horizontal Line">
                <a:extLst>
                  <a:ext uri="{FF2B5EF4-FFF2-40B4-BE49-F238E27FC236}">
                    <a16:creationId xmlns:a16="http://schemas.microsoft.com/office/drawing/2014/main" id="{10A19A90-0AC1-430A-BF96-AD89D5939C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rgbClr val="A6A6A6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/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이전 대화를 볼 때 하단에 해당 버튼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최근 메시지로 이동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/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이전 대화를 보는 도중에 새로운 메시지가 올라오는 경우 노출되는 영역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우측의 아래로 버튼 클릭 시 해당 메시지로 이동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83" name="사각형: 둥근 모서리 182">
            <a:extLst>
              <a:ext uri="{FF2B5EF4-FFF2-40B4-BE49-F238E27FC236}">
                <a16:creationId xmlns:a16="http://schemas.microsoft.com/office/drawing/2014/main" id="{A2A141EE-83E4-4466-B91C-65DE04D3B1B4}"/>
              </a:ext>
            </a:extLst>
          </p:cNvPr>
          <p:cNvSpPr/>
          <p:nvPr/>
        </p:nvSpPr>
        <p:spPr>
          <a:xfrm>
            <a:off x="4975944" y="4564809"/>
            <a:ext cx="4219813" cy="938844"/>
          </a:xfrm>
          <a:prstGeom prst="roundRect">
            <a:avLst>
              <a:gd name="adj" fmla="val 196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351A2632-86EE-46EB-9EA2-5C2F7026B482}"/>
              </a:ext>
            </a:extLst>
          </p:cNvPr>
          <p:cNvSpPr>
            <a:spLocks noChangeAspect="1"/>
          </p:cNvSpPr>
          <p:nvPr/>
        </p:nvSpPr>
        <p:spPr>
          <a:xfrm>
            <a:off x="4890631" y="446483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95784384-A855-47D7-AF6F-C70CBDB3F8C1}"/>
              </a:ext>
            </a:extLst>
          </p:cNvPr>
          <p:cNvSpPr/>
          <p:nvPr/>
        </p:nvSpPr>
        <p:spPr>
          <a:xfrm>
            <a:off x="503100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92672739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 업로드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드래그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업로드 버튼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420ADF95-D58A-4603-9A1F-35FE9ABAE07B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8275467-EB41-4C9B-8E3A-220F2F01E220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1FF9ED5C-84D5-45F1-8786-2F9596E1F7D6}"/>
              </a:ext>
            </a:extLst>
          </p:cNvPr>
          <p:cNvSpPr/>
          <p:nvPr/>
        </p:nvSpPr>
        <p:spPr>
          <a:xfrm flipV="1">
            <a:off x="167484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2ACA652-9FE9-4FEA-80B0-AAAA49D01587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8EEEF36D-E086-4E57-BB39-CA6503955D1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99" name="Oval">
                <a:extLst>
                  <a:ext uri="{FF2B5EF4-FFF2-40B4-BE49-F238E27FC236}">
                    <a16:creationId xmlns:a16="http://schemas.microsoft.com/office/drawing/2014/main" id="{DF09A520-D78C-4B59-9BAA-C6A93B63F168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0" name="Oval">
                <a:extLst>
                  <a:ext uri="{FF2B5EF4-FFF2-40B4-BE49-F238E27FC236}">
                    <a16:creationId xmlns:a16="http://schemas.microsoft.com/office/drawing/2014/main" id="{32640D3D-F1E8-44C9-9CF1-81232E3135BE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3" name="Oval">
                <a:extLst>
                  <a:ext uri="{FF2B5EF4-FFF2-40B4-BE49-F238E27FC236}">
                    <a16:creationId xmlns:a16="http://schemas.microsoft.com/office/drawing/2014/main" id="{8D68C9AB-49E4-49A1-A0CE-46AE19314E9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96" name="그래픽 195" descr="신호음 장치">
              <a:extLst>
                <a:ext uri="{FF2B5EF4-FFF2-40B4-BE49-F238E27FC236}">
                  <a16:creationId xmlns:a16="http://schemas.microsoft.com/office/drawing/2014/main" id="{BD437B4C-AC34-4A34-B72F-847BD54CCC6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97" name="Hamburger Button">
              <a:extLst>
                <a:ext uri="{FF2B5EF4-FFF2-40B4-BE49-F238E27FC236}">
                  <a16:creationId xmlns:a16="http://schemas.microsoft.com/office/drawing/2014/main" id="{D63AFB3D-8135-44C6-B74E-AC113F9F64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8" name="Search Icon">
              <a:extLst>
                <a:ext uri="{FF2B5EF4-FFF2-40B4-BE49-F238E27FC236}">
                  <a16:creationId xmlns:a16="http://schemas.microsoft.com/office/drawing/2014/main" id="{1211EE07-F9E8-48AA-9CDB-918F082D69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BE954A75-3242-44F5-B6F8-4D8E5001233D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311" name="그림 310">
              <a:extLst>
                <a:ext uri="{FF2B5EF4-FFF2-40B4-BE49-F238E27FC236}">
                  <a16:creationId xmlns:a16="http://schemas.microsoft.com/office/drawing/2014/main" id="{EA69E0BF-E9E3-42ED-ADF0-7EB8D2A6F29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12" name="Attachment">
              <a:extLst>
                <a:ext uri="{FF2B5EF4-FFF2-40B4-BE49-F238E27FC236}">
                  <a16:creationId xmlns:a16="http://schemas.microsoft.com/office/drawing/2014/main" id="{733F1E74-342C-433E-A5DD-4AE245843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Medium Icons">
              <a:extLst>
                <a:ext uri="{FF2B5EF4-FFF2-40B4-BE49-F238E27FC236}">
                  <a16:creationId xmlns:a16="http://schemas.microsoft.com/office/drawing/2014/main" id="{A75F7585-1C87-444B-A42E-C441E8F3519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4" name="Crop">
              <a:extLst>
                <a:ext uri="{FF2B5EF4-FFF2-40B4-BE49-F238E27FC236}">
                  <a16:creationId xmlns:a16="http://schemas.microsoft.com/office/drawing/2014/main" id="{E0921DCE-E676-42C3-8893-7CF2CCA440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15" name="그래픽 314" descr="채우기 없는 활짝 웃는 얼굴">
              <a:extLst>
                <a:ext uri="{FF2B5EF4-FFF2-40B4-BE49-F238E27FC236}">
                  <a16:creationId xmlns:a16="http://schemas.microsoft.com/office/drawing/2014/main" id="{DD284C73-AF7F-440D-B4BD-BED13B0B9FF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16" name="그래픽 315" descr="전자 메일">
              <a:extLst>
                <a:ext uri="{FF2B5EF4-FFF2-40B4-BE49-F238E27FC236}">
                  <a16:creationId xmlns:a16="http://schemas.microsoft.com/office/drawing/2014/main" id="{CEDE344B-9CD9-4893-81A9-B83937DCD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FCE840E7-1266-41D9-B915-1B2917F39092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18" name="Text Box">
                <a:extLst>
                  <a:ext uri="{FF2B5EF4-FFF2-40B4-BE49-F238E27FC236}">
                    <a16:creationId xmlns:a16="http://schemas.microsoft.com/office/drawing/2014/main" id="{FFC209F6-DB2F-4AEB-B6C1-02824E590789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19" name="Add">
                <a:extLst>
                  <a:ext uri="{FF2B5EF4-FFF2-40B4-BE49-F238E27FC236}">
                    <a16:creationId xmlns:a16="http://schemas.microsoft.com/office/drawing/2014/main" id="{3F3FE388-888B-4418-B5BC-8FB015424A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26" name="Line">
            <a:extLst>
              <a:ext uri="{FF2B5EF4-FFF2-40B4-BE49-F238E27FC236}">
                <a16:creationId xmlns:a16="http://schemas.microsoft.com/office/drawing/2014/main" id="{86E489DA-823E-4BA6-8614-361DDB8C4518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3D7F1828-7040-4E7F-A14B-C1DE07EDAFD9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30" name="그래픽 329" descr="방향">
            <a:extLst>
              <a:ext uri="{FF2B5EF4-FFF2-40B4-BE49-F238E27FC236}">
                <a16:creationId xmlns:a16="http://schemas.microsoft.com/office/drawing/2014/main" id="{E5AC551D-B264-4481-A794-A486E07A3EB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ECC8C2DE-C8F5-428E-95B4-7CAEEBF1A0E9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3D822C3D-156C-490E-AE7C-2F799D7FF921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4359D1E1-7504-40A5-8957-43B86EEA7AB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5E465E2-5DE2-422B-B2A3-44AF8DEBD80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39" name="그림 338">
                  <a:extLst>
                    <a:ext uri="{FF2B5EF4-FFF2-40B4-BE49-F238E27FC236}">
                      <a16:creationId xmlns:a16="http://schemas.microsoft.com/office/drawing/2014/main" id="{EE5221D8-5FD1-42ED-82D7-C129DF65D64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40" name="그림 339">
                  <a:extLst>
                    <a:ext uri="{FF2B5EF4-FFF2-40B4-BE49-F238E27FC236}">
                      <a16:creationId xmlns:a16="http://schemas.microsoft.com/office/drawing/2014/main" id="{F24982C4-B098-459F-88C4-62B73CEEB9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40A32A1-5E42-4C16-8605-43345F36109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37" name="그림 336">
                  <a:extLst>
                    <a:ext uri="{FF2B5EF4-FFF2-40B4-BE49-F238E27FC236}">
                      <a16:creationId xmlns:a16="http://schemas.microsoft.com/office/drawing/2014/main" id="{B3DF75FF-5E87-4F2C-8E21-BC9A243A9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38" name="그림 337">
                  <a:extLst>
                    <a:ext uri="{FF2B5EF4-FFF2-40B4-BE49-F238E27FC236}">
                      <a16:creationId xmlns:a16="http://schemas.microsoft.com/office/drawing/2014/main" id="{613C5B50-0D1D-4AB7-AC63-B50F0B34FB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43" name="User">
            <a:extLst>
              <a:ext uri="{FF2B5EF4-FFF2-40B4-BE49-F238E27FC236}">
                <a16:creationId xmlns:a16="http://schemas.microsoft.com/office/drawing/2014/main" id="{667C0289-884D-47EB-9B57-704FC78BCB21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FA2818AF-B334-47EE-A876-ECB8DCBFD609}"/>
              </a:ext>
            </a:extLst>
          </p:cNvPr>
          <p:cNvSpPr/>
          <p:nvPr/>
        </p:nvSpPr>
        <p:spPr>
          <a:xfrm>
            <a:off x="4932915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3ACD34EF-79CF-4377-BDDC-FD3D34ECD321}"/>
              </a:ext>
            </a:extLst>
          </p:cNvPr>
          <p:cNvSpPr/>
          <p:nvPr/>
        </p:nvSpPr>
        <p:spPr>
          <a:xfrm>
            <a:off x="4971011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E0D03B60-F0F7-438F-AA82-35151BC70B74}"/>
              </a:ext>
            </a:extLst>
          </p:cNvPr>
          <p:cNvSpPr/>
          <p:nvPr/>
        </p:nvSpPr>
        <p:spPr>
          <a:xfrm flipV="1">
            <a:off x="4932915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445432C8-63FC-4CCF-B8B7-D4366F464829}"/>
              </a:ext>
            </a:extLst>
          </p:cNvPr>
          <p:cNvGrpSpPr/>
          <p:nvPr/>
        </p:nvGrpSpPr>
        <p:grpSpPr>
          <a:xfrm>
            <a:off x="8075089" y="785121"/>
            <a:ext cx="1055631" cy="216000"/>
            <a:chOff x="6311922" y="1383762"/>
            <a:chExt cx="1055631" cy="216000"/>
          </a:xfrm>
        </p:grpSpPr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9027F895-DC3A-426A-8D70-535EC8004946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31" name="Oval">
                <a:extLst>
                  <a:ext uri="{FF2B5EF4-FFF2-40B4-BE49-F238E27FC236}">
                    <a16:creationId xmlns:a16="http://schemas.microsoft.com/office/drawing/2014/main" id="{CB352AE6-4EE5-459B-896B-03A613CEB29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Oval">
                <a:extLst>
                  <a:ext uri="{FF2B5EF4-FFF2-40B4-BE49-F238E27FC236}">
                    <a16:creationId xmlns:a16="http://schemas.microsoft.com/office/drawing/2014/main" id="{073A11DE-C1F9-44D5-BBBE-8C73C2ADA44F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3" name="Oval">
                <a:extLst>
                  <a:ext uri="{FF2B5EF4-FFF2-40B4-BE49-F238E27FC236}">
                    <a16:creationId xmlns:a16="http://schemas.microsoft.com/office/drawing/2014/main" id="{B251BEB7-C55B-4DA1-AE2E-93B4160AFECC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28" name="그래픽 427" descr="신호음 장치">
              <a:extLst>
                <a:ext uri="{FF2B5EF4-FFF2-40B4-BE49-F238E27FC236}">
                  <a16:creationId xmlns:a16="http://schemas.microsoft.com/office/drawing/2014/main" id="{41AA4461-C341-4F95-BD22-4C34E63A061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29" name="Hamburger Button">
              <a:extLst>
                <a:ext uri="{FF2B5EF4-FFF2-40B4-BE49-F238E27FC236}">
                  <a16:creationId xmlns:a16="http://schemas.microsoft.com/office/drawing/2014/main" id="{254CEEE8-A90B-4AE2-AF2C-AD2E4EC31E8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0" name="Search Icon">
              <a:extLst>
                <a:ext uri="{FF2B5EF4-FFF2-40B4-BE49-F238E27FC236}">
                  <a16:creationId xmlns:a16="http://schemas.microsoft.com/office/drawing/2014/main" id="{DE7358CC-F5E6-4B21-AEC3-472D455993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AF900C6D-F030-46CC-9256-7CF78459EF79}"/>
              </a:ext>
            </a:extLst>
          </p:cNvPr>
          <p:cNvGrpSpPr/>
          <p:nvPr/>
        </p:nvGrpSpPr>
        <p:grpSpPr>
          <a:xfrm>
            <a:off x="5015865" y="5577939"/>
            <a:ext cx="1862993" cy="225703"/>
            <a:chOff x="3390211" y="5837215"/>
            <a:chExt cx="1862993" cy="225703"/>
          </a:xfrm>
        </p:grpSpPr>
        <p:pic>
          <p:nvPicPr>
            <p:cNvPr id="436" name="그림 435">
              <a:extLst>
                <a:ext uri="{FF2B5EF4-FFF2-40B4-BE49-F238E27FC236}">
                  <a16:creationId xmlns:a16="http://schemas.microsoft.com/office/drawing/2014/main" id="{3562F7F2-F308-413E-842B-8A7EBC4D0C4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7" name="Attachment">
              <a:extLst>
                <a:ext uri="{FF2B5EF4-FFF2-40B4-BE49-F238E27FC236}">
                  <a16:creationId xmlns:a16="http://schemas.microsoft.com/office/drawing/2014/main" id="{EE76C54F-FCED-48EC-BAC7-F40658AD48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Medium Icons">
              <a:extLst>
                <a:ext uri="{FF2B5EF4-FFF2-40B4-BE49-F238E27FC236}">
                  <a16:creationId xmlns:a16="http://schemas.microsoft.com/office/drawing/2014/main" id="{E0C34FCA-F1A7-40ED-8CB3-828107F04C1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9" name="Crop">
              <a:extLst>
                <a:ext uri="{FF2B5EF4-FFF2-40B4-BE49-F238E27FC236}">
                  <a16:creationId xmlns:a16="http://schemas.microsoft.com/office/drawing/2014/main" id="{4B202F0D-555A-4558-9B82-0B7FA5E24D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0" name="그래픽 439" descr="채우기 없는 활짝 웃는 얼굴">
              <a:extLst>
                <a:ext uri="{FF2B5EF4-FFF2-40B4-BE49-F238E27FC236}">
                  <a16:creationId xmlns:a16="http://schemas.microsoft.com/office/drawing/2014/main" id="{09E4D8BD-102E-4569-9BC0-CFED3ED7EC3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1" name="그래픽 440" descr="전자 메일">
              <a:extLst>
                <a:ext uri="{FF2B5EF4-FFF2-40B4-BE49-F238E27FC236}">
                  <a16:creationId xmlns:a16="http://schemas.microsoft.com/office/drawing/2014/main" id="{94634C47-AAF0-4606-8600-64F6591D181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4853BC50-D764-4422-8E47-96D5E669095F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3" name="Text Box">
                <a:extLst>
                  <a:ext uri="{FF2B5EF4-FFF2-40B4-BE49-F238E27FC236}">
                    <a16:creationId xmlns:a16="http://schemas.microsoft.com/office/drawing/2014/main" id="{8419FA96-AE7A-4C1E-BD90-CFA36F97BD1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4" name="Add">
                <a:extLst>
                  <a:ext uri="{FF2B5EF4-FFF2-40B4-BE49-F238E27FC236}">
                    <a16:creationId xmlns:a16="http://schemas.microsoft.com/office/drawing/2014/main" id="{D8D1B524-45D4-4B6A-9AF2-8147469990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45" name="Line">
            <a:extLst>
              <a:ext uri="{FF2B5EF4-FFF2-40B4-BE49-F238E27FC236}">
                <a16:creationId xmlns:a16="http://schemas.microsoft.com/office/drawing/2014/main" id="{B00EF075-1DB2-488B-A53D-F1EC23C920B0}"/>
              </a:ext>
            </a:extLst>
          </p:cNvPr>
          <p:cNvCxnSpPr>
            <a:cxnSpLocks/>
          </p:cNvCxnSpPr>
          <p:nvPr/>
        </p:nvCxnSpPr>
        <p:spPr bwMode="auto">
          <a:xfrm>
            <a:off x="4989542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Line">
            <a:extLst>
              <a:ext uri="{FF2B5EF4-FFF2-40B4-BE49-F238E27FC236}">
                <a16:creationId xmlns:a16="http://schemas.microsoft.com/office/drawing/2014/main" id="{678DEAB3-1EDF-4823-A70C-E9BB55890FF7}"/>
              </a:ext>
            </a:extLst>
          </p:cNvPr>
          <p:cNvCxnSpPr>
            <a:cxnSpLocks/>
          </p:cNvCxnSpPr>
          <p:nvPr/>
        </p:nvCxnSpPr>
        <p:spPr bwMode="auto">
          <a:xfrm>
            <a:off x="5011857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EDEE1A19-449A-471F-8EC3-B7F2D6AAF66A}"/>
              </a:ext>
            </a:extLst>
          </p:cNvPr>
          <p:cNvSpPr/>
          <p:nvPr/>
        </p:nvSpPr>
        <p:spPr>
          <a:xfrm>
            <a:off x="5008775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48" name="그래픽 447" descr="방향">
            <a:extLst>
              <a:ext uri="{FF2B5EF4-FFF2-40B4-BE49-F238E27FC236}">
                <a16:creationId xmlns:a16="http://schemas.microsoft.com/office/drawing/2014/main" id="{2447252F-4E4F-4BC6-A1B6-39A07CCAF23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8926614" y="5205265"/>
            <a:ext cx="220824" cy="220824"/>
          </a:xfrm>
          <a:prstGeom prst="rect">
            <a:avLst/>
          </a:prstGeom>
        </p:spPr>
      </p:pic>
      <p:grpSp>
        <p:nvGrpSpPr>
          <p:cNvPr id="449" name="그룹 448">
            <a:extLst>
              <a:ext uri="{FF2B5EF4-FFF2-40B4-BE49-F238E27FC236}">
                <a16:creationId xmlns:a16="http://schemas.microsoft.com/office/drawing/2014/main" id="{6DA15603-F927-4EB4-A216-7DC971E09E8C}"/>
              </a:ext>
            </a:extLst>
          </p:cNvPr>
          <p:cNvGrpSpPr/>
          <p:nvPr/>
        </p:nvGrpSpPr>
        <p:grpSpPr>
          <a:xfrm>
            <a:off x="5044525" y="765544"/>
            <a:ext cx="1889926" cy="258628"/>
            <a:chOff x="4854356" y="5097357"/>
            <a:chExt cx="1889926" cy="258628"/>
          </a:xfrm>
        </p:grpSpPr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D64CD4-CAB2-4B40-9015-4301DACEB03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451" name="그룹 450">
              <a:extLst>
                <a:ext uri="{FF2B5EF4-FFF2-40B4-BE49-F238E27FC236}">
                  <a16:creationId xmlns:a16="http://schemas.microsoft.com/office/drawing/2014/main" id="{982DCB1E-AB76-4404-BDE8-D1B054621915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452" name="그룹 451">
                <a:extLst>
                  <a:ext uri="{FF2B5EF4-FFF2-40B4-BE49-F238E27FC236}">
                    <a16:creationId xmlns:a16="http://schemas.microsoft.com/office/drawing/2014/main" id="{2BDEDFEE-E0D9-453B-BDFB-EE08C045ADA4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456" name="그림 455">
                  <a:extLst>
                    <a:ext uri="{FF2B5EF4-FFF2-40B4-BE49-F238E27FC236}">
                      <a16:creationId xmlns:a16="http://schemas.microsoft.com/office/drawing/2014/main" id="{55735937-C0CA-4103-B7D6-CC886D18DC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7" name="그림 456">
                  <a:extLst>
                    <a:ext uri="{FF2B5EF4-FFF2-40B4-BE49-F238E27FC236}">
                      <a16:creationId xmlns:a16="http://schemas.microsoft.com/office/drawing/2014/main" id="{B03875B4-3163-4E32-BABE-70530460DF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453" name="그룹 452">
                <a:extLst>
                  <a:ext uri="{FF2B5EF4-FFF2-40B4-BE49-F238E27FC236}">
                    <a16:creationId xmlns:a16="http://schemas.microsoft.com/office/drawing/2014/main" id="{F34CE1F6-B58B-46AE-9F59-72EC6FFF927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454" name="그림 453">
                  <a:extLst>
                    <a:ext uri="{FF2B5EF4-FFF2-40B4-BE49-F238E27FC236}">
                      <a16:creationId xmlns:a16="http://schemas.microsoft.com/office/drawing/2014/main" id="{F4BD9839-3324-4A07-A806-79DE208F6E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5" name="그림 454">
                  <a:extLst>
                    <a:ext uri="{FF2B5EF4-FFF2-40B4-BE49-F238E27FC236}">
                      <a16:creationId xmlns:a16="http://schemas.microsoft.com/office/drawing/2014/main" id="{278E7787-1A84-4A15-988D-BCFCA1481F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458" name="User">
            <a:extLst>
              <a:ext uri="{FF2B5EF4-FFF2-40B4-BE49-F238E27FC236}">
                <a16:creationId xmlns:a16="http://schemas.microsoft.com/office/drawing/2014/main" id="{ABE12D9D-02B8-40EA-B361-19ADE89CFFA2}"/>
              </a:ext>
            </a:extLst>
          </p:cNvPr>
          <p:cNvSpPr>
            <a:spLocks noChangeAspect="1"/>
          </p:cNvSpPr>
          <p:nvPr/>
        </p:nvSpPr>
        <p:spPr bwMode="auto">
          <a:xfrm>
            <a:off x="8568059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13" name="직사각형 512">
            <a:extLst>
              <a:ext uri="{FF2B5EF4-FFF2-40B4-BE49-F238E27FC236}">
                <a16:creationId xmlns:a16="http://schemas.microsoft.com/office/drawing/2014/main" id="{B3178E39-5D75-4287-B154-B39617094154}"/>
              </a:ext>
            </a:extLst>
          </p:cNvPr>
          <p:cNvSpPr/>
          <p:nvPr/>
        </p:nvSpPr>
        <p:spPr>
          <a:xfrm>
            <a:off x="958434" y="5978092"/>
            <a:ext cx="30992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드래그를 통한 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복수의 파일 업로드 시 해당 목록 노출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확인 버튼 클릭 시 파일 업로드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취소 버튼 클릭 시 파일 업로드 취소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5" name="Message">
            <a:extLst>
              <a:ext uri="{FF2B5EF4-FFF2-40B4-BE49-F238E27FC236}">
                <a16:creationId xmlns:a16="http://schemas.microsoft.com/office/drawing/2014/main" id="{FFF80619-B89B-44C4-9081-E73599F0D0D4}"/>
              </a:ext>
            </a:extLst>
          </p:cNvPr>
          <p:cNvSpPr/>
          <p:nvPr/>
        </p:nvSpPr>
        <p:spPr>
          <a:xfrm>
            <a:off x="2190521" y="118714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516" name="Tip">
            <a:extLst>
              <a:ext uri="{FF2B5EF4-FFF2-40B4-BE49-F238E27FC236}">
                <a16:creationId xmlns:a16="http://schemas.microsoft.com/office/drawing/2014/main" id="{E007A41D-3CD5-4035-89EE-0536B29AE7D7}"/>
              </a:ext>
            </a:extLst>
          </p:cNvPr>
          <p:cNvSpPr>
            <a:spLocks/>
          </p:cNvSpPr>
          <p:nvPr/>
        </p:nvSpPr>
        <p:spPr bwMode="auto">
          <a:xfrm>
            <a:off x="4260300" y="190649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517" name="Line">
            <a:extLst>
              <a:ext uri="{FF2B5EF4-FFF2-40B4-BE49-F238E27FC236}">
                <a16:creationId xmlns:a16="http://schemas.microsoft.com/office/drawing/2014/main" id="{735B31F9-E4B9-4498-8BE3-0968D790840D}"/>
              </a:ext>
            </a:extLst>
          </p:cNvPr>
          <p:cNvCxnSpPr>
            <a:cxnSpLocks/>
          </p:cNvCxnSpPr>
          <p:nvPr/>
        </p:nvCxnSpPr>
        <p:spPr bwMode="auto">
          <a:xfrm>
            <a:off x="2304112" y="159990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18" name="Picture 6" descr="성조기 마크 이미지 검색결과">
            <a:extLst>
              <a:ext uri="{FF2B5EF4-FFF2-40B4-BE49-F238E27FC236}">
                <a16:creationId xmlns:a16="http://schemas.microsoft.com/office/drawing/2014/main" id="{74F7755E-B400-43AF-96C4-3102E37C63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176106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9" name="Picture 4" descr="태극마크 이미지 검색결과">
            <a:extLst>
              <a:ext uri="{FF2B5EF4-FFF2-40B4-BE49-F238E27FC236}">
                <a16:creationId xmlns:a16="http://schemas.microsoft.com/office/drawing/2014/main" id="{80E9E197-AAAE-454A-BE71-900D2CA81A7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129355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20" name="직사각형 519">
            <a:extLst>
              <a:ext uri="{FF2B5EF4-FFF2-40B4-BE49-F238E27FC236}">
                <a16:creationId xmlns:a16="http://schemas.microsoft.com/office/drawing/2014/main" id="{DFA037D8-7867-4368-B98F-124163D9F29F}"/>
              </a:ext>
            </a:extLst>
          </p:cNvPr>
          <p:cNvSpPr/>
          <p:nvPr/>
        </p:nvSpPr>
        <p:spPr>
          <a:xfrm>
            <a:off x="1594599" y="185295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1" name="직사각형 520">
            <a:extLst>
              <a:ext uri="{FF2B5EF4-FFF2-40B4-BE49-F238E27FC236}">
                <a16:creationId xmlns:a16="http://schemas.microsoft.com/office/drawing/2014/main" id="{C8E78678-E056-4A4B-A6EC-3D1F05113132}"/>
              </a:ext>
            </a:extLst>
          </p:cNvPr>
          <p:cNvSpPr/>
          <p:nvPr/>
        </p:nvSpPr>
        <p:spPr>
          <a:xfrm>
            <a:off x="1974510" y="171664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533" name="Line">
            <a:extLst>
              <a:ext uri="{FF2B5EF4-FFF2-40B4-BE49-F238E27FC236}">
                <a16:creationId xmlns:a16="http://schemas.microsoft.com/office/drawing/2014/main" id="{5F85822D-4609-4D6F-BDA3-94AFA9A36910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Message">
            <a:extLst>
              <a:ext uri="{FF2B5EF4-FFF2-40B4-BE49-F238E27FC236}">
                <a16:creationId xmlns:a16="http://schemas.microsoft.com/office/drawing/2014/main" id="{3F0041FD-A1A7-4232-8175-DDA5DD82FF37}"/>
              </a:ext>
            </a:extLst>
          </p:cNvPr>
          <p:cNvSpPr/>
          <p:nvPr/>
        </p:nvSpPr>
        <p:spPr>
          <a:xfrm>
            <a:off x="6943496" y="118714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582" name="Tip">
            <a:extLst>
              <a:ext uri="{FF2B5EF4-FFF2-40B4-BE49-F238E27FC236}">
                <a16:creationId xmlns:a16="http://schemas.microsoft.com/office/drawing/2014/main" id="{CD2771BA-49B3-4800-AF9D-1E9778A31980}"/>
              </a:ext>
            </a:extLst>
          </p:cNvPr>
          <p:cNvSpPr>
            <a:spLocks/>
          </p:cNvSpPr>
          <p:nvPr/>
        </p:nvSpPr>
        <p:spPr bwMode="auto">
          <a:xfrm>
            <a:off x="9013275" y="190649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583" name="Line">
            <a:extLst>
              <a:ext uri="{FF2B5EF4-FFF2-40B4-BE49-F238E27FC236}">
                <a16:creationId xmlns:a16="http://schemas.microsoft.com/office/drawing/2014/main" id="{7389EE5C-40B0-4162-8E1C-D88FABB9DBCA}"/>
              </a:ext>
            </a:extLst>
          </p:cNvPr>
          <p:cNvCxnSpPr>
            <a:cxnSpLocks/>
          </p:cNvCxnSpPr>
          <p:nvPr/>
        </p:nvCxnSpPr>
        <p:spPr bwMode="auto">
          <a:xfrm>
            <a:off x="7057087" y="159990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84" name="Picture 6" descr="성조기 마크 이미지 검색결과">
            <a:extLst>
              <a:ext uri="{FF2B5EF4-FFF2-40B4-BE49-F238E27FC236}">
                <a16:creationId xmlns:a16="http://schemas.microsoft.com/office/drawing/2014/main" id="{92DA7C81-094B-43CF-8085-B75A16DC60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43000" y="176106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85" name="Picture 4" descr="태극마크 이미지 검색결과">
            <a:extLst>
              <a:ext uri="{FF2B5EF4-FFF2-40B4-BE49-F238E27FC236}">
                <a16:creationId xmlns:a16="http://schemas.microsoft.com/office/drawing/2014/main" id="{6397C99A-2DF1-4E27-B199-E1B7196BE36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46033" y="129355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86" name="직사각형 585">
            <a:extLst>
              <a:ext uri="{FF2B5EF4-FFF2-40B4-BE49-F238E27FC236}">
                <a16:creationId xmlns:a16="http://schemas.microsoft.com/office/drawing/2014/main" id="{5201B0AD-31AC-4D8C-8389-7DB5D7F77018}"/>
              </a:ext>
            </a:extLst>
          </p:cNvPr>
          <p:cNvSpPr/>
          <p:nvPr/>
        </p:nvSpPr>
        <p:spPr>
          <a:xfrm>
            <a:off x="6347574" y="185295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BC19782C-84DD-4592-A3F7-D5E4651E9EBC}"/>
              </a:ext>
            </a:extLst>
          </p:cNvPr>
          <p:cNvSpPr/>
          <p:nvPr/>
        </p:nvSpPr>
        <p:spPr>
          <a:xfrm>
            <a:off x="6727485" y="171664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D67F5041-6B79-4FF3-838A-72ABFAD3B7CC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601910" y="3615332"/>
            <a:ext cx="2990848" cy="1866494"/>
          </a:xfrm>
          <a:prstGeom prst="rect">
            <a:avLst/>
          </a:prstGeom>
          <a:ln>
            <a:solidFill>
              <a:srgbClr val="A6A6A6"/>
            </a:solidFill>
          </a:ln>
        </p:spPr>
      </p:pic>
      <p:sp>
        <p:nvSpPr>
          <p:cNvPr id="599" name="사각형: 둥근 모서리 598">
            <a:extLst>
              <a:ext uri="{FF2B5EF4-FFF2-40B4-BE49-F238E27FC236}">
                <a16:creationId xmlns:a16="http://schemas.microsoft.com/office/drawing/2014/main" id="{B06811E6-2F3A-4AB4-AAAA-321E0F7DBB98}"/>
              </a:ext>
            </a:extLst>
          </p:cNvPr>
          <p:cNvSpPr/>
          <p:nvPr/>
        </p:nvSpPr>
        <p:spPr>
          <a:xfrm>
            <a:off x="4985897" y="5519365"/>
            <a:ext cx="428686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0" name="타원 599">
            <a:extLst>
              <a:ext uri="{FF2B5EF4-FFF2-40B4-BE49-F238E27FC236}">
                <a16:creationId xmlns:a16="http://schemas.microsoft.com/office/drawing/2014/main" id="{3E4C41C6-CE84-4864-BC62-255D23BB7150}"/>
              </a:ext>
            </a:extLst>
          </p:cNvPr>
          <p:cNvSpPr>
            <a:spLocks noChangeAspect="1"/>
          </p:cNvSpPr>
          <p:nvPr/>
        </p:nvSpPr>
        <p:spPr>
          <a:xfrm>
            <a:off x="4921811" y="540129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01" name="직사각형 600">
            <a:extLst>
              <a:ext uri="{FF2B5EF4-FFF2-40B4-BE49-F238E27FC236}">
                <a16:creationId xmlns:a16="http://schemas.microsoft.com/office/drawing/2014/main" id="{6601F546-B8EF-4EE7-95FC-48646CB0E27A}"/>
              </a:ext>
            </a:extLst>
          </p:cNvPr>
          <p:cNvSpPr/>
          <p:nvPr/>
        </p:nvSpPr>
        <p:spPr>
          <a:xfrm>
            <a:off x="5416134" y="5901148"/>
            <a:ext cx="3404016" cy="70788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첨부파일 버튼 클릭 시 파일 열기 </a:t>
            </a:r>
            <a:r>
              <a:rPr kumimoji="1" lang="ko-KR" altLang="en-US" sz="10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탐색창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실행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266700" marR="0" lvl="0" indent="-180975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파일 목록에 모든 파일 노출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 버튼 클릭 시 파일 열기 </a:t>
            </a:r>
            <a:r>
              <a:rPr kumimoji="1" lang="ko-KR" altLang="en-US" sz="10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탐색창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실행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266700" marR="0" lvl="0" indent="-180975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Char char="-"/>
              <a:tabLst/>
              <a:defRPr/>
            </a:pP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파일 목록에 이미지와 동영상 파일 목록만 노출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602" name="그래픽 601" descr="오른쪽으로 굽은 화살표">
            <a:extLst>
              <a:ext uri="{FF2B5EF4-FFF2-40B4-BE49-F238E27FC236}">
                <a16:creationId xmlns:a16="http://schemas.microsoft.com/office/drawing/2014/main" id="{3CF6FDA2-C3C5-4E26-BF5E-A333E56E1F5D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 rot="6885450" flipH="1" flipV="1">
            <a:off x="5211474" y="5119582"/>
            <a:ext cx="413540" cy="413540"/>
          </a:xfrm>
          <a:prstGeom prst="rect">
            <a:avLst/>
          </a:prstGeom>
        </p:spPr>
      </p:pic>
      <p:cxnSp>
        <p:nvCxnSpPr>
          <p:cNvPr id="108" name="Line">
            <a:extLst>
              <a:ext uri="{FF2B5EF4-FFF2-40B4-BE49-F238E27FC236}">
                <a16:creationId xmlns:a16="http://schemas.microsoft.com/office/drawing/2014/main" id="{6B1FC395-5B7D-4DB1-9303-708F97584A02}"/>
              </a:ext>
            </a:extLst>
          </p:cNvPr>
          <p:cNvCxnSpPr>
            <a:cxnSpLocks/>
          </p:cNvCxnSpPr>
          <p:nvPr/>
        </p:nvCxnSpPr>
        <p:spPr bwMode="auto">
          <a:xfrm>
            <a:off x="239746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Card">
            <a:extLst>
              <a:ext uri="{FF2B5EF4-FFF2-40B4-BE49-F238E27FC236}">
                <a16:creationId xmlns:a16="http://schemas.microsoft.com/office/drawing/2014/main" id="{9B1F73F1-32E8-4D06-8451-B98770CD80F4}"/>
              </a:ext>
            </a:extLst>
          </p:cNvPr>
          <p:cNvSpPr/>
          <p:nvPr/>
        </p:nvSpPr>
        <p:spPr>
          <a:xfrm>
            <a:off x="214690" y="3734648"/>
            <a:ext cx="4215057" cy="12960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34FADDBC-D8A8-4A72-988C-2F685F8825C8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52218" y="4060182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11" name="Close">
            <a:extLst>
              <a:ext uri="{FF2B5EF4-FFF2-40B4-BE49-F238E27FC236}">
                <a16:creationId xmlns:a16="http://schemas.microsoft.com/office/drawing/2014/main" id="{70803047-CA2C-4224-AA7A-678C44F0F64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36407" y="3790799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4E6EEADD-1B4E-4F9A-94BF-83451D4843AA}"/>
              </a:ext>
            </a:extLst>
          </p:cNvPr>
          <p:cNvSpPr/>
          <p:nvPr/>
        </p:nvSpPr>
        <p:spPr>
          <a:xfrm>
            <a:off x="226813" y="3776319"/>
            <a:ext cx="732893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파일 전송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9753E8C5-57DF-4E31-A1B7-51DDCFB2F139}"/>
              </a:ext>
            </a:extLst>
          </p:cNvPr>
          <p:cNvSpPr/>
          <p:nvPr/>
        </p:nvSpPr>
        <p:spPr>
          <a:xfrm>
            <a:off x="898660" y="3784013"/>
            <a:ext cx="2763898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이 영역으로 파일을 드래그 하시면 업로드 됩니다</a:t>
            </a:r>
            <a:r>
              <a:rPr kumimoji="1" lang="en-US" altLang="ko-KR" sz="9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114" name="Upload">
            <a:extLst>
              <a:ext uri="{FF2B5EF4-FFF2-40B4-BE49-F238E27FC236}">
                <a16:creationId xmlns:a16="http://schemas.microsoft.com/office/drawing/2014/main" id="{D4EDDDE3-38B2-42FF-A322-0EEBBE9973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9148" y="4260016"/>
            <a:ext cx="233384" cy="231096"/>
          </a:xfrm>
          <a:custGeom>
            <a:avLst/>
            <a:gdLst>
              <a:gd name="T0" fmla="*/ 706 w 1412"/>
              <a:gd name="T1" fmla="*/ 0 h 1393"/>
              <a:gd name="T2" fmla="*/ 587 w 1412"/>
              <a:gd name="T3" fmla="*/ 90 h 1393"/>
              <a:gd name="T4" fmla="*/ 229 w 1412"/>
              <a:gd name="T5" fmla="*/ 447 h 1393"/>
              <a:gd name="T6" fmla="*/ 257 w 1412"/>
              <a:gd name="T7" fmla="*/ 525 h 1393"/>
              <a:gd name="T8" fmla="*/ 435 w 1412"/>
              <a:gd name="T9" fmla="*/ 525 h 1393"/>
              <a:gd name="T10" fmla="*/ 435 w 1412"/>
              <a:gd name="T11" fmla="*/ 959 h 1393"/>
              <a:gd name="T12" fmla="*/ 597 w 1412"/>
              <a:gd name="T13" fmla="*/ 1122 h 1393"/>
              <a:gd name="T14" fmla="*/ 815 w 1412"/>
              <a:gd name="T15" fmla="*/ 1122 h 1393"/>
              <a:gd name="T16" fmla="*/ 977 w 1412"/>
              <a:gd name="T17" fmla="*/ 959 h 1393"/>
              <a:gd name="T18" fmla="*/ 977 w 1412"/>
              <a:gd name="T19" fmla="*/ 525 h 1393"/>
              <a:gd name="T20" fmla="*/ 1155 w 1412"/>
              <a:gd name="T21" fmla="*/ 525 h 1393"/>
              <a:gd name="T22" fmla="*/ 1181 w 1412"/>
              <a:gd name="T23" fmla="*/ 447 h 1393"/>
              <a:gd name="T24" fmla="*/ 825 w 1412"/>
              <a:gd name="T25" fmla="*/ 90 h 1393"/>
              <a:gd name="T26" fmla="*/ 706 w 1412"/>
              <a:gd name="T27" fmla="*/ 0 h 1393"/>
              <a:gd name="T28" fmla="*/ 0 w 1412"/>
              <a:gd name="T29" fmla="*/ 1013 h 1393"/>
              <a:gd name="T30" fmla="*/ 0 w 1412"/>
              <a:gd name="T31" fmla="*/ 1230 h 1393"/>
              <a:gd name="T32" fmla="*/ 163 w 1412"/>
              <a:gd name="T33" fmla="*/ 1393 h 1393"/>
              <a:gd name="T34" fmla="*/ 1249 w 1412"/>
              <a:gd name="T35" fmla="*/ 1393 h 1393"/>
              <a:gd name="T36" fmla="*/ 1412 w 1412"/>
              <a:gd name="T37" fmla="*/ 1230 h 1393"/>
              <a:gd name="T38" fmla="*/ 1412 w 1412"/>
              <a:gd name="T39" fmla="*/ 1013 h 1393"/>
              <a:gd name="T40" fmla="*/ 1303 w 1412"/>
              <a:gd name="T41" fmla="*/ 1013 h 1393"/>
              <a:gd name="T42" fmla="*/ 1303 w 1412"/>
              <a:gd name="T43" fmla="*/ 1230 h 1393"/>
              <a:gd name="T44" fmla="*/ 1249 w 1412"/>
              <a:gd name="T45" fmla="*/ 1284 h 1393"/>
              <a:gd name="T46" fmla="*/ 163 w 1412"/>
              <a:gd name="T47" fmla="*/ 1284 h 1393"/>
              <a:gd name="T48" fmla="*/ 109 w 1412"/>
              <a:gd name="T49" fmla="*/ 1230 h 1393"/>
              <a:gd name="T50" fmla="*/ 109 w 1412"/>
              <a:gd name="T51" fmla="*/ 1013 h 1393"/>
              <a:gd name="T52" fmla="*/ 0 w 1412"/>
              <a:gd name="T53" fmla="*/ 1013 h 13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412" h="1393">
                <a:moveTo>
                  <a:pt x="706" y="0"/>
                </a:moveTo>
                <a:cubicBezTo>
                  <a:pt x="677" y="0"/>
                  <a:pt x="647" y="30"/>
                  <a:pt x="587" y="90"/>
                </a:cubicBezTo>
                <a:lnTo>
                  <a:pt x="229" y="447"/>
                </a:lnTo>
                <a:cubicBezTo>
                  <a:pt x="164" y="512"/>
                  <a:pt x="187" y="525"/>
                  <a:pt x="257" y="525"/>
                </a:cubicBezTo>
                <a:lnTo>
                  <a:pt x="435" y="525"/>
                </a:lnTo>
                <a:lnTo>
                  <a:pt x="435" y="959"/>
                </a:lnTo>
                <a:cubicBezTo>
                  <a:pt x="435" y="1049"/>
                  <a:pt x="508" y="1122"/>
                  <a:pt x="597" y="1122"/>
                </a:cubicBezTo>
                <a:lnTo>
                  <a:pt x="815" y="1122"/>
                </a:lnTo>
                <a:cubicBezTo>
                  <a:pt x="904" y="1122"/>
                  <a:pt x="977" y="1049"/>
                  <a:pt x="977" y="959"/>
                </a:cubicBezTo>
                <a:lnTo>
                  <a:pt x="977" y="525"/>
                </a:lnTo>
                <a:lnTo>
                  <a:pt x="1155" y="525"/>
                </a:lnTo>
                <a:cubicBezTo>
                  <a:pt x="1232" y="525"/>
                  <a:pt x="1246" y="512"/>
                  <a:pt x="1181" y="447"/>
                </a:cubicBezTo>
                <a:lnTo>
                  <a:pt x="825" y="90"/>
                </a:lnTo>
                <a:cubicBezTo>
                  <a:pt x="765" y="31"/>
                  <a:pt x="736" y="1"/>
                  <a:pt x="706" y="0"/>
                </a:cubicBezTo>
                <a:close/>
                <a:moveTo>
                  <a:pt x="0" y="1013"/>
                </a:moveTo>
                <a:lnTo>
                  <a:pt x="0" y="1230"/>
                </a:lnTo>
                <a:cubicBezTo>
                  <a:pt x="0" y="1320"/>
                  <a:pt x="73" y="1393"/>
                  <a:pt x="163" y="1393"/>
                </a:cubicBezTo>
                <a:lnTo>
                  <a:pt x="1249" y="1393"/>
                </a:lnTo>
                <a:cubicBezTo>
                  <a:pt x="1339" y="1393"/>
                  <a:pt x="1412" y="1320"/>
                  <a:pt x="1412" y="1230"/>
                </a:cubicBezTo>
                <a:lnTo>
                  <a:pt x="1412" y="1013"/>
                </a:lnTo>
                <a:lnTo>
                  <a:pt x="1303" y="1013"/>
                </a:lnTo>
                <a:lnTo>
                  <a:pt x="1303" y="1230"/>
                </a:lnTo>
                <a:cubicBezTo>
                  <a:pt x="1303" y="1260"/>
                  <a:pt x="1279" y="1284"/>
                  <a:pt x="1249" y="1284"/>
                </a:cubicBezTo>
                <a:lnTo>
                  <a:pt x="163" y="1284"/>
                </a:lnTo>
                <a:cubicBezTo>
                  <a:pt x="133" y="1284"/>
                  <a:pt x="109" y="1260"/>
                  <a:pt x="109" y="1230"/>
                </a:cubicBezTo>
                <a:lnTo>
                  <a:pt x="109" y="1013"/>
                </a:lnTo>
                <a:lnTo>
                  <a:pt x="0" y="1013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5" name="Card">
            <a:extLst>
              <a:ext uri="{FF2B5EF4-FFF2-40B4-BE49-F238E27FC236}">
                <a16:creationId xmlns:a16="http://schemas.microsoft.com/office/drawing/2014/main" id="{C6C3FE03-87CA-4FDD-9648-3DACE3A7356F}"/>
              </a:ext>
            </a:extLst>
          </p:cNvPr>
          <p:cNvSpPr/>
          <p:nvPr/>
        </p:nvSpPr>
        <p:spPr>
          <a:xfrm>
            <a:off x="638175" y="4115232"/>
            <a:ext cx="3719490" cy="520665"/>
          </a:xfrm>
          <a:prstGeom prst="roundRect">
            <a:avLst>
              <a:gd name="adj" fmla="val 10578"/>
            </a:avLst>
          </a:prstGeom>
          <a:solidFill>
            <a:schemeClr val="bg1">
              <a:lumMod val="95000"/>
            </a:schemeClr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16" name="Scroll Indicator">
            <a:extLst>
              <a:ext uri="{FF2B5EF4-FFF2-40B4-BE49-F238E27FC236}">
                <a16:creationId xmlns:a16="http://schemas.microsoft.com/office/drawing/2014/main" id="{F9ECF67B-FA7D-495E-8B74-19C14F38382F}"/>
              </a:ext>
            </a:extLst>
          </p:cNvPr>
          <p:cNvGrpSpPr/>
          <p:nvPr/>
        </p:nvGrpSpPr>
        <p:grpSpPr>
          <a:xfrm>
            <a:off x="4265603" y="4141564"/>
            <a:ext cx="25400" cy="468000"/>
            <a:chOff x="892175" y="1261242"/>
            <a:chExt cx="25400" cy="3016250"/>
          </a:xfrm>
        </p:grpSpPr>
        <p:cxnSp>
          <p:nvCxnSpPr>
            <p:cNvPr id="117" name="Track">
              <a:extLst>
                <a:ext uri="{FF2B5EF4-FFF2-40B4-BE49-F238E27FC236}">
                  <a16:creationId xmlns:a16="http://schemas.microsoft.com/office/drawing/2014/main" id="{F42DD492-2076-4600-96F8-B2B6A91D2E1B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Thumb">
              <a:extLst>
                <a:ext uri="{FF2B5EF4-FFF2-40B4-BE49-F238E27FC236}">
                  <a16:creationId xmlns:a16="http://schemas.microsoft.com/office/drawing/2014/main" id="{71751D3F-B0B5-4E4F-AE66-4CB16AB573E1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39B31C5C-213B-4A02-9A0A-8E846F2E5C84}"/>
              </a:ext>
            </a:extLst>
          </p:cNvPr>
          <p:cNvSpPr/>
          <p:nvPr/>
        </p:nvSpPr>
        <p:spPr>
          <a:xfrm>
            <a:off x="643120" y="4144732"/>
            <a:ext cx="2831985" cy="46166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UX 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가이드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_V0.1_0309.pptx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Image.jpg</a:t>
            </a:r>
          </a:p>
          <a:p>
            <a:pPr marL="171450" lvl="0" indent="-171450">
              <a:buFont typeface="Arial" panose="020B0604020202020204" pitchFamily="34" charset="0"/>
              <a:buChar char="•"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Movie.avi</a:t>
            </a: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BCAC773A-23D8-4D93-9EA5-82931E3BBBB8}"/>
              </a:ext>
            </a:extLst>
          </p:cNvPr>
          <p:cNvGrpSpPr/>
          <p:nvPr/>
        </p:nvGrpSpPr>
        <p:grpSpPr>
          <a:xfrm>
            <a:off x="3540113" y="4708456"/>
            <a:ext cx="811222" cy="242912"/>
            <a:chOff x="3254363" y="4260781"/>
            <a:chExt cx="811222" cy="242912"/>
          </a:xfrm>
        </p:grpSpPr>
        <p:sp>
          <p:nvSpPr>
            <p:cNvPr id="121" name="Flyout">
              <a:extLst>
                <a:ext uri="{FF2B5EF4-FFF2-40B4-BE49-F238E27FC236}">
                  <a16:creationId xmlns:a16="http://schemas.microsoft.com/office/drawing/2014/main" id="{836A4F2B-A91E-4D6C-B965-26C156F08CD2}"/>
                </a:ext>
              </a:extLst>
            </p:cNvPr>
            <p:cNvSpPr/>
            <p:nvPr/>
          </p:nvSpPr>
          <p:spPr>
            <a:xfrm>
              <a:off x="3254363" y="4260781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22" name="Flyout">
              <a:extLst>
                <a:ext uri="{FF2B5EF4-FFF2-40B4-BE49-F238E27FC236}">
                  <a16:creationId xmlns:a16="http://schemas.microsoft.com/office/drawing/2014/main" id="{98CBAC9F-42F7-485A-ACE3-80FF84972FE4}"/>
                </a:ext>
              </a:extLst>
            </p:cNvPr>
            <p:cNvSpPr/>
            <p:nvPr/>
          </p:nvSpPr>
          <p:spPr>
            <a:xfrm>
              <a:off x="3680385" y="4260781"/>
              <a:ext cx="385200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확인</a:t>
              </a:r>
            </a:p>
          </p:txBody>
        </p:sp>
      </p:grpSp>
      <p:sp>
        <p:nvSpPr>
          <p:cNvPr id="123" name="타원 122">
            <a:extLst>
              <a:ext uri="{FF2B5EF4-FFF2-40B4-BE49-F238E27FC236}">
                <a16:creationId xmlns:a16="http://schemas.microsoft.com/office/drawing/2014/main" id="{5083E8F5-D9D4-40B2-8294-1F25638991DE}"/>
              </a:ext>
            </a:extLst>
          </p:cNvPr>
          <p:cNvSpPr>
            <a:spLocks noChangeAspect="1"/>
          </p:cNvSpPr>
          <p:nvPr/>
        </p:nvSpPr>
        <p:spPr>
          <a:xfrm>
            <a:off x="130206" y="36284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6666735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업로드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420ADF95-D58A-4603-9A1F-35FE9ABAE07B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8275467-EB41-4C9B-8E3A-220F2F01E220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1FF9ED5C-84D5-45F1-8786-2F9596E1F7D6}"/>
              </a:ext>
            </a:extLst>
          </p:cNvPr>
          <p:cNvSpPr/>
          <p:nvPr/>
        </p:nvSpPr>
        <p:spPr>
          <a:xfrm flipV="1">
            <a:off x="167484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D2ACA652-9FE9-4FEA-80B0-AAAA49D01587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8EEEF36D-E086-4E57-BB39-CA6503955D1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99" name="Oval">
                <a:extLst>
                  <a:ext uri="{FF2B5EF4-FFF2-40B4-BE49-F238E27FC236}">
                    <a16:creationId xmlns:a16="http://schemas.microsoft.com/office/drawing/2014/main" id="{DF09A520-D78C-4B59-9BAA-C6A93B63F168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0" name="Oval">
                <a:extLst>
                  <a:ext uri="{FF2B5EF4-FFF2-40B4-BE49-F238E27FC236}">
                    <a16:creationId xmlns:a16="http://schemas.microsoft.com/office/drawing/2014/main" id="{32640D3D-F1E8-44C9-9CF1-81232E3135BE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3" name="Oval">
                <a:extLst>
                  <a:ext uri="{FF2B5EF4-FFF2-40B4-BE49-F238E27FC236}">
                    <a16:creationId xmlns:a16="http://schemas.microsoft.com/office/drawing/2014/main" id="{8D68C9AB-49E4-49A1-A0CE-46AE19314E91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96" name="그래픽 195" descr="신호음 장치">
              <a:extLst>
                <a:ext uri="{FF2B5EF4-FFF2-40B4-BE49-F238E27FC236}">
                  <a16:creationId xmlns:a16="http://schemas.microsoft.com/office/drawing/2014/main" id="{BD437B4C-AC34-4A34-B72F-847BD54CCC6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97" name="Hamburger Button">
              <a:extLst>
                <a:ext uri="{FF2B5EF4-FFF2-40B4-BE49-F238E27FC236}">
                  <a16:creationId xmlns:a16="http://schemas.microsoft.com/office/drawing/2014/main" id="{D63AFB3D-8135-44C6-B74E-AC113F9F645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98" name="Search Icon">
              <a:extLst>
                <a:ext uri="{FF2B5EF4-FFF2-40B4-BE49-F238E27FC236}">
                  <a16:creationId xmlns:a16="http://schemas.microsoft.com/office/drawing/2014/main" id="{1211EE07-F9E8-48AA-9CDB-918F082D69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244" name="Track">
            <a:extLst>
              <a:ext uri="{FF2B5EF4-FFF2-40B4-BE49-F238E27FC236}">
                <a16:creationId xmlns:a16="http://schemas.microsoft.com/office/drawing/2014/main" id="{37970BAC-EB89-4E47-B29E-74FFAA30D1DF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BE954A75-3242-44F5-B6F8-4D8E5001233D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311" name="그림 310">
              <a:extLst>
                <a:ext uri="{FF2B5EF4-FFF2-40B4-BE49-F238E27FC236}">
                  <a16:creationId xmlns:a16="http://schemas.microsoft.com/office/drawing/2014/main" id="{EA69E0BF-E9E3-42ED-ADF0-7EB8D2A6F29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312" name="Attachment">
              <a:extLst>
                <a:ext uri="{FF2B5EF4-FFF2-40B4-BE49-F238E27FC236}">
                  <a16:creationId xmlns:a16="http://schemas.microsoft.com/office/drawing/2014/main" id="{733F1E74-342C-433E-A5DD-4AE245843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3" name="Medium Icons">
              <a:extLst>
                <a:ext uri="{FF2B5EF4-FFF2-40B4-BE49-F238E27FC236}">
                  <a16:creationId xmlns:a16="http://schemas.microsoft.com/office/drawing/2014/main" id="{A75F7585-1C87-444B-A42E-C441E8F3519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14" name="Crop">
              <a:extLst>
                <a:ext uri="{FF2B5EF4-FFF2-40B4-BE49-F238E27FC236}">
                  <a16:creationId xmlns:a16="http://schemas.microsoft.com/office/drawing/2014/main" id="{E0921DCE-E676-42C3-8893-7CF2CCA440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15" name="그래픽 314" descr="채우기 없는 활짝 웃는 얼굴">
              <a:extLst>
                <a:ext uri="{FF2B5EF4-FFF2-40B4-BE49-F238E27FC236}">
                  <a16:creationId xmlns:a16="http://schemas.microsoft.com/office/drawing/2014/main" id="{DD284C73-AF7F-440D-B4BD-BED13B0B9FF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316" name="그래픽 315" descr="전자 메일">
              <a:extLst>
                <a:ext uri="{FF2B5EF4-FFF2-40B4-BE49-F238E27FC236}">
                  <a16:creationId xmlns:a16="http://schemas.microsoft.com/office/drawing/2014/main" id="{CEDE344B-9CD9-4893-81A9-B83937DCDDD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317" name="그룹 316">
              <a:extLst>
                <a:ext uri="{FF2B5EF4-FFF2-40B4-BE49-F238E27FC236}">
                  <a16:creationId xmlns:a16="http://schemas.microsoft.com/office/drawing/2014/main" id="{FCE840E7-1266-41D9-B915-1B2917F39092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318" name="Text Box">
                <a:extLst>
                  <a:ext uri="{FF2B5EF4-FFF2-40B4-BE49-F238E27FC236}">
                    <a16:creationId xmlns:a16="http://schemas.microsoft.com/office/drawing/2014/main" id="{FFC209F6-DB2F-4AEB-B6C1-02824E590789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319" name="Add">
                <a:extLst>
                  <a:ext uri="{FF2B5EF4-FFF2-40B4-BE49-F238E27FC236}">
                    <a16:creationId xmlns:a16="http://schemas.microsoft.com/office/drawing/2014/main" id="{3F3FE388-888B-4418-B5BC-8FB015424A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325" name="Line">
            <a:extLst>
              <a:ext uri="{FF2B5EF4-FFF2-40B4-BE49-F238E27FC236}">
                <a16:creationId xmlns:a16="http://schemas.microsoft.com/office/drawing/2014/main" id="{1898C685-CFAC-4422-930F-69F050197381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6" name="Line">
            <a:extLst>
              <a:ext uri="{FF2B5EF4-FFF2-40B4-BE49-F238E27FC236}">
                <a16:creationId xmlns:a16="http://schemas.microsoft.com/office/drawing/2014/main" id="{86E489DA-823E-4BA6-8614-361DDB8C4518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3D7F1828-7040-4E7F-A14B-C1DE07EDAFD9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330" name="그래픽 329" descr="방향">
            <a:extLst>
              <a:ext uri="{FF2B5EF4-FFF2-40B4-BE49-F238E27FC236}">
                <a16:creationId xmlns:a16="http://schemas.microsoft.com/office/drawing/2014/main" id="{E5AC551D-B264-4481-A794-A486E07A3EBC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ECC8C2DE-C8F5-428E-95B4-7CAEEBF1A0E9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3D822C3D-156C-490E-AE7C-2F799D7FF921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334" name="그룹 333">
              <a:extLst>
                <a:ext uri="{FF2B5EF4-FFF2-40B4-BE49-F238E27FC236}">
                  <a16:creationId xmlns:a16="http://schemas.microsoft.com/office/drawing/2014/main" id="{4359D1E1-7504-40A5-8957-43B86EEA7AB1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D5E465E2-5DE2-422B-B2A3-44AF8DEBD808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39" name="그림 338">
                  <a:extLst>
                    <a:ext uri="{FF2B5EF4-FFF2-40B4-BE49-F238E27FC236}">
                      <a16:creationId xmlns:a16="http://schemas.microsoft.com/office/drawing/2014/main" id="{EE5221D8-5FD1-42ED-82D7-C129DF65D64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40" name="그림 339">
                  <a:extLst>
                    <a:ext uri="{FF2B5EF4-FFF2-40B4-BE49-F238E27FC236}">
                      <a16:creationId xmlns:a16="http://schemas.microsoft.com/office/drawing/2014/main" id="{F24982C4-B098-459F-88C4-62B73CEEB9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36" name="그룹 335">
                <a:extLst>
                  <a:ext uri="{FF2B5EF4-FFF2-40B4-BE49-F238E27FC236}">
                    <a16:creationId xmlns:a16="http://schemas.microsoft.com/office/drawing/2014/main" id="{140A32A1-5E42-4C16-8605-43345F36109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37" name="그림 336">
                  <a:extLst>
                    <a:ext uri="{FF2B5EF4-FFF2-40B4-BE49-F238E27FC236}">
                      <a16:creationId xmlns:a16="http://schemas.microsoft.com/office/drawing/2014/main" id="{B3DF75FF-5E87-4F2C-8E21-BC9A243A972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38" name="그림 337">
                  <a:extLst>
                    <a:ext uri="{FF2B5EF4-FFF2-40B4-BE49-F238E27FC236}">
                      <a16:creationId xmlns:a16="http://schemas.microsoft.com/office/drawing/2014/main" id="{613C5B50-0D1D-4AB7-AC63-B50F0B34FB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43" name="User">
            <a:extLst>
              <a:ext uri="{FF2B5EF4-FFF2-40B4-BE49-F238E27FC236}">
                <a16:creationId xmlns:a16="http://schemas.microsoft.com/office/drawing/2014/main" id="{667C0289-884D-47EB-9B57-704FC78BCB21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1E7AAC2D-542A-45FE-BD51-D7C386F59493}"/>
              </a:ext>
            </a:extLst>
          </p:cNvPr>
          <p:cNvGrpSpPr/>
          <p:nvPr/>
        </p:nvGrpSpPr>
        <p:grpSpPr>
          <a:xfrm>
            <a:off x="1714629" y="4127764"/>
            <a:ext cx="2680609" cy="898202"/>
            <a:chOff x="1714629" y="4004672"/>
            <a:chExt cx="2680609" cy="898202"/>
          </a:xfrm>
        </p:grpSpPr>
        <p:sp>
          <p:nvSpPr>
            <p:cNvPr id="389" name="Card">
              <a:extLst>
                <a:ext uri="{FF2B5EF4-FFF2-40B4-BE49-F238E27FC236}">
                  <a16:creationId xmlns:a16="http://schemas.microsoft.com/office/drawing/2014/main" id="{DF535890-ED8B-4A4A-86C2-765CD11EEF4F}"/>
                </a:ext>
              </a:extLst>
            </p:cNvPr>
            <p:cNvSpPr/>
            <p:nvPr/>
          </p:nvSpPr>
          <p:spPr>
            <a:xfrm>
              <a:off x="1714629" y="4004672"/>
              <a:ext cx="2680609" cy="625943"/>
            </a:xfrm>
            <a:prstGeom prst="roundRect">
              <a:avLst>
                <a:gd name="adj" fmla="val 1433"/>
              </a:avLst>
            </a:prstGeom>
            <a:solidFill>
              <a:schemeClr val="bg1"/>
            </a:solidFill>
            <a:ln w="6350">
              <a:noFill/>
            </a:ln>
            <a:effectLst>
              <a:outerShdw blurRad="50800" dist="12700" dir="5400000" algn="ctr" rotWithShape="0">
                <a:prstClr val="black">
                  <a:alpha val="3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3F07789A-6FEC-43ED-AB9A-726F25ACC2FB}"/>
                </a:ext>
              </a:extLst>
            </p:cNvPr>
            <p:cNvGrpSpPr/>
            <p:nvPr/>
          </p:nvGrpSpPr>
          <p:grpSpPr>
            <a:xfrm>
              <a:off x="3822986" y="4076343"/>
              <a:ext cx="482600" cy="482600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643498D8-2BB7-4712-9749-04DCDFCFC4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A283A869-D6E7-4397-A8B7-1BD55575A0CB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B61EF021-BC2D-440A-B2AF-347803DE203E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02DBFFCC-BE69-4840-9E91-D7B0BE965064}"/>
                </a:ext>
              </a:extLst>
            </p:cNvPr>
            <p:cNvSpPr/>
            <p:nvPr/>
          </p:nvSpPr>
          <p:spPr>
            <a:xfrm>
              <a:off x="1714629" y="4132977"/>
              <a:ext cx="1617615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UCAP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UX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가이드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_V0.1_0309.pptx</a:t>
              </a:r>
            </a:p>
          </p:txBody>
        </p: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9E338D02-3B5A-4DCC-A27A-C6D65E992BD3}"/>
                </a:ext>
              </a:extLst>
            </p:cNvPr>
            <p:cNvGrpSpPr/>
            <p:nvPr/>
          </p:nvGrpSpPr>
          <p:grpSpPr>
            <a:xfrm>
              <a:off x="2162213" y="4687430"/>
              <a:ext cx="2233025" cy="215444"/>
              <a:chOff x="1942035" y="4907686"/>
              <a:chExt cx="2233025" cy="215444"/>
            </a:xfrm>
          </p:grpSpPr>
          <p:grpSp>
            <p:nvGrpSpPr>
              <p:cNvPr id="396" name="Progress Bar">
                <a:extLst>
                  <a:ext uri="{FF2B5EF4-FFF2-40B4-BE49-F238E27FC236}">
                    <a16:creationId xmlns:a16="http://schemas.microsoft.com/office/drawing/2014/main" id="{00654D47-8749-4EDE-9DD9-A98D90CE96AB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399" name="Track">
                  <a:extLst>
                    <a:ext uri="{FF2B5EF4-FFF2-40B4-BE49-F238E27FC236}">
                      <a16:creationId xmlns:a16="http://schemas.microsoft.com/office/drawing/2014/main" id="{23023199-EB36-46B6-BF3A-E87EBF25D475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0" name="Value">
                  <a:extLst>
                    <a:ext uri="{FF2B5EF4-FFF2-40B4-BE49-F238E27FC236}">
                      <a16:creationId xmlns:a16="http://schemas.microsoft.com/office/drawing/2014/main" id="{3918BF12-567C-4DE3-B660-4DA49711C196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7" name="Delete">
                <a:extLst>
                  <a:ext uri="{FF2B5EF4-FFF2-40B4-BE49-F238E27FC236}">
                    <a16:creationId xmlns:a16="http://schemas.microsoft.com/office/drawing/2014/main" id="{42FD7199-7D37-47FA-85C7-6BF3D10135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8" name="직사각형 397">
                <a:extLst>
                  <a:ext uri="{FF2B5EF4-FFF2-40B4-BE49-F238E27FC236}">
                    <a16:creationId xmlns:a16="http://schemas.microsoft.com/office/drawing/2014/main" id="{1EAA4348-4B52-4ADE-A86F-73951EB2F53E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30DCCC6D-B87D-4B25-9D9E-182709B8EB4A}"/>
              </a:ext>
            </a:extLst>
          </p:cNvPr>
          <p:cNvGrpSpPr/>
          <p:nvPr/>
        </p:nvGrpSpPr>
        <p:grpSpPr>
          <a:xfrm>
            <a:off x="2162213" y="1158338"/>
            <a:ext cx="2233025" cy="1247521"/>
            <a:chOff x="2162213" y="1158338"/>
            <a:chExt cx="2233025" cy="1247521"/>
          </a:xfrm>
        </p:grpSpPr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385A76E2-BC34-4697-8D8E-E0D64D819CE9}"/>
                </a:ext>
              </a:extLst>
            </p:cNvPr>
            <p:cNvGrpSpPr/>
            <p:nvPr/>
          </p:nvGrpSpPr>
          <p:grpSpPr>
            <a:xfrm>
              <a:off x="2162213" y="2190415"/>
              <a:ext cx="2233025" cy="215444"/>
              <a:chOff x="1942035" y="4907686"/>
              <a:chExt cx="2233025" cy="215444"/>
            </a:xfrm>
          </p:grpSpPr>
          <p:grpSp>
            <p:nvGrpSpPr>
              <p:cNvPr id="385" name="Progress Bar">
                <a:extLst>
                  <a:ext uri="{FF2B5EF4-FFF2-40B4-BE49-F238E27FC236}">
                    <a16:creationId xmlns:a16="http://schemas.microsoft.com/office/drawing/2014/main" id="{8AF644CE-757F-4FD4-99CD-0E1B846B1D26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386" name="Track">
                  <a:extLst>
                    <a:ext uri="{FF2B5EF4-FFF2-40B4-BE49-F238E27FC236}">
                      <a16:creationId xmlns:a16="http://schemas.microsoft.com/office/drawing/2014/main" id="{955DDA55-E816-4AC6-8FC2-0E584D2FEA4F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87" name="Value">
                  <a:extLst>
                    <a:ext uri="{FF2B5EF4-FFF2-40B4-BE49-F238E27FC236}">
                      <a16:creationId xmlns:a16="http://schemas.microsoft.com/office/drawing/2014/main" id="{665BC732-4B93-40B2-8532-ABF4A3AA697D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88" name="Delete">
                <a:extLst>
                  <a:ext uri="{FF2B5EF4-FFF2-40B4-BE49-F238E27FC236}">
                    <a16:creationId xmlns:a16="http://schemas.microsoft.com/office/drawing/2014/main" id="{6F3BBFB2-1ED1-4905-B64C-93D3002A8D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" name="직사각형 5">
                <a:extLst>
                  <a:ext uri="{FF2B5EF4-FFF2-40B4-BE49-F238E27FC236}">
                    <a16:creationId xmlns:a16="http://schemas.microsoft.com/office/drawing/2014/main" id="{CDEF20D5-DE3D-4CEE-B8B2-4C0F9D8F2653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  <p:grpSp>
          <p:nvGrpSpPr>
            <p:cNvPr id="405" name="Placeholder">
              <a:extLst>
                <a:ext uri="{FF2B5EF4-FFF2-40B4-BE49-F238E27FC236}">
                  <a16:creationId xmlns:a16="http://schemas.microsoft.com/office/drawing/2014/main" id="{D290432B-29A0-474F-ABCA-95849A06F0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504" y="1158338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06" name="Border">
                <a:extLst>
                  <a:ext uri="{FF2B5EF4-FFF2-40B4-BE49-F238E27FC236}">
                    <a16:creationId xmlns:a16="http://schemas.microsoft.com/office/drawing/2014/main" id="{31A4D111-0944-4D4B-A908-B1D75E2E1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7" name="Line 2">
                <a:extLst>
                  <a:ext uri="{FF2B5EF4-FFF2-40B4-BE49-F238E27FC236}">
                    <a16:creationId xmlns:a16="http://schemas.microsoft.com/office/drawing/2014/main" id="{9264A342-A712-4FFF-AB6A-2C55A93B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8" name="Line 1">
                <a:extLst>
                  <a:ext uri="{FF2B5EF4-FFF2-40B4-BE49-F238E27FC236}">
                    <a16:creationId xmlns:a16="http://schemas.microsoft.com/office/drawing/2014/main" id="{630C5DFC-E354-49C5-80B3-B621732EB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1F5E3EE-6DE5-4A84-AF1E-9CA4EB303A26}"/>
              </a:ext>
            </a:extLst>
          </p:cNvPr>
          <p:cNvGrpSpPr/>
          <p:nvPr/>
        </p:nvGrpSpPr>
        <p:grpSpPr>
          <a:xfrm>
            <a:off x="2162213" y="2643051"/>
            <a:ext cx="2233025" cy="1247522"/>
            <a:chOff x="2162213" y="2556314"/>
            <a:chExt cx="2233025" cy="1247522"/>
          </a:xfrm>
        </p:grpSpPr>
        <p:grpSp>
          <p:nvGrpSpPr>
            <p:cNvPr id="410" name="Placeholder">
              <a:extLst>
                <a:ext uri="{FF2B5EF4-FFF2-40B4-BE49-F238E27FC236}">
                  <a16:creationId xmlns:a16="http://schemas.microsoft.com/office/drawing/2014/main" id="{396000CF-59E7-48B4-AA21-618CB44097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504" y="2556314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12" name="Border">
                <a:extLst>
                  <a:ext uri="{FF2B5EF4-FFF2-40B4-BE49-F238E27FC236}">
                    <a16:creationId xmlns:a16="http://schemas.microsoft.com/office/drawing/2014/main" id="{165ED63B-1089-41B8-8421-B6689FF3B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3" name="Line 2">
                <a:extLst>
                  <a:ext uri="{FF2B5EF4-FFF2-40B4-BE49-F238E27FC236}">
                    <a16:creationId xmlns:a16="http://schemas.microsoft.com/office/drawing/2014/main" id="{115AD3CF-806C-4DF2-83B7-F7CAB2DB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4" name="Line 1">
                <a:extLst>
                  <a:ext uri="{FF2B5EF4-FFF2-40B4-BE49-F238E27FC236}">
                    <a16:creationId xmlns:a16="http://schemas.microsoft.com/office/drawing/2014/main" id="{E05A860F-A536-4C96-BF63-36AF9C017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15" name="Triangle">
              <a:extLst>
                <a:ext uri="{FF2B5EF4-FFF2-40B4-BE49-F238E27FC236}">
                  <a16:creationId xmlns:a16="http://schemas.microsoft.com/office/drawing/2014/main" id="{F8924F70-3E5B-4905-9785-3E594C9A19AF}"/>
                </a:ext>
              </a:extLst>
            </p:cNvPr>
            <p:cNvSpPr/>
            <p:nvPr/>
          </p:nvSpPr>
          <p:spPr>
            <a:xfrm rot="5400000">
              <a:off x="3432701" y="3013235"/>
              <a:ext cx="186192" cy="86640"/>
            </a:xfrm>
            <a:prstGeom prst="triangle">
              <a:avLst/>
            </a:prstGeom>
            <a:solidFill>
              <a:srgbClr val="A6A6A6"/>
            </a:solidFill>
            <a:ln w="6350">
              <a:solidFill>
                <a:srgbClr val="A6A6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8E474513-6088-4602-8A57-9F4B7D2DBBA2}"/>
                </a:ext>
              </a:extLst>
            </p:cNvPr>
            <p:cNvGrpSpPr/>
            <p:nvPr/>
          </p:nvGrpSpPr>
          <p:grpSpPr>
            <a:xfrm>
              <a:off x="2162213" y="3588392"/>
              <a:ext cx="2233025" cy="215444"/>
              <a:chOff x="1942035" y="4907686"/>
              <a:chExt cx="2233025" cy="215444"/>
            </a:xfrm>
          </p:grpSpPr>
          <p:grpSp>
            <p:nvGrpSpPr>
              <p:cNvPr id="418" name="Progress Bar">
                <a:extLst>
                  <a:ext uri="{FF2B5EF4-FFF2-40B4-BE49-F238E27FC236}">
                    <a16:creationId xmlns:a16="http://schemas.microsoft.com/office/drawing/2014/main" id="{6F4F6285-83F4-401B-8EDF-AD9CABC5C502}"/>
                  </a:ext>
                </a:extLst>
              </p:cNvPr>
              <p:cNvGrpSpPr/>
              <p:nvPr/>
            </p:nvGrpSpPr>
            <p:grpSpPr>
              <a:xfrm>
                <a:off x="2433639" y="4991596"/>
                <a:ext cx="1584000" cy="47625"/>
                <a:chOff x="561790" y="1619643"/>
                <a:chExt cx="1584000" cy="42863"/>
              </a:xfrm>
            </p:grpSpPr>
            <p:sp>
              <p:nvSpPr>
                <p:cNvPr id="421" name="Track">
                  <a:extLst>
                    <a:ext uri="{FF2B5EF4-FFF2-40B4-BE49-F238E27FC236}">
                      <a16:creationId xmlns:a16="http://schemas.microsoft.com/office/drawing/2014/main" id="{A66DBD0F-F427-487F-B529-ED1903645A28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584000" cy="42863"/>
                </a:xfrm>
                <a:prstGeom prst="rect">
                  <a:avLst/>
                </a:prstGeom>
                <a:solidFill>
                  <a:srgbClr val="C2C2C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22" name="Value">
                  <a:extLst>
                    <a:ext uri="{FF2B5EF4-FFF2-40B4-BE49-F238E27FC236}">
                      <a16:creationId xmlns:a16="http://schemas.microsoft.com/office/drawing/2014/main" id="{DA6986BC-B5EB-4277-A3B3-5218E131FC44}"/>
                    </a:ext>
                  </a:extLst>
                </p:cNvPr>
                <p:cNvSpPr/>
                <p:nvPr/>
              </p:nvSpPr>
              <p:spPr>
                <a:xfrm>
                  <a:off x="561790" y="1619643"/>
                  <a:ext cx="1143000" cy="42863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19" name="Delete">
                <a:extLst>
                  <a:ext uri="{FF2B5EF4-FFF2-40B4-BE49-F238E27FC236}">
                    <a16:creationId xmlns:a16="http://schemas.microsoft.com/office/drawing/2014/main" id="{FD2CB245-E10B-4B6F-85A3-E18F7CCB56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0760" y="4958258"/>
                <a:ext cx="114300" cy="114300"/>
              </a:xfrm>
              <a:custGeom>
                <a:avLst/>
                <a:gdLst>
                  <a:gd name="T0" fmla="*/ 969 w 990"/>
                  <a:gd name="T1" fmla="*/ 855 h 990"/>
                  <a:gd name="T2" fmla="*/ 855 w 990"/>
                  <a:gd name="T3" fmla="*/ 969 h 990"/>
                  <a:gd name="T4" fmla="*/ 780 w 990"/>
                  <a:gd name="T5" fmla="*/ 969 h 990"/>
                  <a:gd name="T6" fmla="*/ 495 w 990"/>
                  <a:gd name="T7" fmla="*/ 685 h 990"/>
                  <a:gd name="T8" fmla="*/ 211 w 990"/>
                  <a:gd name="T9" fmla="*/ 969 h 990"/>
                  <a:gd name="T10" fmla="*/ 135 w 990"/>
                  <a:gd name="T11" fmla="*/ 969 h 990"/>
                  <a:gd name="T12" fmla="*/ 21 w 990"/>
                  <a:gd name="T13" fmla="*/ 856 h 990"/>
                  <a:gd name="T14" fmla="*/ 21 w 990"/>
                  <a:gd name="T15" fmla="*/ 780 h 990"/>
                  <a:gd name="T16" fmla="*/ 305 w 990"/>
                  <a:gd name="T17" fmla="*/ 495 h 990"/>
                  <a:gd name="T18" fmla="*/ 21 w 990"/>
                  <a:gd name="T19" fmla="*/ 211 h 990"/>
                  <a:gd name="T20" fmla="*/ 21 w 990"/>
                  <a:gd name="T21" fmla="*/ 135 h 990"/>
                  <a:gd name="T22" fmla="*/ 135 w 990"/>
                  <a:gd name="T23" fmla="*/ 21 h 990"/>
                  <a:gd name="T24" fmla="*/ 211 w 990"/>
                  <a:gd name="T25" fmla="*/ 21 h 990"/>
                  <a:gd name="T26" fmla="*/ 495 w 990"/>
                  <a:gd name="T27" fmla="*/ 305 h 990"/>
                  <a:gd name="T28" fmla="*/ 780 w 990"/>
                  <a:gd name="T29" fmla="*/ 21 h 990"/>
                  <a:gd name="T30" fmla="*/ 855 w 990"/>
                  <a:gd name="T31" fmla="*/ 21 h 990"/>
                  <a:gd name="T32" fmla="*/ 969 w 990"/>
                  <a:gd name="T33" fmla="*/ 135 h 990"/>
                  <a:gd name="T34" fmla="*/ 969 w 990"/>
                  <a:gd name="T35" fmla="*/ 211 h 990"/>
                  <a:gd name="T36" fmla="*/ 685 w 990"/>
                  <a:gd name="T37" fmla="*/ 495 h 990"/>
                  <a:gd name="T38" fmla="*/ 969 w 990"/>
                  <a:gd name="T39" fmla="*/ 780 h 990"/>
                  <a:gd name="T40" fmla="*/ 969 w 990"/>
                  <a:gd name="T41" fmla="*/ 856 h 990"/>
                  <a:gd name="T42" fmla="*/ 969 w 990"/>
                  <a:gd name="T43" fmla="*/ 855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0" h="990">
                    <a:moveTo>
                      <a:pt x="969" y="855"/>
                    </a:moveTo>
                    <a:lnTo>
                      <a:pt x="855" y="969"/>
                    </a:lnTo>
                    <a:cubicBezTo>
                      <a:pt x="835" y="990"/>
                      <a:pt x="801" y="990"/>
                      <a:pt x="780" y="969"/>
                    </a:cubicBezTo>
                    <a:lnTo>
                      <a:pt x="495" y="685"/>
                    </a:lnTo>
                    <a:lnTo>
                      <a:pt x="211" y="969"/>
                    </a:lnTo>
                    <a:cubicBezTo>
                      <a:pt x="190" y="990"/>
                      <a:pt x="156" y="990"/>
                      <a:pt x="135" y="969"/>
                    </a:cubicBezTo>
                    <a:lnTo>
                      <a:pt x="21" y="856"/>
                    </a:lnTo>
                    <a:cubicBezTo>
                      <a:pt x="0" y="835"/>
                      <a:pt x="0" y="801"/>
                      <a:pt x="21" y="780"/>
                    </a:cubicBezTo>
                    <a:lnTo>
                      <a:pt x="305" y="495"/>
                    </a:lnTo>
                    <a:lnTo>
                      <a:pt x="21" y="211"/>
                    </a:lnTo>
                    <a:cubicBezTo>
                      <a:pt x="0" y="190"/>
                      <a:pt x="0" y="156"/>
                      <a:pt x="21" y="135"/>
                    </a:cubicBezTo>
                    <a:lnTo>
                      <a:pt x="135" y="21"/>
                    </a:lnTo>
                    <a:cubicBezTo>
                      <a:pt x="156" y="0"/>
                      <a:pt x="190" y="0"/>
                      <a:pt x="211" y="21"/>
                    </a:cubicBezTo>
                    <a:lnTo>
                      <a:pt x="495" y="305"/>
                    </a:lnTo>
                    <a:lnTo>
                      <a:pt x="780" y="21"/>
                    </a:lnTo>
                    <a:cubicBezTo>
                      <a:pt x="801" y="0"/>
                      <a:pt x="835" y="0"/>
                      <a:pt x="855" y="21"/>
                    </a:cubicBezTo>
                    <a:lnTo>
                      <a:pt x="969" y="135"/>
                    </a:lnTo>
                    <a:cubicBezTo>
                      <a:pt x="990" y="156"/>
                      <a:pt x="990" y="190"/>
                      <a:pt x="969" y="211"/>
                    </a:cubicBezTo>
                    <a:lnTo>
                      <a:pt x="685" y="495"/>
                    </a:lnTo>
                    <a:lnTo>
                      <a:pt x="969" y="780"/>
                    </a:lnTo>
                    <a:cubicBezTo>
                      <a:pt x="990" y="801"/>
                      <a:pt x="990" y="835"/>
                      <a:pt x="969" y="856"/>
                    </a:cubicBezTo>
                    <a:lnTo>
                      <a:pt x="969" y="855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0" name="직사각형 419">
                <a:extLst>
                  <a:ext uri="{FF2B5EF4-FFF2-40B4-BE49-F238E27FC236}">
                    <a16:creationId xmlns:a16="http://schemas.microsoft.com/office/drawing/2014/main" id="{AD66C01F-3BD9-47C0-8C78-056E73B6FD4C}"/>
                  </a:ext>
                </a:extLst>
              </p:cNvPr>
              <p:cNvSpPr/>
              <p:nvPr/>
            </p:nvSpPr>
            <p:spPr>
              <a:xfrm>
                <a:off x="1942035" y="4907686"/>
                <a:ext cx="492443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kumimoji="1" lang="ko-KR" altLang="en-US" sz="8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전송중</a:t>
                </a:r>
                <a:endParaRPr lang="ko-KR" altLang="en-US" sz="1200" dirty="0"/>
              </a:p>
            </p:txBody>
          </p:sp>
        </p:grpSp>
      </p:grp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FA2818AF-B334-47EE-A876-ECB8DCBFD609}"/>
              </a:ext>
            </a:extLst>
          </p:cNvPr>
          <p:cNvSpPr/>
          <p:nvPr/>
        </p:nvSpPr>
        <p:spPr>
          <a:xfrm>
            <a:off x="4932915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3ACD34EF-79CF-4377-BDDC-FD3D34ECD321}"/>
              </a:ext>
            </a:extLst>
          </p:cNvPr>
          <p:cNvSpPr/>
          <p:nvPr/>
        </p:nvSpPr>
        <p:spPr>
          <a:xfrm>
            <a:off x="4971011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E0D03B60-F0F7-438F-AA82-35151BC70B74}"/>
              </a:ext>
            </a:extLst>
          </p:cNvPr>
          <p:cNvSpPr/>
          <p:nvPr/>
        </p:nvSpPr>
        <p:spPr>
          <a:xfrm flipV="1">
            <a:off x="4932915" y="708333"/>
            <a:ext cx="4299748" cy="3616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26" name="그룹 425">
            <a:extLst>
              <a:ext uri="{FF2B5EF4-FFF2-40B4-BE49-F238E27FC236}">
                <a16:creationId xmlns:a16="http://schemas.microsoft.com/office/drawing/2014/main" id="{445432C8-63FC-4CCF-B8B7-D4366F464829}"/>
              </a:ext>
            </a:extLst>
          </p:cNvPr>
          <p:cNvGrpSpPr/>
          <p:nvPr/>
        </p:nvGrpSpPr>
        <p:grpSpPr>
          <a:xfrm>
            <a:off x="8075089" y="785121"/>
            <a:ext cx="1055631" cy="216000"/>
            <a:chOff x="6311922" y="1383762"/>
            <a:chExt cx="1055631" cy="216000"/>
          </a:xfrm>
        </p:grpSpPr>
        <p:grpSp>
          <p:nvGrpSpPr>
            <p:cNvPr id="427" name="그룹 426">
              <a:extLst>
                <a:ext uri="{FF2B5EF4-FFF2-40B4-BE49-F238E27FC236}">
                  <a16:creationId xmlns:a16="http://schemas.microsoft.com/office/drawing/2014/main" id="{9027F895-DC3A-426A-8D70-535EC8004946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31" name="Oval">
                <a:extLst>
                  <a:ext uri="{FF2B5EF4-FFF2-40B4-BE49-F238E27FC236}">
                    <a16:creationId xmlns:a16="http://schemas.microsoft.com/office/drawing/2014/main" id="{CB352AE6-4EE5-459B-896B-03A613CEB29A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2" name="Oval">
                <a:extLst>
                  <a:ext uri="{FF2B5EF4-FFF2-40B4-BE49-F238E27FC236}">
                    <a16:creationId xmlns:a16="http://schemas.microsoft.com/office/drawing/2014/main" id="{073A11DE-C1F9-44D5-BBBE-8C73C2ADA44F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33" name="Oval">
                <a:extLst>
                  <a:ext uri="{FF2B5EF4-FFF2-40B4-BE49-F238E27FC236}">
                    <a16:creationId xmlns:a16="http://schemas.microsoft.com/office/drawing/2014/main" id="{B251BEB7-C55B-4DA1-AE2E-93B4160AFECC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428" name="그래픽 427" descr="신호음 장치">
              <a:extLst>
                <a:ext uri="{FF2B5EF4-FFF2-40B4-BE49-F238E27FC236}">
                  <a16:creationId xmlns:a16="http://schemas.microsoft.com/office/drawing/2014/main" id="{41AA4461-C341-4F95-BD22-4C34E63A061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429" name="Hamburger Button">
              <a:extLst>
                <a:ext uri="{FF2B5EF4-FFF2-40B4-BE49-F238E27FC236}">
                  <a16:creationId xmlns:a16="http://schemas.microsoft.com/office/drawing/2014/main" id="{254CEEE8-A90B-4AE2-AF2C-AD2E4EC31E8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0" name="Search Icon">
              <a:extLst>
                <a:ext uri="{FF2B5EF4-FFF2-40B4-BE49-F238E27FC236}">
                  <a16:creationId xmlns:a16="http://schemas.microsoft.com/office/drawing/2014/main" id="{DE7358CC-F5E6-4B21-AEC3-472D455993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434" name="Track">
            <a:extLst>
              <a:ext uri="{FF2B5EF4-FFF2-40B4-BE49-F238E27FC236}">
                <a16:creationId xmlns:a16="http://schemas.microsoft.com/office/drawing/2014/main" id="{DEF44A6F-5C22-4923-8E33-197C95BB0A7E}"/>
              </a:ext>
            </a:extLst>
          </p:cNvPr>
          <p:cNvCxnSpPr/>
          <p:nvPr/>
        </p:nvCxnSpPr>
        <p:spPr>
          <a:xfrm>
            <a:off x="9203197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5" name="그룹 434">
            <a:extLst>
              <a:ext uri="{FF2B5EF4-FFF2-40B4-BE49-F238E27FC236}">
                <a16:creationId xmlns:a16="http://schemas.microsoft.com/office/drawing/2014/main" id="{AF900C6D-F030-46CC-9256-7CF78459EF79}"/>
              </a:ext>
            </a:extLst>
          </p:cNvPr>
          <p:cNvGrpSpPr/>
          <p:nvPr/>
        </p:nvGrpSpPr>
        <p:grpSpPr>
          <a:xfrm>
            <a:off x="5015865" y="5577939"/>
            <a:ext cx="1862993" cy="225703"/>
            <a:chOff x="3390211" y="5837215"/>
            <a:chExt cx="1862993" cy="225703"/>
          </a:xfrm>
        </p:grpSpPr>
        <p:pic>
          <p:nvPicPr>
            <p:cNvPr id="436" name="그림 435">
              <a:extLst>
                <a:ext uri="{FF2B5EF4-FFF2-40B4-BE49-F238E27FC236}">
                  <a16:creationId xmlns:a16="http://schemas.microsoft.com/office/drawing/2014/main" id="{3562F7F2-F308-413E-842B-8A7EBC4D0C4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437" name="Attachment">
              <a:extLst>
                <a:ext uri="{FF2B5EF4-FFF2-40B4-BE49-F238E27FC236}">
                  <a16:creationId xmlns:a16="http://schemas.microsoft.com/office/drawing/2014/main" id="{EE76C54F-FCED-48EC-BAC7-F40658AD48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Medium Icons">
              <a:extLst>
                <a:ext uri="{FF2B5EF4-FFF2-40B4-BE49-F238E27FC236}">
                  <a16:creationId xmlns:a16="http://schemas.microsoft.com/office/drawing/2014/main" id="{E0C34FCA-F1A7-40ED-8CB3-828107F04C1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C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9" name="Crop">
              <a:extLst>
                <a:ext uri="{FF2B5EF4-FFF2-40B4-BE49-F238E27FC236}">
                  <a16:creationId xmlns:a16="http://schemas.microsoft.com/office/drawing/2014/main" id="{4B202F0D-555A-4558-9B82-0B7FA5E24D6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440" name="그래픽 439" descr="채우기 없는 활짝 웃는 얼굴">
              <a:extLst>
                <a:ext uri="{FF2B5EF4-FFF2-40B4-BE49-F238E27FC236}">
                  <a16:creationId xmlns:a16="http://schemas.microsoft.com/office/drawing/2014/main" id="{09E4D8BD-102E-4569-9BC0-CFED3ED7EC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441" name="그래픽 440" descr="전자 메일">
              <a:extLst>
                <a:ext uri="{FF2B5EF4-FFF2-40B4-BE49-F238E27FC236}">
                  <a16:creationId xmlns:a16="http://schemas.microsoft.com/office/drawing/2014/main" id="{94634C47-AAF0-4606-8600-64F6591D181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4853BC50-D764-4422-8E47-96D5E669095F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443" name="Text Box">
                <a:extLst>
                  <a:ext uri="{FF2B5EF4-FFF2-40B4-BE49-F238E27FC236}">
                    <a16:creationId xmlns:a16="http://schemas.microsoft.com/office/drawing/2014/main" id="{8419FA96-AE7A-4C1E-BD90-CFA36F97BD13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444" name="Add">
                <a:extLst>
                  <a:ext uri="{FF2B5EF4-FFF2-40B4-BE49-F238E27FC236}">
                    <a16:creationId xmlns:a16="http://schemas.microsoft.com/office/drawing/2014/main" id="{D8D1B524-45D4-4B6A-9AF2-8147469990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445" name="Line">
            <a:extLst>
              <a:ext uri="{FF2B5EF4-FFF2-40B4-BE49-F238E27FC236}">
                <a16:creationId xmlns:a16="http://schemas.microsoft.com/office/drawing/2014/main" id="{B00EF075-1DB2-488B-A53D-F1EC23C920B0}"/>
              </a:ext>
            </a:extLst>
          </p:cNvPr>
          <p:cNvCxnSpPr>
            <a:cxnSpLocks/>
          </p:cNvCxnSpPr>
          <p:nvPr/>
        </p:nvCxnSpPr>
        <p:spPr bwMode="auto">
          <a:xfrm>
            <a:off x="4989542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Line">
            <a:extLst>
              <a:ext uri="{FF2B5EF4-FFF2-40B4-BE49-F238E27FC236}">
                <a16:creationId xmlns:a16="http://schemas.microsoft.com/office/drawing/2014/main" id="{678DEAB3-1EDF-4823-A70C-E9BB55890FF7}"/>
              </a:ext>
            </a:extLst>
          </p:cNvPr>
          <p:cNvCxnSpPr>
            <a:cxnSpLocks/>
          </p:cNvCxnSpPr>
          <p:nvPr/>
        </p:nvCxnSpPr>
        <p:spPr bwMode="auto">
          <a:xfrm>
            <a:off x="5011857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7" name="직사각형 446">
            <a:extLst>
              <a:ext uri="{FF2B5EF4-FFF2-40B4-BE49-F238E27FC236}">
                <a16:creationId xmlns:a16="http://schemas.microsoft.com/office/drawing/2014/main" id="{EDEE1A19-449A-471F-8EC3-B7F2D6AAF66A}"/>
              </a:ext>
            </a:extLst>
          </p:cNvPr>
          <p:cNvSpPr/>
          <p:nvPr/>
        </p:nvSpPr>
        <p:spPr>
          <a:xfrm>
            <a:off x="5008775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448" name="그래픽 447" descr="방향">
            <a:extLst>
              <a:ext uri="{FF2B5EF4-FFF2-40B4-BE49-F238E27FC236}">
                <a16:creationId xmlns:a16="http://schemas.microsoft.com/office/drawing/2014/main" id="{2447252F-4E4F-4BC6-A1B6-39A07CCAF23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926614" y="5205265"/>
            <a:ext cx="220824" cy="220824"/>
          </a:xfrm>
          <a:prstGeom prst="rect">
            <a:avLst/>
          </a:prstGeom>
        </p:spPr>
      </p:pic>
      <p:grpSp>
        <p:nvGrpSpPr>
          <p:cNvPr id="449" name="그룹 448">
            <a:extLst>
              <a:ext uri="{FF2B5EF4-FFF2-40B4-BE49-F238E27FC236}">
                <a16:creationId xmlns:a16="http://schemas.microsoft.com/office/drawing/2014/main" id="{6DA15603-F927-4EB4-A216-7DC971E09E8C}"/>
              </a:ext>
            </a:extLst>
          </p:cNvPr>
          <p:cNvGrpSpPr/>
          <p:nvPr/>
        </p:nvGrpSpPr>
        <p:grpSpPr>
          <a:xfrm>
            <a:off x="5044525" y="765544"/>
            <a:ext cx="1889926" cy="258628"/>
            <a:chOff x="4854356" y="5097357"/>
            <a:chExt cx="1889926" cy="258628"/>
          </a:xfrm>
        </p:grpSpPr>
        <p:sp>
          <p:nvSpPr>
            <p:cNvPr id="450" name="직사각형 449">
              <a:extLst>
                <a:ext uri="{FF2B5EF4-FFF2-40B4-BE49-F238E27FC236}">
                  <a16:creationId xmlns:a16="http://schemas.microsoft.com/office/drawing/2014/main" id="{E2D64CD4-CAB2-4B40-9015-4301DACEB035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[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원조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]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프로젝트 </a:t>
              </a:r>
              <a:r>
                <a:rPr kumimoji="1" lang="ko-KR" altLang="en-US" sz="9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공지방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(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17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</a:p>
          </p:txBody>
        </p:sp>
        <p:grpSp>
          <p:nvGrpSpPr>
            <p:cNvPr id="451" name="그룹 450">
              <a:extLst>
                <a:ext uri="{FF2B5EF4-FFF2-40B4-BE49-F238E27FC236}">
                  <a16:creationId xmlns:a16="http://schemas.microsoft.com/office/drawing/2014/main" id="{982DCB1E-AB76-4404-BDE8-D1B054621915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452" name="그룹 451">
                <a:extLst>
                  <a:ext uri="{FF2B5EF4-FFF2-40B4-BE49-F238E27FC236}">
                    <a16:creationId xmlns:a16="http://schemas.microsoft.com/office/drawing/2014/main" id="{2BDEDFEE-E0D9-453B-BDFB-EE08C045ADA4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456" name="그림 455">
                  <a:extLst>
                    <a:ext uri="{FF2B5EF4-FFF2-40B4-BE49-F238E27FC236}">
                      <a16:creationId xmlns:a16="http://schemas.microsoft.com/office/drawing/2014/main" id="{55735937-C0CA-4103-B7D6-CC886D18DC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7" name="그림 456">
                  <a:extLst>
                    <a:ext uri="{FF2B5EF4-FFF2-40B4-BE49-F238E27FC236}">
                      <a16:creationId xmlns:a16="http://schemas.microsoft.com/office/drawing/2014/main" id="{B03875B4-3163-4E32-BABE-70530460DF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453" name="그룹 452">
                <a:extLst>
                  <a:ext uri="{FF2B5EF4-FFF2-40B4-BE49-F238E27FC236}">
                    <a16:creationId xmlns:a16="http://schemas.microsoft.com/office/drawing/2014/main" id="{F34CE1F6-B58B-46AE-9F59-72EC6FFF9279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454" name="그림 453">
                  <a:extLst>
                    <a:ext uri="{FF2B5EF4-FFF2-40B4-BE49-F238E27FC236}">
                      <a16:creationId xmlns:a16="http://schemas.microsoft.com/office/drawing/2014/main" id="{F4BD9839-3324-4A07-A806-79DE208F6E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455" name="그림 454">
                  <a:extLst>
                    <a:ext uri="{FF2B5EF4-FFF2-40B4-BE49-F238E27FC236}">
                      <a16:creationId xmlns:a16="http://schemas.microsoft.com/office/drawing/2014/main" id="{278E7787-1A84-4A15-988D-BCFCA1481F6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458" name="User">
            <a:extLst>
              <a:ext uri="{FF2B5EF4-FFF2-40B4-BE49-F238E27FC236}">
                <a16:creationId xmlns:a16="http://schemas.microsoft.com/office/drawing/2014/main" id="{ABE12D9D-02B8-40EA-B361-19ADE89CFFA2}"/>
              </a:ext>
            </a:extLst>
          </p:cNvPr>
          <p:cNvSpPr>
            <a:spLocks noChangeAspect="1"/>
          </p:cNvSpPr>
          <p:nvPr/>
        </p:nvSpPr>
        <p:spPr bwMode="auto">
          <a:xfrm>
            <a:off x="8568059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75" name="Placeholder">
            <a:extLst>
              <a:ext uri="{FF2B5EF4-FFF2-40B4-BE49-F238E27FC236}">
                <a16:creationId xmlns:a16="http://schemas.microsoft.com/office/drawing/2014/main" id="{E2C677FB-66E1-4F65-A5C0-2113BCFB8D78}"/>
              </a:ext>
            </a:extLst>
          </p:cNvPr>
          <p:cNvGrpSpPr>
            <a:grpSpLocks/>
          </p:cNvGrpSpPr>
          <p:nvPr/>
        </p:nvGrpSpPr>
        <p:grpSpPr bwMode="auto">
          <a:xfrm>
            <a:off x="7428935" y="1158338"/>
            <a:ext cx="1711771" cy="1008112"/>
            <a:chOff x="508000" y="1397000"/>
            <a:chExt cx="1008112" cy="1008112"/>
          </a:xfrm>
          <a:solidFill>
            <a:srgbClr val="FFFFFF"/>
          </a:solidFill>
        </p:grpSpPr>
        <p:sp>
          <p:nvSpPr>
            <p:cNvPr id="477" name="Border">
              <a:extLst>
                <a:ext uri="{FF2B5EF4-FFF2-40B4-BE49-F238E27FC236}">
                  <a16:creationId xmlns:a16="http://schemas.microsoft.com/office/drawing/2014/main" id="{688ED18C-8095-4937-A827-1E8995057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8" name="Line 2">
              <a:extLst>
                <a:ext uri="{FF2B5EF4-FFF2-40B4-BE49-F238E27FC236}">
                  <a16:creationId xmlns:a16="http://schemas.microsoft.com/office/drawing/2014/main" id="{F49EE02E-16F7-4E0A-915A-4DFFBE2C9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0 w 1008112"/>
                <a:gd name="connsiteY0" fmla="*/ 1008112 h 1008112"/>
                <a:gd name="connsiteX1" fmla="*/ 1008112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0" y="1008112"/>
                  </a:moveTo>
                  <a:lnTo>
                    <a:pt x="1008112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9" name="Line 1">
              <a:extLst>
                <a:ext uri="{FF2B5EF4-FFF2-40B4-BE49-F238E27FC236}">
                  <a16:creationId xmlns:a16="http://schemas.microsoft.com/office/drawing/2014/main" id="{27AB3263-D1FE-4513-9E2E-89914838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1397000"/>
              <a:ext cx="1008112" cy="1008112"/>
            </a:xfrm>
            <a:custGeom>
              <a:avLst/>
              <a:gdLst>
                <a:gd name="connsiteX0" fmla="*/ 1008112 w 1008112"/>
                <a:gd name="connsiteY0" fmla="*/ 1008112 h 1008112"/>
                <a:gd name="connsiteX1" fmla="*/ 0 w 1008112"/>
                <a:gd name="connsiteY1" fmla="*/ 0 h 10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112" h="1008112">
                  <a:moveTo>
                    <a:pt x="1008112" y="1008112"/>
                  </a:moveTo>
                  <a:lnTo>
                    <a:pt x="0" y="0"/>
                  </a:lnTo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900EF71D-8191-4C95-8816-F56AFE3F8BD2}"/>
              </a:ext>
            </a:extLst>
          </p:cNvPr>
          <p:cNvGrpSpPr/>
          <p:nvPr/>
        </p:nvGrpSpPr>
        <p:grpSpPr>
          <a:xfrm>
            <a:off x="7435667" y="2335133"/>
            <a:ext cx="1711771" cy="1008112"/>
            <a:chOff x="7428935" y="2643051"/>
            <a:chExt cx="1711771" cy="1008112"/>
          </a:xfrm>
        </p:grpSpPr>
        <p:grpSp>
          <p:nvGrpSpPr>
            <p:cNvPr id="486" name="Placeholder">
              <a:extLst>
                <a:ext uri="{FF2B5EF4-FFF2-40B4-BE49-F238E27FC236}">
                  <a16:creationId xmlns:a16="http://schemas.microsoft.com/office/drawing/2014/main" id="{F26F538C-A359-4AAF-BD04-155878F4CB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28935" y="2643051"/>
              <a:ext cx="1711771" cy="1008112"/>
              <a:chOff x="508000" y="1397000"/>
              <a:chExt cx="1008112" cy="1008112"/>
            </a:xfrm>
            <a:solidFill>
              <a:srgbClr val="FFFFFF"/>
            </a:solidFill>
          </p:grpSpPr>
          <p:sp>
            <p:nvSpPr>
              <p:cNvPr id="496" name="Border">
                <a:extLst>
                  <a:ext uri="{FF2B5EF4-FFF2-40B4-BE49-F238E27FC236}">
                    <a16:creationId xmlns:a16="http://schemas.microsoft.com/office/drawing/2014/main" id="{A6B1D5B2-F2BF-47A3-847E-A293D6A7B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7" name="Line 2">
                <a:extLst>
                  <a:ext uri="{FF2B5EF4-FFF2-40B4-BE49-F238E27FC236}">
                    <a16:creationId xmlns:a16="http://schemas.microsoft.com/office/drawing/2014/main" id="{BFD3232E-F3A7-4CC5-BBBF-494C785A4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0 w 1008112"/>
                  <a:gd name="connsiteY0" fmla="*/ 1008112 h 1008112"/>
                  <a:gd name="connsiteX1" fmla="*/ 1008112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0" y="1008112"/>
                    </a:moveTo>
                    <a:lnTo>
                      <a:pt x="100811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8" name="Line 1">
                <a:extLst>
                  <a:ext uri="{FF2B5EF4-FFF2-40B4-BE49-F238E27FC236}">
                    <a16:creationId xmlns:a16="http://schemas.microsoft.com/office/drawing/2014/main" id="{D6108343-8A11-4826-B715-E80EE8B45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1397000"/>
                <a:ext cx="1008112" cy="1008112"/>
              </a:xfrm>
              <a:custGeom>
                <a:avLst/>
                <a:gdLst>
                  <a:gd name="connsiteX0" fmla="*/ 1008112 w 1008112"/>
                  <a:gd name="connsiteY0" fmla="*/ 1008112 h 1008112"/>
                  <a:gd name="connsiteX1" fmla="*/ 0 w 1008112"/>
                  <a:gd name="connsiteY1" fmla="*/ 0 h 100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8112" h="1008112">
                    <a:moveTo>
                      <a:pt x="1008112" y="1008112"/>
                    </a:move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87" name="그룹 486">
              <a:extLst>
                <a:ext uri="{FF2B5EF4-FFF2-40B4-BE49-F238E27FC236}">
                  <a16:creationId xmlns:a16="http://schemas.microsoft.com/office/drawing/2014/main" id="{D67F7149-0F22-46BB-997D-63874DC5E9E0}"/>
                </a:ext>
              </a:extLst>
            </p:cNvPr>
            <p:cNvGrpSpPr/>
            <p:nvPr/>
          </p:nvGrpSpPr>
          <p:grpSpPr>
            <a:xfrm>
              <a:off x="8077872" y="3037492"/>
              <a:ext cx="413896" cy="399733"/>
              <a:chOff x="3312441" y="2884956"/>
              <a:chExt cx="413896" cy="399733"/>
            </a:xfrm>
          </p:grpSpPr>
          <p:sp>
            <p:nvSpPr>
              <p:cNvPr id="494" name="Triangle">
                <a:extLst>
                  <a:ext uri="{FF2B5EF4-FFF2-40B4-BE49-F238E27FC236}">
                    <a16:creationId xmlns:a16="http://schemas.microsoft.com/office/drawing/2014/main" id="{4EF96CA1-2647-4238-A8EF-861E11D4D306}"/>
                  </a:ext>
                </a:extLst>
              </p:cNvPr>
              <p:cNvSpPr/>
              <p:nvPr/>
            </p:nvSpPr>
            <p:spPr>
              <a:xfrm rot="5400000">
                <a:off x="3426618" y="2899814"/>
                <a:ext cx="215432" cy="185716"/>
              </a:xfrm>
              <a:prstGeom prst="triangle">
                <a:avLst/>
              </a:prstGeom>
              <a:solidFill>
                <a:srgbClr val="A6A6A6"/>
              </a:solidFill>
              <a:ln w="6350">
                <a:solidFill>
                  <a:srgbClr val="A6A6A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5" name="직사각형 494">
                <a:extLst>
                  <a:ext uri="{FF2B5EF4-FFF2-40B4-BE49-F238E27FC236}">
                    <a16:creationId xmlns:a16="http://schemas.microsoft.com/office/drawing/2014/main" id="{5331CB34-ECC8-4A64-B9DB-D051B5BA48E1}"/>
                  </a:ext>
                </a:extLst>
              </p:cNvPr>
              <p:cNvSpPr/>
              <p:nvPr/>
            </p:nvSpPr>
            <p:spPr>
              <a:xfrm>
                <a:off x="3312441" y="3084634"/>
                <a:ext cx="413896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20:00</a:t>
                </a:r>
                <a:endParaRPr lang="ko-KR" altLang="en-US" sz="1100" dirty="0"/>
              </a:p>
            </p:txBody>
          </p:sp>
        </p:grpSp>
      </p:grpSp>
      <p:sp>
        <p:nvSpPr>
          <p:cNvPr id="460" name="Card">
            <a:extLst>
              <a:ext uri="{FF2B5EF4-FFF2-40B4-BE49-F238E27FC236}">
                <a16:creationId xmlns:a16="http://schemas.microsoft.com/office/drawing/2014/main" id="{EE2DB82D-2542-4BAE-8857-C1E58DEE49F9}"/>
              </a:ext>
            </a:extLst>
          </p:cNvPr>
          <p:cNvSpPr/>
          <p:nvPr/>
        </p:nvSpPr>
        <p:spPr>
          <a:xfrm>
            <a:off x="6480060" y="3591434"/>
            <a:ext cx="2680609" cy="1178974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61" name="Image">
            <a:extLst>
              <a:ext uri="{FF2B5EF4-FFF2-40B4-BE49-F238E27FC236}">
                <a16:creationId xmlns:a16="http://schemas.microsoft.com/office/drawing/2014/main" id="{FC717FDF-0334-469E-AC03-08EFC8899FCD}"/>
              </a:ext>
            </a:extLst>
          </p:cNvPr>
          <p:cNvGrpSpPr/>
          <p:nvPr/>
        </p:nvGrpSpPr>
        <p:grpSpPr>
          <a:xfrm>
            <a:off x="8588417" y="3663104"/>
            <a:ext cx="482600" cy="482600"/>
            <a:chOff x="9600101" y="1622168"/>
            <a:chExt cx="1333500" cy="1333500"/>
          </a:xfrm>
        </p:grpSpPr>
        <p:sp>
          <p:nvSpPr>
            <p:cNvPr id="469" name="Border">
              <a:extLst>
                <a:ext uri="{FF2B5EF4-FFF2-40B4-BE49-F238E27FC236}">
                  <a16:creationId xmlns:a16="http://schemas.microsoft.com/office/drawing/2014/main" id="{2195CB74-8E4B-44A0-ABE9-9D22114D36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00101" y="1622168"/>
              <a:ext cx="1333500" cy="1333500"/>
            </a:xfrm>
            <a:prstGeom prst="ellipse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470" name="Line">
              <a:extLst>
                <a:ext uri="{FF2B5EF4-FFF2-40B4-BE49-F238E27FC236}">
                  <a16:creationId xmlns:a16="http://schemas.microsoft.com/office/drawing/2014/main" id="{B83BED19-937E-4717-BDDE-1188E3622EC4}"/>
                </a:ext>
              </a:extLst>
            </p:cNvPr>
            <p:cNvCxnSpPr/>
            <p:nvPr/>
          </p:nvCxnSpPr>
          <p:spPr>
            <a:xfrm>
              <a:off x="9793519" y="1815586"/>
              <a:ext cx="946665" cy="946664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1" name="Line">
              <a:extLst>
                <a:ext uri="{FF2B5EF4-FFF2-40B4-BE49-F238E27FC236}">
                  <a16:creationId xmlns:a16="http://schemas.microsoft.com/office/drawing/2014/main" id="{5AD127E7-A108-4B89-BD39-E7BAC9FDD9FB}"/>
                </a:ext>
              </a:extLst>
            </p:cNvPr>
            <p:cNvCxnSpPr/>
            <p:nvPr/>
          </p:nvCxnSpPr>
          <p:spPr>
            <a:xfrm flipV="1">
              <a:off x="9793519" y="1815587"/>
              <a:ext cx="946666" cy="946663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2" name="직사각형 461">
            <a:extLst>
              <a:ext uri="{FF2B5EF4-FFF2-40B4-BE49-F238E27FC236}">
                <a16:creationId xmlns:a16="http://schemas.microsoft.com/office/drawing/2014/main" id="{DAF8B7D1-6C4E-4CA9-A174-C45AE99E7FD2}"/>
              </a:ext>
            </a:extLst>
          </p:cNvPr>
          <p:cNvSpPr/>
          <p:nvPr/>
        </p:nvSpPr>
        <p:spPr>
          <a:xfrm>
            <a:off x="6480060" y="3719738"/>
            <a:ext cx="1617615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UX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가이드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_V0.1_0309.pptx</a:t>
            </a: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ADAB9194-AFE6-4D18-8094-A828974A9DE5}"/>
              </a:ext>
            </a:extLst>
          </p:cNvPr>
          <p:cNvSpPr/>
          <p:nvPr/>
        </p:nvSpPr>
        <p:spPr>
          <a:xfrm>
            <a:off x="6503078" y="4114141"/>
            <a:ext cx="1617615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유효기간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: ~2020.03.15</a:t>
            </a:r>
          </a:p>
          <a:p>
            <a:pPr lvl="0">
              <a:defRPr/>
            </a:pPr>
            <a:r>
              <a:rPr kumimoji="1" lang="ko-KR" altLang="en-US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용량 </a:t>
            </a:r>
            <a:r>
              <a: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: 5.30MB</a:t>
            </a:r>
          </a:p>
        </p:txBody>
      </p:sp>
      <p:sp>
        <p:nvSpPr>
          <p:cNvPr id="511" name="Flyout">
            <a:extLst>
              <a:ext uri="{FF2B5EF4-FFF2-40B4-BE49-F238E27FC236}">
                <a16:creationId xmlns:a16="http://schemas.microsoft.com/office/drawing/2014/main" id="{BC86E45F-70FE-4CF4-8438-1B1E35EB1FFB}"/>
              </a:ext>
            </a:extLst>
          </p:cNvPr>
          <p:cNvSpPr/>
          <p:nvPr/>
        </p:nvSpPr>
        <p:spPr>
          <a:xfrm>
            <a:off x="7633859" y="4457521"/>
            <a:ext cx="384683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저장</a:t>
            </a:r>
            <a:endParaRPr kumimoji="0" lang="en-US" altLang="ko-KR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2" name="Flyout">
            <a:extLst>
              <a:ext uri="{FF2B5EF4-FFF2-40B4-BE49-F238E27FC236}">
                <a16:creationId xmlns:a16="http://schemas.microsoft.com/office/drawing/2014/main" id="{76F72A2D-C3C8-46C4-9457-B92A4F11AA21}"/>
              </a:ext>
            </a:extLst>
          </p:cNvPr>
          <p:cNvSpPr/>
          <p:nvPr/>
        </p:nvSpPr>
        <p:spPr>
          <a:xfrm>
            <a:off x="8067676" y="4457521"/>
            <a:ext cx="991078" cy="242912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다른 이름으로 저장</a:t>
            </a:r>
          </a:p>
        </p:txBody>
      </p:sp>
      <p:sp>
        <p:nvSpPr>
          <p:cNvPr id="513" name="직사각형 512">
            <a:extLst>
              <a:ext uri="{FF2B5EF4-FFF2-40B4-BE49-F238E27FC236}">
                <a16:creationId xmlns:a16="http://schemas.microsoft.com/office/drawing/2014/main" id="{B3178E39-5D75-4287-B154-B39617094154}"/>
              </a:ext>
            </a:extLst>
          </p:cNvPr>
          <p:cNvSpPr/>
          <p:nvPr/>
        </p:nvSpPr>
        <p:spPr>
          <a:xfrm>
            <a:off x="1348133" y="6113675"/>
            <a:ext cx="2319818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 중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14" name="직사각형 513">
            <a:extLst>
              <a:ext uri="{FF2B5EF4-FFF2-40B4-BE49-F238E27FC236}">
                <a16:creationId xmlns:a16="http://schemas.microsoft.com/office/drawing/2014/main" id="{4EECA1B4-6D88-4542-819E-7FC71C363E0A}"/>
              </a:ext>
            </a:extLst>
          </p:cNvPr>
          <p:cNvSpPr/>
          <p:nvPr/>
        </p:nvSpPr>
        <p:spPr>
          <a:xfrm>
            <a:off x="5154107" y="5892159"/>
            <a:ext cx="3558572" cy="86177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이미지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동영상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/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파일 업로드 완료</a:t>
            </a: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1" lang="en-US" altLang="ko-KR" sz="10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 : </a:t>
            </a:r>
            <a:r>
              <a: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첨부파일을 다른 사람이 올린 경우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171450" marR="0" lvl="0" indent="-17145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1’ :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다른 사람이 올린 첨부파일을 다운받았거나</a:t>
            </a:r>
            <a:r>
              <a:rPr kumimoji="1" lang="en-US" altLang="ko-KR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, </a:t>
            </a:r>
            <a:r>
              <a:rPr kumimoji="1" lang="ko-KR" altLang="en-US" sz="10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첨부파일을 내가 올린 경우</a:t>
            </a:r>
            <a:endParaRPr kumimoji="1" lang="en-US" altLang="ko-KR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194321B8-662B-4A9D-813D-5BA07F6FE086}"/>
              </a:ext>
            </a:extLst>
          </p:cNvPr>
          <p:cNvSpPr/>
          <p:nvPr/>
        </p:nvSpPr>
        <p:spPr>
          <a:xfrm>
            <a:off x="7324726" y="4396578"/>
            <a:ext cx="1822712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9EFC6137-FE2D-4B44-BEF2-D92883AFFAA4}"/>
              </a:ext>
            </a:extLst>
          </p:cNvPr>
          <p:cNvSpPr>
            <a:spLocks noChangeAspect="1"/>
          </p:cNvSpPr>
          <p:nvPr/>
        </p:nvSpPr>
        <p:spPr>
          <a:xfrm>
            <a:off x="7297219" y="42785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48" name="Flyout">
            <a:extLst>
              <a:ext uri="{FF2B5EF4-FFF2-40B4-BE49-F238E27FC236}">
                <a16:creationId xmlns:a16="http://schemas.microsoft.com/office/drawing/2014/main" id="{A5C20AFE-0BC8-4AA6-83BD-5DA8DDDF1E3F}"/>
              </a:ext>
            </a:extLst>
          </p:cNvPr>
          <p:cNvSpPr/>
          <p:nvPr/>
        </p:nvSpPr>
        <p:spPr>
          <a:xfrm>
            <a:off x="7633859" y="4943296"/>
            <a:ext cx="384683" cy="242912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열기</a:t>
            </a:r>
            <a:endParaRPr kumimoji="0" lang="en-US" altLang="ko-KR" sz="800" b="1" i="0" u="none" strike="noStrike" kern="1200" cap="none" spc="0" normalizeH="0" baseline="0" noProof="1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49" name="Flyout">
            <a:extLst>
              <a:ext uri="{FF2B5EF4-FFF2-40B4-BE49-F238E27FC236}">
                <a16:creationId xmlns:a16="http://schemas.microsoft.com/office/drawing/2014/main" id="{4169CACA-3E84-4575-9AD8-CC03A0DDDE06}"/>
              </a:ext>
            </a:extLst>
          </p:cNvPr>
          <p:cNvSpPr/>
          <p:nvPr/>
        </p:nvSpPr>
        <p:spPr>
          <a:xfrm>
            <a:off x="8067676" y="4943296"/>
            <a:ext cx="991077" cy="242912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저장 폴더 열기</a:t>
            </a:r>
          </a:p>
        </p:txBody>
      </p:sp>
      <p:sp>
        <p:nvSpPr>
          <p:cNvPr id="150" name="사각형: 둥근 모서리 149">
            <a:extLst>
              <a:ext uri="{FF2B5EF4-FFF2-40B4-BE49-F238E27FC236}">
                <a16:creationId xmlns:a16="http://schemas.microsoft.com/office/drawing/2014/main" id="{CF8C26B8-10FE-497E-9D35-426651C5C77F}"/>
              </a:ext>
            </a:extLst>
          </p:cNvPr>
          <p:cNvSpPr/>
          <p:nvPr/>
        </p:nvSpPr>
        <p:spPr>
          <a:xfrm>
            <a:off x="7324726" y="4882353"/>
            <a:ext cx="1822712" cy="366624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246838F7-EF27-4598-9E44-C6E34545757B}"/>
              </a:ext>
            </a:extLst>
          </p:cNvPr>
          <p:cNvSpPr>
            <a:spLocks noChangeAspect="1"/>
          </p:cNvSpPr>
          <p:nvPr/>
        </p:nvSpPr>
        <p:spPr>
          <a:xfrm>
            <a:off x="7297219" y="476428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9074879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 뷰어</a:t>
            </a: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221D36F0-D8D1-48A4-8FFD-DA7958EA0FAB}"/>
              </a:ext>
            </a:extLst>
          </p:cNvPr>
          <p:cNvGrpSpPr/>
          <p:nvPr/>
        </p:nvGrpSpPr>
        <p:grpSpPr>
          <a:xfrm>
            <a:off x="118845" y="569495"/>
            <a:ext cx="9662997" cy="6236749"/>
            <a:chOff x="118845" y="569495"/>
            <a:chExt cx="9662997" cy="6236749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99CD63F2-9684-4113-835C-63A376184D51}"/>
                </a:ext>
              </a:extLst>
            </p:cNvPr>
            <p:cNvGrpSpPr/>
            <p:nvPr/>
          </p:nvGrpSpPr>
          <p:grpSpPr>
            <a:xfrm>
              <a:off x="118845" y="569495"/>
              <a:ext cx="9662997" cy="6236749"/>
              <a:chOff x="118845" y="569495"/>
              <a:chExt cx="9662997" cy="6236749"/>
            </a:xfrm>
          </p:grpSpPr>
          <p:pic>
            <p:nvPicPr>
              <p:cNvPr id="2" name="그림 1">
                <a:extLst>
                  <a:ext uri="{FF2B5EF4-FFF2-40B4-BE49-F238E27FC236}">
                    <a16:creationId xmlns:a16="http://schemas.microsoft.com/office/drawing/2014/main" id="{7003E88A-7F86-4BA6-9D91-8FA657D422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18845" y="569495"/>
                <a:ext cx="9662997" cy="6236749"/>
              </a:xfrm>
              <a:prstGeom prst="rect">
                <a:avLst/>
              </a:prstGeom>
            </p:spPr>
          </p:pic>
          <p:sp>
            <p:nvSpPr>
              <p:cNvPr id="520" name="Overlay">
                <a:extLst>
                  <a:ext uri="{FF2B5EF4-FFF2-40B4-BE49-F238E27FC236}">
                    <a16:creationId xmlns:a16="http://schemas.microsoft.com/office/drawing/2014/main" id="{A8FCEED1-45F7-45DE-A4E6-95C17A900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845" y="975333"/>
                <a:ext cx="9662997" cy="5770523"/>
              </a:xfrm>
              <a:prstGeom prst="rect">
                <a:avLst/>
              </a:prstGeom>
              <a:solidFill>
                <a:srgbClr val="000000">
                  <a:alpha val="9098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8" name="Placeholder">
              <a:extLst>
                <a:ext uri="{FF2B5EF4-FFF2-40B4-BE49-F238E27FC236}">
                  <a16:creationId xmlns:a16="http://schemas.microsoft.com/office/drawing/2014/main" id="{3A878E1A-A7E2-44CA-B4D4-3F94EC09EA4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885562" y="2110351"/>
              <a:ext cx="4129562" cy="3309374"/>
              <a:chOff x="5107122" y="2328044"/>
              <a:chExt cx="1257959" cy="1008112"/>
            </a:xfrm>
            <a:solidFill>
              <a:srgbClr val="FFFFFF"/>
            </a:solidFill>
          </p:grpSpPr>
          <p:sp>
            <p:nvSpPr>
              <p:cNvPr id="29" name="Border">
                <a:extLst>
                  <a:ext uri="{FF2B5EF4-FFF2-40B4-BE49-F238E27FC236}">
                    <a16:creationId xmlns:a16="http://schemas.microsoft.com/office/drawing/2014/main" id="{C6BB2CBA-1B46-42ED-A910-0411E4488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122" y="2328044"/>
                <a:ext cx="1257959" cy="1008112"/>
              </a:xfrm>
              <a:prstGeom prst="rect">
                <a:avLst/>
              </a:pr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" name="Picture">
                <a:extLst>
                  <a:ext uri="{FF2B5EF4-FFF2-40B4-BE49-F238E27FC236}">
                    <a16:creationId xmlns:a16="http://schemas.microsoft.com/office/drawing/2014/main" id="{F0A4212F-588F-449E-9C36-C40080679C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98737" y="2457563"/>
                <a:ext cx="1074728" cy="786978"/>
              </a:xfrm>
              <a:custGeom>
                <a:avLst/>
                <a:gdLst>
                  <a:gd name="T0" fmla="*/ 0 w 1329"/>
                  <a:gd name="T1" fmla="*/ 784 h 969"/>
                  <a:gd name="T2" fmla="*/ 303 w 1329"/>
                  <a:gd name="T3" fmla="*/ 481 h 969"/>
                  <a:gd name="T4" fmla="*/ 460 w 1329"/>
                  <a:gd name="T5" fmla="*/ 638 h 969"/>
                  <a:gd name="T6" fmla="*/ 941 w 1329"/>
                  <a:gd name="T7" fmla="*/ 157 h 969"/>
                  <a:gd name="T8" fmla="*/ 1329 w 1329"/>
                  <a:gd name="T9" fmla="*/ 545 h 969"/>
                  <a:gd name="T10" fmla="*/ 1329 w 1329"/>
                  <a:gd name="T11" fmla="*/ 969 h 969"/>
                  <a:gd name="T12" fmla="*/ 0 w 1329"/>
                  <a:gd name="T13" fmla="*/ 969 h 969"/>
                  <a:gd name="T14" fmla="*/ 0 w 1329"/>
                  <a:gd name="T15" fmla="*/ 784 h 969"/>
                  <a:gd name="T16" fmla="*/ 363 w 1329"/>
                  <a:gd name="T17" fmla="*/ 180 h 969"/>
                  <a:gd name="T18" fmla="*/ 184 w 1329"/>
                  <a:gd name="T19" fmla="*/ 360 h 969"/>
                  <a:gd name="T20" fmla="*/ 4 w 1329"/>
                  <a:gd name="T21" fmla="*/ 180 h 969"/>
                  <a:gd name="T22" fmla="*/ 184 w 1329"/>
                  <a:gd name="T23" fmla="*/ 0 h 969"/>
                  <a:gd name="T24" fmla="*/ 363 w 1329"/>
                  <a:gd name="T25" fmla="*/ 180 h 9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29" h="969">
                    <a:moveTo>
                      <a:pt x="0" y="784"/>
                    </a:moveTo>
                    <a:lnTo>
                      <a:pt x="303" y="481"/>
                    </a:lnTo>
                    <a:lnTo>
                      <a:pt x="460" y="638"/>
                    </a:lnTo>
                    <a:lnTo>
                      <a:pt x="941" y="157"/>
                    </a:lnTo>
                    <a:lnTo>
                      <a:pt x="1329" y="545"/>
                    </a:lnTo>
                    <a:lnTo>
                      <a:pt x="1329" y="969"/>
                    </a:lnTo>
                    <a:lnTo>
                      <a:pt x="0" y="969"/>
                    </a:lnTo>
                    <a:lnTo>
                      <a:pt x="0" y="784"/>
                    </a:lnTo>
                    <a:close/>
                    <a:moveTo>
                      <a:pt x="363" y="180"/>
                    </a:moveTo>
                    <a:cubicBezTo>
                      <a:pt x="363" y="279"/>
                      <a:pt x="283" y="360"/>
                      <a:pt x="184" y="360"/>
                    </a:cubicBezTo>
                    <a:cubicBezTo>
                      <a:pt x="84" y="360"/>
                      <a:pt x="4" y="279"/>
                      <a:pt x="4" y="180"/>
                    </a:cubicBezTo>
                    <a:cubicBezTo>
                      <a:pt x="4" y="80"/>
                      <a:pt x="84" y="0"/>
                      <a:pt x="184" y="0"/>
                    </a:cubicBezTo>
                    <a:cubicBezTo>
                      <a:pt x="283" y="0"/>
                      <a:pt x="363" y="80"/>
                      <a:pt x="363" y="180"/>
                    </a:cubicBezTo>
                    <a:close/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3" name="Chevron Right">
              <a:extLst>
                <a:ext uri="{FF2B5EF4-FFF2-40B4-BE49-F238E27FC236}">
                  <a16:creationId xmlns:a16="http://schemas.microsoft.com/office/drawing/2014/main" id="{E24AA10C-2E4C-445D-BD3C-8DD121BF8767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582969" y="3531325"/>
              <a:ext cx="76698" cy="467426"/>
            </a:xfrm>
            <a:custGeom>
              <a:avLst/>
              <a:gdLst>
                <a:gd name="T0" fmla="*/ 27 w 619"/>
                <a:gd name="T1" fmla="*/ 1183 h 1303"/>
                <a:gd name="T2" fmla="*/ 293 w 619"/>
                <a:gd name="T3" fmla="*/ 651 h 1303"/>
                <a:gd name="T4" fmla="*/ 27 w 619"/>
                <a:gd name="T5" fmla="*/ 119 h 1303"/>
                <a:gd name="T6" fmla="*/ 98 w 619"/>
                <a:gd name="T7" fmla="*/ 0 h 1303"/>
                <a:gd name="T8" fmla="*/ 244 w 619"/>
                <a:gd name="T9" fmla="*/ 0 h 1303"/>
                <a:gd name="T10" fmla="*/ 315 w 619"/>
                <a:gd name="T11" fmla="*/ 44 h 1303"/>
                <a:gd name="T12" fmla="*/ 619 w 619"/>
                <a:gd name="T13" fmla="*/ 651 h 1303"/>
                <a:gd name="T14" fmla="*/ 315 w 619"/>
                <a:gd name="T15" fmla="*/ 1259 h 1303"/>
                <a:gd name="T16" fmla="*/ 244 w 619"/>
                <a:gd name="T17" fmla="*/ 1303 h 1303"/>
                <a:gd name="T18" fmla="*/ 103 w 619"/>
                <a:gd name="T19" fmla="*/ 1303 h 1303"/>
                <a:gd name="T20" fmla="*/ 27 w 619"/>
                <a:gd name="T21" fmla="*/ 1183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9" h="1303">
                  <a:moveTo>
                    <a:pt x="27" y="1183"/>
                  </a:moveTo>
                  <a:lnTo>
                    <a:pt x="293" y="651"/>
                  </a:lnTo>
                  <a:lnTo>
                    <a:pt x="27" y="119"/>
                  </a:lnTo>
                  <a:cubicBezTo>
                    <a:pt x="0" y="65"/>
                    <a:pt x="38" y="0"/>
                    <a:pt x="98" y="0"/>
                  </a:cubicBezTo>
                  <a:lnTo>
                    <a:pt x="244" y="0"/>
                  </a:lnTo>
                  <a:cubicBezTo>
                    <a:pt x="277" y="0"/>
                    <a:pt x="304" y="16"/>
                    <a:pt x="315" y="44"/>
                  </a:cubicBezTo>
                  <a:lnTo>
                    <a:pt x="619" y="651"/>
                  </a:lnTo>
                  <a:lnTo>
                    <a:pt x="315" y="1259"/>
                  </a:lnTo>
                  <a:cubicBezTo>
                    <a:pt x="304" y="1286"/>
                    <a:pt x="271" y="1303"/>
                    <a:pt x="244" y="1303"/>
                  </a:cubicBezTo>
                  <a:lnTo>
                    <a:pt x="103" y="1303"/>
                  </a:lnTo>
                  <a:cubicBezTo>
                    <a:pt x="38" y="1303"/>
                    <a:pt x="0" y="1238"/>
                    <a:pt x="27" y="118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" name="Chevron Right">
              <a:extLst>
                <a:ext uri="{FF2B5EF4-FFF2-40B4-BE49-F238E27FC236}">
                  <a16:creationId xmlns:a16="http://schemas.microsoft.com/office/drawing/2014/main" id="{1BD81904-0F23-474E-9BA8-820AC43FEB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50694" y="3531325"/>
              <a:ext cx="76698" cy="467426"/>
            </a:xfrm>
            <a:custGeom>
              <a:avLst/>
              <a:gdLst>
                <a:gd name="T0" fmla="*/ 27 w 619"/>
                <a:gd name="T1" fmla="*/ 1183 h 1303"/>
                <a:gd name="T2" fmla="*/ 293 w 619"/>
                <a:gd name="T3" fmla="*/ 651 h 1303"/>
                <a:gd name="T4" fmla="*/ 27 w 619"/>
                <a:gd name="T5" fmla="*/ 119 h 1303"/>
                <a:gd name="T6" fmla="*/ 98 w 619"/>
                <a:gd name="T7" fmla="*/ 0 h 1303"/>
                <a:gd name="T8" fmla="*/ 244 w 619"/>
                <a:gd name="T9" fmla="*/ 0 h 1303"/>
                <a:gd name="T10" fmla="*/ 315 w 619"/>
                <a:gd name="T11" fmla="*/ 44 h 1303"/>
                <a:gd name="T12" fmla="*/ 619 w 619"/>
                <a:gd name="T13" fmla="*/ 651 h 1303"/>
                <a:gd name="T14" fmla="*/ 315 w 619"/>
                <a:gd name="T15" fmla="*/ 1259 h 1303"/>
                <a:gd name="T16" fmla="*/ 244 w 619"/>
                <a:gd name="T17" fmla="*/ 1303 h 1303"/>
                <a:gd name="T18" fmla="*/ 103 w 619"/>
                <a:gd name="T19" fmla="*/ 1303 h 1303"/>
                <a:gd name="T20" fmla="*/ 27 w 619"/>
                <a:gd name="T21" fmla="*/ 1183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9" h="1303">
                  <a:moveTo>
                    <a:pt x="27" y="1183"/>
                  </a:moveTo>
                  <a:lnTo>
                    <a:pt x="293" y="651"/>
                  </a:lnTo>
                  <a:lnTo>
                    <a:pt x="27" y="119"/>
                  </a:lnTo>
                  <a:cubicBezTo>
                    <a:pt x="0" y="65"/>
                    <a:pt x="38" y="0"/>
                    <a:pt x="98" y="0"/>
                  </a:cubicBezTo>
                  <a:lnTo>
                    <a:pt x="244" y="0"/>
                  </a:lnTo>
                  <a:cubicBezTo>
                    <a:pt x="277" y="0"/>
                    <a:pt x="304" y="16"/>
                    <a:pt x="315" y="44"/>
                  </a:cubicBezTo>
                  <a:lnTo>
                    <a:pt x="619" y="651"/>
                  </a:lnTo>
                  <a:lnTo>
                    <a:pt x="315" y="1259"/>
                  </a:lnTo>
                  <a:cubicBezTo>
                    <a:pt x="304" y="1286"/>
                    <a:pt x="271" y="1303"/>
                    <a:pt x="244" y="1303"/>
                  </a:cubicBezTo>
                  <a:lnTo>
                    <a:pt x="103" y="1303"/>
                  </a:lnTo>
                  <a:cubicBezTo>
                    <a:pt x="38" y="1303"/>
                    <a:pt x="0" y="1238"/>
                    <a:pt x="27" y="118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56E130C-D4AA-4253-8054-E45286B25A8B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74577" y="6306460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52" name="Zoom In">
            <a:extLst>
              <a:ext uri="{FF2B5EF4-FFF2-40B4-BE49-F238E27FC236}">
                <a16:creationId xmlns:a16="http://schemas.microsoft.com/office/drawing/2014/main" id="{720B150E-23C3-495A-9556-EEE8C4CC9FD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543999" y="6458360"/>
            <a:ext cx="161925" cy="161925"/>
          </a:xfrm>
          <a:custGeom>
            <a:avLst/>
            <a:gdLst>
              <a:gd name="T0" fmla="*/ 532 w 1402"/>
              <a:gd name="T1" fmla="*/ 0 h 1404"/>
              <a:gd name="T2" fmla="*/ 0 w 1402"/>
              <a:gd name="T3" fmla="*/ 533 h 1404"/>
              <a:gd name="T4" fmla="*/ 532 w 1402"/>
              <a:gd name="T5" fmla="*/ 1066 h 1404"/>
              <a:gd name="T6" fmla="*/ 861 w 1402"/>
              <a:gd name="T7" fmla="*/ 950 h 1404"/>
              <a:gd name="T8" fmla="*/ 910 w 1402"/>
              <a:gd name="T9" fmla="*/ 999 h 1404"/>
              <a:gd name="T10" fmla="*/ 926 w 1402"/>
              <a:gd name="T11" fmla="*/ 1115 h 1404"/>
              <a:gd name="T12" fmla="*/ 1177 w 1402"/>
              <a:gd name="T13" fmla="*/ 1366 h 1404"/>
              <a:gd name="T14" fmla="*/ 1318 w 1402"/>
              <a:gd name="T15" fmla="*/ 1366 h 1404"/>
              <a:gd name="T16" fmla="*/ 1363 w 1402"/>
              <a:gd name="T17" fmla="*/ 1318 h 1404"/>
              <a:gd name="T18" fmla="*/ 1363 w 1402"/>
              <a:gd name="T19" fmla="*/ 1177 h 1404"/>
              <a:gd name="T20" fmla="*/ 1114 w 1402"/>
              <a:gd name="T21" fmla="*/ 928 h 1404"/>
              <a:gd name="T22" fmla="*/ 997 w 1402"/>
              <a:gd name="T23" fmla="*/ 910 h 1404"/>
              <a:gd name="T24" fmla="*/ 949 w 1402"/>
              <a:gd name="T25" fmla="*/ 864 h 1404"/>
              <a:gd name="T26" fmla="*/ 1065 w 1402"/>
              <a:gd name="T27" fmla="*/ 533 h 1404"/>
              <a:gd name="T28" fmla="*/ 532 w 1402"/>
              <a:gd name="T29" fmla="*/ 0 h 1404"/>
              <a:gd name="T30" fmla="*/ 532 w 1402"/>
              <a:gd name="T31" fmla="*/ 99 h 1404"/>
              <a:gd name="T32" fmla="*/ 966 w 1402"/>
              <a:gd name="T33" fmla="*/ 533 h 1404"/>
              <a:gd name="T34" fmla="*/ 532 w 1402"/>
              <a:gd name="T35" fmla="*/ 967 h 1404"/>
              <a:gd name="T36" fmla="*/ 98 w 1402"/>
              <a:gd name="T37" fmla="*/ 533 h 1404"/>
              <a:gd name="T38" fmla="*/ 532 w 1402"/>
              <a:gd name="T39" fmla="*/ 99 h 1404"/>
              <a:gd name="T40" fmla="*/ 478 w 1402"/>
              <a:gd name="T41" fmla="*/ 262 h 1404"/>
              <a:gd name="T42" fmla="*/ 478 w 1402"/>
              <a:gd name="T43" fmla="*/ 479 h 1404"/>
              <a:gd name="T44" fmla="*/ 261 w 1402"/>
              <a:gd name="T45" fmla="*/ 479 h 1404"/>
              <a:gd name="T46" fmla="*/ 261 w 1402"/>
              <a:gd name="T47" fmla="*/ 587 h 1404"/>
              <a:gd name="T48" fmla="*/ 478 w 1402"/>
              <a:gd name="T49" fmla="*/ 587 h 1404"/>
              <a:gd name="T50" fmla="*/ 478 w 1402"/>
              <a:gd name="T51" fmla="*/ 804 h 1404"/>
              <a:gd name="T52" fmla="*/ 587 w 1402"/>
              <a:gd name="T53" fmla="*/ 804 h 1404"/>
              <a:gd name="T54" fmla="*/ 587 w 1402"/>
              <a:gd name="T55" fmla="*/ 587 h 1404"/>
              <a:gd name="T56" fmla="*/ 804 w 1402"/>
              <a:gd name="T57" fmla="*/ 587 h 1404"/>
              <a:gd name="T58" fmla="*/ 804 w 1402"/>
              <a:gd name="T59" fmla="*/ 479 h 1404"/>
              <a:gd name="T60" fmla="*/ 587 w 1402"/>
              <a:gd name="T61" fmla="*/ 479 h 1404"/>
              <a:gd name="T62" fmla="*/ 587 w 1402"/>
              <a:gd name="T63" fmla="*/ 262 h 1404"/>
              <a:gd name="T64" fmla="*/ 478 w 1402"/>
              <a:gd name="T65" fmla="*/ 262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02" h="1404">
                <a:moveTo>
                  <a:pt x="532" y="0"/>
                </a:moveTo>
                <a:cubicBezTo>
                  <a:pt x="238" y="0"/>
                  <a:pt x="0" y="239"/>
                  <a:pt x="0" y="533"/>
                </a:cubicBezTo>
                <a:cubicBezTo>
                  <a:pt x="0" y="827"/>
                  <a:pt x="238" y="1066"/>
                  <a:pt x="532" y="1066"/>
                </a:cubicBezTo>
                <a:cubicBezTo>
                  <a:pt x="657" y="1066"/>
                  <a:pt x="771" y="1022"/>
                  <a:pt x="861" y="950"/>
                </a:cubicBezTo>
                <a:lnTo>
                  <a:pt x="910" y="999"/>
                </a:lnTo>
                <a:cubicBezTo>
                  <a:pt x="891" y="1037"/>
                  <a:pt x="894" y="1083"/>
                  <a:pt x="926" y="1115"/>
                </a:cubicBezTo>
                <a:lnTo>
                  <a:pt x="1177" y="1366"/>
                </a:lnTo>
                <a:cubicBezTo>
                  <a:pt x="1215" y="1404"/>
                  <a:pt x="1279" y="1404"/>
                  <a:pt x="1318" y="1366"/>
                </a:cubicBezTo>
                <a:lnTo>
                  <a:pt x="1363" y="1318"/>
                </a:lnTo>
                <a:cubicBezTo>
                  <a:pt x="1402" y="1279"/>
                  <a:pt x="1402" y="1216"/>
                  <a:pt x="1363" y="1177"/>
                </a:cubicBezTo>
                <a:lnTo>
                  <a:pt x="1114" y="928"/>
                </a:lnTo>
                <a:cubicBezTo>
                  <a:pt x="1083" y="897"/>
                  <a:pt x="1034" y="890"/>
                  <a:pt x="997" y="910"/>
                </a:cubicBezTo>
                <a:lnTo>
                  <a:pt x="949" y="864"/>
                </a:lnTo>
                <a:cubicBezTo>
                  <a:pt x="1021" y="773"/>
                  <a:pt x="1065" y="658"/>
                  <a:pt x="1065" y="533"/>
                </a:cubicBezTo>
                <a:cubicBezTo>
                  <a:pt x="1065" y="239"/>
                  <a:pt x="826" y="0"/>
                  <a:pt x="532" y="0"/>
                </a:cubicBezTo>
                <a:close/>
                <a:moveTo>
                  <a:pt x="532" y="99"/>
                </a:moveTo>
                <a:cubicBezTo>
                  <a:pt x="772" y="99"/>
                  <a:pt x="966" y="293"/>
                  <a:pt x="966" y="533"/>
                </a:cubicBezTo>
                <a:cubicBezTo>
                  <a:pt x="966" y="773"/>
                  <a:pt x="772" y="967"/>
                  <a:pt x="532" y="967"/>
                </a:cubicBezTo>
                <a:cubicBezTo>
                  <a:pt x="292" y="967"/>
                  <a:pt x="98" y="773"/>
                  <a:pt x="98" y="533"/>
                </a:cubicBezTo>
                <a:cubicBezTo>
                  <a:pt x="98" y="293"/>
                  <a:pt x="292" y="99"/>
                  <a:pt x="532" y="99"/>
                </a:cubicBezTo>
                <a:close/>
                <a:moveTo>
                  <a:pt x="478" y="262"/>
                </a:moveTo>
                <a:lnTo>
                  <a:pt x="478" y="479"/>
                </a:lnTo>
                <a:lnTo>
                  <a:pt x="261" y="479"/>
                </a:lnTo>
                <a:lnTo>
                  <a:pt x="261" y="587"/>
                </a:lnTo>
                <a:lnTo>
                  <a:pt x="478" y="587"/>
                </a:lnTo>
                <a:lnTo>
                  <a:pt x="478" y="804"/>
                </a:lnTo>
                <a:lnTo>
                  <a:pt x="587" y="804"/>
                </a:lnTo>
                <a:lnTo>
                  <a:pt x="587" y="587"/>
                </a:lnTo>
                <a:lnTo>
                  <a:pt x="804" y="587"/>
                </a:lnTo>
                <a:lnTo>
                  <a:pt x="804" y="479"/>
                </a:lnTo>
                <a:lnTo>
                  <a:pt x="587" y="479"/>
                </a:lnTo>
                <a:lnTo>
                  <a:pt x="587" y="262"/>
                </a:lnTo>
                <a:lnTo>
                  <a:pt x="478" y="262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3" name="Zoom Out">
            <a:extLst>
              <a:ext uri="{FF2B5EF4-FFF2-40B4-BE49-F238E27FC236}">
                <a16:creationId xmlns:a16="http://schemas.microsoft.com/office/drawing/2014/main" id="{ACD8A635-C29B-4411-85D6-9AC9080B7A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853204" y="6459154"/>
            <a:ext cx="160338" cy="160337"/>
          </a:xfrm>
          <a:custGeom>
            <a:avLst/>
            <a:gdLst>
              <a:gd name="T0" fmla="*/ 533 w 1404"/>
              <a:gd name="T1" fmla="*/ 0 h 1404"/>
              <a:gd name="T2" fmla="*/ 0 w 1404"/>
              <a:gd name="T3" fmla="*/ 532 h 1404"/>
              <a:gd name="T4" fmla="*/ 533 w 1404"/>
              <a:gd name="T5" fmla="*/ 1065 h 1404"/>
              <a:gd name="T6" fmla="*/ 863 w 1404"/>
              <a:gd name="T7" fmla="*/ 951 h 1404"/>
              <a:gd name="T8" fmla="*/ 911 w 1404"/>
              <a:gd name="T9" fmla="*/ 999 h 1404"/>
              <a:gd name="T10" fmla="*/ 928 w 1404"/>
              <a:gd name="T11" fmla="*/ 1114 h 1404"/>
              <a:gd name="T12" fmla="*/ 1179 w 1404"/>
              <a:gd name="T13" fmla="*/ 1365 h 1404"/>
              <a:gd name="T14" fmla="*/ 1318 w 1404"/>
              <a:gd name="T15" fmla="*/ 1365 h 1404"/>
              <a:gd name="T16" fmla="*/ 1365 w 1404"/>
              <a:gd name="T17" fmla="*/ 1318 h 1404"/>
              <a:gd name="T18" fmla="*/ 1365 w 1404"/>
              <a:gd name="T19" fmla="*/ 1179 h 1404"/>
              <a:gd name="T20" fmla="*/ 1114 w 1404"/>
              <a:gd name="T21" fmla="*/ 928 h 1404"/>
              <a:gd name="T22" fmla="*/ 999 w 1404"/>
              <a:gd name="T23" fmla="*/ 911 h 1404"/>
              <a:gd name="T24" fmla="*/ 952 w 1404"/>
              <a:gd name="T25" fmla="*/ 863 h 1404"/>
              <a:gd name="T26" fmla="*/ 1065 w 1404"/>
              <a:gd name="T27" fmla="*/ 532 h 1404"/>
              <a:gd name="T28" fmla="*/ 533 w 1404"/>
              <a:gd name="T29" fmla="*/ 0 h 1404"/>
              <a:gd name="T30" fmla="*/ 533 w 1404"/>
              <a:gd name="T31" fmla="*/ 100 h 1404"/>
              <a:gd name="T32" fmla="*/ 967 w 1404"/>
              <a:gd name="T33" fmla="*/ 532 h 1404"/>
              <a:gd name="T34" fmla="*/ 533 w 1404"/>
              <a:gd name="T35" fmla="*/ 967 h 1404"/>
              <a:gd name="T36" fmla="*/ 98 w 1404"/>
              <a:gd name="T37" fmla="*/ 532 h 1404"/>
              <a:gd name="T38" fmla="*/ 533 w 1404"/>
              <a:gd name="T39" fmla="*/ 100 h 1404"/>
              <a:gd name="T40" fmla="*/ 261 w 1404"/>
              <a:gd name="T41" fmla="*/ 478 h 1404"/>
              <a:gd name="T42" fmla="*/ 261 w 1404"/>
              <a:gd name="T43" fmla="*/ 587 h 1404"/>
              <a:gd name="T44" fmla="*/ 804 w 1404"/>
              <a:gd name="T45" fmla="*/ 587 h 1404"/>
              <a:gd name="T46" fmla="*/ 804 w 1404"/>
              <a:gd name="T47" fmla="*/ 478 h 1404"/>
              <a:gd name="T48" fmla="*/ 261 w 1404"/>
              <a:gd name="T49" fmla="*/ 478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04" h="1404">
                <a:moveTo>
                  <a:pt x="533" y="0"/>
                </a:moveTo>
                <a:cubicBezTo>
                  <a:pt x="239" y="0"/>
                  <a:pt x="0" y="238"/>
                  <a:pt x="0" y="532"/>
                </a:cubicBezTo>
                <a:cubicBezTo>
                  <a:pt x="0" y="827"/>
                  <a:pt x="239" y="1065"/>
                  <a:pt x="533" y="1065"/>
                </a:cubicBezTo>
                <a:cubicBezTo>
                  <a:pt x="657" y="1065"/>
                  <a:pt x="773" y="1023"/>
                  <a:pt x="863" y="951"/>
                </a:cubicBezTo>
                <a:lnTo>
                  <a:pt x="911" y="999"/>
                </a:lnTo>
                <a:cubicBezTo>
                  <a:pt x="891" y="1036"/>
                  <a:pt x="896" y="1083"/>
                  <a:pt x="928" y="1114"/>
                </a:cubicBezTo>
                <a:lnTo>
                  <a:pt x="1179" y="1365"/>
                </a:lnTo>
                <a:cubicBezTo>
                  <a:pt x="1218" y="1404"/>
                  <a:pt x="1279" y="1404"/>
                  <a:pt x="1318" y="1365"/>
                </a:cubicBezTo>
                <a:lnTo>
                  <a:pt x="1365" y="1318"/>
                </a:lnTo>
                <a:cubicBezTo>
                  <a:pt x="1404" y="1279"/>
                  <a:pt x="1404" y="1217"/>
                  <a:pt x="1365" y="1179"/>
                </a:cubicBezTo>
                <a:lnTo>
                  <a:pt x="1114" y="928"/>
                </a:lnTo>
                <a:cubicBezTo>
                  <a:pt x="1083" y="896"/>
                  <a:pt x="1036" y="891"/>
                  <a:pt x="999" y="911"/>
                </a:cubicBezTo>
                <a:lnTo>
                  <a:pt x="952" y="863"/>
                </a:lnTo>
                <a:cubicBezTo>
                  <a:pt x="1023" y="772"/>
                  <a:pt x="1065" y="657"/>
                  <a:pt x="1065" y="532"/>
                </a:cubicBezTo>
                <a:cubicBezTo>
                  <a:pt x="1065" y="238"/>
                  <a:pt x="827" y="0"/>
                  <a:pt x="533" y="0"/>
                </a:cubicBezTo>
                <a:close/>
                <a:moveTo>
                  <a:pt x="533" y="100"/>
                </a:moveTo>
                <a:cubicBezTo>
                  <a:pt x="772" y="100"/>
                  <a:pt x="967" y="293"/>
                  <a:pt x="967" y="532"/>
                </a:cubicBezTo>
                <a:cubicBezTo>
                  <a:pt x="967" y="772"/>
                  <a:pt x="772" y="967"/>
                  <a:pt x="533" y="967"/>
                </a:cubicBezTo>
                <a:cubicBezTo>
                  <a:pt x="293" y="967"/>
                  <a:pt x="98" y="772"/>
                  <a:pt x="98" y="532"/>
                </a:cubicBezTo>
                <a:cubicBezTo>
                  <a:pt x="98" y="293"/>
                  <a:pt x="293" y="100"/>
                  <a:pt x="533" y="100"/>
                </a:cubicBezTo>
                <a:close/>
                <a:moveTo>
                  <a:pt x="261" y="478"/>
                </a:moveTo>
                <a:lnTo>
                  <a:pt x="261" y="587"/>
                </a:lnTo>
                <a:lnTo>
                  <a:pt x="804" y="587"/>
                </a:lnTo>
                <a:lnTo>
                  <a:pt x="804" y="478"/>
                </a:lnTo>
                <a:lnTo>
                  <a:pt x="261" y="478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4" name="Arrow Down">
            <a:extLst>
              <a:ext uri="{FF2B5EF4-FFF2-40B4-BE49-F238E27FC236}">
                <a16:creationId xmlns:a16="http://schemas.microsoft.com/office/drawing/2014/main" id="{2752F702-03A4-402D-A4ED-9DBDECAE077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60822" y="6457566"/>
            <a:ext cx="165100" cy="163513"/>
          </a:xfrm>
          <a:custGeom>
            <a:avLst/>
            <a:gdLst>
              <a:gd name="T0" fmla="*/ 184 w 1435"/>
              <a:gd name="T1" fmla="*/ 0 h 1420"/>
              <a:gd name="T2" fmla="*/ 52 w 1435"/>
              <a:gd name="T3" fmla="*/ 3 h 1420"/>
              <a:gd name="T4" fmla="*/ 30 w 1435"/>
              <a:gd name="T5" fmla="*/ 15 h 1420"/>
              <a:gd name="T6" fmla="*/ 18 w 1435"/>
              <a:gd name="T7" fmla="*/ 37 h 1420"/>
              <a:gd name="T8" fmla="*/ 35 w 1435"/>
              <a:gd name="T9" fmla="*/ 429 h 1420"/>
              <a:gd name="T10" fmla="*/ 62 w 1435"/>
              <a:gd name="T11" fmla="*/ 458 h 1420"/>
              <a:gd name="T12" fmla="*/ 99 w 1435"/>
              <a:gd name="T13" fmla="*/ 448 h 1420"/>
              <a:gd name="T14" fmla="*/ 193 w 1435"/>
              <a:gd name="T15" fmla="*/ 354 h 1420"/>
              <a:gd name="T16" fmla="*/ 420 w 1435"/>
              <a:gd name="T17" fmla="*/ 534 h 1420"/>
              <a:gd name="T18" fmla="*/ 508 w 1435"/>
              <a:gd name="T19" fmla="*/ 493 h 1420"/>
              <a:gd name="T20" fmla="*/ 554 w 1435"/>
              <a:gd name="T21" fmla="*/ 400 h 1420"/>
              <a:gd name="T22" fmla="*/ 369 w 1435"/>
              <a:gd name="T23" fmla="*/ 178 h 1420"/>
              <a:gd name="T24" fmla="*/ 462 w 1435"/>
              <a:gd name="T25" fmla="*/ 85 h 1420"/>
              <a:gd name="T26" fmla="*/ 473 w 1435"/>
              <a:gd name="T27" fmla="*/ 47 h 1420"/>
              <a:gd name="T28" fmla="*/ 444 w 1435"/>
              <a:gd name="T29" fmla="*/ 20 h 1420"/>
              <a:gd name="T30" fmla="*/ 184 w 1435"/>
              <a:gd name="T31" fmla="*/ 0 h 1420"/>
              <a:gd name="T32" fmla="*/ 1251 w 1435"/>
              <a:gd name="T33" fmla="*/ 0 h 1420"/>
              <a:gd name="T34" fmla="*/ 993 w 1435"/>
              <a:gd name="T35" fmla="*/ 20 h 1420"/>
              <a:gd name="T36" fmla="*/ 964 w 1435"/>
              <a:gd name="T37" fmla="*/ 47 h 1420"/>
              <a:gd name="T38" fmla="*/ 973 w 1435"/>
              <a:gd name="T39" fmla="*/ 85 h 1420"/>
              <a:gd name="T40" fmla="*/ 1066 w 1435"/>
              <a:gd name="T41" fmla="*/ 178 h 1420"/>
              <a:gd name="T42" fmla="*/ 886 w 1435"/>
              <a:gd name="T43" fmla="*/ 405 h 1420"/>
              <a:gd name="T44" fmla="*/ 927 w 1435"/>
              <a:gd name="T45" fmla="*/ 493 h 1420"/>
              <a:gd name="T46" fmla="*/ 1020 w 1435"/>
              <a:gd name="T47" fmla="*/ 538 h 1420"/>
              <a:gd name="T48" fmla="*/ 1243 w 1435"/>
              <a:gd name="T49" fmla="*/ 354 h 1420"/>
              <a:gd name="T50" fmla="*/ 1336 w 1435"/>
              <a:gd name="T51" fmla="*/ 448 h 1420"/>
              <a:gd name="T52" fmla="*/ 1373 w 1435"/>
              <a:gd name="T53" fmla="*/ 456 h 1420"/>
              <a:gd name="T54" fmla="*/ 1400 w 1435"/>
              <a:gd name="T55" fmla="*/ 429 h 1420"/>
              <a:gd name="T56" fmla="*/ 1417 w 1435"/>
              <a:gd name="T57" fmla="*/ 37 h 1420"/>
              <a:gd name="T58" fmla="*/ 1405 w 1435"/>
              <a:gd name="T59" fmla="*/ 15 h 1420"/>
              <a:gd name="T60" fmla="*/ 1383 w 1435"/>
              <a:gd name="T61" fmla="*/ 3 h 1420"/>
              <a:gd name="T62" fmla="*/ 1251 w 1435"/>
              <a:gd name="T63" fmla="*/ 0 h 1420"/>
              <a:gd name="T64" fmla="*/ 415 w 1435"/>
              <a:gd name="T65" fmla="*/ 868 h 1420"/>
              <a:gd name="T66" fmla="*/ 193 w 1435"/>
              <a:gd name="T67" fmla="*/ 1051 h 1420"/>
              <a:gd name="T68" fmla="*/ 99 w 1435"/>
              <a:gd name="T69" fmla="*/ 958 h 1420"/>
              <a:gd name="T70" fmla="*/ 62 w 1435"/>
              <a:gd name="T71" fmla="*/ 950 h 1420"/>
              <a:gd name="T72" fmla="*/ 35 w 1435"/>
              <a:gd name="T73" fmla="*/ 979 h 1420"/>
              <a:gd name="T74" fmla="*/ 18 w 1435"/>
              <a:gd name="T75" fmla="*/ 1369 h 1420"/>
              <a:gd name="T76" fmla="*/ 30 w 1435"/>
              <a:gd name="T77" fmla="*/ 1392 h 1420"/>
              <a:gd name="T78" fmla="*/ 52 w 1435"/>
              <a:gd name="T79" fmla="*/ 1403 h 1420"/>
              <a:gd name="T80" fmla="*/ 444 w 1435"/>
              <a:gd name="T81" fmla="*/ 1386 h 1420"/>
              <a:gd name="T82" fmla="*/ 473 w 1435"/>
              <a:gd name="T83" fmla="*/ 1358 h 1420"/>
              <a:gd name="T84" fmla="*/ 462 w 1435"/>
              <a:gd name="T85" fmla="*/ 1321 h 1420"/>
              <a:gd name="T86" fmla="*/ 369 w 1435"/>
              <a:gd name="T87" fmla="*/ 1228 h 1420"/>
              <a:gd name="T88" fmla="*/ 549 w 1435"/>
              <a:gd name="T89" fmla="*/ 1002 h 1420"/>
              <a:gd name="T90" fmla="*/ 508 w 1435"/>
              <a:gd name="T91" fmla="*/ 912 h 1420"/>
              <a:gd name="T92" fmla="*/ 415 w 1435"/>
              <a:gd name="T93" fmla="*/ 868 h 1420"/>
              <a:gd name="T94" fmla="*/ 1017 w 1435"/>
              <a:gd name="T95" fmla="*/ 872 h 1420"/>
              <a:gd name="T96" fmla="*/ 927 w 1435"/>
              <a:gd name="T97" fmla="*/ 912 h 1420"/>
              <a:gd name="T98" fmla="*/ 883 w 1435"/>
              <a:gd name="T99" fmla="*/ 1006 h 1420"/>
              <a:gd name="T100" fmla="*/ 1066 w 1435"/>
              <a:gd name="T101" fmla="*/ 1228 h 1420"/>
              <a:gd name="T102" fmla="*/ 973 w 1435"/>
              <a:gd name="T103" fmla="*/ 1321 h 1420"/>
              <a:gd name="T104" fmla="*/ 964 w 1435"/>
              <a:gd name="T105" fmla="*/ 1358 h 1420"/>
              <a:gd name="T106" fmla="*/ 993 w 1435"/>
              <a:gd name="T107" fmla="*/ 1386 h 1420"/>
              <a:gd name="T108" fmla="*/ 1383 w 1435"/>
              <a:gd name="T109" fmla="*/ 1403 h 1420"/>
              <a:gd name="T110" fmla="*/ 1407 w 1435"/>
              <a:gd name="T111" fmla="*/ 1391 h 1420"/>
              <a:gd name="T112" fmla="*/ 1417 w 1435"/>
              <a:gd name="T113" fmla="*/ 1369 h 1420"/>
              <a:gd name="T114" fmla="*/ 1400 w 1435"/>
              <a:gd name="T115" fmla="*/ 979 h 1420"/>
              <a:gd name="T116" fmla="*/ 1375 w 1435"/>
              <a:gd name="T117" fmla="*/ 950 h 1420"/>
              <a:gd name="T118" fmla="*/ 1336 w 1435"/>
              <a:gd name="T119" fmla="*/ 958 h 1420"/>
              <a:gd name="T120" fmla="*/ 1243 w 1435"/>
              <a:gd name="T121" fmla="*/ 1051 h 1420"/>
              <a:gd name="T122" fmla="*/ 1017 w 1435"/>
              <a:gd name="T123" fmla="*/ 872 h 1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35" h="1420">
                <a:moveTo>
                  <a:pt x="184" y="0"/>
                </a:moveTo>
                <a:cubicBezTo>
                  <a:pt x="110" y="0"/>
                  <a:pt x="56" y="3"/>
                  <a:pt x="52" y="3"/>
                </a:cubicBezTo>
                <a:cubicBezTo>
                  <a:pt x="43" y="4"/>
                  <a:pt x="36" y="9"/>
                  <a:pt x="30" y="15"/>
                </a:cubicBezTo>
                <a:cubicBezTo>
                  <a:pt x="24" y="21"/>
                  <a:pt x="19" y="29"/>
                  <a:pt x="18" y="37"/>
                </a:cubicBezTo>
                <a:cubicBezTo>
                  <a:pt x="17" y="46"/>
                  <a:pt x="0" y="252"/>
                  <a:pt x="35" y="429"/>
                </a:cubicBezTo>
                <a:cubicBezTo>
                  <a:pt x="38" y="443"/>
                  <a:pt x="49" y="454"/>
                  <a:pt x="62" y="458"/>
                </a:cubicBezTo>
                <a:cubicBezTo>
                  <a:pt x="76" y="462"/>
                  <a:pt x="90" y="457"/>
                  <a:pt x="99" y="448"/>
                </a:cubicBezTo>
                <a:lnTo>
                  <a:pt x="193" y="354"/>
                </a:lnTo>
                <a:cubicBezTo>
                  <a:pt x="261" y="403"/>
                  <a:pt x="404" y="531"/>
                  <a:pt x="420" y="534"/>
                </a:cubicBezTo>
                <a:cubicBezTo>
                  <a:pt x="444" y="538"/>
                  <a:pt x="481" y="520"/>
                  <a:pt x="508" y="493"/>
                </a:cubicBezTo>
                <a:cubicBezTo>
                  <a:pt x="535" y="467"/>
                  <a:pt x="558" y="424"/>
                  <a:pt x="554" y="400"/>
                </a:cubicBezTo>
                <a:cubicBezTo>
                  <a:pt x="551" y="384"/>
                  <a:pt x="418" y="246"/>
                  <a:pt x="369" y="178"/>
                </a:cubicBezTo>
                <a:lnTo>
                  <a:pt x="462" y="85"/>
                </a:lnTo>
                <a:cubicBezTo>
                  <a:pt x="472" y="75"/>
                  <a:pt x="477" y="61"/>
                  <a:pt x="473" y="47"/>
                </a:cubicBezTo>
                <a:cubicBezTo>
                  <a:pt x="468" y="34"/>
                  <a:pt x="458" y="23"/>
                  <a:pt x="444" y="20"/>
                </a:cubicBezTo>
                <a:cubicBezTo>
                  <a:pt x="355" y="3"/>
                  <a:pt x="259" y="0"/>
                  <a:pt x="184" y="0"/>
                </a:cubicBezTo>
                <a:close/>
                <a:moveTo>
                  <a:pt x="1251" y="0"/>
                </a:moveTo>
                <a:cubicBezTo>
                  <a:pt x="1176" y="0"/>
                  <a:pt x="1082" y="3"/>
                  <a:pt x="993" y="20"/>
                </a:cubicBezTo>
                <a:cubicBezTo>
                  <a:pt x="980" y="23"/>
                  <a:pt x="969" y="34"/>
                  <a:pt x="964" y="47"/>
                </a:cubicBezTo>
                <a:cubicBezTo>
                  <a:pt x="960" y="61"/>
                  <a:pt x="963" y="75"/>
                  <a:pt x="973" y="85"/>
                </a:cubicBezTo>
                <a:lnTo>
                  <a:pt x="1066" y="178"/>
                </a:lnTo>
                <a:cubicBezTo>
                  <a:pt x="1018" y="246"/>
                  <a:pt x="889" y="389"/>
                  <a:pt x="886" y="405"/>
                </a:cubicBezTo>
                <a:cubicBezTo>
                  <a:pt x="882" y="429"/>
                  <a:pt x="900" y="467"/>
                  <a:pt x="927" y="493"/>
                </a:cubicBezTo>
                <a:cubicBezTo>
                  <a:pt x="954" y="520"/>
                  <a:pt x="996" y="542"/>
                  <a:pt x="1020" y="538"/>
                </a:cubicBezTo>
                <a:cubicBezTo>
                  <a:pt x="1037" y="535"/>
                  <a:pt x="1175" y="403"/>
                  <a:pt x="1243" y="354"/>
                </a:cubicBezTo>
                <a:lnTo>
                  <a:pt x="1336" y="448"/>
                </a:lnTo>
                <a:cubicBezTo>
                  <a:pt x="1346" y="458"/>
                  <a:pt x="1360" y="460"/>
                  <a:pt x="1373" y="456"/>
                </a:cubicBezTo>
                <a:cubicBezTo>
                  <a:pt x="1387" y="452"/>
                  <a:pt x="1398" y="443"/>
                  <a:pt x="1400" y="429"/>
                </a:cubicBezTo>
                <a:cubicBezTo>
                  <a:pt x="1435" y="252"/>
                  <a:pt x="1418" y="46"/>
                  <a:pt x="1417" y="37"/>
                </a:cubicBezTo>
                <a:cubicBezTo>
                  <a:pt x="1416" y="29"/>
                  <a:pt x="1411" y="21"/>
                  <a:pt x="1405" y="15"/>
                </a:cubicBezTo>
                <a:cubicBezTo>
                  <a:pt x="1400" y="9"/>
                  <a:pt x="1392" y="4"/>
                  <a:pt x="1383" y="3"/>
                </a:cubicBezTo>
                <a:cubicBezTo>
                  <a:pt x="1379" y="3"/>
                  <a:pt x="1326" y="0"/>
                  <a:pt x="1251" y="0"/>
                </a:cubicBezTo>
                <a:close/>
                <a:moveTo>
                  <a:pt x="415" y="868"/>
                </a:moveTo>
                <a:cubicBezTo>
                  <a:pt x="399" y="871"/>
                  <a:pt x="261" y="1003"/>
                  <a:pt x="193" y="1051"/>
                </a:cubicBezTo>
                <a:lnTo>
                  <a:pt x="99" y="958"/>
                </a:lnTo>
                <a:cubicBezTo>
                  <a:pt x="90" y="948"/>
                  <a:pt x="75" y="946"/>
                  <a:pt x="62" y="950"/>
                </a:cubicBezTo>
                <a:cubicBezTo>
                  <a:pt x="49" y="954"/>
                  <a:pt x="38" y="965"/>
                  <a:pt x="35" y="979"/>
                </a:cubicBezTo>
                <a:cubicBezTo>
                  <a:pt x="0" y="1156"/>
                  <a:pt x="17" y="1360"/>
                  <a:pt x="18" y="1369"/>
                </a:cubicBezTo>
                <a:cubicBezTo>
                  <a:pt x="19" y="1377"/>
                  <a:pt x="24" y="1387"/>
                  <a:pt x="30" y="1392"/>
                </a:cubicBezTo>
                <a:cubicBezTo>
                  <a:pt x="36" y="1398"/>
                  <a:pt x="43" y="1402"/>
                  <a:pt x="52" y="1403"/>
                </a:cubicBezTo>
                <a:cubicBezTo>
                  <a:pt x="60" y="1404"/>
                  <a:pt x="266" y="1420"/>
                  <a:pt x="444" y="1386"/>
                </a:cubicBezTo>
                <a:cubicBezTo>
                  <a:pt x="457" y="1383"/>
                  <a:pt x="468" y="1372"/>
                  <a:pt x="473" y="1358"/>
                </a:cubicBezTo>
                <a:cubicBezTo>
                  <a:pt x="477" y="1345"/>
                  <a:pt x="472" y="1331"/>
                  <a:pt x="462" y="1321"/>
                </a:cubicBezTo>
                <a:lnTo>
                  <a:pt x="369" y="1228"/>
                </a:lnTo>
                <a:cubicBezTo>
                  <a:pt x="418" y="1160"/>
                  <a:pt x="546" y="1019"/>
                  <a:pt x="549" y="1002"/>
                </a:cubicBezTo>
                <a:cubicBezTo>
                  <a:pt x="553" y="978"/>
                  <a:pt x="535" y="939"/>
                  <a:pt x="508" y="912"/>
                </a:cubicBezTo>
                <a:cubicBezTo>
                  <a:pt x="481" y="886"/>
                  <a:pt x="439" y="864"/>
                  <a:pt x="415" y="868"/>
                </a:cubicBezTo>
                <a:close/>
                <a:moveTo>
                  <a:pt x="1017" y="872"/>
                </a:moveTo>
                <a:cubicBezTo>
                  <a:pt x="993" y="868"/>
                  <a:pt x="954" y="886"/>
                  <a:pt x="927" y="912"/>
                </a:cubicBezTo>
                <a:cubicBezTo>
                  <a:pt x="900" y="939"/>
                  <a:pt x="879" y="982"/>
                  <a:pt x="883" y="1006"/>
                </a:cubicBezTo>
                <a:cubicBezTo>
                  <a:pt x="886" y="1022"/>
                  <a:pt x="1018" y="1160"/>
                  <a:pt x="1066" y="1228"/>
                </a:cubicBezTo>
                <a:lnTo>
                  <a:pt x="973" y="1321"/>
                </a:lnTo>
                <a:cubicBezTo>
                  <a:pt x="963" y="1331"/>
                  <a:pt x="960" y="1345"/>
                  <a:pt x="964" y="1358"/>
                </a:cubicBezTo>
                <a:cubicBezTo>
                  <a:pt x="968" y="1372"/>
                  <a:pt x="979" y="1383"/>
                  <a:pt x="993" y="1386"/>
                </a:cubicBezTo>
                <a:cubicBezTo>
                  <a:pt x="1170" y="1420"/>
                  <a:pt x="1375" y="1404"/>
                  <a:pt x="1383" y="1403"/>
                </a:cubicBezTo>
                <a:cubicBezTo>
                  <a:pt x="1392" y="1402"/>
                  <a:pt x="1401" y="1397"/>
                  <a:pt x="1407" y="1391"/>
                </a:cubicBezTo>
                <a:cubicBezTo>
                  <a:pt x="1413" y="1385"/>
                  <a:pt x="1416" y="1377"/>
                  <a:pt x="1417" y="1369"/>
                </a:cubicBezTo>
                <a:cubicBezTo>
                  <a:pt x="1418" y="1360"/>
                  <a:pt x="1435" y="1156"/>
                  <a:pt x="1400" y="979"/>
                </a:cubicBezTo>
                <a:cubicBezTo>
                  <a:pt x="1398" y="965"/>
                  <a:pt x="1388" y="954"/>
                  <a:pt x="1375" y="950"/>
                </a:cubicBezTo>
                <a:cubicBezTo>
                  <a:pt x="1361" y="946"/>
                  <a:pt x="1346" y="948"/>
                  <a:pt x="1336" y="958"/>
                </a:cubicBezTo>
                <a:lnTo>
                  <a:pt x="1243" y="1051"/>
                </a:lnTo>
                <a:cubicBezTo>
                  <a:pt x="1175" y="1003"/>
                  <a:pt x="1033" y="875"/>
                  <a:pt x="1017" y="872"/>
                </a:cubicBezTo>
                <a:close/>
              </a:path>
            </a:pathLst>
          </a:custGeom>
          <a:solidFill>
            <a:schemeClr val="bg1"/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586B9748-EA24-4DCC-A473-3E8CD9E0C2EB}"/>
              </a:ext>
            </a:extLst>
          </p:cNvPr>
          <p:cNvGrpSpPr/>
          <p:nvPr/>
        </p:nvGrpSpPr>
        <p:grpSpPr>
          <a:xfrm>
            <a:off x="8845052" y="6457566"/>
            <a:ext cx="756523" cy="163512"/>
            <a:chOff x="5473202" y="6457566"/>
            <a:chExt cx="756523" cy="163512"/>
          </a:xfrm>
        </p:grpSpPr>
        <p:sp>
          <p:nvSpPr>
            <p:cNvPr id="87" name="Trash">
              <a:extLst>
                <a:ext uri="{FF2B5EF4-FFF2-40B4-BE49-F238E27FC236}">
                  <a16:creationId xmlns:a16="http://schemas.microsoft.com/office/drawing/2014/main" id="{7EAC46BB-DA55-41DE-BADD-98B8507FEEF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093200" y="6457566"/>
              <a:ext cx="136525" cy="163512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" name="Download">
              <a:extLst>
                <a:ext uri="{FF2B5EF4-FFF2-40B4-BE49-F238E27FC236}">
                  <a16:creationId xmlns:a16="http://schemas.microsoft.com/office/drawing/2014/main" id="{1FAE63D9-3C46-4432-BE59-D572CD02E43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82407" y="6457566"/>
              <a:ext cx="163513" cy="163512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0" name="Share">
              <a:extLst>
                <a:ext uri="{FF2B5EF4-FFF2-40B4-BE49-F238E27FC236}">
                  <a16:creationId xmlns:a16="http://schemas.microsoft.com/office/drawing/2014/main" id="{435868C3-7E5D-41B3-92D7-C77859FD7A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3202" y="6457566"/>
              <a:ext cx="161925" cy="163512"/>
            </a:xfrm>
            <a:custGeom>
              <a:avLst/>
              <a:gdLst>
                <a:gd name="T0" fmla="*/ 1139 w 1411"/>
                <a:gd name="T1" fmla="*/ 0 h 1411"/>
                <a:gd name="T2" fmla="*/ 868 w 1411"/>
                <a:gd name="T3" fmla="*/ 271 h 1411"/>
                <a:gd name="T4" fmla="*/ 868 w 1411"/>
                <a:gd name="T5" fmla="*/ 285 h 1411"/>
                <a:gd name="T6" fmla="*/ 444 w 1411"/>
                <a:gd name="T7" fmla="*/ 498 h 1411"/>
                <a:gd name="T8" fmla="*/ 271 w 1411"/>
                <a:gd name="T9" fmla="*/ 434 h 1411"/>
                <a:gd name="T10" fmla="*/ 0 w 1411"/>
                <a:gd name="T11" fmla="*/ 705 h 1411"/>
                <a:gd name="T12" fmla="*/ 271 w 1411"/>
                <a:gd name="T13" fmla="*/ 976 h 1411"/>
                <a:gd name="T14" fmla="*/ 444 w 1411"/>
                <a:gd name="T15" fmla="*/ 912 h 1411"/>
                <a:gd name="T16" fmla="*/ 870 w 1411"/>
                <a:gd name="T17" fmla="*/ 1126 h 1411"/>
                <a:gd name="T18" fmla="*/ 868 w 1411"/>
                <a:gd name="T19" fmla="*/ 1139 h 1411"/>
                <a:gd name="T20" fmla="*/ 1139 w 1411"/>
                <a:gd name="T21" fmla="*/ 1411 h 1411"/>
                <a:gd name="T22" fmla="*/ 1411 w 1411"/>
                <a:gd name="T23" fmla="*/ 1139 h 1411"/>
                <a:gd name="T24" fmla="*/ 1139 w 1411"/>
                <a:gd name="T25" fmla="*/ 868 h 1411"/>
                <a:gd name="T26" fmla="*/ 966 w 1411"/>
                <a:gd name="T27" fmla="*/ 932 h 1411"/>
                <a:gd name="T28" fmla="*/ 542 w 1411"/>
                <a:gd name="T29" fmla="*/ 719 h 1411"/>
                <a:gd name="T30" fmla="*/ 542 w 1411"/>
                <a:gd name="T31" fmla="*/ 705 h 1411"/>
                <a:gd name="T32" fmla="*/ 541 w 1411"/>
                <a:gd name="T33" fmla="*/ 692 h 1411"/>
                <a:gd name="T34" fmla="*/ 966 w 1411"/>
                <a:gd name="T35" fmla="*/ 478 h 1411"/>
                <a:gd name="T36" fmla="*/ 1139 w 1411"/>
                <a:gd name="T37" fmla="*/ 542 h 1411"/>
                <a:gd name="T38" fmla="*/ 1411 w 1411"/>
                <a:gd name="T39" fmla="*/ 271 h 1411"/>
                <a:gd name="T40" fmla="*/ 1139 w 1411"/>
                <a:gd name="T41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1" h="1411">
                  <a:moveTo>
                    <a:pt x="1139" y="0"/>
                  </a:moveTo>
                  <a:cubicBezTo>
                    <a:pt x="990" y="0"/>
                    <a:pt x="868" y="121"/>
                    <a:pt x="868" y="271"/>
                  </a:cubicBezTo>
                  <a:cubicBezTo>
                    <a:pt x="868" y="275"/>
                    <a:pt x="868" y="280"/>
                    <a:pt x="868" y="285"/>
                  </a:cubicBezTo>
                  <a:lnTo>
                    <a:pt x="444" y="498"/>
                  </a:lnTo>
                  <a:cubicBezTo>
                    <a:pt x="397" y="459"/>
                    <a:pt x="338" y="434"/>
                    <a:pt x="271" y="434"/>
                  </a:cubicBezTo>
                  <a:cubicBezTo>
                    <a:pt x="121" y="434"/>
                    <a:pt x="0" y="555"/>
                    <a:pt x="0" y="705"/>
                  </a:cubicBezTo>
                  <a:cubicBezTo>
                    <a:pt x="0" y="855"/>
                    <a:pt x="121" y="976"/>
                    <a:pt x="271" y="976"/>
                  </a:cubicBezTo>
                  <a:cubicBezTo>
                    <a:pt x="338" y="976"/>
                    <a:pt x="397" y="952"/>
                    <a:pt x="444" y="912"/>
                  </a:cubicBezTo>
                  <a:lnTo>
                    <a:pt x="870" y="1126"/>
                  </a:lnTo>
                  <a:cubicBezTo>
                    <a:pt x="870" y="1130"/>
                    <a:pt x="868" y="1135"/>
                    <a:pt x="868" y="1139"/>
                  </a:cubicBezTo>
                  <a:cubicBezTo>
                    <a:pt x="868" y="1289"/>
                    <a:pt x="990" y="1411"/>
                    <a:pt x="1139" y="1411"/>
                  </a:cubicBezTo>
                  <a:cubicBezTo>
                    <a:pt x="1289" y="1411"/>
                    <a:pt x="1411" y="1289"/>
                    <a:pt x="1411" y="1139"/>
                  </a:cubicBezTo>
                  <a:cubicBezTo>
                    <a:pt x="1411" y="989"/>
                    <a:pt x="1289" y="868"/>
                    <a:pt x="1139" y="868"/>
                  </a:cubicBezTo>
                  <a:cubicBezTo>
                    <a:pt x="1073" y="868"/>
                    <a:pt x="1014" y="893"/>
                    <a:pt x="966" y="932"/>
                  </a:cubicBezTo>
                  <a:lnTo>
                    <a:pt x="542" y="719"/>
                  </a:lnTo>
                  <a:cubicBezTo>
                    <a:pt x="543" y="714"/>
                    <a:pt x="542" y="710"/>
                    <a:pt x="542" y="705"/>
                  </a:cubicBezTo>
                  <a:cubicBezTo>
                    <a:pt x="542" y="700"/>
                    <a:pt x="541" y="696"/>
                    <a:pt x="541" y="692"/>
                  </a:cubicBezTo>
                  <a:lnTo>
                    <a:pt x="966" y="478"/>
                  </a:lnTo>
                  <a:cubicBezTo>
                    <a:pt x="1014" y="517"/>
                    <a:pt x="1073" y="542"/>
                    <a:pt x="1139" y="542"/>
                  </a:cubicBezTo>
                  <a:cubicBezTo>
                    <a:pt x="1289" y="542"/>
                    <a:pt x="1411" y="421"/>
                    <a:pt x="1411" y="271"/>
                  </a:cubicBezTo>
                  <a:cubicBezTo>
                    <a:pt x="1411" y="121"/>
                    <a:pt x="1289" y="0"/>
                    <a:pt x="113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9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BEBF8CD-657F-4D20-B9B5-40DC05595644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74577" y="1311764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2" name="Close">
            <a:extLst>
              <a:ext uri="{FF2B5EF4-FFF2-40B4-BE49-F238E27FC236}">
                <a16:creationId xmlns:a16="http://schemas.microsoft.com/office/drawing/2014/main" id="{E99A5A59-E3CD-46E8-BC93-4AC599B93BB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93625" y="10459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778E19B-1890-4331-83F3-E5C56B068A8B}"/>
              </a:ext>
            </a:extLst>
          </p:cNvPr>
          <p:cNvSpPr/>
          <p:nvPr/>
        </p:nvSpPr>
        <p:spPr>
          <a:xfrm>
            <a:off x="126765" y="1016091"/>
            <a:ext cx="95571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200" b="1" dirty="0" err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Image.img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AD9A4E5-4666-4DD0-BA27-2FAB94F93BFA}"/>
              </a:ext>
            </a:extLst>
          </p:cNvPr>
          <p:cNvSpPr/>
          <p:nvPr/>
        </p:nvSpPr>
        <p:spPr>
          <a:xfrm>
            <a:off x="4693702" y="1016091"/>
            <a:ext cx="513282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/ 7</a:t>
            </a:r>
            <a:endParaRPr lang="ko-KR" altLang="en-US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7503151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뷰어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9CD63F2-9684-4113-835C-63A376184D51}"/>
              </a:ext>
            </a:extLst>
          </p:cNvPr>
          <p:cNvGrpSpPr/>
          <p:nvPr/>
        </p:nvGrpSpPr>
        <p:grpSpPr>
          <a:xfrm>
            <a:off x="118845" y="569495"/>
            <a:ext cx="9662997" cy="6236749"/>
            <a:chOff x="118845" y="569495"/>
            <a:chExt cx="9662997" cy="6236749"/>
          </a:xfrm>
        </p:grpSpPr>
        <p:pic>
          <p:nvPicPr>
            <p:cNvPr id="2" name="그림 1">
              <a:extLst>
                <a:ext uri="{FF2B5EF4-FFF2-40B4-BE49-F238E27FC236}">
                  <a16:creationId xmlns:a16="http://schemas.microsoft.com/office/drawing/2014/main" id="{7003E88A-7F86-4BA6-9D91-8FA657D4226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18845" y="569495"/>
              <a:ext cx="9662997" cy="6236749"/>
            </a:xfrm>
            <a:prstGeom prst="rect">
              <a:avLst/>
            </a:prstGeom>
          </p:spPr>
        </p:pic>
        <p:sp>
          <p:nvSpPr>
            <p:cNvPr id="520" name="Overlay">
              <a:extLst>
                <a:ext uri="{FF2B5EF4-FFF2-40B4-BE49-F238E27FC236}">
                  <a16:creationId xmlns:a16="http://schemas.microsoft.com/office/drawing/2014/main" id="{A8FCEED1-45F7-45DE-A4E6-95C17A900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45" y="975333"/>
              <a:ext cx="9662997" cy="5770523"/>
            </a:xfrm>
            <a:prstGeom prst="rect">
              <a:avLst/>
            </a:prstGeom>
            <a:solidFill>
              <a:srgbClr val="000000">
                <a:alpha val="9098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3" name="Chevron Right">
            <a:extLst>
              <a:ext uri="{FF2B5EF4-FFF2-40B4-BE49-F238E27FC236}">
                <a16:creationId xmlns:a16="http://schemas.microsoft.com/office/drawing/2014/main" id="{E24AA10C-2E4C-445D-BD3C-8DD121BF8767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582969" y="3531325"/>
            <a:ext cx="76698" cy="467426"/>
          </a:xfrm>
          <a:custGeom>
            <a:avLst/>
            <a:gdLst>
              <a:gd name="T0" fmla="*/ 27 w 619"/>
              <a:gd name="T1" fmla="*/ 1183 h 1303"/>
              <a:gd name="T2" fmla="*/ 293 w 619"/>
              <a:gd name="T3" fmla="*/ 651 h 1303"/>
              <a:gd name="T4" fmla="*/ 27 w 619"/>
              <a:gd name="T5" fmla="*/ 119 h 1303"/>
              <a:gd name="T6" fmla="*/ 98 w 619"/>
              <a:gd name="T7" fmla="*/ 0 h 1303"/>
              <a:gd name="T8" fmla="*/ 244 w 619"/>
              <a:gd name="T9" fmla="*/ 0 h 1303"/>
              <a:gd name="T10" fmla="*/ 315 w 619"/>
              <a:gd name="T11" fmla="*/ 44 h 1303"/>
              <a:gd name="T12" fmla="*/ 619 w 619"/>
              <a:gd name="T13" fmla="*/ 651 h 1303"/>
              <a:gd name="T14" fmla="*/ 315 w 619"/>
              <a:gd name="T15" fmla="*/ 1259 h 1303"/>
              <a:gd name="T16" fmla="*/ 244 w 619"/>
              <a:gd name="T17" fmla="*/ 1303 h 1303"/>
              <a:gd name="T18" fmla="*/ 103 w 619"/>
              <a:gd name="T19" fmla="*/ 1303 h 1303"/>
              <a:gd name="T20" fmla="*/ 27 w 619"/>
              <a:gd name="T21" fmla="*/ 1183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9" h="1303">
                <a:moveTo>
                  <a:pt x="27" y="1183"/>
                </a:moveTo>
                <a:lnTo>
                  <a:pt x="293" y="651"/>
                </a:lnTo>
                <a:lnTo>
                  <a:pt x="27" y="119"/>
                </a:lnTo>
                <a:cubicBezTo>
                  <a:pt x="0" y="65"/>
                  <a:pt x="38" y="0"/>
                  <a:pt x="98" y="0"/>
                </a:cubicBezTo>
                <a:lnTo>
                  <a:pt x="244" y="0"/>
                </a:lnTo>
                <a:cubicBezTo>
                  <a:pt x="277" y="0"/>
                  <a:pt x="304" y="16"/>
                  <a:pt x="315" y="44"/>
                </a:cubicBezTo>
                <a:lnTo>
                  <a:pt x="619" y="651"/>
                </a:lnTo>
                <a:lnTo>
                  <a:pt x="315" y="1259"/>
                </a:lnTo>
                <a:cubicBezTo>
                  <a:pt x="304" y="1286"/>
                  <a:pt x="271" y="1303"/>
                  <a:pt x="244" y="1303"/>
                </a:cubicBezTo>
                <a:lnTo>
                  <a:pt x="103" y="1303"/>
                </a:lnTo>
                <a:cubicBezTo>
                  <a:pt x="38" y="1303"/>
                  <a:pt x="0" y="1238"/>
                  <a:pt x="27" y="118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9" name="Chevron Right">
            <a:extLst>
              <a:ext uri="{FF2B5EF4-FFF2-40B4-BE49-F238E27FC236}">
                <a16:creationId xmlns:a16="http://schemas.microsoft.com/office/drawing/2014/main" id="{1BD81904-0F23-474E-9BA8-820AC43FEBD7}"/>
              </a:ext>
            </a:extLst>
          </p:cNvPr>
          <p:cNvSpPr>
            <a:spLocks noChangeAspect="1"/>
          </p:cNvSpPr>
          <p:nvPr/>
        </p:nvSpPr>
        <p:spPr bwMode="auto">
          <a:xfrm>
            <a:off x="9050694" y="3531325"/>
            <a:ext cx="76698" cy="467426"/>
          </a:xfrm>
          <a:custGeom>
            <a:avLst/>
            <a:gdLst>
              <a:gd name="T0" fmla="*/ 27 w 619"/>
              <a:gd name="T1" fmla="*/ 1183 h 1303"/>
              <a:gd name="T2" fmla="*/ 293 w 619"/>
              <a:gd name="T3" fmla="*/ 651 h 1303"/>
              <a:gd name="T4" fmla="*/ 27 w 619"/>
              <a:gd name="T5" fmla="*/ 119 h 1303"/>
              <a:gd name="T6" fmla="*/ 98 w 619"/>
              <a:gd name="T7" fmla="*/ 0 h 1303"/>
              <a:gd name="T8" fmla="*/ 244 w 619"/>
              <a:gd name="T9" fmla="*/ 0 h 1303"/>
              <a:gd name="T10" fmla="*/ 315 w 619"/>
              <a:gd name="T11" fmla="*/ 44 h 1303"/>
              <a:gd name="T12" fmla="*/ 619 w 619"/>
              <a:gd name="T13" fmla="*/ 651 h 1303"/>
              <a:gd name="T14" fmla="*/ 315 w 619"/>
              <a:gd name="T15" fmla="*/ 1259 h 1303"/>
              <a:gd name="T16" fmla="*/ 244 w 619"/>
              <a:gd name="T17" fmla="*/ 1303 h 1303"/>
              <a:gd name="T18" fmla="*/ 103 w 619"/>
              <a:gd name="T19" fmla="*/ 1303 h 1303"/>
              <a:gd name="T20" fmla="*/ 27 w 619"/>
              <a:gd name="T21" fmla="*/ 1183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9" h="1303">
                <a:moveTo>
                  <a:pt x="27" y="1183"/>
                </a:moveTo>
                <a:lnTo>
                  <a:pt x="293" y="651"/>
                </a:lnTo>
                <a:lnTo>
                  <a:pt x="27" y="119"/>
                </a:lnTo>
                <a:cubicBezTo>
                  <a:pt x="0" y="65"/>
                  <a:pt x="38" y="0"/>
                  <a:pt x="98" y="0"/>
                </a:cubicBezTo>
                <a:lnTo>
                  <a:pt x="244" y="0"/>
                </a:lnTo>
                <a:cubicBezTo>
                  <a:pt x="277" y="0"/>
                  <a:pt x="304" y="16"/>
                  <a:pt x="315" y="44"/>
                </a:cubicBezTo>
                <a:lnTo>
                  <a:pt x="619" y="651"/>
                </a:lnTo>
                <a:lnTo>
                  <a:pt x="315" y="1259"/>
                </a:lnTo>
                <a:cubicBezTo>
                  <a:pt x="304" y="1286"/>
                  <a:pt x="271" y="1303"/>
                  <a:pt x="244" y="1303"/>
                </a:cubicBezTo>
                <a:lnTo>
                  <a:pt x="103" y="1303"/>
                </a:lnTo>
                <a:cubicBezTo>
                  <a:pt x="38" y="1303"/>
                  <a:pt x="0" y="1238"/>
                  <a:pt x="27" y="118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7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56E130C-D4AA-4253-8054-E45286B25A8B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74577" y="6306460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1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BEBF8CD-657F-4D20-B9B5-40DC05595644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174577" y="1311764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92" name="Close">
            <a:extLst>
              <a:ext uri="{FF2B5EF4-FFF2-40B4-BE49-F238E27FC236}">
                <a16:creationId xmlns:a16="http://schemas.microsoft.com/office/drawing/2014/main" id="{E99A5A59-E3CD-46E8-BC93-4AC599B93BB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93625" y="1045960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778E19B-1890-4331-83F3-E5C56B068A8B}"/>
              </a:ext>
            </a:extLst>
          </p:cNvPr>
          <p:cNvSpPr/>
          <p:nvPr/>
        </p:nvSpPr>
        <p:spPr>
          <a:xfrm>
            <a:off x="126765" y="1016091"/>
            <a:ext cx="101983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movie.wmv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AD9A4E5-4666-4DD0-BA27-2FAB94F93BFA}"/>
              </a:ext>
            </a:extLst>
          </p:cNvPr>
          <p:cNvSpPr/>
          <p:nvPr/>
        </p:nvSpPr>
        <p:spPr>
          <a:xfrm>
            <a:off x="4693702" y="1016091"/>
            <a:ext cx="513282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/ 7</a:t>
            </a:r>
            <a:endParaRPr lang="ko-KR" altLang="en-US" dirty="0">
              <a:solidFill>
                <a:schemeClr val="bg1"/>
              </a:solidFill>
            </a:endParaRPr>
          </a:p>
        </p:txBody>
      </p:sp>
      <p:pic>
        <p:nvPicPr>
          <p:cNvPr id="51" name="Placeholder Photo">
            <a:extLst>
              <a:ext uri="{FF2B5EF4-FFF2-40B4-BE49-F238E27FC236}">
                <a16:creationId xmlns:a16="http://schemas.microsoft.com/office/drawing/2014/main" id="{499D3F2A-0600-486C-9873-B011A2F1828F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85559" y="2110351"/>
            <a:ext cx="4129562" cy="3309374"/>
          </a:xfrm>
          <a:prstGeom prst="rect">
            <a:avLst/>
          </a:prstGeom>
        </p:spPr>
      </p:pic>
      <p:grpSp>
        <p:nvGrpSpPr>
          <p:cNvPr id="64" name="그룹 63">
            <a:extLst>
              <a:ext uri="{FF2B5EF4-FFF2-40B4-BE49-F238E27FC236}">
                <a16:creationId xmlns:a16="http://schemas.microsoft.com/office/drawing/2014/main" id="{F6D472E0-A105-459B-93EF-2BE64B1BE45B}"/>
              </a:ext>
            </a:extLst>
          </p:cNvPr>
          <p:cNvGrpSpPr/>
          <p:nvPr/>
        </p:nvGrpSpPr>
        <p:grpSpPr>
          <a:xfrm>
            <a:off x="4490884" y="3350824"/>
            <a:ext cx="924232" cy="924232"/>
            <a:chOff x="4490884" y="2966884"/>
            <a:chExt cx="924232" cy="924232"/>
          </a:xfrm>
        </p:grpSpPr>
        <p:sp>
          <p:nvSpPr>
            <p:cNvPr id="65" name="Oval">
              <a:extLst>
                <a:ext uri="{FF2B5EF4-FFF2-40B4-BE49-F238E27FC236}">
                  <a16:creationId xmlns:a16="http://schemas.microsoft.com/office/drawing/2014/main" id="{FF6429E3-B4AE-4EBF-B3D1-EBCA2B31EC3A}"/>
                </a:ext>
              </a:extLst>
            </p:cNvPr>
            <p:cNvSpPr/>
            <p:nvPr/>
          </p:nvSpPr>
          <p:spPr>
            <a:xfrm>
              <a:off x="4490884" y="2966884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6" name="Triangle">
              <a:extLst>
                <a:ext uri="{FF2B5EF4-FFF2-40B4-BE49-F238E27FC236}">
                  <a16:creationId xmlns:a16="http://schemas.microsoft.com/office/drawing/2014/main" id="{28FD42EF-34C1-457A-9CDD-430E4875A79C}"/>
                </a:ext>
              </a:extLst>
            </p:cNvPr>
            <p:cNvSpPr/>
            <p:nvPr/>
          </p:nvSpPr>
          <p:spPr>
            <a:xfrm rot="5400000">
              <a:off x="4802038" y="3298860"/>
              <a:ext cx="301924" cy="260280"/>
            </a:xfrm>
            <a:prstGeom prst="triangl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1A3E524A-688C-49E5-A10B-0A8C687821E0}"/>
              </a:ext>
            </a:extLst>
          </p:cNvPr>
          <p:cNvGrpSpPr/>
          <p:nvPr/>
        </p:nvGrpSpPr>
        <p:grpSpPr>
          <a:xfrm>
            <a:off x="2214041" y="6429472"/>
            <a:ext cx="5472604" cy="200055"/>
            <a:chOff x="1199598" y="6429472"/>
            <a:chExt cx="5472604" cy="200055"/>
          </a:xfrm>
        </p:grpSpPr>
        <p:grpSp>
          <p:nvGrpSpPr>
            <p:cNvPr id="97" name="그룹 96">
              <a:extLst>
                <a:ext uri="{FF2B5EF4-FFF2-40B4-BE49-F238E27FC236}">
                  <a16:creationId xmlns:a16="http://schemas.microsoft.com/office/drawing/2014/main" id="{12BF9655-E745-4CD5-8B80-9420667507FB}"/>
                </a:ext>
              </a:extLst>
            </p:cNvPr>
            <p:cNvGrpSpPr/>
            <p:nvPr/>
          </p:nvGrpSpPr>
          <p:grpSpPr>
            <a:xfrm>
              <a:off x="1761293" y="6429472"/>
              <a:ext cx="4620991" cy="200055"/>
              <a:chOff x="1889349" y="6429472"/>
              <a:chExt cx="4620991" cy="200055"/>
            </a:xfrm>
          </p:grpSpPr>
          <p:sp>
            <p:nvSpPr>
              <p:cNvPr id="103" name="직사각형 102">
                <a:extLst>
                  <a:ext uri="{FF2B5EF4-FFF2-40B4-BE49-F238E27FC236}">
                    <a16:creationId xmlns:a16="http://schemas.microsoft.com/office/drawing/2014/main" id="{54710838-69F5-4F78-8384-839409071F2A}"/>
                  </a:ext>
                </a:extLst>
              </p:cNvPr>
              <p:cNvSpPr/>
              <p:nvPr/>
            </p:nvSpPr>
            <p:spPr>
              <a:xfrm>
                <a:off x="1889349" y="6429472"/>
                <a:ext cx="402674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01:35</a:t>
                </a:r>
                <a:endParaRPr lang="ko-KR" altLang="en-US" sz="1100" dirty="0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104" name="Slider" descr="&lt;SmartSettings&gt;&lt;SmartResize enabled=&quot;True&quot; minWidth=&quot;12&quot; minHeight=&quot;12&quot; /&gt;&lt;/SmartSettings&gt;">
                <a:extLst>
                  <a:ext uri="{FF2B5EF4-FFF2-40B4-BE49-F238E27FC236}">
                    <a16:creationId xmlns:a16="http://schemas.microsoft.com/office/drawing/2014/main" id="{81751441-906A-4058-B18D-A1FFB31630DC}"/>
                  </a:ext>
                </a:extLst>
              </p:cNvPr>
              <p:cNvGrpSpPr/>
              <p:nvPr>
                <p:custDataLst>
                  <p:tags r:id="rId3"/>
                </p:custDataLst>
              </p:nvPr>
            </p:nvGrpSpPr>
            <p:grpSpPr>
              <a:xfrm>
                <a:off x="2309845" y="6451468"/>
                <a:ext cx="3780000" cy="171450"/>
                <a:chOff x="898872" y="1728800"/>
                <a:chExt cx="3780000" cy="171450"/>
              </a:xfrm>
            </p:grpSpPr>
            <p:sp>
              <p:nvSpPr>
                <p:cNvPr id="106" name="Track" descr="&lt;SmartSettings&gt;&lt;SmartResize anchorLeft=&quot;Relative&quot; anchorTop=&quot;None&quot; anchorRight=&quot;Relative&quot; anchorBottom=&quot;None&quot; /&gt;&lt;/SmartSettings&gt;">
                  <a:extLst>
                    <a:ext uri="{FF2B5EF4-FFF2-40B4-BE49-F238E27FC236}">
                      <a16:creationId xmlns:a16="http://schemas.microsoft.com/office/drawing/2014/main" id="{371CA3A1-FCD9-47A5-91B0-E8D86834CBAC}"/>
                    </a:ext>
                  </a:extLst>
                </p:cNvPr>
                <p:cNvSpPr/>
                <p:nvPr>
                  <p:custDataLst>
                    <p:tags r:id="rId4"/>
                  </p:custDataLst>
                </p:nvPr>
              </p:nvSpPr>
              <p:spPr>
                <a:xfrm>
                  <a:off x="898872" y="1807381"/>
                  <a:ext cx="3780000" cy="14288"/>
                </a:xfrm>
                <a:prstGeom prst="rect">
                  <a:avLst/>
                </a:prstGeom>
                <a:solidFill>
                  <a:srgbClr val="9999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7" name="Value" descr="&lt;Tags&gt;&lt;SMARTRESIZEANCHORS&gt;None,None,Relative,Relative&lt;/SMARTRESIZEANCHORS&gt;&lt;/Tags&gt;">
                  <a:extLst>
                    <a:ext uri="{FF2B5EF4-FFF2-40B4-BE49-F238E27FC236}">
                      <a16:creationId xmlns:a16="http://schemas.microsoft.com/office/drawing/2014/main" id="{2DA499BD-6C70-43FE-95A5-B69F63C51CC5}"/>
                    </a:ext>
                  </a:extLst>
                </p:cNvPr>
                <p:cNvSpPr/>
                <p:nvPr/>
              </p:nvSpPr>
              <p:spPr>
                <a:xfrm>
                  <a:off x="898872" y="1807381"/>
                  <a:ext cx="914400" cy="14288"/>
                </a:xfrm>
                <a:prstGeom prst="rect">
                  <a:avLst/>
                </a:prstGeom>
                <a:solidFill>
                  <a:srgbClr val="0078D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8" name="Handle" descr="&lt;Tags&gt;&lt;SMARTRESIZEANCHORS&gt;None,None,None,None&lt;/SMARTRESIZEANCHORS&gt;&lt;/Tags&gt;">
                  <a:extLst>
                    <a:ext uri="{FF2B5EF4-FFF2-40B4-BE49-F238E27FC236}">
                      <a16:creationId xmlns:a16="http://schemas.microsoft.com/office/drawing/2014/main" id="{282A9EB2-77EB-4C8F-BA4E-76DD33DA5EF2}"/>
                    </a:ext>
                  </a:extLst>
                </p:cNvPr>
                <p:cNvSpPr/>
                <p:nvPr/>
              </p:nvSpPr>
              <p:spPr>
                <a:xfrm>
                  <a:off x="1779934" y="1728800"/>
                  <a:ext cx="57150" cy="1714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78D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105" name="직사각형 104">
                <a:extLst>
                  <a:ext uri="{FF2B5EF4-FFF2-40B4-BE49-F238E27FC236}">
                    <a16:creationId xmlns:a16="http://schemas.microsoft.com/office/drawing/2014/main" id="{F6CB19E1-EDC9-4548-8F91-9A7DE7239EB3}"/>
                  </a:ext>
                </a:extLst>
              </p:cNvPr>
              <p:cNvSpPr/>
              <p:nvPr/>
            </p:nvSpPr>
            <p:spPr>
              <a:xfrm>
                <a:off x="6107666" y="6429472"/>
                <a:ext cx="402674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en-US" altLang="ko-KR" sz="700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20:00</a:t>
                </a:r>
                <a:endParaRPr lang="ko-KR" altLang="en-US" sz="11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98" name="그룹 97">
              <a:extLst>
                <a:ext uri="{FF2B5EF4-FFF2-40B4-BE49-F238E27FC236}">
                  <a16:creationId xmlns:a16="http://schemas.microsoft.com/office/drawing/2014/main" id="{73032D94-4B6E-4830-9DB0-05C3B9119701}"/>
                </a:ext>
              </a:extLst>
            </p:cNvPr>
            <p:cNvGrpSpPr/>
            <p:nvPr/>
          </p:nvGrpSpPr>
          <p:grpSpPr>
            <a:xfrm>
              <a:off x="1199598" y="6482807"/>
              <a:ext cx="433702" cy="100013"/>
              <a:chOff x="1199598" y="6482807"/>
              <a:chExt cx="433702" cy="100013"/>
            </a:xfrm>
          </p:grpSpPr>
          <p:sp>
            <p:nvSpPr>
              <p:cNvPr id="100" name="Play">
                <a:extLst>
                  <a:ext uri="{FF2B5EF4-FFF2-40B4-BE49-F238E27FC236}">
                    <a16:creationId xmlns:a16="http://schemas.microsoft.com/office/drawing/2014/main" id="{320181B8-C2A7-4B8D-BCB4-27B0D285B9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99598" y="6482807"/>
                <a:ext cx="100013" cy="100013"/>
              </a:xfrm>
              <a:custGeom>
                <a:avLst/>
                <a:gdLst>
                  <a:gd name="T0" fmla="*/ 824 w 863"/>
                  <a:gd name="T1" fmla="*/ 369 h 858"/>
                  <a:gd name="T2" fmla="*/ 102 w 863"/>
                  <a:gd name="T3" fmla="*/ 11 h 858"/>
                  <a:gd name="T4" fmla="*/ 33 w 863"/>
                  <a:gd name="T5" fmla="*/ 13 h 858"/>
                  <a:gd name="T6" fmla="*/ 0 w 863"/>
                  <a:gd name="T7" fmla="*/ 73 h 858"/>
                  <a:gd name="T8" fmla="*/ 0 w 863"/>
                  <a:gd name="T9" fmla="*/ 789 h 858"/>
                  <a:gd name="T10" fmla="*/ 33 w 863"/>
                  <a:gd name="T11" fmla="*/ 848 h 858"/>
                  <a:gd name="T12" fmla="*/ 71 w 863"/>
                  <a:gd name="T13" fmla="*/ 858 h 858"/>
                  <a:gd name="T14" fmla="*/ 102 w 863"/>
                  <a:gd name="T15" fmla="*/ 851 h 858"/>
                  <a:gd name="T16" fmla="*/ 825 w 863"/>
                  <a:gd name="T17" fmla="*/ 493 h 858"/>
                  <a:gd name="T18" fmla="*/ 863 w 863"/>
                  <a:gd name="T19" fmla="*/ 431 h 858"/>
                  <a:gd name="T20" fmla="*/ 824 w 863"/>
                  <a:gd name="T21" fmla="*/ 369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3" h="858">
                    <a:moveTo>
                      <a:pt x="824" y="369"/>
                    </a:moveTo>
                    <a:lnTo>
                      <a:pt x="102" y="11"/>
                    </a:lnTo>
                    <a:cubicBezTo>
                      <a:pt x="80" y="0"/>
                      <a:pt x="54" y="1"/>
                      <a:pt x="33" y="13"/>
                    </a:cubicBezTo>
                    <a:cubicBezTo>
                      <a:pt x="13" y="26"/>
                      <a:pt x="0" y="49"/>
                      <a:pt x="0" y="73"/>
                    </a:cubicBezTo>
                    <a:lnTo>
                      <a:pt x="0" y="789"/>
                    </a:lnTo>
                    <a:cubicBezTo>
                      <a:pt x="0" y="813"/>
                      <a:pt x="13" y="835"/>
                      <a:pt x="33" y="848"/>
                    </a:cubicBezTo>
                    <a:cubicBezTo>
                      <a:pt x="45" y="855"/>
                      <a:pt x="58" y="858"/>
                      <a:pt x="71" y="858"/>
                    </a:cubicBezTo>
                    <a:cubicBezTo>
                      <a:pt x="81" y="858"/>
                      <a:pt x="92" y="856"/>
                      <a:pt x="102" y="851"/>
                    </a:cubicBezTo>
                    <a:lnTo>
                      <a:pt x="825" y="493"/>
                    </a:lnTo>
                    <a:cubicBezTo>
                      <a:pt x="848" y="481"/>
                      <a:pt x="863" y="457"/>
                      <a:pt x="863" y="431"/>
                    </a:cubicBezTo>
                    <a:cubicBezTo>
                      <a:pt x="863" y="404"/>
                      <a:pt x="848" y="380"/>
                      <a:pt x="824" y="369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1" name="Pause">
                <a:extLst>
                  <a:ext uri="{FF2B5EF4-FFF2-40B4-BE49-F238E27FC236}">
                    <a16:creationId xmlns:a16="http://schemas.microsoft.com/office/drawing/2014/main" id="{BC0FC9AD-7D55-46B8-8A3C-8BED8D85A65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72793" y="6482807"/>
                <a:ext cx="87313" cy="100013"/>
              </a:xfrm>
              <a:custGeom>
                <a:avLst/>
                <a:gdLst>
                  <a:gd name="T0" fmla="*/ 55 w 760"/>
                  <a:gd name="T1" fmla="*/ 0 h 868"/>
                  <a:gd name="T2" fmla="*/ 0 w 760"/>
                  <a:gd name="T3" fmla="*/ 54 h 868"/>
                  <a:gd name="T4" fmla="*/ 0 w 760"/>
                  <a:gd name="T5" fmla="*/ 814 h 868"/>
                  <a:gd name="T6" fmla="*/ 55 w 760"/>
                  <a:gd name="T7" fmla="*/ 868 h 868"/>
                  <a:gd name="T8" fmla="*/ 218 w 760"/>
                  <a:gd name="T9" fmla="*/ 868 h 868"/>
                  <a:gd name="T10" fmla="*/ 272 w 760"/>
                  <a:gd name="T11" fmla="*/ 814 h 868"/>
                  <a:gd name="T12" fmla="*/ 272 w 760"/>
                  <a:gd name="T13" fmla="*/ 54 h 868"/>
                  <a:gd name="T14" fmla="*/ 218 w 760"/>
                  <a:gd name="T15" fmla="*/ 0 h 868"/>
                  <a:gd name="T16" fmla="*/ 55 w 760"/>
                  <a:gd name="T17" fmla="*/ 0 h 868"/>
                  <a:gd name="T18" fmla="*/ 543 w 760"/>
                  <a:gd name="T19" fmla="*/ 0 h 868"/>
                  <a:gd name="T20" fmla="*/ 489 w 760"/>
                  <a:gd name="T21" fmla="*/ 54 h 868"/>
                  <a:gd name="T22" fmla="*/ 489 w 760"/>
                  <a:gd name="T23" fmla="*/ 814 h 868"/>
                  <a:gd name="T24" fmla="*/ 543 w 760"/>
                  <a:gd name="T25" fmla="*/ 868 h 868"/>
                  <a:gd name="T26" fmla="*/ 706 w 760"/>
                  <a:gd name="T27" fmla="*/ 868 h 868"/>
                  <a:gd name="T28" fmla="*/ 760 w 760"/>
                  <a:gd name="T29" fmla="*/ 814 h 868"/>
                  <a:gd name="T30" fmla="*/ 760 w 760"/>
                  <a:gd name="T31" fmla="*/ 54 h 868"/>
                  <a:gd name="T32" fmla="*/ 706 w 760"/>
                  <a:gd name="T33" fmla="*/ 0 h 868"/>
                  <a:gd name="T34" fmla="*/ 543 w 760"/>
                  <a:gd name="T35" fmla="*/ 0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0" h="868">
                    <a:moveTo>
                      <a:pt x="55" y="0"/>
                    </a:moveTo>
                    <a:cubicBezTo>
                      <a:pt x="25" y="0"/>
                      <a:pt x="0" y="24"/>
                      <a:pt x="0" y="54"/>
                    </a:cubicBezTo>
                    <a:lnTo>
                      <a:pt x="0" y="814"/>
                    </a:lnTo>
                    <a:cubicBezTo>
                      <a:pt x="0" y="844"/>
                      <a:pt x="25" y="868"/>
                      <a:pt x="55" y="868"/>
                    </a:cubicBezTo>
                    <a:lnTo>
                      <a:pt x="218" y="868"/>
                    </a:lnTo>
                    <a:cubicBezTo>
                      <a:pt x="247" y="868"/>
                      <a:pt x="272" y="844"/>
                      <a:pt x="272" y="814"/>
                    </a:cubicBezTo>
                    <a:lnTo>
                      <a:pt x="272" y="54"/>
                    </a:lnTo>
                    <a:cubicBezTo>
                      <a:pt x="272" y="24"/>
                      <a:pt x="247" y="0"/>
                      <a:pt x="218" y="0"/>
                    </a:cubicBezTo>
                    <a:lnTo>
                      <a:pt x="55" y="0"/>
                    </a:lnTo>
                    <a:close/>
                    <a:moveTo>
                      <a:pt x="543" y="0"/>
                    </a:moveTo>
                    <a:cubicBezTo>
                      <a:pt x="513" y="0"/>
                      <a:pt x="489" y="24"/>
                      <a:pt x="489" y="54"/>
                    </a:cubicBezTo>
                    <a:lnTo>
                      <a:pt x="489" y="814"/>
                    </a:lnTo>
                    <a:cubicBezTo>
                      <a:pt x="489" y="844"/>
                      <a:pt x="513" y="868"/>
                      <a:pt x="543" y="868"/>
                    </a:cubicBezTo>
                    <a:lnTo>
                      <a:pt x="706" y="868"/>
                    </a:lnTo>
                    <a:cubicBezTo>
                      <a:pt x="736" y="868"/>
                      <a:pt x="760" y="844"/>
                      <a:pt x="760" y="814"/>
                    </a:cubicBezTo>
                    <a:lnTo>
                      <a:pt x="760" y="54"/>
                    </a:lnTo>
                    <a:cubicBezTo>
                      <a:pt x="760" y="24"/>
                      <a:pt x="736" y="0"/>
                      <a:pt x="706" y="0"/>
                    </a:cubicBezTo>
                    <a:lnTo>
                      <a:pt x="543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2" name="Stop">
                <a:extLst>
                  <a:ext uri="{FF2B5EF4-FFF2-40B4-BE49-F238E27FC236}">
                    <a16:creationId xmlns:a16="http://schemas.microsoft.com/office/drawing/2014/main" id="{CE6E8F14-54FA-4BB5-BAED-DA9DC00F96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3287" y="6482807"/>
                <a:ext cx="100013" cy="100013"/>
              </a:xfrm>
              <a:custGeom>
                <a:avLst/>
                <a:gdLst>
                  <a:gd name="T0" fmla="*/ 868 w 868"/>
                  <a:gd name="T1" fmla="*/ 814 h 868"/>
                  <a:gd name="T2" fmla="*/ 814 w 868"/>
                  <a:gd name="T3" fmla="*/ 868 h 868"/>
                  <a:gd name="T4" fmla="*/ 54 w 868"/>
                  <a:gd name="T5" fmla="*/ 868 h 868"/>
                  <a:gd name="T6" fmla="*/ 0 w 868"/>
                  <a:gd name="T7" fmla="*/ 814 h 868"/>
                  <a:gd name="T8" fmla="*/ 0 w 868"/>
                  <a:gd name="T9" fmla="*/ 54 h 868"/>
                  <a:gd name="T10" fmla="*/ 54 w 868"/>
                  <a:gd name="T11" fmla="*/ 0 h 868"/>
                  <a:gd name="T12" fmla="*/ 814 w 868"/>
                  <a:gd name="T13" fmla="*/ 0 h 868"/>
                  <a:gd name="T14" fmla="*/ 868 w 868"/>
                  <a:gd name="T15" fmla="*/ 54 h 868"/>
                  <a:gd name="T16" fmla="*/ 868 w 868"/>
                  <a:gd name="T17" fmla="*/ 814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68" h="868">
                    <a:moveTo>
                      <a:pt x="868" y="814"/>
                    </a:moveTo>
                    <a:cubicBezTo>
                      <a:pt x="868" y="844"/>
                      <a:pt x="844" y="868"/>
                      <a:pt x="814" y="868"/>
                    </a:cubicBezTo>
                    <a:lnTo>
                      <a:pt x="54" y="868"/>
                    </a:lnTo>
                    <a:cubicBezTo>
                      <a:pt x="24" y="868"/>
                      <a:pt x="0" y="844"/>
                      <a:pt x="0" y="814"/>
                    </a:cubicBezTo>
                    <a:lnTo>
                      <a:pt x="0" y="54"/>
                    </a:lnTo>
                    <a:cubicBezTo>
                      <a:pt x="0" y="24"/>
                      <a:pt x="24" y="0"/>
                      <a:pt x="54" y="0"/>
                    </a:cubicBezTo>
                    <a:lnTo>
                      <a:pt x="814" y="0"/>
                    </a:lnTo>
                    <a:cubicBezTo>
                      <a:pt x="844" y="0"/>
                      <a:pt x="868" y="24"/>
                      <a:pt x="868" y="54"/>
                    </a:cubicBezTo>
                    <a:lnTo>
                      <a:pt x="868" y="81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9" name="Volume Up">
              <a:extLst>
                <a:ext uri="{FF2B5EF4-FFF2-40B4-BE49-F238E27FC236}">
                  <a16:creationId xmlns:a16="http://schemas.microsoft.com/office/drawing/2014/main" id="{5D7E7483-DFF1-4AF6-B191-83F21D50B30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0277" y="6457138"/>
              <a:ext cx="161925" cy="139700"/>
            </a:xfrm>
            <a:custGeom>
              <a:avLst/>
              <a:gdLst>
                <a:gd name="T0" fmla="*/ 653 w 1411"/>
                <a:gd name="T1" fmla="*/ 0 h 1215"/>
                <a:gd name="T2" fmla="*/ 598 w 1411"/>
                <a:gd name="T3" fmla="*/ 26 h 1215"/>
                <a:gd name="T4" fmla="*/ 241 w 1411"/>
                <a:gd name="T5" fmla="*/ 377 h 1215"/>
                <a:gd name="T6" fmla="*/ 54 w 1411"/>
                <a:gd name="T7" fmla="*/ 377 h 1215"/>
                <a:gd name="T8" fmla="*/ 0 w 1411"/>
                <a:gd name="T9" fmla="*/ 431 h 1215"/>
                <a:gd name="T10" fmla="*/ 0 w 1411"/>
                <a:gd name="T11" fmla="*/ 757 h 1215"/>
                <a:gd name="T12" fmla="*/ 54 w 1411"/>
                <a:gd name="T13" fmla="*/ 811 h 1215"/>
                <a:gd name="T14" fmla="*/ 241 w 1411"/>
                <a:gd name="T15" fmla="*/ 811 h 1215"/>
                <a:gd name="T16" fmla="*/ 597 w 1411"/>
                <a:gd name="T17" fmla="*/ 1160 h 1215"/>
                <a:gd name="T18" fmla="*/ 705 w 1411"/>
                <a:gd name="T19" fmla="*/ 1113 h 1215"/>
                <a:gd name="T20" fmla="*/ 705 w 1411"/>
                <a:gd name="T21" fmla="*/ 66 h 1215"/>
                <a:gd name="T22" fmla="*/ 653 w 1411"/>
                <a:gd name="T23" fmla="*/ 0 h 1215"/>
                <a:gd name="T24" fmla="*/ 1046 w 1411"/>
                <a:gd name="T25" fmla="*/ 55 h 1215"/>
                <a:gd name="T26" fmla="*/ 1004 w 1411"/>
                <a:gd name="T27" fmla="*/ 101 h 1215"/>
                <a:gd name="T28" fmla="*/ 1034 w 1411"/>
                <a:gd name="T29" fmla="*/ 156 h 1215"/>
                <a:gd name="T30" fmla="*/ 1302 w 1411"/>
                <a:gd name="T31" fmla="*/ 594 h 1215"/>
                <a:gd name="T32" fmla="*/ 1034 w 1411"/>
                <a:gd name="T33" fmla="*/ 1030 h 1215"/>
                <a:gd name="T34" fmla="*/ 1009 w 1411"/>
                <a:gd name="T35" fmla="*/ 1104 h 1215"/>
                <a:gd name="T36" fmla="*/ 1084 w 1411"/>
                <a:gd name="T37" fmla="*/ 1126 h 1215"/>
                <a:gd name="T38" fmla="*/ 1411 w 1411"/>
                <a:gd name="T39" fmla="*/ 594 h 1215"/>
                <a:gd name="T40" fmla="*/ 1084 w 1411"/>
                <a:gd name="T41" fmla="*/ 60 h 1215"/>
                <a:gd name="T42" fmla="*/ 1046 w 1411"/>
                <a:gd name="T43" fmla="*/ 55 h 1215"/>
                <a:gd name="T44" fmla="*/ 934 w 1411"/>
                <a:gd name="T45" fmla="*/ 204 h 1215"/>
                <a:gd name="T46" fmla="*/ 884 w 1411"/>
                <a:gd name="T47" fmla="*/ 248 h 1215"/>
                <a:gd name="T48" fmla="*/ 914 w 1411"/>
                <a:gd name="T49" fmla="*/ 307 h 1215"/>
                <a:gd name="T50" fmla="*/ 1085 w 1411"/>
                <a:gd name="T51" fmla="*/ 594 h 1215"/>
                <a:gd name="T52" fmla="*/ 916 w 1411"/>
                <a:gd name="T53" fmla="*/ 881 h 1215"/>
                <a:gd name="T54" fmla="*/ 887 w 1411"/>
                <a:gd name="T55" fmla="*/ 957 h 1215"/>
                <a:gd name="T56" fmla="*/ 967 w 1411"/>
                <a:gd name="T57" fmla="*/ 975 h 1215"/>
                <a:gd name="T58" fmla="*/ 1194 w 1411"/>
                <a:gd name="T59" fmla="*/ 594 h 1215"/>
                <a:gd name="T60" fmla="*/ 967 w 1411"/>
                <a:gd name="T61" fmla="*/ 211 h 1215"/>
                <a:gd name="T62" fmla="*/ 934 w 1411"/>
                <a:gd name="T63" fmla="*/ 204 h 1215"/>
                <a:gd name="T64" fmla="*/ 794 w 1411"/>
                <a:gd name="T65" fmla="*/ 382 h 1215"/>
                <a:gd name="T66" fmla="*/ 745 w 1411"/>
                <a:gd name="T67" fmla="*/ 432 h 1215"/>
                <a:gd name="T68" fmla="*/ 787 w 1411"/>
                <a:gd name="T69" fmla="*/ 489 h 1215"/>
                <a:gd name="T70" fmla="*/ 868 w 1411"/>
                <a:gd name="T71" fmla="*/ 594 h 1215"/>
                <a:gd name="T72" fmla="*/ 787 w 1411"/>
                <a:gd name="T73" fmla="*/ 699 h 1215"/>
                <a:gd name="T74" fmla="*/ 749 w 1411"/>
                <a:gd name="T75" fmla="*/ 766 h 1215"/>
                <a:gd name="T76" fmla="*/ 816 w 1411"/>
                <a:gd name="T77" fmla="*/ 804 h 1215"/>
                <a:gd name="T78" fmla="*/ 977 w 1411"/>
                <a:gd name="T79" fmla="*/ 594 h 1215"/>
                <a:gd name="T80" fmla="*/ 816 w 1411"/>
                <a:gd name="T81" fmla="*/ 384 h 1215"/>
                <a:gd name="T82" fmla="*/ 794 w 1411"/>
                <a:gd name="T83" fmla="*/ 382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1" h="1215">
                  <a:moveTo>
                    <a:pt x="653" y="0"/>
                  </a:moveTo>
                  <a:cubicBezTo>
                    <a:pt x="635" y="0"/>
                    <a:pt x="616" y="8"/>
                    <a:pt x="598" y="26"/>
                  </a:cubicBezTo>
                  <a:lnTo>
                    <a:pt x="241" y="377"/>
                  </a:lnTo>
                  <a:lnTo>
                    <a:pt x="54" y="377"/>
                  </a:lnTo>
                  <a:cubicBezTo>
                    <a:pt x="24" y="377"/>
                    <a:pt x="0" y="401"/>
                    <a:pt x="0" y="431"/>
                  </a:cubicBezTo>
                  <a:lnTo>
                    <a:pt x="0" y="757"/>
                  </a:lnTo>
                  <a:cubicBezTo>
                    <a:pt x="0" y="787"/>
                    <a:pt x="24" y="811"/>
                    <a:pt x="54" y="811"/>
                  </a:cubicBezTo>
                  <a:lnTo>
                    <a:pt x="241" y="811"/>
                  </a:lnTo>
                  <a:lnTo>
                    <a:pt x="597" y="1160"/>
                  </a:lnTo>
                  <a:cubicBezTo>
                    <a:pt x="651" y="1215"/>
                    <a:pt x="705" y="1187"/>
                    <a:pt x="705" y="1113"/>
                  </a:cubicBezTo>
                  <a:lnTo>
                    <a:pt x="705" y="66"/>
                  </a:lnTo>
                  <a:cubicBezTo>
                    <a:pt x="705" y="23"/>
                    <a:pt x="682" y="0"/>
                    <a:pt x="653" y="0"/>
                  </a:cubicBezTo>
                  <a:close/>
                  <a:moveTo>
                    <a:pt x="1046" y="55"/>
                  </a:moveTo>
                  <a:cubicBezTo>
                    <a:pt x="1024" y="59"/>
                    <a:pt x="1007" y="79"/>
                    <a:pt x="1004" y="101"/>
                  </a:cubicBezTo>
                  <a:cubicBezTo>
                    <a:pt x="1002" y="123"/>
                    <a:pt x="1014" y="147"/>
                    <a:pt x="1034" y="156"/>
                  </a:cubicBezTo>
                  <a:cubicBezTo>
                    <a:pt x="1194" y="237"/>
                    <a:pt x="1302" y="403"/>
                    <a:pt x="1302" y="594"/>
                  </a:cubicBezTo>
                  <a:cubicBezTo>
                    <a:pt x="1302" y="785"/>
                    <a:pt x="1194" y="949"/>
                    <a:pt x="1034" y="1030"/>
                  </a:cubicBezTo>
                  <a:cubicBezTo>
                    <a:pt x="1008" y="1042"/>
                    <a:pt x="995" y="1078"/>
                    <a:pt x="1009" y="1104"/>
                  </a:cubicBezTo>
                  <a:cubicBezTo>
                    <a:pt x="1022" y="1130"/>
                    <a:pt x="1058" y="1141"/>
                    <a:pt x="1084" y="1126"/>
                  </a:cubicBezTo>
                  <a:cubicBezTo>
                    <a:pt x="1278" y="1028"/>
                    <a:pt x="1411" y="827"/>
                    <a:pt x="1411" y="594"/>
                  </a:cubicBezTo>
                  <a:cubicBezTo>
                    <a:pt x="1411" y="361"/>
                    <a:pt x="1278" y="158"/>
                    <a:pt x="1084" y="60"/>
                  </a:cubicBezTo>
                  <a:cubicBezTo>
                    <a:pt x="1072" y="54"/>
                    <a:pt x="1059" y="52"/>
                    <a:pt x="1046" y="55"/>
                  </a:cubicBezTo>
                  <a:close/>
                  <a:moveTo>
                    <a:pt x="934" y="204"/>
                  </a:moveTo>
                  <a:cubicBezTo>
                    <a:pt x="910" y="205"/>
                    <a:pt x="888" y="224"/>
                    <a:pt x="884" y="248"/>
                  </a:cubicBezTo>
                  <a:cubicBezTo>
                    <a:pt x="879" y="271"/>
                    <a:pt x="892" y="297"/>
                    <a:pt x="914" y="307"/>
                  </a:cubicBezTo>
                  <a:cubicBezTo>
                    <a:pt x="1016" y="362"/>
                    <a:pt x="1085" y="469"/>
                    <a:pt x="1085" y="594"/>
                  </a:cubicBezTo>
                  <a:cubicBezTo>
                    <a:pt x="1085" y="718"/>
                    <a:pt x="1017" y="825"/>
                    <a:pt x="916" y="881"/>
                  </a:cubicBezTo>
                  <a:cubicBezTo>
                    <a:pt x="887" y="892"/>
                    <a:pt x="873" y="930"/>
                    <a:pt x="887" y="957"/>
                  </a:cubicBezTo>
                  <a:cubicBezTo>
                    <a:pt x="902" y="984"/>
                    <a:pt x="941" y="993"/>
                    <a:pt x="967" y="975"/>
                  </a:cubicBezTo>
                  <a:cubicBezTo>
                    <a:pt x="1102" y="902"/>
                    <a:pt x="1194" y="758"/>
                    <a:pt x="1194" y="594"/>
                  </a:cubicBezTo>
                  <a:cubicBezTo>
                    <a:pt x="1194" y="429"/>
                    <a:pt x="1103" y="284"/>
                    <a:pt x="967" y="211"/>
                  </a:cubicBezTo>
                  <a:cubicBezTo>
                    <a:pt x="957" y="205"/>
                    <a:pt x="945" y="203"/>
                    <a:pt x="934" y="204"/>
                  </a:cubicBezTo>
                  <a:close/>
                  <a:moveTo>
                    <a:pt x="794" y="382"/>
                  </a:moveTo>
                  <a:cubicBezTo>
                    <a:pt x="768" y="384"/>
                    <a:pt x="747" y="407"/>
                    <a:pt x="745" y="432"/>
                  </a:cubicBezTo>
                  <a:cubicBezTo>
                    <a:pt x="743" y="458"/>
                    <a:pt x="762" y="483"/>
                    <a:pt x="787" y="489"/>
                  </a:cubicBezTo>
                  <a:cubicBezTo>
                    <a:pt x="833" y="501"/>
                    <a:pt x="868" y="543"/>
                    <a:pt x="868" y="594"/>
                  </a:cubicBezTo>
                  <a:cubicBezTo>
                    <a:pt x="868" y="645"/>
                    <a:pt x="833" y="687"/>
                    <a:pt x="787" y="699"/>
                  </a:cubicBezTo>
                  <a:cubicBezTo>
                    <a:pt x="759" y="707"/>
                    <a:pt x="741" y="739"/>
                    <a:pt x="749" y="766"/>
                  </a:cubicBezTo>
                  <a:cubicBezTo>
                    <a:pt x="756" y="794"/>
                    <a:pt x="788" y="812"/>
                    <a:pt x="816" y="804"/>
                  </a:cubicBezTo>
                  <a:cubicBezTo>
                    <a:pt x="909" y="780"/>
                    <a:pt x="977" y="694"/>
                    <a:pt x="977" y="594"/>
                  </a:cubicBezTo>
                  <a:cubicBezTo>
                    <a:pt x="977" y="493"/>
                    <a:pt x="909" y="408"/>
                    <a:pt x="816" y="384"/>
                  </a:cubicBezTo>
                  <a:cubicBezTo>
                    <a:pt x="808" y="382"/>
                    <a:pt x="801" y="381"/>
                    <a:pt x="794" y="38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A622997A-597D-48B1-84BF-B20F6E3FA3FC}"/>
              </a:ext>
            </a:extLst>
          </p:cNvPr>
          <p:cNvGrpSpPr/>
          <p:nvPr/>
        </p:nvGrpSpPr>
        <p:grpSpPr>
          <a:xfrm>
            <a:off x="8845052" y="6457566"/>
            <a:ext cx="756523" cy="163512"/>
            <a:chOff x="5473202" y="6457566"/>
            <a:chExt cx="756523" cy="163512"/>
          </a:xfrm>
        </p:grpSpPr>
        <p:sp>
          <p:nvSpPr>
            <p:cNvPr id="115" name="Trash">
              <a:extLst>
                <a:ext uri="{FF2B5EF4-FFF2-40B4-BE49-F238E27FC236}">
                  <a16:creationId xmlns:a16="http://schemas.microsoft.com/office/drawing/2014/main" id="{79F9A7CD-A413-4A72-B3B8-24907E4D099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093200" y="6457566"/>
              <a:ext cx="136525" cy="163512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" name="Download">
              <a:extLst>
                <a:ext uri="{FF2B5EF4-FFF2-40B4-BE49-F238E27FC236}">
                  <a16:creationId xmlns:a16="http://schemas.microsoft.com/office/drawing/2014/main" id="{A00D401D-9266-4DCF-9EF2-D12D14FE152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782407" y="6457566"/>
              <a:ext cx="163513" cy="163512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" name="Share">
              <a:extLst>
                <a:ext uri="{FF2B5EF4-FFF2-40B4-BE49-F238E27FC236}">
                  <a16:creationId xmlns:a16="http://schemas.microsoft.com/office/drawing/2014/main" id="{1E85A5B5-1F09-4239-83DC-F616DCE9F1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3202" y="6457566"/>
              <a:ext cx="161925" cy="163512"/>
            </a:xfrm>
            <a:custGeom>
              <a:avLst/>
              <a:gdLst>
                <a:gd name="T0" fmla="*/ 1139 w 1411"/>
                <a:gd name="T1" fmla="*/ 0 h 1411"/>
                <a:gd name="T2" fmla="*/ 868 w 1411"/>
                <a:gd name="T3" fmla="*/ 271 h 1411"/>
                <a:gd name="T4" fmla="*/ 868 w 1411"/>
                <a:gd name="T5" fmla="*/ 285 h 1411"/>
                <a:gd name="T6" fmla="*/ 444 w 1411"/>
                <a:gd name="T7" fmla="*/ 498 h 1411"/>
                <a:gd name="T8" fmla="*/ 271 w 1411"/>
                <a:gd name="T9" fmla="*/ 434 h 1411"/>
                <a:gd name="T10" fmla="*/ 0 w 1411"/>
                <a:gd name="T11" fmla="*/ 705 h 1411"/>
                <a:gd name="T12" fmla="*/ 271 w 1411"/>
                <a:gd name="T13" fmla="*/ 976 h 1411"/>
                <a:gd name="T14" fmla="*/ 444 w 1411"/>
                <a:gd name="T15" fmla="*/ 912 h 1411"/>
                <a:gd name="T16" fmla="*/ 870 w 1411"/>
                <a:gd name="T17" fmla="*/ 1126 h 1411"/>
                <a:gd name="T18" fmla="*/ 868 w 1411"/>
                <a:gd name="T19" fmla="*/ 1139 h 1411"/>
                <a:gd name="T20" fmla="*/ 1139 w 1411"/>
                <a:gd name="T21" fmla="*/ 1411 h 1411"/>
                <a:gd name="T22" fmla="*/ 1411 w 1411"/>
                <a:gd name="T23" fmla="*/ 1139 h 1411"/>
                <a:gd name="T24" fmla="*/ 1139 w 1411"/>
                <a:gd name="T25" fmla="*/ 868 h 1411"/>
                <a:gd name="T26" fmla="*/ 966 w 1411"/>
                <a:gd name="T27" fmla="*/ 932 h 1411"/>
                <a:gd name="T28" fmla="*/ 542 w 1411"/>
                <a:gd name="T29" fmla="*/ 719 h 1411"/>
                <a:gd name="T30" fmla="*/ 542 w 1411"/>
                <a:gd name="T31" fmla="*/ 705 h 1411"/>
                <a:gd name="T32" fmla="*/ 541 w 1411"/>
                <a:gd name="T33" fmla="*/ 692 h 1411"/>
                <a:gd name="T34" fmla="*/ 966 w 1411"/>
                <a:gd name="T35" fmla="*/ 478 h 1411"/>
                <a:gd name="T36" fmla="*/ 1139 w 1411"/>
                <a:gd name="T37" fmla="*/ 542 h 1411"/>
                <a:gd name="T38" fmla="*/ 1411 w 1411"/>
                <a:gd name="T39" fmla="*/ 271 h 1411"/>
                <a:gd name="T40" fmla="*/ 1139 w 1411"/>
                <a:gd name="T41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1" h="1411">
                  <a:moveTo>
                    <a:pt x="1139" y="0"/>
                  </a:moveTo>
                  <a:cubicBezTo>
                    <a:pt x="990" y="0"/>
                    <a:pt x="868" y="121"/>
                    <a:pt x="868" y="271"/>
                  </a:cubicBezTo>
                  <a:cubicBezTo>
                    <a:pt x="868" y="275"/>
                    <a:pt x="868" y="280"/>
                    <a:pt x="868" y="285"/>
                  </a:cubicBezTo>
                  <a:lnTo>
                    <a:pt x="444" y="498"/>
                  </a:lnTo>
                  <a:cubicBezTo>
                    <a:pt x="397" y="459"/>
                    <a:pt x="338" y="434"/>
                    <a:pt x="271" y="434"/>
                  </a:cubicBezTo>
                  <a:cubicBezTo>
                    <a:pt x="121" y="434"/>
                    <a:pt x="0" y="555"/>
                    <a:pt x="0" y="705"/>
                  </a:cubicBezTo>
                  <a:cubicBezTo>
                    <a:pt x="0" y="855"/>
                    <a:pt x="121" y="976"/>
                    <a:pt x="271" y="976"/>
                  </a:cubicBezTo>
                  <a:cubicBezTo>
                    <a:pt x="338" y="976"/>
                    <a:pt x="397" y="952"/>
                    <a:pt x="444" y="912"/>
                  </a:cubicBezTo>
                  <a:lnTo>
                    <a:pt x="870" y="1126"/>
                  </a:lnTo>
                  <a:cubicBezTo>
                    <a:pt x="870" y="1130"/>
                    <a:pt x="868" y="1135"/>
                    <a:pt x="868" y="1139"/>
                  </a:cubicBezTo>
                  <a:cubicBezTo>
                    <a:pt x="868" y="1289"/>
                    <a:pt x="990" y="1411"/>
                    <a:pt x="1139" y="1411"/>
                  </a:cubicBezTo>
                  <a:cubicBezTo>
                    <a:pt x="1289" y="1411"/>
                    <a:pt x="1411" y="1289"/>
                    <a:pt x="1411" y="1139"/>
                  </a:cubicBezTo>
                  <a:cubicBezTo>
                    <a:pt x="1411" y="989"/>
                    <a:pt x="1289" y="868"/>
                    <a:pt x="1139" y="868"/>
                  </a:cubicBezTo>
                  <a:cubicBezTo>
                    <a:pt x="1073" y="868"/>
                    <a:pt x="1014" y="893"/>
                    <a:pt x="966" y="932"/>
                  </a:cubicBezTo>
                  <a:lnTo>
                    <a:pt x="542" y="719"/>
                  </a:lnTo>
                  <a:cubicBezTo>
                    <a:pt x="543" y="714"/>
                    <a:pt x="542" y="710"/>
                    <a:pt x="542" y="705"/>
                  </a:cubicBezTo>
                  <a:cubicBezTo>
                    <a:pt x="542" y="700"/>
                    <a:pt x="541" y="696"/>
                    <a:pt x="541" y="692"/>
                  </a:cubicBezTo>
                  <a:lnTo>
                    <a:pt x="966" y="478"/>
                  </a:lnTo>
                  <a:cubicBezTo>
                    <a:pt x="1014" y="517"/>
                    <a:pt x="1073" y="542"/>
                    <a:pt x="1139" y="542"/>
                  </a:cubicBezTo>
                  <a:cubicBezTo>
                    <a:pt x="1289" y="542"/>
                    <a:pt x="1411" y="421"/>
                    <a:pt x="1411" y="271"/>
                  </a:cubicBezTo>
                  <a:cubicBezTo>
                    <a:pt x="1411" y="121"/>
                    <a:pt x="1289" y="0"/>
                    <a:pt x="113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21846697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erlay">
            <a:extLst>
              <a:ext uri="{FF2B5EF4-FFF2-40B4-BE49-F238E27FC236}">
                <a16:creationId xmlns:a16="http://schemas.microsoft.com/office/drawing/2014/main" id="{068CF012-2BD1-4AC6-BA52-EC2F5953B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845" y="975333"/>
            <a:ext cx="9662997" cy="5770523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F011228E-3970-4B3A-8FEC-A4CCF7947050}"/>
              </a:ext>
            </a:extLst>
          </p:cNvPr>
          <p:cNvGrpSpPr/>
          <p:nvPr/>
        </p:nvGrpSpPr>
        <p:grpSpPr>
          <a:xfrm>
            <a:off x="2108979" y="3215885"/>
            <a:ext cx="591700" cy="425436"/>
            <a:chOff x="4046018" y="6194849"/>
            <a:chExt cx="591700" cy="425436"/>
          </a:xfrm>
        </p:grpSpPr>
        <p:sp>
          <p:nvSpPr>
            <p:cNvPr id="5" name="Zoom In">
              <a:extLst>
                <a:ext uri="{FF2B5EF4-FFF2-40B4-BE49-F238E27FC236}">
                  <a16:creationId xmlns:a16="http://schemas.microsoft.com/office/drawing/2014/main" id="{E0BA2B7C-A8D5-48B0-A955-CD9F4A499FF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260906" y="6458360"/>
              <a:ext cx="161925" cy="161925"/>
            </a:xfrm>
            <a:custGeom>
              <a:avLst/>
              <a:gdLst>
                <a:gd name="T0" fmla="*/ 532 w 1402"/>
                <a:gd name="T1" fmla="*/ 0 h 1404"/>
                <a:gd name="T2" fmla="*/ 0 w 1402"/>
                <a:gd name="T3" fmla="*/ 533 h 1404"/>
                <a:gd name="T4" fmla="*/ 532 w 1402"/>
                <a:gd name="T5" fmla="*/ 1066 h 1404"/>
                <a:gd name="T6" fmla="*/ 861 w 1402"/>
                <a:gd name="T7" fmla="*/ 950 h 1404"/>
                <a:gd name="T8" fmla="*/ 910 w 1402"/>
                <a:gd name="T9" fmla="*/ 999 h 1404"/>
                <a:gd name="T10" fmla="*/ 926 w 1402"/>
                <a:gd name="T11" fmla="*/ 1115 h 1404"/>
                <a:gd name="T12" fmla="*/ 1177 w 1402"/>
                <a:gd name="T13" fmla="*/ 1366 h 1404"/>
                <a:gd name="T14" fmla="*/ 1318 w 1402"/>
                <a:gd name="T15" fmla="*/ 1366 h 1404"/>
                <a:gd name="T16" fmla="*/ 1363 w 1402"/>
                <a:gd name="T17" fmla="*/ 1318 h 1404"/>
                <a:gd name="T18" fmla="*/ 1363 w 1402"/>
                <a:gd name="T19" fmla="*/ 1177 h 1404"/>
                <a:gd name="T20" fmla="*/ 1114 w 1402"/>
                <a:gd name="T21" fmla="*/ 928 h 1404"/>
                <a:gd name="T22" fmla="*/ 997 w 1402"/>
                <a:gd name="T23" fmla="*/ 910 h 1404"/>
                <a:gd name="T24" fmla="*/ 949 w 1402"/>
                <a:gd name="T25" fmla="*/ 864 h 1404"/>
                <a:gd name="T26" fmla="*/ 1065 w 1402"/>
                <a:gd name="T27" fmla="*/ 533 h 1404"/>
                <a:gd name="T28" fmla="*/ 532 w 1402"/>
                <a:gd name="T29" fmla="*/ 0 h 1404"/>
                <a:gd name="T30" fmla="*/ 532 w 1402"/>
                <a:gd name="T31" fmla="*/ 99 h 1404"/>
                <a:gd name="T32" fmla="*/ 966 w 1402"/>
                <a:gd name="T33" fmla="*/ 533 h 1404"/>
                <a:gd name="T34" fmla="*/ 532 w 1402"/>
                <a:gd name="T35" fmla="*/ 967 h 1404"/>
                <a:gd name="T36" fmla="*/ 98 w 1402"/>
                <a:gd name="T37" fmla="*/ 533 h 1404"/>
                <a:gd name="T38" fmla="*/ 532 w 1402"/>
                <a:gd name="T39" fmla="*/ 99 h 1404"/>
                <a:gd name="T40" fmla="*/ 478 w 1402"/>
                <a:gd name="T41" fmla="*/ 262 h 1404"/>
                <a:gd name="T42" fmla="*/ 478 w 1402"/>
                <a:gd name="T43" fmla="*/ 479 h 1404"/>
                <a:gd name="T44" fmla="*/ 261 w 1402"/>
                <a:gd name="T45" fmla="*/ 479 h 1404"/>
                <a:gd name="T46" fmla="*/ 261 w 1402"/>
                <a:gd name="T47" fmla="*/ 587 h 1404"/>
                <a:gd name="T48" fmla="*/ 478 w 1402"/>
                <a:gd name="T49" fmla="*/ 587 h 1404"/>
                <a:gd name="T50" fmla="*/ 478 w 1402"/>
                <a:gd name="T51" fmla="*/ 804 h 1404"/>
                <a:gd name="T52" fmla="*/ 587 w 1402"/>
                <a:gd name="T53" fmla="*/ 804 h 1404"/>
                <a:gd name="T54" fmla="*/ 587 w 1402"/>
                <a:gd name="T55" fmla="*/ 587 h 1404"/>
                <a:gd name="T56" fmla="*/ 804 w 1402"/>
                <a:gd name="T57" fmla="*/ 587 h 1404"/>
                <a:gd name="T58" fmla="*/ 804 w 1402"/>
                <a:gd name="T59" fmla="*/ 479 h 1404"/>
                <a:gd name="T60" fmla="*/ 587 w 1402"/>
                <a:gd name="T61" fmla="*/ 479 h 1404"/>
                <a:gd name="T62" fmla="*/ 587 w 1402"/>
                <a:gd name="T63" fmla="*/ 262 h 1404"/>
                <a:gd name="T64" fmla="*/ 478 w 1402"/>
                <a:gd name="T65" fmla="*/ 262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02" h="1404">
                  <a:moveTo>
                    <a:pt x="532" y="0"/>
                  </a:moveTo>
                  <a:cubicBezTo>
                    <a:pt x="238" y="0"/>
                    <a:pt x="0" y="239"/>
                    <a:pt x="0" y="533"/>
                  </a:cubicBezTo>
                  <a:cubicBezTo>
                    <a:pt x="0" y="827"/>
                    <a:pt x="238" y="1066"/>
                    <a:pt x="532" y="1066"/>
                  </a:cubicBezTo>
                  <a:cubicBezTo>
                    <a:pt x="657" y="1066"/>
                    <a:pt x="771" y="1022"/>
                    <a:pt x="861" y="950"/>
                  </a:cubicBezTo>
                  <a:lnTo>
                    <a:pt x="910" y="999"/>
                  </a:lnTo>
                  <a:cubicBezTo>
                    <a:pt x="891" y="1037"/>
                    <a:pt x="894" y="1083"/>
                    <a:pt x="926" y="1115"/>
                  </a:cubicBezTo>
                  <a:lnTo>
                    <a:pt x="1177" y="1366"/>
                  </a:lnTo>
                  <a:cubicBezTo>
                    <a:pt x="1215" y="1404"/>
                    <a:pt x="1279" y="1404"/>
                    <a:pt x="1318" y="1366"/>
                  </a:cubicBezTo>
                  <a:lnTo>
                    <a:pt x="1363" y="1318"/>
                  </a:lnTo>
                  <a:cubicBezTo>
                    <a:pt x="1402" y="1279"/>
                    <a:pt x="1402" y="1216"/>
                    <a:pt x="1363" y="1177"/>
                  </a:cubicBezTo>
                  <a:lnTo>
                    <a:pt x="1114" y="928"/>
                  </a:lnTo>
                  <a:cubicBezTo>
                    <a:pt x="1083" y="897"/>
                    <a:pt x="1034" y="890"/>
                    <a:pt x="997" y="910"/>
                  </a:cubicBezTo>
                  <a:lnTo>
                    <a:pt x="949" y="864"/>
                  </a:lnTo>
                  <a:cubicBezTo>
                    <a:pt x="1021" y="773"/>
                    <a:pt x="1065" y="658"/>
                    <a:pt x="1065" y="533"/>
                  </a:cubicBezTo>
                  <a:cubicBezTo>
                    <a:pt x="1065" y="239"/>
                    <a:pt x="826" y="0"/>
                    <a:pt x="532" y="0"/>
                  </a:cubicBezTo>
                  <a:close/>
                  <a:moveTo>
                    <a:pt x="532" y="99"/>
                  </a:moveTo>
                  <a:cubicBezTo>
                    <a:pt x="772" y="99"/>
                    <a:pt x="966" y="293"/>
                    <a:pt x="966" y="533"/>
                  </a:cubicBezTo>
                  <a:cubicBezTo>
                    <a:pt x="966" y="773"/>
                    <a:pt x="772" y="967"/>
                    <a:pt x="532" y="967"/>
                  </a:cubicBezTo>
                  <a:cubicBezTo>
                    <a:pt x="292" y="967"/>
                    <a:pt x="98" y="773"/>
                    <a:pt x="98" y="533"/>
                  </a:cubicBezTo>
                  <a:cubicBezTo>
                    <a:pt x="98" y="293"/>
                    <a:pt x="292" y="99"/>
                    <a:pt x="532" y="99"/>
                  </a:cubicBezTo>
                  <a:close/>
                  <a:moveTo>
                    <a:pt x="478" y="262"/>
                  </a:moveTo>
                  <a:lnTo>
                    <a:pt x="478" y="479"/>
                  </a:lnTo>
                  <a:lnTo>
                    <a:pt x="261" y="479"/>
                  </a:lnTo>
                  <a:lnTo>
                    <a:pt x="261" y="587"/>
                  </a:lnTo>
                  <a:lnTo>
                    <a:pt x="478" y="587"/>
                  </a:lnTo>
                  <a:lnTo>
                    <a:pt x="478" y="804"/>
                  </a:lnTo>
                  <a:lnTo>
                    <a:pt x="587" y="804"/>
                  </a:lnTo>
                  <a:lnTo>
                    <a:pt x="587" y="587"/>
                  </a:lnTo>
                  <a:lnTo>
                    <a:pt x="804" y="587"/>
                  </a:lnTo>
                  <a:lnTo>
                    <a:pt x="804" y="479"/>
                  </a:lnTo>
                  <a:lnTo>
                    <a:pt x="587" y="479"/>
                  </a:lnTo>
                  <a:lnTo>
                    <a:pt x="587" y="262"/>
                  </a:lnTo>
                  <a:lnTo>
                    <a:pt x="478" y="262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8E265954-C3F9-4170-B67E-89D14ABCA164}"/>
                </a:ext>
              </a:extLst>
            </p:cNvPr>
            <p:cNvGrpSpPr/>
            <p:nvPr/>
          </p:nvGrpSpPr>
          <p:grpSpPr>
            <a:xfrm>
              <a:off x="4046018" y="6194849"/>
              <a:ext cx="591700" cy="223721"/>
              <a:chOff x="6893256" y="3440093"/>
              <a:chExt cx="591700" cy="223721"/>
            </a:xfrm>
          </p:grpSpPr>
          <p:sp>
            <p:nvSpPr>
              <p:cNvPr id="7" name="Tooltip">
                <a:extLst>
                  <a:ext uri="{FF2B5EF4-FFF2-40B4-BE49-F238E27FC236}">
                    <a16:creationId xmlns:a16="http://schemas.microsoft.com/office/drawing/2014/main" id="{1FF9ED20-64BA-4647-8547-B49084C0564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046BFB19-E2BD-4E06-9510-D4B3DF3AEA80}"/>
                  </a:ext>
                </a:extLst>
              </p:cNvPr>
              <p:cNvSpPr/>
              <p:nvPr/>
            </p:nvSpPr>
            <p:spPr>
              <a:xfrm>
                <a:off x="7007005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확대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516127A0-E7CE-4610-9901-1EE2DD4C33F4}"/>
              </a:ext>
            </a:extLst>
          </p:cNvPr>
          <p:cNvGrpSpPr/>
          <p:nvPr/>
        </p:nvGrpSpPr>
        <p:grpSpPr>
          <a:xfrm>
            <a:off x="2824886" y="3215885"/>
            <a:ext cx="591700" cy="424642"/>
            <a:chOff x="4652904" y="6194849"/>
            <a:chExt cx="591700" cy="424642"/>
          </a:xfrm>
        </p:grpSpPr>
        <p:sp>
          <p:nvSpPr>
            <p:cNvPr id="10" name="Zoom Out">
              <a:extLst>
                <a:ext uri="{FF2B5EF4-FFF2-40B4-BE49-F238E27FC236}">
                  <a16:creationId xmlns:a16="http://schemas.microsoft.com/office/drawing/2014/main" id="{CFC879E9-1746-4FC7-AE70-4A8F5C559FF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868585" y="6459154"/>
              <a:ext cx="160338" cy="160337"/>
            </a:xfrm>
            <a:custGeom>
              <a:avLst/>
              <a:gdLst>
                <a:gd name="T0" fmla="*/ 533 w 1404"/>
                <a:gd name="T1" fmla="*/ 0 h 1404"/>
                <a:gd name="T2" fmla="*/ 0 w 1404"/>
                <a:gd name="T3" fmla="*/ 532 h 1404"/>
                <a:gd name="T4" fmla="*/ 533 w 1404"/>
                <a:gd name="T5" fmla="*/ 1065 h 1404"/>
                <a:gd name="T6" fmla="*/ 863 w 1404"/>
                <a:gd name="T7" fmla="*/ 951 h 1404"/>
                <a:gd name="T8" fmla="*/ 911 w 1404"/>
                <a:gd name="T9" fmla="*/ 999 h 1404"/>
                <a:gd name="T10" fmla="*/ 928 w 1404"/>
                <a:gd name="T11" fmla="*/ 1114 h 1404"/>
                <a:gd name="T12" fmla="*/ 1179 w 1404"/>
                <a:gd name="T13" fmla="*/ 1365 h 1404"/>
                <a:gd name="T14" fmla="*/ 1318 w 1404"/>
                <a:gd name="T15" fmla="*/ 1365 h 1404"/>
                <a:gd name="T16" fmla="*/ 1365 w 1404"/>
                <a:gd name="T17" fmla="*/ 1318 h 1404"/>
                <a:gd name="T18" fmla="*/ 1365 w 1404"/>
                <a:gd name="T19" fmla="*/ 1179 h 1404"/>
                <a:gd name="T20" fmla="*/ 1114 w 1404"/>
                <a:gd name="T21" fmla="*/ 928 h 1404"/>
                <a:gd name="T22" fmla="*/ 999 w 1404"/>
                <a:gd name="T23" fmla="*/ 911 h 1404"/>
                <a:gd name="T24" fmla="*/ 952 w 1404"/>
                <a:gd name="T25" fmla="*/ 863 h 1404"/>
                <a:gd name="T26" fmla="*/ 1065 w 1404"/>
                <a:gd name="T27" fmla="*/ 532 h 1404"/>
                <a:gd name="T28" fmla="*/ 533 w 1404"/>
                <a:gd name="T29" fmla="*/ 0 h 1404"/>
                <a:gd name="T30" fmla="*/ 533 w 1404"/>
                <a:gd name="T31" fmla="*/ 100 h 1404"/>
                <a:gd name="T32" fmla="*/ 967 w 1404"/>
                <a:gd name="T33" fmla="*/ 532 h 1404"/>
                <a:gd name="T34" fmla="*/ 533 w 1404"/>
                <a:gd name="T35" fmla="*/ 967 h 1404"/>
                <a:gd name="T36" fmla="*/ 98 w 1404"/>
                <a:gd name="T37" fmla="*/ 532 h 1404"/>
                <a:gd name="T38" fmla="*/ 533 w 1404"/>
                <a:gd name="T39" fmla="*/ 100 h 1404"/>
                <a:gd name="T40" fmla="*/ 261 w 1404"/>
                <a:gd name="T41" fmla="*/ 478 h 1404"/>
                <a:gd name="T42" fmla="*/ 261 w 1404"/>
                <a:gd name="T43" fmla="*/ 587 h 1404"/>
                <a:gd name="T44" fmla="*/ 804 w 1404"/>
                <a:gd name="T45" fmla="*/ 587 h 1404"/>
                <a:gd name="T46" fmla="*/ 804 w 1404"/>
                <a:gd name="T47" fmla="*/ 478 h 1404"/>
                <a:gd name="T48" fmla="*/ 261 w 1404"/>
                <a:gd name="T49" fmla="*/ 478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4" h="1404">
                  <a:moveTo>
                    <a:pt x="533" y="0"/>
                  </a:moveTo>
                  <a:cubicBezTo>
                    <a:pt x="239" y="0"/>
                    <a:pt x="0" y="238"/>
                    <a:pt x="0" y="532"/>
                  </a:cubicBezTo>
                  <a:cubicBezTo>
                    <a:pt x="0" y="827"/>
                    <a:pt x="239" y="1065"/>
                    <a:pt x="533" y="1065"/>
                  </a:cubicBezTo>
                  <a:cubicBezTo>
                    <a:pt x="657" y="1065"/>
                    <a:pt x="773" y="1023"/>
                    <a:pt x="863" y="951"/>
                  </a:cubicBezTo>
                  <a:lnTo>
                    <a:pt x="911" y="999"/>
                  </a:lnTo>
                  <a:cubicBezTo>
                    <a:pt x="891" y="1036"/>
                    <a:pt x="896" y="1083"/>
                    <a:pt x="928" y="1114"/>
                  </a:cubicBezTo>
                  <a:lnTo>
                    <a:pt x="1179" y="1365"/>
                  </a:lnTo>
                  <a:cubicBezTo>
                    <a:pt x="1218" y="1404"/>
                    <a:pt x="1279" y="1404"/>
                    <a:pt x="1318" y="1365"/>
                  </a:cubicBezTo>
                  <a:lnTo>
                    <a:pt x="1365" y="1318"/>
                  </a:lnTo>
                  <a:cubicBezTo>
                    <a:pt x="1404" y="1279"/>
                    <a:pt x="1404" y="1217"/>
                    <a:pt x="1365" y="1179"/>
                  </a:cubicBezTo>
                  <a:lnTo>
                    <a:pt x="1114" y="928"/>
                  </a:lnTo>
                  <a:cubicBezTo>
                    <a:pt x="1083" y="896"/>
                    <a:pt x="1036" y="891"/>
                    <a:pt x="999" y="911"/>
                  </a:cubicBezTo>
                  <a:lnTo>
                    <a:pt x="952" y="863"/>
                  </a:lnTo>
                  <a:cubicBezTo>
                    <a:pt x="1023" y="772"/>
                    <a:pt x="1065" y="657"/>
                    <a:pt x="1065" y="532"/>
                  </a:cubicBezTo>
                  <a:cubicBezTo>
                    <a:pt x="1065" y="238"/>
                    <a:pt x="827" y="0"/>
                    <a:pt x="533" y="0"/>
                  </a:cubicBezTo>
                  <a:close/>
                  <a:moveTo>
                    <a:pt x="533" y="100"/>
                  </a:moveTo>
                  <a:cubicBezTo>
                    <a:pt x="772" y="100"/>
                    <a:pt x="967" y="293"/>
                    <a:pt x="967" y="532"/>
                  </a:cubicBezTo>
                  <a:cubicBezTo>
                    <a:pt x="967" y="772"/>
                    <a:pt x="772" y="967"/>
                    <a:pt x="533" y="967"/>
                  </a:cubicBezTo>
                  <a:cubicBezTo>
                    <a:pt x="293" y="967"/>
                    <a:pt x="98" y="772"/>
                    <a:pt x="98" y="532"/>
                  </a:cubicBezTo>
                  <a:cubicBezTo>
                    <a:pt x="98" y="293"/>
                    <a:pt x="293" y="100"/>
                    <a:pt x="533" y="100"/>
                  </a:cubicBezTo>
                  <a:close/>
                  <a:moveTo>
                    <a:pt x="261" y="478"/>
                  </a:moveTo>
                  <a:lnTo>
                    <a:pt x="261" y="587"/>
                  </a:lnTo>
                  <a:lnTo>
                    <a:pt x="804" y="587"/>
                  </a:lnTo>
                  <a:lnTo>
                    <a:pt x="804" y="478"/>
                  </a:lnTo>
                  <a:lnTo>
                    <a:pt x="261" y="478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1B08093A-8596-4C03-A540-DCB5EB616EB8}"/>
                </a:ext>
              </a:extLst>
            </p:cNvPr>
            <p:cNvGrpSpPr/>
            <p:nvPr/>
          </p:nvGrpSpPr>
          <p:grpSpPr>
            <a:xfrm>
              <a:off x="4652904" y="6194849"/>
              <a:ext cx="591700" cy="223721"/>
              <a:chOff x="6893256" y="3440093"/>
              <a:chExt cx="591700" cy="223721"/>
            </a:xfrm>
          </p:grpSpPr>
          <p:sp>
            <p:nvSpPr>
              <p:cNvPr id="12" name="Tooltip">
                <a:extLst>
                  <a:ext uri="{FF2B5EF4-FFF2-40B4-BE49-F238E27FC236}">
                    <a16:creationId xmlns:a16="http://schemas.microsoft.com/office/drawing/2014/main" id="{D4B897F0-6D07-489D-BE3A-CBEC38CC34F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3" name="직사각형 12">
                <a:extLst>
                  <a:ext uri="{FF2B5EF4-FFF2-40B4-BE49-F238E27FC236}">
                    <a16:creationId xmlns:a16="http://schemas.microsoft.com/office/drawing/2014/main" id="{48052925-09F6-4F3D-85AE-8B2498AF798F}"/>
                  </a:ext>
                </a:extLst>
              </p:cNvPr>
              <p:cNvSpPr/>
              <p:nvPr/>
            </p:nvSpPr>
            <p:spPr>
              <a:xfrm>
                <a:off x="7007005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축소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9A970108-193B-4126-A351-66AE8E085633}"/>
              </a:ext>
            </a:extLst>
          </p:cNvPr>
          <p:cNvGrpSpPr/>
          <p:nvPr/>
        </p:nvGrpSpPr>
        <p:grpSpPr>
          <a:xfrm>
            <a:off x="3540794" y="3215885"/>
            <a:ext cx="591700" cy="426230"/>
            <a:chOff x="5268283" y="6194849"/>
            <a:chExt cx="591700" cy="426230"/>
          </a:xfrm>
        </p:grpSpPr>
        <p:sp>
          <p:nvSpPr>
            <p:cNvPr id="15" name="Arrow Down">
              <a:extLst>
                <a:ext uri="{FF2B5EF4-FFF2-40B4-BE49-F238E27FC236}">
                  <a16:creationId xmlns:a16="http://schemas.microsoft.com/office/drawing/2014/main" id="{F17EDAB5-284B-48CC-B1B9-614B72F6157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481583" y="6457566"/>
              <a:ext cx="165100" cy="163513"/>
            </a:xfrm>
            <a:custGeom>
              <a:avLst/>
              <a:gdLst>
                <a:gd name="T0" fmla="*/ 184 w 1435"/>
                <a:gd name="T1" fmla="*/ 0 h 1420"/>
                <a:gd name="T2" fmla="*/ 52 w 1435"/>
                <a:gd name="T3" fmla="*/ 3 h 1420"/>
                <a:gd name="T4" fmla="*/ 30 w 1435"/>
                <a:gd name="T5" fmla="*/ 15 h 1420"/>
                <a:gd name="T6" fmla="*/ 18 w 1435"/>
                <a:gd name="T7" fmla="*/ 37 h 1420"/>
                <a:gd name="T8" fmla="*/ 35 w 1435"/>
                <a:gd name="T9" fmla="*/ 429 h 1420"/>
                <a:gd name="T10" fmla="*/ 62 w 1435"/>
                <a:gd name="T11" fmla="*/ 458 h 1420"/>
                <a:gd name="T12" fmla="*/ 99 w 1435"/>
                <a:gd name="T13" fmla="*/ 448 h 1420"/>
                <a:gd name="T14" fmla="*/ 193 w 1435"/>
                <a:gd name="T15" fmla="*/ 354 h 1420"/>
                <a:gd name="T16" fmla="*/ 420 w 1435"/>
                <a:gd name="T17" fmla="*/ 534 h 1420"/>
                <a:gd name="T18" fmla="*/ 508 w 1435"/>
                <a:gd name="T19" fmla="*/ 493 h 1420"/>
                <a:gd name="T20" fmla="*/ 554 w 1435"/>
                <a:gd name="T21" fmla="*/ 400 h 1420"/>
                <a:gd name="T22" fmla="*/ 369 w 1435"/>
                <a:gd name="T23" fmla="*/ 178 h 1420"/>
                <a:gd name="T24" fmla="*/ 462 w 1435"/>
                <a:gd name="T25" fmla="*/ 85 h 1420"/>
                <a:gd name="T26" fmla="*/ 473 w 1435"/>
                <a:gd name="T27" fmla="*/ 47 h 1420"/>
                <a:gd name="T28" fmla="*/ 444 w 1435"/>
                <a:gd name="T29" fmla="*/ 20 h 1420"/>
                <a:gd name="T30" fmla="*/ 184 w 1435"/>
                <a:gd name="T31" fmla="*/ 0 h 1420"/>
                <a:gd name="T32" fmla="*/ 1251 w 1435"/>
                <a:gd name="T33" fmla="*/ 0 h 1420"/>
                <a:gd name="T34" fmla="*/ 993 w 1435"/>
                <a:gd name="T35" fmla="*/ 20 h 1420"/>
                <a:gd name="T36" fmla="*/ 964 w 1435"/>
                <a:gd name="T37" fmla="*/ 47 h 1420"/>
                <a:gd name="T38" fmla="*/ 973 w 1435"/>
                <a:gd name="T39" fmla="*/ 85 h 1420"/>
                <a:gd name="T40" fmla="*/ 1066 w 1435"/>
                <a:gd name="T41" fmla="*/ 178 h 1420"/>
                <a:gd name="T42" fmla="*/ 886 w 1435"/>
                <a:gd name="T43" fmla="*/ 405 h 1420"/>
                <a:gd name="T44" fmla="*/ 927 w 1435"/>
                <a:gd name="T45" fmla="*/ 493 h 1420"/>
                <a:gd name="T46" fmla="*/ 1020 w 1435"/>
                <a:gd name="T47" fmla="*/ 538 h 1420"/>
                <a:gd name="T48" fmla="*/ 1243 w 1435"/>
                <a:gd name="T49" fmla="*/ 354 h 1420"/>
                <a:gd name="T50" fmla="*/ 1336 w 1435"/>
                <a:gd name="T51" fmla="*/ 448 h 1420"/>
                <a:gd name="T52" fmla="*/ 1373 w 1435"/>
                <a:gd name="T53" fmla="*/ 456 h 1420"/>
                <a:gd name="T54" fmla="*/ 1400 w 1435"/>
                <a:gd name="T55" fmla="*/ 429 h 1420"/>
                <a:gd name="T56" fmla="*/ 1417 w 1435"/>
                <a:gd name="T57" fmla="*/ 37 h 1420"/>
                <a:gd name="T58" fmla="*/ 1405 w 1435"/>
                <a:gd name="T59" fmla="*/ 15 h 1420"/>
                <a:gd name="T60" fmla="*/ 1383 w 1435"/>
                <a:gd name="T61" fmla="*/ 3 h 1420"/>
                <a:gd name="T62" fmla="*/ 1251 w 1435"/>
                <a:gd name="T63" fmla="*/ 0 h 1420"/>
                <a:gd name="T64" fmla="*/ 415 w 1435"/>
                <a:gd name="T65" fmla="*/ 868 h 1420"/>
                <a:gd name="T66" fmla="*/ 193 w 1435"/>
                <a:gd name="T67" fmla="*/ 1051 h 1420"/>
                <a:gd name="T68" fmla="*/ 99 w 1435"/>
                <a:gd name="T69" fmla="*/ 958 h 1420"/>
                <a:gd name="T70" fmla="*/ 62 w 1435"/>
                <a:gd name="T71" fmla="*/ 950 h 1420"/>
                <a:gd name="T72" fmla="*/ 35 w 1435"/>
                <a:gd name="T73" fmla="*/ 979 h 1420"/>
                <a:gd name="T74" fmla="*/ 18 w 1435"/>
                <a:gd name="T75" fmla="*/ 1369 h 1420"/>
                <a:gd name="T76" fmla="*/ 30 w 1435"/>
                <a:gd name="T77" fmla="*/ 1392 h 1420"/>
                <a:gd name="T78" fmla="*/ 52 w 1435"/>
                <a:gd name="T79" fmla="*/ 1403 h 1420"/>
                <a:gd name="T80" fmla="*/ 444 w 1435"/>
                <a:gd name="T81" fmla="*/ 1386 h 1420"/>
                <a:gd name="T82" fmla="*/ 473 w 1435"/>
                <a:gd name="T83" fmla="*/ 1358 h 1420"/>
                <a:gd name="T84" fmla="*/ 462 w 1435"/>
                <a:gd name="T85" fmla="*/ 1321 h 1420"/>
                <a:gd name="T86" fmla="*/ 369 w 1435"/>
                <a:gd name="T87" fmla="*/ 1228 h 1420"/>
                <a:gd name="T88" fmla="*/ 549 w 1435"/>
                <a:gd name="T89" fmla="*/ 1002 h 1420"/>
                <a:gd name="T90" fmla="*/ 508 w 1435"/>
                <a:gd name="T91" fmla="*/ 912 h 1420"/>
                <a:gd name="T92" fmla="*/ 415 w 1435"/>
                <a:gd name="T93" fmla="*/ 868 h 1420"/>
                <a:gd name="T94" fmla="*/ 1017 w 1435"/>
                <a:gd name="T95" fmla="*/ 872 h 1420"/>
                <a:gd name="T96" fmla="*/ 927 w 1435"/>
                <a:gd name="T97" fmla="*/ 912 h 1420"/>
                <a:gd name="T98" fmla="*/ 883 w 1435"/>
                <a:gd name="T99" fmla="*/ 1006 h 1420"/>
                <a:gd name="T100" fmla="*/ 1066 w 1435"/>
                <a:gd name="T101" fmla="*/ 1228 h 1420"/>
                <a:gd name="T102" fmla="*/ 973 w 1435"/>
                <a:gd name="T103" fmla="*/ 1321 h 1420"/>
                <a:gd name="T104" fmla="*/ 964 w 1435"/>
                <a:gd name="T105" fmla="*/ 1358 h 1420"/>
                <a:gd name="T106" fmla="*/ 993 w 1435"/>
                <a:gd name="T107" fmla="*/ 1386 h 1420"/>
                <a:gd name="T108" fmla="*/ 1383 w 1435"/>
                <a:gd name="T109" fmla="*/ 1403 h 1420"/>
                <a:gd name="T110" fmla="*/ 1407 w 1435"/>
                <a:gd name="T111" fmla="*/ 1391 h 1420"/>
                <a:gd name="T112" fmla="*/ 1417 w 1435"/>
                <a:gd name="T113" fmla="*/ 1369 h 1420"/>
                <a:gd name="T114" fmla="*/ 1400 w 1435"/>
                <a:gd name="T115" fmla="*/ 979 h 1420"/>
                <a:gd name="T116" fmla="*/ 1375 w 1435"/>
                <a:gd name="T117" fmla="*/ 950 h 1420"/>
                <a:gd name="T118" fmla="*/ 1336 w 1435"/>
                <a:gd name="T119" fmla="*/ 958 h 1420"/>
                <a:gd name="T120" fmla="*/ 1243 w 1435"/>
                <a:gd name="T121" fmla="*/ 1051 h 1420"/>
                <a:gd name="T122" fmla="*/ 1017 w 1435"/>
                <a:gd name="T123" fmla="*/ 872 h 1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1420">
                  <a:moveTo>
                    <a:pt x="184" y="0"/>
                  </a:moveTo>
                  <a:cubicBezTo>
                    <a:pt x="110" y="0"/>
                    <a:pt x="56" y="3"/>
                    <a:pt x="52" y="3"/>
                  </a:cubicBezTo>
                  <a:cubicBezTo>
                    <a:pt x="43" y="4"/>
                    <a:pt x="36" y="9"/>
                    <a:pt x="30" y="15"/>
                  </a:cubicBezTo>
                  <a:cubicBezTo>
                    <a:pt x="24" y="21"/>
                    <a:pt x="19" y="29"/>
                    <a:pt x="18" y="37"/>
                  </a:cubicBezTo>
                  <a:cubicBezTo>
                    <a:pt x="17" y="46"/>
                    <a:pt x="0" y="252"/>
                    <a:pt x="35" y="429"/>
                  </a:cubicBezTo>
                  <a:cubicBezTo>
                    <a:pt x="38" y="443"/>
                    <a:pt x="49" y="454"/>
                    <a:pt x="62" y="458"/>
                  </a:cubicBezTo>
                  <a:cubicBezTo>
                    <a:pt x="76" y="462"/>
                    <a:pt x="90" y="457"/>
                    <a:pt x="99" y="448"/>
                  </a:cubicBezTo>
                  <a:lnTo>
                    <a:pt x="193" y="354"/>
                  </a:lnTo>
                  <a:cubicBezTo>
                    <a:pt x="261" y="403"/>
                    <a:pt x="404" y="531"/>
                    <a:pt x="420" y="534"/>
                  </a:cubicBezTo>
                  <a:cubicBezTo>
                    <a:pt x="444" y="538"/>
                    <a:pt x="481" y="520"/>
                    <a:pt x="508" y="493"/>
                  </a:cubicBezTo>
                  <a:cubicBezTo>
                    <a:pt x="535" y="467"/>
                    <a:pt x="558" y="424"/>
                    <a:pt x="554" y="400"/>
                  </a:cubicBezTo>
                  <a:cubicBezTo>
                    <a:pt x="551" y="384"/>
                    <a:pt x="418" y="246"/>
                    <a:pt x="369" y="178"/>
                  </a:cubicBezTo>
                  <a:lnTo>
                    <a:pt x="462" y="85"/>
                  </a:lnTo>
                  <a:cubicBezTo>
                    <a:pt x="472" y="75"/>
                    <a:pt x="477" y="61"/>
                    <a:pt x="473" y="47"/>
                  </a:cubicBezTo>
                  <a:cubicBezTo>
                    <a:pt x="468" y="34"/>
                    <a:pt x="458" y="23"/>
                    <a:pt x="444" y="20"/>
                  </a:cubicBezTo>
                  <a:cubicBezTo>
                    <a:pt x="355" y="3"/>
                    <a:pt x="259" y="0"/>
                    <a:pt x="184" y="0"/>
                  </a:cubicBezTo>
                  <a:close/>
                  <a:moveTo>
                    <a:pt x="1251" y="0"/>
                  </a:moveTo>
                  <a:cubicBezTo>
                    <a:pt x="1176" y="0"/>
                    <a:pt x="1082" y="3"/>
                    <a:pt x="993" y="20"/>
                  </a:cubicBezTo>
                  <a:cubicBezTo>
                    <a:pt x="980" y="23"/>
                    <a:pt x="969" y="34"/>
                    <a:pt x="964" y="47"/>
                  </a:cubicBezTo>
                  <a:cubicBezTo>
                    <a:pt x="960" y="61"/>
                    <a:pt x="963" y="75"/>
                    <a:pt x="973" y="85"/>
                  </a:cubicBezTo>
                  <a:lnTo>
                    <a:pt x="1066" y="178"/>
                  </a:lnTo>
                  <a:cubicBezTo>
                    <a:pt x="1018" y="246"/>
                    <a:pt x="889" y="389"/>
                    <a:pt x="886" y="405"/>
                  </a:cubicBezTo>
                  <a:cubicBezTo>
                    <a:pt x="882" y="429"/>
                    <a:pt x="900" y="467"/>
                    <a:pt x="927" y="493"/>
                  </a:cubicBezTo>
                  <a:cubicBezTo>
                    <a:pt x="954" y="520"/>
                    <a:pt x="996" y="542"/>
                    <a:pt x="1020" y="538"/>
                  </a:cubicBezTo>
                  <a:cubicBezTo>
                    <a:pt x="1037" y="535"/>
                    <a:pt x="1175" y="403"/>
                    <a:pt x="1243" y="354"/>
                  </a:cubicBezTo>
                  <a:lnTo>
                    <a:pt x="1336" y="448"/>
                  </a:lnTo>
                  <a:cubicBezTo>
                    <a:pt x="1346" y="458"/>
                    <a:pt x="1360" y="460"/>
                    <a:pt x="1373" y="456"/>
                  </a:cubicBezTo>
                  <a:cubicBezTo>
                    <a:pt x="1387" y="452"/>
                    <a:pt x="1398" y="443"/>
                    <a:pt x="1400" y="429"/>
                  </a:cubicBezTo>
                  <a:cubicBezTo>
                    <a:pt x="1435" y="252"/>
                    <a:pt x="1418" y="46"/>
                    <a:pt x="1417" y="37"/>
                  </a:cubicBezTo>
                  <a:cubicBezTo>
                    <a:pt x="1416" y="29"/>
                    <a:pt x="1411" y="21"/>
                    <a:pt x="1405" y="15"/>
                  </a:cubicBezTo>
                  <a:cubicBezTo>
                    <a:pt x="1400" y="9"/>
                    <a:pt x="1392" y="4"/>
                    <a:pt x="1383" y="3"/>
                  </a:cubicBezTo>
                  <a:cubicBezTo>
                    <a:pt x="1379" y="3"/>
                    <a:pt x="1326" y="0"/>
                    <a:pt x="1251" y="0"/>
                  </a:cubicBezTo>
                  <a:close/>
                  <a:moveTo>
                    <a:pt x="415" y="868"/>
                  </a:moveTo>
                  <a:cubicBezTo>
                    <a:pt x="399" y="871"/>
                    <a:pt x="261" y="1003"/>
                    <a:pt x="193" y="1051"/>
                  </a:cubicBezTo>
                  <a:lnTo>
                    <a:pt x="99" y="958"/>
                  </a:lnTo>
                  <a:cubicBezTo>
                    <a:pt x="90" y="948"/>
                    <a:pt x="75" y="946"/>
                    <a:pt x="62" y="950"/>
                  </a:cubicBezTo>
                  <a:cubicBezTo>
                    <a:pt x="49" y="954"/>
                    <a:pt x="38" y="965"/>
                    <a:pt x="35" y="979"/>
                  </a:cubicBezTo>
                  <a:cubicBezTo>
                    <a:pt x="0" y="1156"/>
                    <a:pt x="17" y="1360"/>
                    <a:pt x="18" y="1369"/>
                  </a:cubicBezTo>
                  <a:cubicBezTo>
                    <a:pt x="19" y="1377"/>
                    <a:pt x="24" y="1387"/>
                    <a:pt x="30" y="1392"/>
                  </a:cubicBezTo>
                  <a:cubicBezTo>
                    <a:pt x="36" y="1398"/>
                    <a:pt x="43" y="1402"/>
                    <a:pt x="52" y="1403"/>
                  </a:cubicBezTo>
                  <a:cubicBezTo>
                    <a:pt x="60" y="1404"/>
                    <a:pt x="266" y="1420"/>
                    <a:pt x="444" y="1386"/>
                  </a:cubicBezTo>
                  <a:cubicBezTo>
                    <a:pt x="457" y="1383"/>
                    <a:pt x="468" y="1372"/>
                    <a:pt x="473" y="1358"/>
                  </a:cubicBezTo>
                  <a:cubicBezTo>
                    <a:pt x="477" y="1345"/>
                    <a:pt x="472" y="1331"/>
                    <a:pt x="462" y="1321"/>
                  </a:cubicBezTo>
                  <a:lnTo>
                    <a:pt x="369" y="1228"/>
                  </a:lnTo>
                  <a:cubicBezTo>
                    <a:pt x="418" y="1160"/>
                    <a:pt x="546" y="1019"/>
                    <a:pt x="549" y="1002"/>
                  </a:cubicBezTo>
                  <a:cubicBezTo>
                    <a:pt x="553" y="978"/>
                    <a:pt x="535" y="939"/>
                    <a:pt x="508" y="912"/>
                  </a:cubicBezTo>
                  <a:cubicBezTo>
                    <a:pt x="481" y="886"/>
                    <a:pt x="439" y="864"/>
                    <a:pt x="415" y="868"/>
                  </a:cubicBezTo>
                  <a:close/>
                  <a:moveTo>
                    <a:pt x="1017" y="872"/>
                  </a:moveTo>
                  <a:cubicBezTo>
                    <a:pt x="993" y="868"/>
                    <a:pt x="954" y="886"/>
                    <a:pt x="927" y="912"/>
                  </a:cubicBezTo>
                  <a:cubicBezTo>
                    <a:pt x="900" y="939"/>
                    <a:pt x="879" y="982"/>
                    <a:pt x="883" y="1006"/>
                  </a:cubicBezTo>
                  <a:cubicBezTo>
                    <a:pt x="886" y="1022"/>
                    <a:pt x="1018" y="1160"/>
                    <a:pt x="1066" y="1228"/>
                  </a:cubicBezTo>
                  <a:lnTo>
                    <a:pt x="973" y="1321"/>
                  </a:lnTo>
                  <a:cubicBezTo>
                    <a:pt x="963" y="1331"/>
                    <a:pt x="960" y="1345"/>
                    <a:pt x="964" y="1358"/>
                  </a:cubicBezTo>
                  <a:cubicBezTo>
                    <a:pt x="968" y="1372"/>
                    <a:pt x="979" y="1383"/>
                    <a:pt x="993" y="1386"/>
                  </a:cubicBezTo>
                  <a:cubicBezTo>
                    <a:pt x="1170" y="1420"/>
                    <a:pt x="1375" y="1404"/>
                    <a:pt x="1383" y="1403"/>
                  </a:cubicBezTo>
                  <a:cubicBezTo>
                    <a:pt x="1392" y="1402"/>
                    <a:pt x="1401" y="1397"/>
                    <a:pt x="1407" y="1391"/>
                  </a:cubicBezTo>
                  <a:cubicBezTo>
                    <a:pt x="1413" y="1385"/>
                    <a:pt x="1416" y="1377"/>
                    <a:pt x="1417" y="1369"/>
                  </a:cubicBezTo>
                  <a:cubicBezTo>
                    <a:pt x="1418" y="1360"/>
                    <a:pt x="1435" y="1156"/>
                    <a:pt x="1400" y="979"/>
                  </a:cubicBezTo>
                  <a:cubicBezTo>
                    <a:pt x="1398" y="965"/>
                    <a:pt x="1388" y="954"/>
                    <a:pt x="1375" y="950"/>
                  </a:cubicBezTo>
                  <a:cubicBezTo>
                    <a:pt x="1361" y="946"/>
                    <a:pt x="1346" y="948"/>
                    <a:pt x="1336" y="958"/>
                  </a:cubicBezTo>
                  <a:lnTo>
                    <a:pt x="1243" y="1051"/>
                  </a:lnTo>
                  <a:cubicBezTo>
                    <a:pt x="1175" y="1003"/>
                    <a:pt x="1033" y="875"/>
                    <a:pt x="1017" y="872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934BD1FE-F057-4FAE-8DA3-A9EA8F39F1DD}"/>
                </a:ext>
              </a:extLst>
            </p:cNvPr>
            <p:cNvGrpSpPr/>
            <p:nvPr/>
          </p:nvGrpSpPr>
          <p:grpSpPr>
            <a:xfrm>
              <a:off x="5268283" y="6194849"/>
              <a:ext cx="591700" cy="223721"/>
              <a:chOff x="6893256" y="3440093"/>
              <a:chExt cx="591700" cy="223721"/>
            </a:xfrm>
          </p:grpSpPr>
          <p:sp>
            <p:nvSpPr>
              <p:cNvPr id="17" name="Tooltip">
                <a:extLst>
                  <a:ext uri="{FF2B5EF4-FFF2-40B4-BE49-F238E27FC236}">
                    <a16:creationId xmlns:a16="http://schemas.microsoft.com/office/drawing/2014/main" id="{3428F832-8834-4335-AE88-C84F70F2F93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18" name="직사각형 17">
                <a:extLst>
                  <a:ext uri="{FF2B5EF4-FFF2-40B4-BE49-F238E27FC236}">
                    <a16:creationId xmlns:a16="http://schemas.microsoft.com/office/drawing/2014/main" id="{3CF9BD5C-6CE9-4B4A-B8EC-FF853D18B751}"/>
                  </a:ext>
                </a:extLst>
              </p:cNvPr>
              <p:cNvSpPr/>
              <p:nvPr/>
            </p:nvSpPr>
            <p:spPr>
              <a:xfrm>
                <a:off x="6917237" y="3440093"/>
                <a:ext cx="54374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원본비율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E402B953-DD5F-4E51-A399-7863D0146EBA}"/>
              </a:ext>
            </a:extLst>
          </p:cNvPr>
          <p:cNvGrpSpPr/>
          <p:nvPr/>
        </p:nvGrpSpPr>
        <p:grpSpPr>
          <a:xfrm>
            <a:off x="5842779" y="3215885"/>
            <a:ext cx="591700" cy="223721"/>
            <a:chOff x="6893256" y="3440093"/>
            <a:chExt cx="591700" cy="223721"/>
          </a:xfrm>
        </p:grpSpPr>
        <p:sp>
          <p:nvSpPr>
            <p:cNvPr id="20" name="Tooltip">
              <a:extLst>
                <a:ext uri="{FF2B5EF4-FFF2-40B4-BE49-F238E27FC236}">
                  <a16:creationId xmlns:a16="http://schemas.microsoft.com/office/drawing/2014/main" id="{CD893F70-436B-48C4-969E-9F2B6C62FAA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728B148D-2D56-4116-AA92-73A072FFDA2D}"/>
                </a:ext>
              </a:extLst>
            </p:cNvPr>
            <p:cNvSpPr/>
            <p:nvPr/>
          </p:nvSpPr>
          <p:spPr>
            <a:xfrm>
              <a:off x="7007005" y="3440093"/>
              <a:ext cx="36420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전달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948515CB-1800-415A-AB11-B1E3C9DD1078}"/>
              </a:ext>
            </a:extLst>
          </p:cNvPr>
          <p:cNvGrpSpPr/>
          <p:nvPr/>
        </p:nvGrpSpPr>
        <p:grpSpPr>
          <a:xfrm>
            <a:off x="6558686" y="3215885"/>
            <a:ext cx="591700" cy="223721"/>
            <a:chOff x="6893256" y="3440093"/>
            <a:chExt cx="591700" cy="223721"/>
          </a:xfrm>
        </p:grpSpPr>
        <p:sp>
          <p:nvSpPr>
            <p:cNvPr id="23" name="Tooltip">
              <a:extLst>
                <a:ext uri="{FF2B5EF4-FFF2-40B4-BE49-F238E27FC236}">
                  <a16:creationId xmlns:a16="http://schemas.microsoft.com/office/drawing/2014/main" id="{3FBE5538-9499-42F7-A505-3C1144F2913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9EF7A4E8-D961-4D35-A519-3D34E9398AE3}"/>
                </a:ext>
              </a:extLst>
            </p:cNvPr>
            <p:cNvSpPr/>
            <p:nvPr/>
          </p:nvSpPr>
          <p:spPr>
            <a:xfrm>
              <a:off x="6917237" y="3440093"/>
              <a:ext cx="543740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다운로드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9E04BF4B-7AB3-4C8F-8D26-ECF63278D3CE}"/>
              </a:ext>
            </a:extLst>
          </p:cNvPr>
          <p:cNvGrpSpPr/>
          <p:nvPr/>
        </p:nvGrpSpPr>
        <p:grpSpPr>
          <a:xfrm>
            <a:off x="7274594" y="3215885"/>
            <a:ext cx="591700" cy="223721"/>
            <a:chOff x="6893256" y="3440093"/>
            <a:chExt cx="591700" cy="223721"/>
          </a:xfrm>
        </p:grpSpPr>
        <p:sp>
          <p:nvSpPr>
            <p:cNvPr id="26" name="Tooltip">
              <a:extLst>
                <a:ext uri="{FF2B5EF4-FFF2-40B4-BE49-F238E27FC236}">
                  <a16:creationId xmlns:a16="http://schemas.microsoft.com/office/drawing/2014/main" id="{03D3CA9D-ABFE-408C-AB11-631DA5AEC2F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893256" y="3454526"/>
              <a:ext cx="591700" cy="209288"/>
            </a:xfrm>
            <a:custGeom>
              <a:avLst/>
              <a:gdLst>
                <a:gd name="T0" fmla="*/ 1519 w 3039"/>
                <a:gd name="T1" fmla="*/ 0 h 756"/>
                <a:gd name="T2" fmla="*/ 1387 w 3039"/>
                <a:gd name="T3" fmla="*/ 146 h 756"/>
                <a:gd name="T4" fmla="*/ 123 w 3039"/>
                <a:gd name="T5" fmla="*/ 146 h 756"/>
                <a:gd name="T6" fmla="*/ 0 w 3039"/>
                <a:gd name="T7" fmla="*/ 270 h 756"/>
                <a:gd name="T8" fmla="*/ 0 w 3039"/>
                <a:gd name="T9" fmla="*/ 632 h 756"/>
                <a:gd name="T10" fmla="*/ 123 w 3039"/>
                <a:gd name="T11" fmla="*/ 756 h 756"/>
                <a:gd name="T12" fmla="*/ 2914 w 3039"/>
                <a:gd name="T13" fmla="*/ 756 h 756"/>
                <a:gd name="T14" fmla="*/ 3039 w 3039"/>
                <a:gd name="T15" fmla="*/ 632 h 756"/>
                <a:gd name="T16" fmla="*/ 3039 w 3039"/>
                <a:gd name="T17" fmla="*/ 270 h 756"/>
                <a:gd name="T18" fmla="*/ 2914 w 3039"/>
                <a:gd name="T19" fmla="*/ 146 h 756"/>
                <a:gd name="T20" fmla="*/ 1652 w 3039"/>
                <a:gd name="T21" fmla="*/ 146 h 756"/>
                <a:gd name="T22" fmla="*/ 1519 w 3039"/>
                <a:gd name="T2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39" h="756">
                  <a:moveTo>
                    <a:pt x="1519" y="0"/>
                  </a:moveTo>
                  <a:lnTo>
                    <a:pt x="1387" y="146"/>
                  </a:lnTo>
                  <a:lnTo>
                    <a:pt x="123" y="146"/>
                  </a:lnTo>
                  <a:cubicBezTo>
                    <a:pt x="55" y="146"/>
                    <a:pt x="0" y="202"/>
                    <a:pt x="0" y="270"/>
                  </a:cubicBezTo>
                  <a:lnTo>
                    <a:pt x="0" y="632"/>
                  </a:lnTo>
                  <a:cubicBezTo>
                    <a:pt x="0" y="700"/>
                    <a:pt x="55" y="756"/>
                    <a:pt x="123" y="756"/>
                  </a:cubicBezTo>
                  <a:lnTo>
                    <a:pt x="2914" y="756"/>
                  </a:lnTo>
                  <a:cubicBezTo>
                    <a:pt x="2983" y="756"/>
                    <a:pt x="3039" y="700"/>
                    <a:pt x="3039" y="632"/>
                  </a:cubicBezTo>
                  <a:lnTo>
                    <a:pt x="3039" y="270"/>
                  </a:lnTo>
                  <a:cubicBezTo>
                    <a:pt x="3039" y="202"/>
                    <a:pt x="2983" y="146"/>
                    <a:pt x="2914" y="146"/>
                  </a:cubicBezTo>
                  <a:lnTo>
                    <a:pt x="1652" y="146"/>
                  </a:lnTo>
                  <a:lnTo>
                    <a:pt x="1519" y="0"/>
                  </a:lnTo>
                  <a:close/>
                </a:path>
              </a:pathLst>
            </a:custGeom>
            <a:solidFill>
              <a:srgbClr val="FFA7A7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rot="0" spcFirstLastPara="0" vert="horz" wrap="none" lIns="54864" tIns="73152" rIns="54864" bIns="27432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프로필 버튼</a:t>
              </a:r>
              <a:endParaRPr kumimoji="0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509DFA1C-5C1F-4DB2-81E2-9DBC23B034AE}"/>
                </a:ext>
              </a:extLst>
            </p:cNvPr>
            <p:cNvSpPr/>
            <p:nvPr/>
          </p:nvSpPr>
          <p:spPr>
            <a:xfrm>
              <a:off x="7007006" y="3440093"/>
              <a:ext cx="364203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buClrTx/>
                <a:defRPr/>
              </a:pPr>
              <a:r>
                <a:rPr lang="ko-KR" altLang="en-US" sz="700" b="1" dirty="0">
                  <a:solidFill>
                    <a:prstClr val="white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삭제</a:t>
              </a:r>
              <a:endParaRPr lang="en-US" altLang="ko-KR" sz="700" b="1" dirty="0">
                <a:solidFill>
                  <a:prstClr val="white"/>
                </a:solidFill>
                <a:latin typeface="맑은 고딕" panose="020F0502020204030204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8" name="Trash">
            <a:extLst>
              <a:ext uri="{FF2B5EF4-FFF2-40B4-BE49-F238E27FC236}">
                <a16:creationId xmlns:a16="http://schemas.microsoft.com/office/drawing/2014/main" id="{0B0047C1-54BE-455F-9069-64935A7EE3D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02093" y="3478602"/>
            <a:ext cx="136525" cy="163512"/>
          </a:xfrm>
          <a:custGeom>
            <a:avLst/>
            <a:gdLst>
              <a:gd name="T0" fmla="*/ 488 w 1194"/>
              <a:gd name="T1" fmla="*/ 0 h 1414"/>
              <a:gd name="T2" fmla="*/ 366 w 1194"/>
              <a:gd name="T3" fmla="*/ 42 h 1414"/>
              <a:gd name="T4" fmla="*/ 324 w 1194"/>
              <a:gd name="T5" fmla="*/ 166 h 1414"/>
              <a:gd name="T6" fmla="*/ 108 w 1194"/>
              <a:gd name="T7" fmla="*/ 166 h 1414"/>
              <a:gd name="T8" fmla="*/ 54 w 1194"/>
              <a:gd name="T9" fmla="*/ 220 h 1414"/>
              <a:gd name="T10" fmla="*/ 0 w 1194"/>
              <a:gd name="T11" fmla="*/ 220 h 1414"/>
              <a:gd name="T12" fmla="*/ 0 w 1194"/>
              <a:gd name="T13" fmla="*/ 329 h 1414"/>
              <a:gd name="T14" fmla="*/ 1194 w 1194"/>
              <a:gd name="T15" fmla="*/ 329 h 1414"/>
              <a:gd name="T16" fmla="*/ 1194 w 1194"/>
              <a:gd name="T17" fmla="*/ 220 h 1414"/>
              <a:gd name="T18" fmla="*/ 1139 w 1194"/>
              <a:gd name="T19" fmla="*/ 220 h 1414"/>
              <a:gd name="T20" fmla="*/ 1085 w 1194"/>
              <a:gd name="T21" fmla="*/ 166 h 1414"/>
              <a:gd name="T22" fmla="*/ 871 w 1194"/>
              <a:gd name="T23" fmla="*/ 166 h 1414"/>
              <a:gd name="T24" fmla="*/ 827 w 1194"/>
              <a:gd name="T25" fmla="*/ 42 h 1414"/>
              <a:gd name="T26" fmla="*/ 705 w 1194"/>
              <a:gd name="T27" fmla="*/ 0 h 1414"/>
              <a:gd name="T28" fmla="*/ 488 w 1194"/>
              <a:gd name="T29" fmla="*/ 0 h 1414"/>
              <a:gd name="T30" fmla="*/ 488 w 1194"/>
              <a:gd name="T31" fmla="*/ 113 h 1414"/>
              <a:gd name="T32" fmla="*/ 705 w 1194"/>
              <a:gd name="T33" fmla="*/ 113 h 1414"/>
              <a:gd name="T34" fmla="*/ 749 w 1194"/>
              <a:gd name="T35" fmla="*/ 122 h 1414"/>
              <a:gd name="T36" fmla="*/ 758 w 1194"/>
              <a:gd name="T37" fmla="*/ 166 h 1414"/>
              <a:gd name="T38" fmla="*/ 437 w 1194"/>
              <a:gd name="T39" fmla="*/ 166 h 1414"/>
              <a:gd name="T40" fmla="*/ 446 w 1194"/>
              <a:gd name="T41" fmla="*/ 122 h 1414"/>
              <a:gd name="T42" fmla="*/ 488 w 1194"/>
              <a:gd name="T43" fmla="*/ 113 h 1414"/>
              <a:gd name="T44" fmla="*/ 108 w 1194"/>
              <a:gd name="T45" fmla="*/ 383 h 1414"/>
              <a:gd name="T46" fmla="*/ 108 w 1194"/>
              <a:gd name="T47" fmla="*/ 1251 h 1414"/>
              <a:gd name="T48" fmla="*/ 271 w 1194"/>
              <a:gd name="T49" fmla="*/ 1414 h 1414"/>
              <a:gd name="T50" fmla="*/ 922 w 1194"/>
              <a:gd name="T51" fmla="*/ 1414 h 1414"/>
              <a:gd name="T52" fmla="*/ 1085 w 1194"/>
              <a:gd name="T53" fmla="*/ 1251 h 1414"/>
              <a:gd name="T54" fmla="*/ 1085 w 1194"/>
              <a:gd name="T55" fmla="*/ 383 h 1414"/>
              <a:gd name="T56" fmla="*/ 108 w 1194"/>
              <a:gd name="T57" fmla="*/ 383 h 1414"/>
              <a:gd name="T58" fmla="*/ 325 w 1194"/>
              <a:gd name="T59" fmla="*/ 546 h 1414"/>
              <a:gd name="T60" fmla="*/ 434 w 1194"/>
              <a:gd name="T61" fmla="*/ 546 h 1414"/>
              <a:gd name="T62" fmla="*/ 434 w 1194"/>
              <a:gd name="T63" fmla="*/ 1197 h 1414"/>
              <a:gd name="T64" fmla="*/ 325 w 1194"/>
              <a:gd name="T65" fmla="*/ 1197 h 1414"/>
              <a:gd name="T66" fmla="*/ 325 w 1194"/>
              <a:gd name="T67" fmla="*/ 546 h 1414"/>
              <a:gd name="T68" fmla="*/ 542 w 1194"/>
              <a:gd name="T69" fmla="*/ 546 h 1414"/>
              <a:gd name="T70" fmla="*/ 651 w 1194"/>
              <a:gd name="T71" fmla="*/ 546 h 1414"/>
              <a:gd name="T72" fmla="*/ 651 w 1194"/>
              <a:gd name="T73" fmla="*/ 1197 h 1414"/>
              <a:gd name="T74" fmla="*/ 542 w 1194"/>
              <a:gd name="T75" fmla="*/ 1197 h 1414"/>
              <a:gd name="T76" fmla="*/ 542 w 1194"/>
              <a:gd name="T77" fmla="*/ 546 h 1414"/>
              <a:gd name="T78" fmla="*/ 759 w 1194"/>
              <a:gd name="T79" fmla="*/ 546 h 1414"/>
              <a:gd name="T80" fmla="*/ 868 w 1194"/>
              <a:gd name="T81" fmla="*/ 546 h 1414"/>
              <a:gd name="T82" fmla="*/ 868 w 1194"/>
              <a:gd name="T83" fmla="*/ 1197 h 1414"/>
              <a:gd name="T84" fmla="*/ 759 w 1194"/>
              <a:gd name="T85" fmla="*/ 1197 h 1414"/>
              <a:gd name="T86" fmla="*/ 759 w 1194"/>
              <a:gd name="T87" fmla="*/ 546 h 1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94" h="1414">
                <a:moveTo>
                  <a:pt x="488" y="0"/>
                </a:moveTo>
                <a:cubicBezTo>
                  <a:pt x="443" y="0"/>
                  <a:pt x="398" y="10"/>
                  <a:pt x="366" y="42"/>
                </a:cubicBezTo>
                <a:cubicBezTo>
                  <a:pt x="334" y="74"/>
                  <a:pt x="324" y="119"/>
                  <a:pt x="324" y="166"/>
                </a:cubicBezTo>
                <a:lnTo>
                  <a:pt x="108" y="166"/>
                </a:lnTo>
                <a:cubicBezTo>
                  <a:pt x="78" y="166"/>
                  <a:pt x="54" y="190"/>
                  <a:pt x="54" y="220"/>
                </a:cubicBezTo>
                <a:lnTo>
                  <a:pt x="0" y="220"/>
                </a:lnTo>
                <a:lnTo>
                  <a:pt x="0" y="329"/>
                </a:lnTo>
                <a:lnTo>
                  <a:pt x="1194" y="329"/>
                </a:lnTo>
                <a:lnTo>
                  <a:pt x="1194" y="220"/>
                </a:lnTo>
                <a:lnTo>
                  <a:pt x="1139" y="220"/>
                </a:lnTo>
                <a:cubicBezTo>
                  <a:pt x="1139" y="190"/>
                  <a:pt x="1115" y="166"/>
                  <a:pt x="1085" y="166"/>
                </a:cubicBezTo>
                <a:lnTo>
                  <a:pt x="871" y="166"/>
                </a:lnTo>
                <a:cubicBezTo>
                  <a:pt x="871" y="119"/>
                  <a:pt x="859" y="74"/>
                  <a:pt x="827" y="42"/>
                </a:cubicBezTo>
                <a:cubicBezTo>
                  <a:pt x="795" y="10"/>
                  <a:pt x="750" y="0"/>
                  <a:pt x="705" y="0"/>
                </a:cubicBezTo>
                <a:lnTo>
                  <a:pt x="488" y="0"/>
                </a:lnTo>
                <a:close/>
                <a:moveTo>
                  <a:pt x="488" y="113"/>
                </a:moveTo>
                <a:lnTo>
                  <a:pt x="705" y="113"/>
                </a:lnTo>
                <a:cubicBezTo>
                  <a:pt x="735" y="113"/>
                  <a:pt x="746" y="119"/>
                  <a:pt x="749" y="122"/>
                </a:cubicBezTo>
                <a:cubicBezTo>
                  <a:pt x="753" y="125"/>
                  <a:pt x="758" y="136"/>
                  <a:pt x="758" y="166"/>
                </a:cubicBezTo>
                <a:lnTo>
                  <a:pt x="437" y="166"/>
                </a:lnTo>
                <a:cubicBezTo>
                  <a:pt x="437" y="136"/>
                  <a:pt x="442" y="125"/>
                  <a:pt x="446" y="122"/>
                </a:cubicBezTo>
                <a:cubicBezTo>
                  <a:pt x="449" y="119"/>
                  <a:pt x="458" y="113"/>
                  <a:pt x="488" y="113"/>
                </a:cubicBezTo>
                <a:close/>
                <a:moveTo>
                  <a:pt x="108" y="383"/>
                </a:moveTo>
                <a:lnTo>
                  <a:pt x="108" y="1251"/>
                </a:lnTo>
                <a:cubicBezTo>
                  <a:pt x="108" y="1341"/>
                  <a:pt x="181" y="1414"/>
                  <a:pt x="271" y="1414"/>
                </a:cubicBezTo>
                <a:lnTo>
                  <a:pt x="922" y="1414"/>
                </a:lnTo>
                <a:cubicBezTo>
                  <a:pt x="1012" y="1414"/>
                  <a:pt x="1085" y="1341"/>
                  <a:pt x="1085" y="1251"/>
                </a:cubicBezTo>
                <a:lnTo>
                  <a:pt x="1085" y="383"/>
                </a:lnTo>
                <a:lnTo>
                  <a:pt x="108" y="383"/>
                </a:lnTo>
                <a:close/>
                <a:moveTo>
                  <a:pt x="325" y="546"/>
                </a:moveTo>
                <a:lnTo>
                  <a:pt x="434" y="546"/>
                </a:lnTo>
                <a:lnTo>
                  <a:pt x="434" y="1197"/>
                </a:lnTo>
                <a:lnTo>
                  <a:pt x="325" y="1197"/>
                </a:lnTo>
                <a:lnTo>
                  <a:pt x="325" y="546"/>
                </a:lnTo>
                <a:close/>
                <a:moveTo>
                  <a:pt x="542" y="546"/>
                </a:moveTo>
                <a:lnTo>
                  <a:pt x="651" y="546"/>
                </a:lnTo>
                <a:lnTo>
                  <a:pt x="651" y="1197"/>
                </a:lnTo>
                <a:lnTo>
                  <a:pt x="542" y="1197"/>
                </a:lnTo>
                <a:lnTo>
                  <a:pt x="542" y="546"/>
                </a:lnTo>
                <a:close/>
                <a:moveTo>
                  <a:pt x="759" y="546"/>
                </a:moveTo>
                <a:lnTo>
                  <a:pt x="868" y="546"/>
                </a:lnTo>
                <a:lnTo>
                  <a:pt x="868" y="1197"/>
                </a:lnTo>
                <a:lnTo>
                  <a:pt x="759" y="1197"/>
                </a:lnTo>
                <a:lnTo>
                  <a:pt x="759" y="5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" name="Download">
            <a:extLst>
              <a:ext uri="{FF2B5EF4-FFF2-40B4-BE49-F238E27FC236}">
                <a16:creationId xmlns:a16="http://schemas.microsoft.com/office/drawing/2014/main" id="{CA81530C-81AD-4DDB-8901-0C3173899AD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85741" y="3478602"/>
            <a:ext cx="163513" cy="163512"/>
          </a:xfrm>
          <a:custGeom>
            <a:avLst/>
            <a:gdLst>
              <a:gd name="T0" fmla="*/ 597 w 1411"/>
              <a:gd name="T1" fmla="*/ 0 h 1412"/>
              <a:gd name="T2" fmla="*/ 434 w 1411"/>
              <a:gd name="T3" fmla="*/ 163 h 1412"/>
              <a:gd name="T4" fmla="*/ 434 w 1411"/>
              <a:gd name="T5" fmla="*/ 597 h 1412"/>
              <a:gd name="T6" fmla="*/ 258 w 1411"/>
              <a:gd name="T7" fmla="*/ 597 h 1412"/>
              <a:gd name="T8" fmla="*/ 230 w 1411"/>
              <a:gd name="T9" fmla="*/ 677 h 1412"/>
              <a:gd name="T10" fmla="*/ 588 w 1411"/>
              <a:gd name="T11" fmla="*/ 1033 h 1412"/>
              <a:gd name="T12" fmla="*/ 826 w 1411"/>
              <a:gd name="T13" fmla="*/ 1033 h 1412"/>
              <a:gd name="T14" fmla="*/ 1182 w 1411"/>
              <a:gd name="T15" fmla="*/ 677 h 1412"/>
              <a:gd name="T16" fmla="*/ 1157 w 1411"/>
              <a:gd name="T17" fmla="*/ 597 h 1412"/>
              <a:gd name="T18" fmla="*/ 977 w 1411"/>
              <a:gd name="T19" fmla="*/ 597 h 1412"/>
              <a:gd name="T20" fmla="*/ 977 w 1411"/>
              <a:gd name="T21" fmla="*/ 163 h 1412"/>
              <a:gd name="T22" fmla="*/ 814 w 1411"/>
              <a:gd name="T23" fmla="*/ 0 h 1412"/>
              <a:gd name="T24" fmla="*/ 597 w 1411"/>
              <a:gd name="T25" fmla="*/ 0 h 1412"/>
              <a:gd name="T26" fmla="*/ 0 w 1411"/>
              <a:gd name="T27" fmla="*/ 1032 h 1412"/>
              <a:gd name="T28" fmla="*/ 0 w 1411"/>
              <a:gd name="T29" fmla="*/ 1249 h 1412"/>
              <a:gd name="T30" fmla="*/ 163 w 1411"/>
              <a:gd name="T31" fmla="*/ 1412 h 1412"/>
              <a:gd name="T32" fmla="*/ 1248 w 1411"/>
              <a:gd name="T33" fmla="*/ 1412 h 1412"/>
              <a:gd name="T34" fmla="*/ 1411 w 1411"/>
              <a:gd name="T35" fmla="*/ 1249 h 1412"/>
              <a:gd name="T36" fmla="*/ 1411 w 1411"/>
              <a:gd name="T37" fmla="*/ 1032 h 1412"/>
              <a:gd name="T38" fmla="*/ 1302 w 1411"/>
              <a:gd name="T39" fmla="*/ 1032 h 1412"/>
              <a:gd name="T40" fmla="*/ 1302 w 1411"/>
              <a:gd name="T41" fmla="*/ 1249 h 1412"/>
              <a:gd name="T42" fmla="*/ 1248 w 1411"/>
              <a:gd name="T43" fmla="*/ 1303 h 1412"/>
              <a:gd name="T44" fmla="*/ 163 w 1411"/>
              <a:gd name="T45" fmla="*/ 1303 h 1412"/>
              <a:gd name="T46" fmla="*/ 108 w 1411"/>
              <a:gd name="T47" fmla="*/ 1249 h 1412"/>
              <a:gd name="T48" fmla="*/ 108 w 1411"/>
              <a:gd name="T49" fmla="*/ 1032 h 1412"/>
              <a:gd name="T50" fmla="*/ 0 w 1411"/>
              <a:gd name="T51" fmla="*/ 1032 h 1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11" h="1412">
                <a:moveTo>
                  <a:pt x="597" y="0"/>
                </a:moveTo>
                <a:cubicBezTo>
                  <a:pt x="507" y="0"/>
                  <a:pt x="434" y="73"/>
                  <a:pt x="434" y="163"/>
                </a:cubicBezTo>
                <a:lnTo>
                  <a:pt x="434" y="597"/>
                </a:lnTo>
                <a:lnTo>
                  <a:pt x="258" y="597"/>
                </a:lnTo>
                <a:cubicBezTo>
                  <a:pt x="181" y="597"/>
                  <a:pt x="165" y="611"/>
                  <a:pt x="230" y="677"/>
                </a:cubicBezTo>
                <a:lnTo>
                  <a:pt x="588" y="1033"/>
                </a:lnTo>
                <a:cubicBezTo>
                  <a:pt x="708" y="1153"/>
                  <a:pt x="706" y="1153"/>
                  <a:pt x="826" y="1033"/>
                </a:cubicBezTo>
                <a:lnTo>
                  <a:pt x="1182" y="677"/>
                </a:lnTo>
                <a:cubicBezTo>
                  <a:pt x="1248" y="611"/>
                  <a:pt x="1226" y="597"/>
                  <a:pt x="1157" y="597"/>
                </a:cubicBezTo>
                <a:lnTo>
                  <a:pt x="977" y="597"/>
                </a:lnTo>
                <a:lnTo>
                  <a:pt x="977" y="163"/>
                </a:lnTo>
                <a:cubicBezTo>
                  <a:pt x="977" y="73"/>
                  <a:pt x="904" y="0"/>
                  <a:pt x="814" y="0"/>
                </a:cubicBezTo>
                <a:lnTo>
                  <a:pt x="597" y="0"/>
                </a:lnTo>
                <a:close/>
                <a:moveTo>
                  <a:pt x="0" y="1032"/>
                </a:moveTo>
                <a:lnTo>
                  <a:pt x="0" y="1249"/>
                </a:lnTo>
                <a:cubicBezTo>
                  <a:pt x="0" y="1339"/>
                  <a:pt x="73" y="1412"/>
                  <a:pt x="163" y="1412"/>
                </a:cubicBezTo>
                <a:lnTo>
                  <a:pt x="1248" y="1412"/>
                </a:lnTo>
                <a:cubicBezTo>
                  <a:pt x="1338" y="1412"/>
                  <a:pt x="1411" y="1339"/>
                  <a:pt x="1411" y="1249"/>
                </a:cubicBezTo>
                <a:lnTo>
                  <a:pt x="1411" y="1032"/>
                </a:lnTo>
                <a:lnTo>
                  <a:pt x="1302" y="1032"/>
                </a:lnTo>
                <a:lnTo>
                  <a:pt x="1302" y="1249"/>
                </a:lnTo>
                <a:cubicBezTo>
                  <a:pt x="1302" y="1279"/>
                  <a:pt x="1278" y="1303"/>
                  <a:pt x="1248" y="1303"/>
                </a:cubicBezTo>
                <a:lnTo>
                  <a:pt x="163" y="1303"/>
                </a:lnTo>
                <a:cubicBezTo>
                  <a:pt x="133" y="1303"/>
                  <a:pt x="108" y="1279"/>
                  <a:pt x="108" y="1249"/>
                </a:cubicBezTo>
                <a:lnTo>
                  <a:pt x="108" y="1032"/>
                </a:lnTo>
                <a:lnTo>
                  <a:pt x="0" y="10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Share">
            <a:extLst>
              <a:ext uri="{FF2B5EF4-FFF2-40B4-BE49-F238E27FC236}">
                <a16:creationId xmlns:a16="http://schemas.microsoft.com/office/drawing/2014/main" id="{13C37293-68E4-429E-8C7D-AECCF8B7A5C4}"/>
              </a:ext>
            </a:extLst>
          </p:cNvPr>
          <p:cNvSpPr>
            <a:spLocks noChangeAspect="1"/>
          </p:cNvSpPr>
          <p:nvPr/>
        </p:nvSpPr>
        <p:spPr bwMode="auto">
          <a:xfrm>
            <a:off x="6036687" y="3478602"/>
            <a:ext cx="161925" cy="163512"/>
          </a:xfrm>
          <a:custGeom>
            <a:avLst/>
            <a:gdLst>
              <a:gd name="T0" fmla="*/ 1139 w 1411"/>
              <a:gd name="T1" fmla="*/ 0 h 1411"/>
              <a:gd name="T2" fmla="*/ 868 w 1411"/>
              <a:gd name="T3" fmla="*/ 271 h 1411"/>
              <a:gd name="T4" fmla="*/ 868 w 1411"/>
              <a:gd name="T5" fmla="*/ 285 h 1411"/>
              <a:gd name="T6" fmla="*/ 444 w 1411"/>
              <a:gd name="T7" fmla="*/ 498 h 1411"/>
              <a:gd name="T8" fmla="*/ 271 w 1411"/>
              <a:gd name="T9" fmla="*/ 434 h 1411"/>
              <a:gd name="T10" fmla="*/ 0 w 1411"/>
              <a:gd name="T11" fmla="*/ 705 h 1411"/>
              <a:gd name="T12" fmla="*/ 271 w 1411"/>
              <a:gd name="T13" fmla="*/ 976 h 1411"/>
              <a:gd name="T14" fmla="*/ 444 w 1411"/>
              <a:gd name="T15" fmla="*/ 912 h 1411"/>
              <a:gd name="T16" fmla="*/ 870 w 1411"/>
              <a:gd name="T17" fmla="*/ 1126 h 1411"/>
              <a:gd name="T18" fmla="*/ 868 w 1411"/>
              <a:gd name="T19" fmla="*/ 1139 h 1411"/>
              <a:gd name="T20" fmla="*/ 1139 w 1411"/>
              <a:gd name="T21" fmla="*/ 1411 h 1411"/>
              <a:gd name="T22" fmla="*/ 1411 w 1411"/>
              <a:gd name="T23" fmla="*/ 1139 h 1411"/>
              <a:gd name="T24" fmla="*/ 1139 w 1411"/>
              <a:gd name="T25" fmla="*/ 868 h 1411"/>
              <a:gd name="T26" fmla="*/ 966 w 1411"/>
              <a:gd name="T27" fmla="*/ 932 h 1411"/>
              <a:gd name="T28" fmla="*/ 542 w 1411"/>
              <a:gd name="T29" fmla="*/ 719 h 1411"/>
              <a:gd name="T30" fmla="*/ 542 w 1411"/>
              <a:gd name="T31" fmla="*/ 705 h 1411"/>
              <a:gd name="T32" fmla="*/ 541 w 1411"/>
              <a:gd name="T33" fmla="*/ 692 h 1411"/>
              <a:gd name="T34" fmla="*/ 966 w 1411"/>
              <a:gd name="T35" fmla="*/ 478 h 1411"/>
              <a:gd name="T36" fmla="*/ 1139 w 1411"/>
              <a:gd name="T37" fmla="*/ 542 h 1411"/>
              <a:gd name="T38" fmla="*/ 1411 w 1411"/>
              <a:gd name="T39" fmla="*/ 271 h 1411"/>
              <a:gd name="T40" fmla="*/ 1139 w 1411"/>
              <a:gd name="T41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11" h="1411">
                <a:moveTo>
                  <a:pt x="1139" y="0"/>
                </a:moveTo>
                <a:cubicBezTo>
                  <a:pt x="990" y="0"/>
                  <a:pt x="868" y="121"/>
                  <a:pt x="868" y="271"/>
                </a:cubicBezTo>
                <a:cubicBezTo>
                  <a:pt x="868" y="275"/>
                  <a:pt x="868" y="280"/>
                  <a:pt x="868" y="285"/>
                </a:cubicBezTo>
                <a:lnTo>
                  <a:pt x="444" y="498"/>
                </a:lnTo>
                <a:cubicBezTo>
                  <a:pt x="397" y="459"/>
                  <a:pt x="338" y="434"/>
                  <a:pt x="271" y="434"/>
                </a:cubicBezTo>
                <a:cubicBezTo>
                  <a:pt x="121" y="434"/>
                  <a:pt x="0" y="555"/>
                  <a:pt x="0" y="705"/>
                </a:cubicBezTo>
                <a:cubicBezTo>
                  <a:pt x="0" y="855"/>
                  <a:pt x="121" y="976"/>
                  <a:pt x="271" y="976"/>
                </a:cubicBezTo>
                <a:cubicBezTo>
                  <a:pt x="338" y="976"/>
                  <a:pt x="397" y="952"/>
                  <a:pt x="444" y="912"/>
                </a:cubicBezTo>
                <a:lnTo>
                  <a:pt x="870" y="1126"/>
                </a:lnTo>
                <a:cubicBezTo>
                  <a:pt x="870" y="1130"/>
                  <a:pt x="868" y="1135"/>
                  <a:pt x="868" y="1139"/>
                </a:cubicBezTo>
                <a:cubicBezTo>
                  <a:pt x="868" y="1289"/>
                  <a:pt x="990" y="1411"/>
                  <a:pt x="1139" y="1411"/>
                </a:cubicBezTo>
                <a:cubicBezTo>
                  <a:pt x="1289" y="1411"/>
                  <a:pt x="1411" y="1289"/>
                  <a:pt x="1411" y="1139"/>
                </a:cubicBezTo>
                <a:cubicBezTo>
                  <a:pt x="1411" y="989"/>
                  <a:pt x="1289" y="868"/>
                  <a:pt x="1139" y="868"/>
                </a:cubicBezTo>
                <a:cubicBezTo>
                  <a:pt x="1073" y="868"/>
                  <a:pt x="1014" y="893"/>
                  <a:pt x="966" y="932"/>
                </a:cubicBezTo>
                <a:lnTo>
                  <a:pt x="542" y="719"/>
                </a:lnTo>
                <a:cubicBezTo>
                  <a:pt x="543" y="714"/>
                  <a:pt x="542" y="710"/>
                  <a:pt x="542" y="705"/>
                </a:cubicBezTo>
                <a:cubicBezTo>
                  <a:pt x="542" y="700"/>
                  <a:pt x="541" y="696"/>
                  <a:pt x="541" y="692"/>
                </a:cubicBezTo>
                <a:lnTo>
                  <a:pt x="966" y="478"/>
                </a:lnTo>
                <a:cubicBezTo>
                  <a:pt x="1014" y="517"/>
                  <a:pt x="1073" y="542"/>
                  <a:pt x="1139" y="542"/>
                </a:cubicBezTo>
                <a:cubicBezTo>
                  <a:pt x="1289" y="542"/>
                  <a:pt x="1411" y="421"/>
                  <a:pt x="1411" y="271"/>
                </a:cubicBezTo>
                <a:cubicBezTo>
                  <a:pt x="1411" y="121"/>
                  <a:pt x="1289" y="0"/>
                  <a:pt x="113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4CD9293F-2E2A-46AA-9267-A07AE12CA477}"/>
              </a:ext>
            </a:extLst>
          </p:cNvPr>
          <p:cNvGrpSpPr/>
          <p:nvPr/>
        </p:nvGrpSpPr>
        <p:grpSpPr>
          <a:xfrm>
            <a:off x="2104737" y="4003228"/>
            <a:ext cx="591700" cy="399805"/>
            <a:chOff x="1631028" y="4568250"/>
            <a:chExt cx="591700" cy="399805"/>
          </a:xfrm>
        </p:grpSpPr>
        <p:sp>
          <p:nvSpPr>
            <p:cNvPr id="48" name="Play">
              <a:extLst>
                <a:ext uri="{FF2B5EF4-FFF2-40B4-BE49-F238E27FC236}">
                  <a16:creationId xmlns:a16="http://schemas.microsoft.com/office/drawing/2014/main" id="{9D4A6684-2DEB-4530-A720-12BDEE39CD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76872" y="4868042"/>
              <a:ext cx="100013" cy="100013"/>
            </a:xfrm>
            <a:custGeom>
              <a:avLst/>
              <a:gdLst>
                <a:gd name="T0" fmla="*/ 824 w 863"/>
                <a:gd name="T1" fmla="*/ 369 h 858"/>
                <a:gd name="T2" fmla="*/ 102 w 863"/>
                <a:gd name="T3" fmla="*/ 11 h 858"/>
                <a:gd name="T4" fmla="*/ 33 w 863"/>
                <a:gd name="T5" fmla="*/ 13 h 858"/>
                <a:gd name="T6" fmla="*/ 0 w 863"/>
                <a:gd name="T7" fmla="*/ 73 h 858"/>
                <a:gd name="T8" fmla="*/ 0 w 863"/>
                <a:gd name="T9" fmla="*/ 789 h 858"/>
                <a:gd name="T10" fmla="*/ 33 w 863"/>
                <a:gd name="T11" fmla="*/ 848 h 858"/>
                <a:gd name="T12" fmla="*/ 71 w 863"/>
                <a:gd name="T13" fmla="*/ 858 h 858"/>
                <a:gd name="T14" fmla="*/ 102 w 863"/>
                <a:gd name="T15" fmla="*/ 851 h 858"/>
                <a:gd name="T16" fmla="*/ 825 w 863"/>
                <a:gd name="T17" fmla="*/ 493 h 858"/>
                <a:gd name="T18" fmla="*/ 863 w 863"/>
                <a:gd name="T19" fmla="*/ 431 h 858"/>
                <a:gd name="T20" fmla="*/ 824 w 863"/>
                <a:gd name="T21" fmla="*/ 369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3" h="858">
                  <a:moveTo>
                    <a:pt x="824" y="369"/>
                  </a:moveTo>
                  <a:lnTo>
                    <a:pt x="102" y="11"/>
                  </a:lnTo>
                  <a:cubicBezTo>
                    <a:pt x="80" y="0"/>
                    <a:pt x="54" y="1"/>
                    <a:pt x="33" y="13"/>
                  </a:cubicBezTo>
                  <a:cubicBezTo>
                    <a:pt x="13" y="26"/>
                    <a:pt x="0" y="49"/>
                    <a:pt x="0" y="73"/>
                  </a:cubicBezTo>
                  <a:lnTo>
                    <a:pt x="0" y="789"/>
                  </a:lnTo>
                  <a:cubicBezTo>
                    <a:pt x="0" y="813"/>
                    <a:pt x="13" y="835"/>
                    <a:pt x="33" y="848"/>
                  </a:cubicBezTo>
                  <a:cubicBezTo>
                    <a:pt x="45" y="855"/>
                    <a:pt x="58" y="858"/>
                    <a:pt x="71" y="858"/>
                  </a:cubicBezTo>
                  <a:cubicBezTo>
                    <a:pt x="81" y="858"/>
                    <a:pt x="92" y="856"/>
                    <a:pt x="102" y="851"/>
                  </a:cubicBezTo>
                  <a:lnTo>
                    <a:pt x="825" y="493"/>
                  </a:lnTo>
                  <a:cubicBezTo>
                    <a:pt x="848" y="481"/>
                    <a:pt x="863" y="457"/>
                    <a:pt x="863" y="431"/>
                  </a:cubicBezTo>
                  <a:cubicBezTo>
                    <a:pt x="863" y="404"/>
                    <a:pt x="848" y="380"/>
                    <a:pt x="824" y="369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5A66A370-FA11-4198-8DB3-0241C6075458}"/>
                </a:ext>
              </a:extLst>
            </p:cNvPr>
            <p:cNvGrpSpPr/>
            <p:nvPr/>
          </p:nvGrpSpPr>
          <p:grpSpPr>
            <a:xfrm>
              <a:off x="1631028" y="4568250"/>
              <a:ext cx="591700" cy="223721"/>
              <a:chOff x="6893256" y="3440093"/>
              <a:chExt cx="591700" cy="223721"/>
            </a:xfrm>
          </p:grpSpPr>
          <p:sp>
            <p:nvSpPr>
              <p:cNvPr id="58" name="Tooltip">
                <a:extLst>
                  <a:ext uri="{FF2B5EF4-FFF2-40B4-BE49-F238E27FC236}">
                    <a16:creationId xmlns:a16="http://schemas.microsoft.com/office/drawing/2014/main" id="{1CC29011-C0CF-459A-B3FF-F2F69D65ABC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8EF684EE-B56C-4BBF-82F4-C35690971A7C}"/>
                  </a:ext>
                </a:extLst>
              </p:cNvPr>
              <p:cNvSpPr/>
              <p:nvPr/>
            </p:nvSpPr>
            <p:spPr>
              <a:xfrm>
                <a:off x="7007006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재생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A71C5122-91A8-4846-A42D-C58FC40D3C50}"/>
              </a:ext>
            </a:extLst>
          </p:cNvPr>
          <p:cNvGrpSpPr/>
          <p:nvPr/>
        </p:nvGrpSpPr>
        <p:grpSpPr>
          <a:xfrm>
            <a:off x="2725767" y="4003228"/>
            <a:ext cx="591700" cy="399805"/>
            <a:chOff x="2255868" y="4568250"/>
            <a:chExt cx="591700" cy="399805"/>
          </a:xfrm>
        </p:grpSpPr>
        <p:sp>
          <p:nvSpPr>
            <p:cNvPr id="49" name="Pause">
              <a:extLst>
                <a:ext uri="{FF2B5EF4-FFF2-40B4-BE49-F238E27FC236}">
                  <a16:creationId xmlns:a16="http://schemas.microsoft.com/office/drawing/2014/main" id="{D4474A59-B26C-498D-821B-A755B6651A2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508062" y="4868042"/>
              <a:ext cx="87313" cy="100013"/>
            </a:xfrm>
            <a:custGeom>
              <a:avLst/>
              <a:gdLst>
                <a:gd name="T0" fmla="*/ 55 w 760"/>
                <a:gd name="T1" fmla="*/ 0 h 868"/>
                <a:gd name="T2" fmla="*/ 0 w 760"/>
                <a:gd name="T3" fmla="*/ 54 h 868"/>
                <a:gd name="T4" fmla="*/ 0 w 760"/>
                <a:gd name="T5" fmla="*/ 814 h 868"/>
                <a:gd name="T6" fmla="*/ 55 w 760"/>
                <a:gd name="T7" fmla="*/ 868 h 868"/>
                <a:gd name="T8" fmla="*/ 218 w 760"/>
                <a:gd name="T9" fmla="*/ 868 h 868"/>
                <a:gd name="T10" fmla="*/ 272 w 760"/>
                <a:gd name="T11" fmla="*/ 814 h 868"/>
                <a:gd name="T12" fmla="*/ 272 w 760"/>
                <a:gd name="T13" fmla="*/ 54 h 868"/>
                <a:gd name="T14" fmla="*/ 218 w 760"/>
                <a:gd name="T15" fmla="*/ 0 h 868"/>
                <a:gd name="T16" fmla="*/ 55 w 760"/>
                <a:gd name="T17" fmla="*/ 0 h 868"/>
                <a:gd name="T18" fmla="*/ 543 w 760"/>
                <a:gd name="T19" fmla="*/ 0 h 868"/>
                <a:gd name="T20" fmla="*/ 489 w 760"/>
                <a:gd name="T21" fmla="*/ 54 h 868"/>
                <a:gd name="T22" fmla="*/ 489 w 760"/>
                <a:gd name="T23" fmla="*/ 814 h 868"/>
                <a:gd name="T24" fmla="*/ 543 w 760"/>
                <a:gd name="T25" fmla="*/ 868 h 868"/>
                <a:gd name="T26" fmla="*/ 706 w 760"/>
                <a:gd name="T27" fmla="*/ 868 h 868"/>
                <a:gd name="T28" fmla="*/ 760 w 760"/>
                <a:gd name="T29" fmla="*/ 814 h 868"/>
                <a:gd name="T30" fmla="*/ 760 w 760"/>
                <a:gd name="T31" fmla="*/ 54 h 868"/>
                <a:gd name="T32" fmla="*/ 706 w 760"/>
                <a:gd name="T33" fmla="*/ 0 h 868"/>
                <a:gd name="T34" fmla="*/ 543 w 760"/>
                <a:gd name="T35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0" h="868">
                  <a:moveTo>
                    <a:pt x="55" y="0"/>
                  </a:moveTo>
                  <a:cubicBezTo>
                    <a:pt x="25" y="0"/>
                    <a:pt x="0" y="24"/>
                    <a:pt x="0" y="54"/>
                  </a:cubicBezTo>
                  <a:lnTo>
                    <a:pt x="0" y="814"/>
                  </a:lnTo>
                  <a:cubicBezTo>
                    <a:pt x="0" y="844"/>
                    <a:pt x="25" y="868"/>
                    <a:pt x="55" y="868"/>
                  </a:cubicBezTo>
                  <a:lnTo>
                    <a:pt x="218" y="868"/>
                  </a:lnTo>
                  <a:cubicBezTo>
                    <a:pt x="247" y="868"/>
                    <a:pt x="272" y="844"/>
                    <a:pt x="272" y="814"/>
                  </a:cubicBezTo>
                  <a:lnTo>
                    <a:pt x="272" y="54"/>
                  </a:lnTo>
                  <a:cubicBezTo>
                    <a:pt x="272" y="24"/>
                    <a:pt x="247" y="0"/>
                    <a:pt x="218" y="0"/>
                  </a:cubicBezTo>
                  <a:lnTo>
                    <a:pt x="55" y="0"/>
                  </a:lnTo>
                  <a:close/>
                  <a:moveTo>
                    <a:pt x="543" y="0"/>
                  </a:moveTo>
                  <a:cubicBezTo>
                    <a:pt x="513" y="0"/>
                    <a:pt x="489" y="24"/>
                    <a:pt x="489" y="54"/>
                  </a:cubicBezTo>
                  <a:lnTo>
                    <a:pt x="489" y="814"/>
                  </a:lnTo>
                  <a:cubicBezTo>
                    <a:pt x="489" y="844"/>
                    <a:pt x="513" y="868"/>
                    <a:pt x="543" y="868"/>
                  </a:cubicBezTo>
                  <a:lnTo>
                    <a:pt x="706" y="868"/>
                  </a:lnTo>
                  <a:cubicBezTo>
                    <a:pt x="736" y="868"/>
                    <a:pt x="760" y="844"/>
                    <a:pt x="760" y="814"/>
                  </a:cubicBezTo>
                  <a:lnTo>
                    <a:pt x="760" y="54"/>
                  </a:lnTo>
                  <a:cubicBezTo>
                    <a:pt x="760" y="24"/>
                    <a:pt x="736" y="0"/>
                    <a:pt x="706" y="0"/>
                  </a:cubicBezTo>
                  <a:lnTo>
                    <a:pt x="54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9B616682-2391-492D-8231-0F385A261C49}"/>
                </a:ext>
              </a:extLst>
            </p:cNvPr>
            <p:cNvGrpSpPr/>
            <p:nvPr/>
          </p:nvGrpSpPr>
          <p:grpSpPr>
            <a:xfrm>
              <a:off x="2255868" y="4568250"/>
              <a:ext cx="591700" cy="223721"/>
              <a:chOff x="6893256" y="3440093"/>
              <a:chExt cx="591700" cy="223721"/>
            </a:xfrm>
          </p:grpSpPr>
          <p:sp>
            <p:nvSpPr>
              <p:cNvPr id="61" name="Tooltip">
                <a:extLst>
                  <a:ext uri="{FF2B5EF4-FFF2-40B4-BE49-F238E27FC236}">
                    <a16:creationId xmlns:a16="http://schemas.microsoft.com/office/drawing/2014/main" id="{33917600-5448-45D0-B6A7-6069F930CA1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62" name="직사각형 61">
                <a:extLst>
                  <a:ext uri="{FF2B5EF4-FFF2-40B4-BE49-F238E27FC236}">
                    <a16:creationId xmlns:a16="http://schemas.microsoft.com/office/drawing/2014/main" id="{B0F96343-4E90-4C5A-8D06-93CF261F8CCD}"/>
                  </a:ext>
                </a:extLst>
              </p:cNvPr>
              <p:cNvSpPr/>
              <p:nvPr/>
            </p:nvSpPr>
            <p:spPr>
              <a:xfrm>
                <a:off x="6917238" y="3440093"/>
                <a:ext cx="54374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일시정지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D41648F4-9CCA-4DBD-9054-5944EDFCA448}"/>
              </a:ext>
            </a:extLst>
          </p:cNvPr>
          <p:cNvGrpSpPr/>
          <p:nvPr/>
        </p:nvGrpSpPr>
        <p:grpSpPr>
          <a:xfrm>
            <a:off x="3346797" y="4003228"/>
            <a:ext cx="591700" cy="399805"/>
            <a:chOff x="2873088" y="4568250"/>
            <a:chExt cx="591700" cy="399805"/>
          </a:xfrm>
        </p:grpSpPr>
        <p:sp>
          <p:nvSpPr>
            <p:cNvPr id="50" name="Stop">
              <a:extLst>
                <a:ext uri="{FF2B5EF4-FFF2-40B4-BE49-F238E27FC236}">
                  <a16:creationId xmlns:a16="http://schemas.microsoft.com/office/drawing/2014/main" id="{79A55188-82C7-47A8-ABC2-7184D7330F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18932" y="4868042"/>
              <a:ext cx="100013" cy="100013"/>
            </a:xfrm>
            <a:custGeom>
              <a:avLst/>
              <a:gdLst>
                <a:gd name="T0" fmla="*/ 868 w 868"/>
                <a:gd name="T1" fmla="*/ 814 h 868"/>
                <a:gd name="T2" fmla="*/ 814 w 868"/>
                <a:gd name="T3" fmla="*/ 868 h 868"/>
                <a:gd name="T4" fmla="*/ 54 w 868"/>
                <a:gd name="T5" fmla="*/ 868 h 868"/>
                <a:gd name="T6" fmla="*/ 0 w 868"/>
                <a:gd name="T7" fmla="*/ 814 h 868"/>
                <a:gd name="T8" fmla="*/ 0 w 868"/>
                <a:gd name="T9" fmla="*/ 54 h 868"/>
                <a:gd name="T10" fmla="*/ 54 w 868"/>
                <a:gd name="T11" fmla="*/ 0 h 868"/>
                <a:gd name="T12" fmla="*/ 814 w 868"/>
                <a:gd name="T13" fmla="*/ 0 h 868"/>
                <a:gd name="T14" fmla="*/ 868 w 868"/>
                <a:gd name="T15" fmla="*/ 54 h 868"/>
                <a:gd name="T16" fmla="*/ 868 w 868"/>
                <a:gd name="T17" fmla="*/ 814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8" h="868">
                  <a:moveTo>
                    <a:pt x="868" y="814"/>
                  </a:moveTo>
                  <a:cubicBezTo>
                    <a:pt x="868" y="844"/>
                    <a:pt x="844" y="868"/>
                    <a:pt x="814" y="868"/>
                  </a:cubicBezTo>
                  <a:lnTo>
                    <a:pt x="54" y="868"/>
                  </a:lnTo>
                  <a:cubicBezTo>
                    <a:pt x="24" y="868"/>
                    <a:pt x="0" y="844"/>
                    <a:pt x="0" y="814"/>
                  </a:cubicBezTo>
                  <a:lnTo>
                    <a:pt x="0" y="54"/>
                  </a:lnTo>
                  <a:cubicBezTo>
                    <a:pt x="0" y="24"/>
                    <a:pt x="24" y="0"/>
                    <a:pt x="54" y="0"/>
                  </a:cubicBezTo>
                  <a:lnTo>
                    <a:pt x="814" y="0"/>
                  </a:lnTo>
                  <a:cubicBezTo>
                    <a:pt x="844" y="0"/>
                    <a:pt x="868" y="24"/>
                    <a:pt x="868" y="54"/>
                  </a:cubicBezTo>
                  <a:lnTo>
                    <a:pt x="868" y="814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9A270B8B-17CF-48CB-AEA5-339E984B2FC9}"/>
                </a:ext>
              </a:extLst>
            </p:cNvPr>
            <p:cNvGrpSpPr/>
            <p:nvPr/>
          </p:nvGrpSpPr>
          <p:grpSpPr>
            <a:xfrm>
              <a:off x="2873088" y="4568250"/>
              <a:ext cx="591700" cy="223721"/>
              <a:chOff x="6893256" y="3440093"/>
              <a:chExt cx="591700" cy="223721"/>
            </a:xfrm>
          </p:grpSpPr>
          <p:sp>
            <p:nvSpPr>
              <p:cNvPr id="64" name="Tooltip">
                <a:extLst>
                  <a:ext uri="{FF2B5EF4-FFF2-40B4-BE49-F238E27FC236}">
                    <a16:creationId xmlns:a16="http://schemas.microsoft.com/office/drawing/2014/main" id="{14320CCF-3215-4D56-8FE9-A411F6330C1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893256" y="3454526"/>
                <a:ext cx="591700" cy="209288"/>
              </a:xfrm>
              <a:custGeom>
                <a:avLst/>
                <a:gdLst>
                  <a:gd name="T0" fmla="*/ 1519 w 3039"/>
                  <a:gd name="T1" fmla="*/ 0 h 756"/>
                  <a:gd name="T2" fmla="*/ 1387 w 3039"/>
                  <a:gd name="T3" fmla="*/ 146 h 756"/>
                  <a:gd name="T4" fmla="*/ 123 w 3039"/>
                  <a:gd name="T5" fmla="*/ 146 h 756"/>
                  <a:gd name="T6" fmla="*/ 0 w 3039"/>
                  <a:gd name="T7" fmla="*/ 270 h 756"/>
                  <a:gd name="T8" fmla="*/ 0 w 3039"/>
                  <a:gd name="T9" fmla="*/ 632 h 756"/>
                  <a:gd name="T10" fmla="*/ 123 w 3039"/>
                  <a:gd name="T11" fmla="*/ 756 h 756"/>
                  <a:gd name="T12" fmla="*/ 2914 w 3039"/>
                  <a:gd name="T13" fmla="*/ 756 h 756"/>
                  <a:gd name="T14" fmla="*/ 3039 w 3039"/>
                  <a:gd name="T15" fmla="*/ 632 h 756"/>
                  <a:gd name="T16" fmla="*/ 3039 w 3039"/>
                  <a:gd name="T17" fmla="*/ 270 h 756"/>
                  <a:gd name="T18" fmla="*/ 2914 w 3039"/>
                  <a:gd name="T19" fmla="*/ 146 h 756"/>
                  <a:gd name="T20" fmla="*/ 1652 w 3039"/>
                  <a:gd name="T21" fmla="*/ 146 h 756"/>
                  <a:gd name="T22" fmla="*/ 1519 w 3039"/>
                  <a:gd name="T2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9" h="756">
                    <a:moveTo>
                      <a:pt x="1519" y="0"/>
                    </a:moveTo>
                    <a:lnTo>
                      <a:pt x="1387" y="146"/>
                    </a:lnTo>
                    <a:lnTo>
                      <a:pt x="123" y="146"/>
                    </a:lnTo>
                    <a:cubicBezTo>
                      <a:pt x="55" y="146"/>
                      <a:pt x="0" y="202"/>
                      <a:pt x="0" y="270"/>
                    </a:cubicBezTo>
                    <a:lnTo>
                      <a:pt x="0" y="632"/>
                    </a:lnTo>
                    <a:cubicBezTo>
                      <a:pt x="0" y="700"/>
                      <a:pt x="55" y="756"/>
                      <a:pt x="123" y="756"/>
                    </a:cubicBezTo>
                    <a:lnTo>
                      <a:pt x="2914" y="756"/>
                    </a:lnTo>
                    <a:cubicBezTo>
                      <a:pt x="2983" y="756"/>
                      <a:pt x="3039" y="700"/>
                      <a:pt x="3039" y="632"/>
                    </a:cubicBezTo>
                    <a:lnTo>
                      <a:pt x="3039" y="270"/>
                    </a:lnTo>
                    <a:cubicBezTo>
                      <a:pt x="3039" y="202"/>
                      <a:pt x="2983" y="146"/>
                      <a:pt x="2914" y="146"/>
                    </a:cubicBezTo>
                    <a:lnTo>
                      <a:pt x="1652" y="146"/>
                    </a:lnTo>
                    <a:lnTo>
                      <a:pt x="1519" y="0"/>
                    </a:lnTo>
                    <a:close/>
                  </a:path>
                </a:pathLst>
              </a:custGeom>
              <a:solidFill>
                <a:srgbClr val="FFA7A7"/>
              </a:solidFill>
              <a:ln w="6350" cap="flat" cmpd="sng" algn="ctr">
                <a:solidFill>
                  <a:srgbClr val="ED7D3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none" lIns="54864" tIns="73152" rIns="54864" bIns="27432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A9A9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프로필 버튼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FFA9A9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  <p:sp>
            <p:nvSpPr>
              <p:cNvPr id="65" name="직사각형 64">
                <a:extLst>
                  <a:ext uri="{FF2B5EF4-FFF2-40B4-BE49-F238E27FC236}">
                    <a16:creationId xmlns:a16="http://schemas.microsoft.com/office/drawing/2014/main" id="{F431D625-A70A-4796-8002-0F60C5B8BBAF}"/>
                  </a:ext>
                </a:extLst>
              </p:cNvPr>
              <p:cNvSpPr/>
              <p:nvPr/>
            </p:nvSpPr>
            <p:spPr>
              <a:xfrm>
                <a:off x="7007007" y="3440093"/>
                <a:ext cx="364203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prstClr val="white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정지</a:t>
                </a:r>
                <a:endParaRPr lang="en-US" altLang="ko-KR" sz="700" b="1" dirty="0">
                  <a:solidFill>
                    <a:prstClr val="white"/>
                  </a:solidFill>
                  <a:latin typeface="맑은 고딕" panose="020F0502020204030204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69" name="Google Shape;2188;p25">
            <a:extLst>
              <a:ext uri="{FF2B5EF4-FFF2-40B4-BE49-F238E27FC236}">
                <a16:creationId xmlns:a16="http://schemas.microsoft.com/office/drawing/2014/main" id="{E655A749-2D16-4116-B40C-E9BFB3E177B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0" name="Google Shape;2199;p25">
            <a:extLst>
              <a:ext uri="{FF2B5EF4-FFF2-40B4-BE49-F238E27FC236}">
                <a16:creationId xmlns:a16="http://schemas.microsoft.com/office/drawing/2014/main" id="{CB9F6BA4-643C-4070-A133-59969819523D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 뷰어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버튼 </a:t>
            </a:r>
            <a:r>
              <a:rPr lang="ko-KR" altLang="en-US" sz="800" dirty="0" err="1">
                <a:latin typeface="Malgun Gothic"/>
                <a:ea typeface="Malgun Gothic"/>
                <a:cs typeface="Malgun Gothic"/>
                <a:sym typeface="Malgun Gothic"/>
              </a:rPr>
              <a:t>툴팁</a:t>
            </a:r>
            <a:endParaRPr lang="ko-KR" altLang="en-US" sz="800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</p:spTree>
    <p:extLst>
      <p:ext uri="{BB962C8B-B14F-4D97-AF65-F5344CB8AC3E}">
        <p14:creationId xmlns:p14="http://schemas.microsoft.com/office/powerpoint/2010/main" val="2015765327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1041709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1024426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1036881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1118496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3049" y="3148987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61627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47996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927292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646640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340054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50121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403369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5930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456789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475571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99624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2169336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139" y="2160664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555213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78305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646750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69657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222906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2191817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911314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470156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413439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862373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3844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161183" y="5538640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1098919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1144745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5091857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D2A7E34B-26DD-475B-BBB9-33982BC58E45}"/>
              </a:ext>
            </a:extLst>
          </p:cNvPr>
          <p:cNvSpPr/>
          <p:nvPr/>
        </p:nvSpPr>
        <p:spPr>
          <a:xfrm>
            <a:off x="588988" y="5892021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D1C0629-C091-4C76-AE8E-262981FA9BD5}"/>
              </a:ext>
            </a:extLst>
          </p:cNvPr>
          <p:cNvSpPr/>
          <p:nvPr/>
        </p:nvSpPr>
        <p:spPr>
          <a:xfrm>
            <a:off x="4955144" y="1041709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81B3AA92-E109-4665-AE84-6D33B590DFBD}"/>
              </a:ext>
            </a:extLst>
          </p:cNvPr>
          <p:cNvSpPr/>
          <p:nvPr/>
        </p:nvSpPr>
        <p:spPr>
          <a:xfrm>
            <a:off x="4993240" y="1024426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C747A190-B07E-4E7C-A786-E2243C8C51B7}"/>
              </a:ext>
            </a:extLst>
          </p:cNvPr>
          <p:cNvSpPr/>
          <p:nvPr/>
        </p:nvSpPr>
        <p:spPr>
          <a:xfrm flipV="1">
            <a:off x="4955144" y="1036881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630D911B-BAD3-449A-9764-906F02FFC812}"/>
              </a:ext>
            </a:extLst>
          </p:cNvPr>
          <p:cNvGrpSpPr/>
          <p:nvPr/>
        </p:nvGrpSpPr>
        <p:grpSpPr>
          <a:xfrm>
            <a:off x="8097318" y="1118496"/>
            <a:ext cx="1055631" cy="216000"/>
            <a:chOff x="6311922" y="1383762"/>
            <a:chExt cx="1055631" cy="216000"/>
          </a:xfrm>
        </p:grpSpPr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06FD35E1-2EB7-4AF0-8B97-D9CF2891EBD7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136" name="Oval">
                <a:extLst>
                  <a:ext uri="{FF2B5EF4-FFF2-40B4-BE49-F238E27FC236}">
                    <a16:creationId xmlns:a16="http://schemas.microsoft.com/office/drawing/2014/main" id="{F21065F2-7C01-403C-9095-26EF3ED248D1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7" name="Oval">
                <a:extLst>
                  <a:ext uri="{FF2B5EF4-FFF2-40B4-BE49-F238E27FC236}">
                    <a16:creationId xmlns:a16="http://schemas.microsoft.com/office/drawing/2014/main" id="{21FC1B57-AD08-42E5-998A-020B92AB780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8" name="Oval">
                <a:extLst>
                  <a:ext uri="{FF2B5EF4-FFF2-40B4-BE49-F238E27FC236}">
                    <a16:creationId xmlns:a16="http://schemas.microsoft.com/office/drawing/2014/main" id="{EE0AC7E4-0522-4D8C-B43F-E4320D590B84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3" name="그래픽 132" descr="신호음 장치">
              <a:extLst>
                <a:ext uri="{FF2B5EF4-FFF2-40B4-BE49-F238E27FC236}">
                  <a16:creationId xmlns:a16="http://schemas.microsoft.com/office/drawing/2014/main" id="{D01898F4-A888-4547-879F-9ADBE2E03D2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134" name="Hamburger Button">
              <a:extLst>
                <a:ext uri="{FF2B5EF4-FFF2-40B4-BE49-F238E27FC236}">
                  <a16:creationId xmlns:a16="http://schemas.microsoft.com/office/drawing/2014/main" id="{816E635F-0C32-4D28-8592-33475AFC33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Search Icon">
              <a:extLst>
                <a:ext uri="{FF2B5EF4-FFF2-40B4-BE49-F238E27FC236}">
                  <a16:creationId xmlns:a16="http://schemas.microsoft.com/office/drawing/2014/main" id="{A435FAB8-E8EA-4842-9A60-636D675C617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9" name="그림 138">
            <a:extLst>
              <a:ext uri="{FF2B5EF4-FFF2-40B4-BE49-F238E27FC236}">
                <a16:creationId xmlns:a16="http://schemas.microsoft.com/office/drawing/2014/main" id="{BE8EDB5C-AB1C-4F1D-9B41-C5B0C5B6292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70709" y="3148987"/>
            <a:ext cx="1388054" cy="638946"/>
          </a:xfrm>
          <a:prstGeom prst="rect">
            <a:avLst/>
          </a:prstGeom>
        </p:spPr>
      </p:pic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11773860-0680-4390-84AC-C33C39BDBA09}"/>
              </a:ext>
            </a:extLst>
          </p:cNvPr>
          <p:cNvSpPr/>
          <p:nvPr/>
        </p:nvSpPr>
        <p:spPr>
          <a:xfrm>
            <a:off x="7222563" y="3616271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64E45094-C172-41F4-91DC-875521558B48}"/>
              </a:ext>
            </a:extLst>
          </p:cNvPr>
          <p:cNvSpPr/>
          <p:nvPr/>
        </p:nvSpPr>
        <p:spPr>
          <a:xfrm>
            <a:off x="7602474" y="3479963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Message">
            <a:extLst>
              <a:ext uri="{FF2B5EF4-FFF2-40B4-BE49-F238E27FC236}">
                <a16:creationId xmlns:a16="http://schemas.microsoft.com/office/drawing/2014/main" id="{1CDEDAEE-265D-48AC-A9EA-70C04AF8BF34}"/>
              </a:ext>
            </a:extLst>
          </p:cNvPr>
          <p:cNvSpPr/>
          <p:nvPr/>
        </p:nvSpPr>
        <p:spPr>
          <a:xfrm>
            <a:off x="6978181" y="3927292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143" name="Tip">
            <a:extLst>
              <a:ext uri="{FF2B5EF4-FFF2-40B4-BE49-F238E27FC236}">
                <a16:creationId xmlns:a16="http://schemas.microsoft.com/office/drawing/2014/main" id="{EDEC211F-A6A6-4946-B227-E3C7A7ADEED0}"/>
              </a:ext>
            </a:extLst>
          </p:cNvPr>
          <p:cNvSpPr>
            <a:spLocks/>
          </p:cNvSpPr>
          <p:nvPr/>
        </p:nvSpPr>
        <p:spPr bwMode="auto">
          <a:xfrm>
            <a:off x="9047960" y="4646640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144" name="Line">
            <a:extLst>
              <a:ext uri="{FF2B5EF4-FFF2-40B4-BE49-F238E27FC236}">
                <a16:creationId xmlns:a16="http://schemas.microsoft.com/office/drawing/2014/main" id="{E6D283CA-BA9B-4636-9D71-C04B9497A148}"/>
              </a:ext>
            </a:extLst>
          </p:cNvPr>
          <p:cNvCxnSpPr>
            <a:cxnSpLocks/>
          </p:cNvCxnSpPr>
          <p:nvPr/>
        </p:nvCxnSpPr>
        <p:spPr bwMode="auto">
          <a:xfrm>
            <a:off x="7091772" y="4340054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5" name="Picture 6" descr="성조기 마크 이미지 검색결과">
            <a:extLst>
              <a:ext uri="{FF2B5EF4-FFF2-40B4-BE49-F238E27FC236}">
                <a16:creationId xmlns:a16="http://schemas.microsoft.com/office/drawing/2014/main" id="{E245D53C-34E1-481E-95FF-BD5D23F5B1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77685" y="4501214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6" name="Picture 4" descr="태극마크 이미지 검색결과">
            <a:extLst>
              <a:ext uri="{FF2B5EF4-FFF2-40B4-BE49-F238E27FC236}">
                <a16:creationId xmlns:a16="http://schemas.microsoft.com/office/drawing/2014/main" id="{DF8881D7-7EFA-4DB3-8941-969222D76AA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8780718" y="4033698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132E3A7-C342-478D-BC65-8AA6BCC367D8}"/>
              </a:ext>
            </a:extLst>
          </p:cNvPr>
          <p:cNvSpPr/>
          <p:nvPr/>
        </p:nvSpPr>
        <p:spPr>
          <a:xfrm>
            <a:off x="6382259" y="4593097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4AA04207-8DA4-454A-B055-81B10E0B0CF7}"/>
              </a:ext>
            </a:extLst>
          </p:cNvPr>
          <p:cNvSpPr/>
          <p:nvPr/>
        </p:nvSpPr>
        <p:spPr>
          <a:xfrm>
            <a:off x="6762170" y="4456789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149" name="Track">
            <a:extLst>
              <a:ext uri="{FF2B5EF4-FFF2-40B4-BE49-F238E27FC236}">
                <a16:creationId xmlns:a16="http://schemas.microsoft.com/office/drawing/2014/main" id="{FBD590F9-AA1B-4CCF-ACB0-70553568E3BA}"/>
              </a:ext>
            </a:extLst>
          </p:cNvPr>
          <p:cNvCxnSpPr/>
          <p:nvPr/>
        </p:nvCxnSpPr>
        <p:spPr>
          <a:xfrm>
            <a:off x="9225426" y="1475571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F39FF84A-C087-4FDC-9708-EBF9B14F51DE}"/>
              </a:ext>
            </a:extLst>
          </p:cNvPr>
          <p:cNvGrpSpPr/>
          <p:nvPr/>
        </p:nvGrpSpPr>
        <p:grpSpPr>
          <a:xfrm>
            <a:off x="5038094" y="5911314"/>
            <a:ext cx="1862993" cy="225703"/>
            <a:chOff x="3390211" y="5837215"/>
            <a:chExt cx="1862993" cy="225703"/>
          </a:xfrm>
        </p:grpSpPr>
        <p:pic>
          <p:nvPicPr>
            <p:cNvPr id="165" name="그림 164">
              <a:extLst>
                <a:ext uri="{FF2B5EF4-FFF2-40B4-BE49-F238E27FC236}">
                  <a16:creationId xmlns:a16="http://schemas.microsoft.com/office/drawing/2014/main" id="{492D22B1-4251-4A12-8CDA-FDDCE3E8AB8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166" name="Attachment">
              <a:extLst>
                <a:ext uri="{FF2B5EF4-FFF2-40B4-BE49-F238E27FC236}">
                  <a16:creationId xmlns:a16="http://schemas.microsoft.com/office/drawing/2014/main" id="{78514BA1-6629-427D-9E09-74A0DCFC20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7" name="Medium Icons">
              <a:extLst>
                <a:ext uri="{FF2B5EF4-FFF2-40B4-BE49-F238E27FC236}">
                  <a16:creationId xmlns:a16="http://schemas.microsoft.com/office/drawing/2014/main" id="{2C1C41B7-7DCA-4776-8897-E8A50DD2B3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68" name="Crop">
              <a:extLst>
                <a:ext uri="{FF2B5EF4-FFF2-40B4-BE49-F238E27FC236}">
                  <a16:creationId xmlns:a16="http://schemas.microsoft.com/office/drawing/2014/main" id="{369B37DE-D601-4BC9-939F-7C07CE4D792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69" name="그래픽 168" descr="채우기 없는 활짝 웃는 얼굴">
              <a:extLst>
                <a:ext uri="{FF2B5EF4-FFF2-40B4-BE49-F238E27FC236}">
                  <a16:creationId xmlns:a16="http://schemas.microsoft.com/office/drawing/2014/main" id="{2965A839-36B2-4361-824D-48D06C11DA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170" name="그래픽 169" descr="전자 메일">
              <a:extLst>
                <a:ext uri="{FF2B5EF4-FFF2-40B4-BE49-F238E27FC236}">
                  <a16:creationId xmlns:a16="http://schemas.microsoft.com/office/drawing/2014/main" id="{EA68510D-3635-4885-8E1A-5E37FCC6BE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33548C38-EAF0-4075-85C2-F6DEBCA7C93A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172" name="Text Box">
                <a:extLst>
                  <a:ext uri="{FF2B5EF4-FFF2-40B4-BE49-F238E27FC236}">
                    <a16:creationId xmlns:a16="http://schemas.microsoft.com/office/drawing/2014/main" id="{54863541-A9BF-46E6-8C1A-86CBBF4A69C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174" name="Add">
                <a:extLst>
                  <a:ext uri="{FF2B5EF4-FFF2-40B4-BE49-F238E27FC236}">
                    <a16:creationId xmlns:a16="http://schemas.microsoft.com/office/drawing/2014/main" id="{2A880338-2939-457A-BD65-ADCD595667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0D710048-94A7-4AF3-9403-AE6D749356F4}"/>
              </a:ext>
            </a:extLst>
          </p:cNvPr>
          <p:cNvGrpSpPr/>
          <p:nvPr/>
        </p:nvGrpSpPr>
        <p:grpSpPr>
          <a:xfrm>
            <a:off x="5032945" y="1470156"/>
            <a:ext cx="4171564" cy="491552"/>
            <a:chOff x="3309890" y="1741008"/>
            <a:chExt cx="6411347" cy="491552"/>
          </a:xfrm>
        </p:grpSpPr>
        <p:sp>
          <p:nvSpPr>
            <p:cNvPr id="176" name="Password Box">
              <a:extLst>
                <a:ext uri="{FF2B5EF4-FFF2-40B4-BE49-F238E27FC236}">
                  <a16:creationId xmlns:a16="http://schemas.microsoft.com/office/drawing/2014/main" id="{605DA9A0-87AB-4032-B38F-A0C98FC0E9F9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1A48B036-5ABB-4CB7-A0DC-4F55C5ADFA42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178" name="Line">
                <a:extLst>
                  <a:ext uri="{FF2B5EF4-FFF2-40B4-BE49-F238E27FC236}">
                    <a16:creationId xmlns:a16="http://schemas.microsoft.com/office/drawing/2014/main" id="{B6BDFF85-9F62-444D-AA4E-1D40C269B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" name="Password Box">
                <a:extLst>
                  <a:ext uri="{FF2B5EF4-FFF2-40B4-BE49-F238E27FC236}">
                    <a16:creationId xmlns:a16="http://schemas.microsoft.com/office/drawing/2014/main" id="{F8D2EEC0-489B-4D25-9516-AF1BB6CF2214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181" name="Line">
            <a:extLst>
              <a:ext uri="{FF2B5EF4-FFF2-40B4-BE49-F238E27FC236}">
                <a16:creationId xmlns:a16="http://schemas.microsoft.com/office/drawing/2014/main" id="{2C358DC1-E660-42B6-A062-D07B7676BFF5}"/>
              </a:ext>
            </a:extLst>
          </p:cNvPr>
          <p:cNvCxnSpPr>
            <a:cxnSpLocks/>
          </p:cNvCxnSpPr>
          <p:nvPr/>
        </p:nvCxnSpPr>
        <p:spPr bwMode="auto">
          <a:xfrm>
            <a:off x="5034086" y="5862373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F91795C9-5203-4F2B-B6EF-9676B0C7DC71}"/>
              </a:ext>
            </a:extLst>
          </p:cNvPr>
          <p:cNvSpPr/>
          <p:nvPr/>
        </p:nvSpPr>
        <p:spPr>
          <a:xfrm>
            <a:off x="5031004" y="53844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807B714A-5BF3-4DAC-B2F6-226935730762}"/>
              </a:ext>
            </a:extLst>
          </p:cNvPr>
          <p:cNvGrpSpPr/>
          <p:nvPr/>
        </p:nvGrpSpPr>
        <p:grpSpPr>
          <a:xfrm>
            <a:off x="5066754" y="1098919"/>
            <a:ext cx="1889926" cy="258628"/>
            <a:chOff x="4854356" y="5097357"/>
            <a:chExt cx="1889926" cy="258628"/>
          </a:xfrm>
        </p:grpSpPr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473D634F-307D-4E44-9815-68C9F17A2BA9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F9990C6D-9F41-45F2-AF04-E48320D4C78E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187" name="그룹 186">
                <a:extLst>
                  <a:ext uri="{FF2B5EF4-FFF2-40B4-BE49-F238E27FC236}">
                    <a16:creationId xmlns:a16="http://schemas.microsoft.com/office/drawing/2014/main" id="{E944134A-906E-4636-B4A9-F3DF9AF102AF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191" name="그림 190">
                  <a:extLst>
                    <a:ext uri="{FF2B5EF4-FFF2-40B4-BE49-F238E27FC236}">
                      <a16:creationId xmlns:a16="http://schemas.microsoft.com/office/drawing/2014/main" id="{FA7CDAC6-D8C4-4B4E-83AE-B0352278AE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2" name="그림 191">
                  <a:extLst>
                    <a:ext uri="{FF2B5EF4-FFF2-40B4-BE49-F238E27FC236}">
                      <a16:creationId xmlns:a16="http://schemas.microsoft.com/office/drawing/2014/main" id="{C310E66A-65B8-4FA9-9D1E-F88824E5BF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188" name="그룹 187">
                <a:extLst>
                  <a:ext uri="{FF2B5EF4-FFF2-40B4-BE49-F238E27FC236}">
                    <a16:creationId xmlns:a16="http://schemas.microsoft.com/office/drawing/2014/main" id="{45E81AA3-AE29-4C78-AB69-29A999737DC1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189" name="그림 188">
                  <a:extLst>
                    <a:ext uri="{FF2B5EF4-FFF2-40B4-BE49-F238E27FC236}">
                      <a16:creationId xmlns:a16="http://schemas.microsoft.com/office/drawing/2014/main" id="{33F981B6-0DA0-4D90-B3F8-9B6DBF174E1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190" name="그림 189">
                  <a:extLst>
                    <a:ext uri="{FF2B5EF4-FFF2-40B4-BE49-F238E27FC236}">
                      <a16:creationId xmlns:a16="http://schemas.microsoft.com/office/drawing/2014/main" id="{F7B97B45-C4D6-4C26-AB42-4B2DACEB694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93" name="User">
            <a:extLst>
              <a:ext uri="{FF2B5EF4-FFF2-40B4-BE49-F238E27FC236}">
                <a16:creationId xmlns:a16="http://schemas.microsoft.com/office/drawing/2014/main" id="{D8915117-56DB-479B-957F-432969973AB5}"/>
              </a:ext>
            </a:extLst>
          </p:cNvPr>
          <p:cNvSpPr>
            <a:spLocks noChangeAspect="1"/>
          </p:cNvSpPr>
          <p:nvPr/>
        </p:nvSpPr>
        <p:spPr bwMode="auto">
          <a:xfrm>
            <a:off x="8590288" y="1144745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1" name="Card">
            <a:extLst>
              <a:ext uri="{FF2B5EF4-FFF2-40B4-BE49-F238E27FC236}">
                <a16:creationId xmlns:a16="http://schemas.microsoft.com/office/drawing/2014/main" id="{8A4E01A0-CB2C-4D7C-B8A2-68C5C494C976}"/>
              </a:ext>
            </a:extLst>
          </p:cNvPr>
          <p:cNvSpPr/>
          <p:nvPr/>
        </p:nvSpPr>
        <p:spPr>
          <a:xfrm>
            <a:off x="4987272" y="4899025"/>
            <a:ext cx="4215057" cy="486686"/>
          </a:xfrm>
          <a:prstGeom prst="roundRect">
            <a:avLst>
              <a:gd name="adj" fmla="val 1433"/>
            </a:avLst>
          </a:prstGeom>
          <a:solidFill>
            <a:srgbClr val="A6A6A6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202" name="그래픽 201" descr="방향">
            <a:extLst>
              <a:ext uri="{FF2B5EF4-FFF2-40B4-BE49-F238E27FC236}">
                <a16:creationId xmlns:a16="http://schemas.microsoft.com/office/drawing/2014/main" id="{4685FE66-5C3C-4916-8512-EEF967FE5B1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8948843" y="5538640"/>
            <a:ext cx="220824" cy="220824"/>
          </a:xfrm>
          <a:prstGeom prst="rect">
            <a:avLst/>
          </a:prstGeom>
        </p:spPr>
      </p:pic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6B4066D8-AB90-49AD-9066-5CE200850C39}"/>
              </a:ext>
            </a:extLst>
          </p:cNvPr>
          <p:cNvGrpSpPr/>
          <p:nvPr/>
        </p:nvGrpSpPr>
        <p:grpSpPr>
          <a:xfrm>
            <a:off x="5182663" y="4967792"/>
            <a:ext cx="3636538" cy="349152"/>
            <a:chOff x="1576234" y="5438464"/>
            <a:chExt cx="3636538" cy="349152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8646B760-50E4-4077-B209-2B63B2655228}"/>
                </a:ext>
              </a:extLst>
            </p:cNvPr>
            <p:cNvGrpSpPr/>
            <p:nvPr/>
          </p:nvGrpSpPr>
          <p:grpSpPr>
            <a:xfrm>
              <a:off x="1601622" y="5438464"/>
              <a:ext cx="3611150" cy="336634"/>
              <a:chOff x="11046174" y="4433132"/>
              <a:chExt cx="3611150" cy="336634"/>
            </a:xfrm>
          </p:grpSpPr>
          <p:grpSp>
            <p:nvGrpSpPr>
              <p:cNvPr id="215" name="Profile Picture">
                <a:extLst>
                  <a:ext uri="{FF2B5EF4-FFF2-40B4-BE49-F238E27FC236}">
                    <a16:creationId xmlns:a16="http://schemas.microsoft.com/office/drawing/2014/main" id="{BC62B2C9-2924-4519-8A8C-D784281DFDB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046174" y="4433132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62495406-D660-4ACA-95B8-B63E0F1291A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B8D0BB3D-B2AE-4C8A-8BC3-B4F7BDEDDA8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0FCAFE1A-2DCD-44E4-BDC0-C817E00313A4}"/>
                  </a:ext>
                </a:extLst>
              </p:cNvPr>
              <p:cNvSpPr/>
              <p:nvPr/>
            </p:nvSpPr>
            <p:spPr>
              <a:xfrm>
                <a:off x="12137324" y="4453736"/>
                <a:ext cx="2520000" cy="30777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안녕하세요</a:t>
                </a: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! 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주간보고서를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금일까지 전달해 주시기 바랍니다</a:t>
                </a:r>
                <a:endParaRPr kumimoji="1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212" name="타원 211">
              <a:extLst>
                <a:ext uri="{FF2B5EF4-FFF2-40B4-BE49-F238E27FC236}">
                  <a16:creationId xmlns:a16="http://schemas.microsoft.com/office/drawing/2014/main" id="{B193CC9C-2D43-4AD4-A301-3346B1E889A2}"/>
                </a:ext>
              </a:extLst>
            </p:cNvPr>
            <p:cNvSpPr/>
            <p:nvPr/>
          </p:nvSpPr>
          <p:spPr>
            <a:xfrm>
              <a:off x="1576234" y="5442141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13" name="그래픽 212" descr="스마트폰">
              <a:extLst>
                <a:ext uri="{FF2B5EF4-FFF2-40B4-BE49-F238E27FC236}">
                  <a16:creationId xmlns:a16="http://schemas.microsoft.com/office/drawing/2014/main" id="{D39D35A0-2706-4A71-9BC4-3FED8897E5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05394" y="5643616"/>
              <a:ext cx="144000" cy="144000"/>
            </a:xfrm>
            <a:prstGeom prst="rect">
              <a:avLst/>
            </a:prstGeom>
          </p:spPr>
        </p:pic>
      </p:grp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59C83708-A9C1-4DFF-834C-FB001E523661}"/>
              </a:ext>
            </a:extLst>
          </p:cNvPr>
          <p:cNvSpPr/>
          <p:nvPr/>
        </p:nvSpPr>
        <p:spPr>
          <a:xfrm>
            <a:off x="5507107" y="5026952"/>
            <a:ext cx="801823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65000"/>
                    <a:lumOff val="3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65000"/>
                  <a:lumOff val="35000"/>
                </a:srgb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221" name="Line">
            <a:extLst>
              <a:ext uri="{FF2B5EF4-FFF2-40B4-BE49-F238E27FC236}">
                <a16:creationId xmlns:a16="http://schemas.microsoft.com/office/drawing/2014/main" id="{A4A155BA-C6FC-4B93-9BA1-E840C6FFC98D}"/>
              </a:ext>
            </a:extLst>
          </p:cNvPr>
          <p:cNvCxnSpPr>
            <a:cxnSpLocks/>
          </p:cNvCxnSpPr>
          <p:nvPr/>
        </p:nvCxnSpPr>
        <p:spPr bwMode="auto">
          <a:xfrm>
            <a:off x="5011771" y="5413439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D7A87341-7621-4389-B365-2018185436EC}"/>
              </a:ext>
            </a:extLst>
          </p:cNvPr>
          <p:cNvGrpSpPr/>
          <p:nvPr/>
        </p:nvGrpSpPr>
        <p:grpSpPr>
          <a:xfrm>
            <a:off x="8869637" y="5007304"/>
            <a:ext cx="270128" cy="270128"/>
            <a:chOff x="5476421" y="3512858"/>
            <a:chExt cx="924232" cy="924232"/>
          </a:xfrm>
        </p:grpSpPr>
        <p:sp>
          <p:nvSpPr>
            <p:cNvPr id="223" name="Oval">
              <a:extLst>
                <a:ext uri="{FF2B5EF4-FFF2-40B4-BE49-F238E27FC236}">
                  <a16:creationId xmlns:a16="http://schemas.microsoft.com/office/drawing/2014/main" id="{85EFB30E-9390-4067-8C2C-C78C491B88CF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24" name="그룹 223">
              <a:extLst>
                <a:ext uri="{FF2B5EF4-FFF2-40B4-BE49-F238E27FC236}">
                  <a16:creationId xmlns:a16="http://schemas.microsoft.com/office/drawing/2014/main" id="{0155D288-F487-4925-8C50-615761D355FA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327" name="Chevron Down">
                <a:extLst>
                  <a:ext uri="{FF2B5EF4-FFF2-40B4-BE49-F238E27FC236}">
                    <a16:creationId xmlns:a16="http://schemas.microsoft.com/office/drawing/2014/main" id="{0DD9D877-3DD3-4159-B6CC-16C8155EE8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rgbClr val="A6A6A6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9" name="Horizontal Line">
                <a:extLst>
                  <a:ext uri="{FF2B5EF4-FFF2-40B4-BE49-F238E27FC236}">
                    <a16:creationId xmlns:a16="http://schemas.microsoft.com/office/drawing/2014/main" id="{10A19A90-0AC1-430A-BF96-AD89D5939C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rgbClr val="A6A6A6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18529254"/>
              </p:ext>
            </p:extLst>
          </p:nvPr>
        </p:nvGraphicFramePr>
        <p:xfrm>
          <a:off x="571314" y="6268411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입력 영역 하단의 화면 캡쳐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제시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45051831"/>
              </p:ext>
            </p:extLst>
          </p:nvPr>
        </p:nvGraphicFramePr>
        <p:xfrm>
          <a:off x="5257614" y="6268411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 버튼 클릭 시 캡쳐 프로그램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94" name="Tooltip">
            <a:extLst>
              <a:ext uri="{FF2B5EF4-FFF2-40B4-BE49-F238E27FC236}">
                <a16:creationId xmlns:a16="http://schemas.microsoft.com/office/drawing/2014/main" id="{A2863A49-E7AB-4F4C-AF95-130AE0A282AD}"/>
              </a:ext>
            </a:extLst>
          </p:cNvPr>
          <p:cNvSpPr>
            <a:spLocks/>
          </p:cNvSpPr>
          <p:nvPr/>
        </p:nvSpPr>
        <p:spPr bwMode="auto">
          <a:xfrm flipV="1">
            <a:off x="455844" y="5678461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6" name="타원 195">
            <a:extLst>
              <a:ext uri="{FF2B5EF4-FFF2-40B4-BE49-F238E27FC236}">
                <a16:creationId xmlns:a16="http://schemas.microsoft.com/office/drawing/2014/main" id="{DB66E73A-2391-41A3-8388-65EFDA351856}"/>
              </a:ext>
            </a:extLst>
          </p:cNvPr>
          <p:cNvSpPr>
            <a:spLocks noChangeAspect="1"/>
          </p:cNvSpPr>
          <p:nvPr/>
        </p:nvSpPr>
        <p:spPr>
          <a:xfrm>
            <a:off x="362194" y="54913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0F9B441B-2654-459B-A3A4-0A3733CAE610}"/>
              </a:ext>
            </a:extLst>
          </p:cNvPr>
          <p:cNvSpPr/>
          <p:nvPr/>
        </p:nvSpPr>
        <p:spPr>
          <a:xfrm>
            <a:off x="4955143" y="1045347"/>
            <a:ext cx="4299749" cy="5153887"/>
          </a:xfrm>
          <a:prstGeom prst="rect">
            <a:avLst/>
          </a:prstGeom>
          <a:solidFill>
            <a:srgbClr val="FFFFFF">
              <a:alpha val="58039"/>
            </a:srgb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13" name="직사각형 312">
            <a:extLst>
              <a:ext uri="{FF2B5EF4-FFF2-40B4-BE49-F238E27FC236}">
                <a16:creationId xmlns:a16="http://schemas.microsoft.com/office/drawing/2014/main" id="{C0487363-575E-43BC-8A90-A47773EC05C6}"/>
              </a:ext>
            </a:extLst>
          </p:cNvPr>
          <p:cNvSpPr/>
          <p:nvPr/>
        </p:nvSpPr>
        <p:spPr>
          <a:xfrm>
            <a:off x="5513867" y="1996241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ACE6970A-CEFF-4346-9D87-4A52A9F6EE80}"/>
              </a:ext>
            </a:extLst>
          </p:cNvPr>
          <p:cNvGrpSpPr/>
          <p:nvPr/>
        </p:nvGrpSpPr>
        <p:grpSpPr>
          <a:xfrm>
            <a:off x="5545118" y="2169336"/>
            <a:ext cx="2152898" cy="777648"/>
            <a:chOff x="8495017" y="1854960"/>
            <a:chExt cx="1318966" cy="777648"/>
          </a:xfrm>
        </p:grpSpPr>
        <p:sp>
          <p:nvSpPr>
            <p:cNvPr id="315" name="Message">
              <a:extLst>
                <a:ext uri="{FF2B5EF4-FFF2-40B4-BE49-F238E27FC236}">
                  <a16:creationId xmlns:a16="http://schemas.microsoft.com/office/drawing/2014/main" id="{A34036A6-24BD-469E-8C4A-8E5283070ACA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316" name="Tip">
              <a:extLst>
                <a:ext uri="{FF2B5EF4-FFF2-40B4-BE49-F238E27FC236}">
                  <a16:creationId xmlns:a16="http://schemas.microsoft.com/office/drawing/2014/main" id="{059531C9-9654-408B-82DD-2F765846E9A4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317" name="그림 316">
            <a:extLst>
              <a:ext uri="{FF2B5EF4-FFF2-40B4-BE49-F238E27FC236}">
                <a16:creationId xmlns:a16="http://schemas.microsoft.com/office/drawing/2014/main" id="{84D58C12-DA77-4DE6-B8BC-2D8E80A7911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75799" y="2160664"/>
            <a:ext cx="457200" cy="438150"/>
          </a:xfrm>
          <a:prstGeom prst="ellipse">
            <a:avLst/>
          </a:prstGeom>
        </p:spPr>
      </p:pic>
      <p:cxnSp>
        <p:nvCxnSpPr>
          <p:cNvPr id="318" name="Line">
            <a:extLst>
              <a:ext uri="{FF2B5EF4-FFF2-40B4-BE49-F238E27FC236}">
                <a16:creationId xmlns:a16="http://schemas.microsoft.com/office/drawing/2014/main" id="{D068B718-2709-4572-A1F0-A4AD5FB8B794}"/>
              </a:ext>
            </a:extLst>
          </p:cNvPr>
          <p:cNvCxnSpPr>
            <a:cxnSpLocks/>
          </p:cNvCxnSpPr>
          <p:nvPr/>
        </p:nvCxnSpPr>
        <p:spPr bwMode="auto">
          <a:xfrm>
            <a:off x="5680795" y="2555213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288666FA-4F4F-4D23-A9ED-78D818DA5CA4}"/>
              </a:ext>
            </a:extLst>
          </p:cNvPr>
          <p:cNvSpPr/>
          <p:nvPr/>
        </p:nvSpPr>
        <p:spPr>
          <a:xfrm>
            <a:off x="7664676" y="2783058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17726F5E-1407-457C-9992-D7FB6830AD74}"/>
              </a:ext>
            </a:extLst>
          </p:cNvPr>
          <p:cNvSpPr/>
          <p:nvPr/>
        </p:nvSpPr>
        <p:spPr>
          <a:xfrm>
            <a:off x="7664676" y="2646750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321" name="Picture 6" descr="성조기 마크 이미지 검색결과">
            <a:extLst>
              <a:ext uri="{FF2B5EF4-FFF2-40B4-BE49-F238E27FC236}">
                <a16:creationId xmlns:a16="http://schemas.microsoft.com/office/drawing/2014/main" id="{93FD57AC-425E-41C2-8D68-D21EB7D118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4412" y="2696578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2" name="Picture 4" descr="태극마크 이미지 검색결과">
            <a:extLst>
              <a:ext uri="{FF2B5EF4-FFF2-40B4-BE49-F238E27FC236}">
                <a16:creationId xmlns:a16="http://schemas.microsoft.com/office/drawing/2014/main" id="{0C95FD80-A173-4AB0-89FC-BAB890BF00B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7427445" y="2229062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23" name="그룹 322">
            <a:extLst>
              <a:ext uri="{FF2B5EF4-FFF2-40B4-BE49-F238E27FC236}">
                <a16:creationId xmlns:a16="http://schemas.microsoft.com/office/drawing/2014/main" id="{0AB45F48-08BF-42E5-AE15-315FA1CBF73C}"/>
              </a:ext>
            </a:extLst>
          </p:cNvPr>
          <p:cNvGrpSpPr/>
          <p:nvPr/>
        </p:nvGrpSpPr>
        <p:grpSpPr>
          <a:xfrm>
            <a:off x="7738841" y="2191817"/>
            <a:ext cx="39506" cy="140236"/>
            <a:chOff x="2951181" y="1858442"/>
            <a:chExt cx="39506" cy="140236"/>
          </a:xfrm>
        </p:grpSpPr>
        <p:sp>
          <p:nvSpPr>
            <p:cNvPr id="324" name="Oval">
              <a:extLst>
                <a:ext uri="{FF2B5EF4-FFF2-40B4-BE49-F238E27FC236}">
                  <a16:creationId xmlns:a16="http://schemas.microsoft.com/office/drawing/2014/main" id="{AB0D6F49-641A-447C-B0DA-22B0AD3F0FBC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25" name="Oval">
              <a:extLst>
                <a:ext uri="{FF2B5EF4-FFF2-40B4-BE49-F238E27FC236}">
                  <a16:creationId xmlns:a16="http://schemas.microsoft.com/office/drawing/2014/main" id="{CE19EC00-AE1C-4C82-AA1D-C69A4E271DEE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26" name="Oval">
              <a:extLst>
                <a:ext uri="{FF2B5EF4-FFF2-40B4-BE49-F238E27FC236}">
                  <a16:creationId xmlns:a16="http://schemas.microsoft.com/office/drawing/2014/main" id="{CAFA625C-B224-47B5-AD20-30337157D3E3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28" name="직사각형 327">
            <a:extLst>
              <a:ext uri="{FF2B5EF4-FFF2-40B4-BE49-F238E27FC236}">
                <a16:creationId xmlns:a16="http://schemas.microsoft.com/office/drawing/2014/main" id="{0C276721-7895-4CFA-A8E2-AE498652229D}"/>
              </a:ext>
            </a:extLst>
          </p:cNvPr>
          <p:cNvSpPr/>
          <p:nvPr/>
        </p:nvSpPr>
        <p:spPr>
          <a:xfrm>
            <a:off x="5029201" y="1952626"/>
            <a:ext cx="3228974" cy="1104900"/>
          </a:xfrm>
          <a:prstGeom prst="rect">
            <a:avLst/>
          </a:prstGeom>
          <a:noFill/>
          <a:ln w="3175" cap="flat" cmpd="sng" algn="ctr">
            <a:solidFill>
              <a:srgbClr val="0070C0"/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1" name="Cross Cursor">
            <a:extLst>
              <a:ext uri="{FF2B5EF4-FFF2-40B4-BE49-F238E27FC236}">
                <a16:creationId xmlns:a16="http://schemas.microsoft.com/office/drawing/2014/main" id="{5912BF28-7136-416E-83C6-243AEFEBAE15}"/>
              </a:ext>
            </a:extLst>
          </p:cNvPr>
          <p:cNvSpPr>
            <a:spLocks noChangeAspect="1"/>
          </p:cNvSpPr>
          <p:nvPr/>
        </p:nvSpPr>
        <p:spPr bwMode="auto">
          <a:xfrm>
            <a:off x="8174425" y="2978929"/>
            <a:ext cx="167332" cy="167332"/>
          </a:xfrm>
          <a:custGeom>
            <a:avLst/>
            <a:gdLst>
              <a:gd name="T0" fmla="*/ 114 w 252"/>
              <a:gd name="T1" fmla="*/ 0 h 252"/>
              <a:gd name="T2" fmla="*/ 114 w 252"/>
              <a:gd name="T3" fmla="*/ 113 h 252"/>
              <a:gd name="T4" fmla="*/ 0 w 252"/>
              <a:gd name="T5" fmla="*/ 113 h 252"/>
              <a:gd name="T6" fmla="*/ 0 w 252"/>
              <a:gd name="T7" fmla="*/ 138 h 252"/>
              <a:gd name="T8" fmla="*/ 114 w 252"/>
              <a:gd name="T9" fmla="*/ 138 h 252"/>
              <a:gd name="T10" fmla="*/ 114 w 252"/>
              <a:gd name="T11" fmla="*/ 252 h 252"/>
              <a:gd name="T12" fmla="*/ 138 w 252"/>
              <a:gd name="T13" fmla="*/ 252 h 252"/>
              <a:gd name="T14" fmla="*/ 138 w 252"/>
              <a:gd name="T15" fmla="*/ 138 h 252"/>
              <a:gd name="T16" fmla="*/ 252 w 252"/>
              <a:gd name="T17" fmla="*/ 138 h 252"/>
              <a:gd name="T18" fmla="*/ 252 w 252"/>
              <a:gd name="T19" fmla="*/ 113 h 252"/>
              <a:gd name="T20" fmla="*/ 138 w 252"/>
              <a:gd name="T21" fmla="*/ 113 h 252"/>
              <a:gd name="T22" fmla="*/ 138 w 252"/>
              <a:gd name="T23" fmla="*/ 0 h 252"/>
              <a:gd name="T24" fmla="*/ 114 w 252"/>
              <a:gd name="T25" fmla="*/ 0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2" h="252">
                <a:moveTo>
                  <a:pt x="114" y="0"/>
                </a:moveTo>
                <a:lnTo>
                  <a:pt x="114" y="113"/>
                </a:lnTo>
                <a:lnTo>
                  <a:pt x="0" y="113"/>
                </a:lnTo>
                <a:lnTo>
                  <a:pt x="0" y="138"/>
                </a:lnTo>
                <a:lnTo>
                  <a:pt x="114" y="138"/>
                </a:lnTo>
                <a:lnTo>
                  <a:pt x="114" y="252"/>
                </a:lnTo>
                <a:lnTo>
                  <a:pt x="138" y="252"/>
                </a:lnTo>
                <a:lnTo>
                  <a:pt x="138" y="138"/>
                </a:lnTo>
                <a:lnTo>
                  <a:pt x="252" y="138"/>
                </a:lnTo>
                <a:lnTo>
                  <a:pt x="252" y="113"/>
                </a:lnTo>
                <a:lnTo>
                  <a:pt x="138" y="113"/>
                </a:lnTo>
                <a:lnTo>
                  <a:pt x="138" y="0"/>
                </a:lnTo>
                <a:lnTo>
                  <a:pt x="1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2" name="사각형: 둥근 모서리 331">
            <a:extLst>
              <a:ext uri="{FF2B5EF4-FFF2-40B4-BE49-F238E27FC236}">
                <a16:creationId xmlns:a16="http://schemas.microsoft.com/office/drawing/2014/main" id="{9F455905-794A-45B2-8624-E8884B03BC62}"/>
              </a:ext>
            </a:extLst>
          </p:cNvPr>
          <p:cNvSpPr/>
          <p:nvPr/>
        </p:nvSpPr>
        <p:spPr>
          <a:xfrm>
            <a:off x="4903812" y="1815320"/>
            <a:ext cx="3516287" cy="1423179"/>
          </a:xfrm>
          <a:prstGeom prst="roundRect">
            <a:avLst>
              <a:gd name="adj" fmla="val 5289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33" name="타원 332">
            <a:extLst>
              <a:ext uri="{FF2B5EF4-FFF2-40B4-BE49-F238E27FC236}">
                <a16:creationId xmlns:a16="http://schemas.microsoft.com/office/drawing/2014/main" id="{9B32D8CD-51C8-4876-8058-3597A1DD6877}"/>
              </a:ext>
            </a:extLst>
          </p:cNvPr>
          <p:cNvSpPr>
            <a:spLocks noChangeAspect="1"/>
          </p:cNvSpPr>
          <p:nvPr/>
        </p:nvSpPr>
        <p:spPr>
          <a:xfrm>
            <a:off x="4789569" y="173354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34" name="직사각형 333">
            <a:extLst>
              <a:ext uri="{FF2B5EF4-FFF2-40B4-BE49-F238E27FC236}">
                <a16:creationId xmlns:a16="http://schemas.microsoft.com/office/drawing/2014/main" id="{2731CC14-E568-44D1-A14C-E1C4BE0DE23A}"/>
              </a:ext>
            </a:extLst>
          </p:cNvPr>
          <p:cNvSpPr/>
          <p:nvPr/>
        </p:nvSpPr>
        <p:spPr>
          <a:xfrm>
            <a:off x="396098" y="5664028"/>
            <a:ext cx="787395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캡쳐 화면 전송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514382" cy="246221"/>
            <a:chOff x="961120" y="736055"/>
            <a:chExt cx="1514382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1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1345240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화면 캡쳐 버튼 클릭</a:t>
              </a:r>
              <a:endParaRPr lang="ko-KR" altLang="en-US" sz="1800" b="1" dirty="0"/>
            </a:p>
          </p:txBody>
        </p:sp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093C35AB-21D0-4A6D-9C4F-59CF737E1A4B}"/>
              </a:ext>
            </a:extLst>
          </p:cNvPr>
          <p:cNvGrpSpPr/>
          <p:nvPr/>
        </p:nvGrpSpPr>
        <p:grpSpPr>
          <a:xfrm>
            <a:off x="6484877" y="745663"/>
            <a:ext cx="1469498" cy="246221"/>
            <a:chOff x="961120" y="736055"/>
            <a:chExt cx="1469498" cy="246221"/>
          </a:xfrm>
        </p:grpSpPr>
        <p:sp>
          <p:nvSpPr>
            <p:cNvPr id="337" name="타원 336">
              <a:extLst>
                <a:ext uri="{FF2B5EF4-FFF2-40B4-BE49-F238E27FC236}">
                  <a16:creationId xmlns:a16="http://schemas.microsoft.com/office/drawing/2014/main" id="{5E8900DD-3821-465C-BDA0-4BF4F06CAA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2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338" name="직사각형 337">
              <a:extLst>
                <a:ext uri="{FF2B5EF4-FFF2-40B4-BE49-F238E27FC236}">
                  <a16:creationId xmlns:a16="http://schemas.microsoft.com/office/drawing/2014/main" id="{6E28029A-CBD4-45AF-8485-58A31567A63F}"/>
                </a:ext>
              </a:extLst>
            </p:cNvPr>
            <p:cNvSpPr/>
            <p:nvPr/>
          </p:nvSpPr>
          <p:spPr>
            <a:xfrm>
              <a:off x="1130262" y="736055"/>
              <a:ext cx="1300356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캡쳐 프로그램 실행</a:t>
              </a:r>
              <a:endParaRPr lang="ko-KR" altLang="en-US" sz="1800" b="1" dirty="0"/>
            </a:p>
          </p:txBody>
        </p:sp>
      </p:grpSp>
      <p:graphicFrame>
        <p:nvGraphicFramePr>
          <p:cNvPr id="339" name="Google Shape;2187;p25">
            <a:extLst>
              <a:ext uri="{FF2B5EF4-FFF2-40B4-BE49-F238E27FC236}">
                <a16:creationId xmlns:a16="http://schemas.microsoft.com/office/drawing/2014/main" id="{8506D1F5-31A1-4DA2-8DDB-14C3859BE0B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7997346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캡쳐 프로그램 실행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개발 협의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1165234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이미지 전송 시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168133" cy="246221"/>
            <a:chOff x="961120" y="736055"/>
            <a:chExt cx="1168133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3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998991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클립보드 전송</a:t>
              </a:r>
              <a:endParaRPr lang="ko-KR" altLang="en-US" sz="1800" b="1" dirty="0"/>
            </a:p>
          </p:txBody>
        </p:sp>
      </p:grpSp>
      <p:pic>
        <p:nvPicPr>
          <p:cNvPr id="343" name="그림 342">
            <a:extLst>
              <a:ext uri="{FF2B5EF4-FFF2-40B4-BE49-F238E27FC236}">
                <a16:creationId xmlns:a16="http://schemas.microsoft.com/office/drawing/2014/main" id="{47072043-C309-4083-A83F-CD3C7AD676D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b="23241"/>
          <a:stretch/>
        </p:blipFill>
        <p:spPr>
          <a:xfrm>
            <a:off x="100950" y="1035408"/>
            <a:ext cx="9662997" cy="4787186"/>
          </a:xfrm>
          <a:prstGeom prst="rect">
            <a:avLst/>
          </a:prstGeom>
        </p:spPr>
      </p:pic>
      <p:sp>
        <p:nvSpPr>
          <p:cNvPr id="344" name="Overlay">
            <a:extLst>
              <a:ext uri="{FF2B5EF4-FFF2-40B4-BE49-F238E27FC236}">
                <a16:creationId xmlns:a16="http://schemas.microsoft.com/office/drawing/2014/main" id="{BF5F103E-BAF3-4A0E-8ED1-E5E6110A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50" y="1441246"/>
            <a:ext cx="9662997" cy="4381347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09" name="Placeholder">
            <a:extLst>
              <a:ext uri="{FF2B5EF4-FFF2-40B4-BE49-F238E27FC236}">
                <a16:creationId xmlns:a16="http://schemas.microsoft.com/office/drawing/2014/main" id="{6B9735EB-E2F5-4B37-B34C-C4AE0E576C85}"/>
              </a:ext>
            </a:extLst>
          </p:cNvPr>
          <p:cNvGrpSpPr>
            <a:grpSpLocks noChangeAspect="1"/>
          </p:cNvGrpSpPr>
          <p:nvPr/>
        </p:nvGrpSpPr>
        <p:grpSpPr>
          <a:xfrm>
            <a:off x="3235496" y="2147136"/>
            <a:ext cx="3393904" cy="2719828"/>
            <a:chOff x="5107122" y="2328044"/>
            <a:chExt cx="1257959" cy="1008112"/>
          </a:xfrm>
          <a:solidFill>
            <a:srgbClr val="FFFFFF"/>
          </a:solidFill>
        </p:grpSpPr>
        <p:sp>
          <p:nvSpPr>
            <p:cNvPr id="330" name="Border">
              <a:extLst>
                <a:ext uri="{FF2B5EF4-FFF2-40B4-BE49-F238E27FC236}">
                  <a16:creationId xmlns:a16="http://schemas.microsoft.com/office/drawing/2014/main" id="{60D78D97-EC13-4886-AD29-0FED691DA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122" y="2328044"/>
              <a:ext cx="1257959" cy="1008112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0" name="Picture">
              <a:extLst>
                <a:ext uri="{FF2B5EF4-FFF2-40B4-BE49-F238E27FC236}">
                  <a16:creationId xmlns:a16="http://schemas.microsoft.com/office/drawing/2014/main" id="{FA3AFB3A-C8F5-46DE-9867-8B5089434A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8737" y="2457563"/>
              <a:ext cx="1074728" cy="786978"/>
            </a:xfrm>
            <a:custGeom>
              <a:avLst/>
              <a:gdLst>
                <a:gd name="T0" fmla="*/ 0 w 1329"/>
                <a:gd name="T1" fmla="*/ 784 h 969"/>
                <a:gd name="T2" fmla="*/ 303 w 1329"/>
                <a:gd name="T3" fmla="*/ 481 h 969"/>
                <a:gd name="T4" fmla="*/ 460 w 1329"/>
                <a:gd name="T5" fmla="*/ 638 h 969"/>
                <a:gd name="T6" fmla="*/ 941 w 1329"/>
                <a:gd name="T7" fmla="*/ 157 h 969"/>
                <a:gd name="T8" fmla="*/ 1329 w 1329"/>
                <a:gd name="T9" fmla="*/ 545 h 969"/>
                <a:gd name="T10" fmla="*/ 1329 w 1329"/>
                <a:gd name="T11" fmla="*/ 969 h 969"/>
                <a:gd name="T12" fmla="*/ 0 w 1329"/>
                <a:gd name="T13" fmla="*/ 969 h 969"/>
                <a:gd name="T14" fmla="*/ 0 w 1329"/>
                <a:gd name="T15" fmla="*/ 784 h 969"/>
                <a:gd name="T16" fmla="*/ 363 w 1329"/>
                <a:gd name="T17" fmla="*/ 180 h 969"/>
                <a:gd name="T18" fmla="*/ 184 w 1329"/>
                <a:gd name="T19" fmla="*/ 360 h 969"/>
                <a:gd name="T20" fmla="*/ 4 w 1329"/>
                <a:gd name="T21" fmla="*/ 180 h 969"/>
                <a:gd name="T22" fmla="*/ 184 w 1329"/>
                <a:gd name="T23" fmla="*/ 0 h 969"/>
                <a:gd name="T24" fmla="*/ 363 w 1329"/>
                <a:gd name="T25" fmla="*/ 18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29" h="969">
                  <a:moveTo>
                    <a:pt x="0" y="784"/>
                  </a:moveTo>
                  <a:lnTo>
                    <a:pt x="303" y="481"/>
                  </a:lnTo>
                  <a:lnTo>
                    <a:pt x="460" y="638"/>
                  </a:lnTo>
                  <a:lnTo>
                    <a:pt x="941" y="157"/>
                  </a:lnTo>
                  <a:lnTo>
                    <a:pt x="1329" y="545"/>
                  </a:lnTo>
                  <a:lnTo>
                    <a:pt x="1329" y="969"/>
                  </a:lnTo>
                  <a:lnTo>
                    <a:pt x="0" y="969"/>
                  </a:lnTo>
                  <a:lnTo>
                    <a:pt x="0" y="784"/>
                  </a:lnTo>
                  <a:close/>
                  <a:moveTo>
                    <a:pt x="363" y="180"/>
                  </a:moveTo>
                  <a:cubicBezTo>
                    <a:pt x="363" y="279"/>
                    <a:pt x="283" y="360"/>
                    <a:pt x="184" y="360"/>
                  </a:cubicBezTo>
                  <a:cubicBezTo>
                    <a:pt x="84" y="360"/>
                    <a:pt x="4" y="279"/>
                    <a:pt x="4" y="180"/>
                  </a:cubicBezTo>
                  <a:cubicBezTo>
                    <a:pt x="4" y="80"/>
                    <a:pt x="84" y="0"/>
                    <a:pt x="184" y="0"/>
                  </a:cubicBezTo>
                  <a:cubicBezTo>
                    <a:pt x="283" y="0"/>
                    <a:pt x="363" y="80"/>
                    <a:pt x="363" y="180"/>
                  </a:cubicBezTo>
                  <a:close/>
                </a:path>
              </a:pathLst>
            </a:cu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76181E-98D3-4BD4-81C7-E9F0E2F9A7FF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56682" y="1777676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51" name="Close">
            <a:extLst>
              <a:ext uri="{FF2B5EF4-FFF2-40B4-BE49-F238E27FC236}">
                <a16:creationId xmlns:a16="http://schemas.microsoft.com/office/drawing/2014/main" id="{7B7CCFFC-988E-43DA-8E1B-98398C48E1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75730" y="151187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F56B24A8-9447-4DD1-9BA8-33CC1ACFB5EA}"/>
              </a:ext>
            </a:extLst>
          </p:cNvPr>
          <p:cNvSpPr/>
          <p:nvPr/>
        </p:nvSpPr>
        <p:spPr>
          <a:xfrm>
            <a:off x="108870" y="1482003"/>
            <a:ext cx="8002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클립보드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DE9A764-BB77-4D92-BA12-64FCFB1C353F}"/>
              </a:ext>
            </a:extLst>
          </p:cNvPr>
          <p:cNvSpPr/>
          <p:nvPr/>
        </p:nvSpPr>
        <p:spPr>
          <a:xfrm>
            <a:off x="3956067" y="1482003"/>
            <a:ext cx="195277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2020.03.18 06.27.01.png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CFA9462F-2AEF-4008-ADA5-8F1D47CACE58}"/>
              </a:ext>
            </a:extLst>
          </p:cNvPr>
          <p:cNvGrpSpPr/>
          <p:nvPr/>
        </p:nvGrpSpPr>
        <p:grpSpPr>
          <a:xfrm>
            <a:off x="4116777" y="5407449"/>
            <a:ext cx="1445401" cy="242912"/>
            <a:chOff x="6061044" y="5428000"/>
            <a:chExt cx="1445401" cy="242912"/>
          </a:xfrm>
        </p:grpSpPr>
        <p:sp>
          <p:nvSpPr>
            <p:cNvPr id="346" name="Flyout">
              <a:extLst>
                <a:ext uri="{FF2B5EF4-FFF2-40B4-BE49-F238E27FC236}">
                  <a16:creationId xmlns:a16="http://schemas.microsoft.com/office/drawing/2014/main" id="{CDC8C1FC-A6AB-464C-966A-51C49AD705E3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D526B7F0-B18F-4C3A-A6E9-BA0006649F9F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이미지 전송</a:t>
              </a:r>
            </a:p>
          </p:txBody>
        </p:sp>
      </p:grpSp>
      <p:sp>
        <p:nvSpPr>
          <p:cNvPr id="348" name="타원 347">
            <a:extLst>
              <a:ext uri="{FF2B5EF4-FFF2-40B4-BE49-F238E27FC236}">
                <a16:creationId xmlns:a16="http://schemas.microsoft.com/office/drawing/2014/main" id="{5FBCD079-7BFB-4669-9A2A-311A7CEDF49A}"/>
              </a:ext>
            </a:extLst>
          </p:cNvPr>
          <p:cNvSpPr>
            <a:spLocks noChangeAspect="1"/>
          </p:cNvSpPr>
          <p:nvPr/>
        </p:nvSpPr>
        <p:spPr>
          <a:xfrm>
            <a:off x="448311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9" name="타원 348">
            <a:extLst>
              <a:ext uri="{FF2B5EF4-FFF2-40B4-BE49-F238E27FC236}">
                <a16:creationId xmlns:a16="http://schemas.microsoft.com/office/drawing/2014/main" id="{F0431732-685F-460F-AD48-27F62AC42C5C}"/>
              </a:ext>
            </a:extLst>
          </p:cNvPr>
          <p:cNvSpPr>
            <a:spLocks noChangeAspect="1"/>
          </p:cNvSpPr>
          <p:nvPr/>
        </p:nvSpPr>
        <p:spPr>
          <a:xfrm>
            <a:off x="395606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2DE9E836-D649-49E0-A783-5DBE78916179}"/>
              </a:ext>
            </a:extLst>
          </p:cNvPr>
          <p:cNvSpPr>
            <a:spLocks noChangeAspect="1"/>
          </p:cNvSpPr>
          <p:nvPr/>
        </p:nvSpPr>
        <p:spPr>
          <a:xfrm>
            <a:off x="7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11952842-CCDF-4524-A157-4F99156106DA}"/>
              </a:ext>
            </a:extLst>
          </p:cNvPr>
          <p:cNvSpPr>
            <a:spLocks noChangeAspect="1"/>
          </p:cNvSpPr>
          <p:nvPr/>
        </p:nvSpPr>
        <p:spPr>
          <a:xfrm>
            <a:off x="388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0FAE6F91-8DA4-46D5-91A2-295F35E6011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79283316"/>
              </p:ext>
            </p:extLst>
          </p:nvPr>
        </p:nvGraphicFramePr>
        <p:xfrm>
          <a:off x="285708" y="5949645"/>
          <a:ext cx="3599864" cy="6254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클립보드 화면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파일명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0545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캡쳐화면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전송 실행 취소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289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전송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6217202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0287477C-0B68-45CF-86C1-92092E159CDF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>
                <a:solidFill>
                  <a:srgbClr val="FF0000"/>
                </a:solidFill>
              </a:rPr>
              <a:t>Html </a:t>
            </a:r>
            <a:r>
              <a:rPr lang="ko-KR" altLang="en-US" dirty="0">
                <a:solidFill>
                  <a:srgbClr val="FF0000"/>
                </a:solidFill>
              </a:rPr>
              <a:t>에디터</a:t>
            </a:r>
            <a:endParaRPr lang="en-US" altLang="ko-KR" dirty="0">
              <a:solidFill>
                <a:srgbClr val="FF0000"/>
              </a:solidFill>
            </a:endParaRPr>
          </a:p>
          <a:p>
            <a:pPr algn="ctr"/>
            <a:r>
              <a:rPr lang="ko-KR" altLang="en-US" dirty="0">
                <a:solidFill>
                  <a:srgbClr val="FF0000"/>
                </a:solidFill>
              </a:rPr>
              <a:t>오피스 문서 카피 </a:t>
            </a:r>
            <a:r>
              <a:rPr lang="ko-KR" altLang="en-US" dirty="0" err="1">
                <a:solidFill>
                  <a:srgbClr val="FF0000"/>
                </a:solidFill>
              </a:rPr>
              <a:t>페이스트</a:t>
            </a:r>
            <a:endParaRPr lang="ko-KR" alt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055449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캡쳐 파일 전송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: MS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오피스 문서 캡쳐 후 전송 시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C93045-E377-4178-BCA5-B5DA6F6C13BF}"/>
              </a:ext>
            </a:extLst>
          </p:cNvPr>
          <p:cNvGrpSpPr/>
          <p:nvPr/>
        </p:nvGrpSpPr>
        <p:grpSpPr>
          <a:xfrm>
            <a:off x="1446152" y="745663"/>
            <a:ext cx="1168133" cy="246221"/>
            <a:chOff x="961120" y="736055"/>
            <a:chExt cx="1168133" cy="246221"/>
          </a:xfrm>
        </p:grpSpPr>
        <p:sp>
          <p:nvSpPr>
            <p:cNvPr id="335" name="타원 334">
              <a:extLst>
                <a:ext uri="{FF2B5EF4-FFF2-40B4-BE49-F238E27FC236}">
                  <a16:creationId xmlns:a16="http://schemas.microsoft.com/office/drawing/2014/main" id="{A19D6F23-8AB7-4629-985E-911AB2B883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61120" y="749625"/>
              <a:ext cx="219080" cy="219080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rPr>
                <a:t>3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E087DEA-32A9-4DB0-BB3D-77841CD1FABD}"/>
                </a:ext>
              </a:extLst>
            </p:cNvPr>
            <p:cNvSpPr/>
            <p:nvPr/>
          </p:nvSpPr>
          <p:spPr>
            <a:xfrm>
              <a:off x="1130262" y="736055"/>
              <a:ext cx="998991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ko-KR" altLang="en-US" sz="1000" b="1" dirty="0">
                  <a:latin typeface="맑은 고딕" panose="020B0503020000020004" pitchFamily="50" charset="-127"/>
                </a:rPr>
                <a:t>클립보드 전송</a:t>
              </a:r>
              <a:endParaRPr lang="ko-KR" altLang="en-US" sz="1800" b="1" dirty="0"/>
            </a:p>
          </p:txBody>
        </p:sp>
      </p:grpSp>
      <p:pic>
        <p:nvPicPr>
          <p:cNvPr id="343" name="그림 342">
            <a:extLst>
              <a:ext uri="{FF2B5EF4-FFF2-40B4-BE49-F238E27FC236}">
                <a16:creationId xmlns:a16="http://schemas.microsoft.com/office/drawing/2014/main" id="{47072043-C309-4083-A83F-CD3C7AD676D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b="23241"/>
          <a:stretch/>
        </p:blipFill>
        <p:spPr>
          <a:xfrm>
            <a:off x="100950" y="1035408"/>
            <a:ext cx="9662997" cy="4787186"/>
          </a:xfrm>
          <a:prstGeom prst="rect">
            <a:avLst/>
          </a:prstGeom>
        </p:spPr>
      </p:pic>
      <p:sp>
        <p:nvSpPr>
          <p:cNvPr id="344" name="Overlay">
            <a:extLst>
              <a:ext uri="{FF2B5EF4-FFF2-40B4-BE49-F238E27FC236}">
                <a16:creationId xmlns:a16="http://schemas.microsoft.com/office/drawing/2014/main" id="{BF5F103E-BAF3-4A0E-8ED1-E5E6110A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50" y="1441246"/>
            <a:ext cx="9662997" cy="4381347"/>
          </a:xfrm>
          <a:prstGeom prst="rect">
            <a:avLst/>
          </a:prstGeom>
          <a:solidFill>
            <a:srgbClr val="000000">
              <a:alpha val="9098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76181E-98D3-4BD4-81C7-E9F0E2F9A7FF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156682" y="1777676"/>
            <a:ext cx="9551533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251" name="Close">
            <a:extLst>
              <a:ext uri="{FF2B5EF4-FFF2-40B4-BE49-F238E27FC236}">
                <a16:creationId xmlns:a16="http://schemas.microsoft.com/office/drawing/2014/main" id="{7B7CCFFC-988E-43DA-8E1B-98398C48E1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475730" y="1511872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F56B24A8-9447-4DD1-9BA8-33CC1ACFB5EA}"/>
              </a:ext>
            </a:extLst>
          </p:cNvPr>
          <p:cNvSpPr/>
          <p:nvPr/>
        </p:nvSpPr>
        <p:spPr>
          <a:xfrm>
            <a:off x="108870" y="1482003"/>
            <a:ext cx="8002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클립보드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4DE9A764-BB77-4D92-BA12-64FCFB1C353F}"/>
              </a:ext>
            </a:extLst>
          </p:cNvPr>
          <p:cNvSpPr/>
          <p:nvPr/>
        </p:nvSpPr>
        <p:spPr>
          <a:xfrm>
            <a:off x="3956067" y="1482003"/>
            <a:ext cx="195277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2020.03.18 06.27.01.png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CFA9462F-2AEF-4008-ADA5-8F1D47CACE58}"/>
              </a:ext>
            </a:extLst>
          </p:cNvPr>
          <p:cNvGrpSpPr/>
          <p:nvPr/>
        </p:nvGrpSpPr>
        <p:grpSpPr>
          <a:xfrm>
            <a:off x="4116777" y="5407449"/>
            <a:ext cx="1445401" cy="242912"/>
            <a:chOff x="6061044" y="5428000"/>
            <a:chExt cx="1445401" cy="242912"/>
          </a:xfrm>
        </p:grpSpPr>
        <p:sp>
          <p:nvSpPr>
            <p:cNvPr id="346" name="Flyout">
              <a:extLst>
                <a:ext uri="{FF2B5EF4-FFF2-40B4-BE49-F238E27FC236}">
                  <a16:creationId xmlns:a16="http://schemas.microsoft.com/office/drawing/2014/main" id="{CDC8C1FC-A6AB-464C-966A-51C49AD705E3}"/>
                </a:ext>
              </a:extLst>
            </p:cNvPr>
            <p:cNvSpPr/>
            <p:nvPr/>
          </p:nvSpPr>
          <p:spPr>
            <a:xfrm>
              <a:off x="6061044" y="5428000"/>
              <a:ext cx="384683" cy="242912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7" name="Flyout">
              <a:extLst>
                <a:ext uri="{FF2B5EF4-FFF2-40B4-BE49-F238E27FC236}">
                  <a16:creationId xmlns:a16="http://schemas.microsoft.com/office/drawing/2014/main" id="{D526B7F0-B18F-4C3A-A6E9-BA0006649F9F}"/>
                </a:ext>
              </a:extLst>
            </p:cNvPr>
            <p:cNvSpPr/>
            <p:nvPr/>
          </p:nvSpPr>
          <p:spPr>
            <a:xfrm>
              <a:off x="6487066" y="5428000"/>
              <a:ext cx="1019379" cy="242912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이미지 전송</a:t>
              </a:r>
            </a:p>
          </p:txBody>
        </p:sp>
      </p:grpSp>
      <p:sp>
        <p:nvSpPr>
          <p:cNvPr id="348" name="타원 347">
            <a:extLst>
              <a:ext uri="{FF2B5EF4-FFF2-40B4-BE49-F238E27FC236}">
                <a16:creationId xmlns:a16="http://schemas.microsoft.com/office/drawing/2014/main" id="{5FBCD079-7BFB-4669-9A2A-311A7CEDF49A}"/>
              </a:ext>
            </a:extLst>
          </p:cNvPr>
          <p:cNvSpPr>
            <a:spLocks noChangeAspect="1"/>
          </p:cNvSpPr>
          <p:nvPr/>
        </p:nvSpPr>
        <p:spPr>
          <a:xfrm>
            <a:off x="448311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49" name="타원 348">
            <a:extLst>
              <a:ext uri="{FF2B5EF4-FFF2-40B4-BE49-F238E27FC236}">
                <a16:creationId xmlns:a16="http://schemas.microsoft.com/office/drawing/2014/main" id="{F0431732-685F-460F-AD48-27F62AC42C5C}"/>
              </a:ext>
            </a:extLst>
          </p:cNvPr>
          <p:cNvSpPr>
            <a:spLocks noChangeAspect="1"/>
          </p:cNvSpPr>
          <p:nvPr/>
        </p:nvSpPr>
        <p:spPr>
          <a:xfrm>
            <a:off x="3956067" y="526732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1" name="타원 350">
            <a:extLst>
              <a:ext uri="{FF2B5EF4-FFF2-40B4-BE49-F238E27FC236}">
                <a16:creationId xmlns:a16="http://schemas.microsoft.com/office/drawing/2014/main" id="{2DE9E836-D649-49E0-A783-5DBE78916179}"/>
              </a:ext>
            </a:extLst>
          </p:cNvPr>
          <p:cNvSpPr>
            <a:spLocks noChangeAspect="1"/>
          </p:cNvSpPr>
          <p:nvPr/>
        </p:nvSpPr>
        <p:spPr>
          <a:xfrm>
            <a:off x="7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52" name="타원 351">
            <a:extLst>
              <a:ext uri="{FF2B5EF4-FFF2-40B4-BE49-F238E27FC236}">
                <a16:creationId xmlns:a16="http://schemas.microsoft.com/office/drawing/2014/main" id="{11952842-CCDF-4524-A157-4F99156106DA}"/>
              </a:ext>
            </a:extLst>
          </p:cNvPr>
          <p:cNvSpPr>
            <a:spLocks noChangeAspect="1"/>
          </p:cNvSpPr>
          <p:nvPr/>
        </p:nvSpPr>
        <p:spPr>
          <a:xfrm>
            <a:off x="3885572" y="136312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graphicFrame>
        <p:nvGraphicFramePr>
          <p:cNvPr id="353" name="Google Shape;2187;p25">
            <a:extLst>
              <a:ext uri="{FF2B5EF4-FFF2-40B4-BE49-F238E27FC236}">
                <a16:creationId xmlns:a16="http://schemas.microsoft.com/office/drawing/2014/main" id="{0FAE6F91-8DA4-46D5-91A2-295F35E60111}"/>
              </a:ext>
            </a:extLst>
          </p:cNvPr>
          <p:cNvGraphicFramePr/>
          <p:nvPr/>
        </p:nvGraphicFramePr>
        <p:xfrm>
          <a:off x="285708" y="5949645"/>
          <a:ext cx="3599864" cy="62548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클립보드 화면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파일명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05452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캡쳐화면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전송 실행 취소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289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캡쳐 이미지 전송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6217202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0287477C-0B68-45CF-86C1-92092E159CDF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>
                <a:solidFill>
                  <a:srgbClr val="FF0000"/>
                </a:solidFill>
              </a:rPr>
              <a:t>MS </a:t>
            </a:r>
            <a:r>
              <a:rPr lang="ko-KR" altLang="en-US" dirty="0" err="1">
                <a:solidFill>
                  <a:srgbClr val="FF0000"/>
                </a:solidFill>
              </a:rPr>
              <a:t>팀즈</a:t>
            </a:r>
            <a:r>
              <a:rPr lang="ko-KR" altLang="en-US" dirty="0">
                <a:solidFill>
                  <a:srgbClr val="FF0000"/>
                </a:solidFill>
              </a:rPr>
              <a:t> 참고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446951A-B145-45C4-8A8E-4517E313A12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23663" y="2063254"/>
            <a:ext cx="3453362" cy="29184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910673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이모티콘 전송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0816550"/>
              </p:ext>
            </p:extLst>
          </p:nvPr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이모티콘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15199380"/>
              </p:ext>
            </p:extLst>
          </p:nvPr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 클릭 시 이모티콘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60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이모티콘 강조 처리되며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하단에 선택 이모티콘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562246"/>
                  </a:ext>
                </a:extLst>
              </a:tr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이모티콘과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함께 텍스트 메시지 전송 가능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726404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804648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671504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436121" y="5175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5FE218E3-BF52-4F56-B577-FF60E41CAB72}"/>
              </a:ext>
            </a:extLst>
          </p:cNvPr>
          <p:cNvSpPr/>
          <p:nvPr/>
        </p:nvSpPr>
        <p:spPr>
          <a:xfrm>
            <a:off x="733586" y="5330653"/>
            <a:ext cx="543740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이모티콘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3724275"/>
            <a:ext cx="4215057" cy="13335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049809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1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4F0BE8F-C6C5-4E96-B9C0-CDD3F1CE9E26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5040435" y="4316509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248" name="Clock">
            <a:extLst>
              <a:ext uri="{FF2B5EF4-FFF2-40B4-BE49-F238E27FC236}">
                <a16:creationId xmlns:a16="http://schemas.microsoft.com/office/drawing/2014/main" id="{34E65C48-75F2-433C-A578-DC288D824D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60222" y="4122061"/>
            <a:ext cx="161925" cy="160338"/>
          </a:xfrm>
          <a:custGeom>
            <a:avLst/>
            <a:gdLst>
              <a:gd name="T0" fmla="*/ 698 w 1395"/>
              <a:gd name="T1" fmla="*/ 0 h 1394"/>
              <a:gd name="T2" fmla="*/ 0 w 1395"/>
              <a:gd name="T3" fmla="*/ 697 h 1394"/>
              <a:gd name="T4" fmla="*/ 698 w 1395"/>
              <a:gd name="T5" fmla="*/ 1394 h 1394"/>
              <a:gd name="T6" fmla="*/ 1395 w 1395"/>
              <a:gd name="T7" fmla="*/ 697 h 1394"/>
              <a:gd name="T8" fmla="*/ 698 w 1395"/>
              <a:gd name="T9" fmla="*/ 0 h 1394"/>
              <a:gd name="T10" fmla="*/ 642 w 1395"/>
              <a:gd name="T11" fmla="*/ 154 h 1394"/>
              <a:gd name="T12" fmla="*/ 648 w 1395"/>
              <a:gd name="T13" fmla="*/ 154 h 1394"/>
              <a:gd name="T14" fmla="*/ 648 w 1395"/>
              <a:gd name="T15" fmla="*/ 181 h 1394"/>
              <a:gd name="T16" fmla="*/ 698 w 1395"/>
              <a:gd name="T17" fmla="*/ 230 h 1394"/>
              <a:gd name="T18" fmla="*/ 747 w 1395"/>
              <a:gd name="T19" fmla="*/ 181 h 1394"/>
              <a:gd name="T20" fmla="*/ 747 w 1395"/>
              <a:gd name="T21" fmla="*/ 154 h 1394"/>
              <a:gd name="T22" fmla="*/ 1240 w 1395"/>
              <a:gd name="T23" fmla="*/ 648 h 1394"/>
              <a:gd name="T24" fmla="*/ 1213 w 1395"/>
              <a:gd name="T25" fmla="*/ 648 h 1394"/>
              <a:gd name="T26" fmla="*/ 1208 w 1395"/>
              <a:gd name="T27" fmla="*/ 648 h 1394"/>
              <a:gd name="T28" fmla="*/ 1161 w 1395"/>
              <a:gd name="T29" fmla="*/ 699 h 1394"/>
              <a:gd name="T30" fmla="*/ 1213 w 1395"/>
              <a:gd name="T31" fmla="*/ 746 h 1394"/>
              <a:gd name="T32" fmla="*/ 1240 w 1395"/>
              <a:gd name="T33" fmla="*/ 746 h 1394"/>
              <a:gd name="T34" fmla="*/ 747 w 1395"/>
              <a:gd name="T35" fmla="*/ 1238 h 1394"/>
              <a:gd name="T36" fmla="*/ 747 w 1395"/>
              <a:gd name="T37" fmla="*/ 1211 h 1394"/>
              <a:gd name="T38" fmla="*/ 692 w 1395"/>
              <a:gd name="T39" fmla="*/ 1163 h 1394"/>
              <a:gd name="T40" fmla="*/ 648 w 1395"/>
              <a:gd name="T41" fmla="*/ 1211 h 1394"/>
              <a:gd name="T42" fmla="*/ 648 w 1395"/>
              <a:gd name="T43" fmla="*/ 1238 h 1394"/>
              <a:gd name="T44" fmla="*/ 155 w 1395"/>
              <a:gd name="T45" fmla="*/ 746 h 1394"/>
              <a:gd name="T46" fmla="*/ 182 w 1395"/>
              <a:gd name="T47" fmla="*/ 746 h 1394"/>
              <a:gd name="T48" fmla="*/ 231 w 1395"/>
              <a:gd name="T49" fmla="*/ 697 h 1394"/>
              <a:gd name="T50" fmla="*/ 182 w 1395"/>
              <a:gd name="T51" fmla="*/ 648 h 1394"/>
              <a:gd name="T52" fmla="*/ 155 w 1395"/>
              <a:gd name="T53" fmla="*/ 648 h 1394"/>
              <a:gd name="T54" fmla="*/ 642 w 1395"/>
              <a:gd name="T55" fmla="*/ 154 h 1394"/>
              <a:gd name="T56" fmla="*/ 698 w 1395"/>
              <a:gd name="T57" fmla="*/ 286 h 1394"/>
              <a:gd name="T58" fmla="*/ 659 w 1395"/>
              <a:gd name="T59" fmla="*/ 324 h 1394"/>
              <a:gd name="T60" fmla="*/ 643 w 1395"/>
              <a:gd name="T61" fmla="*/ 610 h 1394"/>
              <a:gd name="T62" fmla="*/ 594 w 1395"/>
              <a:gd name="T63" fmla="*/ 697 h 1394"/>
              <a:gd name="T64" fmla="*/ 698 w 1395"/>
              <a:gd name="T65" fmla="*/ 800 h 1394"/>
              <a:gd name="T66" fmla="*/ 708 w 1395"/>
              <a:gd name="T67" fmla="*/ 800 h 1394"/>
              <a:gd name="T68" fmla="*/ 937 w 1395"/>
              <a:gd name="T69" fmla="*/ 1006 h 1394"/>
              <a:gd name="T70" fmla="*/ 999 w 1395"/>
              <a:gd name="T71" fmla="*/ 999 h 1394"/>
              <a:gd name="T72" fmla="*/ 1008 w 1395"/>
              <a:gd name="T73" fmla="*/ 934 h 1394"/>
              <a:gd name="T74" fmla="*/ 799 w 1395"/>
              <a:gd name="T75" fmla="*/ 697 h 1394"/>
              <a:gd name="T76" fmla="*/ 748 w 1395"/>
              <a:gd name="T77" fmla="*/ 609 h 1394"/>
              <a:gd name="T78" fmla="*/ 737 w 1395"/>
              <a:gd name="T79" fmla="*/ 324 h 1394"/>
              <a:gd name="T80" fmla="*/ 698 w 1395"/>
              <a:gd name="T81" fmla="*/ 286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95" h="1394">
                <a:moveTo>
                  <a:pt x="698" y="0"/>
                </a:moveTo>
                <a:cubicBezTo>
                  <a:pt x="313" y="0"/>
                  <a:pt x="0" y="312"/>
                  <a:pt x="0" y="697"/>
                </a:cubicBezTo>
                <a:cubicBezTo>
                  <a:pt x="0" y="1081"/>
                  <a:pt x="313" y="1394"/>
                  <a:pt x="698" y="1394"/>
                </a:cubicBezTo>
                <a:cubicBezTo>
                  <a:pt x="1082" y="1394"/>
                  <a:pt x="1395" y="1081"/>
                  <a:pt x="1395" y="697"/>
                </a:cubicBezTo>
                <a:cubicBezTo>
                  <a:pt x="1395" y="312"/>
                  <a:pt x="1082" y="0"/>
                  <a:pt x="698" y="0"/>
                </a:cubicBezTo>
                <a:close/>
                <a:moveTo>
                  <a:pt x="642" y="154"/>
                </a:moveTo>
                <a:lnTo>
                  <a:pt x="648" y="154"/>
                </a:lnTo>
                <a:lnTo>
                  <a:pt x="648" y="181"/>
                </a:lnTo>
                <a:cubicBezTo>
                  <a:pt x="648" y="206"/>
                  <a:pt x="671" y="230"/>
                  <a:pt x="698" y="230"/>
                </a:cubicBezTo>
                <a:cubicBezTo>
                  <a:pt x="723" y="230"/>
                  <a:pt x="747" y="206"/>
                  <a:pt x="747" y="181"/>
                </a:cubicBezTo>
                <a:lnTo>
                  <a:pt x="747" y="154"/>
                </a:lnTo>
                <a:cubicBezTo>
                  <a:pt x="1010" y="177"/>
                  <a:pt x="1217" y="384"/>
                  <a:pt x="1240" y="648"/>
                </a:cubicBezTo>
                <a:lnTo>
                  <a:pt x="1213" y="648"/>
                </a:lnTo>
                <a:cubicBezTo>
                  <a:pt x="1211" y="646"/>
                  <a:pt x="1210" y="646"/>
                  <a:pt x="1208" y="648"/>
                </a:cubicBezTo>
                <a:cubicBezTo>
                  <a:pt x="1183" y="648"/>
                  <a:pt x="1159" y="674"/>
                  <a:pt x="1161" y="699"/>
                </a:cubicBezTo>
                <a:cubicBezTo>
                  <a:pt x="1162" y="725"/>
                  <a:pt x="1188" y="746"/>
                  <a:pt x="1213" y="746"/>
                </a:cubicBezTo>
                <a:lnTo>
                  <a:pt x="1240" y="746"/>
                </a:lnTo>
                <a:cubicBezTo>
                  <a:pt x="1217" y="1008"/>
                  <a:pt x="1010" y="1215"/>
                  <a:pt x="747" y="1238"/>
                </a:cubicBezTo>
                <a:lnTo>
                  <a:pt x="747" y="1211"/>
                </a:lnTo>
                <a:cubicBezTo>
                  <a:pt x="749" y="1184"/>
                  <a:pt x="721" y="1159"/>
                  <a:pt x="692" y="1163"/>
                </a:cubicBezTo>
                <a:cubicBezTo>
                  <a:pt x="669" y="1165"/>
                  <a:pt x="648" y="1188"/>
                  <a:pt x="648" y="1211"/>
                </a:cubicBezTo>
                <a:lnTo>
                  <a:pt x="648" y="1238"/>
                </a:lnTo>
                <a:cubicBezTo>
                  <a:pt x="388" y="1214"/>
                  <a:pt x="178" y="1008"/>
                  <a:pt x="155" y="746"/>
                </a:cubicBezTo>
                <a:lnTo>
                  <a:pt x="182" y="746"/>
                </a:lnTo>
                <a:cubicBezTo>
                  <a:pt x="207" y="746"/>
                  <a:pt x="231" y="724"/>
                  <a:pt x="231" y="697"/>
                </a:cubicBezTo>
                <a:cubicBezTo>
                  <a:pt x="231" y="672"/>
                  <a:pt x="207" y="648"/>
                  <a:pt x="182" y="648"/>
                </a:cubicBezTo>
                <a:lnTo>
                  <a:pt x="155" y="648"/>
                </a:lnTo>
                <a:cubicBezTo>
                  <a:pt x="178" y="389"/>
                  <a:pt x="383" y="179"/>
                  <a:pt x="642" y="154"/>
                </a:cubicBezTo>
                <a:close/>
                <a:moveTo>
                  <a:pt x="698" y="286"/>
                </a:moveTo>
                <a:cubicBezTo>
                  <a:pt x="671" y="286"/>
                  <a:pt x="659" y="310"/>
                  <a:pt x="659" y="324"/>
                </a:cubicBezTo>
                <a:lnTo>
                  <a:pt x="643" y="610"/>
                </a:lnTo>
                <a:cubicBezTo>
                  <a:pt x="614" y="628"/>
                  <a:pt x="594" y="661"/>
                  <a:pt x="594" y="697"/>
                </a:cubicBezTo>
                <a:cubicBezTo>
                  <a:pt x="594" y="755"/>
                  <a:pt x="640" y="800"/>
                  <a:pt x="698" y="800"/>
                </a:cubicBezTo>
                <a:cubicBezTo>
                  <a:pt x="701" y="800"/>
                  <a:pt x="704" y="801"/>
                  <a:pt x="708" y="800"/>
                </a:cubicBezTo>
                <a:lnTo>
                  <a:pt x="937" y="1006"/>
                </a:lnTo>
                <a:cubicBezTo>
                  <a:pt x="948" y="1015"/>
                  <a:pt x="974" y="1024"/>
                  <a:pt x="999" y="999"/>
                </a:cubicBezTo>
                <a:cubicBezTo>
                  <a:pt x="1024" y="974"/>
                  <a:pt x="1018" y="944"/>
                  <a:pt x="1008" y="934"/>
                </a:cubicBezTo>
                <a:lnTo>
                  <a:pt x="799" y="697"/>
                </a:lnTo>
                <a:cubicBezTo>
                  <a:pt x="799" y="659"/>
                  <a:pt x="779" y="626"/>
                  <a:pt x="748" y="609"/>
                </a:cubicBezTo>
                <a:lnTo>
                  <a:pt x="737" y="324"/>
                </a:lnTo>
                <a:cubicBezTo>
                  <a:pt x="735" y="310"/>
                  <a:pt x="724" y="286"/>
                  <a:pt x="698" y="28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9" name="Angel">
            <a:extLst>
              <a:ext uri="{FF2B5EF4-FFF2-40B4-BE49-F238E27FC236}">
                <a16:creationId xmlns:a16="http://schemas.microsoft.com/office/drawing/2014/main" id="{88451EB6-1497-4372-91B5-FB8AFF9D3F1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30259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429 w 1391"/>
              <a:gd name="T3" fmla="*/ 53 h 1391"/>
              <a:gd name="T4" fmla="*/ 426 w 1391"/>
              <a:gd name="T5" fmla="*/ 53 h 1391"/>
              <a:gd name="T6" fmla="*/ 414 w 1391"/>
              <a:gd name="T7" fmla="*/ 51 h 1391"/>
              <a:gd name="T8" fmla="*/ 173 w 1391"/>
              <a:gd name="T9" fmla="*/ 95 h 1391"/>
              <a:gd name="T10" fmla="*/ 93 w 1391"/>
              <a:gd name="T11" fmla="*/ 129 h 1391"/>
              <a:gd name="T12" fmla="*/ 46 w 1391"/>
              <a:gd name="T13" fmla="*/ 209 h 1391"/>
              <a:gd name="T14" fmla="*/ 73 w 1391"/>
              <a:gd name="T15" fmla="*/ 271 h 1391"/>
              <a:gd name="T16" fmla="*/ 120 w 1391"/>
              <a:gd name="T17" fmla="*/ 305 h 1391"/>
              <a:gd name="T18" fmla="*/ 0 w 1391"/>
              <a:gd name="T19" fmla="*/ 695 h 1391"/>
              <a:gd name="T20" fmla="*/ 695 w 1391"/>
              <a:gd name="T21" fmla="*/ 1391 h 1391"/>
              <a:gd name="T22" fmla="*/ 1391 w 1391"/>
              <a:gd name="T23" fmla="*/ 695 h 1391"/>
              <a:gd name="T24" fmla="*/ 1270 w 1391"/>
              <a:gd name="T25" fmla="*/ 305 h 1391"/>
              <a:gd name="T26" fmla="*/ 1318 w 1391"/>
              <a:gd name="T27" fmla="*/ 271 h 1391"/>
              <a:gd name="T28" fmla="*/ 1345 w 1391"/>
              <a:gd name="T29" fmla="*/ 209 h 1391"/>
              <a:gd name="T30" fmla="*/ 1299 w 1391"/>
              <a:gd name="T31" fmla="*/ 129 h 1391"/>
              <a:gd name="T32" fmla="*/ 1218 w 1391"/>
              <a:gd name="T33" fmla="*/ 95 h 1391"/>
              <a:gd name="T34" fmla="*/ 977 w 1391"/>
              <a:gd name="T35" fmla="*/ 51 h 1391"/>
              <a:gd name="T36" fmla="*/ 962 w 1391"/>
              <a:gd name="T37" fmla="*/ 53 h 1391"/>
              <a:gd name="T38" fmla="*/ 960 w 1391"/>
              <a:gd name="T39" fmla="*/ 53 h 1391"/>
              <a:gd name="T40" fmla="*/ 695 w 1391"/>
              <a:gd name="T41" fmla="*/ 0 h 1391"/>
              <a:gd name="T42" fmla="*/ 695 w 1391"/>
              <a:gd name="T43" fmla="*/ 109 h 1391"/>
              <a:gd name="T44" fmla="*/ 1077 w 1391"/>
              <a:gd name="T45" fmla="*/ 249 h 1391"/>
              <a:gd name="T46" fmla="*/ 695 w 1391"/>
              <a:gd name="T47" fmla="*/ 280 h 1391"/>
              <a:gd name="T48" fmla="*/ 315 w 1391"/>
              <a:gd name="T49" fmla="*/ 249 h 1391"/>
              <a:gd name="T50" fmla="*/ 695 w 1391"/>
              <a:gd name="T51" fmla="*/ 109 h 1391"/>
              <a:gd name="T52" fmla="*/ 212 w 1391"/>
              <a:gd name="T53" fmla="*/ 197 h 1391"/>
              <a:gd name="T54" fmla="*/ 192 w 1391"/>
              <a:gd name="T55" fmla="*/ 217 h 1391"/>
              <a:gd name="T56" fmla="*/ 176 w 1391"/>
              <a:gd name="T57" fmla="*/ 210 h 1391"/>
              <a:gd name="T58" fmla="*/ 203 w 1391"/>
              <a:gd name="T59" fmla="*/ 198 h 1391"/>
              <a:gd name="T60" fmla="*/ 212 w 1391"/>
              <a:gd name="T61" fmla="*/ 197 h 1391"/>
              <a:gd name="T62" fmla="*/ 1179 w 1391"/>
              <a:gd name="T63" fmla="*/ 197 h 1391"/>
              <a:gd name="T64" fmla="*/ 1187 w 1391"/>
              <a:gd name="T65" fmla="*/ 198 h 1391"/>
              <a:gd name="T66" fmla="*/ 1216 w 1391"/>
              <a:gd name="T67" fmla="*/ 210 h 1391"/>
              <a:gd name="T68" fmla="*/ 1199 w 1391"/>
              <a:gd name="T69" fmla="*/ 217 h 1391"/>
              <a:gd name="T70" fmla="*/ 1179 w 1391"/>
              <a:gd name="T71" fmla="*/ 197 h 1391"/>
              <a:gd name="T72" fmla="*/ 229 w 1391"/>
              <a:gd name="T73" fmla="*/ 341 h 1391"/>
              <a:gd name="T74" fmla="*/ 263 w 1391"/>
              <a:gd name="T75" fmla="*/ 349 h 1391"/>
              <a:gd name="T76" fmla="*/ 695 w 1391"/>
              <a:gd name="T77" fmla="*/ 388 h 1391"/>
              <a:gd name="T78" fmla="*/ 1128 w 1391"/>
              <a:gd name="T79" fmla="*/ 349 h 1391"/>
              <a:gd name="T80" fmla="*/ 1162 w 1391"/>
              <a:gd name="T81" fmla="*/ 341 h 1391"/>
              <a:gd name="T82" fmla="*/ 1282 w 1391"/>
              <a:gd name="T83" fmla="*/ 695 h 1391"/>
              <a:gd name="T84" fmla="*/ 695 w 1391"/>
              <a:gd name="T85" fmla="*/ 1282 h 1391"/>
              <a:gd name="T86" fmla="*/ 108 w 1391"/>
              <a:gd name="T87" fmla="*/ 695 h 1391"/>
              <a:gd name="T88" fmla="*/ 229 w 1391"/>
              <a:gd name="T89" fmla="*/ 341 h 1391"/>
              <a:gd name="T90" fmla="*/ 478 w 1391"/>
              <a:gd name="T91" fmla="*/ 478 h 1391"/>
              <a:gd name="T92" fmla="*/ 370 w 1391"/>
              <a:gd name="T93" fmla="*/ 587 h 1391"/>
              <a:gd name="T94" fmla="*/ 478 w 1391"/>
              <a:gd name="T95" fmla="*/ 695 h 1391"/>
              <a:gd name="T96" fmla="*/ 587 w 1391"/>
              <a:gd name="T97" fmla="*/ 587 h 1391"/>
              <a:gd name="T98" fmla="*/ 478 w 1391"/>
              <a:gd name="T99" fmla="*/ 478 h 1391"/>
              <a:gd name="T100" fmla="*/ 912 w 1391"/>
              <a:gd name="T101" fmla="*/ 478 h 1391"/>
              <a:gd name="T102" fmla="*/ 804 w 1391"/>
              <a:gd name="T103" fmla="*/ 587 h 1391"/>
              <a:gd name="T104" fmla="*/ 912 w 1391"/>
              <a:gd name="T105" fmla="*/ 695 h 1391"/>
              <a:gd name="T106" fmla="*/ 1021 w 1391"/>
              <a:gd name="T107" fmla="*/ 587 h 1391"/>
              <a:gd name="T108" fmla="*/ 912 w 1391"/>
              <a:gd name="T109" fmla="*/ 478 h 1391"/>
              <a:gd name="T110" fmla="*/ 302 w 1391"/>
              <a:gd name="T111" fmla="*/ 863 h 1391"/>
              <a:gd name="T112" fmla="*/ 695 w 1391"/>
              <a:gd name="T113" fmla="*/ 1069 h 1391"/>
              <a:gd name="T114" fmla="*/ 1089 w 1391"/>
              <a:gd name="T115" fmla="*/ 863 h 1391"/>
              <a:gd name="T116" fmla="*/ 695 w 1391"/>
              <a:gd name="T117" fmla="*/ 991 h 1391"/>
              <a:gd name="T118" fmla="*/ 302 w 1391"/>
              <a:gd name="T119" fmla="*/ 863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601" y="0"/>
                  <a:pt x="511" y="19"/>
                  <a:pt x="429" y="53"/>
                </a:cubicBezTo>
                <a:cubicBezTo>
                  <a:pt x="428" y="53"/>
                  <a:pt x="427" y="52"/>
                  <a:pt x="426" y="53"/>
                </a:cubicBezTo>
                <a:cubicBezTo>
                  <a:pt x="422" y="52"/>
                  <a:pt x="418" y="51"/>
                  <a:pt x="414" y="51"/>
                </a:cubicBezTo>
                <a:cubicBezTo>
                  <a:pt x="317" y="62"/>
                  <a:pt x="235" y="76"/>
                  <a:pt x="173" y="95"/>
                </a:cubicBezTo>
                <a:cubicBezTo>
                  <a:pt x="142" y="104"/>
                  <a:pt x="116" y="113"/>
                  <a:pt x="93" y="129"/>
                </a:cubicBezTo>
                <a:cubicBezTo>
                  <a:pt x="70" y="144"/>
                  <a:pt x="46" y="172"/>
                  <a:pt x="46" y="209"/>
                </a:cubicBezTo>
                <a:cubicBezTo>
                  <a:pt x="46" y="235"/>
                  <a:pt x="58" y="257"/>
                  <a:pt x="73" y="271"/>
                </a:cubicBezTo>
                <a:cubicBezTo>
                  <a:pt x="87" y="286"/>
                  <a:pt x="102" y="296"/>
                  <a:pt x="120" y="305"/>
                </a:cubicBezTo>
                <a:cubicBezTo>
                  <a:pt x="45" y="417"/>
                  <a:pt x="0" y="551"/>
                  <a:pt x="0" y="695"/>
                </a:cubicBezTo>
                <a:cubicBezTo>
                  <a:pt x="0" y="1079"/>
                  <a:pt x="311" y="1391"/>
                  <a:pt x="695" y="1391"/>
                </a:cubicBezTo>
                <a:cubicBezTo>
                  <a:pt x="1079" y="1391"/>
                  <a:pt x="1391" y="1079"/>
                  <a:pt x="1391" y="695"/>
                </a:cubicBezTo>
                <a:cubicBezTo>
                  <a:pt x="1391" y="551"/>
                  <a:pt x="1346" y="417"/>
                  <a:pt x="1270" y="305"/>
                </a:cubicBezTo>
                <a:cubicBezTo>
                  <a:pt x="1288" y="296"/>
                  <a:pt x="1304" y="286"/>
                  <a:pt x="1318" y="271"/>
                </a:cubicBezTo>
                <a:cubicBezTo>
                  <a:pt x="1332" y="257"/>
                  <a:pt x="1345" y="235"/>
                  <a:pt x="1345" y="209"/>
                </a:cubicBezTo>
                <a:cubicBezTo>
                  <a:pt x="1345" y="172"/>
                  <a:pt x="1322" y="144"/>
                  <a:pt x="1299" y="129"/>
                </a:cubicBezTo>
                <a:cubicBezTo>
                  <a:pt x="1276" y="113"/>
                  <a:pt x="1249" y="104"/>
                  <a:pt x="1218" y="95"/>
                </a:cubicBezTo>
                <a:cubicBezTo>
                  <a:pt x="1156" y="76"/>
                  <a:pt x="1074" y="62"/>
                  <a:pt x="977" y="51"/>
                </a:cubicBezTo>
                <a:cubicBezTo>
                  <a:pt x="972" y="51"/>
                  <a:pt x="967" y="51"/>
                  <a:pt x="962" y="53"/>
                </a:cubicBezTo>
                <a:lnTo>
                  <a:pt x="960" y="53"/>
                </a:lnTo>
                <a:cubicBezTo>
                  <a:pt x="878" y="19"/>
                  <a:pt x="789" y="0"/>
                  <a:pt x="695" y="0"/>
                </a:cubicBezTo>
                <a:close/>
                <a:moveTo>
                  <a:pt x="695" y="109"/>
                </a:moveTo>
                <a:cubicBezTo>
                  <a:pt x="841" y="109"/>
                  <a:pt x="974" y="161"/>
                  <a:pt x="1077" y="249"/>
                </a:cubicBezTo>
                <a:cubicBezTo>
                  <a:pt x="977" y="268"/>
                  <a:pt x="843" y="280"/>
                  <a:pt x="695" y="280"/>
                </a:cubicBezTo>
                <a:cubicBezTo>
                  <a:pt x="548" y="280"/>
                  <a:pt x="415" y="268"/>
                  <a:pt x="315" y="249"/>
                </a:cubicBezTo>
                <a:cubicBezTo>
                  <a:pt x="418" y="162"/>
                  <a:pt x="550" y="109"/>
                  <a:pt x="695" y="109"/>
                </a:cubicBezTo>
                <a:close/>
                <a:moveTo>
                  <a:pt x="212" y="197"/>
                </a:moveTo>
                <a:cubicBezTo>
                  <a:pt x="205" y="204"/>
                  <a:pt x="198" y="210"/>
                  <a:pt x="192" y="217"/>
                </a:cubicBezTo>
                <a:cubicBezTo>
                  <a:pt x="187" y="215"/>
                  <a:pt x="180" y="212"/>
                  <a:pt x="176" y="210"/>
                </a:cubicBezTo>
                <a:cubicBezTo>
                  <a:pt x="185" y="206"/>
                  <a:pt x="190" y="203"/>
                  <a:pt x="203" y="198"/>
                </a:cubicBezTo>
                <a:cubicBezTo>
                  <a:pt x="206" y="198"/>
                  <a:pt x="209" y="197"/>
                  <a:pt x="212" y="197"/>
                </a:cubicBezTo>
                <a:close/>
                <a:moveTo>
                  <a:pt x="1179" y="197"/>
                </a:moveTo>
                <a:cubicBezTo>
                  <a:pt x="1181" y="197"/>
                  <a:pt x="1185" y="198"/>
                  <a:pt x="1187" y="198"/>
                </a:cubicBezTo>
                <a:cubicBezTo>
                  <a:pt x="1201" y="203"/>
                  <a:pt x="1207" y="206"/>
                  <a:pt x="1216" y="210"/>
                </a:cubicBezTo>
                <a:cubicBezTo>
                  <a:pt x="1212" y="212"/>
                  <a:pt x="1204" y="215"/>
                  <a:pt x="1199" y="217"/>
                </a:cubicBezTo>
                <a:cubicBezTo>
                  <a:pt x="1192" y="210"/>
                  <a:pt x="1186" y="204"/>
                  <a:pt x="1179" y="197"/>
                </a:cubicBezTo>
                <a:close/>
                <a:moveTo>
                  <a:pt x="229" y="341"/>
                </a:moveTo>
                <a:cubicBezTo>
                  <a:pt x="240" y="344"/>
                  <a:pt x="250" y="347"/>
                  <a:pt x="263" y="349"/>
                </a:cubicBezTo>
                <a:cubicBezTo>
                  <a:pt x="376" y="373"/>
                  <a:pt x="528" y="388"/>
                  <a:pt x="695" y="388"/>
                </a:cubicBezTo>
                <a:cubicBezTo>
                  <a:pt x="863" y="388"/>
                  <a:pt x="1015" y="373"/>
                  <a:pt x="1128" y="349"/>
                </a:cubicBezTo>
                <a:cubicBezTo>
                  <a:pt x="1140" y="347"/>
                  <a:pt x="1150" y="344"/>
                  <a:pt x="1162" y="341"/>
                </a:cubicBezTo>
                <a:cubicBezTo>
                  <a:pt x="1237" y="440"/>
                  <a:pt x="1282" y="56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5"/>
                </a:cubicBezTo>
                <a:cubicBezTo>
                  <a:pt x="108" y="562"/>
                  <a:pt x="154" y="440"/>
                  <a:pt x="229" y="341"/>
                </a:cubicBezTo>
                <a:close/>
                <a:moveTo>
                  <a:pt x="478" y="478"/>
                </a:moveTo>
                <a:cubicBezTo>
                  <a:pt x="418" y="478"/>
                  <a:pt x="370" y="527"/>
                  <a:pt x="370" y="587"/>
                </a:cubicBezTo>
                <a:cubicBezTo>
                  <a:pt x="370" y="647"/>
                  <a:pt x="418" y="695"/>
                  <a:pt x="478" y="695"/>
                </a:cubicBezTo>
                <a:cubicBezTo>
                  <a:pt x="538" y="695"/>
                  <a:pt x="587" y="647"/>
                  <a:pt x="587" y="587"/>
                </a:cubicBezTo>
                <a:cubicBezTo>
                  <a:pt x="587" y="527"/>
                  <a:pt x="538" y="478"/>
                  <a:pt x="478" y="478"/>
                </a:cubicBezTo>
                <a:close/>
                <a:moveTo>
                  <a:pt x="912" y="478"/>
                </a:moveTo>
                <a:cubicBezTo>
                  <a:pt x="852" y="478"/>
                  <a:pt x="804" y="527"/>
                  <a:pt x="804" y="587"/>
                </a:cubicBezTo>
                <a:cubicBezTo>
                  <a:pt x="804" y="647"/>
                  <a:pt x="852" y="695"/>
                  <a:pt x="912" y="695"/>
                </a:cubicBezTo>
                <a:cubicBezTo>
                  <a:pt x="972" y="695"/>
                  <a:pt x="1021" y="647"/>
                  <a:pt x="1021" y="587"/>
                </a:cubicBezTo>
                <a:cubicBezTo>
                  <a:pt x="1021" y="527"/>
                  <a:pt x="972" y="478"/>
                  <a:pt x="912" y="478"/>
                </a:cubicBezTo>
                <a:close/>
                <a:moveTo>
                  <a:pt x="302" y="863"/>
                </a:moveTo>
                <a:cubicBezTo>
                  <a:pt x="389" y="987"/>
                  <a:pt x="533" y="1069"/>
                  <a:pt x="695" y="1069"/>
                </a:cubicBezTo>
                <a:cubicBezTo>
                  <a:pt x="858" y="1069"/>
                  <a:pt x="1002" y="987"/>
                  <a:pt x="1089" y="863"/>
                </a:cubicBezTo>
                <a:cubicBezTo>
                  <a:pt x="978" y="943"/>
                  <a:pt x="842" y="991"/>
                  <a:pt x="695" y="991"/>
                </a:cubicBezTo>
                <a:cubicBezTo>
                  <a:pt x="548" y="991"/>
                  <a:pt x="413" y="943"/>
                  <a:pt x="302" y="863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0" name="Angry">
            <a:extLst>
              <a:ext uri="{FF2B5EF4-FFF2-40B4-BE49-F238E27FC236}">
                <a16:creationId xmlns:a16="http://schemas.microsoft.com/office/drawing/2014/main" id="{A7092135-977D-4EFE-8632-CB35CA6768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93947" y="4122062"/>
            <a:ext cx="160338" cy="160337"/>
          </a:xfrm>
          <a:custGeom>
            <a:avLst/>
            <a:gdLst>
              <a:gd name="T0" fmla="*/ 695 w 1391"/>
              <a:gd name="T1" fmla="*/ 0 h 1390"/>
              <a:gd name="T2" fmla="*/ 0 w 1391"/>
              <a:gd name="T3" fmla="*/ 695 h 1390"/>
              <a:gd name="T4" fmla="*/ 695 w 1391"/>
              <a:gd name="T5" fmla="*/ 1390 h 1390"/>
              <a:gd name="T6" fmla="*/ 1391 w 1391"/>
              <a:gd name="T7" fmla="*/ 695 h 1390"/>
              <a:gd name="T8" fmla="*/ 695 w 1391"/>
              <a:gd name="T9" fmla="*/ 0 h 1390"/>
              <a:gd name="T10" fmla="*/ 695 w 1391"/>
              <a:gd name="T11" fmla="*/ 108 h 1390"/>
              <a:gd name="T12" fmla="*/ 1282 w 1391"/>
              <a:gd name="T13" fmla="*/ 695 h 1390"/>
              <a:gd name="T14" fmla="*/ 695 w 1391"/>
              <a:gd name="T15" fmla="*/ 1282 h 1390"/>
              <a:gd name="T16" fmla="*/ 109 w 1391"/>
              <a:gd name="T17" fmla="*/ 695 h 1390"/>
              <a:gd name="T18" fmla="*/ 695 w 1391"/>
              <a:gd name="T19" fmla="*/ 108 h 1390"/>
              <a:gd name="T20" fmla="*/ 1024 w 1391"/>
              <a:gd name="T21" fmla="*/ 297 h 1390"/>
              <a:gd name="T22" fmla="*/ 1014 w 1391"/>
              <a:gd name="T23" fmla="*/ 298 h 1390"/>
              <a:gd name="T24" fmla="*/ 1002 w 1391"/>
              <a:gd name="T25" fmla="*/ 303 h 1390"/>
              <a:gd name="T26" fmla="*/ 775 w 1391"/>
              <a:gd name="T27" fmla="*/ 446 h 1390"/>
              <a:gd name="T28" fmla="*/ 770 w 1391"/>
              <a:gd name="T29" fmla="*/ 510 h 1390"/>
              <a:gd name="T30" fmla="*/ 835 w 1391"/>
              <a:gd name="T31" fmla="*/ 509 h 1390"/>
              <a:gd name="T32" fmla="*/ 1040 w 1391"/>
              <a:gd name="T33" fmla="*/ 381 h 1390"/>
              <a:gd name="T34" fmla="*/ 1069 w 1391"/>
              <a:gd name="T35" fmla="*/ 332 h 1390"/>
              <a:gd name="T36" fmla="*/ 1024 w 1391"/>
              <a:gd name="T37" fmla="*/ 297 h 1390"/>
              <a:gd name="T38" fmla="*/ 361 w 1391"/>
              <a:gd name="T39" fmla="*/ 298 h 1390"/>
              <a:gd name="T40" fmla="*/ 327 w 1391"/>
              <a:gd name="T41" fmla="*/ 337 h 1390"/>
              <a:gd name="T42" fmla="*/ 355 w 1391"/>
              <a:gd name="T43" fmla="*/ 381 h 1390"/>
              <a:gd name="T44" fmla="*/ 555 w 1391"/>
              <a:gd name="T45" fmla="*/ 507 h 1390"/>
              <a:gd name="T46" fmla="*/ 619 w 1391"/>
              <a:gd name="T47" fmla="*/ 513 h 1390"/>
              <a:gd name="T48" fmla="*/ 619 w 1391"/>
              <a:gd name="T49" fmla="*/ 449 h 1390"/>
              <a:gd name="T50" fmla="*/ 387 w 1391"/>
              <a:gd name="T51" fmla="*/ 302 h 1390"/>
              <a:gd name="T52" fmla="*/ 361 w 1391"/>
              <a:gd name="T53" fmla="*/ 298 h 1390"/>
              <a:gd name="T54" fmla="*/ 372 w 1391"/>
              <a:gd name="T55" fmla="*/ 481 h 1390"/>
              <a:gd name="T56" fmla="*/ 326 w 1391"/>
              <a:gd name="T57" fmla="*/ 631 h 1390"/>
              <a:gd name="T58" fmla="*/ 465 w 1391"/>
              <a:gd name="T59" fmla="*/ 749 h 1390"/>
              <a:gd name="T60" fmla="*/ 560 w 1391"/>
              <a:gd name="T61" fmla="*/ 600 h 1390"/>
              <a:gd name="T62" fmla="*/ 407 w 1391"/>
              <a:gd name="T63" fmla="*/ 493 h 1390"/>
              <a:gd name="T64" fmla="*/ 372 w 1391"/>
              <a:gd name="T65" fmla="*/ 481 h 1390"/>
              <a:gd name="T66" fmla="*/ 1009 w 1391"/>
              <a:gd name="T67" fmla="*/ 481 h 1390"/>
              <a:gd name="T68" fmla="*/ 984 w 1391"/>
              <a:gd name="T69" fmla="*/ 493 h 1390"/>
              <a:gd name="T70" fmla="*/ 831 w 1391"/>
              <a:gd name="T71" fmla="*/ 600 h 1390"/>
              <a:gd name="T72" fmla="*/ 926 w 1391"/>
              <a:gd name="T73" fmla="*/ 749 h 1390"/>
              <a:gd name="T74" fmla="*/ 1065 w 1391"/>
              <a:gd name="T75" fmla="*/ 631 h 1390"/>
              <a:gd name="T76" fmla="*/ 1009 w 1391"/>
              <a:gd name="T77" fmla="*/ 481 h 1390"/>
              <a:gd name="T78" fmla="*/ 897 w 1391"/>
              <a:gd name="T79" fmla="*/ 863 h 1390"/>
              <a:gd name="T80" fmla="*/ 695 w 1391"/>
              <a:gd name="T81" fmla="*/ 877 h 1390"/>
              <a:gd name="T82" fmla="*/ 497 w 1391"/>
              <a:gd name="T83" fmla="*/ 865 h 1390"/>
              <a:gd name="T84" fmla="*/ 377 w 1391"/>
              <a:gd name="T85" fmla="*/ 944 h 1390"/>
              <a:gd name="T86" fmla="*/ 695 w 1391"/>
              <a:gd name="T87" fmla="*/ 1124 h 1390"/>
              <a:gd name="T88" fmla="*/ 1014 w 1391"/>
              <a:gd name="T89" fmla="*/ 944 h 1390"/>
              <a:gd name="T90" fmla="*/ 897 w 1391"/>
              <a:gd name="T91" fmla="*/ 863 h 1390"/>
              <a:gd name="T92" fmla="*/ 885 w 1391"/>
              <a:gd name="T93" fmla="*/ 951 h 1390"/>
              <a:gd name="T94" fmla="*/ 897 w 1391"/>
              <a:gd name="T95" fmla="*/ 951 h 1390"/>
              <a:gd name="T96" fmla="*/ 919 w 1391"/>
              <a:gd name="T97" fmla="*/ 951 h 1390"/>
              <a:gd name="T98" fmla="*/ 750 w 1391"/>
              <a:gd name="T99" fmla="*/ 1033 h 1390"/>
              <a:gd name="T100" fmla="*/ 750 w 1391"/>
              <a:gd name="T101" fmla="*/ 961 h 1390"/>
              <a:gd name="T102" fmla="*/ 807 w 1391"/>
              <a:gd name="T103" fmla="*/ 956 h 1390"/>
              <a:gd name="T104" fmla="*/ 885 w 1391"/>
              <a:gd name="T105" fmla="*/ 951 h 1390"/>
              <a:gd name="T106" fmla="*/ 475 w 1391"/>
              <a:gd name="T107" fmla="*/ 953 h 1390"/>
              <a:gd name="T108" fmla="*/ 497 w 1391"/>
              <a:gd name="T109" fmla="*/ 953 h 1390"/>
              <a:gd name="T110" fmla="*/ 533 w 1391"/>
              <a:gd name="T111" fmla="*/ 955 h 1390"/>
              <a:gd name="T112" fmla="*/ 533 w 1391"/>
              <a:gd name="T113" fmla="*/ 992 h 1390"/>
              <a:gd name="T114" fmla="*/ 475 w 1391"/>
              <a:gd name="T115" fmla="*/ 953 h 1390"/>
              <a:gd name="T116" fmla="*/ 587 w 1391"/>
              <a:gd name="T117" fmla="*/ 958 h 1390"/>
              <a:gd name="T118" fmla="*/ 695 w 1391"/>
              <a:gd name="T119" fmla="*/ 963 h 1390"/>
              <a:gd name="T120" fmla="*/ 695 w 1391"/>
              <a:gd name="T121" fmla="*/ 1038 h 1390"/>
              <a:gd name="T122" fmla="*/ 587 w 1391"/>
              <a:gd name="T123" fmla="*/ 1017 h 1390"/>
              <a:gd name="T124" fmla="*/ 587 w 1391"/>
              <a:gd name="T125" fmla="*/ 958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91" h="1390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0"/>
                  <a:pt x="695" y="1390"/>
                </a:cubicBezTo>
                <a:cubicBezTo>
                  <a:pt x="1079" y="1390"/>
                  <a:pt x="1391" y="1079"/>
                  <a:pt x="1391" y="695"/>
                </a:cubicBezTo>
                <a:cubicBezTo>
                  <a:pt x="1391" y="311"/>
                  <a:pt x="1079" y="0"/>
                  <a:pt x="695" y="0"/>
                </a:cubicBezTo>
                <a:close/>
                <a:moveTo>
                  <a:pt x="695" y="108"/>
                </a:moveTo>
                <a:cubicBezTo>
                  <a:pt x="1019" y="108"/>
                  <a:pt x="1282" y="37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9" y="1019"/>
                  <a:pt x="109" y="695"/>
                </a:cubicBezTo>
                <a:cubicBezTo>
                  <a:pt x="109" y="372"/>
                  <a:pt x="372" y="108"/>
                  <a:pt x="695" y="108"/>
                </a:cubicBezTo>
                <a:close/>
                <a:moveTo>
                  <a:pt x="1024" y="297"/>
                </a:moveTo>
                <a:cubicBezTo>
                  <a:pt x="1021" y="297"/>
                  <a:pt x="1018" y="297"/>
                  <a:pt x="1014" y="298"/>
                </a:cubicBezTo>
                <a:cubicBezTo>
                  <a:pt x="1010" y="299"/>
                  <a:pt x="1006" y="301"/>
                  <a:pt x="1002" y="303"/>
                </a:cubicBezTo>
                <a:cubicBezTo>
                  <a:pt x="850" y="375"/>
                  <a:pt x="775" y="446"/>
                  <a:pt x="775" y="446"/>
                </a:cubicBezTo>
                <a:cubicBezTo>
                  <a:pt x="756" y="461"/>
                  <a:pt x="753" y="492"/>
                  <a:pt x="770" y="510"/>
                </a:cubicBezTo>
                <a:cubicBezTo>
                  <a:pt x="787" y="528"/>
                  <a:pt x="819" y="527"/>
                  <a:pt x="835" y="509"/>
                </a:cubicBezTo>
                <a:cubicBezTo>
                  <a:pt x="835" y="509"/>
                  <a:pt x="897" y="448"/>
                  <a:pt x="1040" y="381"/>
                </a:cubicBezTo>
                <a:cubicBezTo>
                  <a:pt x="1060" y="375"/>
                  <a:pt x="1073" y="353"/>
                  <a:pt x="1069" y="332"/>
                </a:cubicBezTo>
                <a:cubicBezTo>
                  <a:pt x="1066" y="312"/>
                  <a:pt x="1045" y="296"/>
                  <a:pt x="1024" y="297"/>
                </a:cubicBezTo>
                <a:close/>
                <a:moveTo>
                  <a:pt x="361" y="298"/>
                </a:moveTo>
                <a:cubicBezTo>
                  <a:pt x="343" y="302"/>
                  <a:pt x="328" y="319"/>
                  <a:pt x="327" y="337"/>
                </a:cubicBezTo>
                <a:cubicBezTo>
                  <a:pt x="325" y="356"/>
                  <a:pt x="337" y="375"/>
                  <a:pt x="355" y="381"/>
                </a:cubicBezTo>
                <a:cubicBezTo>
                  <a:pt x="500" y="441"/>
                  <a:pt x="555" y="507"/>
                  <a:pt x="555" y="507"/>
                </a:cubicBezTo>
                <a:cubicBezTo>
                  <a:pt x="569" y="526"/>
                  <a:pt x="601" y="529"/>
                  <a:pt x="619" y="513"/>
                </a:cubicBezTo>
                <a:cubicBezTo>
                  <a:pt x="636" y="497"/>
                  <a:pt x="637" y="466"/>
                  <a:pt x="619" y="449"/>
                </a:cubicBezTo>
                <a:cubicBezTo>
                  <a:pt x="619" y="449"/>
                  <a:pt x="546" y="367"/>
                  <a:pt x="387" y="302"/>
                </a:cubicBezTo>
                <a:cubicBezTo>
                  <a:pt x="379" y="298"/>
                  <a:pt x="370" y="297"/>
                  <a:pt x="361" y="298"/>
                </a:cubicBezTo>
                <a:close/>
                <a:moveTo>
                  <a:pt x="372" y="481"/>
                </a:moveTo>
                <a:cubicBezTo>
                  <a:pt x="327" y="486"/>
                  <a:pt x="311" y="576"/>
                  <a:pt x="326" y="631"/>
                </a:cubicBezTo>
                <a:cubicBezTo>
                  <a:pt x="343" y="696"/>
                  <a:pt x="397" y="749"/>
                  <a:pt x="465" y="749"/>
                </a:cubicBezTo>
                <a:cubicBezTo>
                  <a:pt x="552" y="749"/>
                  <a:pt x="610" y="637"/>
                  <a:pt x="560" y="600"/>
                </a:cubicBezTo>
                <a:cubicBezTo>
                  <a:pt x="500" y="556"/>
                  <a:pt x="447" y="520"/>
                  <a:pt x="407" y="493"/>
                </a:cubicBezTo>
                <a:cubicBezTo>
                  <a:pt x="393" y="484"/>
                  <a:pt x="382" y="480"/>
                  <a:pt x="372" y="481"/>
                </a:cubicBezTo>
                <a:close/>
                <a:moveTo>
                  <a:pt x="1009" y="481"/>
                </a:moveTo>
                <a:cubicBezTo>
                  <a:pt x="1002" y="483"/>
                  <a:pt x="993" y="487"/>
                  <a:pt x="984" y="493"/>
                </a:cubicBezTo>
                <a:cubicBezTo>
                  <a:pt x="944" y="520"/>
                  <a:pt x="891" y="556"/>
                  <a:pt x="831" y="600"/>
                </a:cubicBezTo>
                <a:cubicBezTo>
                  <a:pt x="781" y="637"/>
                  <a:pt x="839" y="749"/>
                  <a:pt x="926" y="749"/>
                </a:cubicBezTo>
                <a:cubicBezTo>
                  <a:pt x="993" y="749"/>
                  <a:pt x="1048" y="696"/>
                  <a:pt x="1065" y="631"/>
                </a:cubicBezTo>
                <a:cubicBezTo>
                  <a:pt x="1081" y="572"/>
                  <a:pt x="1063" y="472"/>
                  <a:pt x="1009" y="481"/>
                </a:cubicBezTo>
                <a:close/>
                <a:moveTo>
                  <a:pt x="897" y="863"/>
                </a:moveTo>
                <a:cubicBezTo>
                  <a:pt x="836" y="863"/>
                  <a:pt x="760" y="877"/>
                  <a:pt x="695" y="877"/>
                </a:cubicBezTo>
                <a:cubicBezTo>
                  <a:pt x="633" y="877"/>
                  <a:pt x="558" y="865"/>
                  <a:pt x="497" y="865"/>
                </a:cubicBezTo>
                <a:cubicBezTo>
                  <a:pt x="428" y="865"/>
                  <a:pt x="377" y="880"/>
                  <a:pt x="377" y="944"/>
                </a:cubicBezTo>
                <a:cubicBezTo>
                  <a:pt x="377" y="1021"/>
                  <a:pt x="547" y="1124"/>
                  <a:pt x="695" y="1124"/>
                </a:cubicBezTo>
                <a:cubicBezTo>
                  <a:pt x="844" y="1124"/>
                  <a:pt x="1014" y="1024"/>
                  <a:pt x="1014" y="944"/>
                </a:cubicBezTo>
                <a:cubicBezTo>
                  <a:pt x="1014" y="879"/>
                  <a:pt x="964" y="863"/>
                  <a:pt x="897" y="863"/>
                </a:cubicBezTo>
                <a:close/>
                <a:moveTo>
                  <a:pt x="885" y="951"/>
                </a:moveTo>
                <a:lnTo>
                  <a:pt x="897" y="951"/>
                </a:lnTo>
                <a:cubicBezTo>
                  <a:pt x="906" y="951"/>
                  <a:pt x="914" y="951"/>
                  <a:pt x="919" y="951"/>
                </a:cubicBezTo>
                <a:cubicBezTo>
                  <a:pt x="894" y="978"/>
                  <a:pt x="826" y="1018"/>
                  <a:pt x="750" y="1033"/>
                </a:cubicBezTo>
                <a:lnTo>
                  <a:pt x="750" y="961"/>
                </a:lnTo>
                <a:cubicBezTo>
                  <a:pt x="769" y="960"/>
                  <a:pt x="788" y="958"/>
                  <a:pt x="807" y="956"/>
                </a:cubicBezTo>
                <a:cubicBezTo>
                  <a:pt x="836" y="954"/>
                  <a:pt x="861" y="952"/>
                  <a:pt x="885" y="951"/>
                </a:cubicBezTo>
                <a:close/>
                <a:moveTo>
                  <a:pt x="475" y="953"/>
                </a:moveTo>
                <a:cubicBezTo>
                  <a:pt x="481" y="952"/>
                  <a:pt x="488" y="953"/>
                  <a:pt x="497" y="953"/>
                </a:cubicBezTo>
                <a:cubicBezTo>
                  <a:pt x="508" y="953"/>
                  <a:pt x="521" y="954"/>
                  <a:pt x="533" y="955"/>
                </a:cubicBezTo>
                <a:lnTo>
                  <a:pt x="533" y="992"/>
                </a:lnTo>
                <a:cubicBezTo>
                  <a:pt x="508" y="979"/>
                  <a:pt x="487" y="965"/>
                  <a:pt x="475" y="953"/>
                </a:cubicBezTo>
                <a:close/>
                <a:moveTo>
                  <a:pt x="587" y="958"/>
                </a:moveTo>
                <a:cubicBezTo>
                  <a:pt x="623" y="961"/>
                  <a:pt x="660" y="963"/>
                  <a:pt x="695" y="963"/>
                </a:cubicBezTo>
                <a:lnTo>
                  <a:pt x="695" y="1038"/>
                </a:lnTo>
                <a:cubicBezTo>
                  <a:pt x="658" y="1038"/>
                  <a:pt x="621" y="1029"/>
                  <a:pt x="587" y="1017"/>
                </a:cubicBezTo>
                <a:lnTo>
                  <a:pt x="587" y="958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1" name="Clueless">
            <a:extLst>
              <a:ext uri="{FF2B5EF4-FFF2-40B4-BE49-F238E27FC236}">
                <a16:creationId xmlns:a16="http://schemas.microsoft.com/office/drawing/2014/main" id="{40E55E7B-B607-4944-A0F2-75E7E61AF2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25791" y="4122062"/>
            <a:ext cx="160338" cy="160337"/>
          </a:xfrm>
          <a:custGeom>
            <a:avLst/>
            <a:gdLst>
              <a:gd name="T0" fmla="*/ 204 w 1396"/>
              <a:gd name="T1" fmla="*/ 0 h 1394"/>
              <a:gd name="T2" fmla="*/ 126 w 1396"/>
              <a:gd name="T3" fmla="*/ 17 h 1394"/>
              <a:gd name="T4" fmla="*/ 4 w 1396"/>
              <a:gd name="T5" fmla="*/ 108 h 1394"/>
              <a:gd name="T6" fmla="*/ 5 w 1396"/>
              <a:gd name="T7" fmla="*/ 125 h 1394"/>
              <a:gd name="T8" fmla="*/ 50 w 1396"/>
              <a:gd name="T9" fmla="*/ 173 h 1394"/>
              <a:gd name="T10" fmla="*/ 58 w 1396"/>
              <a:gd name="T11" fmla="*/ 178 h 1394"/>
              <a:gd name="T12" fmla="*/ 61 w 1396"/>
              <a:gd name="T13" fmla="*/ 178 h 1394"/>
              <a:gd name="T14" fmla="*/ 72 w 1396"/>
              <a:gd name="T15" fmla="*/ 171 h 1394"/>
              <a:gd name="T16" fmla="*/ 144 w 1396"/>
              <a:gd name="T17" fmla="*/ 113 h 1394"/>
              <a:gd name="T18" fmla="*/ 194 w 1396"/>
              <a:gd name="T19" fmla="*/ 105 h 1394"/>
              <a:gd name="T20" fmla="*/ 243 w 1396"/>
              <a:gd name="T21" fmla="*/ 149 h 1394"/>
              <a:gd name="T22" fmla="*/ 229 w 1396"/>
              <a:gd name="T23" fmla="*/ 288 h 1394"/>
              <a:gd name="T24" fmla="*/ 236 w 1396"/>
              <a:gd name="T25" fmla="*/ 476 h 1394"/>
              <a:gd name="T26" fmla="*/ 246 w 1396"/>
              <a:gd name="T27" fmla="*/ 498 h 1394"/>
              <a:gd name="T28" fmla="*/ 256 w 1396"/>
              <a:gd name="T29" fmla="*/ 507 h 1394"/>
              <a:gd name="T30" fmla="*/ 263 w 1396"/>
              <a:gd name="T31" fmla="*/ 505 h 1394"/>
              <a:gd name="T32" fmla="*/ 334 w 1396"/>
              <a:gd name="T33" fmla="*/ 476 h 1394"/>
              <a:gd name="T34" fmla="*/ 343 w 1396"/>
              <a:gd name="T35" fmla="*/ 470 h 1394"/>
              <a:gd name="T36" fmla="*/ 341 w 1396"/>
              <a:gd name="T37" fmla="*/ 459 h 1394"/>
              <a:gd name="T38" fmla="*/ 331 w 1396"/>
              <a:gd name="T39" fmla="*/ 437 h 1394"/>
              <a:gd name="T40" fmla="*/ 331 w 1396"/>
              <a:gd name="T41" fmla="*/ 293 h 1394"/>
              <a:gd name="T42" fmla="*/ 346 w 1396"/>
              <a:gd name="T43" fmla="*/ 96 h 1394"/>
              <a:gd name="T44" fmla="*/ 229 w 1396"/>
              <a:gd name="T45" fmla="*/ 1 h 1394"/>
              <a:gd name="T46" fmla="*/ 204 w 1396"/>
              <a:gd name="T47" fmla="*/ 0 h 1394"/>
              <a:gd name="T48" fmla="*/ 701 w 1396"/>
              <a:gd name="T49" fmla="*/ 3 h 1394"/>
              <a:gd name="T50" fmla="*/ 460 w 1396"/>
              <a:gd name="T51" fmla="*/ 46 h 1394"/>
              <a:gd name="T52" fmla="*/ 425 w 1396"/>
              <a:gd name="T53" fmla="*/ 116 h 1394"/>
              <a:gd name="T54" fmla="*/ 497 w 1396"/>
              <a:gd name="T55" fmla="*/ 147 h 1394"/>
              <a:gd name="T56" fmla="*/ 701 w 1396"/>
              <a:gd name="T57" fmla="*/ 112 h 1394"/>
              <a:gd name="T58" fmla="*/ 1288 w 1396"/>
              <a:gd name="T59" fmla="*/ 698 h 1394"/>
              <a:gd name="T60" fmla="*/ 701 w 1396"/>
              <a:gd name="T61" fmla="*/ 1285 h 1394"/>
              <a:gd name="T62" fmla="*/ 114 w 1396"/>
              <a:gd name="T63" fmla="*/ 698 h 1394"/>
              <a:gd name="T64" fmla="*/ 155 w 1396"/>
              <a:gd name="T65" fmla="*/ 486 h 1394"/>
              <a:gd name="T66" fmla="*/ 124 w 1396"/>
              <a:gd name="T67" fmla="*/ 415 h 1394"/>
              <a:gd name="T68" fmla="*/ 53 w 1396"/>
              <a:gd name="T69" fmla="*/ 446 h 1394"/>
              <a:gd name="T70" fmla="*/ 5 w 1396"/>
              <a:gd name="T71" fmla="*/ 698 h 1394"/>
              <a:gd name="T72" fmla="*/ 701 w 1396"/>
              <a:gd name="T73" fmla="*/ 1394 h 1394"/>
              <a:gd name="T74" fmla="*/ 1396 w 1396"/>
              <a:gd name="T75" fmla="*/ 698 h 1394"/>
              <a:gd name="T76" fmla="*/ 701 w 1396"/>
              <a:gd name="T77" fmla="*/ 3 h 1394"/>
              <a:gd name="T78" fmla="*/ 592 w 1396"/>
              <a:gd name="T79" fmla="*/ 319 h 1394"/>
              <a:gd name="T80" fmla="*/ 484 w 1396"/>
              <a:gd name="T81" fmla="*/ 427 h 1394"/>
              <a:gd name="T82" fmla="*/ 592 w 1396"/>
              <a:gd name="T83" fmla="*/ 536 h 1394"/>
              <a:gd name="T84" fmla="*/ 701 w 1396"/>
              <a:gd name="T85" fmla="*/ 427 h 1394"/>
              <a:gd name="T86" fmla="*/ 592 w 1396"/>
              <a:gd name="T87" fmla="*/ 319 h 1394"/>
              <a:gd name="T88" fmla="*/ 972 w 1396"/>
              <a:gd name="T89" fmla="*/ 319 h 1394"/>
              <a:gd name="T90" fmla="*/ 864 w 1396"/>
              <a:gd name="T91" fmla="*/ 427 h 1394"/>
              <a:gd name="T92" fmla="*/ 972 w 1396"/>
              <a:gd name="T93" fmla="*/ 536 h 1394"/>
              <a:gd name="T94" fmla="*/ 1081 w 1396"/>
              <a:gd name="T95" fmla="*/ 427 h 1394"/>
              <a:gd name="T96" fmla="*/ 972 w 1396"/>
              <a:gd name="T97" fmla="*/ 319 h 1394"/>
              <a:gd name="T98" fmla="*/ 343 w 1396"/>
              <a:gd name="T99" fmla="*/ 544 h 1394"/>
              <a:gd name="T100" fmla="*/ 324 w 1396"/>
              <a:gd name="T101" fmla="*/ 549 h 1394"/>
              <a:gd name="T102" fmla="*/ 285 w 1396"/>
              <a:gd name="T103" fmla="*/ 585 h 1394"/>
              <a:gd name="T104" fmla="*/ 285 w 1396"/>
              <a:gd name="T105" fmla="*/ 643 h 1394"/>
              <a:gd name="T106" fmla="*/ 343 w 1396"/>
              <a:gd name="T107" fmla="*/ 687 h 1394"/>
              <a:gd name="T108" fmla="*/ 377 w 1396"/>
              <a:gd name="T109" fmla="*/ 683 h 1394"/>
              <a:gd name="T110" fmla="*/ 418 w 1396"/>
              <a:gd name="T111" fmla="*/ 592 h 1394"/>
              <a:gd name="T112" fmla="*/ 362 w 1396"/>
              <a:gd name="T113" fmla="*/ 544 h 1394"/>
              <a:gd name="T114" fmla="*/ 343 w 1396"/>
              <a:gd name="T115" fmla="*/ 544 h 1394"/>
              <a:gd name="T116" fmla="*/ 840 w 1396"/>
              <a:gd name="T117" fmla="*/ 749 h 1394"/>
              <a:gd name="T118" fmla="*/ 494 w 1396"/>
              <a:gd name="T119" fmla="*/ 943 h 1394"/>
              <a:gd name="T120" fmla="*/ 855 w 1396"/>
              <a:gd name="T121" fmla="*/ 829 h 1394"/>
              <a:gd name="T122" fmla="*/ 1077 w 1396"/>
              <a:gd name="T123" fmla="*/ 866 h 1394"/>
              <a:gd name="T124" fmla="*/ 840 w 1396"/>
              <a:gd name="T125" fmla="*/ 749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96" h="1394">
                <a:moveTo>
                  <a:pt x="204" y="0"/>
                </a:moveTo>
                <a:cubicBezTo>
                  <a:pt x="179" y="0"/>
                  <a:pt x="153" y="6"/>
                  <a:pt x="126" y="17"/>
                </a:cubicBezTo>
                <a:cubicBezTo>
                  <a:pt x="76" y="36"/>
                  <a:pt x="27" y="72"/>
                  <a:pt x="4" y="108"/>
                </a:cubicBezTo>
                <a:cubicBezTo>
                  <a:pt x="0" y="113"/>
                  <a:pt x="1" y="121"/>
                  <a:pt x="5" y="125"/>
                </a:cubicBezTo>
                <a:lnTo>
                  <a:pt x="50" y="173"/>
                </a:lnTo>
                <a:cubicBezTo>
                  <a:pt x="52" y="175"/>
                  <a:pt x="55" y="177"/>
                  <a:pt x="58" y="178"/>
                </a:cubicBezTo>
                <a:lnTo>
                  <a:pt x="61" y="178"/>
                </a:lnTo>
                <a:cubicBezTo>
                  <a:pt x="66" y="177"/>
                  <a:pt x="69" y="175"/>
                  <a:pt x="72" y="171"/>
                </a:cubicBezTo>
                <a:cubicBezTo>
                  <a:pt x="86" y="148"/>
                  <a:pt x="115" y="125"/>
                  <a:pt x="144" y="113"/>
                </a:cubicBezTo>
                <a:cubicBezTo>
                  <a:pt x="163" y="106"/>
                  <a:pt x="179" y="103"/>
                  <a:pt x="194" y="105"/>
                </a:cubicBezTo>
                <a:cubicBezTo>
                  <a:pt x="217" y="108"/>
                  <a:pt x="233" y="124"/>
                  <a:pt x="243" y="149"/>
                </a:cubicBezTo>
                <a:cubicBezTo>
                  <a:pt x="258" y="187"/>
                  <a:pt x="250" y="228"/>
                  <a:pt x="229" y="288"/>
                </a:cubicBezTo>
                <a:cubicBezTo>
                  <a:pt x="206" y="359"/>
                  <a:pt x="208" y="424"/>
                  <a:pt x="236" y="476"/>
                </a:cubicBezTo>
                <a:lnTo>
                  <a:pt x="246" y="498"/>
                </a:lnTo>
                <a:cubicBezTo>
                  <a:pt x="248" y="502"/>
                  <a:pt x="252" y="506"/>
                  <a:pt x="256" y="507"/>
                </a:cubicBezTo>
                <a:cubicBezTo>
                  <a:pt x="259" y="507"/>
                  <a:pt x="261" y="506"/>
                  <a:pt x="263" y="505"/>
                </a:cubicBezTo>
                <a:lnTo>
                  <a:pt x="334" y="476"/>
                </a:lnTo>
                <a:cubicBezTo>
                  <a:pt x="338" y="475"/>
                  <a:pt x="342" y="473"/>
                  <a:pt x="343" y="470"/>
                </a:cubicBezTo>
                <a:cubicBezTo>
                  <a:pt x="344" y="466"/>
                  <a:pt x="343" y="463"/>
                  <a:pt x="341" y="459"/>
                </a:cubicBezTo>
                <a:lnTo>
                  <a:pt x="331" y="437"/>
                </a:lnTo>
                <a:cubicBezTo>
                  <a:pt x="311" y="394"/>
                  <a:pt x="312" y="351"/>
                  <a:pt x="331" y="293"/>
                </a:cubicBezTo>
                <a:cubicBezTo>
                  <a:pt x="355" y="221"/>
                  <a:pt x="372" y="161"/>
                  <a:pt x="346" y="96"/>
                </a:cubicBezTo>
                <a:cubicBezTo>
                  <a:pt x="325" y="44"/>
                  <a:pt x="282" y="9"/>
                  <a:pt x="229" y="1"/>
                </a:cubicBezTo>
                <a:cubicBezTo>
                  <a:pt x="221" y="0"/>
                  <a:pt x="212" y="0"/>
                  <a:pt x="204" y="0"/>
                </a:cubicBezTo>
                <a:close/>
                <a:moveTo>
                  <a:pt x="701" y="3"/>
                </a:moveTo>
                <a:cubicBezTo>
                  <a:pt x="616" y="3"/>
                  <a:pt x="535" y="18"/>
                  <a:pt x="460" y="46"/>
                </a:cubicBezTo>
                <a:cubicBezTo>
                  <a:pt x="432" y="54"/>
                  <a:pt x="415" y="88"/>
                  <a:pt x="425" y="116"/>
                </a:cubicBezTo>
                <a:cubicBezTo>
                  <a:pt x="435" y="144"/>
                  <a:pt x="470" y="159"/>
                  <a:pt x="497" y="147"/>
                </a:cubicBezTo>
                <a:cubicBezTo>
                  <a:pt x="561" y="124"/>
                  <a:pt x="629" y="112"/>
                  <a:pt x="701" y="112"/>
                </a:cubicBezTo>
                <a:cubicBezTo>
                  <a:pt x="1025" y="112"/>
                  <a:pt x="1288" y="374"/>
                  <a:pt x="1288" y="698"/>
                </a:cubicBezTo>
                <a:cubicBezTo>
                  <a:pt x="1288" y="1023"/>
                  <a:pt x="1025" y="1285"/>
                  <a:pt x="701" y="1285"/>
                </a:cubicBezTo>
                <a:cubicBezTo>
                  <a:pt x="376" y="1285"/>
                  <a:pt x="114" y="1023"/>
                  <a:pt x="114" y="698"/>
                </a:cubicBezTo>
                <a:cubicBezTo>
                  <a:pt x="114" y="623"/>
                  <a:pt x="129" y="552"/>
                  <a:pt x="155" y="486"/>
                </a:cubicBezTo>
                <a:cubicBezTo>
                  <a:pt x="165" y="460"/>
                  <a:pt x="151" y="426"/>
                  <a:pt x="124" y="415"/>
                </a:cubicBezTo>
                <a:cubicBezTo>
                  <a:pt x="98" y="405"/>
                  <a:pt x="64" y="419"/>
                  <a:pt x="53" y="446"/>
                </a:cubicBezTo>
                <a:cubicBezTo>
                  <a:pt x="23" y="524"/>
                  <a:pt x="5" y="610"/>
                  <a:pt x="5" y="698"/>
                </a:cubicBezTo>
                <a:cubicBezTo>
                  <a:pt x="5" y="1082"/>
                  <a:pt x="317" y="1394"/>
                  <a:pt x="701" y="1394"/>
                </a:cubicBezTo>
                <a:cubicBezTo>
                  <a:pt x="1084" y="1394"/>
                  <a:pt x="1396" y="1082"/>
                  <a:pt x="1396" y="698"/>
                </a:cubicBezTo>
                <a:cubicBezTo>
                  <a:pt x="1396" y="315"/>
                  <a:pt x="1084" y="3"/>
                  <a:pt x="701" y="3"/>
                </a:cubicBezTo>
                <a:close/>
                <a:moveTo>
                  <a:pt x="592" y="319"/>
                </a:moveTo>
                <a:cubicBezTo>
                  <a:pt x="532" y="319"/>
                  <a:pt x="484" y="367"/>
                  <a:pt x="484" y="427"/>
                </a:cubicBezTo>
                <a:cubicBezTo>
                  <a:pt x="484" y="487"/>
                  <a:pt x="532" y="536"/>
                  <a:pt x="592" y="536"/>
                </a:cubicBezTo>
                <a:cubicBezTo>
                  <a:pt x="652" y="536"/>
                  <a:pt x="701" y="487"/>
                  <a:pt x="701" y="427"/>
                </a:cubicBezTo>
                <a:cubicBezTo>
                  <a:pt x="701" y="367"/>
                  <a:pt x="652" y="319"/>
                  <a:pt x="592" y="319"/>
                </a:cubicBezTo>
                <a:close/>
                <a:moveTo>
                  <a:pt x="972" y="319"/>
                </a:moveTo>
                <a:cubicBezTo>
                  <a:pt x="912" y="319"/>
                  <a:pt x="864" y="367"/>
                  <a:pt x="864" y="427"/>
                </a:cubicBezTo>
                <a:cubicBezTo>
                  <a:pt x="864" y="487"/>
                  <a:pt x="912" y="536"/>
                  <a:pt x="972" y="536"/>
                </a:cubicBezTo>
                <a:cubicBezTo>
                  <a:pt x="1032" y="536"/>
                  <a:pt x="1081" y="487"/>
                  <a:pt x="1081" y="427"/>
                </a:cubicBezTo>
                <a:cubicBezTo>
                  <a:pt x="1081" y="367"/>
                  <a:pt x="1032" y="319"/>
                  <a:pt x="972" y="319"/>
                </a:cubicBezTo>
                <a:close/>
                <a:moveTo>
                  <a:pt x="343" y="544"/>
                </a:moveTo>
                <a:cubicBezTo>
                  <a:pt x="337" y="545"/>
                  <a:pt x="331" y="547"/>
                  <a:pt x="324" y="549"/>
                </a:cubicBezTo>
                <a:cubicBezTo>
                  <a:pt x="307" y="556"/>
                  <a:pt x="292" y="569"/>
                  <a:pt x="285" y="585"/>
                </a:cubicBezTo>
                <a:cubicBezTo>
                  <a:pt x="278" y="602"/>
                  <a:pt x="277" y="623"/>
                  <a:pt x="285" y="643"/>
                </a:cubicBezTo>
                <a:cubicBezTo>
                  <a:pt x="295" y="667"/>
                  <a:pt x="318" y="683"/>
                  <a:pt x="343" y="687"/>
                </a:cubicBezTo>
                <a:cubicBezTo>
                  <a:pt x="355" y="688"/>
                  <a:pt x="365" y="688"/>
                  <a:pt x="377" y="683"/>
                </a:cubicBezTo>
                <a:cubicBezTo>
                  <a:pt x="416" y="668"/>
                  <a:pt x="433" y="630"/>
                  <a:pt x="418" y="592"/>
                </a:cubicBezTo>
                <a:cubicBezTo>
                  <a:pt x="407" y="566"/>
                  <a:pt x="386" y="548"/>
                  <a:pt x="362" y="544"/>
                </a:cubicBezTo>
                <a:cubicBezTo>
                  <a:pt x="356" y="543"/>
                  <a:pt x="349" y="543"/>
                  <a:pt x="343" y="544"/>
                </a:cubicBezTo>
                <a:close/>
                <a:moveTo>
                  <a:pt x="840" y="749"/>
                </a:moveTo>
                <a:cubicBezTo>
                  <a:pt x="703" y="749"/>
                  <a:pt x="565" y="819"/>
                  <a:pt x="494" y="943"/>
                </a:cubicBezTo>
                <a:cubicBezTo>
                  <a:pt x="597" y="869"/>
                  <a:pt x="732" y="836"/>
                  <a:pt x="855" y="829"/>
                </a:cubicBezTo>
                <a:cubicBezTo>
                  <a:pt x="980" y="822"/>
                  <a:pt x="1035" y="843"/>
                  <a:pt x="1077" y="866"/>
                </a:cubicBezTo>
                <a:cubicBezTo>
                  <a:pt x="1054" y="808"/>
                  <a:pt x="972" y="749"/>
                  <a:pt x="840" y="749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8" name="Cool">
            <a:extLst>
              <a:ext uri="{FF2B5EF4-FFF2-40B4-BE49-F238E27FC236}">
                <a16:creationId xmlns:a16="http://schemas.microsoft.com/office/drawing/2014/main" id="{4726273F-AB72-455F-8E5D-D1B265CFB9D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693653" y="4122062"/>
            <a:ext cx="165100" cy="160337"/>
          </a:xfrm>
          <a:custGeom>
            <a:avLst/>
            <a:gdLst>
              <a:gd name="T0" fmla="*/ 710 w 1425"/>
              <a:gd name="T1" fmla="*/ 0 h 1390"/>
              <a:gd name="T2" fmla="*/ 49 w 1425"/>
              <a:gd name="T3" fmla="*/ 480 h 1390"/>
              <a:gd name="T4" fmla="*/ 5 w 1425"/>
              <a:gd name="T5" fmla="*/ 520 h 1390"/>
              <a:gd name="T6" fmla="*/ 25 w 1425"/>
              <a:gd name="T7" fmla="*/ 576 h 1390"/>
              <a:gd name="T8" fmla="*/ 15 w 1425"/>
              <a:gd name="T9" fmla="*/ 695 h 1390"/>
              <a:gd name="T10" fmla="*/ 710 w 1425"/>
              <a:gd name="T11" fmla="*/ 1390 h 1390"/>
              <a:gd name="T12" fmla="*/ 1406 w 1425"/>
              <a:gd name="T13" fmla="*/ 695 h 1390"/>
              <a:gd name="T14" fmla="*/ 1396 w 1425"/>
              <a:gd name="T15" fmla="*/ 578 h 1390"/>
              <a:gd name="T16" fmla="*/ 1420 w 1425"/>
              <a:gd name="T17" fmla="*/ 519 h 1390"/>
              <a:gd name="T18" fmla="*/ 1372 w 1425"/>
              <a:gd name="T19" fmla="*/ 478 h 1390"/>
              <a:gd name="T20" fmla="*/ 710 w 1425"/>
              <a:gd name="T21" fmla="*/ 0 h 1390"/>
              <a:gd name="T22" fmla="*/ 710 w 1425"/>
              <a:gd name="T23" fmla="*/ 108 h 1390"/>
              <a:gd name="T24" fmla="*/ 1268 w 1425"/>
              <a:gd name="T25" fmla="*/ 515 h 1390"/>
              <a:gd name="T26" fmla="*/ 1197 w 1425"/>
              <a:gd name="T27" fmla="*/ 527 h 1390"/>
              <a:gd name="T28" fmla="*/ 955 w 1425"/>
              <a:gd name="T29" fmla="*/ 478 h 1390"/>
              <a:gd name="T30" fmla="*/ 802 w 1425"/>
              <a:gd name="T31" fmla="*/ 503 h 1390"/>
              <a:gd name="T32" fmla="*/ 709 w 1425"/>
              <a:gd name="T33" fmla="*/ 485 h 1390"/>
              <a:gd name="T34" fmla="*/ 619 w 1425"/>
              <a:gd name="T35" fmla="*/ 502 h 1390"/>
              <a:gd name="T36" fmla="*/ 466 w 1425"/>
              <a:gd name="T37" fmla="*/ 478 h 1390"/>
              <a:gd name="T38" fmla="*/ 224 w 1425"/>
              <a:gd name="T39" fmla="*/ 527 h 1390"/>
              <a:gd name="T40" fmla="*/ 152 w 1425"/>
              <a:gd name="T41" fmla="*/ 515 h 1390"/>
              <a:gd name="T42" fmla="*/ 710 w 1425"/>
              <a:gd name="T43" fmla="*/ 108 h 1390"/>
              <a:gd name="T44" fmla="*/ 709 w 1425"/>
              <a:gd name="T45" fmla="*/ 581 h 1390"/>
              <a:gd name="T46" fmla="*/ 765 w 1425"/>
              <a:gd name="T47" fmla="*/ 592 h 1390"/>
              <a:gd name="T48" fmla="*/ 955 w 1425"/>
              <a:gd name="T49" fmla="*/ 798 h 1390"/>
              <a:gd name="T50" fmla="*/ 1185 w 1425"/>
              <a:gd name="T51" fmla="*/ 639 h 1390"/>
              <a:gd name="T52" fmla="*/ 1199 w 1425"/>
              <a:gd name="T53" fmla="*/ 637 h 1390"/>
              <a:gd name="T54" fmla="*/ 1292 w 1425"/>
              <a:gd name="T55" fmla="*/ 622 h 1390"/>
              <a:gd name="T56" fmla="*/ 1297 w 1425"/>
              <a:gd name="T57" fmla="*/ 695 h 1390"/>
              <a:gd name="T58" fmla="*/ 710 w 1425"/>
              <a:gd name="T59" fmla="*/ 1282 h 1390"/>
              <a:gd name="T60" fmla="*/ 124 w 1425"/>
              <a:gd name="T61" fmla="*/ 695 h 1390"/>
              <a:gd name="T62" fmla="*/ 129 w 1425"/>
              <a:gd name="T63" fmla="*/ 622 h 1390"/>
              <a:gd name="T64" fmla="*/ 224 w 1425"/>
              <a:gd name="T65" fmla="*/ 637 h 1390"/>
              <a:gd name="T66" fmla="*/ 236 w 1425"/>
              <a:gd name="T67" fmla="*/ 637 h 1390"/>
              <a:gd name="T68" fmla="*/ 466 w 1425"/>
              <a:gd name="T69" fmla="*/ 798 h 1390"/>
              <a:gd name="T70" fmla="*/ 656 w 1425"/>
              <a:gd name="T71" fmla="*/ 590 h 1390"/>
              <a:gd name="T72" fmla="*/ 709 w 1425"/>
              <a:gd name="T73" fmla="*/ 581 h 1390"/>
              <a:gd name="T74" fmla="*/ 1087 w 1425"/>
              <a:gd name="T75" fmla="*/ 836 h 1390"/>
              <a:gd name="T76" fmla="*/ 710 w 1425"/>
              <a:gd name="T77" fmla="*/ 971 h 1390"/>
              <a:gd name="T78" fmla="*/ 504 w 1425"/>
              <a:gd name="T79" fmla="*/ 983 h 1390"/>
              <a:gd name="T80" fmla="*/ 710 w 1425"/>
              <a:gd name="T81" fmla="*/ 1068 h 1390"/>
              <a:gd name="T82" fmla="*/ 1087 w 1425"/>
              <a:gd name="T83" fmla="*/ 836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25" h="1390">
                <a:moveTo>
                  <a:pt x="710" y="0"/>
                </a:moveTo>
                <a:cubicBezTo>
                  <a:pt x="402" y="0"/>
                  <a:pt x="140" y="201"/>
                  <a:pt x="49" y="480"/>
                </a:cubicBezTo>
                <a:cubicBezTo>
                  <a:pt x="28" y="483"/>
                  <a:pt x="10" y="500"/>
                  <a:pt x="5" y="520"/>
                </a:cubicBezTo>
                <a:cubicBezTo>
                  <a:pt x="0" y="541"/>
                  <a:pt x="9" y="564"/>
                  <a:pt x="25" y="576"/>
                </a:cubicBezTo>
                <a:cubicBezTo>
                  <a:pt x="18" y="615"/>
                  <a:pt x="15" y="654"/>
                  <a:pt x="15" y="695"/>
                </a:cubicBezTo>
                <a:cubicBezTo>
                  <a:pt x="15" y="1079"/>
                  <a:pt x="326" y="1390"/>
                  <a:pt x="710" y="1390"/>
                </a:cubicBezTo>
                <a:cubicBezTo>
                  <a:pt x="1094" y="1390"/>
                  <a:pt x="1406" y="1079"/>
                  <a:pt x="1406" y="695"/>
                </a:cubicBezTo>
                <a:cubicBezTo>
                  <a:pt x="1406" y="655"/>
                  <a:pt x="1402" y="616"/>
                  <a:pt x="1396" y="578"/>
                </a:cubicBezTo>
                <a:cubicBezTo>
                  <a:pt x="1415" y="566"/>
                  <a:pt x="1425" y="541"/>
                  <a:pt x="1420" y="519"/>
                </a:cubicBezTo>
                <a:cubicBezTo>
                  <a:pt x="1414" y="497"/>
                  <a:pt x="1394" y="480"/>
                  <a:pt x="1372" y="478"/>
                </a:cubicBezTo>
                <a:cubicBezTo>
                  <a:pt x="1281" y="200"/>
                  <a:pt x="1019" y="0"/>
                  <a:pt x="710" y="0"/>
                </a:cubicBezTo>
                <a:close/>
                <a:moveTo>
                  <a:pt x="710" y="108"/>
                </a:moveTo>
                <a:cubicBezTo>
                  <a:pt x="971" y="108"/>
                  <a:pt x="1192" y="279"/>
                  <a:pt x="1268" y="515"/>
                </a:cubicBezTo>
                <a:cubicBezTo>
                  <a:pt x="1245" y="522"/>
                  <a:pt x="1221" y="524"/>
                  <a:pt x="1197" y="527"/>
                </a:cubicBezTo>
                <a:cubicBezTo>
                  <a:pt x="1191" y="481"/>
                  <a:pt x="1152" y="478"/>
                  <a:pt x="955" y="478"/>
                </a:cubicBezTo>
                <a:cubicBezTo>
                  <a:pt x="880" y="478"/>
                  <a:pt x="832" y="484"/>
                  <a:pt x="802" y="503"/>
                </a:cubicBezTo>
                <a:cubicBezTo>
                  <a:pt x="773" y="492"/>
                  <a:pt x="742" y="485"/>
                  <a:pt x="709" y="485"/>
                </a:cubicBezTo>
                <a:cubicBezTo>
                  <a:pt x="677" y="485"/>
                  <a:pt x="647" y="492"/>
                  <a:pt x="619" y="502"/>
                </a:cubicBezTo>
                <a:cubicBezTo>
                  <a:pt x="589" y="483"/>
                  <a:pt x="540" y="478"/>
                  <a:pt x="466" y="478"/>
                </a:cubicBezTo>
                <a:cubicBezTo>
                  <a:pt x="269" y="478"/>
                  <a:pt x="229" y="481"/>
                  <a:pt x="224" y="527"/>
                </a:cubicBezTo>
                <a:cubicBezTo>
                  <a:pt x="200" y="524"/>
                  <a:pt x="175" y="522"/>
                  <a:pt x="152" y="515"/>
                </a:cubicBezTo>
                <a:cubicBezTo>
                  <a:pt x="228" y="279"/>
                  <a:pt x="449" y="108"/>
                  <a:pt x="710" y="108"/>
                </a:cubicBezTo>
                <a:close/>
                <a:moveTo>
                  <a:pt x="709" y="581"/>
                </a:moveTo>
                <a:cubicBezTo>
                  <a:pt x="729" y="581"/>
                  <a:pt x="748" y="586"/>
                  <a:pt x="765" y="592"/>
                </a:cubicBezTo>
                <a:cubicBezTo>
                  <a:pt x="767" y="748"/>
                  <a:pt x="866" y="798"/>
                  <a:pt x="955" y="798"/>
                </a:cubicBezTo>
                <a:cubicBezTo>
                  <a:pt x="1028" y="798"/>
                  <a:pt x="1146" y="766"/>
                  <a:pt x="1185" y="639"/>
                </a:cubicBezTo>
                <a:cubicBezTo>
                  <a:pt x="1190" y="638"/>
                  <a:pt x="1194" y="638"/>
                  <a:pt x="1199" y="637"/>
                </a:cubicBezTo>
                <a:cubicBezTo>
                  <a:pt x="1228" y="634"/>
                  <a:pt x="1260" y="630"/>
                  <a:pt x="1292" y="622"/>
                </a:cubicBezTo>
                <a:cubicBezTo>
                  <a:pt x="1295" y="646"/>
                  <a:pt x="1297" y="670"/>
                  <a:pt x="1297" y="695"/>
                </a:cubicBezTo>
                <a:cubicBezTo>
                  <a:pt x="1297" y="1019"/>
                  <a:pt x="1034" y="1282"/>
                  <a:pt x="710" y="1282"/>
                </a:cubicBezTo>
                <a:cubicBezTo>
                  <a:pt x="387" y="1282"/>
                  <a:pt x="124" y="1019"/>
                  <a:pt x="124" y="695"/>
                </a:cubicBezTo>
                <a:cubicBezTo>
                  <a:pt x="124" y="670"/>
                  <a:pt x="126" y="646"/>
                  <a:pt x="129" y="622"/>
                </a:cubicBezTo>
                <a:cubicBezTo>
                  <a:pt x="161" y="630"/>
                  <a:pt x="194" y="634"/>
                  <a:pt x="224" y="637"/>
                </a:cubicBezTo>
                <a:cubicBezTo>
                  <a:pt x="228" y="638"/>
                  <a:pt x="231" y="637"/>
                  <a:pt x="236" y="637"/>
                </a:cubicBezTo>
                <a:cubicBezTo>
                  <a:pt x="275" y="765"/>
                  <a:pt x="392" y="798"/>
                  <a:pt x="466" y="798"/>
                </a:cubicBezTo>
                <a:cubicBezTo>
                  <a:pt x="555" y="798"/>
                  <a:pt x="655" y="748"/>
                  <a:pt x="656" y="590"/>
                </a:cubicBezTo>
                <a:cubicBezTo>
                  <a:pt x="672" y="585"/>
                  <a:pt x="690" y="581"/>
                  <a:pt x="709" y="581"/>
                </a:cubicBezTo>
                <a:close/>
                <a:moveTo>
                  <a:pt x="1087" y="836"/>
                </a:moveTo>
                <a:cubicBezTo>
                  <a:pt x="985" y="980"/>
                  <a:pt x="877" y="971"/>
                  <a:pt x="710" y="971"/>
                </a:cubicBezTo>
                <a:cubicBezTo>
                  <a:pt x="601" y="971"/>
                  <a:pt x="504" y="921"/>
                  <a:pt x="504" y="983"/>
                </a:cubicBezTo>
                <a:cubicBezTo>
                  <a:pt x="504" y="1057"/>
                  <a:pt x="600" y="1068"/>
                  <a:pt x="710" y="1068"/>
                </a:cubicBezTo>
                <a:cubicBezTo>
                  <a:pt x="903" y="1068"/>
                  <a:pt x="1033" y="1002"/>
                  <a:pt x="1087" y="83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9" name="Private">
            <a:extLst>
              <a:ext uri="{FF2B5EF4-FFF2-40B4-BE49-F238E27FC236}">
                <a16:creationId xmlns:a16="http://schemas.microsoft.com/office/drawing/2014/main" id="{C90C65AA-880E-4B07-B49A-409669AC05C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7635" y="4122062"/>
            <a:ext cx="160338" cy="160337"/>
          </a:xfrm>
          <a:custGeom>
            <a:avLst/>
            <a:gdLst>
              <a:gd name="T0" fmla="*/ 695 w 1390"/>
              <a:gd name="T1" fmla="*/ 0 h 1390"/>
              <a:gd name="T2" fmla="*/ 0 w 1390"/>
              <a:gd name="T3" fmla="*/ 695 h 1390"/>
              <a:gd name="T4" fmla="*/ 695 w 1390"/>
              <a:gd name="T5" fmla="*/ 1390 h 1390"/>
              <a:gd name="T6" fmla="*/ 1390 w 1390"/>
              <a:gd name="T7" fmla="*/ 695 h 1390"/>
              <a:gd name="T8" fmla="*/ 695 w 1390"/>
              <a:gd name="T9" fmla="*/ 0 h 1390"/>
              <a:gd name="T10" fmla="*/ 695 w 1390"/>
              <a:gd name="T11" fmla="*/ 108 h 1390"/>
              <a:gd name="T12" fmla="*/ 1282 w 1390"/>
              <a:gd name="T13" fmla="*/ 695 h 1390"/>
              <a:gd name="T14" fmla="*/ 695 w 1390"/>
              <a:gd name="T15" fmla="*/ 1282 h 1390"/>
              <a:gd name="T16" fmla="*/ 108 w 1390"/>
              <a:gd name="T17" fmla="*/ 695 h 1390"/>
              <a:gd name="T18" fmla="*/ 695 w 1390"/>
              <a:gd name="T19" fmla="*/ 108 h 1390"/>
              <a:gd name="T20" fmla="*/ 478 w 1390"/>
              <a:gd name="T21" fmla="*/ 424 h 1390"/>
              <a:gd name="T22" fmla="*/ 369 w 1390"/>
              <a:gd name="T23" fmla="*/ 532 h 1390"/>
              <a:gd name="T24" fmla="*/ 478 w 1390"/>
              <a:gd name="T25" fmla="*/ 641 h 1390"/>
              <a:gd name="T26" fmla="*/ 586 w 1390"/>
              <a:gd name="T27" fmla="*/ 532 h 1390"/>
              <a:gd name="T28" fmla="*/ 478 w 1390"/>
              <a:gd name="T29" fmla="*/ 424 h 1390"/>
              <a:gd name="T30" fmla="*/ 912 w 1390"/>
              <a:gd name="T31" fmla="*/ 424 h 1390"/>
              <a:gd name="T32" fmla="*/ 803 w 1390"/>
              <a:gd name="T33" fmla="*/ 532 h 1390"/>
              <a:gd name="T34" fmla="*/ 912 w 1390"/>
              <a:gd name="T35" fmla="*/ 641 h 1390"/>
              <a:gd name="T36" fmla="*/ 1021 w 1390"/>
              <a:gd name="T37" fmla="*/ 532 h 1390"/>
              <a:gd name="T38" fmla="*/ 912 w 1390"/>
              <a:gd name="T39" fmla="*/ 424 h 1390"/>
              <a:gd name="T40" fmla="*/ 418 w 1390"/>
              <a:gd name="T41" fmla="*/ 732 h 1390"/>
              <a:gd name="T42" fmla="*/ 362 w 1390"/>
              <a:gd name="T43" fmla="*/ 844 h 1390"/>
              <a:gd name="T44" fmla="*/ 532 w 1390"/>
              <a:gd name="T45" fmla="*/ 927 h 1390"/>
              <a:gd name="T46" fmla="*/ 352 w 1390"/>
              <a:gd name="T47" fmla="*/ 988 h 1390"/>
              <a:gd name="T48" fmla="*/ 393 w 1390"/>
              <a:gd name="T49" fmla="*/ 1107 h 1390"/>
              <a:gd name="T50" fmla="*/ 690 w 1390"/>
              <a:gd name="T51" fmla="*/ 1007 h 1390"/>
              <a:gd name="T52" fmla="*/ 971 w 1390"/>
              <a:gd name="T53" fmla="*/ 1146 h 1390"/>
              <a:gd name="T54" fmla="*/ 1027 w 1390"/>
              <a:gd name="T55" fmla="*/ 1034 h 1390"/>
              <a:gd name="T56" fmla="*/ 858 w 1390"/>
              <a:gd name="T57" fmla="*/ 951 h 1390"/>
              <a:gd name="T58" fmla="*/ 1037 w 1390"/>
              <a:gd name="T59" fmla="*/ 890 h 1390"/>
              <a:gd name="T60" fmla="*/ 997 w 1390"/>
              <a:gd name="T61" fmla="*/ 771 h 1390"/>
              <a:gd name="T62" fmla="*/ 700 w 1390"/>
              <a:gd name="T63" fmla="*/ 871 h 1390"/>
              <a:gd name="T64" fmla="*/ 418 w 1390"/>
              <a:gd name="T65" fmla="*/ 732 h 1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90" h="1390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0"/>
                  <a:pt x="695" y="1390"/>
                </a:cubicBezTo>
                <a:cubicBezTo>
                  <a:pt x="1079" y="1390"/>
                  <a:pt x="1390" y="1079"/>
                  <a:pt x="1390" y="695"/>
                </a:cubicBezTo>
                <a:cubicBezTo>
                  <a:pt x="1390" y="311"/>
                  <a:pt x="1079" y="0"/>
                  <a:pt x="695" y="0"/>
                </a:cubicBezTo>
                <a:close/>
                <a:moveTo>
                  <a:pt x="695" y="108"/>
                </a:moveTo>
                <a:cubicBezTo>
                  <a:pt x="1018" y="108"/>
                  <a:pt x="1282" y="371"/>
                  <a:pt x="1282" y="695"/>
                </a:cubicBezTo>
                <a:cubicBezTo>
                  <a:pt x="1282" y="1018"/>
                  <a:pt x="1018" y="1282"/>
                  <a:pt x="695" y="1282"/>
                </a:cubicBezTo>
                <a:cubicBezTo>
                  <a:pt x="371" y="1282"/>
                  <a:pt x="108" y="1018"/>
                  <a:pt x="108" y="695"/>
                </a:cubicBezTo>
                <a:cubicBezTo>
                  <a:pt x="108" y="371"/>
                  <a:pt x="371" y="108"/>
                  <a:pt x="695" y="108"/>
                </a:cubicBezTo>
                <a:close/>
                <a:moveTo>
                  <a:pt x="478" y="424"/>
                </a:moveTo>
                <a:cubicBezTo>
                  <a:pt x="418" y="424"/>
                  <a:pt x="369" y="472"/>
                  <a:pt x="369" y="532"/>
                </a:cubicBezTo>
                <a:cubicBezTo>
                  <a:pt x="369" y="592"/>
                  <a:pt x="418" y="641"/>
                  <a:pt x="478" y="641"/>
                </a:cubicBezTo>
                <a:cubicBezTo>
                  <a:pt x="538" y="641"/>
                  <a:pt x="586" y="592"/>
                  <a:pt x="586" y="532"/>
                </a:cubicBezTo>
                <a:cubicBezTo>
                  <a:pt x="586" y="472"/>
                  <a:pt x="538" y="424"/>
                  <a:pt x="478" y="424"/>
                </a:cubicBezTo>
                <a:close/>
                <a:moveTo>
                  <a:pt x="912" y="424"/>
                </a:moveTo>
                <a:cubicBezTo>
                  <a:pt x="852" y="424"/>
                  <a:pt x="803" y="472"/>
                  <a:pt x="803" y="532"/>
                </a:cubicBezTo>
                <a:cubicBezTo>
                  <a:pt x="803" y="592"/>
                  <a:pt x="852" y="641"/>
                  <a:pt x="912" y="641"/>
                </a:cubicBezTo>
                <a:cubicBezTo>
                  <a:pt x="972" y="641"/>
                  <a:pt x="1021" y="592"/>
                  <a:pt x="1021" y="532"/>
                </a:cubicBezTo>
                <a:cubicBezTo>
                  <a:pt x="1021" y="472"/>
                  <a:pt x="972" y="424"/>
                  <a:pt x="912" y="424"/>
                </a:cubicBezTo>
                <a:close/>
                <a:moveTo>
                  <a:pt x="418" y="732"/>
                </a:moveTo>
                <a:lnTo>
                  <a:pt x="362" y="844"/>
                </a:lnTo>
                <a:lnTo>
                  <a:pt x="532" y="927"/>
                </a:lnTo>
                <a:lnTo>
                  <a:pt x="352" y="988"/>
                </a:lnTo>
                <a:lnTo>
                  <a:pt x="393" y="1107"/>
                </a:lnTo>
                <a:lnTo>
                  <a:pt x="690" y="1007"/>
                </a:lnTo>
                <a:lnTo>
                  <a:pt x="971" y="1146"/>
                </a:lnTo>
                <a:lnTo>
                  <a:pt x="1027" y="1034"/>
                </a:lnTo>
                <a:lnTo>
                  <a:pt x="858" y="951"/>
                </a:lnTo>
                <a:lnTo>
                  <a:pt x="1037" y="890"/>
                </a:lnTo>
                <a:lnTo>
                  <a:pt x="997" y="771"/>
                </a:lnTo>
                <a:lnTo>
                  <a:pt x="700" y="871"/>
                </a:lnTo>
                <a:lnTo>
                  <a:pt x="418" y="732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70" name="LOL">
            <a:extLst>
              <a:ext uri="{FF2B5EF4-FFF2-40B4-BE49-F238E27FC236}">
                <a16:creationId xmlns:a16="http://schemas.microsoft.com/office/drawing/2014/main" id="{BD40B88B-2774-45F2-877B-BF3CA3405B7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89476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0 w 1391"/>
              <a:gd name="T3" fmla="*/ 695 h 1391"/>
              <a:gd name="T4" fmla="*/ 695 w 1391"/>
              <a:gd name="T5" fmla="*/ 1391 h 1391"/>
              <a:gd name="T6" fmla="*/ 1391 w 1391"/>
              <a:gd name="T7" fmla="*/ 695 h 1391"/>
              <a:gd name="T8" fmla="*/ 695 w 1391"/>
              <a:gd name="T9" fmla="*/ 0 h 1391"/>
              <a:gd name="T10" fmla="*/ 695 w 1391"/>
              <a:gd name="T11" fmla="*/ 109 h 1391"/>
              <a:gd name="T12" fmla="*/ 1282 w 1391"/>
              <a:gd name="T13" fmla="*/ 695 h 1391"/>
              <a:gd name="T14" fmla="*/ 695 w 1391"/>
              <a:gd name="T15" fmla="*/ 1282 h 1391"/>
              <a:gd name="T16" fmla="*/ 108 w 1391"/>
              <a:gd name="T17" fmla="*/ 695 h 1391"/>
              <a:gd name="T18" fmla="*/ 695 w 1391"/>
              <a:gd name="T19" fmla="*/ 109 h 1391"/>
              <a:gd name="T20" fmla="*/ 478 w 1391"/>
              <a:gd name="T21" fmla="*/ 478 h 1391"/>
              <a:gd name="T22" fmla="*/ 315 w 1391"/>
              <a:gd name="T23" fmla="*/ 587 h 1391"/>
              <a:gd name="T24" fmla="*/ 478 w 1391"/>
              <a:gd name="T25" fmla="*/ 587 h 1391"/>
              <a:gd name="T26" fmla="*/ 587 w 1391"/>
              <a:gd name="T27" fmla="*/ 587 h 1391"/>
              <a:gd name="T28" fmla="*/ 478 w 1391"/>
              <a:gd name="T29" fmla="*/ 478 h 1391"/>
              <a:gd name="T30" fmla="*/ 912 w 1391"/>
              <a:gd name="T31" fmla="*/ 478 h 1391"/>
              <a:gd name="T32" fmla="*/ 804 w 1391"/>
              <a:gd name="T33" fmla="*/ 587 h 1391"/>
              <a:gd name="T34" fmla="*/ 912 w 1391"/>
              <a:gd name="T35" fmla="*/ 587 h 1391"/>
              <a:gd name="T36" fmla="*/ 1075 w 1391"/>
              <a:gd name="T37" fmla="*/ 587 h 1391"/>
              <a:gd name="T38" fmla="*/ 912 w 1391"/>
              <a:gd name="T39" fmla="*/ 478 h 1391"/>
              <a:gd name="T40" fmla="*/ 324 w 1391"/>
              <a:gd name="T41" fmla="*/ 804 h 1391"/>
              <a:gd name="T42" fmla="*/ 695 w 1391"/>
              <a:gd name="T43" fmla="*/ 1175 h 1391"/>
              <a:gd name="T44" fmla="*/ 1067 w 1391"/>
              <a:gd name="T45" fmla="*/ 804 h 1391"/>
              <a:gd name="T46" fmla="*/ 695 w 1391"/>
              <a:gd name="T47" fmla="*/ 867 h 1391"/>
              <a:gd name="T48" fmla="*/ 324 w 1391"/>
              <a:gd name="T49" fmla="*/ 804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311" y="0"/>
                  <a:pt x="0" y="311"/>
                  <a:pt x="0" y="695"/>
                </a:cubicBezTo>
                <a:cubicBezTo>
                  <a:pt x="0" y="1079"/>
                  <a:pt x="311" y="1391"/>
                  <a:pt x="695" y="1391"/>
                </a:cubicBezTo>
                <a:cubicBezTo>
                  <a:pt x="1079" y="1391"/>
                  <a:pt x="1391" y="1079"/>
                  <a:pt x="1391" y="695"/>
                </a:cubicBezTo>
                <a:cubicBezTo>
                  <a:pt x="1391" y="311"/>
                  <a:pt x="1079" y="0"/>
                  <a:pt x="695" y="0"/>
                </a:cubicBezTo>
                <a:close/>
                <a:moveTo>
                  <a:pt x="695" y="109"/>
                </a:moveTo>
                <a:cubicBezTo>
                  <a:pt x="1019" y="109"/>
                  <a:pt x="1282" y="372"/>
                  <a:pt x="1282" y="695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5"/>
                </a:cubicBezTo>
                <a:cubicBezTo>
                  <a:pt x="108" y="372"/>
                  <a:pt x="372" y="109"/>
                  <a:pt x="695" y="109"/>
                </a:cubicBezTo>
                <a:close/>
                <a:moveTo>
                  <a:pt x="478" y="478"/>
                </a:moveTo>
                <a:cubicBezTo>
                  <a:pt x="418" y="478"/>
                  <a:pt x="315" y="553"/>
                  <a:pt x="315" y="587"/>
                </a:cubicBezTo>
                <a:cubicBezTo>
                  <a:pt x="315" y="621"/>
                  <a:pt x="418" y="587"/>
                  <a:pt x="478" y="587"/>
                </a:cubicBezTo>
                <a:cubicBezTo>
                  <a:pt x="538" y="587"/>
                  <a:pt x="587" y="625"/>
                  <a:pt x="587" y="587"/>
                </a:cubicBezTo>
                <a:cubicBezTo>
                  <a:pt x="587" y="549"/>
                  <a:pt x="538" y="478"/>
                  <a:pt x="478" y="478"/>
                </a:cubicBezTo>
                <a:close/>
                <a:moveTo>
                  <a:pt x="912" y="478"/>
                </a:moveTo>
                <a:cubicBezTo>
                  <a:pt x="852" y="478"/>
                  <a:pt x="804" y="549"/>
                  <a:pt x="804" y="587"/>
                </a:cubicBezTo>
                <a:cubicBezTo>
                  <a:pt x="804" y="625"/>
                  <a:pt x="852" y="587"/>
                  <a:pt x="912" y="587"/>
                </a:cubicBezTo>
                <a:cubicBezTo>
                  <a:pt x="972" y="587"/>
                  <a:pt x="1075" y="621"/>
                  <a:pt x="1075" y="587"/>
                </a:cubicBezTo>
                <a:cubicBezTo>
                  <a:pt x="1075" y="553"/>
                  <a:pt x="972" y="478"/>
                  <a:pt x="912" y="478"/>
                </a:cubicBezTo>
                <a:close/>
                <a:moveTo>
                  <a:pt x="324" y="804"/>
                </a:moveTo>
                <a:cubicBezTo>
                  <a:pt x="324" y="979"/>
                  <a:pt x="449" y="1175"/>
                  <a:pt x="695" y="1175"/>
                </a:cubicBezTo>
                <a:cubicBezTo>
                  <a:pt x="942" y="1175"/>
                  <a:pt x="1067" y="979"/>
                  <a:pt x="1067" y="804"/>
                </a:cubicBezTo>
                <a:cubicBezTo>
                  <a:pt x="1067" y="804"/>
                  <a:pt x="947" y="867"/>
                  <a:pt x="695" y="867"/>
                </a:cubicBezTo>
                <a:cubicBezTo>
                  <a:pt x="443" y="867"/>
                  <a:pt x="324" y="804"/>
                  <a:pt x="324" y="80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7" name="In Love">
            <a:extLst>
              <a:ext uri="{FF2B5EF4-FFF2-40B4-BE49-F238E27FC236}">
                <a16:creationId xmlns:a16="http://schemas.microsoft.com/office/drawing/2014/main" id="{B3ABA3CF-C0C1-4A51-82C7-FE04F5DA9B2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62103" y="4122062"/>
            <a:ext cx="160338" cy="160337"/>
          </a:xfrm>
          <a:custGeom>
            <a:avLst/>
            <a:gdLst>
              <a:gd name="T0" fmla="*/ 695 w 1391"/>
              <a:gd name="T1" fmla="*/ 0 h 1391"/>
              <a:gd name="T2" fmla="*/ 0 w 1391"/>
              <a:gd name="T3" fmla="*/ 696 h 1391"/>
              <a:gd name="T4" fmla="*/ 695 w 1391"/>
              <a:gd name="T5" fmla="*/ 1391 h 1391"/>
              <a:gd name="T6" fmla="*/ 1391 w 1391"/>
              <a:gd name="T7" fmla="*/ 696 h 1391"/>
              <a:gd name="T8" fmla="*/ 695 w 1391"/>
              <a:gd name="T9" fmla="*/ 0 h 1391"/>
              <a:gd name="T10" fmla="*/ 695 w 1391"/>
              <a:gd name="T11" fmla="*/ 109 h 1391"/>
              <a:gd name="T12" fmla="*/ 1282 w 1391"/>
              <a:gd name="T13" fmla="*/ 696 h 1391"/>
              <a:gd name="T14" fmla="*/ 695 w 1391"/>
              <a:gd name="T15" fmla="*/ 1282 h 1391"/>
              <a:gd name="T16" fmla="*/ 108 w 1391"/>
              <a:gd name="T17" fmla="*/ 696 h 1391"/>
              <a:gd name="T18" fmla="*/ 695 w 1391"/>
              <a:gd name="T19" fmla="*/ 109 h 1391"/>
              <a:gd name="T20" fmla="*/ 543 w 1391"/>
              <a:gd name="T21" fmla="*/ 480 h 1391"/>
              <a:gd name="T22" fmla="*/ 451 w 1391"/>
              <a:gd name="T23" fmla="*/ 538 h 1391"/>
              <a:gd name="T24" fmla="*/ 361 w 1391"/>
              <a:gd name="T25" fmla="*/ 482 h 1391"/>
              <a:gd name="T26" fmla="*/ 266 w 1391"/>
              <a:gd name="T27" fmla="*/ 577 h 1391"/>
              <a:gd name="T28" fmla="*/ 453 w 1391"/>
              <a:gd name="T29" fmla="*/ 803 h 1391"/>
              <a:gd name="T30" fmla="*/ 454 w 1391"/>
              <a:gd name="T31" fmla="*/ 803 h 1391"/>
              <a:gd name="T32" fmla="*/ 638 w 1391"/>
              <a:gd name="T33" fmla="*/ 575 h 1391"/>
              <a:gd name="T34" fmla="*/ 543 w 1391"/>
              <a:gd name="T35" fmla="*/ 480 h 1391"/>
              <a:gd name="T36" fmla="*/ 1031 w 1391"/>
              <a:gd name="T37" fmla="*/ 480 h 1391"/>
              <a:gd name="T38" fmla="*/ 940 w 1391"/>
              <a:gd name="T39" fmla="*/ 538 h 1391"/>
              <a:gd name="T40" fmla="*/ 850 w 1391"/>
              <a:gd name="T41" fmla="*/ 482 h 1391"/>
              <a:gd name="T42" fmla="*/ 755 w 1391"/>
              <a:gd name="T43" fmla="*/ 577 h 1391"/>
              <a:gd name="T44" fmla="*/ 941 w 1391"/>
              <a:gd name="T45" fmla="*/ 803 h 1391"/>
              <a:gd name="T46" fmla="*/ 943 w 1391"/>
              <a:gd name="T47" fmla="*/ 803 h 1391"/>
              <a:gd name="T48" fmla="*/ 1126 w 1391"/>
              <a:gd name="T49" fmla="*/ 575 h 1391"/>
              <a:gd name="T50" fmla="*/ 1031 w 1391"/>
              <a:gd name="T51" fmla="*/ 480 h 1391"/>
              <a:gd name="T52" fmla="*/ 302 w 1391"/>
              <a:gd name="T53" fmla="*/ 864 h 1391"/>
              <a:gd name="T54" fmla="*/ 695 w 1391"/>
              <a:gd name="T55" fmla="*/ 1069 h 1391"/>
              <a:gd name="T56" fmla="*/ 1089 w 1391"/>
              <a:gd name="T57" fmla="*/ 864 h 1391"/>
              <a:gd name="T58" fmla="*/ 695 w 1391"/>
              <a:gd name="T59" fmla="*/ 991 h 1391"/>
              <a:gd name="T60" fmla="*/ 302 w 1391"/>
              <a:gd name="T61" fmla="*/ 864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91" h="1391">
                <a:moveTo>
                  <a:pt x="695" y="0"/>
                </a:moveTo>
                <a:cubicBezTo>
                  <a:pt x="311" y="0"/>
                  <a:pt x="0" y="312"/>
                  <a:pt x="0" y="696"/>
                </a:cubicBezTo>
                <a:cubicBezTo>
                  <a:pt x="0" y="1080"/>
                  <a:pt x="311" y="1391"/>
                  <a:pt x="695" y="1391"/>
                </a:cubicBezTo>
                <a:cubicBezTo>
                  <a:pt x="1079" y="1391"/>
                  <a:pt x="1391" y="1080"/>
                  <a:pt x="1391" y="696"/>
                </a:cubicBezTo>
                <a:cubicBezTo>
                  <a:pt x="1391" y="312"/>
                  <a:pt x="1079" y="0"/>
                  <a:pt x="695" y="0"/>
                </a:cubicBezTo>
                <a:close/>
                <a:moveTo>
                  <a:pt x="695" y="109"/>
                </a:moveTo>
                <a:cubicBezTo>
                  <a:pt x="1019" y="109"/>
                  <a:pt x="1282" y="372"/>
                  <a:pt x="1282" y="696"/>
                </a:cubicBezTo>
                <a:cubicBezTo>
                  <a:pt x="1282" y="1019"/>
                  <a:pt x="1019" y="1282"/>
                  <a:pt x="695" y="1282"/>
                </a:cubicBezTo>
                <a:cubicBezTo>
                  <a:pt x="372" y="1282"/>
                  <a:pt x="108" y="1019"/>
                  <a:pt x="108" y="696"/>
                </a:cubicBezTo>
                <a:cubicBezTo>
                  <a:pt x="108" y="372"/>
                  <a:pt x="372" y="109"/>
                  <a:pt x="695" y="109"/>
                </a:cubicBezTo>
                <a:close/>
                <a:moveTo>
                  <a:pt x="543" y="480"/>
                </a:moveTo>
                <a:cubicBezTo>
                  <a:pt x="493" y="481"/>
                  <a:pt x="451" y="538"/>
                  <a:pt x="451" y="538"/>
                </a:cubicBezTo>
                <a:cubicBezTo>
                  <a:pt x="451" y="538"/>
                  <a:pt x="410" y="482"/>
                  <a:pt x="361" y="482"/>
                </a:cubicBezTo>
                <a:cubicBezTo>
                  <a:pt x="305" y="482"/>
                  <a:pt x="266" y="519"/>
                  <a:pt x="266" y="577"/>
                </a:cubicBezTo>
                <a:cubicBezTo>
                  <a:pt x="267" y="674"/>
                  <a:pt x="385" y="724"/>
                  <a:pt x="453" y="803"/>
                </a:cubicBezTo>
                <a:lnTo>
                  <a:pt x="454" y="803"/>
                </a:lnTo>
                <a:cubicBezTo>
                  <a:pt x="521" y="723"/>
                  <a:pt x="638" y="673"/>
                  <a:pt x="638" y="575"/>
                </a:cubicBezTo>
                <a:cubicBezTo>
                  <a:pt x="637" y="517"/>
                  <a:pt x="599" y="480"/>
                  <a:pt x="543" y="480"/>
                </a:cubicBezTo>
                <a:close/>
                <a:moveTo>
                  <a:pt x="1031" y="480"/>
                </a:moveTo>
                <a:cubicBezTo>
                  <a:pt x="982" y="481"/>
                  <a:pt x="940" y="538"/>
                  <a:pt x="940" y="538"/>
                </a:cubicBezTo>
                <a:cubicBezTo>
                  <a:pt x="940" y="538"/>
                  <a:pt x="899" y="482"/>
                  <a:pt x="850" y="482"/>
                </a:cubicBezTo>
                <a:cubicBezTo>
                  <a:pt x="793" y="482"/>
                  <a:pt x="754" y="519"/>
                  <a:pt x="755" y="577"/>
                </a:cubicBezTo>
                <a:cubicBezTo>
                  <a:pt x="755" y="674"/>
                  <a:pt x="874" y="724"/>
                  <a:pt x="941" y="803"/>
                </a:cubicBezTo>
                <a:lnTo>
                  <a:pt x="943" y="803"/>
                </a:lnTo>
                <a:cubicBezTo>
                  <a:pt x="1009" y="723"/>
                  <a:pt x="1127" y="673"/>
                  <a:pt x="1126" y="575"/>
                </a:cubicBezTo>
                <a:cubicBezTo>
                  <a:pt x="1126" y="517"/>
                  <a:pt x="1087" y="480"/>
                  <a:pt x="1031" y="480"/>
                </a:cubicBezTo>
                <a:close/>
                <a:moveTo>
                  <a:pt x="302" y="864"/>
                </a:moveTo>
                <a:cubicBezTo>
                  <a:pt x="389" y="987"/>
                  <a:pt x="533" y="1069"/>
                  <a:pt x="695" y="1069"/>
                </a:cubicBezTo>
                <a:cubicBezTo>
                  <a:pt x="858" y="1069"/>
                  <a:pt x="1002" y="987"/>
                  <a:pt x="1089" y="864"/>
                </a:cubicBezTo>
                <a:cubicBezTo>
                  <a:pt x="978" y="943"/>
                  <a:pt x="842" y="991"/>
                  <a:pt x="695" y="991"/>
                </a:cubicBezTo>
                <a:cubicBezTo>
                  <a:pt x="548" y="991"/>
                  <a:pt x="413" y="943"/>
                  <a:pt x="302" y="864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3780426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3765946"/>
            <a:ext cx="697627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이모티콘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F11A33D0-42B7-4580-8A5C-CEF8E8B8DF1C}"/>
              </a:ext>
            </a:extLst>
          </p:cNvPr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5592885" y="4315628"/>
            <a:ext cx="360000" cy="0"/>
          </a:xfrm>
          <a:prstGeom prst="line">
            <a:avLst/>
          </a:prstGeom>
          <a:noFill/>
          <a:ln w="19050" cap="sq">
            <a:solidFill>
              <a:srgbClr val="0070C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48D495F5-DB83-4DEF-8620-083EC9CE32A7}"/>
              </a:ext>
            </a:extLst>
          </p:cNvPr>
          <p:cNvGrpSpPr/>
          <p:nvPr/>
        </p:nvGrpSpPr>
        <p:grpSpPr>
          <a:xfrm>
            <a:off x="5592885" y="4073134"/>
            <a:ext cx="372292" cy="242494"/>
            <a:chOff x="5592885" y="4416034"/>
            <a:chExt cx="372292" cy="242494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0256167C-1E38-4857-880C-5B054D50A4CE}"/>
                </a:ext>
              </a:extLst>
            </p:cNvPr>
            <p:cNvSpPr/>
            <p:nvPr/>
          </p:nvSpPr>
          <p:spPr>
            <a:xfrm>
              <a:off x="5592885" y="4416034"/>
              <a:ext cx="372292" cy="24015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35" name="Cool">
              <a:extLst>
                <a:ext uri="{FF2B5EF4-FFF2-40B4-BE49-F238E27FC236}">
                  <a16:creationId xmlns:a16="http://schemas.microsoft.com/office/drawing/2014/main" id="{66364D56-9D1D-4C3D-B04D-3BD44B05EF7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696481" y="4464962"/>
              <a:ext cx="165100" cy="160337"/>
            </a:xfrm>
            <a:custGeom>
              <a:avLst/>
              <a:gdLst>
                <a:gd name="T0" fmla="*/ 710 w 1425"/>
                <a:gd name="T1" fmla="*/ 0 h 1390"/>
                <a:gd name="T2" fmla="*/ 49 w 1425"/>
                <a:gd name="T3" fmla="*/ 480 h 1390"/>
                <a:gd name="T4" fmla="*/ 5 w 1425"/>
                <a:gd name="T5" fmla="*/ 520 h 1390"/>
                <a:gd name="T6" fmla="*/ 25 w 1425"/>
                <a:gd name="T7" fmla="*/ 576 h 1390"/>
                <a:gd name="T8" fmla="*/ 15 w 1425"/>
                <a:gd name="T9" fmla="*/ 695 h 1390"/>
                <a:gd name="T10" fmla="*/ 710 w 1425"/>
                <a:gd name="T11" fmla="*/ 1390 h 1390"/>
                <a:gd name="T12" fmla="*/ 1406 w 1425"/>
                <a:gd name="T13" fmla="*/ 695 h 1390"/>
                <a:gd name="T14" fmla="*/ 1396 w 1425"/>
                <a:gd name="T15" fmla="*/ 578 h 1390"/>
                <a:gd name="T16" fmla="*/ 1420 w 1425"/>
                <a:gd name="T17" fmla="*/ 519 h 1390"/>
                <a:gd name="T18" fmla="*/ 1372 w 1425"/>
                <a:gd name="T19" fmla="*/ 478 h 1390"/>
                <a:gd name="T20" fmla="*/ 710 w 1425"/>
                <a:gd name="T21" fmla="*/ 0 h 1390"/>
                <a:gd name="T22" fmla="*/ 710 w 1425"/>
                <a:gd name="T23" fmla="*/ 108 h 1390"/>
                <a:gd name="T24" fmla="*/ 1268 w 1425"/>
                <a:gd name="T25" fmla="*/ 515 h 1390"/>
                <a:gd name="T26" fmla="*/ 1197 w 1425"/>
                <a:gd name="T27" fmla="*/ 527 h 1390"/>
                <a:gd name="T28" fmla="*/ 955 w 1425"/>
                <a:gd name="T29" fmla="*/ 478 h 1390"/>
                <a:gd name="T30" fmla="*/ 802 w 1425"/>
                <a:gd name="T31" fmla="*/ 503 h 1390"/>
                <a:gd name="T32" fmla="*/ 709 w 1425"/>
                <a:gd name="T33" fmla="*/ 485 h 1390"/>
                <a:gd name="T34" fmla="*/ 619 w 1425"/>
                <a:gd name="T35" fmla="*/ 502 h 1390"/>
                <a:gd name="T36" fmla="*/ 466 w 1425"/>
                <a:gd name="T37" fmla="*/ 478 h 1390"/>
                <a:gd name="T38" fmla="*/ 224 w 1425"/>
                <a:gd name="T39" fmla="*/ 527 h 1390"/>
                <a:gd name="T40" fmla="*/ 152 w 1425"/>
                <a:gd name="T41" fmla="*/ 515 h 1390"/>
                <a:gd name="T42" fmla="*/ 710 w 1425"/>
                <a:gd name="T43" fmla="*/ 108 h 1390"/>
                <a:gd name="T44" fmla="*/ 709 w 1425"/>
                <a:gd name="T45" fmla="*/ 581 h 1390"/>
                <a:gd name="T46" fmla="*/ 765 w 1425"/>
                <a:gd name="T47" fmla="*/ 592 h 1390"/>
                <a:gd name="T48" fmla="*/ 955 w 1425"/>
                <a:gd name="T49" fmla="*/ 798 h 1390"/>
                <a:gd name="T50" fmla="*/ 1185 w 1425"/>
                <a:gd name="T51" fmla="*/ 639 h 1390"/>
                <a:gd name="T52" fmla="*/ 1199 w 1425"/>
                <a:gd name="T53" fmla="*/ 637 h 1390"/>
                <a:gd name="T54" fmla="*/ 1292 w 1425"/>
                <a:gd name="T55" fmla="*/ 622 h 1390"/>
                <a:gd name="T56" fmla="*/ 1297 w 1425"/>
                <a:gd name="T57" fmla="*/ 695 h 1390"/>
                <a:gd name="T58" fmla="*/ 710 w 1425"/>
                <a:gd name="T59" fmla="*/ 1282 h 1390"/>
                <a:gd name="T60" fmla="*/ 124 w 1425"/>
                <a:gd name="T61" fmla="*/ 695 h 1390"/>
                <a:gd name="T62" fmla="*/ 129 w 1425"/>
                <a:gd name="T63" fmla="*/ 622 h 1390"/>
                <a:gd name="T64" fmla="*/ 224 w 1425"/>
                <a:gd name="T65" fmla="*/ 637 h 1390"/>
                <a:gd name="T66" fmla="*/ 236 w 1425"/>
                <a:gd name="T67" fmla="*/ 637 h 1390"/>
                <a:gd name="T68" fmla="*/ 466 w 1425"/>
                <a:gd name="T69" fmla="*/ 798 h 1390"/>
                <a:gd name="T70" fmla="*/ 656 w 1425"/>
                <a:gd name="T71" fmla="*/ 590 h 1390"/>
                <a:gd name="T72" fmla="*/ 709 w 1425"/>
                <a:gd name="T73" fmla="*/ 581 h 1390"/>
                <a:gd name="T74" fmla="*/ 1087 w 1425"/>
                <a:gd name="T75" fmla="*/ 836 h 1390"/>
                <a:gd name="T76" fmla="*/ 710 w 1425"/>
                <a:gd name="T77" fmla="*/ 971 h 1390"/>
                <a:gd name="T78" fmla="*/ 504 w 1425"/>
                <a:gd name="T79" fmla="*/ 983 h 1390"/>
                <a:gd name="T80" fmla="*/ 710 w 1425"/>
                <a:gd name="T81" fmla="*/ 1068 h 1390"/>
                <a:gd name="T82" fmla="*/ 1087 w 1425"/>
                <a:gd name="T83" fmla="*/ 836 h 1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25" h="1390">
                  <a:moveTo>
                    <a:pt x="710" y="0"/>
                  </a:moveTo>
                  <a:cubicBezTo>
                    <a:pt x="402" y="0"/>
                    <a:pt x="140" y="201"/>
                    <a:pt x="49" y="480"/>
                  </a:cubicBezTo>
                  <a:cubicBezTo>
                    <a:pt x="28" y="483"/>
                    <a:pt x="10" y="500"/>
                    <a:pt x="5" y="520"/>
                  </a:cubicBezTo>
                  <a:cubicBezTo>
                    <a:pt x="0" y="541"/>
                    <a:pt x="9" y="564"/>
                    <a:pt x="25" y="576"/>
                  </a:cubicBezTo>
                  <a:cubicBezTo>
                    <a:pt x="18" y="615"/>
                    <a:pt x="15" y="654"/>
                    <a:pt x="15" y="695"/>
                  </a:cubicBezTo>
                  <a:cubicBezTo>
                    <a:pt x="15" y="1079"/>
                    <a:pt x="326" y="1390"/>
                    <a:pt x="710" y="1390"/>
                  </a:cubicBezTo>
                  <a:cubicBezTo>
                    <a:pt x="1094" y="1390"/>
                    <a:pt x="1406" y="1079"/>
                    <a:pt x="1406" y="695"/>
                  </a:cubicBezTo>
                  <a:cubicBezTo>
                    <a:pt x="1406" y="655"/>
                    <a:pt x="1402" y="616"/>
                    <a:pt x="1396" y="578"/>
                  </a:cubicBezTo>
                  <a:cubicBezTo>
                    <a:pt x="1415" y="566"/>
                    <a:pt x="1425" y="541"/>
                    <a:pt x="1420" y="519"/>
                  </a:cubicBezTo>
                  <a:cubicBezTo>
                    <a:pt x="1414" y="497"/>
                    <a:pt x="1394" y="480"/>
                    <a:pt x="1372" y="478"/>
                  </a:cubicBezTo>
                  <a:cubicBezTo>
                    <a:pt x="1281" y="200"/>
                    <a:pt x="1019" y="0"/>
                    <a:pt x="710" y="0"/>
                  </a:cubicBezTo>
                  <a:close/>
                  <a:moveTo>
                    <a:pt x="710" y="108"/>
                  </a:moveTo>
                  <a:cubicBezTo>
                    <a:pt x="971" y="108"/>
                    <a:pt x="1192" y="279"/>
                    <a:pt x="1268" y="515"/>
                  </a:cubicBezTo>
                  <a:cubicBezTo>
                    <a:pt x="1245" y="522"/>
                    <a:pt x="1221" y="524"/>
                    <a:pt x="1197" y="527"/>
                  </a:cubicBezTo>
                  <a:cubicBezTo>
                    <a:pt x="1191" y="481"/>
                    <a:pt x="1152" y="478"/>
                    <a:pt x="955" y="478"/>
                  </a:cubicBezTo>
                  <a:cubicBezTo>
                    <a:pt x="880" y="478"/>
                    <a:pt x="832" y="484"/>
                    <a:pt x="802" y="503"/>
                  </a:cubicBezTo>
                  <a:cubicBezTo>
                    <a:pt x="773" y="492"/>
                    <a:pt x="742" y="485"/>
                    <a:pt x="709" y="485"/>
                  </a:cubicBezTo>
                  <a:cubicBezTo>
                    <a:pt x="677" y="485"/>
                    <a:pt x="647" y="492"/>
                    <a:pt x="619" y="502"/>
                  </a:cubicBezTo>
                  <a:cubicBezTo>
                    <a:pt x="589" y="483"/>
                    <a:pt x="540" y="478"/>
                    <a:pt x="466" y="478"/>
                  </a:cubicBezTo>
                  <a:cubicBezTo>
                    <a:pt x="269" y="478"/>
                    <a:pt x="229" y="481"/>
                    <a:pt x="224" y="527"/>
                  </a:cubicBezTo>
                  <a:cubicBezTo>
                    <a:pt x="200" y="524"/>
                    <a:pt x="175" y="522"/>
                    <a:pt x="152" y="515"/>
                  </a:cubicBezTo>
                  <a:cubicBezTo>
                    <a:pt x="228" y="279"/>
                    <a:pt x="449" y="108"/>
                    <a:pt x="710" y="108"/>
                  </a:cubicBezTo>
                  <a:close/>
                  <a:moveTo>
                    <a:pt x="709" y="581"/>
                  </a:moveTo>
                  <a:cubicBezTo>
                    <a:pt x="729" y="581"/>
                    <a:pt x="748" y="586"/>
                    <a:pt x="765" y="592"/>
                  </a:cubicBezTo>
                  <a:cubicBezTo>
                    <a:pt x="767" y="748"/>
                    <a:pt x="866" y="798"/>
                    <a:pt x="955" y="798"/>
                  </a:cubicBezTo>
                  <a:cubicBezTo>
                    <a:pt x="1028" y="798"/>
                    <a:pt x="1146" y="766"/>
                    <a:pt x="1185" y="639"/>
                  </a:cubicBezTo>
                  <a:cubicBezTo>
                    <a:pt x="1190" y="638"/>
                    <a:pt x="1194" y="638"/>
                    <a:pt x="1199" y="637"/>
                  </a:cubicBezTo>
                  <a:cubicBezTo>
                    <a:pt x="1228" y="634"/>
                    <a:pt x="1260" y="630"/>
                    <a:pt x="1292" y="622"/>
                  </a:cubicBezTo>
                  <a:cubicBezTo>
                    <a:pt x="1295" y="646"/>
                    <a:pt x="1297" y="670"/>
                    <a:pt x="1297" y="695"/>
                  </a:cubicBezTo>
                  <a:cubicBezTo>
                    <a:pt x="1297" y="1019"/>
                    <a:pt x="1034" y="1282"/>
                    <a:pt x="710" y="1282"/>
                  </a:cubicBezTo>
                  <a:cubicBezTo>
                    <a:pt x="387" y="1282"/>
                    <a:pt x="124" y="1019"/>
                    <a:pt x="124" y="695"/>
                  </a:cubicBezTo>
                  <a:cubicBezTo>
                    <a:pt x="124" y="670"/>
                    <a:pt x="126" y="646"/>
                    <a:pt x="129" y="622"/>
                  </a:cubicBezTo>
                  <a:cubicBezTo>
                    <a:pt x="161" y="630"/>
                    <a:pt x="194" y="634"/>
                    <a:pt x="224" y="637"/>
                  </a:cubicBezTo>
                  <a:cubicBezTo>
                    <a:pt x="228" y="638"/>
                    <a:pt x="231" y="637"/>
                    <a:pt x="236" y="637"/>
                  </a:cubicBezTo>
                  <a:cubicBezTo>
                    <a:pt x="275" y="765"/>
                    <a:pt x="392" y="798"/>
                    <a:pt x="466" y="798"/>
                  </a:cubicBezTo>
                  <a:cubicBezTo>
                    <a:pt x="555" y="798"/>
                    <a:pt x="655" y="748"/>
                    <a:pt x="656" y="590"/>
                  </a:cubicBezTo>
                  <a:cubicBezTo>
                    <a:pt x="672" y="585"/>
                    <a:pt x="690" y="581"/>
                    <a:pt x="709" y="581"/>
                  </a:cubicBezTo>
                  <a:close/>
                  <a:moveTo>
                    <a:pt x="1087" y="836"/>
                  </a:moveTo>
                  <a:cubicBezTo>
                    <a:pt x="985" y="980"/>
                    <a:pt x="877" y="971"/>
                    <a:pt x="710" y="971"/>
                  </a:cubicBezTo>
                  <a:cubicBezTo>
                    <a:pt x="601" y="971"/>
                    <a:pt x="504" y="921"/>
                    <a:pt x="504" y="983"/>
                  </a:cubicBezTo>
                  <a:cubicBezTo>
                    <a:pt x="504" y="1057"/>
                    <a:pt x="600" y="1068"/>
                    <a:pt x="710" y="1068"/>
                  </a:cubicBezTo>
                  <a:cubicBezTo>
                    <a:pt x="903" y="1068"/>
                    <a:pt x="1033" y="1002"/>
                    <a:pt x="1087" y="83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36" name="Tile Header Line" descr="&lt;SmartSettings&gt;&lt;SmartResize anchorLeft=&quot;Relative&quot; anchorTop=&quot;Absolute&quot; anchorRight=&quot;Relative&quot; anchorBottom=&quot;None&quot; /&gt;&lt;/SmartSettings&gt;">
              <a:extLst>
                <a:ext uri="{FF2B5EF4-FFF2-40B4-BE49-F238E27FC236}">
                  <a16:creationId xmlns:a16="http://schemas.microsoft.com/office/drawing/2014/main" id="{8AA9C890-CCC5-4297-B328-AD3A00BE34CE}"/>
                </a:ext>
              </a:extLst>
            </p:cNvPr>
            <p:cNvSpPr>
              <a:spLocks noChangeShapeType="1"/>
            </p:cNvSpPr>
            <p:nvPr>
              <p:custDataLst>
                <p:tags r:id="rId4"/>
              </p:custDataLst>
            </p:nvPr>
          </p:nvSpPr>
          <p:spPr bwMode="auto">
            <a:xfrm>
              <a:off x="5593631" y="4658528"/>
              <a:ext cx="370800" cy="0"/>
            </a:xfrm>
            <a:prstGeom prst="line">
              <a:avLst/>
            </a:prstGeom>
            <a:noFill/>
            <a:ln w="19050" cap="sq">
              <a:solidFill>
                <a:srgbClr val="0070C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11" name="그림 10">
            <a:extLst>
              <a:ext uri="{FF2B5EF4-FFF2-40B4-BE49-F238E27FC236}">
                <a16:creationId xmlns:a16="http://schemas.microsoft.com/office/drawing/2014/main" id="{3EB7DA11-91F0-4700-A386-2CCC52056260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5080666" y="4362688"/>
            <a:ext cx="4073976" cy="525674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11D79A9A-7484-4B59-8849-A473172EECB8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5043602" y="5096587"/>
            <a:ext cx="370168" cy="320042"/>
          </a:xfrm>
          <a:prstGeom prst="rect">
            <a:avLst/>
          </a:prstGeom>
        </p:spPr>
      </p:pic>
      <p:pic>
        <p:nvPicPr>
          <p:cNvPr id="337" name="그림 336">
            <a:extLst>
              <a:ext uri="{FF2B5EF4-FFF2-40B4-BE49-F238E27FC236}">
                <a16:creationId xmlns:a16="http://schemas.microsoft.com/office/drawing/2014/main" id="{06D719B7-E147-4B91-9907-0E422AE40AF1}"/>
              </a:ext>
            </a:extLst>
          </p:cNvPr>
          <p:cNvPicPr>
            <a:picLocks noChangeAspect="1"/>
          </p:cNvPicPr>
          <p:nvPr/>
        </p:nvPicPr>
        <p:blipFill rotWithShape="1">
          <a:blip r:embed="rId21"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 r="87021"/>
          <a:stretch/>
        </p:blipFill>
        <p:spPr>
          <a:xfrm>
            <a:off x="5106368" y="4355009"/>
            <a:ext cx="528746" cy="525674"/>
          </a:xfrm>
          <a:prstGeom prst="rect">
            <a:avLst/>
          </a:prstGeom>
        </p:spPr>
      </p:pic>
      <p:sp>
        <p:nvSpPr>
          <p:cNvPr id="338" name="직사각형 337">
            <a:extLst>
              <a:ext uri="{FF2B5EF4-FFF2-40B4-BE49-F238E27FC236}">
                <a16:creationId xmlns:a16="http://schemas.microsoft.com/office/drawing/2014/main" id="{3E55E732-EFB1-4065-BE12-38E3F9243F2C}"/>
              </a:ext>
            </a:extLst>
          </p:cNvPr>
          <p:cNvSpPr/>
          <p:nvPr/>
        </p:nvSpPr>
        <p:spPr>
          <a:xfrm>
            <a:off x="5363843" y="5112112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알겠습니다</a:t>
            </a:r>
            <a:r>
              <a:rPr kumimoji="1" lang="en-US" altLang="ko-KR" sz="700" b="1" kern="1200" dirty="0">
                <a:solidFill>
                  <a:schemeClr val="tx1">
                    <a:lumMod val="85000"/>
                    <a:lumOff val="15000"/>
                  </a:schemeClr>
                </a:solidFill>
                <a:latin typeface="맑은 고딕"/>
                <a:ea typeface="맑은 고딕" panose="020B0503020000020004" pitchFamily="50" charset="-127"/>
              </a:rPr>
              <a:t>! </a:t>
            </a:r>
            <a:endParaRPr kumimoji="1" lang="en-US" altLang="ko-KR" sz="7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sym typeface="Arial"/>
            </a:endParaRPr>
          </a:p>
        </p:txBody>
      </p:sp>
      <p:sp>
        <p:nvSpPr>
          <p:cNvPr id="340" name="타원 339">
            <a:extLst>
              <a:ext uri="{FF2B5EF4-FFF2-40B4-BE49-F238E27FC236}">
                <a16:creationId xmlns:a16="http://schemas.microsoft.com/office/drawing/2014/main" id="{06DF56CD-52FE-474D-B6D3-3B2804E0A2B0}"/>
              </a:ext>
            </a:extLst>
          </p:cNvPr>
          <p:cNvSpPr>
            <a:spLocks noChangeAspect="1"/>
          </p:cNvSpPr>
          <p:nvPr/>
        </p:nvSpPr>
        <p:spPr>
          <a:xfrm>
            <a:off x="5017095" y="431582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3" name="타원 342">
            <a:extLst>
              <a:ext uri="{FF2B5EF4-FFF2-40B4-BE49-F238E27FC236}">
                <a16:creationId xmlns:a16="http://schemas.microsoft.com/office/drawing/2014/main" id="{DFC0FC0D-BCDA-4A53-8809-52C924FB447A}"/>
              </a:ext>
            </a:extLst>
          </p:cNvPr>
          <p:cNvSpPr>
            <a:spLocks noChangeAspect="1"/>
          </p:cNvSpPr>
          <p:nvPr/>
        </p:nvSpPr>
        <p:spPr>
          <a:xfrm>
            <a:off x="4893367" y="508455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4" name="사각형: 둥근 모서리 343">
            <a:extLst>
              <a:ext uri="{FF2B5EF4-FFF2-40B4-BE49-F238E27FC236}">
                <a16:creationId xmlns:a16="http://schemas.microsoft.com/office/drawing/2014/main" id="{45FE913E-359E-48CF-BA0D-B347A39914E4}"/>
              </a:ext>
            </a:extLst>
          </p:cNvPr>
          <p:cNvSpPr/>
          <p:nvPr/>
        </p:nvSpPr>
        <p:spPr>
          <a:xfrm>
            <a:off x="4967072" y="3672695"/>
            <a:ext cx="4258353" cy="1385077"/>
          </a:xfrm>
          <a:prstGeom prst="roundRect">
            <a:avLst>
              <a:gd name="adj" fmla="val 2226"/>
            </a:avLst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45" name="타원 344">
            <a:extLst>
              <a:ext uri="{FF2B5EF4-FFF2-40B4-BE49-F238E27FC236}">
                <a16:creationId xmlns:a16="http://schemas.microsoft.com/office/drawing/2014/main" id="{F78995D6-A015-4E49-8E98-1457A38EA573}"/>
              </a:ext>
            </a:extLst>
          </p:cNvPr>
          <p:cNvSpPr>
            <a:spLocks noChangeAspect="1"/>
          </p:cNvSpPr>
          <p:nvPr/>
        </p:nvSpPr>
        <p:spPr>
          <a:xfrm>
            <a:off x="4831556" y="352250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cxnSp>
        <p:nvCxnSpPr>
          <p:cNvPr id="346" name="연결선: 꺾임 345">
            <a:extLst>
              <a:ext uri="{FF2B5EF4-FFF2-40B4-BE49-F238E27FC236}">
                <a16:creationId xmlns:a16="http://schemas.microsoft.com/office/drawing/2014/main" id="{975B8D97-E281-4D7A-BB37-66A600FDD06B}"/>
              </a:ext>
            </a:extLst>
          </p:cNvPr>
          <p:cNvCxnSpPr>
            <a:cxnSpLocks/>
          </p:cNvCxnSpPr>
          <p:nvPr/>
        </p:nvCxnSpPr>
        <p:spPr>
          <a:xfrm rot="10800000" flipH="1">
            <a:off x="1130108" y="4273851"/>
            <a:ext cx="3816000" cy="1422748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3623676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대화내용 메일 전송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3397751"/>
              </p:ext>
            </p:extLst>
          </p:nvPr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이모티콘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메일 전송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버튼 클릭 시 대화내용 메일 전송 레이어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04603312"/>
              </p:ext>
            </p:extLst>
          </p:nvPr>
        </p:nvGraphicFramePr>
        <p:xfrm>
          <a:off x="52576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대화내용 메일 전송 레이어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60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모두에게 보내기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/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나에게 보내기 중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택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1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9562246"/>
                  </a:ext>
                </a:extLst>
              </a:tr>
              <a:tr h="16160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메일 전달 완료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알럿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726404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1051873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752758" y="5345086"/>
            <a:ext cx="923642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squar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635799" y="52042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4361552"/>
            <a:ext cx="4215057" cy="95232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687086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4417703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4403223"/>
            <a:ext cx="128112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대화내용 메일 전송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DFC94EC5-B38B-4E19-BBA9-B96FC670FD2E}"/>
              </a:ext>
            </a:extLst>
          </p:cNvPr>
          <p:cNvSpPr/>
          <p:nvPr/>
        </p:nvSpPr>
        <p:spPr>
          <a:xfrm>
            <a:off x="731113" y="5330653"/>
            <a:ext cx="966932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메일 전송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194" name="연결선: 꺾임 193">
            <a:extLst>
              <a:ext uri="{FF2B5EF4-FFF2-40B4-BE49-F238E27FC236}">
                <a16:creationId xmlns:a16="http://schemas.microsoft.com/office/drawing/2014/main" id="{BE090CF3-82E1-4876-9781-F2E096C36AA9}"/>
              </a:ext>
            </a:extLst>
          </p:cNvPr>
          <p:cNvCxnSpPr>
            <a:cxnSpLocks/>
          </p:cNvCxnSpPr>
          <p:nvPr/>
        </p:nvCxnSpPr>
        <p:spPr>
          <a:xfrm rot="10800000" flipH="1">
            <a:off x="1382108" y="4508599"/>
            <a:ext cx="3564000" cy="1188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그룹 8">
            <a:extLst>
              <a:ext uri="{FF2B5EF4-FFF2-40B4-BE49-F238E27FC236}">
                <a16:creationId xmlns:a16="http://schemas.microsoft.com/office/drawing/2014/main" id="{41933F0B-40C7-49A8-ADB3-9FB065F61329}"/>
              </a:ext>
            </a:extLst>
          </p:cNvPr>
          <p:cNvGrpSpPr/>
          <p:nvPr/>
        </p:nvGrpSpPr>
        <p:grpSpPr>
          <a:xfrm>
            <a:off x="5573651" y="4850914"/>
            <a:ext cx="3073569" cy="276958"/>
            <a:chOff x="5606858" y="4850914"/>
            <a:chExt cx="3073569" cy="276958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2E467FE3-9EF3-4236-9787-CCECDE84D830}"/>
                </a:ext>
              </a:extLst>
            </p:cNvPr>
            <p:cNvGrpSpPr/>
            <p:nvPr/>
          </p:nvGrpSpPr>
          <p:grpSpPr>
            <a:xfrm>
              <a:off x="5606858" y="4850914"/>
              <a:ext cx="1366738" cy="276958"/>
              <a:chOff x="5855825" y="4807104"/>
              <a:chExt cx="1366738" cy="276958"/>
            </a:xfrm>
          </p:grpSpPr>
          <p:sp>
            <p:nvSpPr>
              <p:cNvPr id="311" name="Window Body">
                <a:extLst>
                  <a:ext uri="{FF2B5EF4-FFF2-40B4-BE49-F238E27FC236}">
                    <a16:creationId xmlns:a16="http://schemas.microsoft.com/office/drawing/2014/main" id="{E2B2331C-06A2-442E-9C7D-835DEAC7BA88}"/>
                  </a:ext>
                </a:extLst>
              </p:cNvPr>
              <p:cNvSpPr/>
              <p:nvPr/>
            </p:nvSpPr>
            <p:spPr>
              <a:xfrm>
                <a:off x="5855825" y="4807104"/>
                <a:ext cx="1366738" cy="276958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54A4ADE8-BDDF-4809-92F0-A7909BC50F20}"/>
                  </a:ext>
                </a:extLst>
              </p:cNvPr>
              <p:cNvGrpSpPr/>
              <p:nvPr/>
            </p:nvGrpSpPr>
            <p:grpSpPr>
              <a:xfrm>
                <a:off x="5994654" y="4837861"/>
                <a:ext cx="1089081" cy="215444"/>
                <a:chOff x="5957748" y="4926537"/>
                <a:chExt cx="1089081" cy="215444"/>
              </a:xfrm>
            </p:grpSpPr>
            <p:sp>
              <p:nvSpPr>
                <p:cNvPr id="327" name="직사각형 326">
                  <a:extLst>
                    <a:ext uri="{FF2B5EF4-FFF2-40B4-BE49-F238E27FC236}">
                      <a16:creationId xmlns:a16="http://schemas.microsoft.com/office/drawing/2014/main" id="{9697D1B8-8C4E-47F9-A09C-41AAE6E01B7C}"/>
                    </a:ext>
                  </a:extLst>
                </p:cNvPr>
                <p:cNvSpPr/>
                <p:nvPr/>
              </p:nvSpPr>
              <p:spPr>
                <a:xfrm>
                  <a:off x="5957748" y="4926537"/>
                  <a:ext cx="1089081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indent="147638">
                    <a:spcBef>
                      <a:spcPts val="700"/>
                    </a:spcBef>
                    <a:spcAft>
                      <a:spcPts val="700"/>
                    </a:spcAft>
                  </a:pPr>
                  <a:r>
                    <a:rPr lang="ko-KR" altLang="en-US" sz="800" dirty="0"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모두에게 보내기</a:t>
                  </a:r>
                  <a:endPara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DBEA34A5-E374-4AC1-9F13-835D77EE75BA}"/>
                    </a:ext>
                  </a:extLst>
                </p:cNvPr>
                <p:cNvGrpSpPr/>
                <p:nvPr/>
              </p:nvGrpSpPr>
              <p:grpSpPr>
                <a:xfrm>
                  <a:off x="5989502" y="4962259"/>
                  <a:ext cx="144000" cy="144000"/>
                  <a:chOff x="3466614" y="2872401"/>
                  <a:chExt cx="144000" cy="144000"/>
                </a:xfrm>
              </p:grpSpPr>
              <p:sp>
                <p:nvSpPr>
                  <p:cNvPr id="329" name="타원 328">
                    <a:extLst>
                      <a:ext uri="{FF2B5EF4-FFF2-40B4-BE49-F238E27FC236}">
                        <a16:creationId xmlns:a16="http://schemas.microsoft.com/office/drawing/2014/main" id="{12AA84B0-1A49-4C76-B02E-4699D6AE633C}"/>
                      </a:ext>
                    </a:extLst>
                  </p:cNvPr>
                  <p:cNvSpPr/>
                  <p:nvPr/>
                </p:nvSpPr>
                <p:spPr>
                  <a:xfrm>
                    <a:off x="3466614" y="2872401"/>
                    <a:ext cx="144000" cy="144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332" name="Accept">
                    <a:extLst>
                      <a:ext uri="{FF2B5EF4-FFF2-40B4-BE49-F238E27FC236}">
                        <a16:creationId xmlns:a16="http://schemas.microsoft.com/office/drawing/2014/main" id="{2DD1BABD-CFFE-4575-9C8C-62B5156F13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91528" y="2912217"/>
                    <a:ext cx="83372" cy="73992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C1AC0531-196A-4E5C-A318-9664E29FB6BF}"/>
                </a:ext>
              </a:extLst>
            </p:cNvPr>
            <p:cNvGrpSpPr/>
            <p:nvPr/>
          </p:nvGrpSpPr>
          <p:grpSpPr>
            <a:xfrm>
              <a:off x="7313689" y="4850914"/>
              <a:ext cx="1366738" cy="276958"/>
              <a:chOff x="5855825" y="4807104"/>
              <a:chExt cx="1366738" cy="276958"/>
            </a:xfrm>
          </p:grpSpPr>
          <p:sp>
            <p:nvSpPr>
              <p:cNvPr id="334" name="Window Body">
                <a:extLst>
                  <a:ext uri="{FF2B5EF4-FFF2-40B4-BE49-F238E27FC236}">
                    <a16:creationId xmlns:a16="http://schemas.microsoft.com/office/drawing/2014/main" id="{3180BF7F-CD67-41CE-927B-F2FA9428171F}"/>
                  </a:ext>
                </a:extLst>
              </p:cNvPr>
              <p:cNvSpPr/>
              <p:nvPr/>
            </p:nvSpPr>
            <p:spPr>
              <a:xfrm>
                <a:off x="5855825" y="4807104"/>
                <a:ext cx="1366738" cy="276958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39" name="그룹 338">
                <a:extLst>
                  <a:ext uri="{FF2B5EF4-FFF2-40B4-BE49-F238E27FC236}">
                    <a16:creationId xmlns:a16="http://schemas.microsoft.com/office/drawing/2014/main" id="{87DEBFE8-D993-4465-AFDE-D474C4F28CBD}"/>
                  </a:ext>
                </a:extLst>
              </p:cNvPr>
              <p:cNvGrpSpPr/>
              <p:nvPr/>
            </p:nvGrpSpPr>
            <p:grpSpPr>
              <a:xfrm>
                <a:off x="5994654" y="4837861"/>
                <a:ext cx="986489" cy="215444"/>
                <a:chOff x="5957748" y="4926537"/>
                <a:chExt cx="986489" cy="215444"/>
              </a:xfrm>
            </p:grpSpPr>
            <p:sp>
              <p:nvSpPr>
                <p:cNvPr id="347" name="직사각형 346">
                  <a:extLst>
                    <a:ext uri="{FF2B5EF4-FFF2-40B4-BE49-F238E27FC236}">
                      <a16:creationId xmlns:a16="http://schemas.microsoft.com/office/drawing/2014/main" id="{085D1E45-3F26-48DE-9094-DA340DF783C0}"/>
                    </a:ext>
                  </a:extLst>
                </p:cNvPr>
                <p:cNvSpPr/>
                <p:nvPr/>
              </p:nvSpPr>
              <p:spPr>
                <a:xfrm>
                  <a:off x="5957748" y="4926537"/>
                  <a:ext cx="986489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 indent="147638">
                    <a:spcBef>
                      <a:spcPts val="700"/>
                    </a:spcBef>
                    <a:spcAft>
                      <a:spcPts val="700"/>
                    </a:spcAft>
                  </a:pPr>
                  <a:r>
                    <a:rPr lang="ko-KR" altLang="en-US" sz="800" dirty="0"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나에게 보내기</a:t>
                  </a:r>
                  <a:endPara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348" name="그룹 347">
                  <a:extLst>
                    <a:ext uri="{FF2B5EF4-FFF2-40B4-BE49-F238E27FC236}">
                      <a16:creationId xmlns:a16="http://schemas.microsoft.com/office/drawing/2014/main" id="{42B7DDFD-DC4E-4452-8330-93C5212361CD}"/>
                    </a:ext>
                  </a:extLst>
                </p:cNvPr>
                <p:cNvGrpSpPr/>
                <p:nvPr/>
              </p:nvGrpSpPr>
              <p:grpSpPr>
                <a:xfrm>
                  <a:off x="5989502" y="4962259"/>
                  <a:ext cx="144000" cy="144000"/>
                  <a:chOff x="3466614" y="2872401"/>
                  <a:chExt cx="144000" cy="144000"/>
                </a:xfrm>
              </p:grpSpPr>
              <p:sp>
                <p:nvSpPr>
                  <p:cNvPr id="349" name="타원 348">
                    <a:extLst>
                      <a:ext uri="{FF2B5EF4-FFF2-40B4-BE49-F238E27FC236}">
                        <a16:creationId xmlns:a16="http://schemas.microsoft.com/office/drawing/2014/main" id="{9A665611-95A9-4B01-8C99-C74B737C23D0}"/>
                      </a:ext>
                    </a:extLst>
                  </p:cNvPr>
                  <p:cNvSpPr/>
                  <p:nvPr/>
                </p:nvSpPr>
                <p:spPr>
                  <a:xfrm>
                    <a:off x="3466614" y="2872401"/>
                    <a:ext cx="144000" cy="144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dirty="0"/>
                  </a:p>
                </p:txBody>
              </p:sp>
              <p:sp>
                <p:nvSpPr>
                  <p:cNvPr id="350" name="Accept">
                    <a:extLst>
                      <a:ext uri="{FF2B5EF4-FFF2-40B4-BE49-F238E27FC236}">
                        <a16:creationId xmlns:a16="http://schemas.microsoft.com/office/drawing/2014/main" id="{D3BA10FB-961D-420E-8CE1-BA33553A2B9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3491528" y="2912217"/>
                    <a:ext cx="83372" cy="73992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bg1">
                        <a:lumMod val="85000"/>
                      </a:schemeClr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 dirty="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</p:grpSp>
      <p:sp>
        <p:nvSpPr>
          <p:cNvPr id="354" name="직사각형 353">
            <a:extLst>
              <a:ext uri="{FF2B5EF4-FFF2-40B4-BE49-F238E27FC236}">
                <a16:creationId xmlns:a16="http://schemas.microsoft.com/office/drawing/2014/main" id="{17C3FE8D-54E2-466E-90F6-8ED05C143558}"/>
              </a:ext>
            </a:extLst>
          </p:cNvPr>
          <p:cNvSpPr/>
          <p:nvPr/>
        </p:nvSpPr>
        <p:spPr>
          <a:xfrm>
            <a:off x="4974015" y="4356697"/>
            <a:ext cx="4238995" cy="974427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5" name="타원 354">
            <a:extLst>
              <a:ext uri="{FF2B5EF4-FFF2-40B4-BE49-F238E27FC236}">
                <a16:creationId xmlns:a16="http://schemas.microsoft.com/office/drawing/2014/main" id="{9EB78875-317A-4E77-9D41-A32F5F1A40A1}"/>
              </a:ext>
            </a:extLst>
          </p:cNvPr>
          <p:cNvSpPr>
            <a:spLocks noChangeAspect="1"/>
          </p:cNvSpPr>
          <p:nvPr/>
        </p:nvSpPr>
        <p:spPr>
          <a:xfrm>
            <a:off x="4921464" y="42605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6" name="직사각형 355">
            <a:extLst>
              <a:ext uri="{FF2B5EF4-FFF2-40B4-BE49-F238E27FC236}">
                <a16:creationId xmlns:a16="http://schemas.microsoft.com/office/drawing/2014/main" id="{D79946EF-DD22-416F-9256-70CF6A565BA4}"/>
              </a:ext>
            </a:extLst>
          </p:cNvPr>
          <p:cNvSpPr/>
          <p:nvPr/>
        </p:nvSpPr>
        <p:spPr>
          <a:xfrm>
            <a:off x="5549110" y="4819648"/>
            <a:ext cx="3120438" cy="321695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7" name="타원 356">
            <a:extLst>
              <a:ext uri="{FF2B5EF4-FFF2-40B4-BE49-F238E27FC236}">
                <a16:creationId xmlns:a16="http://schemas.microsoft.com/office/drawing/2014/main" id="{68AA2E01-CAE6-4684-840C-C1843420EF74}"/>
              </a:ext>
            </a:extLst>
          </p:cNvPr>
          <p:cNvSpPr>
            <a:spLocks noChangeAspect="1"/>
          </p:cNvSpPr>
          <p:nvPr/>
        </p:nvSpPr>
        <p:spPr>
          <a:xfrm>
            <a:off x="5488755" y="474876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59" name="타원 358">
            <a:extLst>
              <a:ext uri="{FF2B5EF4-FFF2-40B4-BE49-F238E27FC236}">
                <a16:creationId xmlns:a16="http://schemas.microsoft.com/office/drawing/2014/main" id="{E3C0BDC5-89C1-4016-929D-E3260F4E90DC}"/>
              </a:ext>
            </a:extLst>
          </p:cNvPr>
          <p:cNvSpPr>
            <a:spLocks noChangeAspect="1"/>
          </p:cNvSpPr>
          <p:nvPr/>
        </p:nvSpPr>
        <p:spPr>
          <a:xfrm>
            <a:off x="8815084" y="661337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360" name="Window Body">
            <a:extLst>
              <a:ext uri="{FF2B5EF4-FFF2-40B4-BE49-F238E27FC236}">
                <a16:creationId xmlns:a16="http://schemas.microsoft.com/office/drawing/2014/main" id="{7566FBD2-CDCB-461D-8310-9E2753688E6A}"/>
              </a:ext>
            </a:extLst>
          </p:cNvPr>
          <p:cNvSpPr/>
          <p:nvPr/>
        </p:nvSpPr>
        <p:spPr>
          <a:xfrm>
            <a:off x="7708845" y="5658927"/>
            <a:ext cx="2229613" cy="785005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61" name="Text">
            <a:extLst>
              <a:ext uri="{FF2B5EF4-FFF2-40B4-BE49-F238E27FC236}">
                <a16:creationId xmlns:a16="http://schemas.microsoft.com/office/drawing/2014/main" id="{25039641-A6E1-487E-844E-58B482018B61}"/>
              </a:ext>
            </a:extLst>
          </p:cNvPr>
          <p:cNvSpPr txBox="1"/>
          <p:nvPr/>
        </p:nvSpPr>
        <p:spPr>
          <a:xfrm>
            <a:off x="7817943" y="5755877"/>
            <a:ext cx="2120515" cy="688281"/>
          </a:xfrm>
          <a:prstGeom prst="rect">
            <a:avLst/>
          </a:prstGeom>
          <a:noFill/>
        </p:spPr>
        <p:txBody>
          <a:bodyPr wrap="square" lIns="73152" tIns="36576" rIns="73152" bIns="36576" rtlCol="0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대화내용 메일 전달이 완료되었습니다</a:t>
            </a:r>
            <a:r>
              <a: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kumimoji="0" lang="en-US" sz="800" b="0" i="0" u="none" strike="noStrike" kern="1200" cap="none" spc="0" normalizeH="0" baseline="0" noProof="1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69" name="Flyout">
            <a:extLst>
              <a:ext uri="{FF2B5EF4-FFF2-40B4-BE49-F238E27FC236}">
                <a16:creationId xmlns:a16="http://schemas.microsoft.com/office/drawing/2014/main" id="{63A39A0D-E932-46C5-A7A4-B845DBFFAFA8}"/>
              </a:ext>
            </a:extLst>
          </p:cNvPr>
          <p:cNvSpPr/>
          <p:nvPr/>
        </p:nvSpPr>
        <p:spPr>
          <a:xfrm>
            <a:off x="9447521" y="6081310"/>
            <a:ext cx="385200" cy="242912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확인</a:t>
            </a:r>
          </a:p>
        </p:txBody>
      </p:sp>
      <p:sp>
        <p:nvSpPr>
          <p:cNvPr id="370" name="타원 369">
            <a:extLst>
              <a:ext uri="{FF2B5EF4-FFF2-40B4-BE49-F238E27FC236}">
                <a16:creationId xmlns:a16="http://schemas.microsoft.com/office/drawing/2014/main" id="{1D1CC0FE-2F6A-43FB-B28C-AE7D0026AA68}"/>
              </a:ext>
            </a:extLst>
          </p:cNvPr>
          <p:cNvSpPr>
            <a:spLocks noChangeAspect="1"/>
          </p:cNvSpPr>
          <p:nvPr/>
        </p:nvSpPr>
        <p:spPr>
          <a:xfrm>
            <a:off x="7602474" y="56039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28281247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대화내용 번역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/ GAMS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실행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61C97933-3814-4984-8BEB-DFC71EF15151}"/>
              </a:ext>
            </a:extLst>
          </p:cNvPr>
          <p:cNvSpPr/>
          <p:nvPr/>
        </p:nvSpPr>
        <p:spPr>
          <a:xfrm>
            <a:off x="167484" y="708334"/>
            <a:ext cx="4299749" cy="514538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482A89AD-B353-4648-A1AD-C5764C38CF55}"/>
              </a:ext>
            </a:extLst>
          </p:cNvPr>
          <p:cNvSpPr/>
          <p:nvPr/>
        </p:nvSpPr>
        <p:spPr>
          <a:xfrm>
            <a:off x="205580" y="691051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F0E821C0-5058-468F-AA4C-0B9FA349CE40}"/>
              </a:ext>
            </a:extLst>
          </p:cNvPr>
          <p:cNvSpPr/>
          <p:nvPr/>
        </p:nvSpPr>
        <p:spPr>
          <a:xfrm flipV="1">
            <a:off x="167484" y="703506"/>
            <a:ext cx="4299748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706F940-1ED2-409B-A89F-32C107C51612}"/>
              </a:ext>
            </a:extLst>
          </p:cNvPr>
          <p:cNvGrpSpPr/>
          <p:nvPr/>
        </p:nvGrpSpPr>
        <p:grpSpPr>
          <a:xfrm>
            <a:off x="3309658" y="785121"/>
            <a:ext cx="1055631" cy="216000"/>
            <a:chOff x="6311922" y="1383762"/>
            <a:chExt cx="1055631" cy="216000"/>
          </a:xfrm>
        </p:grpSpPr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9264066B-BA1B-4A80-AC24-7C9B3DF7D16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36" name="Oval">
                <a:extLst>
                  <a:ext uri="{FF2B5EF4-FFF2-40B4-BE49-F238E27FC236}">
                    <a16:creationId xmlns:a16="http://schemas.microsoft.com/office/drawing/2014/main" id="{C3D60B85-F1D6-4DED-9B7B-9949C84B6DF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8" name="Oval">
                <a:extLst>
                  <a:ext uri="{FF2B5EF4-FFF2-40B4-BE49-F238E27FC236}">
                    <a16:creationId xmlns:a16="http://schemas.microsoft.com/office/drawing/2014/main" id="{606FE45C-A4E9-4739-80C4-5A47758D11B3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39" name="Oval">
                <a:extLst>
                  <a:ext uri="{FF2B5EF4-FFF2-40B4-BE49-F238E27FC236}">
                    <a16:creationId xmlns:a16="http://schemas.microsoft.com/office/drawing/2014/main" id="{E389A0FC-0546-4C2D-BA74-822238F5E089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230" name="그래픽 229" descr="신호음 장치">
              <a:extLst>
                <a:ext uri="{FF2B5EF4-FFF2-40B4-BE49-F238E27FC236}">
                  <a16:creationId xmlns:a16="http://schemas.microsoft.com/office/drawing/2014/main" id="{C9479DF7-9C8E-4727-B0A1-D15C5E2FC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233" name="Hamburger Button">
              <a:extLst>
                <a:ext uri="{FF2B5EF4-FFF2-40B4-BE49-F238E27FC236}">
                  <a16:creationId xmlns:a16="http://schemas.microsoft.com/office/drawing/2014/main" id="{361BCE25-48E0-4257-93EA-D15D134B69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35" name="Search Icon">
              <a:extLst>
                <a:ext uri="{FF2B5EF4-FFF2-40B4-BE49-F238E27FC236}">
                  <a16:creationId xmlns:a16="http://schemas.microsoft.com/office/drawing/2014/main" id="{6E1D9BB1-FCD9-4CFA-8740-F7D2EC493C1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240" name="그림 239">
            <a:extLst>
              <a:ext uri="{FF2B5EF4-FFF2-40B4-BE49-F238E27FC236}">
                <a16:creationId xmlns:a16="http://schemas.microsoft.com/office/drawing/2014/main" id="{04E69EF7-C0F9-465F-9CA1-FF641EB1A59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83049" y="2815612"/>
            <a:ext cx="1388054" cy="638946"/>
          </a:xfrm>
          <a:prstGeom prst="rect">
            <a:avLst/>
          </a:prstGeom>
        </p:spPr>
      </p:pic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61ED1AAD-76BF-4B73-95CB-556A2B711AC9}"/>
              </a:ext>
            </a:extLst>
          </p:cNvPr>
          <p:cNvSpPr/>
          <p:nvPr/>
        </p:nvSpPr>
        <p:spPr>
          <a:xfrm>
            <a:off x="2434903" y="3282896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12:47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3055A8E1-A031-4E3B-9A10-D6CF6DE38E9D}"/>
              </a:ext>
            </a:extLst>
          </p:cNvPr>
          <p:cNvSpPr/>
          <p:nvPr/>
        </p:nvSpPr>
        <p:spPr>
          <a:xfrm>
            <a:off x="2814814" y="314658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" name="Message">
            <a:extLst>
              <a:ext uri="{FF2B5EF4-FFF2-40B4-BE49-F238E27FC236}">
                <a16:creationId xmlns:a16="http://schemas.microsoft.com/office/drawing/2014/main" id="{7FE37936-5B3C-4844-A153-22C53DD020D9}"/>
              </a:ext>
            </a:extLst>
          </p:cNvPr>
          <p:cNvSpPr/>
          <p:nvPr/>
        </p:nvSpPr>
        <p:spPr>
          <a:xfrm>
            <a:off x="2190521" y="3593917"/>
            <a:ext cx="2158702" cy="813102"/>
          </a:xfrm>
          <a:prstGeom prst="roundRect">
            <a:avLst>
              <a:gd name="adj" fmla="val 8739"/>
            </a:avLst>
          </a:prstGeom>
          <a:solidFill>
            <a:schemeClr val="accent3">
              <a:lumMod val="20000"/>
              <a:lumOff val="8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18288" rIns="45720" bIns="18288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김용주 이사님 안녕하세요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금일 내로 드리겠습니다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!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Hello, manager Kim!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rPr>
              <a:t>I’ll give it to you within the day!</a:t>
            </a:r>
          </a:p>
        </p:txBody>
      </p:sp>
      <p:sp>
        <p:nvSpPr>
          <p:cNvPr id="253" name="Tip">
            <a:extLst>
              <a:ext uri="{FF2B5EF4-FFF2-40B4-BE49-F238E27FC236}">
                <a16:creationId xmlns:a16="http://schemas.microsoft.com/office/drawing/2014/main" id="{A446FA8F-AD7F-4DA4-9FC5-236081B1BE28}"/>
              </a:ext>
            </a:extLst>
          </p:cNvPr>
          <p:cNvSpPr>
            <a:spLocks/>
          </p:cNvSpPr>
          <p:nvPr/>
        </p:nvSpPr>
        <p:spPr bwMode="auto">
          <a:xfrm>
            <a:off x="4260300" y="4313265"/>
            <a:ext cx="118987" cy="123825"/>
          </a:xfrm>
          <a:custGeom>
            <a:avLst/>
            <a:gdLst>
              <a:gd name="T0" fmla="*/ 63 w 120"/>
              <a:gd name="T1" fmla="*/ 0 h 164"/>
              <a:gd name="T2" fmla="*/ 0 w 120"/>
              <a:gd name="T3" fmla="*/ 129 h 164"/>
              <a:gd name="T4" fmla="*/ 120 w 120"/>
              <a:gd name="T5" fmla="*/ 164 h 164"/>
              <a:gd name="T6" fmla="*/ 63 w 120"/>
              <a:gd name="T7" fmla="*/ 75 h 164"/>
              <a:gd name="T8" fmla="*/ 63 w 120"/>
              <a:gd name="T9" fmla="*/ 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" h="164">
                <a:moveTo>
                  <a:pt x="63" y="0"/>
                </a:moveTo>
                <a:cubicBezTo>
                  <a:pt x="63" y="52"/>
                  <a:pt x="38" y="99"/>
                  <a:pt x="0" y="129"/>
                </a:cubicBezTo>
                <a:cubicBezTo>
                  <a:pt x="35" y="150"/>
                  <a:pt x="76" y="163"/>
                  <a:pt x="120" y="164"/>
                </a:cubicBezTo>
                <a:cubicBezTo>
                  <a:pt x="86" y="148"/>
                  <a:pt x="63" y="114"/>
                  <a:pt x="63" y="75"/>
                </a:cubicBezTo>
                <a:lnTo>
                  <a:pt x="63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cxnSp>
        <p:nvCxnSpPr>
          <p:cNvPr id="254" name="Line">
            <a:extLst>
              <a:ext uri="{FF2B5EF4-FFF2-40B4-BE49-F238E27FC236}">
                <a16:creationId xmlns:a16="http://schemas.microsoft.com/office/drawing/2014/main" id="{DA2D881B-1011-4D5C-9692-934F0A7492E9}"/>
              </a:ext>
            </a:extLst>
          </p:cNvPr>
          <p:cNvCxnSpPr>
            <a:cxnSpLocks/>
          </p:cNvCxnSpPr>
          <p:nvPr/>
        </p:nvCxnSpPr>
        <p:spPr bwMode="auto">
          <a:xfrm>
            <a:off x="2304112" y="4006679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5" name="Picture 6" descr="성조기 마크 이미지 검색결과">
            <a:extLst>
              <a:ext uri="{FF2B5EF4-FFF2-40B4-BE49-F238E27FC236}">
                <a16:creationId xmlns:a16="http://schemas.microsoft.com/office/drawing/2014/main" id="{938F45F0-360F-4EF3-9C34-B2B367759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025" y="4167839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29EFAC52-70E0-427F-A989-302DD5EC1D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993058" y="3700323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B52D26D6-B633-4B8C-A064-2C902281DCF5}"/>
              </a:ext>
            </a:extLst>
          </p:cNvPr>
          <p:cNvSpPr/>
          <p:nvPr/>
        </p:nvSpPr>
        <p:spPr>
          <a:xfrm>
            <a:off x="1594599" y="4259722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01:10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5E705AE3-B6EF-4546-B8B7-8993CC583850}"/>
              </a:ext>
            </a:extLst>
          </p:cNvPr>
          <p:cNvSpPr/>
          <p:nvPr/>
        </p:nvSpPr>
        <p:spPr>
          <a:xfrm>
            <a:off x="1974510" y="4123414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259" name="Track">
            <a:extLst>
              <a:ext uri="{FF2B5EF4-FFF2-40B4-BE49-F238E27FC236}">
                <a16:creationId xmlns:a16="http://schemas.microsoft.com/office/drawing/2014/main" id="{F54FF686-F741-433A-BD7C-2A96DDE8FB7E}"/>
              </a:ext>
            </a:extLst>
          </p:cNvPr>
          <p:cNvCxnSpPr/>
          <p:nvPr/>
        </p:nvCxnSpPr>
        <p:spPr>
          <a:xfrm>
            <a:off x="4437766" y="1142196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C39365C-D55C-4E7A-AD31-154B485DBF38}"/>
              </a:ext>
            </a:extLst>
          </p:cNvPr>
          <p:cNvSpPr/>
          <p:nvPr/>
        </p:nvSpPr>
        <p:spPr>
          <a:xfrm>
            <a:off x="726207" y="1662866"/>
            <a:ext cx="72968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김용주 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(</a:t>
            </a: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이사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)</a:t>
            </a:r>
            <a:endParaRPr kumimoji="0" lang="ko-KR" alt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F3D9A67-1E1C-4E86-94DE-C4C9B2BAE168}"/>
              </a:ext>
            </a:extLst>
          </p:cNvPr>
          <p:cNvGrpSpPr/>
          <p:nvPr/>
        </p:nvGrpSpPr>
        <p:grpSpPr>
          <a:xfrm>
            <a:off x="757458" y="1835961"/>
            <a:ext cx="2152898" cy="777648"/>
            <a:chOff x="8495017" y="1854960"/>
            <a:chExt cx="1318966" cy="777648"/>
          </a:xfrm>
        </p:grpSpPr>
        <p:sp>
          <p:nvSpPr>
            <p:cNvPr id="262" name="Message">
              <a:extLst>
                <a:ext uri="{FF2B5EF4-FFF2-40B4-BE49-F238E27FC236}">
                  <a16:creationId xmlns:a16="http://schemas.microsoft.com/office/drawing/2014/main" id="{C188C837-F599-422E-A38B-638B01089158}"/>
                </a:ext>
              </a:extLst>
            </p:cNvPr>
            <p:cNvSpPr/>
            <p:nvPr/>
          </p:nvSpPr>
          <p:spPr>
            <a:xfrm>
              <a:off x="8535502" y="1860851"/>
              <a:ext cx="1278481" cy="771757"/>
            </a:xfrm>
            <a:prstGeom prst="roundRect">
              <a:avLst>
                <a:gd name="adj" fmla="val 9504"/>
              </a:avLst>
            </a:prstGeom>
            <a:solidFill>
              <a:schemeClr val="accent1">
                <a:lumMod val="20000"/>
                <a:lumOff val="80000"/>
              </a:scheme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non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 </a:t>
              </a: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주간보고서를 </a:t>
              </a:r>
              <a:endPara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금일까지 전달해 주시기 바랍니다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F0502020204030204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Hello! Give me the weekly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rPr>
                <a:t>report today.</a:t>
              </a:r>
            </a:p>
          </p:txBody>
        </p:sp>
        <p:sp>
          <p:nvSpPr>
            <p:cNvPr id="263" name="Tip">
              <a:extLst>
                <a:ext uri="{FF2B5EF4-FFF2-40B4-BE49-F238E27FC236}">
                  <a16:creationId xmlns:a16="http://schemas.microsoft.com/office/drawing/2014/main" id="{D0509D9E-36F4-46F0-A135-1B1D05CF4C6B}"/>
                </a:ext>
              </a:extLst>
            </p:cNvPr>
            <p:cNvSpPr>
              <a:spLocks/>
            </p:cNvSpPr>
            <p:nvPr/>
          </p:nvSpPr>
          <p:spPr bwMode="auto">
            <a:xfrm rot="745075" flipH="1">
              <a:off x="8495017" y="1854960"/>
              <a:ext cx="93664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3EEF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  <a:sym typeface="Arial"/>
              </a:endParaRPr>
            </a:p>
          </p:txBody>
        </p:sp>
      </p:grpSp>
      <p:pic>
        <p:nvPicPr>
          <p:cNvPr id="264" name="그림 263">
            <a:extLst>
              <a:ext uri="{FF2B5EF4-FFF2-40B4-BE49-F238E27FC236}">
                <a16:creationId xmlns:a16="http://schemas.microsoft.com/office/drawing/2014/main" id="{7C69A33F-17E8-45F0-88F6-714B8EECE2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88139" y="1827289"/>
            <a:ext cx="457200" cy="438150"/>
          </a:xfrm>
          <a:prstGeom prst="ellipse">
            <a:avLst/>
          </a:prstGeom>
        </p:spPr>
      </p:pic>
      <p:cxnSp>
        <p:nvCxnSpPr>
          <p:cNvPr id="265" name="Line">
            <a:extLst>
              <a:ext uri="{FF2B5EF4-FFF2-40B4-BE49-F238E27FC236}">
                <a16:creationId xmlns:a16="http://schemas.microsoft.com/office/drawing/2014/main" id="{DF49B543-55BA-4484-AE6B-16C2ECD679FA}"/>
              </a:ext>
            </a:extLst>
          </p:cNvPr>
          <p:cNvCxnSpPr>
            <a:cxnSpLocks/>
          </p:cNvCxnSpPr>
          <p:nvPr/>
        </p:nvCxnSpPr>
        <p:spPr bwMode="auto">
          <a:xfrm>
            <a:off x="893135" y="2221838"/>
            <a:ext cx="195096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35841D62-6356-46E2-9BB6-95B5B88797A7}"/>
              </a:ext>
            </a:extLst>
          </p:cNvPr>
          <p:cNvSpPr/>
          <p:nvPr/>
        </p:nvSpPr>
        <p:spPr>
          <a:xfrm>
            <a:off x="2877016" y="2449683"/>
            <a:ext cx="61427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오전 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10:35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7075BBDA-5935-4591-B356-B177F1910C69}"/>
              </a:ext>
            </a:extLst>
          </p:cNvPr>
          <p:cNvSpPr/>
          <p:nvPr/>
        </p:nvSpPr>
        <p:spPr>
          <a:xfrm>
            <a:off x="2877016" y="2313375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71" name="Picture 6" descr="성조기 마크 이미지 검색결과">
            <a:extLst>
              <a:ext uri="{FF2B5EF4-FFF2-40B4-BE49-F238E27FC236}">
                <a16:creationId xmlns:a16="http://schemas.microsoft.com/office/drawing/2014/main" id="{3B74B93A-9407-49DD-832F-B30AD11C98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6752" y="2363203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2" name="Picture 4" descr="태극마크 이미지 검색결과">
            <a:extLst>
              <a:ext uri="{FF2B5EF4-FFF2-40B4-BE49-F238E27FC236}">
                <a16:creationId xmlns:a16="http://schemas.microsoft.com/office/drawing/2014/main" id="{45AF5E09-C5EB-477B-8F4F-1018345330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2639785" y="1895687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30E27C6F-9E4A-4C66-A4CE-A7EAC91F9139}"/>
              </a:ext>
            </a:extLst>
          </p:cNvPr>
          <p:cNvGrpSpPr/>
          <p:nvPr/>
        </p:nvGrpSpPr>
        <p:grpSpPr>
          <a:xfrm>
            <a:off x="2951181" y="1858442"/>
            <a:ext cx="39506" cy="140236"/>
            <a:chOff x="2951181" y="1858442"/>
            <a:chExt cx="39506" cy="140236"/>
          </a:xfrm>
        </p:grpSpPr>
        <p:sp>
          <p:nvSpPr>
            <p:cNvPr id="274" name="Oval">
              <a:extLst>
                <a:ext uri="{FF2B5EF4-FFF2-40B4-BE49-F238E27FC236}">
                  <a16:creationId xmlns:a16="http://schemas.microsoft.com/office/drawing/2014/main" id="{93B8C5B1-8032-4E0F-A0B7-03DEFCE00EA7}"/>
                </a:ext>
              </a:extLst>
            </p:cNvPr>
            <p:cNvSpPr/>
            <p:nvPr/>
          </p:nvSpPr>
          <p:spPr>
            <a:xfrm rot="10800000" flipH="1">
              <a:off x="2951181" y="185844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5" name="Oval">
              <a:extLst>
                <a:ext uri="{FF2B5EF4-FFF2-40B4-BE49-F238E27FC236}">
                  <a16:creationId xmlns:a16="http://schemas.microsoft.com/office/drawing/2014/main" id="{BA28F79E-8217-496A-A468-E62BB7CCF7ED}"/>
                </a:ext>
              </a:extLst>
            </p:cNvPr>
            <p:cNvSpPr/>
            <p:nvPr/>
          </p:nvSpPr>
          <p:spPr>
            <a:xfrm rot="10800000" flipH="1">
              <a:off x="2951181" y="190860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6" name="Oval">
              <a:extLst>
                <a:ext uri="{FF2B5EF4-FFF2-40B4-BE49-F238E27FC236}">
                  <a16:creationId xmlns:a16="http://schemas.microsoft.com/office/drawing/2014/main" id="{C6553182-9F24-4AD7-9895-84880D40066A}"/>
                </a:ext>
              </a:extLst>
            </p:cNvPr>
            <p:cNvSpPr/>
            <p:nvPr/>
          </p:nvSpPr>
          <p:spPr>
            <a:xfrm rot="10800000" flipH="1">
              <a:off x="2951181" y="195877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5F11727E-C1D0-4C53-B742-02132D3E23EE}"/>
              </a:ext>
            </a:extLst>
          </p:cNvPr>
          <p:cNvGrpSpPr/>
          <p:nvPr/>
        </p:nvGrpSpPr>
        <p:grpSpPr>
          <a:xfrm>
            <a:off x="250434" y="5577939"/>
            <a:ext cx="1862993" cy="225703"/>
            <a:chOff x="3390211" y="5837215"/>
            <a:chExt cx="1862993" cy="225703"/>
          </a:xfrm>
        </p:grpSpPr>
        <p:pic>
          <p:nvPicPr>
            <p:cNvPr id="278" name="그림 277">
              <a:extLst>
                <a:ext uri="{FF2B5EF4-FFF2-40B4-BE49-F238E27FC236}">
                  <a16:creationId xmlns:a16="http://schemas.microsoft.com/office/drawing/2014/main" id="{71CAE644-CD8E-4F84-B116-5D760E6ABA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79" name="Attachment">
              <a:extLst>
                <a:ext uri="{FF2B5EF4-FFF2-40B4-BE49-F238E27FC236}">
                  <a16:creationId xmlns:a16="http://schemas.microsoft.com/office/drawing/2014/main" id="{24B87049-6C5E-4722-9632-134CB08C98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0" name="Medium Icons">
              <a:extLst>
                <a:ext uri="{FF2B5EF4-FFF2-40B4-BE49-F238E27FC236}">
                  <a16:creationId xmlns:a16="http://schemas.microsoft.com/office/drawing/2014/main" id="{91218F51-FD8F-4CB1-A0CD-BDC3B738B9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81" name="Crop">
              <a:extLst>
                <a:ext uri="{FF2B5EF4-FFF2-40B4-BE49-F238E27FC236}">
                  <a16:creationId xmlns:a16="http://schemas.microsoft.com/office/drawing/2014/main" id="{E2F2AD5D-2792-407E-A1E2-EACE9A1D1F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82" name="그래픽 281" descr="채우기 없는 활짝 웃는 얼굴">
              <a:extLst>
                <a:ext uri="{FF2B5EF4-FFF2-40B4-BE49-F238E27FC236}">
                  <a16:creationId xmlns:a16="http://schemas.microsoft.com/office/drawing/2014/main" id="{16C7B394-6EED-4E3B-BC79-FA0A2C1A8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83" name="그래픽 282" descr="전자 메일">
              <a:extLst>
                <a:ext uri="{FF2B5EF4-FFF2-40B4-BE49-F238E27FC236}">
                  <a16:creationId xmlns:a16="http://schemas.microsoft.com/office/drawing/2014/main" id="{9D3DD07B-8788-4739-84B3-477421989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947F6BBA-1CBB-4DA4-B44B-4ECB110F98E6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85" name="Text Box">
                <a:extLst>
                  <a:ext uri="{FF2B5EF4-FFF2-40B4-BE49-F238E27FC236}">
                    <a16:creationId xmlns:a16="http://schemas.microsoft.com/office/drawing/2014/main" id="{66196995-4060-4537-A66D-B9A1399EE35F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rPr>
                  <a:t>GAMS</a:t>
                </a:r>
              </a:p>
            </p:txBody>
          </p:sp>
          <p:sp>
            <p:nvSpPr>
              <p:cNvPr id="286" name="Add">
                <a:extLst>
                  <a:ext uri="{FF2B5EF4-FFF2-40B4-BE49-F238E27FC236}">
                    <a16:creationId xmlns:a16="http://schemas.microsoft.com/office/drawing/2014/main" id="{6F8E895C-B67A-4D9E-93BA-D486DF5E5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89EF81C4-C451-41BB-BB95-51C7A0A39EC1}"/>
              </a:ext>
            </a:extLst>
          </p:cNvPr>
          <p:cNvGrpSpPr/>
          <p:nvPr/>
        </p:nvGrpSpPr>
        <p:grpSpPr>
          <a:xfrm>
            <a:off x="245285" y="1136781"/>
            <a:ext cx="4171564" cy="491552"/>
            <a:chOff x="3309890" y="1741008"/>
            <a:chExt cx="6411347" cy="491552"/>
          </a:xfrm>
        </p:grpSpPr>
        <p:sp>
          <p:nvSpPr>
            <p:cNvPr id="288" name="Password Box">
              <a:extLst>
                <a:ext uri="{FF2B5EF4-FFF2-40B4-BE49-F238E27FC236}">
                  <a16:creationId xmlns:a16="http://schemas.microsoft.com/office/drawing/2014/main" id="{A134DFC6-A253-42CE-9875-5E863120D8C7}"/>
                </a:ext>
              </a:extLst>
            </p:cNvPr>
            <p:cNvSpPr/>
            <p:nvPr/>
          </p:nvSpPr>
          <p:spPr>
            <a:xfrm>
              <a:off x="3309890" y="1741008"/>
              <a:ext cx="6408000" cy="177446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▲ 이전 대화 보기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89" name="그룹 288">
              <a:extLst>
                <a:ext uri="{FF2B5EF4-FFF2-40B4-BE49-F238E27FC236}">
                  <a16:creationId xmlns:a16="http://schemas.microsoft.com/office/drawing/2014/main" id="{2CA5FBC5-DAF7-43B8-931A-6208BEEFC9B8}"/>
                </a:ext>
              </a:extLst>
            </p:cNvPr>
            <p:cNvGrpSpPr/>
            <p:nvPr/>
          </p:nvGrpSpPr>
          <p:grpSpPr>
            <a:xfrm>
              <a:off x="3313237" y="2016560"/>
              <a:ext cx="6408000" cy="216000"/>
              <a:chOff x="3417578" y="2091595"/>
              <a:chExt cx="3840749" cy="214838"/>
            </a:xfrm>
          </p:grpSpPr>
          <p:cxnSp>
            <p:nvCxnSpPr>
              <p:cNvPr id="290" name="Line">
                <a:extLst>
                  <a:ext uri="{FF2B5EF4-FFF2-40B4-BE49-F238E27FC236}">
                    <a16:creationId xmlns:a16="http://schemas.microsoft.com/office/drawing/2014/main" id="{9030B44C-BB13-4788-A5AC-250468E70C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Password Box">
                <a:extLst>
                  <a:ext uri="{FF2B5EF4-FFF2-40B4-BE49-F238E27FC236}">
                    <a16:creationId xmlns:a16="http://schemas.microsoft.com/office/drawing/2014/main" id="{4B4A97CB-9EC1-4FA5-83A1-DD671F85E2BE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16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목요일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cxnSp>
        <p:nvCxnSpPr>
          <p:cNvPr id="292" name="Line">
            <a:extLst>
              <a:ext uri="{FF2B5EF4-FFF2-40B4-BE49-F238E27FC236}">
                <a16:creationId xmlns:a16="http://schemas.microsoft.com/office/drawing/2014/main" id="{B1632016-D9EB-4998-89B8-A2852D8B2617}"/>
              </a:ext>
            </a:extLst>
          </p:cNvPr>
          <p:cNvCxnSpPr>
            <a:cxnSpLocks/>
          </p:cNvCxnSpPr>
          <p:nvPr/>
        </p:nvCxnSpPr>
        <p:spPr bwMode="auto">
          <a:xfrm>
            <a:off x="224111" y="5080064"/>
            <a:ext cx="417112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Line">
            <a:extLst>
              <a:ext uri="{FF2B5EF4-FFF2-40B4-BE49-F238E27FC236}">
                <a16:creationId xmlns:a16="http://schemas.microsoft.com/office/drawing/2014/main" id="{1C849697-4306-4486-A643-04E76F018C83}"/>
              </a:ext>
            </a:extLst>
          </p:cNvPr>
          <p:cNvCxnSpPr>
            <a:cxnSpLocks/>
          </p:cNvCxnSpPr>
          <p:nvPr/>
        </p:nvCxnSpPr>
        <p:spPr bwMode="auto">
          <a:xfrm>
            <a:off x="246426" y="5528998"/>
            <a:ext cx="4171127" cy="0"/>
          </a:xfrm>
          <a:prstGeom prst="line">
            <a:avLst/>
          </a:prstGeom>
          <a:ln w="6350">
            <a:solidFill>
              <a:srgbClr val="DDDD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CE25F09D-3F82-4156-AD71-EF50790EB46C}"/>
              </a:ext>
            </a:extLst>
          </p:cNvPr>
          <p:cNvSpPr/>
          <p:nvPr/>
        </p:nvSpPr>
        <p:spPr>
          <a:xfrm>
            <a:off x="243344" y="5051037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95" name="그래픽 294" descr="방향">
            <a:extLst>
              <a:ext uri="{FF2B5EF4-FFF2-40B4-BE49-F238E27FC236}">
                <a16:creationId xmlns:a16="http://schemas.microsoft.com/office/drawing/2014/main" id="{4DC7A4D0-3B58-41F9-98F3-767AE3BBDD0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161183" y="5205265"/>
            <a:ext cx="220824" cy="220824"/>
          </a:xfrm>
          <a:prstGeom prst="rect">
            <a:avLst/>
          </a:prstGeom>
        </p:spPr>
      </p:pic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3E46456C-E19E-417C-A872-7571667DC47E}"/>
              </a:ext>
            </a:extLst>
          </p:cNvPr>
          <p:cNvGrpSpPr/>
          <p:nvPr/>
        </p:nvGrpSpPr>
        <p:grpSpPr>
          <a:xfrm>
            <a:off x="279094" y="765544"/>
            <a:ext cx="1889926" cy="258628"/>
            <a:chOff x="4854356" y="5097357"/>
            <a:chExt cx="1889926" cy="258628"/>
          </a:xfrm>
        </p:grpSpPr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247C9E93-435F-4409-8D77-968736EBB29E}"/>
                </a:ext>
              </a:extLst>
            </p:cNvPr>
            <p:cNvSpPr/>
            <p:nvPr/>
          </p:nvSpPr>
          <p:spPr>
            <a:xfrm>
              <a:off x="5102509" y="5111255"/>
              <a:ext cx="1641773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[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원조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] </a:t>
              </a: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프로젝트 </a:t>
              </a:r>
              <a:r>
                <a:rPr kumimoji="1" lang="ko-KR" alt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공지방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17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</a:p>
          </p:txBody>
        </p: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7AE76D7A-7D93-4DB5-88C6-93FE9B277467}"/>
                </a:ext>
              </a:extLst>
            </p:cNvPr>
            <p:cNvGrpSpPr/>
            <p:nvPr/>
          </p:nvGrpSpPr>
          <p:grpSpPr>
            <a:xfrm>
              <a:off x="4854356" y="5097357"/>
              <a:ext cx="265892" cy="258628"/>
              <a:chOff x="7733857" y="4510091"/>
              <a:chExt cx="174314" cy="169551"/>
            </a:xfrm>
          </p:grpSpPr>
          <p:grpSp>
            <p:nvGrpSpPr>
              <p:cNvPr id="300" name="그룹 299">
                <a:extLst>
                  <a:ext uri="{FF2B5EF4-FFF2-40B4-BE49-F238E27FC236}">
                    <a16:creationId xmlns:a16="http://schemas.microsoft.com/office/drawing/2014/main" id="{20035736-0F3B-4A7B-A6FE-B91B6A7E20F0}"/>
                  </a:ext>
                </a:extLst>
              </p:cNvPr>
              <p:cNvGrpSpPr/>
              <p:nvPr/>
            </p:nvGrpSpPr>
            <p:grpSpPr>
              <a:xfrm>
                <a:off x="7733857" y="4510091"/>
                <a:ext cx="174314" cy="83827"/>
                <a:chOff x="7733857" y="4510091"/>
                <a:chExt cx="174314" cy="83827"/>
              </a:xfrm>
            </p:grpSpPr>
            <p:pic>
              <p:nvPicPr>
                <p:cNvPr id="304" name="그림 303">
                  <a:extLst>
                    <a:ext uri="{FF2B5EF4-FFF2-40B4-BE49-F238E27FC236}">
                      <a16:creationId xmlns:a16="http://schemas.microsoft.com/office/drawing/2014/main" id="{DCABC227-84C2-40EC-8A42-99AE6B3658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5" name="그림 304">
                  <a:extLst>
                    <a:ext uri="{FF2B5EF4-FFF2-40B4-BE49-F238E27FC236}">
                      <a16:creationId xmlns:a16="http://schemas.microsoft.com/office/drawing/2014/main" id="{28BFC070-EAEB-4887-BF07-B07F95562D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E3B379ED-8D2F-4630-9B79-91AAF59228F3}"/>
                  </a:ext>
                </a:extLst>
              </p:cNvPr>
              <p:cNvGrpSpPr/>
              <p:nvPr/>
            </p:nvGrpSpPr>
            <p:grpSpPr>
              <a:xfrm>
                <a:off x="7733857" y="4595815"/>
                <a:ext cx="174314" cy="83827"/>
                <a:chOff x="7733857" y="4510091"/>
                <a:chExt cx="174314" cy="83827"/>
              </a:xfrm>
            </p:grpSpPr>
            <p:pic>
              <p:nvPicPr>
                <p:cNvPr id="302" name="그림 301">
                  <a:extLst>
                    <a:ext uri="{FF2B5EF4-FFF2-40B4-BE49-F238E27FC236}">
                      <a16:creationId xmlns:a16="http://schemas.microsoft.com/office/drawing/2014/main" id="{D9A84BA2-FE05-4CEF-B04F-45C75C6FE0C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733857" y="4510091"/>
                  <a:ext cx="83827" cy="83827"/>
                </a:xfrm>
                <a:prstGeom prst="rect">
                  <a:avLst/>
                </a:prstGeom>
              </p:spPr>
            </p:pic>
            <p:pic>
              <p:nvPicPr>
                <p:cNvPr id="303" name="그림 302">
                  <a:extLst>
                    <a:ext uri="{FF2B5EF4-FFF2-40B4-BE49-F238E27FC236}">
                      <a16:creationId xmlns:a16="http://schemas.microsoft.com/office/drawing/2014/main" id="{9154D0B5-3A46-4DDC-9F2C-9762AA7C7F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24344" y="4510091"/>
                  <a:ext cx="83827" cy="83827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306" name="User">
            <a:extLst>
              <a:ext uri="{FF2B5EF4-FFF2-40B4-BE49-F238E27FC236}">
                <a16:creationId xmlns:a16="http://schemas.microsoft.com/office/drawing/2014/main" id="{A7A2A588-18E9-4595-957D-42FC22949E2C}"/>
              </a:ext>
            </a:extLst>
          </p:cNvPr>
          <p:cNvSpPr>
            <a:spLocks noChangeAspect="1"/>
          </p:cNvSpPr>
          <p:nvPr/>
        </p:nvSpPr>
        <p:spPr bwMode="auto">
          <a:xfrm>
            <a:off x="3802628" y="811370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5DEC4C2-EFA8-49A5-8130-D34BAB661F70}"/>
              </a:ext>
            </a:extLst>
          </p:cNvPr>
          <p:cNvGrpSpPr/>
          <p:nvPr/>
        </p:nvGrpSpPr>
        <p:grpSpPr>
          <a:xfrm>
            <a:off x="4081977" y="4758482"/>
            <a:ext cx="270128" cy="270128"/>
            <a:chOff x="5476421" y="3512858"/>
            <a:chExt cx="924232" cy="924232"/>
          </a:xfrm>
        </p:grpSpPr>
        <p:sp>
          <p:nvSpPr>
            <p:cNvPr id="121" name="Oval">
              <a:extLst>
                <a:ext uri="{FF2B5EF4-FFF2-40B4-BE49-F238E27FC236}">
                  <a16:creationId xmlns:a16="http://schemas.microsoft.com/office/drawing/2014/main" id="{CDF2C7AF-2CE6-4190-9A0D-39740049E9B4}"/>
                </a:ext>
              </a:extLst>
            </p:cNvPr>
            <p:cNvSpPr/>
            <p:nvPr/>
          </p:nvSpPr>
          <p:spPr>
            <a:xfrm>
              <a:off x="5476421" y="3512858"/>
              <a:ext cx="924232" cy="924232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E7F48416-2097-4DC9-853F-59E13578561E}"/>
                </a:ext>
              </a:extLst>
            </p:cNvPr>
            <p:cNvGrpSpPr/>
            <p:nvPr/>
          </p:nvGrpSpPr>
          <p:grpSpPr>
            <a:xfrm>
              <a:off x="5724115" y="3844225"/>
              <a:ext cx="428844" cy="261498"/>
              <a:chOff x="5093266" y="3700323"/>
              <a:chExt cx="149225" cy="90993"/>
            </a:xfrm>
          </p:grpSpPr>
          <p:sp>
            <p:nvSpPr>
              <p:cNvPr id="123" name="Chevron Down">
                <a:extLst>
                  <a:ext uri="{FF2B5EF4-FFF2-40B4-BE49-F238E27FC236}">
                    <a16:creationId xmlns:a16="http://schemas.microsoft.com/office/drawing/2014/main" id="{750BDA89-D400-4ED0-B3D2-C4546915BB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266" y="3700323"/>
                <a:ext cx="149225" cy="71438"/>
              </a:xfrm>
              <a:custGeom>
                <a:avLst/>
                <a:gdLst>
                  <a:gd name="T0" fmla="*/ 120 w 1303"/>
                  <a:gd name="T1" fmla="*/ 27 h 618"/>
                  <a:gd name="T2" fmla="*/ 652 w 1303"/>
                  <a:gd name="T3" fmla="*/ 293 h 618"/>
                  <a:gd name="T4" fmla="*/ 1184 w 1303"/>
                  <a:gd name="T5" fmla="*/ 27 h 618"/>
                  <a:gd name="T6" fmla="*/ 1303 w 1303"/>
                  <a:gd name="T7" fmla="*/ 97 h 618"/>
                  <a:gd name="T8" fmla="*/ 1303 w 1303"/>
                  <a:gd name="T9" fmla="*/ 244 h 618"/>
                  <a:gd name="T10" fmla="*/ 1260 w 1303"/>
                  <a:gd name="T11" fmla="*/ 314 h 618"/>
                  <a:gd name="T12" fmla="*/ 652 w 1303"/>
                  <a:gd name="T13" fmla="*/ 618 h 618"/>
                  <a:gd name="T14" fmla="*/ 44 w 1303"/>
                  <a:gd name="T15" fmla="*/ 314 h 618"/>
                  <a:gd name="T16" fmla="*/ 0 w 1303"/>
                  <a:gd name="T17" fmla="*/ 244 h 618"/>
                  <a:gd name="T18" fmla="*/ 0 w 1303"/>
                  <a:gd name="T19" fmla="*/ 103 h 618"/>
                  <a:gd name="T20" fmla="*/ 120 w 1303"/>
                  <a:gd name="T21" fmla="*/ 27 h 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3" h="618">
                    <a:moveTo>
                      <a:pt x="120" y="27"/>
                    </a:moveTo>
                    <a:lnTo>
                      <a:pt x="652" y="293"/>
                    </a:lnTo>
                    <a:lnTo>
                      <a:pt x="1184" y="27"/>
                    </a:lnTo>
                    <a:cubicBezTo>
                      <a:pt x="1238" y="0"/>
                      <a:pt x="1303" y="38"/>
                      <a:pt x="1303" y="97"/>
                    </a:cubicBezTo>
                    <a:lnTo>
                      <a:pt x="1303" y="244"/>
                    </a:lnTo>
                    <a:cubicBezTo>
                      <a:pt x="1303" y="276"/>
                      <a:pt x="1287" y="304"/>
                      <a:pt x="1260" y="314"/>
                    </a:cubicBezTo>
                    <a:lnTo>
                      <a:pt x="652" y="618"/>
                    </a:lnTo>
                    <a:lnTo>
                      <a:pt x="44" y="314"/>
                    </a:lnTo>
                    <a:cubicBezTo>
                      <a:pt x="17" y="304"/>
                      <a:pt x="0" y="271"/>
                      <a:pt x="0" y="244"/>
                    </a:cubicBezTo>
                    <a:lnTo>
                      <a:pt x="0" y="103"/>
                    </a:lnTo>
                    <a:cubicBezTo>
                      <a:pt x="0" y="38"/>
                      <a:pt x="66" y="0"/>
                      <a:pt x="1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24" name="Horizontal Line">
                <a:extLst>
                  <a:ext uri="{FF2B5EF4-FFF2-40B4-BE49-F238E27FC236}">
                    <a16:creationId xmlns:a16="http://schemas.microsoft.com/office/drawing/2014/main" id="{3940F75E-7E7D-4113-BB79-0B3727A721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095878" y="3785188"/>
                <a:ext cx="144000" cy="6128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aphicFrame>
        <p:nvGraphicFramePr>
          <p:cNvPr id="341" name="Google Shape;2187;p25">
            <a:extLst>
              <a:ext uri="{FF2B5EF4-FFF2-40B4-BE49-F238E27FC236}">
                <a16:creationId xmlns:a16="http://schemas.microsoft.com/office/drawing/2014/main" id="{15A0E8AC-666C-405F-B941-6B96FD2BE5A4}"/>
              </a:ext>
            </a:extLst>
          </p:cNvPr>
          <p:cNvGraphicFramePr/>
          <p:nvPr/>
        </p:nvGraphicFramePr>
        <p:xfrm>
          <a:off x="571314" y="5935036"/>
          <a:ext cx="3599864" cy="484814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84814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메시지 입력 영역 하단의 화면 캡쳐 버튼에 마우스 오버 시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화면 캡쳐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툴팁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제시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42" name="Google Shape;2187;p25">
            <a:extLst>
              <a:ext uri="{FF2B5EF4-FFF2-40B4-BE49-F238E27FC236}">
                <a16:creationId xmlns:a16="http://schemas.microsoft.com/office/drawing/2014/main" id="{29D3243C-F604-4F9C-9EAE-462427579E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81203133"/>
              </p:ext>
            </p:extLst>
          </p:nvPr>
        </p:nvGraphicFramePr>
        <p:xfrm>
          <a:off x="5257614" y="5935036"/>
          <a:ext cx="3599864" cy="384278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618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213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번역기능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as-is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유지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39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갬스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실행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1664753"/>
                  </a:ext>
                </a:extLst>
              </a:tr>
            </a:tbl>
          </a:graphicData>
        </a:graphic>
      </p:graphicFrame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6CA55019-E2FF-4F29-8EED-83BF7D2D7686}"/>
              </a:ext>
            </a:extLst>
          </p:cNvPr>
          <p:cNvSpPr/>
          <p:nvPr/>
        </p:nvSpPr>
        <p:spPr>
          <a:xfrm>
            <a:off x="1253221" y="5558646"/>
            <a:ext cx="325412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8" name="Tooltip">
            <a:extLst>
              <a:ext uri="{FF2B5EF4-FFF2-40B4-BE49-F238E27FC236}">
                <a16:creationId xmlns:a16="http://schemas.microsoft.com/office/drawing/2014/main" id="{EDF68D2A-B7DD-4B2F-AD2D-BB0FF01E65CB}"/>
              </a:ext>
            </a:extLst>
          </p:cNvPr>
          <p:cNvSpPr>
            <a:spLocks/>
          </p:cNvSpPr>
          <p:nvPr/>
        </p:nvSpPr>
        <p:spPr bwMode="auto">
          <a:xfrm flipV="1">
            <a:off x="1094198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6E9FA0A6-54A5-40E5-976F-4E0EDDDEA728}"/>
              </a:ext>
            </a:extLst>
          </p:cNvPr>
          <p:cNvSpPr>
            <a:spLocks noChangeAspect="1"/>
          </p:cNvSpPr>
          <p:nvPr/>
        </p:nvSpPr>
        <p:spPr>
          <a:xfrm>
            <a:off x="858815" y="51756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5FE218E3-BF52-4F56-B577-FF60E41CAB72}"/>
              </a:ext>
            </a:extLst>
          </p:cNvPr>
          <p:cNvSpPr/>
          <p:nvPr/>
        </p:nvSpPr>
        <p:spPr>
          <a:xfrm>
            <a:off x="1050484" y="5330653"/>
            <a:ext cx="755335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대화내용 번역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9FD7423-952D-4377-A106-2C25DEE9E7D0}"/>
              </a:ext>
            </a:extLst>
          </p:cNvPr>
          <p:cNvGrpSpPr/>
          <p:nvPr/>
        </p:nvGrpSpPr>
        <p:grpSpPr>
          <a:xfrm>
            <a:off x="4955144" y="691051"/>
            <a:ext cx="4299749" cy="5162672"/>
            <a:chOff x="4955144" y="691051"/>
            <a:chExt cx="4299749" cy="5162672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0D1C0629-C091-4C76-AE8E-262981FA9BD5}"/>
                </a:ext>
              </a:extLst>
            </p:cNvPr>
            <p:cNvSpPr/>
            <p:nvPr/>
          </p:nvSpPr>
          <p:spPr>
            <a:xfrm>
              <a:off x="4955144" y="708334"/>
              <a:ext cx="4299749" cy="5145389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81B3AA92-E109-4665-AE84-6D33B590DFBD}"/>
                </a:ext>
              </a:extLst>
            </p:cNvPr>
            <p:cNvSpPr/>
            <p:nvPr/>
          </p:nvSpPr>
          <p:spPr>
            <a:xfrm>
              <a:off x="4993240" y="691051"/>
              <a:ext cx="4082965" cy="391441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C747A190-B07E-4E7C-A786-E2243C8C51B7}"/>
                </a:ext>
              </a:extLst>
            </p:cNvPr>
            <p:cNvSpPr/>
            <p:nvPr/>
          </p:nvSpPr>
          <p:spPr>
            <a:xfrm flipV="1">
              <a:off x="4955144" y="703506"/>
              <a:ext cx="4299748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630D911B-BAD3-449A-9764-906F02FFC812}"/>
                </a:ext>
              </a:extLst>
            </p:cNvPr>
            <p:cNvGrpSpPr/>
            <p:nvPr/>
          </p:nvGrpSpPr>
          <p:grpSpPr>
            <a:xfrm>
              <a:off x="8097318" y="785121"/>
              <a:ext cx="1055631" cy="216000"/>
              <a:chOff x="6311922" y="1383762"/>
              <a:chExt cx="1055631" cy="216000"/>
            </a:xfrm>
          </p:grpSpPr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06FD35E1-2EB7-4AF0-8B97-D9CF2891EBD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136" name="Oval">
                  <a:extLst>
                    <a:ext uri="{FF2B5EF4-FFF2-40B4-BE49-F238E27FC236}">
                      <a16:creationId xmlns:a16="http://schemas.microsoft.com/office/drawing/2014/main" id="{F21065F2-7C01-403C-9095-26EF3ED248D1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7" name="Oval">
                  <a:extLst>
                    <a:ext uri="{FF2B5EF4-FFF2-40B4-BE49-F238E27FC236}">
                      <a16:creationId xmlns:a16="http://schemas.microsoft.com/office/drawing/2014/main" id="{21FC1B57-AD08-42E5-998A-020B92AB7803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38" name="Oval">
                  <a:extLst>
                    <a:ext uri="{FF2B5EF4-FFF2-40B4-BE49-F238E27FC236}">
                      <a16:creationId xmlns:a16="http://schemas.microsoft.com/office/drawing/2014/main" id="{EE0AC7E4-0522-4D8C-B43F-E4320D590B84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pic>
            <p:nvPicPr>
              <p:cNvPr id="133" name="그래픽 132" descr="신호음 장치">
                <a:extLst>
                  <a:ext uri="{FF2B5EF4-FFF2-40B4-BE49-F238E27FC236}">
                    <a16:creationId xmlns:a16="http://schemas.microsoft.com/office/drawing/2014/main" id="{D01898F4-A888-4547-879F-9ADBE2E03D2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134" name="Hamburger Button">
                <a:extLst>
                  <a:ext uri="{FF2B5EF4-FFF2-40B4-BE49-F238E27FC236}">
                    <a16:creationId xmlns:a16="http://schemas.microsoft.com/office/drawing/2014/main" id="{816E635F-0C32-4D28-8592-33475AFC3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chemeClr val="bg1">
                    <a:lumMod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5" name="Search Icon">
                <a:extLst>
                  <a:ext uri="{FF2B5EF4-FFF2-40B4-BE49-F238E27FC236}">
                    <a16:creationId xmlns:a16="http://schemas.microsoft.com/office/drawing/2014/main" id="{A435FAB8-E8EA-4842-9A60-636D675C617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139" name="그림 138">
              <a:extLst>
                <a:ext uri="{FF2B5EF4-FFF2-40B4-BE49-F238E27FC236}">
                  <a16:creationId xmlns:a16="http://schemas.microsoft.com/office/drawing/2014/main" id="{BE8EDB5C-AB1C-4F1D-9B41-C5B0C5B6292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70709" y="2815612"/>
              <a:ext cx="1388054" cy="638946"/>
            </a:xfrm>
            <a:prstGeom prst="rect">
              <a:avLst/>
            </a:prstGeom>
          </p:spPr>
        </p:pic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11773860-0680-4390-84AC-C33C39BDBA09}"/>
                </a:ext>
              </a:extLst>
            </p:cNvPr>
            <p:cNvSpPr/>
            <p:nvPr/>
          </p:nvSpPr>
          <p:spPr>
            <a:xfrm>
              <a:off x="7222563" y="3282896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64E45094-C172-41F4-91DC-875521558B48}"/>
                </a:ext>
              </a:extLst>
            </p:cNvPr>
            <p:cNvSpPr/>
            <p:nvPr/>
          </p:nvSpPr>
          <p:spPr>
            <a:xfrm>
              <a:off x="7602474" y="3146588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Message">
              <a:extLst>
                <a:ext uri="{FF2B5EF4-FFF2-40B4-BE49-F238E27FC236}">
                  <a16:creationId xmlns:a16="http://schemas.microsoft.com/office/drawing/2014/main" id="{1CDEDAEE-265D-48AC-A9EA-70C04AF8BF34}"/>
                </a:ext>
              </a:extLst>
            </p:cNvPr>
            <p:cNvSpPr/>
            <p:nvPr/>
          </p:nvSpPr>
          <p:spPr>
            <a:xfrm>
              <a:off x="6978181" y="3593917"/>
              <a:ext cx="2158702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Arial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Arial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43" name="Tip">
              <a:extLst>
                <a:ext uri="{FF2B5EF4-FFF2-40B4-BE49-F238E27FC236}">
                  <a16:creationId xmlns:a16="http://schemas.microsoft.com/office/drawing/2014/main" id="{EDEC211F-A6A6-4946-B227-E3C7A7AD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960" y="4313265"/>
              <a:ext cx="118987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cxnSp>
          <p:nvCxnSpPr>
            <p:cNvPr id="144" name="Line">
              <a:extLst>
                <a:ext uri="{FF2B5EF4-FFF2-40B4-BE49-F238E27FC236}">
                  <a16:creationId xmlns:a16="http://schemas.microsoft.com/office/drawing/2014/main" id="{E6D283CA-BA9B-4636-9D71-C04B9497A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91772" y="4006679"/>
              <a:ext cx="1931031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5" name="Picture 6" descr="성조기 마크 이미지 검색결과">
              <a:extLst>
                <a:ext uri="{FF2B5EF4-FFF2-40B4-BE49-F238E27FC236}">
                  <a16:creationId xmlns:a16="http://schemas.microsoft.com/office/drawing/2014/main" id="{E245D53C-34E1-481E-95FF-BD5D23F5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7685" y="4167839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6" name="Picture 4" descr="태극마크 이미지 검색결과">
              <a:extLst>
                <a:ext uri="{FF2B5EF4-FFF2-40B4-BE49-F238E27FC236}">
                  <a16:creationId xmlns:a16="http://schemas.microsoft.com/office/drawing/2014/main" id="{DF8881D7-7EFA-4DB3-8941-969222D76A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8780718" y="3700323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6132E3A7-C342-478D-BC65-8AA6BCC367D8}"/>
                </a:ext>
              </a:extLst>
            </p:cNvPr>
            <p:cNvSpPr/>
            <p:nvPr/>
          </p:nvSpPr>
          <p:spPr>
            <a:xfrm>
              <a:off x="6382259" y="4259722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4AA04207-8DA4-454A-B055-81B10E0B0CF7}"/>
                </a:ext>
              </a:extLst>
            </p:cNvPr>
            <p:cNvSpPr/>
            <p:nvPr/>
          </p:nvSpPr>
          <p:spPr>
            <a:xfrm>
              <a:off x="6762170" y="4123414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cxnSp>
          <p:nvCxnSpPr>
            <p:cNvPr id="149" name="Track">
              <a:extLst>
                <a:ext uri="{FF2B5EF4-FFF2-40B4-BE49-F238E27FC236}">
                  <a16:creationId xmlns:a16="http://schemas.microsoft.com/office/drawing/2014/main" id="{FBD590F9-AA1B-4CCF-ACB0-70553568E3BA}"/>
                </a:ext>
              </a:extLst>
            </p:cNvPr>
            <p:cNvCxnSpPr/>
            <p:nvPr/>
          </p:nvCxnSpPr>
          <p:spPr>
            <a:xfrm>
              <a:off x="9225426" y="1142196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F39FF84A-C087-4FDC-9708-EBF9B14F51DE}"/>
                </a:ext>
              </a:extLst>
            </p:cNvPr>
            <p:cNvGrpSpPr/>
            <p:nvPr/>
          </p:nvGrpSpPr>
          <p:grpSpPr>
            <a:xfrm>
              <a:off x="5038094" y="5577939"/>
              <a:ext cx="1862993" cy="225703"/>
              <a:chOff x="3390211" y="5837215"/>
              <a:chExt cx="1862993" cy="225703"/>
            </a:xfrm>
          </p:grpSpPr>
          <p:pic>
            <p:nvPicPr>
              <p:cNvPr id="165" name="그림 164">
                <a:extLst>
                  <a:ext uri="{FF2B5EF4-FFF2-40B4-BE49-F238E27FC236}">
                    <a16:creationId xmlns:a16="http://schemas.microsoft.com/office/drawing/2014/main" id="{492D22B1-4251-4A12-8CDA-FDDCE3E8A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476824" y="5871077"/>
                <a:ext cx="184381" cy="183600"/>
              </a:xfrm>
              <a:prstGeom prst="rect">
                <a:avLst/>
              </a:prstGeom>
            </p:spPr>
          </p:pic>
          <p:sp>
            <p:nvSpPr>
              <p:cNvPr id="166" name="Attachment">
                <a:extLst>
                  <a:ext uri="{FF2B5EF4-FFF2-40B4-BE49-F238E27FC236}">
                    <a16:creationId xmlns:a16="http://schemas.microsoft.com/office/drawing/2014/main" id="{78514BA1-6629-427D-9E09-74A0DCFC20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211" y="5884498"/>
                <a:ext cx="144569" cy="133200"/>
              </a:xfrm>
              <a:custGeom>
                <a:avLst/>
                <a:gdLst>
                  <a:gd name="T0" fmla="*/ 478 w 580"/>
                  <a:gd name="T1" fmla="*/ 0 h 534"/>
                  <a:gd name="T2" fmla="*/ 412 w 580"/>
                  <a:gd name="T3" fmla="*/ 27 h 534"/>
                  <a:gd name="T4" fmla="*/ 144 w 580"/>
                  <a:gd name="T5" fmla="*/ 296 h 534"/>
                  <a:gd name="T6" fmla="*/ 145 w 580"/>
                  <a:gd name="T7" fmla="*/ 388 h 534"/>
                  <a:gd name="T8" fmla="*/ 239 w 580"/>
                  <a:gd name="T9" fmla="*/ 388 h 534"/>
                  <a:gd name="T10" fmla="*/ 441 w 580"/>
                  <a:gd name="T11" fmla="*/ 187 h 534"/>
                  <a:gd name="T12" fmla="*/ 431 w 580"/>
                  <a:gd name="T13" fmla="*/ 164 h 534"/>
                  <a:gd name="T14" fmla="*/ 422 w 580"/>
                  <a:gd name="T15" fmla="*/ 168 h 534"/>
                  <a:gd name="T16" fmla="*/ 221 w 580"/>
                  <a:gd name="T17" fmla="*/ 370 h 534"/>
                  <a:gd name="T18" fmla="*/ 164 w 580"/>
                  <a:gd name="T19" fmla="*/ 370 h 534"/>
                  <a:gd name="T20" fmla="*/ 164 w 580"/>
                  <a:gd name="T21" fmla="*/ 313 h 534"/>
                  <a:gd name="T22" fmla="*/ 431 w 580"/>
                  <a:gd name="T23" fmla="*/ 46 h 534"/>
                  <a:gd name="T24" fmla="*/ 525 w 580"/>
                  <a:gd name="T25" fmla="*/ 46 h 534"/>
                  <a:gd name="T26" fmla="*/ 525 w 580"/>
                  <a:gd name="T27" fmla="*/ 140 h 534"/>
                  <a:gd name="T28" fmla="*/ 197 w 580"/>
                  <a:gd name="T29" fmla="*/ 468 h 534"/>
                  <a:gd name="T30" fmla="*/ 65 w 580"/>
                  <a:gd name="T31" fmla="*/ 468 h 534"/>
                  <a:gd name="T32" fmla="*/ 65 w 580"/>
                  <a:gd name="T33" fmla="*/ 337 h 534"/>
                  <a:gd name="T34" fmla="*/ 328 w 580"/>
                  <a:gd name="T35" fmla="*/ 74 h 534"/>
                  <a:gd name="T36" fmla="*/ 309 w 580"/>
                  <a:gd name="T37" fmla="*/ 55 h 534"/>
                  <a:gd name="T38" fmla="*/ 47 w 580"/>
                  <a:gd name="T39" fmla="*/ 318 h 534"/>
                  <a:gd name="T40" fmla="*/ 47 w 580"/>
                  <a:gd name="T41" fmla="*/ 487 h 534"/>
                  <a:gd name="T42" fmla="*/ 216 w 580"/>
                  <a:gd name="T43" fmla="*/ 487 h 534"/>
                  <a:gd name="T44" fmla="*/ 544 w 580"/>
                  <a:gd name="T45" fmla="*/ 159 h 534"/>
                  <a:gd name="T46" fmla="*/ 544 w 580"/>
                  <a:gd name="T47" fmla="*/ 27 h 534"/>
                  <a:gd name="T48" fmla="*/ 478 w 580"/>
                  <a:gd name="T49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0" h="534">
                    <a:moveTo>
                      <a:pt x="478" y="0"/>
                    </a:moveTo>
                    <a:cubicBezTo>
                      <a:pt x="454" y="0"/>
                      <a:pt x="431" y="9"/>
                      <a:pt x="412" y="27"/>
                    </a:cubicBezTo>
                    <a:cubicBezTo>
                      <a:pt x="323" y="117"/>
                      <a:pt x="233" y="206"/>
                      <a:pt x="144" y="296"/>
                    </a:cubicBezTo>
                    <a:cubicBezTo>
                      <a:pt x="119" y="321"/>
                      <a:pt x="120" y="363"/>
                      <a:pt x="145" y="388"/>
                    </a:cubicBezTo>
                    <a:cubicBezTo>
                      <a:pt x="171" y="414"/>
                      <a:pt x="214" y="414"/>
                      <a:pt x="239" y="388"/>
                    </a:cubicBezTo>
                    <a:lnTo>
                      <a:pt x="441" y="187"/>
                    </a:lnTo>
                    <a:cubicBezTo>
                      <a:pt x="449" y="179"/>
                      <a:pt x="443" y="164"/>
                      <a:pt x="431" y="164"/>
                    </a:cubicBezTo>
                    <a:cubicBezTo>
                      <a:pt x="428" y="164"/>
                      <a:pt x="424" y="166"/>
                      <a:pt x="422" y="168"/>
                    </a:cubicBezTo>
                    <a:lnTo>
                      <a:pt x="221" y="370"/>
                    </a:lnTo>
                    <a:cubicBezTo>
                      <a:pt x="204" y="386"/>
                      <a:pt x="178" y="382"/>
                      <a:pt x="164" y="370"/>
                    </a:cubicBezTo>
                    <a:cubicBezTo>
                      <a:pt x="148" y="354"/>
                      <a:pt x="148" y="329"/>
                      <a:pt x="164" y="313"/>
                    </a:cubicBezTo>
                    <a:lnTo>
                      <a:pt x="431" y="46"/>
                    </a:lnTo>
                    <a:cubicBezTo>
                      <a:pt x="462" y="15"/>
                      <a:pt x="504" y="26"/>
                      <a:pt x="525" y="46"/>
                    </a:cubicBezTo>
                    <a:cubicBezTo>
                      <a:pt x="551" y="72"/>
                      <a:pt x="551" y="114"/>
                      <a:pt x="525" y="140"/>
                    </a:cubicBezTo>
                    <a:lnTo>
                      <a:pt x="197" y="468"/>
                    </a:lnTo>
                    <a:cubicBezTo>
                      <a:pt x="161" y="505"/>
                      <a:pt x="102" y="505"/>
                      <a:pt x="65" y="468"/>
                    </a:cubicBezTo>
                    <a:cubicBezTo>
                      <a:pt x="29" y="432"/>
                      <a:pt x="29" y="373"/>
                      <a:pt x="65" y="337"/>
                    </a:cubicBezTo>
                    <a:lnTo>
                      <a:pt x="328" y="74"/>
                    </a:lnTo>
                    <a:cubicBezTo>
                      <a:pt x="341" y="62"/>
                      <a:pt x="322" y="42"/>
                      <a:pt x="309" y="55"/>
                    </a:cubicBezTo>
                    <a:lnTo>
                      <a:pt x="47" y="318"/>
                    </a:lnTo>
                    <a:cubicBezTo>
                      <a:pt x="0" y="364"/>
                      <a:pt x="0" y="441"/>
                      <a:pt x="47" y="487"/>
                    </a:cubicBezTo>
                    <a:cubicBezTo>
                      <a:pt x="93" y="534"/>
                      <a:pt x="169" y="534"/>
                      <a:pt x="216" y="487"/>
                    </a:cubicBezTo>
                    <a:lnTo>
                      <a:pt x="544" y="159"/>
                    </a:lnTo>
                    <a:cubicBezTo>
                      <a:pt x="580" y="123"/>
                      <a:pt x="580" y="63"/>
                      <a:pt x="544" y="27"/>
                    </a:cubicBezTo>
                    <a:cubicBezTo>
                      <a:pt x="519" y="2"/>
                      <a:pt x="500" y="0"/>
                      <a:pt x="478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7" name="Medium Icons">
                <a:extLst>
                  <a:ext uri="{FF2B5EF4-FFF2-40B4-BE49-F238E27FC236}">
                    <a16:creationId xmlns:a16="http://schemas.microsoft.com/office/drawing/2014/main" id="{2C1C41B7-7DCA-4776-8897-E8A50DD2B3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669" y="5884498"/>
                <a:ext cx="133201" cy="133200"/>
              </a:xfrm>
              <a:custGeom>
                <a:avLst/>
                <a:gdLst>
                  <a:gd name="T0" fmla="*/ 667 w 667"/>
                  <a:gd name="T1" fmla="*/ 667 h 667"/>
                  <a:gd name="T2" fmla="*/ 27 w 667"/>
                  <a:gd name="T3" fmla="*/ 27 h 667"/>
                  <a:gd name="T4" fmla="*/ 255 w 667"/>
                  <a:gd name="T5" fmla="*/ 181 h 667"/>
                  <a:gd name="T6" fmla="*/ 125 w 667"/>
                  <a:gd name="T7" fmla="*/ 124 h 667"/>
                  <a:gd name="T8" fmla="*/ 27 w 667"/>
                  <a:gd name="T9" fmla="*/ 191 h 667"/>
                  <a:gd name="T10" fmla="*/ 640 w 667"/>
                  <a:gd name="T11" fmla="*/ 27 h 667"/>
                  <a:gd name="T12" fmla="*/ 347 w 667"/>
                  <a:gd name="T13" fmla="*/ 277 h 667"/>
                  <a:gd name="T14" fmla="*/ 493 w 667"/>
                  <a:gd name="T15" fmla="*/ 60 h 667"/>
                  <a:gd name="T16" fmla="*/ 426 w 667"/>
                  <a:gd name="T17" fmla="*/ 147 h 667"/>
                  <a:gd name="T18" fmla="*/ 379 w 667"/>
                  <a:gd name="T19" fmla="*/ 174 h 667"/>
                  <a:gd name="T20" fmla="*/ 464 w 667"/>
                  <a:gd name="T21" fmla="*/ 241 h 667"/>
                  <a:gd name="T22" fmla="*/ 574 w 667"/>
                  <a:gd name="T23" fmla="*/ 255 h 667"/>
                  <a:gd name="T24" fmla="*/ 607 w 667"/>
                  <a:gd name="T25" fmla="*/ 174 h 667"/>
                  <a:gd name="T26" fmla="*/ 574 w 667"/>
                  <a:gd name="T27" fmla="*/ 93 h 667"/>
                  <a:gd name="T28" fmla="*/ 253 w 667"/>
                  <a:gd name="T29" fmla="*/ 81 h 667"/>
                  <a:gd name="T30" fmla="*/ 280 w 667"/>
                  <a:gd name="T31" fmla="*/ 107 h 667"/>
                  <a:gd name="T32" fmla="*/ 546 w 667"/>
                  <a:gd name="T33" fmla="*/ 174 h 667"/>
                  <a:gd name="T34" fmla="*/ 493 w 667"/>
                  <a:gd name="T35" fmla="*/ 122 h 667"/>
                  <a:gd name="T36" fmla="*/ 194 w 667"/>
                  <a:gd name="T37" fmla="*/ 232 h 667"/>
                  <a:gd name="T38" fmla="*/ 320 w 667"/>
                  <a:gd name="T39" fmla="*/ 321 h 667"/>
                  <a:gd name="T40" fmla="*/ 114 w 667"/>
                  <a:gd name="T41" fmla="*/ 152 h 667"/>
                  <a:gd name="T42" fmla="*/ 320 w 667"/>
                  <a:gd name="T43" fmla="*/ 641 h 667"/>
                  <a:gd name="T44" fmla="*/ 347 w 667"/>
                  <a:gd name="T45" fmla="*/ 347 h 667"/>
                  <a:gd name="T46" fmla="*/ 347 w 667"/>
                  <a:gd name="T47" fmla="*/ 641 h 667"/>
                  <a:gd name="T48" fmla="*/ 202 w 667"/>
                  <a:gd name="T49" fmla="*/ 378 h 667"/>
                  <a:gd name="T50" fmla="*/ 132 w 667"/>
                  <a:gd name="T51" fmla="*/ 386 h 667"/>
                  <a:gd name="T52" fmla="*/ 81 w 667"/>
                  <a:gd name="T53" fmla="*/ 470 h 667"/>
                  <a:gd name="T54" fmla="*/ 79 w 667"/>
                  <a:gd name="T55" fmla="*/ 560 h 667"/>
                  <a:gd name="T56" fmla="*/ 183 w 667"/>
                  <a:gd name="T57" fmla="*/ 610 h 667"/>
                  <a:gd name="T58" fmla="*/ 225 w 667"/>
                  <a:gd name="T59" fmla="*/ 576 h 667"/>
                  <a:gd name="T60" fmla="*/ 290 w 667"/>
                  <a:gd name="T61" fmla="*/ 514 h 667"/>
                  <a:gd name="T62" fmla="*/ 255 w 667"/>
                  <a:gd name="T63" fmla="*/ 431 h 667"/>
                  <a:gd name="T64" fmla="*/ 427 w 667"/>
                  <a:gd name="T65" fmla="*/ 387 h 667"/>
                  <a:gd name="T66" fmla="*/ 453 w 667"/>
                  <a:gd name="T67" fmla="*/ 414 h 667"/>
                  <a:gd name="T68" fmla="*/ 218 w 667"/>
                  <a:gd name="T69" fmla="*/ 406 h 667"/>
                  <a:gd name="T70" fmla="*/ 225 w 667"/>
                  <a:gd name="T71" fmla="*/ 465 h 667"/>
                  <a:gd name="T72" fmla="*/ 264 w 667"/>
                  <a:gd name="T73" fmla="*/ 507 h 667"/>
                  <a:gd name="T74" fmla="*/ 211 w 667"/>
                  <a:gd name="T75" fmla="*/ 532 h 667"/>
                  <a:gd name="T76" fmla="*/ 191 w 667"/>
                  <a:gd name="T77" fmla="*/ 578 h 667"/>
                  <a:gd name="T78" fmla="*/ 145 w 667"/>
                  <a:gd name="T79" fmla="*/ 549 h 667"/>
                  <a:gd name="T80" fmla="*/ 92 w 667"/>
                  <a:gd name="T81" fmla="*/ 537 h 667"/>
                  <a:gd name="T82" fmla="*/ 105 w 667"/>
                  <a:gd name="T83" fmla="*/ 483 h 667"/>
                  <a:gd name="T84" fmla="*/ 101 w 667"/>
                  <a:gd name="T85" fmla="*/ 447 h 667"/>
                  <a:gd name="T86" fmla="*/ 155 w 667"/>
                  <a:gd name="T87" fmla="*/ 424 h 667"/>
                  <a:gd name="T88" fmla="*/ 190 w 667"/>
                  <a:gd name="T89" fmla="*/ 410 h 667"/>
                  <a:gd name="T90" fmla="*/ 514 w 667"/>
                  <a:gd name="T91" fmla="*/ 441 h 667"/>
                  <a:gd name="T92" fmla="*/ 373 w 667"/>
                  <a:gd name="T93" fmla="*/ 550 h 667"/>
                  <a:gd name="T94" fmla="*/ 613 w 667"/>
                  <a:gd name="T95" fmla="*/ 541 h 667"/>
                  <a:gd name="T96" fmla="*/ 193 w 667"/>
                  <a:gd name="T97" fmla="*/ 443 h 667"/>
                  <a:gd name="T98" fmla="*/ 167 w 667"/>
                  <a:gd name="T99" fmla="*/ 485 h 667"/>
                  <a:gd name="T100" fmla="*/ 177 w 667"/>
                  <a:gd name="T101" fmla="*/ 534 h 667"/>
                  <a:gd name="T102" fmla="*/ 176 w 667"/>
                  <a:gd name="T103" fmla="*/ 484 h 667"/>
                  <a:gd name="T104" fmla="*/ 514 w 667"/>
                  <a:gd name="T105" fmla="*/ 467 h 667"/>
                  <a:gd name="T106" fmla="*/ 563 w 667"/>
                  <a:gd name="T107" fmla="*/ 510 h 667"/>
                  <a:gd name="T108" fmla="*/ 424 w 667"/>
                  <a:gd name="T109" fmla="*/ 574 h 667"/>
                  <a:gd name="T110" fmla="*/ 432 w 667"/>
                  <a:gd name="T111" fmla="*/ 525 h 667"/>
                  <a:gd name="T112" fmla="*/ 476 w 667"/>
                  <a:gd name="T113" fmla="*/ 493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7" h="667">
                    <a:moveTo>
                      <a:pt x="0" y="1"/>
                    </a:moveTo>
                    <a:cubicBezTo>
                      <a:pt x="0" y="231"/>
                      <a:pt x="0" y="426"/>
                      <a:pt x="0" y="667"/>
                    </a:cubicBezTo>
                    <a:cubicBezTo>
                      <a:pt x="222" y="667"/>
                      <a:pt x="444" y="667"/>
                      <a:pt x="667" y="667"/>
                    </a:cubicBezTo>
                    <a:cubicBezTo>
                      <a:pt x="667" y="445"/>
                      <a:pt x="667" y="223"/>
                      <a:pt x="667" y="1"/>
                    </a:cubicBezTo>
                    <a:cubicBezTo>
                      <a:pt x="444" y="0"/>
                      <a:pt x="222" y="1"/>
                      <a:pt x="0" y="1"/>
                    </a:cubicBezTo>
                    <a:close/>
                    <a:moveTo>
                      <a:pt x="27" y="27"/>
                    </a:moveTo>
                    <a:lnTo>
                      <a:pt x="320" y="27"/>
                    </a:lnTo>
                    <a:lnTo>
                      <a:pt x="320" y="242"/>
                    </a:lnTo>
                    <a:lnTo>
                      <a:pt x="255" y="181"/>
                    </a:lnTo>
                    <a:cubicBezTo>
                      <a:pt x="251" y="177"/>
                      <a:pt x="245" y="176"/>
                      <a:pt x="240" y="179"/>
                    </a:cubicBezTo>
                    <a:lnTo>
                      <a:pt x="191" y="203"/>
                    </a:lnTo>
                    <a:lnTo>
                      <a:pt x="125" y="124"/>
                    </a:lnTo>
                    <a:cubicBezTo>
                      <a:pt x="123" y="121"/>
                      <a:pt x="119" y="119"/>
                      <a:pt x="115" y="119"/>
                    </a:cubicBezTo>
                    <a:cubicBezTo>
                      <a:pt x="112" y="119"/>
                      <a:pt x="109" y="121"/>
                      <a:pt x="106" y="123"/>
                    </a:cubicBezTo>
                    <a:lnTo>
                      <a:pt x="27" y="191"/>
                    </a:lnTo>
                    <a:lnTo>
                      <a:pt x="27" y="27"/>
                    </a:lnTo>
                    <a:close/>
                    <a:moveTo>
                      <a:pt x="347" y="27"/>
                    </a:moveTo>
                    <a:lnTo>
                      <a:pt x="640" y="27"/>
                    </a:lnTo>
                    <a:lnTo>
                      <a:pt x="640" y="321"/>
                    </a:lnTo>
                    <a:lnTo>
                      <a:pt x="347" y="321"/>
                    </a:lnTo>
                    <a:lnTo>
                      <a:pt x="347" y="277"/>
                    </a:lnTo>
                    <a:cubicBezTo>
                      <a:pt x="347" y="275"/>
                      <a:pt x="347" y="273"/>
                      <a:pt x="347" y="270"/>
                    </a:cubicBezTo>
                    <a:lnTo>
                      <a:pt x="347" y="27"/>
                    </a:lnTo>
                    <a:close/>
                    <a:moveTo>
                      <a:pt x="493" y="60"/>
                    </a:moveTo>
                    <a:cubicBezTo>
                      <a:pt x="493" y="60"/>
                      <a:pt x="479" y="101"/>
                      <a:pt x="466" y="107"/>
                    </a:cubicBezTo>
                    <a:cubicBezTo>
                      <a:pt x="453" y="112"/>
                      <a:pt x="413" y="93"/>
                      <a:pt x="413" y="93"/>
                    </a:cubicBezTo>
                    <a:cubicBezTo>
                      <a:pt x="413" y="93"/>
                      <a:pt x="431" y="134"/>
                      <a:pt x="426" y="147"/>
                    </a:cubicBezTo>
                    <a:cubicBezTo>
                      <a:pt x="423" y="157"/>
                      <a:pt x="379" y="174"/>
                      <a:pt x="379" y="174"/>
                    </a:cubicBezTo>
                    <a:lnTo>
                      <a:pt x="380" y="174"/>
                    </a:ln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422" y="189"/>
                      <a:pt x="425" y="201"/>
                    </a:cubicBezTo>
                    <a:cubicBezTo>
                      <a:pt x="429" y="218"/>
                      <a:pt x="413" y="255"/>
                      <a:pt x="413" y="255"/>
                    </a:cubicBezTo>
                    <a:cubicBezTo>
                      <a:pt x="413" y="255"/>
                      <a:pt x="451" y="234"/>
                      <a:pt x="464" y="241"/>
                    </a:cubicBezTo>
                    <a:cubicBezTo>
                      <a:pt x="476" y="247"/>
                      <a:pt x="493" y="288"/>
                      <a:pt x="493" y="288"/>
                    </a:cubicBezTo>
                    <a:cubicBezTo>
                      <a:pt x="493" y="288"/>
                      <a:pt x="507" y="247"/>
                      <a:pt x="520" y="241"/>
                    </a:cubicBezTo>
                    <a:cubicBezTo>
                      <a:pt x="533" y="235"/>
                      <a:pt x="574" y="255"/>
                      <a:pt x="574" y="255"/>
                    </a:cubicBezTo>
                    <a:cubicBezTo>
                      <a:pt x="574" y="255"/>
                      <a:pt x="556" y="214"/>
                      <a:pt x="560" y="201"/>
                    </a:cubicBezTo>
                    <a:cubicBezTo>
                      <a:pt x="564" y="190"/>
                      <a:pt x="607" y="174"/>
                      <a:pt x="607" y="174"/>
                    </a:cubicBezTo>
                    <a:lnTo>
                      <a:pt x="607" y="174"/>
                    </a:lnTo>
                    <a:cubicBezTo>
                      <a:pt x="607" y="174"/>
                      <a:pt x="607" y="174"/>
                      <a:pt x="607" y="174"/>
                    </a:cubicBezTo>
                    <a:cubicBezTo>
                      <a:pt x="607" y="174"/>
                      <a:pt x="565" y="157"/>
                      <a:pt x="562" y="147"/>
                    </a:cubicBezTo>
                    <a:cubicBezTo>
                      <a:pt x="556" y="130"/>
                      <a:pt x="574" y="93"/>
                      <a:pt x="574" y="93"/>
                    </a:cubicBezTo>
                    <a:cubicBezTo>
                      <a:pt x="574" y="93"/>
                      <a:pt x="536" y="114"/>
                      <a:pt x="523" y="107"/>
                    </a:cubicBezTo>
                    <a:cubicBezTo>
                      <a:pt x="511" y="100"/>
                      <a:pt x="493" y="60"/>
                      <a:pt x="493" y="60"/>
                    </a:cubicBezTo>
                    <a:close/>
                    <a:moveTo>
                      <a:pt x="253" y="81"/>
                    </a:moveTo>
                    <a:cubicBezTo>
                      <a:pt x="239" y="81"/>
                      <a:pt x="227" y="93"/>
                      <a:pt x="227" y="107"/>
                    </a:cubicBezTo>
                    <a:cubicBezTo>
                      <a:pt x="227" y="122"/>
                      <a:pt x="239" y="134"/>
                      <a:pt x="253" y="134"/>
                    </a:cubicBezTo>
                    <a:cubicBezTo>
                      <a:pt x="268" y="134"/>
                      <a:pt x="280" y="122"/>
                      <a:pt x="280" y="107"/>
                    </a:cubicBezTo>
                    <a:cubicBezTo>
                      <a:pt x="280" y="93"/>
                      <a:pt x="268" y="81"/>
                      <a:pt x="253" y="81"/>
                    </a:cubicBezTo>
                    <a:close/>
                    <a:moveTo>
                      <a:pt x="493" y="122"/>
                    </a:moveTo>
                    <a:cubicBezTo>
                      <a:pt x="522" y="122"/>
                      <a:pt x="546" y="145"/>
                      <a:pt x="546" y="174"/>
                    </a:cubicBezTo>
                    <a:cubicBezTo>
                      <a:pt x="546" y="203"/>
                      <a:pt x="522" y="226"/>
                      <a:pt x="493" y="226"/>
                    </a:cubicBezTo>
                    <a:cubicBezTo>
                      <a:pt x="464" y="226"/>
                      <a:pt x="441" y="203"/>
                      <a:pt x="441" y="174"/>
                    </a:cubicBezTo>
                    <a:cubicBezTo>
                      <a:pt x="441" y="145"/>
                      <a:pt x="464" y="122"/>
                      <a:pt x="493" y="122"/>
                    </a:cubicBezTo>
                    <a:close/>
                    <a:moveTo>
                      <a:pt x="114" y="152"/>
                    </a:moveTo>
                    <a:lnTo>
                      <a:pt x="178" y="229"/>
                    </a:lnTo>
                    <a:cubicBezTo>
                      <a:pt x="181" y="233"/>
                      <a:pt x="188" y="235"/>
                      <a:pt x="194" y="232"/>
                    </a:cubicBezTo>
                    <a:lnTo>
                      <a:pt x="244" y="207"/>
                    </a:lnTo>
                    <a:lnTo>
                      <a:pt x="320" y="279"/>
                    </a:lnTo>
                    <a:lnTo>
                      <a:pt x="320" y="321"/>
                    </a:lnTo>
                    <a:lnTo>
                      <a:pt x="27" y="321"/>
                    </a:lnTo>
                    <a:lnTo>
                      <a:pt x="27" y="226"/>
                    </a:lnTo>
                    <a:lnTo>
                      <a:pt x="114" y="152"/>
                    </a:lnTo>
                    <a:close/>
                    <a:moveTo>
                      <a:pt x="27" y="347"/>
                    </a:moveTo>
                    <a:lnTo>
                      <a:pt x="320" y="347"/>
                    </a:lnTo>
                    <a:lnTo>
                      <a:pt x="320" y="641"/>
                    </a:lnTo>
                    <a:lnTo>
                      <a:pt x="27" y="641"/>
                    </a:lnTo>
                    <a:lnTo>
                      <a:pt x="27" y="347"/>
                    </a:lnTo>
                    <a:close/>
                    <a:moveTo>
                      <a:pt x="347" y="347"/>
                    </a:moveTo>
                    <a:lnTo>
                      <a:pt x="640" y="347"/>
                    </a:lnTo>
                    <a:lnTo>
                      <a:pt x="640" y="641"/>
                    </a:lnTo>
                    <a:lnTo>
                      <a:pt x="347" y="641"/>
                    </a:lnTo>
                    <a:lnTo>
                      <a:pt x="347" y="347"/>
                    </a:lnTo>
                    <a:close/>
                    <a:moveTo>
                      <a:pt x="210" y="377"/>
                    </a:moveTo>
                    <a:cubicBezTo>
                      <a:pt x="207" y="377"/>
                      <a:pt x="205" y="377"/>
                      <a:pt x="202" y="378"/>
                    </a:cubicBezTo>
                    <a:cubicBezTo>
                      <a:pt x="193" y="379"/>
                      <a:pt x="185" y="383"/>
                      <a:pt x="177" y="386"/>
                    </a:cubicBezTo>
                    <a:cubicBezTo>
                      <a:pt x="168" y="391"/>
                      <a:pt x="166" y="394"/>
                      <a:pt x="162" y="398"/>
                    </a:cubicBezTo>
                    <a:cubicBezTo>
                      <a:pt x="155" y="394"/>
                      <a:pt x="145" y="389"/>
                      <a:pt x="132" y="386"/>
                    </a:cubicBezTo>
                    <a:cubicBezTo>
                      <a:pt x="119" y="384"/>
                      <a:pt x="102" y="386"/>
                      <a:pt x="89" y="399"/>
                    </a:cubicBezTo>
                    <a:cubicBezTo>
                      <a:pt x="72" y="415"/>
                      <a:pt x="72" y="437"/>
                      <a:pt x="75" y="452"/>
                    </a:cubicBezTo>
                    <a:cubicBezTo>
                      <a:pt x="77" y="462"/>
                      <a:pt x="79" y="465"/>
                      <a:pt x="81" y="470"/>
                    </a:cubicBezTo>
                    <a:cubicBezTo>
                      <a:pt x="78" y="474"/>
                      <a:pt x="75" y="476"/>
                      <a:pt x="69" y="484"/>
                    </a:cubicBezTo>
                    <a:cubicBezTo>
                      <a:pt x="60" y="497"/>
                      <a:pt x="52" y="517"/>
                      <a:pt x="59" y="538"/>
                    </a:cubicBezTo>
                    <a:cubicBezTo>
                      <a:pt x="64" y="548"/>
                      <a:pt x="72" y="555"/>
                      <a:pt x="79" y="560"/>
                    </a:cubicBezTo>
                    <a:cubicBezTo>
                      <a:pt x="94" y="568"/>
                      <a:pt x="110" y="570"/>
                      <a:pt x="126" y="569"/>
                    </a:cubicBezTo>
                    <a:cubicBezTo>
                      <a:pt x="130" y="577"/>
                      <a:pt x="139" y="593"/>
                      <a:pt x="158" y="603"/>
                    </a:cubicBezTo>
                    <a:cubicBezTo>
                      <a:pt x="165" y="607"/>
                      <a:pt x="174" y="610"/>
                      <a:pt x="183" y="610"/>
                    </a:cubicBezTo>
                    <a:lnTo>
                      <a:pt x="183" y="610"/>
                    </a:lnTo>
                    <a:cubicBezTo>
                      <a:pt x="194" y="609"/>
                      <a:pt x="203" y="604"/>
                      <a:pt x="210" y="597"/>
                    </a:cubicBezTo>
                    <a:cubicBezTo>
                      <a:pt x="217" y="591"/>
                      <a:pt x="221" y="583"/>
                      <a:pt x="225" y="576"/>
                    </a:cubicBezTo>
                    <a:cubicBezTo>
                      <a:pt x="230" y="566"/>
                      <a:pt x="231" y="561"/>
                      <a:pt x="232" y="556"/>
                    </a:cubicBezTo>
                    <a:cubicBezTo>
                      <a:pt x="237" y="555"/>
                      <a:pt x="241" y="555"/>
                      <a:pt x="251" y="551"/>
                    </a:cubicBezTo>
                    <a:cubicBezTo>
                      <a:pt x="266" y="546"/>
                      <a:pt x="284" y="535"/>
                      <a:pt x="290" y="514"/>
                    </a:cubicBezTo>
                    <a:cubicBezTo>
                      <a:pt x="295" y="495"/>
                      <a:pt x="285" y="478"/>
                      <a:pt x="274" y="467"/>
                    </a:cubicBezTo>
                    <a:cubicBezTo>
                      <a:pt x="266" y="459"/>
                      <a:pt x="259" y="455"/>
                      <a:pt x="254" y="451"/>
                    </a:cubicBezTo>
                    <a:cubicBezTo>
                      <a:pt x="255" y="446"/>
                      <a:pt x="256" y="442"/>
                      <a:pt x="255" y="431"/>
                    </a:cubicBezTo>
                    <a:cubicBezTo>
                      <a:pt x="255" y="415"/>
                      <a:pt x="250" y="394"/>
                      <a:pt x="231" y="383"/>
                    </a:cubicBezTo>
                    <a:cubicBezTo>
                      <a:pt x="224" y="379"/>
                      <a:pt x="216" y="378"/>
                      <a:pt x="210" y="377"/>
                    </a:cubicBezTo>
                    <a:close/>
                    <a:moveTo>
                      <a:pt x="427" y="387"/>
                    </a:moveTo>
                    <a:cubicBezTo>
                      <a:pt x="412" y="387"/>
                      <a:pt x="400" y="399"/>
                      <a:pt x="400" y="414"/>
                    </a:cubicBezTo>
                    <a:cubicBezTo>
                      <a:pt x="400" y="429"/>
                      <a:pt x="412" y="441"/>
                      <a:pt x="427" y="441"/>
                    </a:cubicBezTo>
                    <a:cubicBezTo>
                      <a:pt x="441" y="441"/>
                      <a:pt x="453" y="429"/>
                      <a:pt x="453" y="414"/>
                    </a:cubicBezTo>
                    <a:cubicBezTo>
                      <a:pt x="453" y="399"/>
                      <a:pt x="441" y="387"/>
                      <a:pt x="427" y="387"/>
                    </a:cubicBezTo>
                    <a:close/>
                    <a:moveTo>
                      <a:pt x="212" y="404"/>
                    </a:moveTo>
                    <a:cubicBezTo>
                      <a:pt x="214" y="404"/>
                      <a:pt x="216" y="405"/>
                      <a:pt x="218" y="406"/>
                    </a:cubicBezTo>
                    <a:cubicBezTo>
                      <a:pt x="225" y="410"/>
                      <a:pt x="228" y="420"/>
                      <a:pt x="229" y="432"/>
                    </a:cubicBezTo>
                    <a:cubicBezTo>
                      <a:pt x="229" y="444"/>
                      <a:pt x="227" y="455"/>
                      <a:pt x="227" y="455"/>
                    </a:cubicBezTo>
                    <a:lnTo>
                      <a:pt x="225" y="465"/>
                    </a:lnTo>
                    <a:lnTo>
                      <a:pt x="234" y="469"/>
                    </a:lnTo>
                    <a:cubicBezTo>
                      <a:pt x="242" y="474"/>
                      <a:pt x="249" y="480"/>
                      <a:pt x="255" y="485"/>
                    </a:cubicBezTo>
                    <a:cubicBezTo>
                      <a:pt x="262" y="493"/>
                      <a:pt x="266" y="500"/>
                      <a:pt x="264" y="507"/>
                    </a:cubicBezTo>
                    <a:cubicBezTo>
                      <a:pt x="262" y="516"/>
                      <a:pt x="253" y="522"/>
                      <a:pt x="242" y="526"/>
                    </a:cubicBezTo>
                    <a:cubicBezTo>
                      <a:pt x="231" y="531"/>
                      <a:pt x="221" y="531"/>
                      <a:pt x="221" y="531"/>
                    </a:cubicBezTo>
                    <a:lnTo>
                      <a:pt x="211" y="532"/>
                    </a:lnTo>
                    <a:lnTo>
                      <a:pt x="209" y="542"/>
                    </a:lnTo>
                    <a:cubicBezTo>
                      <a:pt x="209" y="542"/>
                      <a:pt x="206" y="553"/>
                      <a:pt x="201" y="564"/>
                    </a:cubicBezTo>
                    <a:cubicBezTo>
                      <a:pt x="198" y="570"/>
                      <a:pt x="195" y="575"/>
                      <a:pt x="191" y="578"/>
                    </a:cubicBezTo>
                    <a:cubicBezTo>
                      <a:pt x="188" y="581"/>
                      <a:pt x="185" y="583"/>
                      <a:pt x="182" y="583"/>
                    </a:cubicBezTo>
                    <a:cubicBezTo>
                      <a:pt x="178" y="583"/>
                      <a:pt x="175" y="582"/>
                      <a:pt x="171" y="580"/>
                    </a:cubicBezTo>
                    <a:cubicBezTo>
                      <a:pt x="158" y="572"/>
                      <a:pt x="145" y="549"/>
                      <a:pt x="145" y="549"/>
                    </a:cubicBezTo>
                    <a:lnTo>
                      <a:pt x="141" y="540"/>
                    </a:lnTo>
                    <a:lnTo>
                      <a:pt x="131" y="541"/>
                    </a:lnTo>
                    <a:cubicBezTo>
                      <a:pt x="131" y="541"/>
                      <a:pt x="104" y="544"/>
                      <a:pt x="92" y="537"/>
                    </a:cubicBezTo>
                    <a:cubicBezTo>
                      <a:pt x="88" y="535"/>
                      <a:pt x="86" y="533"/>
                      <a:pt x="84" y="528"/>
                    </a:cubicBezTo>
                    <a:cubicBezTo>
                      <a:pt x="81" y="519"/>
                      <a:pt x="85" y="509"/>
                      <a:pt x="91" y="499"/>
                    </a:cubicBezTo>
                    <a:cubicBezTo>
                      <a:pt x="97" y="490"/>
                      <a:pt x="105" y="483"/>
                      <a:pt x="105" y="483"/>
                    </a:cubicBezTo>
                    <a:lnTo>
                      <a:pt x="114" y="476"/>
                    </a:lnTo>
                    <a:lnTo>
                      <a:pt x="108" y="467"/>
                    </a:lnTo>
                    <a:cubicBezTo>
                      <a:pt x="108" y="467"/>
                      <a:pt x="103" y="458"/>
                      <a:pt x="101" y="447"/>
                    </a:cubicBezTo>
                    <a:cubicBezTo>
                      <a:pt x="99" y="436"/>
                      <a:pt x="99" y="426"/>
                      <a:pt x="107" y="418"/>
                    </a:cubicBezTo>
                    <a:cubicBezTo>
                      <a:pt x="122" y="408"/>
                      <a:pt x="135" y="414"/>
                      <a:pt x="150" y="421"/>
                    </a:cubicBezTo>
                    <a:cubicBezTo>
                      <a:pt x="153" y="423"/>
                      <a:pt x="155" y="424"/>
                      <a:pt x="155" y="424"/>
                    </a:cubicBezTo>
                    <a:lnTo>
                      <a:pt x="164" y="430"/>
                    </a:lnTo>
                    <a:lnTo>
                      <a:pt x="172" y="423"/>
                    </a:lnTo>
                    <a:cubicBezTo>
                      <a:pt x="172" y="423"/>
                      <a:pt x="180" y="416"/>
                      <a:pt x="190" y="410"/>
                    </a:cubicBezTo>
                    <a:cubicBezTo>
                      <a:pt x="195" y="407"/>
                      <a:pt x="200" y="405"/>
                      <a:pt x="205" y="404"/>
                    </a:cubicBezTo>
                    <a:cubicBezTo>
                      <a:pt x="208" y="404"/>
                      <a:pt x="210" y="404"/>
                      <a:pt x="212" y="404"/>
                    </a:cubicBezTo>
                    <a:close/>
                    <a:moveTo>
                      <a:pt x="514" y="441"/>
                    </a:moveTo>
                    <a:cubicBezTo>
                      <a:pt x="494" y="441"/>
                      <a:pt x="476" y="451"/>
                      <a:pt x="463" y="466"/>
                    </a:cubicBezTo>
                    <a:cubicBezTo>
                      <a:pt x="440" y="467"/>
                      <a:pt x="421" y="481"/>
                      <a:pt x="412" y="501"/>
                    </a:cubicBezTo>
                    <a:cubicBezTo>
                      <a:pt x="390" y="507"/>
                      <a:pt x="373" y="526"/>
                      <a:pt x="373" y="550"/>
                    </a:cubicBezTo>
                    <a:cubicBezTo>
                      <a:pt x="373" y="578"/>
                      <a:pt x="396" y="601"/>
                      <a:pt x="424" y="601"/>
                    </a:cubicBezTo>
                    <a:lnTo>
                      <a:pt x="555" y="601"/>
                    </a:lnTo>
                    <a:cubicBezTo>
                      <a:pt x="587" y="601"/>
                      <a:pt x="613" y="574"/>
                      <a:pt x="613" y="541"/>
                    </a:cubicBezTo>
                    <a:cubicBezTo>
                      <a:pt x="613" y="518"/>
                      <a:pt x="598" y="499"/>
                      <a:pt x="577" y="489"/>
                    </a:cubicBezTo>
                    <a:cubicBezTo>
                      <a:pt x="569" y="461"/>
                      <a:pt x="544" y="441"/>
                      <a:pt x="514" y="441"/>
                    </a:cubicBezTo>
                    <a:close/>
                    <a:moveTo>
                      <a:pt x="193" y="443"/>
                    </a:moveTo>
                    <a:cubicBezTo>
                      <a:pt x="180" y="441"/>
                      <a:pt x="171" y="481"/>
                      <a:pt x="171" y="481"/>
                    </a:cubicBezTo>
                    <a:cubicBezTo>
                      <a:pt x="171" y="481"/>
                      <a:pt x="153" y="440"/>
                      <a:pt x="139" y="451"/>
                    </a:cubicBezTo>
                    <a:cubicBezTo>
                      <a:pt x="126" y="461"/>
                      <a:pt x="167" y="485"/>
                      <a:pt x="167" y="485"/>
                    </a:cubicBezTo>
                    <a:cubicBezTo>
                      <a:pt x="167" y="485"/>
                      <a:pt x="123" y="491"/>
                      <a:pt x="128" y="506"/>
                    </a:cubicBezTo>
                    <a:cubicBezTo>
                      <a:pt x="133" y="521"/>
                      <a:pt x="169" y="490"/>
                      <a:pt x="169" y="490"/>
                    </a:cubicBezTo>
                    <a:cubicBezTo>
                      <a:pt x="169" y="490"/>
                      <a:pt x="160" y="537"/>
                      <a:pt x="177" y="534"/>
                    </a:cubicBezTo>
                    <a:cubicBezTo>
                      <a:pt x="194" y="531"/>
                      <a:pt x="175" y="490"/>
                      <a:pt x="175" y="490"/>
                    </a:cubicBezTo>
                    <a:cubicBezTo>
                      <a:pt x="175" y="490"/>
                      <a:pt x="217" y="513"/>
                      <a:pt x="219" y="496"/>
                    </a:cubicBezTo>
                    <a:cubicBezTo>
                      <a:pt x="222" y="479"/>
                      <a:pt x="176" y="484"/>
                      <a:pt x="176" y="484"/>
                    </a:cubicBezTo>
                    <a:cubicBezTo>
                      <a:pt x="176" y="484"/>
                      <a:pt x="211" y="453"/>
                      <a:pt x="196" y="444"/>
                    </a:cubicBezTo>
                    <a:cubicBezTo>
                      <a:pt x="195" y="444"/>
                      <a:pt x="194" y="444"/>
                      <a:pt x="193" y="443"/>
                    </a:cubicBezTo>
                    <a:close/>
                    <a:moveTo>
                      <a:pt x="514" y="467"/>
                    </a:moveTo>
                    <a:cubicBezTo>
                      <a:pt x="533" y="467"/>
                      <a:pt x="549" y="481"/>
                      <a:pt x="553" y="500"/>
                    </a:cubicBezTo>
                    <a:lnTo>
                      <a:pt x="555" y="508"/>
                    </a:lnTo>
                    <a:lnTo>
                      <a:pt x="563" y="510"/>
                    </a:lnTo>
                    <a:cubicBezTo>
                      <a:pt x="577" y="514"/>
                      <a:pt x="587" y="526"/>
                      <a:pt x="587" y="541"/>
                    </a:cubicBezTo>
                    <a:cubicBezTo>
                      <a:pt x="587" y="560"/>
                      <a:pt x="572" y="574"/>
                      <a:pt x="555" y="574"/>
                    </a:cubicBezTo>
                    <a:lnTo>
                      <a:pt x="424" y="574"/>
                    </a:lnTo>
                    <a:cubicBezTo>
                      <a:pt x="411" y="574"/>
                      <a:pt x="400" y="563"/>
                      <a:pt x="400" y="550"/>
                    </a:cubicBezTo>
                    <a:cubicBezTo>
                      <a:pt x="400" y="537"/>
                      <a:pt x="410" y="526"/>
                      <a:pt x="422" y="526"/>
                    </a:cubicBezTo>
                    <a:lnTo>
                      <a:pt x="432" y="525"/>
                    </a:lnTo>
                    <a:lnTo>
                      <a:pt x="434" y="516"/>
                    </a:lnTo>
                    <a:cubicBezTo>
                      <a:pt x="438" y="501"/>
                      <a:pt x="451" y="491"/>
                      <a:pt x="467" y="492"/>
                    </a:cubicBezTo>
                    <a:lnTo>
                      <a:pt x="476" y="493"/>
                    </a:lnTo>
                    <a:lnTo>
                      <a:pt x="480" y="486"/>
                    </a:lnTo>
                    <a:cubicBezTo>
                      <a:pt x="487" y="475"/>
                      <a:pt x="500" y="467"/>
                      <a:pt x="514" y="467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68" name="Crop">
                <a:extLst>
                  <a:ext uri="{FF2B5EF4-FFF2-40B4-BE49-F238E27FC236}">
                    <a16:creationId xmlns:a16="http://schemas.microsoft.com/office/drawing/2014/main" id="{369B37DE-D601-4BC9-939F-7C07CE4D792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21759" y="5884498"/>
                <a:ext cx="134681" cy="133200"/>
              </a:xfrm>
              <a:custGeom>
                <a:avLst/>
                <a:gdLst>
                  <a:gd name="T0" fmla="*/ 80 w 587"/>
                  <a:gd name="T1" fmla="*/ 0 h 587"/>
                  <a:gd name="T2" fmla="*/ 67 w 587"/>
                  <a:gd name="T3" fmla="*/ 13 h 587"/>
                  <a:gd name="T4" fmla="*/ 67 w 587"/>
                  <a:gd name="T5" fmla="*/ 67 h 587"/>
                  <a:gd name="T6" fmla="*/ 14 w 587"/>
                  <a:gd name="T7" fmla="*/ 67 h 587"/>
                  <a:gd name="T8" fmla="*/ 0 w 587"/>
                  <a:gd name="T9" fmla="*/ 80 h 587"/>
                  <a:gd name="T10" fmla="*/ 0 w 587"/>
                  <a:gd name="T11" fmla="*/ 160 h 587"/>
                  <a:gd name="T12" fmla="*/ 14 w 587"/>
                  <a:gd name="T13" fmla="*/ 173 h 587"/>
                  <a:gd name="T14" fmla="*/ 67 w 587"/>
                  <a:gd name="T15" fmla="*/ 173 h 587"/>
                  <a:gd name="T16" fmla="*/ 67 w 587"/>
                  <a:gd name="T17" fmla="*/ 507 h 587"/>
                  <a:gd name="T18" fmla="*/ 80 w 587"/>
                  <a:gd name="T19" fmla="*/ 520 h 587"/>
                  <a:gd name="T20" fmla="*/ 414 w 587"/>
                  <a:gd name="T21" fmla="*/ 520 h 587"/>
                  <a:gd name="T22" fmla="*/ 414 w 587"/>
                  <a:gd name="T23" fmla="*/ 573 h 587"/>
                  <a:gd name="T24" fmla="*/ 427 w 587"/>
                  <a:gd name="T25" fmla="*/ 587 h 587"/>
                  <a:gd name="T26" fmla="*/ 507 w 587"/>
                  <a:gd name="T27" fmla="*/ 587 h 587"/>
                  <a:gd name="T28" fmla="*/ 520 w 587"/>
                  <a:gd name="T29" fmla="*/ 573 h 587"/>
                  <a:gd name="T30" fmla="*/ 520 w 587"/>
                  <a:gd name="T31" fmla="*/ 520 h 587"/>
                  <a:gd name="T32" fmla="*/ 574 w 587"/>
                  <a:gd name="T33" fmla="*/ 520 h 587"/>
                  <a:gd name="T34" fmla="*/ 587 w 587"/>
                  <a:gd name="T35" fmla="*/ 507 h 587"/>
                  <a:gd name="T36" fmla="*/ 587 w 587"/>
                  <a:gd name="T37" fmla="*/ 427 h 587"/>
                  <a:gd name="T38" fmla="*/ 574 w 587"/>
                  <a:gd name="T39" fmla="*/ 413 h 587"/>
                  <a:gd name="T40" fmla="*/ 174 w 587"/>
                  <a:gd name="T41" fmla="*/ 413 h 587"/>
                  <a:gd name="T42" fmla="*/ 174 w 587"/>
                  <a:gd name="T43" fmla="*/ 13 h 587"/>
                  <a:gd name="T44" fmla="*/ 160 w 587"/>
                  <a:gd name="T45" fmla="*/ 0 h 587"/>
                  <a:gd name="T46" fmla="*/ 80 w 587"/>
                  <a:gd name="T47" fmla="*/ 0 h 587"/>
                  <a:gd name="T48" fmla="*/ 94 w 587"/>
                  <a:gd name="T49" fmla="*/ 27 h 587"/>
                  <a:gd name="T50" fmla="*/ 147 w 587"/>
                  <a:gd name="T51" fmla="*/ 27 h 587"/>
                  <a:gd name="T52" fmla="*/ 147 w 587"/>
                  <a:gd name="T53" fmla="*/ 427 h 587"/>
                  <a:gd name="T54" fmla="*/ 160 w 587"/>
                  <a:gd name="T55" fmla="*/ 440 h 587"/>
                  <a:gd name="T56" fmla="*/ 560 w 587"/>
                  <a:gd name="T57" fmla="*/ 440 h 587"/>
                  <a:gd name="T58" fmla="*/ 560 w 587"/>
                  <a:gd name="T59" fmla="*/ 493 h 587"/>
                  <a:gd name="T60" fmla="*/ 94 w 587"/>
                  <a:gd name="T61" fmla="*/ 493 h 587"/>
                  <a:gd name="T62" fmla="*/ 94 w 587"/>
                  <a:gd name="T63" fmla="*/ 27 h 587"/>
                  <a:gd name="T64" fmla="*/ 200 w 587"/>
                  <a:gd name="T65" fmla="*/ 67 h 587"/>
                  <a:gd name="T66" fmla="*/ 200 w 587"/>
                  <a:gd name="T67" fmla="*/ 93 h 587"/>
                  <a:gd name="T68" fmla="*/ 494 w 587"/>
                  <a:gd name="T69" fmla="*/ 93 h 587"/>
                  <a:gd name="T70" fmla="*/ 494 w 587"/>
                  <a:gd name="T71" fmla="*/ 387 h 587"/>
                  <a:gd name="T72" fmla="*/ 520 w 587"/>
                  <a:gd name="T73" fmla="*/ 387 h 587"/>
                  <a:gd name="T74" fmla="*/ 520 w 587"/>
                  <a:gd name="T75" fmla="*/ 80 h 587"/>
                  <a:gd name="T76" fmla="*/ 507 w 587"/>
                  <a:gd name="T77" fmla="*/ 67 h 587"/>
                  <a:gd name="T78" fmla="*/ 200 w 587"/>
                  <a:gd name="T79" fmla="*/ 67 h 587"/>
                  <a:gd name="T80" fmla="*/ 27 w 587"/>
                  <a:gd name="T81" fmla="*/ 93 h 587"/>
                  <a:gd name="T82" fmla="*/ 67 w 587"/>
                  <a:gd name="T83" fmla="*/ 93 h 587"/>
                  <a:gd name="T84" fmla="*/ 67 w 587"/>
                  <a:gd name="T85" fmla="*/ 147 h 587"/>
                  <a:gd name="T86" fmla="*/ 27 w 587"/>
                  <a:gd name="T87" fmla="*/ 147 h 587"/>
                  <a:gd name="T88" fmla="*/ 27 w 587"/>
                  <a:gd name="T89" fmla="*/ 93 h 587"/>
                  <a:gd name="T90" fmla="*/ 200 w 587"/>
                  <a:gd name="T91" fmla="*/ 147 h 587"/>
                  <a:gd name="T92" fmla="*/ 200 w 587"/>
                  <a:gd name="T93" fmla="*/ 173 h 587"/>
                  <a:gd name="T94" fmla="*/ 414 w 587"/>
                  <a:gd name="T95" fmla="*/ 173 h 587"/>
                  <a:gd name="T96" fmla="*/ 414 w 587"/>
                  <a:gd name="T97" fmla="*/ 387 h 587"/>
                  <a:gd name="T98" fmla="*/ 440 w 587"/>
                  <a:gd name="T99" fmla="*/ 387 h 587"/>
                  <a:gd name="T100" fmla="*/ 440 w 587"/>
                  <a:gd name="T101" fmla="*/ 160 h 587"/>
                  <a:gd name="T102" fmla="*/ 427 w 587"/>
                  <a:gd name="T103" fmla="*/ 147 h 587"/>
                  <a:gd name="T104" fmla="*/ 200 w 587"/>
                  <a:gd name="T105" fmla="*/ 147 h 587"/>
                  <a:gd name="T106" fmla="*/ 440 w 587"/>
                  <a:gd name="T107" fmla="*/ 520 h 587"/>
                  <a:gd name="T108" fmla="*/ 494 w 587"/>
                  <a:gd name="T109" fmla="*/ 520 h 587"/>
                  <a:gd name="T110" fmla="*/ 494 w 587"/>
                  <a:gd name="T111" fmla="*/ 560 h 587"/>
                  <a:gd name="T112" fmla="*/ 440 w 587"/>
                  <a:gd name="T113" fmla="*/ 560 h 587"/>
                  <a:gd name="T114" fmla="*/ 440 w 587"/>
                  <a:gd name="T115" fmla="*/ 5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7" h="587">
                    <a:moveTo>
                      <a:pt x="80" y="0"/>
                    </a:moveTo>
                    <a:cubicBezTo>
                      <a:pt x="73" y="0"/>
                      <a:pt x="67" y="6"/>
                      <a:pt x="67" y="13"/>
                    </a:cubicBezTo>
                    <a:lnTo>
                      <a:pt x="67" y="67"/>
                    </a:lnTo>
                    <a:lnTo>
                      <a:pt x="14" y="67"/>
                    </a:lnTo>
                    <a:cubicBezTo>
                      <a:pt x="6" y="67"/>
                      <a:pt x="0" y="73"/>
                      <a:pt x="0" y="80"/>
                    </a:cubicBezTo>
                    <a:lnTo>
                      <a:pt x="0" y="160"/>
                    </a:lnTo>
                    <a:cubicBezTo>
                      <a:pt x="0" y="167"/>
                      <a:pt x="6" y="173"/>
                      <a:pt x="14" y="173"/>
                    </a:cubicBezTo>
                    <a:lnTo>
                      <a:pt x="67" y="173"/>
                    </a:lnTo>
                    <a:lnTo>
                      <a:pt x="67" y="507"/>
                    </a:lnTo>
                    <a:cubicBezTo>
                      <a:pt x="67" y="514"/>
                      <a:pt x="73" y="520"/>
                      <a:pt x="80" y="520"/>
                    </a:cubicBezTo>
                    <a:lnTo>
                      <a:pt x="414" y="520"/>
                    </a:lnTo>
                    <a:lnTo>
                      <a:pt x="414" y="573"/>
                    </a:lnTo>
                    <a:cubicBezTo>
                      <a:pt x="414" y="581"/>
                      <a:pt x="420" y="587"/>
                      <a:pt x="427" y="587"/>
                    </a:cubicBezTo>
                    <a:lnTo>
                      <a:pt x="507" y="587"/>
                    </a:lnTo>
                    <a:cubicBezTo>
                      <a:pt x="514" y="587"/>
                      <a:pt x="520" y="581"/>
                      <a:pt x="520" y="573"/>
                    </a:cubicBezTo>
                    <a:lnTo>
                      <a:pt x="520" y="520"/>
                    </a:lnTo>
                    <a:lnTo>
                      <a:pt x="574" y="520"/>
                    </a:lnTo>
                    <a:cubicBezTo>
                      <a:pt x="581" y="520"/>
                      <a:pt x="587" y="514"/>
                      <a:pt x="587" y="507"/>
                    </a:cubicBezTo>
                    <a:lnTo>
                      <a:pt x="587" y="427"/>
                    </a:lnTo>
                    <a:cubicBezTo>
                      <a:pt x="587" y="419"/>
                      <a:pt x="581" y="413"/>
                      <a:pt x="574" y="413"/>
                    </a:cubicBezTo>
                    <a:lnTo>
                      <a:pt x="174" y="413"/>
                    </a:lnTo>
                    <a:lnTo>
                      <a:pt x="174" y="13"/>
                    </a:lnTo>
                    <a:cubicBezTo>
                      <a:pt x="174" y="6"/>
                      <a:pt x="168" y="0"/>
                      <a:pt x="160" y="0"/>
                    </a:cubicBezTo>
                    <a:lnTo>
                      <a:pt x="80" y="0"/>
                    </a:lnTo>
                    <a:close/>
                    <a:moveTo>
                      <a:pt x="94" y="27"/>
                    </a:moveTo>
                    <a:lnTo>
                      <a:pt x="147" y="27"/>
                    </a:lnTo>
                    <a:lnTo>
                      <a:pt x="147" y="427"/>
                    </a:lnTo>
                    <a:cubicBezTo>
                      <a:pt x="147" y="434"/>
                      <a:pt x="153" y="440"/>
                      <a:pt x="160" y="440"/>
                    </a:cubicBezTo>
                    <a:lnTo>
                      <a:pt x="560" y="440"/>
                    </a:lnTo>
                    <a:lnTo>
                      <a:pt x="560" y="493"/>
                    </a:lnTo>
                    <a:lnTo>
                      <a:pt x="94" y="493"/>
                    </a:lnTo>
                    <a:lnTo>
                      <a:pt x="94" y="27"/>
                    </a:lnTo>
                    <a:close/>
                    <a:moveTo>
                      <a:pt x="200" y="67"/>
                    </a:moveTo>
                    <a:cubicBezTo>
                      <a:pt x="182" y="66"/>
                      <a:pt x="182" y="94"/>
                      <a:pt x="200" y="93"/>
                    </a:cubicBezTo>
                    <a:lnTo>
                      <a:pt x="494" y="93"/>
                    </a:lnTo>
                    <a:lnTo>
                      <a:pt x="494" y="387"/>
                    </a:lnTo>
                    <a:cubicBezTo>
                      <a:pt x="493" y="405"/>
                      <a:pt x="521" y="405"/>
                      <a:pt x="520" y="387"/>
                    </a:cubicBezTo>
                    <a:lnTo>
                      <a:pt x="520" y="80"/>
                    </a:lnTo>
                    <a:cubicBezTo>
                      <a:pt x="520" y="73"/>
                      <a:pt x="514" y="67"/>
                      <a:pt x="507" y="67"/>
                    </a:cubicBezTo>
                    <a:lnTo>
                      <a:pt x="200" y="67"/>
                    </a:lnTo>
                    <a:close/>
                    <a:moveTo>
                      <a:pt x="27" y="93"/>
                    </a:moveTo>
                    <a:lnTo>
                      <a:pt x="67" y="93"/>
                    </a:lnTo>
                    <a:lnTo>
                      <a:pt x="67" y="147"/>
                    </a:lnTo>
                    <a:lnTo>
                      <a:pt x="27" y="147"/>
                    </a:lnTo>
                    <a:lnTo>
                      <a:pt x="27" y="93"/>
                    </a:lnTo>
                    <a:close/>
                    <a:moveTo>
                      <a:pt x="200" y="147"/>
                    </a:moveTo>
                    <a:cubicBezTo>
                      <a:pt x="182" y="146"/>
                      <a:pt x="182" y="174"/>
                      <a:pt x="200" y="173"/>
                    </a:cubicBezTo>
                    <a:lnTo>
                      <a:pt x="414" y="173"/>
                    </a:lnTo>
                    <a:lnTo>
                      <a:pt x="414" y="387"/>
                    </a:lnTo>
                    <a:cubicBezTo>
                      <a:pt x="413" y="405"/>
                      <a:pt x="441" y="405"/>
                      <a:pt x="440" y="387"/>
                    </a:cubicBezTo>
                    <a:lnTo>
                      <a:pt x="440" y="160"/>
                    </a:lnTo>
                    <a:cubicBezTo>
                      <a:pt x="440" y="153"/>
                      <a:pt x="434" y="147"/>
                      <a:pt x="427" y="147"/>
                    </a:cubicBezTo>
                    <a:lnTo>
                      <a:pt x="200" y="147"/>
                    </a:lnTo>
                    <a:close/>
                    <a:moveTo>
                      <a:pt x="440" y="520"/>
                    </a:moveTo>
                    <a:lnTo>
                      <a:pt x="494" y="520"/>
                    </a:lnTo>
                    <a:lnTo>
                      <a:pt x="494" y="560"/>
                    </a:lnTo>
                    <a:lnTo>
                      <a:pt x="440" y="560"/>
                    </a:lnTo>
                    <a:lnTo>
                      <a:pt x="440" y="52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9" name="그래픽 168" descr="채우기 없는 활짝 웃는 얼굴">
                <a:extLst>
                  <a:ext uri="{FF2B5EF4-FFF2-40B4-BE49-F238E27FC236}">
                    <a16:creationId xmlns:a16="http://schemas.microsoft.com/office/drawing/2014/main" id="{2965A839-36B2-4361-824D-48D06C11DA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4033329" y="5862544"/>
                <a:ext cx="177108" cy="177108"/>
              </a:xfrm>
              <a:prstGeom prst="rect">
                <a:avLst/>
              </a:prstGeom>
            </p:spPr>
          </p:pic>
          <p:pic>
            <p:nvPicPr>
              <p:cNvPr id="170" name="그래픽 169" descr="전자 메일">
                <a:extLst>
                  <a:ext uri="{FF2B5EF4-FFF2-40B4-BE49-F238E27FC236}">
                    <a16:creationId xmlns:a16="http://schemas.microsoft.com/office/drawing/2014/main" id="{EA68510D-3635-4885-8E1A-5E37FCC6BE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4254611" y="5852232"/>
                <a:ext cx="176400" cy="176400"/>
              </a:xfrm>
              <a:prstGeom prst="rect">
                <a:avLst/>
              </a:prstGeom>
            </p:spPr>
          </p:pic>
          <p:grpSp>
            <p:nvGrpSpPr>
              <p:cNvPr id="171" name="그룹 170">
                <a:extLst>
                  <a:ext uri="{FF2B5EF4-FFF2-40B4-BE49-F238E27FC236}">
                    <a16:creationId xmlns:a16="http://schemas.microsoft.com/office/drawing/2014/main" id="{33548C38-EAF0-4075-85C2-F6DEBCA7C93A}"/>
                  </a:ext>
                </a:extLst>
              </p:cNvPr>
              <p:cNvGrpSpPr/>
              <p:nvPr/>
            </p:nvGrpSpPr>
            <p:grpSpPr>
              <a:xfrm>
                <a:off x="4707018" y="5837215"/>
                <a:ext cx="546186" cy="225703"/>
                <a:chOff x="5252133" y="3145256"/>
                <a:chExt cx="546186" cy="225703"/>
              </a:xfrm>
            </p:grpSpPr>
            <p:sp>
              <p:nvSpPr>
                <p:cNvPr id="172" name="Text Box">
                  <a:extLst>
                    <a:ext uri="{FF2B5EF4-FFF2-40B4-BE49-F238E27FC236}">
                      <a16:creationId xmlns:a16="http://schemas.microsoft.com/office/drawing/2014/main" id="{54863541-A9BF-46E6-8C1A-86CBBF4A69CF}"/>
                    </a:ext>
                  </a:extLst>
                </p:cNvPr>
                <p:cNvSpPr/>
                <p:nvPr/>
              </p:nvSpPr>
              <p:spPr>
                <a:xfrm>
                  <a:off x="5252133" y="3145256"/>
                  <a:ext cx="546186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rPr>
                    <a:t>GAMS</a:t>
                  </a:r>
                </a:p>
              </p:txBody>
            </p:sp>
            <p:sp>
              <p:nvSpPr>
                <p:cNvPr id="174" name="Add">
                  <a:extLst>
                    <a:ext uri="{FF2B5EF4-FFF2-40B4-BE49-F238E27FC236}">
                      <a16:creationId xmlns:a16="http://schemas.microsoft.com/office/drawing/2014/main" id="{2A880338-2939-457A-BD65-ADCD595667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95097" y="3205895"/>
                  <a:ext cx="104424" cy="104424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D710048-94A7-4AF3-9403-AE6D749356F4}"/>
                </a:ext>
              </a:extLst>
            </p:cNvPr>
            <p:cNvGrpSpPr/>
            <p:nvPr/>
          </p:nvGrpSpPr>
          <p:grpSpPr>
            <a:xfrm>
              <a:off x="5032945" y="1136781"/>
              <a:ext cx="4171564" cy="491552"/>
              <a:chOff x="3309890" y="1741008"/>
              <a:chExt cx="6411347" cy="491552"/>
            </a:xfrm>
          </p:grpSpPr>
          <p:sp>
            <p:nvSpPr>
              <p:cNvPr id="176" name="Password Box">
                <a:extLst>
                  <a:ext uri="{FF2B5EF4-FFF2-40B4-BE49-F238E27FC236}">
                    <a16:creationId xmlns:a16="http://schemas.microsoft.com/office/drawing/2014/main" id="{605DA9A0-87AB-4032-B38F-A0C98FC0E9F9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▲ 이전 대화 보기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77" name="그룹 176">
                <a:extLst>
                  <a:ext uri="{FF2B5EF4-FFF2-40B4-BE49-F238E27FC236}">
                    <a16:creationId xmlns:a16="http://schemas.microsoft.com/office/drawing/2014/main" id="{1A48B036-5ABB-4CB7-A0DC-4F55C5ADFA42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178" name="Line">
                  <a:extLst>
                    <a:ext uri="{FF2B5EF4-FFF2-40B4-BE49-F238E27FC236}">
                      <a16:creationId xmlns:a16="http://schemas.microsoft.com/office/drawing/2014/main" id="{B6BDFF85-9F62-444D-AA4E-1D40C269B3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Password Box">
                  <a:extLst>
                    <a:ext uri="{FF2B5EF4-FFF2-40B4-BE49-F238E27FC236}">
                      <a16:creationId xmlns:a16="http://schemas.microsoft.com/office/drawing/2014/main" id="{F8D2EEC0-489B-4D25-9516-AF1BB6CF2214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오늘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2020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년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2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월 </a:t>
                  </a:r>
                  <a:r>
                    <a:rPr kumimoji="0" lang="en-US" altLang="ko-KR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16</a:t>
                  </a:r>
                  <a:r>
                    <a:rPr kumimoji="0" lang="ko-KR" altLang="en-US" sz="700" b="1" i="0" u="none" strike="noStrike" kern="1200" cap="none" spc="0" normalizeH="0" baseline="0" noProof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일 목요일</a:t>
                  </a:r>
                  <a:endParaRPr kumimoji="0" 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</p:grpSp>
        <p:cxnSp>
          <p:nvCxnSpPr>
            <p:cNvPr id="181" name="Line">
              <a:extLst>
                <a:ext uri="{FF2B5EF4-FFF2-40B4-BE49-F238E27FC236}">
                  <a16:creationId xmlns:a16="http://schemas.microsoft.com/office/drawing/2014/main" id="{2C358DC1-E660-42B6-A062-D07B7676B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34086" y="5528998"/>
              <a:ext cx="4171127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F91795C9-5203-4F2B-B6EF-9676B0C7DC71}"/>
                </a:ext>
              </a:extLst>
            </p:cNvPr>
            <p:cNvSpPr/>
            <p:nvPr/>
          </p:nvSpPr>
          <p:spPr>
            <a:xfrm>
              <a:off x="5031004" y="5051037"/>
              <a:ext cx="3170501" cy="310164"/>
            </a:xfrm>
            <a:prstGeom prst="rect">
              <a:avLst/>
            </a:prstGeom>
            <a:noFill/>
            <a:ln w="3175" cap="flat" cmpd="sng" algn="ctr">
              <a:noFill/>
              <a:prstDash val="dashDot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메시지를 입력하세요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7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.</a:t>
              </a:r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807B714A-5BF3-4DAC-B2F6-226935730762}"/>
                </a:ext>
              </a:extLst>
            </p:cNvPr>
            <p:cNvGrpSpPr/>
            <p:nvPr/>
          </p:nvGrpSpPr>
          <p:grpSpPr>
            <a:xfrm>
              <a:off x="5066754" y="765544"/>
              <a:ext cx="1889926" cy="258628"/>
              <a:chOff x="4854356" y="5097357"/>
              <a:chExt cx="1889926" cy="258628"/>
            </a:xfrm>
          </p:grpSpPr>
          <p:sp>
            <p:nvSpPr>
              <p:cNvPr id="185" name="직사각형 184">
                <a:extLst>
                  <a:ext uri="{FF2B5EF4-FFF2-40B4-BE49-F238E27FC236}">
                    <a16:creationId xmlns:a16="http://schemas.microsoft.com/office/drawing/2014/main" id="{473D634F-307D-4E44-9815-68C9F17A2BA9}"/>
                  </a:ext>
                </a:extLst>
              </p:cNvPr>
              <p:cNvSpPr/>
              <p:nvPr/>
            </p:nvSpPr>
            <p:spPr>
              <a:xfrm>
                <a:off x="5102509" y="5111255"/>
                <a:ext cx="1641773" cy="230832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[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원조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] </a:t>
                </a: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프로젝트 </a:t>
                </a:r>
                <a:r>
                  <a:rPr kumimoji="1" lang="ko-KR" altLang="en-US" sz="9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공지방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(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17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)</a:t>
                </a:r>
              </a:p>
            </p:txBody>
          </p:sp>
          <p:grpSp>
            <p:nvGrpSpPr>
              <p:cNvPr id="186" name="그룹 185">
                <a:extLst>
                  <a:ext uri="{FF2B5EF4-FFF2-40B4-BE49-F238E27FC236}">
                    <a16:creationId xmlns:a16="http://schemas.microsoft.com/office/drawing/2014/main" id="{F9990C6D-9F41-45F2-AF04-E48320D4C78E}"/>
                  </a:ext>
                </a:extLst>
              </p:cNvPr>
              <p:cNvGrpSpPr/>
              <p:nvPr/>
            </p:nvGrpSpPr>
            <p:grpSpPr>
              <a:xfrm>
                <a:off x="4854356" y="5097357"/>
                <a:ext cx="265892" cy="258628"/>
                <a:chOff x="7733857" y="4510091"/>
                <a:chExt cx="174314" cy="169551"/>
              </a:xfrm>
            </p:grpSpPr>
            <p:grpSp>
              <p:nvGrpSpPr>
                <p:cNvPr id="187" name="그룹 186">
                  <a:extLst>
                    <a:ext uri="{FF2B5EF4-FFF2-40B4-BE49-F238E27FC236}">
                      <a16:creationId xmlns:a16="http://schemas.microsoft.com/office/drawing/2014/main" id="{E944134A-906E-4636-B4A9-F3DF9AF102AF}"/>
                    </a:ext>
                  </a:extLst>
                </p:cNvPr>
                <p:cNvGrpSpPr/>
                <p:nvPr/>
              </p:nvGrpSpPr>
              <p:grpSpPr>
                <a:xfrm>
                  <a:off x="7733857" y="4510091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91" name="그림 190">
                    <a:extLst>
                      <a:ext uri="{FF2B5EF4-FFF2-40B4-BE49-F238E27FC236}">
                        <a16:creationId xmlns:a16="http://schemas.microsoft.com/office/drawing/2014/main" id="{FA7CDAC6-D8C4-4B4E-83AE-B0352278AE1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2" name="그림 191">
                    <a:extLst>
                      <a:ext uri="{FF2B5EF4-FFF2-40B4-BE49-F238E27FC236}">
                        <a16:creationId xmlns:a16="http://schemas.microsoft.com/office/drawing/2014/main" id="{C310E66A-65B8-4FA9-9D1E-F88824E5BF4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8" name="그룹 187">
                  <a:extLst>
                    <a:ext uri="{FF2B5EF4-FFF2-40B4-BE49-F238E27FC236}">
                      <a16:creationId xmlns:a16="http://schemas.microsoft.com/office/drawing/2014/main" id="{45E81AA3-AE29-4C78-AB69-29A999737DC1}"/>
                    </a:ext>
                  </a:extLst>
                </p:cNvPr>
                <p:cNvGrpSpPr/>
                <p:nvPr/>
              </p:nvGrpSpPr>
              <p:grpSpPr>
                <a:xfrm>
                  <a:off x="7733857" y="4595815"/>
                  <a:ext cx="174314" cy="83827"/>
                  <a:chOff x="7733857" y="4510091"/>
                  <a:chExt cx="174314" cy="83827"/>
                </a:xfrm>
              </p:grpSpPr>
              <p:pic>
                <p:nvPicPr>
                  <p:cNvPr id="189" name="그림 188">
                    <a:extLst>
                      <a:ext uri="{FF2B5EF4-FFF2-40B4-BE49-F238E27FC236}">
                        <a16:creationId xmlns:a16="http://schemas.microsoft.com/office/drawing/2014/main" id="{33F981B6-0DA0-4D90-B3F8-9B6DBF174E1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733857" y="4510091"/>
                    <a:ext cx="83827" cy="83827"/>
                  </a:xfrm>
                  <a:prstGeom prst="rect">
                    <a:avLst/>
                  </a:prstGeom>
                </p:spPr>
              </p:pic>
              <p:pic>
                <p:nvPicPr>
                  <p:cNvPr id="190" name="그림 189">
                    <a:extLst>
                      <a:ext uri="{FF2B5EF4-FFF2-40B4-BE49-F238E27FC236}">
                        <a16:creationId xmlns:a16="http://schemas.microsoft.com/office/drawing/2014/main" id="{F7B97B45-C4D6-4C26-AB42-4B2DACEB694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/>
                  <a:stretch>
                    <a:fillRect/>
                  </a:stretch>
                </p:blipFill>
                <p:spPr>
                  <a:xfrm>
                    <a:off x="7824344" y="4510091"/>
                    <a:ext cx="83827" cy="83827"/>
                  </a:xfrm>
                  <a:prstGeom prst="rect">
                    <a:avLst/>
                  </a:prstGeom>
                </p:spPr>
              </p:pic>
            </p:grpSp>
          </p:grpSp>
        </p:grpSp>
        <p:sp>
          <p:nvSpPr>
            <p:cNvPr id="193" name="User">
              <a:extLst>
                <a:ext uri="{FF2B5EF4-FFF2-40B4-BE49-F238E27FC236}">
                  <a16:creationId xmlns:a16="http://schemas.microsoft.com/office/drawing/2014/main" id="{D8915117-56DB-479B-957F-432969973A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90288" y="811370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2" name="그래픽 201" descr="방향">
              <a:extLst>
                <a:ext uri="{FF2B5EF4-FFF2-40B4-BE49-F238E27FC236}">
                  <a16:creationId xmlns:a16="http://schemas.microsoft.com/office/drawing/2014/main" id="{4685FE66-5C3C-4916-8512-EEF967FE5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8948843" y="5205265"/>
              <a:ext cx="220824" cy="220824"/>
            </a:xfrm>
            <a:prstGeom prst="rect">
              <a:avLst/>
            </a:prstGeom>
          </p:spPr>
        </p:pic>
        <p:cxnSp>
          <p:nvCxnSpPr>
            <p:cNvPr id="221" name="Line">
              <a:extLst>
                <a:ext uri="{FF2B5EF4-FFF2-40B4-BE49-F238E27FC236}">
                  <a16:creationId xmlns:a16="http://schemas.microsoft.com/office/drawing/2014/main" id="{A4A155BA-C6FC-4B93-9BA1-E840C6FFC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1771" y="5080064"/>
              <a:ext cx="4171127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직사각형 312">
              <a:extLst>
                <a:ext uri="{FF2B5EF4-FFF2-40B4-BE49-F238E27FC236}">
                  <a16:creationId xmlns:a16="http://schemas.microsoft.com/office/drawing/2014/main" id="{C0487363-575E-43BC-8A90-A47773EC05C6}"/>
                </a:ext>
              </a:extLst>
            </p:cNvPr>
            <p:cNvSpPr/>
            <p:nvPr/>
          </p:nvSpPr>
          <p:spPr>
            <a:xfrm>
              <a:off x="5513867" y="1662866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ACE6970A-CEFF-4346-9D87-4A52A9F6EE80}"/>
                </a:ext>
              </a:extLst>
            </p:cNvPr>
            <p:cNvGrpSpPr/>
            <p:nvPr/>
          </p:nvGrpSpPr>
          <p:grpSpPr>
            <a:xfrm>
              <a:off x="5545118" y="1835961"/>
              <a:ext cx="2152898" cy="777648"/>
              <a:chOff x="8495017" y="1854960"/>
              <a:chExt cx="1318966" cy="777648"/>
            </a:xfrm>
          </p:grpSpPr>
          <p:sp>
            <p:nvSpPr>
              <p:cNvPr id="315" name="Message">
                <a:extLst>
                  <a:ext uri="{FF2B5EF4-FFF2-40B4-BE49-F238E27FC236}">
                    <a16:creationId xmlns:a16="http://schemas.microsoft.com/office/drawing/2014/main" id="{A34036A6-24BD-469E-8C4A-8E5283070ACA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316" name="Tip">
                <a:extLst>
                  <a:ext uri="{FF2B5EF4-FFF2-40B4-BE49-F238E27FC236}">
                    <a16:creationId xmlns:a16="http://schemas.microsoft.com/office/drawing/2014/main" id="{059531C9-9654-408B-82DD-2F765846E9A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84D58C12-DA77-4DE6-B8BC-2D8E80A79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075799" y="1827289"/>
              <a:ext cx="457200" cy="438150"/>
            </a:xfrm>
            <a:prstGeom prst="ellipse">
              <a:avLst/>
            </a:prstGeom>
          </p:spPr>
        </p:pic>
        <p:cxnSp>
          <p:nvCxnSpPr>
            <p:cNvPr id="318" name="Line">
              <a:extLst>
                <a:ext uri="{FF2B5EF4-FFF2-40B4-BE49-F238E27FC236}">
                  <a16:creationId xmlns:a16="http://schemas.microsoft.com/office/drawing/2014/main" id="{D068B718-2709-4572-A1F0-A4AD5FB8B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80795" y="2221838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직사각형 318">
              <a:extLst>
                <a:ext uri="{FF2B5EF4-FFF2-40B4-BE49-F238E27FC236}">
                  <a16:creationId xmlns:a16="http://schemas.microsoft.com/office/drawing/2014/main" id="{288666FA-4F4F-4D23-A9ED-78D818DA5CA4}"/>
                </a:ext>
              </a:extLst>
            </p:cNvPr>
            <p:cNvSpPr/>
            <p:nvPr/>
          </p:nvSpPr>
          <p:spPr>
            <a:xfrm>
              <a:off x="7664676" y="244968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17726F5E-1407-457C-9992-D7FB6830AD74}"/>
                </a:ext>
              </a:extLst>
            </p:cNvPr>
            <p:cNvSpPr/>
            <p:nvPr/>
          </p:nvSpPr>
          <p:spPr>
            <a:xfrm>
              <a:off x="7664676" y="2313375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321" name="Picture 6" descr="성조기 마크 이미지 검색결과">
              <a:extLst>
                <a:ext uri="{FF2B5EF4-FFF2-40B4-BE49-F238E27FC236}">
                  <a16:creationId xmlns:a16="http://schemas.microsoft.com/office/drawing/2014/main" id="{93FD57AC-425E-41C2-8D68-D21EB7D1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4412" y="2363203"/>
              <a:ext cx="218923" cy="1151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2" name="Picture 4" descr="태극마크 이미지 검색결과">
              <a:extLst>
                <a:ext uri="{FF2B5EF4-FFF2-40B4-BE49-F238E27FC236}">
                  <a16:creationId xmlns:a16="http://schemas.microsoft.com/office/drawing/2014/main" id="{0C95FD80-A173-4AB0-89FC-BAB890BF00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81" t="21023" r="2314" b="27501"/>
            <a:stretch/>
          </p:blipFill>
          <p:spPr bwMode="auto">
            <a:xfrm>
              <a:off x="7427445" y="1895687"/>
              <a:ext cx="220648" cy="2237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0AB45F48-08BF-42E5-AE15-315FA1CBF73C}"/>
                </a:ext>
              </a:extLst>
            </p:cNvPr>
            <p:cNvGrpSpPr/>
            <p:nvPr/>
          </p:nvGrpSpPr>
          <p:grpSpPr>
            <a:xfrm>
              <a:off x="7738841" y="1858442"/>
              <a:ext cx="39506" cy="140236"/>
              <a:chOff x="2951181" y="1858442"/>
              <a:chExt cx="39506" cy="140236"/>
            </a:xfrm>
          </p:grpSpPr>
          <p:sp>
            <p:nvSpPr>
              <p:cNvPr id="324" name="Oval">
                <a:extLst>
                  <a:ext uri="{FF2B5EF4-FFF2-40B4-BE49-F238E27FC236}">
                    <a16:creationId xmlns:a16="http://schemas.microsoft.com/office/drawing/2014/main" id="{AB0D6F49-641A-447C-B0DA-22B0AD3F0FBC}"/>
                  </a:ext>
                </a:extLst>
              </p:cNvPr>
              <p:cNvSpPr/>
              <p:nvPr/>
            </p:nvSpPr>
            <p:spPr>
              <a:xfrm rot="10800000" flipH="1">
                <a:off x="2951181" y="185844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5" name="Oval">
                <a:extLst>
                  <a:ext uri="{FF2B5EF4-FFF2-40B4-BE49-F238E27FC236}">
                    <a16:creationId xmlns:a16="http://schemas.microsoft.com/office/drawing/2014/main" id="{CE19EC00-AE1C-4C82-AA1D-C69A4E271DEE}"/>
                  </a:ext>
                </a:extLst>
              </p:cNvPr>
              <p:cNvSpPr/>
              <p:nvPr/>
            </p:nvSpPr>
            <p:spPr>
              <a:xfrm rot="10800000" flipH="1">
                <a:off x="2951181" y="1908607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26" name="Oval">
                <a:extLst>
                  <a:ext uri="{FF2B5EF4-FFF2-40B4-BE49-F238E27FC236}">
                    <a16:creationId xmlns:a16="http://schemas.microsoft.com/office/drawing/2014/main" id="{CAFA625C-B224-47B5-AD20-30337157D3E3}"/>
                  </a:ext>
                </a:extLst>
              </p:cNvPr>
              <p:cNvSpPr/>
              <p:nvPr/>
            </p:nvSpPr>
            <p:spPr>
              <a:xfrm rot="10800000" flipH="1">
                <a:off x="2951181" y="195877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331" name="Cross Cursor">
              <a:extLst>
                <a:ext uri="{FF2B5EF4-FFF2-40B4-BE49-F238E27FC236}">
                  <a16:creationId xmlns:a16="http://schemas.microsoft.com/office/drawing/2014/main" id="{5912BF28-7136-416E-83C6-243AEFEBAE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74425" y="2645554"/>
              <a:ext cx="167332" cy="167332"/>
            </a:xfrm>
            <a:custGeom>
              <a:avLst/>
              <a:gdLst>
                <a:gd name="T0" fmla="*/ 114 w 252"/>
                <a:gd name="T1" fmla="*/ 0 h 252"/>
                <a:gd name="T2" fmla="*/ 114 w 252"/>
                <a:gd name="T3" fmla="*/ 113 h 252"/>
                <a:gd name="T4" fmla="*/ 0 w 252"/>
                <a:gd name="T5" fmla="*/ 113 h 252"/>
                <a:gd name="T6" fmla="*/ 0 w 252"/>
                <a:gd name="T7" fmla="*/ 138 h 252"/>
                <a:gd name="T8" fmla="*/ 114 w 252"/>
                <a:gd name="T9" fmla="*/ 138 h 252"/>
                <a:gd name="T10" fmla="*/ 114 w 252"/>
                <a:gd name="T11" fmla="*/ 252 h 252"/>
                <a:gd name="T12" fmla="*/ 138 w 252"/>
                <a:gd name="T13" fmla="*/ 252 h 252"/>
                <a:gd name="T14" fmla="*/ 138 w 252"/>
                <a:gd name="T15" fmla="*/ 138 h 252"/>
                <a:gd name="T16" fmla="*/ 252 w 252"/>
                <a:gd name="T17" fmla="*/ 138 h 252"/>
                <a:gd name="T18" fmla="*/ 252 w 252"/>
                <a:gd name="T19" fmla="*/ 113 h 252"/>
                <a:gd name="T20" fmla="*/ 138 w 252"/>
                <a:gd name="T21" fmla="*/ 113 h 252"/>
                <a:gd name="T22" fmla="*/ 138 w 252"/>
                <a:gd name="T23" fmla="*/ 0 h 252"/>
                <a:gd name="T24" fmla="*/ 114 w 252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252">
                  <a:moveTo>
                    <a:pt x="114" y="0"/>
                  </a:moveTo>
                  <a:lnTo>
                    <a:pt x="114" y="113"/>
                  </a:lnTo>
                  <a:lnTo>
                    <a:pt x="0" y="113"/>
                  </a:lnTo>
                  <a:lnTo>
                    <a:pt x="0" y="138"/>
                  </a:lnTo>
                  <a:lnTo>
                    <a:pt x="114" y="138"/>
                  </a:lnTo>
                  <a:lnTo>
                    <a:pt x="114" y="252"/>
                  </a:lnTo>
                  <a:lnTo>
                    <a:pt x="138" y="252"/>
                  </a:lnTo>
                  <a:lnTo>
                    <a:pt x="138" y="138"/>
                  </a:lnTo>
                  <a:lnTo>
                    <a:pt x="252" y="138"/>
                  </a:lnTo>
                  <a:lnTo>
                    <a:pt x="252" y="113"/>
                  </a:lnTo>
                  <a:lnTo>
                    <a:pt x="138" y="113"/>
                  </a:lnTo>
                  <a:lnTo>
                    <a:pt x="138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03" name="Card">
            <a:extLst>
              <a:ext uri="{FF2B5EF4-FFF2-40B4-BE49-F238E27FC236}">
                <a16:creationId xmlns:a16="http://schemas.microsoft.com/office/drawing/2014/main" id="{315B8595-9BC2-4CF2-B2D1-E55A31BF929C}"/>
              </a:ext>
            </a:extLst>
          </p:cNvPr>
          <p:cNvSpPr/>
          <p:nvPr/>
        </p:nvSpPr>
        <p:spPr>
          <a:xfrm>
            <a:off x="5002907" y="4397136"/>
            <a:ext cx="4215057" cy="648000"/>
          </a:xfrm>
          <a:prstGeom prst="roundRect">
            <a:avLst>
              <a:gd name="adj" fmla="val 1433"/>
            </a:avLst>
          </a:prstGeom>
          <a:solidFill>
            <a:schemeClr val="bg1"/>
          </a:solidFill>
          <a:ln w="6350">
            <a:noFill/>
          </a:ln>
          <a:effectLst>
            <a:outerShdw blurRad="50800" dist="12700" dir="5400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chemeClr val="tx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44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40DB6C8-5DE8-4A9A-909D-EAB044567067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5040435" y="4722670"/>
            <a:ext cx="4140000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308" name="Close">
            <a:extLst>
              <a:ext uri="{FF2B5EF4-FFF2-40B4-BE49-F238E27FC236}">
                <a16:creationId xmlns:a16="http://schemas.microsoft.com/office/drawing/2014/main" id="{D89C935F-60F6-497C-8813-D4964880E5A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24624" y="4453287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9" name="직사각형 308">
            <a:extLst>
              <a:ext uri="{FF2B5EF4-FFF2-40B4-BE49-F238E27FC236}">
                <a16:creationId xmlns:a16="http://schemas.microsoft.com/office/drawing/2014/main" id="{22F600E7-2959-4478-AA0F-57DC6F9AA4C7}"/>
              </a:ext>
            </a:extLst>
          </p:cNvPr>
          <p:cNvSpPr/>
          <p:nvPr/>
        </p:nvSpPr>
        <p:spPr>
          <a:xfrm>
            <a:off x="5015030" y="4438807"/>
            <a:ext cx="989373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lang="ko-KR" altLang="en-US" sz="1000" b="1" kern="1200" dirty="0">
                <a:solidFill>
                  <a:srgbClr val="333333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대화내용 번역</a:t>
            </a:r>
            <a:endParaRPr lang="en-US" altLang="ko-KR" sz="1000" b="1" kern="1200" dirty="0">
              <a:solidFill>
                <a:srgbClr val="333333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173" name="그림 172">
            <a:extLst>
              <a:ext uri="{FF2B5EF4-FFF2-40B4-BE49-F238E27FC236}">
                <a16:creationId xmlns:a16="http://schemas.microsoft.com/office/drawing/2014/main" id="{AD71CEAA-FAC2-4CD8-AEC2-84106AB29227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038093" y="4760521"/>
            <a:ext cx="4157867" cy="242801"/>
          </a:xfrm>
          <a:prstGeom prst="rect">
            <a:avLst/>
          </a:prstGeom>
        </p:spPr>
      </p:pic>
      <p:cxnSp>
        <p:nvCxnSpPr>
          <p:cNvPr id="180" name="연결선: 꺾임 179">
            <a:extLst>
              <a:ext uri="{FF2B5EF4-FFF2-40B4-BE49-F238E27FC236}">
                <a16:creationId xmlns:a16="http://schemas.microsoft.com/office/drawing/2014/main" id="{4222D646-53B9-4813-BDD5-7215239FDF8C}"/>
              </a:ext>
            </a:extLst>
          </p:cNvPr>
          <p:cNvCxnSpPr>
            <a:cxnSpLocks/>
          </p:cNvCxnSpPr>
          <p:nvPr/>
        </p:nvCxnSpPr>
        <p:spPr>
          <a:xfrm rot="10800000" flipH="1">
            <a:off x="1598108" y="4508599"/>
            <a:ext cx="3348000" cy="1188000"/>
          </a:xfrm>
          <a:prstGeom prst="bentConnector3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A207D75B-3BEA-4A91-9C07-CCAE889DB79C}"/>
              </a:ext>
            </a:extLst>
          </p:cNvPr>
          <p:cNvSpPr/>
          <p:nvPr/>
        </p:nvSpPr>
        <p:spPr>
          <a:xfrm>
            <a:off x="4974015" y="4356697"/>
            <a:ext cx="4238995" cy="750141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0568739A-5B8D-4581-A4CF-6F15E9C588FB}"/>
              </a:ext>
            </a:extLst>
          </p:cNvPr>
          <p:cNvSpPr>
            <a:spLocks noChangeAspect="1"/>
          </p:cNvSpPr>
          <p:nvPr/>
        </p:nvSpPr>
        <p:spPr>
          <a:xfrm>
            <a:off x="4921464" y="42605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7" name="사각형: 둥근 모서리 206">
            <a:extLst>
              <a:ext uri="{FF2B5EF4-FFF2-40B4-BE49-F238E27FC236}">
                <a16:creationId xmlns:a16="http://schemas.microsoft.com/office/drawing/2014/main" id="{88A357B9-3AA3-40DD-9C4A-E7DE853ED40F}"/>
              </a:ext>
            </a:extLst>
          </p:cNvPr>
          <p:cNvSpPr/>
          <p:nvPr/>
        </p:nvSpPr>
        <p:spPr>
          <a:xfrm>
            <a:off x="6351431" y="5558646"/>
            <a:ext cx="549655" cy="278302"/>
          </a:xfrm>
          <a:prstGeom prst="round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08" name="Tooltip">
            <a:extLst>
              <a:ext uri="{FF2B5EF4-FFF2-40B4-BE49-F238E27FC236}">
                <a16:creationId xmlns:a16="http://schemas.microsoft.com/office/drawing/2014/main" id="{5FE44BBB-8546-4138-9879-185507A40AD4}"/>
              </a:ext>
            </a:extLst>
          </p:cNvPr>
          <p:cNvSpPr>
            <a:spLocks/>
          </p:cNvSpPr>
          <p:nvPr/>
        </p:nvSpPr>
        <p:spPr bwMode="auto">
          <a:xfrm flipV="1">
            <a:off x="6192409" y="5345086"/>
            <a:ext cx="648000" cy="209288"/>
          </a:xfrm>
          <a:custGeom>
            <a:avLst/>
            <a:gdLst>
              <a:gd name="T0" fmla="*/ 1519 w 3039"/>
              <a:gd name="T1" fmla="*/ 0 h 756"/>
              <a:gd name="T2" fmla="*/ 1387 w 3039"/>
              <a:gd name="T3" fmla="*/ 146 h 756"/>
              <a:gd name="T4" fmla="*/ 123 w 3039"/>
              <a:gd name="T5" fmla="*/ 146 h 756"/>
              <a:gd name="T6" fmla="*/ 0 w 3039"/>
              <a:gd name="T7" fmla="*/ 270 h 756"/>
              <a:gd name="T8" fmla="*/ 0 w 3039"/>
              <a:gd name="T9" fmla="*/ 632 h 756"/>
              <a:gd name="T10" fmla="*/ 123 w 3039"/>
              <a:gd name="T11" fmla="*/ 756 h 756"/>
              <a:gd name="T12" fmla="*/ 2914 w 3039"/>
              <a:gd name="T13" fmla="*/ 756 h 756"/>
              <a:gd name="T14" fmla="*/ 3039 w 3039"/>
              <a:gd name="T15" fmla="*/ 632 h 756"/>
              <a:gd name="T16" fmla="*/ 3039 w 3039"/>
              <a:gd name="T17" fmla="*/ 270 h 756"/>
              <a:gd name="T18" fmla="*/ 2914 w 3039"/>
              <a:gd name="T19" fmla="*/ 146 h 756"/>
              <a:gd name="T20" fmla="*/ 1652 w 3039"/>
              <a:gd name="T21" fmla="*/ 146 h 756"/>
              <a:gd name="T22" fmla="*/ 1519 w 3039"/>
              <a:gd name="T23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39" h="756">
                <a:moveTo>
                  <a:pt x="1519" y="0"/>
                </a:moveTo>
                <a:lnTo>
                  <a:pt x="1387" y="146"/>
                </a:lnTo>
                <a:lnTo>
                  <a:pt x="123" y="146"/>
                </a:lnTo>
                <a:cubicBezTo>
                  <a:pt x="55" y="146"/>
                  <a:pt x="0" y="202"/>
                  <a:pt x="0" y="270"/>
                </a:cubicBezTo>
                <a:lnTo>
                  <a:pt x="0" y="632"/>
                </a:lnTo>
                <a:cubicBezTo>
                  <a:pt x="0" y="700"/>
                  <a:pt x="55" y="756"/>
                  <a:pt x="123" y="756"/>
                </a:cubicBezTo>
                <a:lnTo>
                  <a:pt x="2914" y="756"/>
                </a:lnTo>
                <a:cubicBezTo>
                  <a:pt x="2983" y="756"/>
                  <a:pt x="3039" y="700"/>
                  <a:pt x="3039" y="632"/>
                </a:cubicBezTo>
                <a:lnTo>
                  <a:pt x="3039" y="270"/>
                </a:lnTo>
                <a:cubicBezTo>
                  <a:pt x="3039" y="202"/>
                  <a:pt x="2983" y="146"/>
                  <a:pt x="2914" y="146"/>
                </a:cubicBezTo>
                <a:lnTo>
                  <a:pt x="1652" y="146"/>
                </a:lnTo>
                <a:lnTo>
                  <a:pt x="1519" y="0"/>
                </a:lnTo>
                <a:close/>
              </a:path>
            </a:pathLst>
          </a:custGeom>
          <a:solidFill>
            <a:srgbClr val="FFA7A7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ot="0" spcFirstLastPara="0" vert="horz" wrap="none" lIns="54864" tIns="73152" rIns="54864" bIns="27432" numCol="1" spcCol="0" rtlCol="0" fromWordArt="0" anchor="ctr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FFA9A9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프로필 버튼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solidFill>
                <a:srgbClr val="FFA9A9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BDBD2900-C135-4C8E-A9A2-2C6DCF05C18B}"/>
              </a:ext>
            </a:extLst>
          </p:cNvPr>
          <p:cNvSpPr/>
          <p:nvPr/>
        </p:nvSpPr>
        <p:spPr>
          <a:xfrm>
            <a:off x="6195983" y="5330653"/>
            <a:ext cx="660758" cy="20005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en-US" altLang="ko-KR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GAMS </a:t>
            </a:r>
            <a:r>
              <a:rPr lang="ko-KR" altLang="en-US" sz="700" b="1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실행</a:t>
            </a:r>
            <a:endParaRPr lang="en-US" altLang="ko-KR" sz="700" b="1" dirty="0">
              <a:solidFill>
                <a:prstClr val="white"/>
              </a:solidFill>
              <a:latin typeface="맑은 고딕" panose="020F0502020204030204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11" name="타원 210">
            <a:extLst>
              <a:ext uri="{FF2B5EF4-FFF2-40B4-BE49-F238E27FC236}">
                <a16:creationId xmlns:a16="http://schemas.microsoft.com/office/drawing/2014/main" id="{DFB99047-B28E-4513-88B0-E5D70C33E805}"/>
              </a:ext>
            </a:extLst>
          </p:cNvPr>
          <p:cNvSpPr>
            <a:spLocks noChangeAspect="1"/>
          </p:cNvSpPr>
          <p:nvPr/>
        </p:nvSpPr>
        <p:spPr>
          <a:xfrm>
            <a:off x="6803655" y="574140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3992439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이미지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68294823"/>
              </p:ext>
            </p:extLst>
          </p:nvPr>
        </p:nvGraphicFramePr>
        <p:xfrm>
          <a:off x="7572375" y="571500"/>
          <a:ext cx="2200900" cy="35082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아이콘형 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탭별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타이틀 노출 영역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개수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 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받은 이미지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보낸 이미지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이미지가 없는 경우 그 필터는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 업로드 이미지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오버시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삭제 버튼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체크된 상태로 강조 처리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이미지 개수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AD7DCC3D-886B-484B-871E-A96BC9384030}"/>
              </a:ext>
            </a:extLst>
          </p:cNvPr>
          <p:cNvGrpSpPr/>
          <p:nvPr/>
        </p:nvGrpSpPr>
        <p:grpSpPr>
          <a:xfrm>
            <a:off x="3985580" y="1389348"/>
            <a:ext cx="3095174" cy="5033578"/>
            <a:chOff x="3985580" y="1389348"/>
            <a:chExt cx="3095174" cy="5033578"/>
          </a:xfrm>
        </p:grpSpPr>
        <p:grpSp>
          <p:nvGrpSpPr>
            <p:cNvPr id="290" name="그룹 289">
              <a:extLst>
                <a:ext uri="{FF2B5EF4-FFF2-40B4-BE49-F238E27FC236}">
                  <a16:creationId xmlns:a16="http://schemas.microsoft.com/office/drawing/2014/main" id="{27DF8114-7386-4465-B441-8BBAD53E1516}"/>
                </a:ext>
              </a:extLst>
            </p:cNvPr>
            <p:cNvGrpSpPr/>
            <p:nvPr/>
          </p:nvGrpSpPr>
          <p:grpSpPr>
            <a:xfrm>
              <a:off x="5945848" y="1389348"/>
              <a:ext cx="1055631" cy="216000"/>
              <a:chOff x="6311922" y="1383762"/>
              <a:chExt cx="1055631" cy="216000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B9220904-12AB-48F5-8C09-962C243753D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400" name="Oval">
                  <a:extLst>
                    <a:ext uri="{FF2B5EF4-FFF2-40B4-BE49-F238E27FC236}">
                      <a16:creationId xmlns:a16="http://schemas.microsoft.com/office/drawing/2014/main" id="{74EB823E-7FCB-49D2-8F96-2BC94E1C401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1" name="Oval">
                  <a:extLst>
                    <a:ext uri="{FF2B5EF4-FFF2-40B4-BE49-F238E27FC236}">
                      <a16:creationId xmlns:a16="http://schemas.microsoft.com/office/drawing/2014/main" id="{0C9E97FA-143C-49E8-BF4C-0E2AB26B6819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2" name="Oval">
                  <a:extLst>
                    <a:ext uri="{FF2B5EF4-FFF2-40B4-BE49-F238E27FC236}">
                      <a16:creationId xmlns:a16="http://schemas.microsoft.com/office/drawing/2014/main" id="{87C15F1A-7C96-4ACA-9931-CA8652A33E53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6" name="Star">
                <a:extLst>
                  <a:ext uri="{FF2B5EF4-FFF2-40B4-BE49-F238E27FC236}">
                    <a16:creationId xmlns:a16="http://schemas.microsoft.com/office/drawing/2014/main" id="{418339CF-E0B2-46F8-B269-EF9EA7B8394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92147" y="1414619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97" name="그래픽 396" descr="신호음 장치">
                <a:extLst>
                  <a:ext uri="{FF2B5EF4-FFF2-40B4-BE49-F238E27FC236}">
                    <a16:creationId xmlns:a16="http://schemas.microsoft.com/office/drawing/2014/main" id="{CB6625B5-9462-4495-8769-3B75E53FD3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5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398" name="Hamburger Button">
                <a:extLst>
                  <a:ext uri="{FF2B5EF4-FFF2-40B4-BE49-F238E27FC236}">
                    <a16:creationId xmlns:a16="http://schemas.microsoft.com/office/drawing/2014/main" id="{DFBFDE03-D865-4B3A-82A4-4EB4462FA2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FF0000"/>
              </a:solidFill>
              <a:ln w="0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9" name="Search Icon">
                <a:extLst>
                  <a:ext uri="{FF2B5EF4-FFF2-40B4-BE49-F238E27FC236}">
                    <a16:creationId xmlns:a16="http://schemas.microsoft.com/office/drawing/2014/main" id="{3CA2F711-299F-4EEA-8531-5F663222094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5C601804-D9BA-4377-8538-9E362CAF9F23}"/>
                </a:ext>
              </a:extLst>
            </p:cNvPr>
            <p:cNvGrpSpPr/>
            <p:nvPr/>
          </p:nvGrpSpPr>
          <p:grpSpPr>
            <a:xfrm>
              <a:off x="3985580" y="1704658"/>
              <a:ext cx="3095174" cy="4718268"/>
              <a:chOff x="3985580" y="1704658"/>
              <a:chExt cx="3095174" cy="4718268"/>
            </a:xfrm>
          </p:grpSpPr>
          <p:grpSp>
            <p:nvGrpSpPr>
              <p:cNvPr id="292" name="Scroll Indicator">
                <a:extLst>
                  <a:ext uri="{FF2B5EF4-FFF2-40B4-BE49-F238E27FC236}">
                    <a16:creationId xmlns:a16="http://schemas.microsoft.com/office/drawing/2014/main" id="{73B6A577-F4D0-4F49-B70C-0EF3626B6F7F}"/>
                  </a:ext>
                </a:extLst>
              </p:cNvPr>
              <p:cNvGrpSpPr/>
              <p:nvPr/>
            </p:nvGrpSpPr>
            <p:grpSpPr>
              <a:xfrm>
                <a:off x="3985580" y="1746423"/>
                <a:ext cx="25400" cy="3816000"/>
                <a:chOff x="892175" y="1261242"/>
                <a:chExt cx="25400" cy="3016250"/>
              </a:xfrm>
            </p:grpSpPr>
            <p:cxnSp>
              <p:nvCxnSpPr>
                <p:cNvPr id="393" name="Track">
                  <a:extLst>
                    <a:ext uri="{FF2B5EF4-FFF2-40B4-BE49-F238E27FC236}">
                      <a16:creationId xmlns:a16="http://schemas.microsoft.com/office/drawing/2014/main" id="{803DA0C5-7AAE-47E0-AD76-53A3C1499FA1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4" name="Thumb">
                  <a:extLst>
                    <a:ext uri="{FF2B5EF4-FFF2-40B4-BE49-F238E27FC236}">
                      <a16:creationId xmlns:a16="http://schemas.microsoft.com/office/drawing/2014/main" id="{959C52C2-3D92-4AAE-A5E4-CC9D1227DCE6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rgbClr val="4D4D4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6" name="그룹 295">
                <a:extLst>
                  <a:ext uri="{FF2B5EF4-FFF2-40B4-BE49-F238E27FC236}">
                    <a16:creationId xmlns:a16="http://schemas.microsoft.com/office/drawing/2014/main" id="{A800D510-E422-47B6-A2FE-411DDBAD5B66}"/>
                  </a:ext>
                </a:extLst>
              </p:cNvPr>
              <p:cNvGrpSpPr/>
              <p:nvPr/>
            </p:nvGrpSpPr>
            <p:grpSpPr>
              <a:xfrm>
                <a:off x="4059880" y="1705770"/>
                <a:ext cx="2993860" cy="4717156"/>
                <a:chOff x="7166381" y="1705770"/>
                <a:chExt cx="2338922" cy="4717156"/>
              </a:xfrm>
            </p:grpSpPr>
            <p:sp>
              <p:nvSpPr>
                <p:cNvPr id="391" name="Window Body">
                  <a:extLst>
                    <a:ext uri="{FF2B5EF4-FFF2-40B4-BE49-F238E27FC236}">
                      <a16:creationId xmlns:a16="http://schemas.microsoft.com/office/drawing/2014/main" id="{37012A00-A43C-4E3E-B73F-61A5B2B3A8BE}"/>
                    </a:ext>
                  </a:extLst>
                </p:cNvPr>
                <p:cNvSpPr/>
                <p:nvPr/>
              </p:nvSpPr>
              <p:spPr>
                <a:xfrm>
                  <a:off x="7166381" y="2026920"/>
                  <a:ext cx="2338922" cy="4396006"/>
                </a:xfrm>
                <a:prstGeom prst="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2" name="Title Bar">
                  <a:extLst>
                    <a:ext uri="{FF2B5EF4-FFF2-40B4-BE49-F238E27FC236}">
                      <a16:creationId xmlns:a16="http://schemas.microsoft.com/office/drawing/2014/main" id="{93F4A8F0-1D3A-4FAA-9A2E-3658E971B7C9}"/>
                    </a:ext>
                  </a:extLst>
                </p:cNvPr>
                <p:cNvSpPr/>
                <p:nvPr/>
              </p:nvSpPr>
              <p:spPr>
                <a:xfrm>
                  <a:off x="7166381" y="1705770"/>
                  <a:ext cx="2338922" cy="295750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22860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7" name="그룹 296">
                <a:extLst>
                  <a:ext uri="{FF2B5EF4-FFF2-40B4-BE49-F238E27FC236}">
                    <a16:creationId xmlns:a16="http://schemas.microsoft.com/office/drawing/2014/main" id="{08A2B2A0-4172-4E52-9699-675CF8D4D6D7}"/>
                  </a:ext>
                </a:extLst>
              </p:cNvPr>
              <p:cNvGrpSpPr/>
              <p:nvPr/>
            </p:nvGrpSpPr>
            <p:grpSpPr>
              <a:xfrm>
                <a:off x="6755024" y="5956290"/>
                <a:ext cx="325730" cy="228769"/>
                <a:chOff x="9438848" y="5222233"/>
                <a:chExt cx="325730" cy="228769"/>
              </a:xfrm>
            </p:grpSpPr>
            <p:sp>
              <p:nvSpPr>
                <p:cNvPr id="389" name="Arrow Up">
                  <a:extLst>
                    <a:ext uri="{FF2B5EF4-FFF2-40B4-BE49-F238E27FC236}">
                      <a16:creationId xmlns:a16="http://schemas.microsoft.com/office/drawing/2014/main" id="{E4C1A7E9-A176-48FE-BE54-7D7495C9B2D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566886" y="5222233"/>
                  <a:ext cx="72000" cy="100233"/>
                </a:xfrm>
                <a:custGeom>
                  <a:avLst/>
                  <a:gdLst>
                    <a:gd name="T0" fmla="*/ 167 w 335"/>
                    <a:gd name="T1" fmla="*/ 0 h 463"/>
                    <a:gd name="T2" fmla="*/ 13 w 335"/>
                    <a:gd name="T3" fmla="*/ 155 h 463"/>
                    <a:gd name="T4" fmla="*/ 32 w 335"/>
                    <a:gd name="T5" fmla="*/ 174 h 463"/>
                    <a:gd name="T6" fmla="*/ 154 w 335"/>
                    <a:gd name="T7" fmla="*/ 51 h 463"/>
                    <a:gd name="T8" fmla="*/ 154 w 335"/>
                    <a:gd name="T9" fmla="*/ 445 h 463"/>
                    <a:gd name="T10" fmla="*/ 181 w 335"/>
                    <a:gd name="T11" fmla="*/ 445 h 463"/>
                    <a:gd name="T12" fmla="*/ 181 w 335"/>
                    <a:gd name="T13" fmla="*/ 51 h 463"/>
                    <a:gd name="T14" fmla="*/ 303 w 335"/>
                    <a:gd name="T15" fmla="*/ 174 h 463"/>
                    <a:gd name="T16" fmla="*/ 322 w 335"/>
                    <a:gd name="T17" fmla="*/ 155 h 463"/>
                    <a:gd name="T18" fmla="*/ 167 w 335"/>
                    <a:gd name="T19" fmla="*/ 0 h 4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35" h="463">
                      <a:moveTo>
                        <a:pt x="167" y="0"/>
                      </a:moveTo>
                      <a:lnTo>
                        <a:pt x="13" y="155"/>
                      </a:lnTo>
                      <a:cubicBezTo>
                        <a:pt x="0" y="168"/>
                        <a:pt x="19" y="187"/>
                        <a:pt x="32" y="174"/>
                      </a:cubicBezTo>
                      <a:lnTo>
                        <a:pt x="154" y="51"/>
                      </a:lnTo>
                      <a:lnTo>
                        <a:pt x="154" y="445"/>
                      </a:lnTo>
                      <a:cubicBezTo>
                        <a:pt x="154" y="463"/>
                        <a:pt x="181" y="463"/>
                        <a:pt x="181" y="445"/>
                      </a:cubicBezTo>
                      <a:lnTo>
                        <a:pt x="181" y="51"/>
                      </a:lnTo>
                      <a:lnTo>
                        <a:pt x="303" y="174"/>
                      </a:lnTo>
                      <a:cubicBezTo>
                        <a:pt x="316" y="187"/>
                        <a:pt x="335" y="168"/>
                        <a:pt x="322" y="155"/>
                      </a:cubicBezTo>
                      <a:lnTo>
                        <a:pt x="167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0" name="직사각형 389">
                  <a:extLst>
                    <a:ext uri="{FF2B5EF4-FFF2-40B4-BE49-F238E27FC236}">
                      <a16:creationId xmlns:a16="http://schemas.microsoft.com/office/drawing/2014/main" id="{F3B7062E-BB35-4925-A14C-5E6105B61F98}"/>
                    </a:ext>
                  </a:extLst>
                </p:cNvPr>
                <p:cNvSpPr/>
                <p:nvPr/>
              </p:nvSpPr>
              <p:spPr>
                <a:xfrm>
                  <a:off x="9438848" y="5266336"/>
                  <a:ext cx="325730" cy="18466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kumimoji="1" lang="en-US" altLang="ko-KR" sz="6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Top</a:t>
                  </a:r>
                  <a:endParaRPr lang="ko-KR" altLang="en-US" sz="1000" dirty="0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</p:grpSp>
          <p:sp>
            <p:nvSpPr>
              <p:cNvPr id="298" name="Password Box">
                <a:extLst>
                  <a:ext uri="{FF2B5EF4-FFF2-40B4-BE49-F238E27FC236}">
                    <a16:creationId xmlns:a16="http://schemas.microsoft.com/office/drawing/2014/main" id="{4166C192-C74A-419B-A1D4-862317BC0152}"/>
                  </a:ext>
                </a:extLst>
              </p:cNvPr>
              <p:cNvSpPr/>
              <p:nvPr/>
            </p:nvSpPr>
            <p:spPr>
              <a:xfrm>
                <a:off x="4104923" y="5907970"/>
                <a:ext cx="2700000" cy="230400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>
                        <a:lumMod val="8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더보기</a:t>
                </a:r>
                <a:endParaRPr lang="en-US" sz="700" b="1" noProof="1">
                  <a:solidFill>
                    <a:schemeClr val="bg1">
                      <a:lumMod val="8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9" name="직사각형 298">
                <a:extLst>
                  <a:ext uri="{FF2B5EF4-FFF2-40B4-BE49-F238E27FC236}">
                    <a16:creationId xmlns:a16="http://schemas.microsoft.com/office/drawing/2014/main" id="{3BE51B76-D660-485C-B9C2-AB943019C48A}"/>
                  </a:ext>
                </a:extLst>
              </p:cNvPr>
              <p:cNvSpPr/>
              <p:nvPr/>
            </p:nvSpPr>
            <p:spPr>
              <a:xfrm>
                <a:off x="4060444" y="6195406"/>
                <a:ext cx="607859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N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개 선택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00" name="그래픽 299" descr="열린 폴더">
                <a:extLst>
                  <a:ext uri="{FF2B5EF4-FFF2-40B4-BE49-F238E27FC236}">
                    <a16:creationId xmlns:a16="http://schemas.microsoft.com/office/drawing/2014/main" id="{3CC8956B-6A6D-47A3-998D-38AD134FE9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7"/>
                  </a:ext>
                </a:extLst>
              </a:blip>
              <a:stretch>
                <a:fillRect/>
              </a:stretch>
            </p:blipFill>
            <p:spPr>
              <a:xfrm>
                <a:off x="6788587" y="6195128"/>
                <a:ext cx="216000" cy="216000"/>
              </a:xfrm>
              <a:prstGeom prst="rect">
                <a:avLst/>
              </a:prstGeom>
            </p:spPr>
          </p:pic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A8A61C09-53DA-4B88-BCD2-1695BFAE04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288409" y="6216728"/>
                <a:ext cx="365482" cy="172800"/>
                <a:chOff x="7109462" y="2337526"/>
                <a:chExt cx="304569" cy="144000"/>
              </a:xfrm>
            </p:grpSpPr>
            <p:pic>
              <p:nvPicPr>
                <p:cNvPr id="387" name="그래픽 386" descr="공유">
                  <a:extLst>
                    <a:ext uri="{FF2B5EF4-FFF2-40B4-BE49-F238E27FC236}">
                      <a16:creationId xmlns:a16="http://schemas.microsoft.com/office/drawing/2014/main" id="{CCD623A0-7FB7-4541-8242-1BBA5160FE0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09462" y="2337526"/>
                  <a:ext cx="144000" cy="144000"/>
                </a:xfrm>
                <a:prstGeom prst="rect">
                  <a:avLst/>
                </a:prstGeom>
              </p:spPr>
            </p:pic>
            <p:pic>
              <p:nvPicPr>
                <p:cNvPr id="388" name="그래픽 387" descr="쓰레기">
                  <a:extLst>
                    <a:ext uri="{FF2B5EF4-FFF2-40B4-BE49-F238E27FC236}">
                      <a16:creationId xmlns:a16="http://schemas.microsoft.com/office/drawing/2014/main" id="{705F9A97-AA8C-457D-98D7-DE23FD56A4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0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270031" y="2337526"/>
                  <a:ext cx="144000" cy="144000"/>
                </a:xfrm>
                <a:prstGeom prst="rect">
                  <a:avLst/>
                </a:prstGeom>
              </p:spPr>
            </p:pic>
          </p:grpSp>
          <p:cxnSp>
            <p:nvCxnSpPr>
              <p:cNvPr id="302" name="Line">
                <a:extLst>
                  <a:ext uri="{FF2B5EF4-FFF2-40B4-BE49-F238E27FC236}">
                    <a16:creationId xmlns:a16="http://schemas.microsoft.com/office/drawing/2014/main" id="{70AFA209-43C2-4316-9D64-9AA1706274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98985" y="6181768"/>
                <a:ext cx="2948817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Separator 1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209786FF-B1BB-4138-95C3-3360E78BE7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19715" y="6213468"/>
                <a:ext cx="0" cy="193772"/>
              </a:xfrm>
              <a:prstGeom prst="lin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304" name="Scroll Indicator">
                <a:extLst>
                  <a:ext uri="{FF2B5EF4-FFF2-40B4-BE49-F238E27FC236}">
                    <a16:creationId xmlns:a16="http://schemas.microsoft.com/office/drawing/2014/main" id="{BD6168D8-1A0B-4586-B032-592AC8D13179}"/>
                  </a:ext>
                </a:extLst>
              </p:cNvPr>
              <p:cNvGrpSpPr/>
              <p:nvPr/>
            </p:nvGrpSpPr>
            <p:grpSpPr>
              <a:xfrm>
                <a:off x="6996221" y="2061668"/>
                <a:ext cx="25400" cy="4032000"/>
                <a:chOff x="892175" y="1261242"/>
                <a:chExt cx="25400" cy="3016250"/>
              </a:xfrm>
            </p:grpSpPr>
            <p:cxnSp>
              <p:nvCxnSpPr>
                <p:cNvPr id="385" name="Track">
                  <a:extLst>
                    <a:ext uri="{FF2B5EF4-FFF2-40B4-BE49-F238E27FC236}">
                      <a16:creationId xmlns:a16="http://schemas.microsoft.com/office/drawing/2014/main" id="{CBCF93B0-45AC-4A1A-BC89-6A7C25F3668A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6" name="Thumb">
                  <a:extLst>
                    <a:ext uri="{FF2B5EF4-FFF2-40B4-BE49-F238E27FC236}">
                      <a16:creationId xmlns:a16="http://schemas.microsoft.com/office/drawing/2014/main" id="{BA05783B-A775-48BA-B962-2464474E8DD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08" name="Password Box">
                <a:extLst>
                  <a:ext uri="{FF2B5EF4-FFF2-40B4-BE49-F238E27FC236}">
                    <a16:creationId xmlns:a16="http://schemas.microsoft.com/office/drawing/2014/main" id="{6A9A035C-C253-41E3-BED1-514214E55825}"/>
                  </a:ext>
                </a:extLst>
              </p:cNvPr>
              <p:cNvSpPr/>
              <p:nvPr/>
            </p:nvSpPr>
            <p:spPr>
              <a:xfrm>
                <a:off x="4098996" y="2058414"/>
                <a:ext cx="2916000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9" name="Update">
                <a:extLst>
                  <a:ext uri="{FF2B5EF4-FFF2-40B4-BE49-F238E27FC236}">
                    <a16:creationId xmlns:a16="http://schemas.microsoft.com/office/drawing/2014/main" id="{546EBD56-9D8F-40F1-B397-A8295F8E1D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821544" y="2115667"/>
                <a:ext cx="142654" cy="152290"/>
              </a:xfrm>
              <a:custGeom>
                <a:avLst/>
                <a:gdLst>
                  <a:gd name="T0" fmla="*/ 440 w 481"/>
                  <a:gd name="T1" fmla="*/ 0 h 512"/>
                  <a:gd name="T2" fmla="*/ 427 w 481"/>
                  <a:gd name="T3" fmla="*/ 13 h 512"/>
                  <a:gd name="T4" fmla="*/ 427 w 481"/>
                  <a:gd name="T5" fmla="*/ 103 h 512"/>
                  <a:gd name="T6" fmla="*/ 419 w 481"/>
                  <a:gd name="T7" fmla="*/ 93 h 512"/>
                  <a:gd name="T8" fmla="*/ 419 w 481"/>
                  <a:gd name="T9" fmla="*/ 93 h 512"/>
                  <a:gd name="T10" fmla="*/ 241 w 481"/>
                  <a:gd name="T11" fmla="*/ 13 h 512"/>
                  <a:gd name="T12" fmla="*/ 1 w 481"/>
                  <a:gd name="T13" fmla="*/ 253 h 512"/>
                  <a:gd name="T14" fmla="*/ 27 w 481"/>
                  <a:gd name="T15" fmla="*/ 253 h 512"/>
                  <a:gd name="T16" fmla="*/ 241 w 481"/>
                  <a:gd name="T17" fmla="*/ 40 h 512"/>
                  <a:gd name="T18" fmla="*/ 399 w 481"/>
                  <a:gd name="T19" fmla="*/ 111 h 512"/>
                  <a:gd name="T20" fmla="*/ 407 w 481"/>
                  <a:gd name="T21" fmla="*/ 120 h 512"/>
                  <a:gd name="T22" fmla="*/ 321 w 481"/>
                  <a:gd name="T23" fmla="*/ 120 h 512"/>
                  <a:gd name="T24" fmla="*/ 321 w 481"/>
                  <a:gd name="T25" fmla="*/ 147 h 512"/>
                  <a:gd name="T26" fmla="*/ 454 w 481"/>
                  <a:gd name="T27" fmla="*/ 147 h 512"/>
                  <a:gd name="T28" fmla="*/ 454 w 481"/>
                  <a:gd name="T29" fmla="*/ 13 h 512"/>
                  <a:gd name="T30" fmla="*/ 440 w 481"/>
                  <a:gd name="T31" fmla="*/ 0 h 512"/>
                  <a:gd name="T32" fmla="*/ 467 w 481"/>
                  <a:gd name="T33" fmla="*/ 240 h 512"/>
                  <a:gd name="T34" fmla="*/ 454 w 481"/>
                  <a:gd name="T35" fmla="*/ 253 h 512"/>
                  <a:gd name="T36" fmla="*/ 241 w 481"/>
                  <a:gd name="T37" fmla="*/ 467 h 512"/>
                  <a:gd name="T38" fmla="*/ 82 w 481"/>
                  <a:gd name="T39" fmla="*/ 396 h 512"/>
                  <a:gd name="T40" fmla="*/ 74 w 481"/>
                  <a:gd name="T41" fmla="*/ 387 h 512"/>
                  <a:gd name="T42" fmla="*/ 161 w 481"/>
                  <a:gd name="T43" fmla="*/ 387 h 512"/>
                  <a:gd name="T44" fmla="*/ 161 w 481"/>
                  <a:gd name="T45" fmla="*/ 360 h 512"/>
                  <a:gd name="T46" fmla="*/ 27 w 481"/>
                  <a:gd name="T47" fmla="*/ 360 h 512"/>
                  <a:gd name="T48" fmla="*/ 27 w 481"/>
                  <a:gd name="T49" fmla="*/ 493 h 512"/>
                  <a:gd name="T50" fmla="*/ 54 w 481"/>
                  <a:gd name="T51" fmla="*/ 493 h 512"/>
                  <a:gd name="T52" fmla="*/ 54 w 481"/>
                  <a:gd name="T53" fmla="*/ 404 h 512"/>
                  <a:gd name="T54" fmla="*/ 62 w 481"/>
                  <a:gd name="T55" fmla="*/ 414 h 512"/>
                  <a:gd name="T56" fmla="*/ 62 w 481"/>
                  <a:gd name="T57" fmla="*/ 414 h 512"/>
                  <a:gd name="T58" fmla="*/ 241 w 481"/>
                  <a:gd name="T59" fmla="*/ 493 h 512"/>
                  <a:gd name="T60" fmla="*/ 481 w 481"/>
                  <a:gd name="T61" fmla="*/ 253 h 512"/>
                  <a:gd name="T62" fmla="*/ 467 w 481"/>
                  <a:gd name="T63" fmla="*/ 24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1" h="512">
                    <a:moveTo>
                      <a:pt x="440" y="0"/>
                    </a:moveTo>
                    <a:cubicBezTo>
                      <a:pt x="433" y="0"/>
                      <a:pt x="427" y="6"/>
                      <a:pt x="427" y="13"/>
                    </a:cubicBezTo>
                    <a:lnTo>
                      <a:pt x="427" y="103"/>
                    </a:lnTo>
                    <a:cubicBezTo>
                      <a:pt x="424" y="99"/>
                      <a:pt x="422" y="96"/>
                      <a:pt x="419" y="93"/>
                    </a:cubicBezTo>
                    <a:lnTo>
                      <a:pt x="419" y="93"/>
                    </a:lnTo>
                    <a:cubicBezTo>
                      <a:pt x="375" y="44"/>
                      <a:pt x="311" y="13"/>
                      <a:pt x="241" y="13"/>
                    </a:cubicBezTo>
                    <a:cubicBezTo>
                      <a:pt x="108" y="13"/>
                      <a:pt x="1" y="121"/>
                      <a:pt x="1" y="253"/>
                    </a:cubicBezTo>
                    <a:cubicBezTo>
                      <a:pt x="0" y="272"/>
                      <a:pt x="27" y="272"/>
                      <a:pt x="27" y="253"/>
                    </a:cubicBezTo>
                    <a:cubicBezTo>
                      <a:pt x="27" y="136"/>
                      <a:pt x="123" y="40"/>
                      <a:pt x="241" y="40"/>
                    </a:cubicBezTo>
                    <a:cubicBezTo>
                      <a:pt x="304" y="40"/>
                      <a:pt x="360" y="67"/>
                      <a:pt x="399" y="111"/>
                    </a:cubicBezTo>
                    <a:cubicBezTo>
                      <a:pt x="402" y="114"/>
                      <a:pt x="404" y="117"/>
                      <a:pt x="407" y="120"/>
                    </a:cubicBezTo>
                    <a:lnTo>
                      <a:pt x="321" y="120"/>
                    </a:lnTo>
                    <a:cubicBezTo>
                      <a:pt x="303" y="120"/>
                      <a:pt x="303" y="147"/>
                      <a:pt x="321" y="147"/>
                    </a:cubicBezTo>
                    <a:lnTo>
                      <a:pt x="454" y="147"/>
                    </a:lnTo>
                    <a:lnTo>
                      <a:pt x="454" y="13"/>
                    </a:lnTo>
                    <a:cubicBezTo>
                      <a:pt x="454" y="6"/>
                      <a:pt x="448" y="0"/>
                      <a:pt x="440" y="0"/>
                    </a:cubicBezTo>
                    <a:close/>
                    <a:moveTo>
                      <a:pt x="467" y="240"/>
                    </a:moveTo>
                    <a:cubicBezTo>
                      <a:pt x="460" y="240"/>
                      <a:pt x="454" y="246"/>
                      <a:pt x="454" y="253"/>
                    </a:cubicBezTo>
                    <a:cubicBezTo>
                      <a:pt x="454" y="371"/>
                      <a:pt x="359" y="467"/>
                      <a:pt x="241" y="467"/>
                    </a:cubicBezTo>
                    <a:cubicBezTo>
                      <a:pt x="178" y="467"/>
                      <a:pt x="121" y="440"/>
                      <a:pt x="82" y="396"/>
                    </a:cubicBezTo>
                    <a:cubicBezTo>
                      <a:pt x="79" y="393"/>
                      <a:pt x="77" y="390"/>
                      <a:pt x="74" y="387"/>
                    </a:cubicBezTo>
                    <a:lnTo>
                      <a:pt x="161" y="387"/>
                    </a:lnTo>
                    <a:cubicBezTo>
                      <a:pt x="179" y="387"/>
                      <a:pt x="179" y="360"/>
                      <a:pt x="161" y="360"/>
                    </a:cubicBezTo>
                    <a:lnTo>
                      <a:pt x="27" y="360"/>
                    </a:lnTo>
                    <a:lnTo>
                      <a:pt x="27" y="493"/>
                    </a:lnTo>
                    <a:cubicBezTo>
                      <a:pt x="27" y="512"/>
                      <a:pt x="54" y="512"/>
                      <a:pt x="54" y="493"/>
                    </a:cubicBezTo>
                    <a:lnTo>
                      <a:pt x="54" y="404"/>
                    </a:lnTo>
                    <a:cubicBezTo>
                      <a:pt x="57" y="407"/>
                      <a:pt x="59" y="411"/>
                      <a:pt x="62" y="414"/>
                    </a:cubicBezTo>
                    <a:lnTo>
                      <a:pt x="62" y="414"/>
                    </a:lnTo>
                    <a:cubicBezTo>
                      <a:pt x="106" y="463"/>
                      <a:pt x="170" y="493"/>
                      <a:pt x="241" y="493"/>
                    </a:cubicBezTo>
                    <a:cubicBezTo>
                      <a:pt x="373" y="493"/>
                      <a:pt x="481" y="386"/>
                      <a:pt x="481" y="253"/>
                    </a:cubicBezTo>
                    <a:cubicBezTo>
                      <a:pt x="481" y="246"/>
                      <a:pt x="475" y="240"/>
                      <a:pt x="467" y="24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0" name="Bar">
                <a:extLst>
                  <a:ext uri="{FF2B5EF4-FFF2-40B4-BE49-F238E27FC236}">
                    <a16:creationId xmlns:a16="http://schemas.microsoft.com/office/drawing/2014/main" id="{B65CF876-EF3F-4B61-8577-3086D10D4944}"/>
                  </a:ext>
                </a:extLst>
              </p:cNvPr>
              <p:cNvSpPr/>
              <p:nvPr/>
            </p:nvSpPr>
            <p:spPr>
              <a:xfrm>
                <a:off x="4059799" y="1704658"/>
                <a:ext cx="2995200" cy="2957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13E13182-C30C-4E5F-B52A-E2BE8912EF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2937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CCD3C7C9-B2C9-4423-AA4B-C761B3DF44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91335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3" name="Tab" descr="&lt;Tags&gt;&lt;SMARTRESIZEANCHORS&gt;Absolute,Absolute,Absolute,None&lt;/SMARTRESIZEANCHORS&gt;&lt;/Tags&gt;">
                <a:extLst>
                  <a:ext uri="{FF2B5EF4-FFF2-40B4-BE49-F238E27FC236}">
                    <a16:creationId xmlns:a16="http://schemas.microsoft.com/office/drawing/2014/main" id="{100890EF-486D-46B3-9E06-130FA7BF5B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59798" y="1704933"/>
                <a:ext cx="993152" cy="2952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45720" tIns="45720" rIns="4572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50828718-A5CE-4D7E-814D-3D6C4B3EFA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94538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BB95C13E-3794-4914-9CC4-14E187C5B5F1}"/>
                  </a:ext>
                </a:extLst>
              </p:cNvPr>
              <p:cNvGrpSpPr/>
              <p:nvPr/>
            </p:nvGrpSpPr>
            <p:grpSpPr>
              <a:xfrm>
                <a:off x="4152939" y="2056288"/>
                <a:ext cx="958080" cy="271049"/>
                <a:chOff x="229668" y="651840"/>
                <a:chExt cx="958080" cy="271049"/>
              </a:xfrm>
            </p:grpSpPr>
            <p:sp>
              <p:nvSpPr>
                <p:cNvPr id="380" name="사각형: 둥근 모서리 379">
                  <a:extLst>
                    <a:ext uri="{FF2B5EF4-FFF2-40B4-BE49-F238E27FC236}">
                      <a16:creationId xmlns:a16="http://schemas.microsoft.com/office/drawing/2014/main" id="{ED9F30AE-F314-4C58-AFEB-72EA3099E94D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759844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이미지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N</a:t>
                  </a:r>
                </a:p>
              </p:txBody>
            </p:sp>
            <p:grpSp>
              <p:nvGrpSpPr>
                <p:cNvPr id="381" name="Image">
                  <a:extLst>
                    <a:ext uri="{FF2B5EF4-FFF2-40B4-BE49-F238E27FC236}">
                      <a16:creationId xmlns:a16="http://schemas.microsoft.com/office/drawing/2014/main" id="{27331B35-C0B4-4DB0-82FD-02BA79F3AD34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382" name="Border">
                    <a:extLst>
                      <a:ext uri="{FF2B5EF4-FFF2-40B4-BE49-F238E27FC236}">
                        <a16:creationId xmlns:a16="http://schemas.microsoft.com/office/drawing/2014/main" id="{00B341AE-E521-49E5-B94A-4C7D63F17E1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383" name="Line">
                    <a:extLst>
                      <a:ext uri="{FF2B5EF4-FFF2-40B4-BE49-F238E27FC236}">
                        <a16:creationId xmlns:a16="http://schemas.microsoft.com/office/drawing/2014/main" id="{A9CD1319-E172-498D-AC53-F64AA86D90FF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4" name="Line">
                    <a:extLst>
                      <a:ext uri="{FF2B5EF4-FFF2-40B4-BE49-F238E27FC236}">
                        <a16:creationId xmlns:a16="http://schemas.microsoft.com/office/drawing/2014/main" id="{010373DF-633B-4BBB-AC2A-F04661CB578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16" name="그룹 315">
                <a:extLst>
                  <a:ext uri="{FF2B5EF4-FFF2-40B4-BE49-F238E27FC236}">
                    <a16:creationId xmlns:a16="http://schemas.microsoft.com/office/drawing/2014/main" id="{85A13A13-2FE1-482B-840E-04CBFF9499E3}"/>
                  </a:ext>
                </a:extLst>
              </p:cNvPr>
              <p:cNvGrpSpPr/>
              <p:nvPr/>
            </p:nvGrpSpPr>
            <p:grpSpPr>
              <a:xfrm>
                <a:off x="4116499" y="2408891"/>
                <a:ext cx="1937313" cy="204311"/>
                <a:chOff x="7908494" y="2355449"/>
                <a:chExt cx="2392732" cy="204311"/>
              </a:xfrm>
            </p:grpSpPr>
            <p:sp>
              <p:nvSpPr>
                <p:cNvPr id="376" name="사각형: 둥근 모서리 375">
                  <a:extLst>
                    <a:ext uri="{FF2B5EF4-FFF2-40B4-BE49-F238E27FC236}">
                      <a16:creationId xmlns:a16="http://schemas.microsoft.com/office/drawing/2014/main" id="{DBDBD99F-8A69-4EE3-878C-0A67245FE22C}"/>
                    </a:ext>
                  </a:extLst>
                </p:cNvPr>
                <p:cNvSpPr/>
                <p:nvPr/>
              </p:nvSpPr>
              <p:spPr>
                <a:xfrm>
                  <a:off x="7908494" y="2355449"/>
                  <a:ext cx="361441" cy="204311"/>
                </a:xfrm>
                <a:prstGeom prst="round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bg1"/>
                      </a:solidFill>
                      <a:latin typeface="맑은 고딕"/>
                      <a:ea typeface="맑은 고딕" panose="020B0503020000020004" pitchFamily="50" charset="-127"/>
                    </a:rPr>
                    <a:t>전체</a:t>
                  </a:r>
                  <a:endParaRPr kumimoji="1" lang="en-US" altLang="ko-KR" sz="5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7" name="사각형: 둥근 모서리 376">
                  <a:extLst>
                    <a:ext uri="{FF2B5EF4-FFF2-40B4-BE49-F238E27FC236}">
                      <a16:creationId xmlns:a16="http://schemas.microsoft.com/office/drawing/2014/main" id="{84DC0C42-2FFF-4B35-AAEA-1F5C07A7F2AA}"/>
                    </a:ext>
                  </a:extLst>
                </p:cNvPr>
                <p:cNvSpPr/>
                <p:nvPr/>
              </p:nvSpPr>
              <p:spPr>
                <a:xfrm>
                  <a:off x="8321813" y="2355449"/>
                  <a:ext cx="625219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받은 이미지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8" name="사각형: 둥근 모서리 377">
                  <a:extLst>
                    <a:ext uri="{FF2B5EF4-FFF2-40B4-BE49-F238E27FC236}">
                      <a16:creationId xmlns:a16="http://schemas.microsoft.com/office/drawing/2014/main" id="{24B9A952-DBD3-41DC-AD5D-83644EEB6DCD}"/>
                    </a:ext>
                  </a:extLst>
                </p:cNvPr>
                <p:cNvSpPr/>
                <p:nvPr/>
              </p:nvSpPr>
              <p:spPr>
                <a:xfrm>
                  <a:off x="8998909" y="2355449"/>
                  <a:ext cx="625219" cy="204311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보낸 이미지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9" name="사각형: 둥근 모서리 378">
                  <a:extLst>
                    <a:ext uri="{FF2B5EF4-FFF2-40B4-BE49-F238E27FC236}">
                      <a16:creationId xmlns:a16="http://schemas.microsoft.com/office/drawing/2014/main" id="{E4281934-9329-443D-99FF-08263C4F8B84}"/>
                    </a:ext>
                  </a:extLst>
                </p:cNvPr>
                <p:cNvSpPr/>
                <p:nvPr/>
              </p:nvSpPr>
              <p:spPr>
                <a:xfrm>
                  <a:off x="9676007" y="2355449"/>
                  <a:ext cx="625219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rgbClr val="FFFFFF">
                          <a:lumMod val="65000"/>
                        </a:srgbClr>
                      </a:solidFill>
                      <a:latin typeface="맑은 고딕"/>
                      <a:ea typeface="맑은 고딕" panose="020B0503020000020004" pitchFamily="50" charset="-127"/>
                    </a:rPr>
                    <a:t>보낸 이미지</a:t>
                  </a:r>
                  <a:endParaRPr kumimoji="1" lang="en-US" altLang="ko-KR" sz="5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pic>
            <p:nvPicPr>
              <p:cNvPr id="320" name="Picture 4" descr="태극마크 이미지 검색결과">
                <a:extLst>
                  <a:ext uri="{FF2B5EF4-FFF2-40B4-BE49-F238E27FC236}">
                    <a16:creationId xmlns:a16="http://schemas.microsoft.com/office/drawing/2014/main" id="{C3D5C30A-0488-4A52-9E5D-5CE2DB829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4663094" y="2941735"/>
                <a:ext cx="220648" cy="2237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A3EA3AB3-9A1F-4172-AF0F-7A2B26ACA2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2A32E21B-3B85-4E56-ACC0-EA3F75D1CF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23" name="Picture 4" descr="태극마크 이미지 검색결과">
                <a:extLst>
                  <a:ext uri="{FF2B5EF4-FFF2-40B4-BE49-F238E27FC236}">
                    <a16:creationId xmlns:a16="http://schemas.microsoft.com/office/drawing/2014/main" id="{2AA647F0-6E29-44D3-91CE-C0D5CB10A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6100008" y="2941735"/>
                <a:ext cx="220648" cy="223710"/>
              </a:xfrm>
              <a:prstGeom prst="rect">
                <a:avLst/>
              </a:prstGeom>
              <a:noFill/>
              <a:ln>
                <a:solidFill>
                  <a:srgbClr val="888888"/>
                </a:solidFill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D5D916BB-FF6D-4914-BA1C-6FBCFD8626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5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7436CEEA-5E09-4185-8E6F-ED59A6EC59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BDAF8C8-11DD-4932-ABDA-F697559D90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7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F65F980C-E2AC-4430-B23E-32B91B5051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9BD3F5D9-B3C9-4E31-94E0-50121D95C474}"/>
                  </a:ext>
                </a:extLst>
              </p:cNvPr>
              <p:cNvGrpSpPr/>
              <p:nvPr/>
            </p:nvGrpSpPr>
            <p:grpSpPr>
              <a:xfrm>
                <a:off x="527316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71" name="Oval">
                  <a:extLst>
                    <a:ext uri="{FF2B5EF4-FFF2-40B4-BE49-F238E27FC236}">
                      <a16:creationId xmlns:a16="http://schemas.microsoft.com/office/drawing/2014/main" id="{18E2BC16-F0B8-4A3E-B75D-E8C6D78E7FFC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5" name="Accept">
                  <a:extLst>
                    <a:ext uri="{FF2B5EF4-FFF2-40B4-BE49-F238E27FC236}">
                      <a16:creationId xmlns:a16="http://schemas.microsoft.com/office/drawing/2014/main" id="{931C98FE-50E5-45D3-BC1C-7FF82C7B369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0B01BF2F-B112-4123-920E-28A90DEB3EEE}"/>
                  </a:ext>
                </a:extLst>
              </p:cNvPr>
              <p:cNvGrpSpPr/>
              <p:nvPr/>
            </p:nvGrpSpPr>
            <p:grpSpPr>
              <a:xfrm>
                <a:off x="671080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9" name="Oval">
                  <a:extLst>
                    <a:ext uri="{FF2B5EF4-FFF2-40B4-BE49-F238E27FC236}">
                      <a16:creationId xmlns:a16="http://schemas.microsoft.com/office/drawing/2014/main" id="{DD08D866-D88A-4256-AE59-AFE6B087A9E5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0" name="Accept">
                  <a:extLst>
                    <a:ext uri="{FF2B5EF4-FFF2-40B4-BE49-F238E27FC236}">
                      <a16:creationId xmlns:a16="http://schemas.microsoft.com/office/drawing/2014/main" id="{8C60DDF4-8A56-423B-8F34-198D06CA824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2" name="그룹 341">
                <a:extLst>
                  <a:ext uri="{FF2B5EF4-FFF2-40B4-BE49-F238E27FC236}">
                    <a16:creationId xmlns:a16="http://schemas.microsoft.com/office/drawing/2014/main" id="{BD0DFBC3-F51E-4436-86EA-4CB467FCB3CD}"/>
                  </a:ext>
                </a:extLst>
              </p:cNvPr>
              <p:cNvGrpSpPr/>
              <p:nvPr/>
            </p:nvGrpSpPr>
            <p:grpSpPr>
              <a:xfrm>
                <a:off x="6751444" y="242572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7" name="Oval">
                  <a:extLst>
                    <a:ext uri="{FF2B5EF4-FFF2-40B4-BE49-F238E27FC236}">
                      <a16:creationId xmlns:a16="http://schemas.microsoft.com/office/drawing/2014/main" id="{0D05B68C-D785-482B-824E-23663D170289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8" name="Accept">
                  <a:extLst>
                    <a:ext uri="{FF2B5EF4-FFF2-40B4-BE49-F238E27FC236}">
                      <a16:creationId xmlns:a16="http://schemas.microsoft.com/office/drawing/2014/main" id="{DF60DC63-BBDE-4933-AC4A-855D7F2C034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CA8E728B-EC51-4FDD-B314-AC352A5C8748}"/>
                  </a:ext>
                </a:extLst>
              </p:cNvPr>
              <p:cNvGrpSpPr/>
              <p:nvPr/>
            </p:nvGrpSpPr>
            <p:grpSpPr>
              <a:xfrm>
                <a:off x="671080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60" name="Oval">
                  <a:extLst>
                    <a:ext uri="{FF2B5EF4-FFF2-40B4-BE49-F238E27FC236}">
                      <a16:creationId xmlns:a16="http://schemas.microsoft.com/office/drawing/2014/main" id="{7FF46822-FBAE-45D9-B2AC-57C3FDD07DD8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5F5F5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2" name="Accept">
                  <a:extLst>
                    <a:ext uri="{FF2B5EF4-FFF2-40B4-BE49-F238E27FC236}">
                      <a16:creationId xmlns:a16="http://schemas.microsoft.com/office/drawing/2014/main" id="{0A80D157-B3A5-4DE4-BAEB-6C312EBC07B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rgbClr val="5F5F5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416165BD-8218-4A6A-8A59-DA0DEEA9A066}"/>
                  </a:ext>
                </a:extLst>
              </p:cNvPr>
              <p:cNvGrpSpPr/>
              <p:nvPr/>
            </p:nvGrpSpPr>
            <p:grpSpPr>
              <a:xfrm>
                <a:off x="527316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58" name="Oval">
                  <a:extLst>
                    <a:ext uri="{FF2B5EF4-FFF2-40B4-BE49-F238E27FC236}">
                      <a16:creationId xmlns:a16="http://schemas.microsoft.com/office/drawing/2014/main" id="{992B139E-1166-467F-B0FA-574E71572F93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9" name="Accept">
                  <a:extLst>
                    <a:ext uri="{FF2B5EF4-FFF2-40B4-BE49-F238E27FC236}">
                      <a16:creationId xmlns:a16="http://schemas.microsoft.com/office/drawing/2014/main" id="{5FF44317-D40A-4BA1-A213-C88C1799AA6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pic>
            <p:nvPicPr>
              <p:cNvPr id="349" name="그래픽 348" descr="공유">
                <a:extLst>
                  <a:ext uri="{FF2B5EF4-FFF2-40B4-BE49-F238E27FC236}">
                    <a16:creationId xmlns:a16="http://schemas.microsoft.com/office/drawing/2014/main" id="{45E3DB55-D20F-447A-BECC-11C67120DF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3"/>
                  </a:ext>
                </a:extLst>
              </a:blip>
              <a:stretch>
                <a:fillRect/>
              </a:stretch>
            </p:blipFill>
            <p:spPr>
              <a:xfrm>
                <a:off x="5093927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0" name="그래픽 349" descr="쓰레기">
                <a:extLst>
                  <a:ext uri="{FF2B5EF4-FFF2-40B4-BE49-F238E27FC236}">
                    <a16:creationId xmlns:a16="http://schemas.microsoft.com/office/drawing/2014/main" id="{C5363205-B4FF-400C-891E-BB7BA41982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5"/>
                  </a:ext>
                </a:extLst>
              </a:blip>
              <a:stretch>
                <a:fillRect/>
              </a:stretch>
            </p:blipFill>
            <p:spPr>
              <a:xfrm>
                <a:off x="5293643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1" name="그래픽 350" descr="클라우드에서 다운로드">
                <a:extLst>
                  <a:ext uri="{FF2B5EF4-FFF2-40B4-BE49-F238E27FC236}">
                    <a16:creationId xmlns:a16="http://schemas.microsoft.com/office/drawing/2014/main" id="{BDBFDE2A-F06E-434A-A2A3-609DB3FD46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7"/>
                  </a:ext>
                </a:extLst>
              </a:blip>
              <a:stretch>
                <a:fillRect/>
              </a:stretch>
            </p:blipFill>
            <p:spPr>
              <a:xfrm>
                <a:off x="4865074" y="3326467"/>
                <a:ext cx="201938" cy="201938"/>
              </a:xfrm>
              <a:prstGeom prst="rect">
                <a:avLst/>
              </a:prstGeom>
            </p:spPr>
          </p:pic>
          <p:pic>
            <p:nvPicPr>
              <p:cNvPr id="357" name="그래픽 356" descr="클라우드에서 다운로드">
                <a:extLst>
                  <a:ext uri="{FF2B5EF4-FFF2-40B4-BE49-F238E27FC236}">
                    <a16:creationId xmlns:a16="http://schemas.microsoft.com/office/drawing/2014/main" id="{D9017511-550C-4119-B2C2-A2B060495C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9"/>
                  </a:ext>
                </a:extLst>
              </a:blip>
              <a:stretch>
                <a:fillRect/>
              </a:stretch>
            </p:blipFill>
            <p:spPr>
              <a:xfrm>
                <a:off x="6016157" y="6203053"/>
                <a:ext cx="201938" cy="201938"/>
              </a:xfrm>
              <a:prstGeom prst="rect">
                <a:avLst/>
              </a:prstGeom>
            </p:spPr>
          </p:pic>
        </p:grpSp>
      </p:grpSp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7" name="타원 406">
            <a:extLst>
              <a:ext uri="{FF2B5EF4-FFF2-40B4-BE49-F238E27FC236}">
                <a16:creationId xmlns:a16="http://schemas.microsoft.com/office/drawing/2014/main" id="{A5600119-6315-4C74-99B9-38F24E3EEE9E}"/>
              </a:ext>
            </a:extLst>
          </p:cNvPr>
          <p:cNvSpPr>
            <a:spLocks noChangeAspect="1"/>
          </p:cNvSpPr>
          <p:nvPr/>
        </p:nvSpPr>
        <p:spPr>
          <a:xfrm>
            <a:off x="4197225" y="169038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3936830" y="23163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9" name="타원 408">
            <a:extLst>
              <a:ext uri="{FF2B5EF4-FFF2-40B4-BE49-F238E27FC236}">
                <a16:creationId xmlns:a16="http://schemas.microsoft.com/office/drawing/2014/main" id="{3B12E92E-DC9A-4FFD-8DE5-C95DF9DAB484}"/>
              </a:ext>
            </a:extLst>
          </p:cNvPr>
          <p:cNvSpPr>
            <a:spLocks noChangeAspect="1"/>
          </p:cNvSpPr>
          <p:nvPr/>
        </p:nvSpPr>
        <p:spPr>
          <a:xfrm>
            <a:off x="3936830" y="26354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0" name="타원 409">
            <a:extLst>
              <a:ext uri="{FF2B5EF4-FFF2-40B4-BE49-F238E27FC236}">
                <a16:creationId xmlns:a16="http://schemas.microsoft.com/office/drawing/2014/main" id="{268A2390-33F0-4713-A804-7A420475EB4D}"/>
              </a:ext>
            </a:extLst>
          </p:cNvPr>
          <p:cNvSpPr>
            <a:spLocks noChangeAspect="1"/>
          </p:cNvSpPr>
          <p:nvPr/>
        </p:nvSpPr>
        <p:spPr>
          <a:xfrm>
            <a:off x="3936830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1" name="타원 410">
            <a:extLst>
              <a:ext uri="{FF2B5EF4-FFF2-40B4-BE49-F238E27FC236}">
                <a16:creationId xmlns:a16="http://schemas.microsoft.com/office/drawing/2014/main" id="{61311EA3-5FE8-4E16-8CAA-C5236B0C7A3B}"/>
              </a:ext>
            </a:extLst>
          </p:cNvPr>
          <p:cNvSpPr>
            <a:spLocks noChangeAspect="1"/>
          </p:cNvSpPr>
          <p:nvPr/>
        </p:nvSpPr>
        <p:spPr>
          <a:xfrm>
            <a:off x="5826015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2" name="타원 411">
            <a:extLst>
              <a:ext uri="{FF2B5EF4-FFF2-40B4-BE49-F238E27FC236}">
                <a16:creationId xmlns:a16="http://schemas.microsoft.com/office/drawing/2014/main" id="{5A4B5500-2D82-443A-B498-C2606D8AF6BD}"/>
              </a:ext>
            </a:extLst>
          </p:cNvPr>
          <p:cNvSpPr>
            <a:spLocks noChangeAspect="1"/>
          </p:cNvSpPr>
          <p:nvPr/>
        </p:nvSpPr>
        <p:spPr>
          <a:xfrm>
            <a:off x="3936830" y="19968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D4F530C8-B0A0-4628-8E41-8AE61A5123CF}"/>
              </a:ext>
            </a:extLst>
          </p:cNvPr>
          <p:cNvSpPr/>
          <p:nvPr/>
        </p:nvSpPr>
        <p:spPr>
          <a:xfrm>
            <a:off x="4071680" y="2638092"/>
            <a:ext cx="2915717" cy="323649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30089206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동영상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92522875"/>
              </p:ext>
            </p:extLst>
          </p:nvPr>
        </p:nvGraphicFramePr>
        <p:xfrm>
          <a:off x="7572375" y="571500"/>
          <a:ext cx="2200900" cy="350827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아이콘형 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탭별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타이틀 노출 영역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개수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 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받은 동영상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보낸 동영상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동영상이 없는 경우 그 필터는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 동영상 썸네일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오버시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삭제 버튼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체크된 상태로 강조 처리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이미지 개수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extLst>
                <a:ext uri="{96DAC541-7B7A-43D3-8B79-37D633B846F1}">
                  <asvg:svgBlip xmlns:asvg="http://schemas.microsoft.com/office/drawing/2016/SVG/main" r:embed="rId32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AD7DCC3D-886B-484B-871E-A96BC9384030}"/>
              </a:ext>
            </a:extLst>
          </p:cNvPr>
          <p:cNvGrpSpPr/>
          <p:nvPr/>
        </p:nvGrpSpPr>
        <p:grpSpPr>
          <a:xfrm>
            <a:off x="3985580" y="1389348"/>
            <a:ext cx="3095174" cy="5033578"/>
            <a:chOff x="3985580" y="1389348"/>
            <a:chExt cx="3095174" cy="5033578"/>
          </a:xfrm>
        </p:grpSpPr>
        <p:grpSp>
          <p:nvGrpSpPr>
            <p:cNvPr id="290" name="그룹 289">
              <a:extLst>
                <a:ext uri="{FF2B5EF4-FFF2-40B4-BE49-F238E27FC236}">
                  <a16:creationId xmlns:a16="http://schemas.microsoft.com/office/drawing/2014/main" id="{27DF8114-7386-4465-B441-8BBAD53E1516}"/>
                </a:ext>
              </a:extLst>
            </p:cNvPr>
            <p:cNvGrpSpPr/>
            <p:nvPr/>
          </p:nvGrpSpPr>
          <p:grpSpPr>
            <a:xfrm>
              <a:off x="5945848" y="1389348"/>
              <a:ext cx="1055631" cy="216000"/>
              <a:chOff x="6311922" y="1383762"/>
              <a:chExt cx="1055631" cy="216000"/>
            </a:xfrm>
          </p:grpSpPr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B9220904-12AB-48F5-8C09-962C243753D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054482" y="141461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400" name="Oval">
                  <a:extLst>
                    <a:ext uri="{FF2B5EF4-FFF2-40B4-BE49-F238E27FC236}">
                      <a16:creationId xmlns:a16="http://schemas.microsoft.com/office/drawing/2014/main" id="{74EB823E-7FCB-49D2-8F96-2BC94E1C401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1" name="Oval">
                  <a:extLst>
                    <a:ext uri="{FF2B5EF4-FFF2-40B4-BE49-F238E27FC236}">
                      <a16:creationId xmlns:a16="http://schemas.microsoft.com/office/drawing/2014/main" id="{0C9E97FA-143C-49E8-BF4C-0E2AB26B6819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02" name="Oval">
                  <a:extLst>
                    <a:ext uri="{FF2B5EF4-FFF2-40B4-BE49-F238E27FC236}">
                      <a16:creationId xmlns:a16="http://schemas.microsoft.com/office/drawing/2014/main" id="{87C15F1A-7C96-4ACA-9931-CA8652A33E53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96" name="Star">
                <a:extLst>
                  <a:ext uri="{FF2B5EF4-FFF2-40B4-BE49-F238E27FC236}">
                    <a16:creationId xmlns:a16="http://schemas.microsoft.com/office/drawing/2014/main" id="{418339CF-E0B2-46F8-B269-EF9EA7B8394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92147" y="1414619"/>
                <a:ext cx="160852" cy="15428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97" name="그래픽 396" descr="신호음 장치">
                <a:extLst>
                  <a:ext uri="{FF2B5EF4-FFF2-40B4-BE49-F238E27FC236}">
                    <a16:creationId xmlns:a16="http://schemas.microsoft.com/office/drawing/2014/main" id="{CB6625B5-9462-4495-8769-3B75E53FD3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8"/>
                  </a:ext>
                </a:extLst>
              </a:blip>
              <a:stretch>
                <a:fillRect/>
              </a:stretch>
            </p:blipFill>
            <p:spPr>
              <a:xfrm>
                <a:off x="6516231" y="1383762"/>
                <a:ext cx="215999" cy="216000"/>
              </a:xfrm>
              <a:prstGeom prst="rect">
                <a:avLst/>
              </a:prstGeom>
            </p:spPr>
          </p:pic>
          <p:sp>
            <p:nvSpPr>
              <p:cNvPr id="398" name="Hamburger Button">
                <a:extLst>
                  <a:ext uri="{FF2B5EF4-FFF2-40B4-BE49-F238E27FC236}">
                    <a16:creationId xmlns:a16="http://schemas.microsoft.com/office/drawing/2014/main" id="{DFBFDE03-D865-4B3A-82A4-4EB4462FA2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7553" y="1438323"/>
                <a:ext cx="180000" cy="106878"/>
              </a:xfrm>
              <a:custGeom>
                <a:avLst/>
                <a:gdLst>
                  <a:gd name="T0" fmla="*/ 0 w 564"/>
                  <a:gd name="T1" fmla="*/ 0 h 310"/>
                  <a:gd name="T2" fmla="*/ 0 w 564"/>
                  <a:gd name="T3" fmla="*/ 28 h 310"/>
                  <a:gd name="T4" fmla="*/ 564 w 564"/>
                  <a:gd name="T5" fmla="*/ 28 h 310"/>
                  <a:gd name="T6" fmla="*/ 564 w 564"/>
                  <a:gd name="T7" fmla="*/ 0 h 310"/>
                  <a:gd name="T8" fmla="*/ 0 w 564"/>
                  <a:gd name="T9" fmla="*/ 0 h 310"/>
                  <a:gd name="T10" fmla="*/ 0 w 564"/>
                  <a:gd name="T11" fmla="*/ 141 h 310"/>
                  <a:gd name="T12" fmla="*/ 0 w 564"/>
                  <a:gd name="T13" fmla="*/ 169 h 310"/>
                  <a:gd name="T14" fmla="*/ 564 w 564"/>
                  <a:gd name="T15" fmla="*/ 169 h 310"/>
                  <a:gd name="T16" fmla="*/ 564 w 564"/>
                  <a:gd name="T17" fmla="*/ 141 h 310"/>
                  <a:gd name="T18" fmla="*/ 0 w 564"/>
                  <a:gd name="T19" fmla="*/ 141 h 310"/>
                  <a:gd name="T20" fmla="*/ 0 w 564"/>
                  <a:gd name="T21" fmla="*/ 282 h 310"/>
                  <a:gd name="T22" fmla="*/ 0 w 564"/>
                  <a:gd name="T23" fmla="*/ 310 h 310"/>
                  <a:gd name="T24" fmla="*/ 564 w 564"/>
                  <a:gd name="T25" fmla="*/ 310 h 310"/>
                  <a:gd name="T26" fmla="*/ 564 w 564"/>
                  <a:gd name="T27" fmla="*/ 282 h 310"/>
                  <a:gd name="T28" fmla="*/ 0 w 564"/>
                  <a:gd name="T29" fmla="*/ 282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4" h="310">
                    <a:moveTo>
                      <a:pt x="0" y="0"/>
                    </a:moveTo>
                    <a:lnTo>
                      <a:pt x="0" y="28"/>
                    </a:lnTo>
                    <a:lnTo>
                      <a:pt x="564" y="28"/>
                    </a:lnTo>
                    <a:lnTo>
                      <a:pt x="564" y="0"/>
                    </a:lnTo>
                    <a:lnTo>
                      <a:pt x="0" y="0"/>
                    </a:lnTo>
                    <a:close/>
                    <a:moveTo>
                      <a:pt x="0" y="141"/>
                    </a:moveTo>
                    <a:lnTo>
                      <a:pt x="0" y="169"/>
                    </a:lnTo>
                    <a:lnTo>
                      <a:pt x="564" y="169"/>
                    </a:lnTo>
                    <a:lnTo>
                      <a:pt x="564" y="141"/>
                    </a:lnTo>
                    <a:lnTo>
                      <a:pt x="0" y="141"/>
                    </a:lnTo>
                    <a:close/>
                    <a:moveTo>
                      <a:pt x="0" y="282"/>
                    </a:moveTo>
                    <a:lnTo>
                      <a:pt x="0" y="310"/>
                    </a:lnTo>
                    <a:lnTo>
                      <a:pt x="564" y="310"/>
                    </a:lnTo>
                    <a:lnTo>
                      <a:pt x="564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FF0000"/>
              </a:solidFill>
              <a:ln w="0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9" name="Search Icon">
                <a:extLst>
                  <a:ext uri="{FF2B5EF4-FFF2-40B4-BE49-F238E27FC236}">
                    <a16:creationId xmlns:a16="http://schemas.microsoft.com/office/drawing/2014/main" id="{3CA2F711-299F-4EEA-8531-5F663222094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311922" y="1419762"/>
                <a:ext cx="144392" cy="144000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7F7F7F"/>
              </a:solidFill>
              <a:ln w="0">
                <a:solidFill>
                  <a:srgbClr val="7F7F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5C601804-D9BA-4377-8538-9E362CAF9F23}"/>
                </a:ext>
              </a:extLst>
            </p:cNvPr>
            <p:cNvGrpSpPr/>
            <p:nvPr/>
          </p:nvGrpSpPr>
          <p:grpSpPr>
            <a:xfrm>
              <a:off x="3985580" y="1704658"/>
              <a:ext cx="3095174" cy="4718268"/>
              <a:chOff x="3985580" y="1704658"/>
              <a:chExt cx="3095174" cy="4718268"/>
            </a:xfrm>
          </p:grpSpPr>
          <p:grpSp>
            <p:nvGrpSpPr>
              <p:cNvPr id="292" name="Scroll Indicator">
                <a:extLst>
                  <a:ext uri="{FF2B5EF4-FFF2-40B4-BE49-F238E27FC236}">
                    <a16:creationId xmlns:a16="http://schemas.microsoft.com/office/drawing/2014/main" id="{73B6A577-F4D0-4F49-B70C-0EF3626B6F7F}"/>
                  </a:ext>
                </a:extLst>
              </p:cNvPr>
              <p:cNvGrpSpPr/>
              <p:nvPr/>
            </p:nvGrpSpPr>
            <p:grpSpPr>
              <a:xfrm>
                <a:off x="3985580" y="1746423"/>
                <a:ext cx="25400" cy="3816000"/>
                <a:chOff x="892175" y="1261242"/>
                <a:chExt cx="25400" cy="3016250"/>
              </a:xfrm>
            </p:grpSpPr>
            <p:cxnSp>
              <p:nvCxnSpPr>
                <p:cNvPr id="393" name="Track">
                  <a:extLst>
                    <a:ext uri="{FF2B5EF4-FFF2-40B4-BE49-F238E27FC236}">
                      <a16:creationId xmlns:a16="http://schemas.microsoft.com/office/drawing/2014/main" id="{803DA0C5-7AAE-47E0-AD76-53A3C1499FA1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4" name="Thumb">
                  <a:extLst>
                    <a:ext uri="{FF2B5EF4-FFF2-40B4-BE49-F238E27FC236}">
                      <a16:creationId xmlns:a16="http://schemas.microsoft.com/office/drawing/2014/main" id="{959C52C2-3D92-4AAE-A5E4-CC9D1227DCE6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rgbClr val="4D4D4D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6" name="그룹 295">
                <a:extLst>
                  <a:ext uri="{FF2B5EF4-FFF2-40B4-BE49-F238E27FC236}">
                    <a16:creationId xmlns:a16="http://schemas.microsoft.com/office/drawing/2014/main" id="{A800D510-E422-47B6-A2FE-411DDBAD5B66}"/>
                  </a:ext>
                </a:extLst>
              </p:cNvPr>
              <p:cNvGrpSpPr/>
              <p:nvPr/>
            </p:nvGrpSpPr>
            <p:grpSpPr>
              <a:xfrm>
                <a:off x="4059880" y="1705770"/>
                <a:ext cx="2993860" cy="4717156"/>
                <a:chOff x="7166381" y="1705770"/>
                <a:chExt cx="2338922" cy="4717156"/>
              </a:xfrm>
            </p:grpSpPr>
            <p:sp>
              <p:nvSpPr>
                <p:cNvPr id="391" name="Window Body">
                  <a:extLst>
                    <a:ext uri="{FF2B5EF4-FFF2-40B4-BE49-F238E27FC236}">
                      <a16:creationId xmlns:a16="http://schemas.microsoft.com/office/drawing/2014/main" id="{37012A00-A43C-4E3E-B73F-61A5B2B3A8BE}"/>
                    </a:ext>
                  </a:extLst>
                </p:cNvPr>
                <p:cNvSpPr/>
                <p:nvPr/>
              </p:nvSpPr>
              <p:spPr>
                <a:xfrm>
                  <a:off x="7166381" y="2026920"/>
                  <a:ext cx="2338922" cy="4396006"/>
                </a:xfrm>
                <a:prstGeom prst="rect">
                  <a:avLst/>
                </a:prstGeom>
                <a:solidFill>
                  <a:srgbClr val="FFFFFF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2" name="Title Bar">
                  <a:extLst>
                    <a:ext uri="{FF2B5EF4-FFF2-40B4-BE49-F238E27FC236}">
                      <a16:creationId xmlns:a16="http://schemas.microsoft.com/office/drawing/2014/main" id="{93F4A8F0-1D3A-4FAA-9A2E-3658E971B7C9}"/>
                    </a:ext>
                  </a:extLst>
                </p:cNvPr>
                <p:cNvSpPr/>
                <p:nvPr/>
              </p:nvSpPr>
              <p:spPr>
                <a:xfrm>
                  <a:off x="7166381" y="1705770"/>
                  <a:ext cx="2338922" cy="295750"/>
                </a:xfrm>
                <a:prstGeom prst="rect">
                  <a:avLst/>
                </a:prstGeom>
                <a:solidFill>
                  <a:schemeClr val="bg1"/>
                </a:solidFill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22860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297" name="그룹 296">
                <a:extLst>
                  <a:ext uri="{FF2B5EF4-FFF2-40B4-BE49-F238E27FC236}">
                    <a16:creationId xmlns:a16="http://schemas.microsoft.com/office/drawing/2014/main" id="{08A2B2A0-4172-4E52-9699-675CF8D4D6D7}"/>
                  </a:ext>
                </a:extLst>
              </p:cNvPr>
              <p:cNvGrpSpPr/>
              <p:nvPr/>
            </p:nvGrpSpPr>
            <p:grpSpPr>
              <a:xfrm>
                <a:off x="6755024" y="5956290"/>
                <a:ext cx="325730" cy="228769"/>
                <a:chOff x="9438848" y="5222233"/>
                <a:chExt cx="325730" cy="228769"/>
              </a:xfrm>
            </p:grpSpPr>
            <p:sp>
              <p:nvSpPr>
                <p:cNvPr id="389" name="Arrow Up">
                  <a:extLst>
                    <a:ext uri="{FF2B5EF4-FFF2-40B4-BE49-F238E27FC236}">
                      <a16:creationId xmlns:a16="http://schemas.microsoft.com/office/drawing/2014/main" id="{E4C1A7E9-A176-48FE-BE54-7D7495C9B2D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566886" y="5222233"/>
                  <a:ext cx="72000" cy="100233"/>
                </a:xfrm>
                <a:custGeom>
                  <a:avLst/>
                  <a:gdLst>
                    <a:gd name="T0" fmla="*/ 167 w 335"/>
                    <a:gd name="T1" fmla="*/ 0 h 463"/>
                    <a:gd name="T2" fmla="*/ 13 w 335"/>
                    <a:gd name="T3" fmla="*/ 155 h 463"/>
                    <a:gd name="T4" fmla="*/ 32 w 335"/>
                    <a:gd name="T5" fmla="*/ 174 h 463"/>
                    <a:gd name="T6" fmla="*/ 154 w 335"/>
                    <a:gd name="T7" fmla="*/ 51 h 463"/>
                    <a:gd name="T8" fmla="*/ 154 w 335"/>
                    <a:gd name="T9" fmla="*/ 445 h 463"/>
                    <a:gd name="T10" fmla="*/ 181 w 335"/>
                    <a:gd name="T11" fmla="*/ 445 h 463"/>
                    <a:gd name="T12" fmla="*/ 181 w 335"/>
                    <a:gd name="T13" fmla="*/ 51 h 463"/>
                    <a:gd name="T14" fmla="*/ 303 w 335"/>
                    <a:gd name="T15" fmla="*/ 174 h 463"/>
                    <a:gd name="T16" fmla="*/ 322 w 335"/>
                    <a:gd name="T17" fmla="*/ 155 h 463"/>
                    <a:gd name="T18" fmla="*/ 167 w 335"/>
                    <a:gd name="T19" fmla="*/ 0 h 4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35" h="463">
                      <a:moveTo>
                        <a:pt x="167" y="0"/>
                      </a:moveTo>
                      <a:lnTo>
                        <a:pt x="13" y="155"/>
                      </a:lnTo>
                      <a:cubicBezTo>
                        <a:pt x="0" y="168"/>
                        <a:pt x="19" y="187"/>
                        <a:pt x="32" y="174"/>
                      </a:cubicBezTo>
                      <a:lnTo>
                        <a:pt x="154" y="51"/>
                      </a:lnTo>
                      <a:lnTo>
                        <a:pt x="154" y="445"/>
                      </a:lnTo>
                      <a:cubicBezTo>
                        <a:pt x="154" y="463"/>
                        <a:pt x="181" y="463"/>
                        <a:pt x="181" y="445"/>
                      </a:cubicBezTo>
                      <a:lnTo>
                        <a:pt x="181" y="51"/>
                      </a:lnTo>
                      <a:lnTo>
                        <a:pt x="303" y="174"/>
                      </a:lnTo>
                      <a:cubicBezTo>
                        <a:pt x="316" y="187"/>
                        <a:pt x="335" y="168"/>
                        <a:pt x="322" y="155"/>
                      </a:cubicBezTo>
                      <a:lnTo>
                        <a:pt x="167" y="0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90" name="직사각형 389">
                  <a:extLst>
                    <a:ext uri="{FF2B5EF4-FFF2-40B4-BE49-F238E27FC236}">
                      <a16:creationId xmlns:a16="http://schemas.microsoft.com/office/drawing/2014/main" id="{F3B7062E-BB35-4925-A14C-5E6105B61F98}"/>
                    </a:ext>
                  </a:extLst>
                </p:cNvPr>
                <p:cNvSpPr/>
                <p:nvPr/>
              </p:nvSpPr>
              <p:spPr>
                <a:xfrm>
                  <a:off x="9438848" y="5266336"/>
                  <a:ext cx="325730" cy="18466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kumimoji="1" lang="en-US" altLang="ko-KR" sz="600" b="1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Top</a:t>
                  </a:r>
                  <a:endParaRPr lang="ko-KR" altLang="en-US" sz="1000" dirty="0">
                    <a:solidFill>
                      <a:schemeClr val="bg1">
                        <a:lumMod val="50000"/>
                      </a:schemeClr>
                    </a:solidFill>
                  </a:endParaRPr>
                </a:p>
              </p:txBody>
            </p:sp>
          </p:grpSp>
          <p:sp>
            <p:nvSpPr>
              <p:cNvPr id="298" name="Password Box">
                <a:extLst>
                  <a:ext uri="{FF2B5EF4-FFF2-40B4-BE49-F238E27FC236}">
                    <a16:creationId xmlns:a16="http://schemas.microsoft.com/office/drawing/2014/main" id="{4166C192-C74A-419B-A1D4-862317BC0152}"/>
                  </a:ext>
                </a:extLst>
              </p:cNvPr>
              <p:cNvSpPr/>
              <p:nvPr/>
            </p:nvSpPr>
            <p:spPr>
              <a:xfrm>
                <a:off x="4104923" y="5907970"/>
                <a:ext cx="2700000" cy="230400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>
                        <a:lumMod val="85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더보기</a:t>
                </a:r>
                <a:endParaRPr lang="en-US" sz="700" b="1" noProof="1">
                  <a:solidFill>
                    <a:schemeClr val="bg1">
                      <a:lumMod val="8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99" name="직사각형 298">
                <a:extLst>
                  <a:ext uri="{FF2B5EF4-FFF2-40B4-BE49-F238E27FC236}">
                    <a16:creationId xmlns:a16="http://schemas.microsoft.com/office/drawing/2014/main" id="{3BE51B76-D660-485C-B9C2-AB943019C48A}"/>
                  </a:ext>
                </a:extLst>
              </p:cNvPr>
              <p:cNvSpPr/>
              <p:nvPr/>
            </p:nvSpPr>
            <p:spPr>
              <a:xfrm>
                <a:off x="4060444" y="6195406"/>
                <a:ext cx="607859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8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N</a:t>
                </a: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개 선택</a:t>
                </a:r>
                <a:endPara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00" name="그래픽 299" descr="열린 폴더">
                <a:extLst>
                  <a:ext uri="{FF2B5EF4-FFF2-40B4-BE49-F238E27FC236}">
                    <a16:creationId xmlns:a16="http://schemas.microsoft.com/office/drawing/2014/main" id="{3CC8956B-6A6D-47A3-998D-38AD134FE9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0"/>
                  </a:ext>
                </a:extLst>
              </a:blip>
              <a:stretch>
                <a:fillRect/>
              </a:stretch>
            </p:blipFill>
            <p:spPr>
              <a:xfrm>
                <a:off x="6788587" y="6195128"/>
                <a:ext cx="216000" cy="216000"/>
              </a:xfrm>
              <a:prstGeom prst="rect">
                <a:avLst/>
              </a:prstGeom>
            </p:spPr>
          </p:pic>
          <p:grpSp>
            <p:nvGrpSpPr>
              <p:cNvPr id="301" name="그룹 300">
                <a:extLst>
                  <a:ext uri="{FF2B5EF4-FFF2-40B4-BE49-F238E27FC236}">
                    <a16:creationId xmlns:a16="http://schemas.microsoft.com/office/drawing/2014/main" id="{A8A61C09-53DA-4B88-BCD2-1695BFAE049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288409" y="6216728"/>
                <a:ext cx="365482" cy="172800"/>
                <a:chOff x="7109462" y="2337526"/>
                <a:chExt cx="304569" cy="144000"/>
              </a:xfrm>
            </p:grpSpPr>
            <p:pic>
              <p:nvPicPr>
                <p:cNvPr id="387" name="그래픽 386" descr="공유">
                  <a:extLst>
                    <a:ext uri="{FF2B5EF4-FFF2-40B4-BE49-F238E27FC236}">
                      <a16:creationId xmlns:a16="http://schemas.microsoft.com/office/drawing/2014/main" id="{CCD623A0-7FB7-4541-8242-1BBA5160FE0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109462" y="2337526"/>
                  <a:ext cx="144000" cy="144000"/>
                </a:xfrm>
                <a:prstGeom prst="rect">
                  <a:avLst/>
                </a:prstGeom>
              </p:spPr>
            </p:pic>
            <p:pic>
              <p:nvPicPr>
                <p:cNvPr id="388" name="그래픽 387" descr="쓰레기">
                  <a:extLst>
                    <a:ext uri="{FF2B5EF4-FFF2-40B4-BE49-F238E27FC236}">
                      <a16:creationId xmlns:a16="http://schemas.microsoft.com/office/drawing/2014/main" id="{705F9A97-AA8C-457D-98D7-DE23FD56A4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270031" y="2337526"/>
                  <a:ext cx="144000" cy="144000"/>
                </a:xfrm>
                <a:prstGeom prst="rect">
                  <a:avLst/>
                </a:prstGeom>
              </p:spPr>
            </p:pic>
          </p:grpSp>
          <p:cxnSp>
            <p:nvCxnSpPr>
              <p:cNvPr id="302" name="Line">
                <a:extLst>
                  <a:ext uri="{FF2B5EF4-FFF2-40B4-BE49-F238E27FC236}">
                    <a16:creationId xmlns:a16="http://schemas.microsoft.com/office/drawing/2014/main" id="{70AFA209-43C2-4316-9D64-9AA1706274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98985" y="6181768"/>
                <a:ext cx="2948817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Separator 1" descr="&lt;Tags&gt;&lt;SMARTRESIZEANCHORS&gt;Absolute,None,Absolute,None&lt;/SMARTRESIZEANCHORS&gt;&lt;/Tags&gt;">
                <a:extLst>
                  <a:ext uri="{FF2B5EF4-FFF2-40B4-BE49-F238E27FC236}">
                    <a16:creationId xmlns:a16="http://schemas.microsoft.com/office/drawing/2014/main" id="{209786FF-B1BB-4138-95C3-3360E78BE7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19715" y="6213468"/>
                <a:ext cx="0" cy="193772"/>
              </a:xfrm>
              <a:prstGeom prst="lin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grpSp>
            <p:nvGrpSpPr>
              <p:cNvPr id="304" name="Scroll Indicator">
                <a:extLst>
                  <a:ext uri="{FF2B5EF4-FFF2-40B4-BE49-F238E27FC236}">
                    <a16:creationId xmlns:a16="http://schemas.microsoft.com/office/drawing/2014/main" id="{BD6168D8-1A0B-4586-B032-592AC8D13179}"/>
                  </a:ext>
                </a:extLst>
              </p:cNvPr>
              <p:cNvGrpSpPr/>
              <p:nvPr/>
            </p:nvGrpSpPr>
            <p:grpSpPr>
              <a:xfrm>
                <a:off x="6996221" y="2061668"/>
                <a:ext cx="25400" cy="4032000"/>
                <a:chOff x="892175" y="1261242"/>
                <a:chExt cx="25400" cy="3016250"/>
              </a:xfrm>
            </p:grpSpPr>
            <p:cxnSp>
              <p:nvCxnSpPr>
                <p:cNvPr id="385" name="Track">
                  <a:extLst>
                    <a:ext uri="{FF2B5EF4-FFF2-40B4-BE49-F238E27FC236}">
                      <a16:creationId xmlns:a16="http://schemas.microsoft.com/office/drawing/2014/main" id="{CBCF93B0-45AC-4A1A-BC89-6A7C25F3668A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6" name="Thumb">
                  <a:extLst>
                    <a:ext uri="{FF2B5EF4-FFF2-40B4-BE49-F238E27FC236}">
                      <a16:creationId xmlns:a16="http://schemas.microsoft.com/office/drawing/2014/main" id="{BA05783B-A775-48BA-B962-2464474E8DD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08" name="Password Box">
                <a:extLst>
                  <a:ext uri="{FF2B5EF4-FFF2-40B4-BE49-F238E27FC236}">
                    <a16:creationId xmlns:a16="http://schemas.microsoft.com/office/drawing/2014/main" id="{6A9A035C-C253-41E3-BED1-514214E55825}"/>
                  </a:ext>
                </a:extLst>
              </p:cNvPr>
              <p:cNvSpPr/>
              <p:nvPr/>
            </p:nvSpPr>
            <p:spPr>
              <a:xfrm>
                <a:off x="4098996" y="2058414"/>
                <a:ext cx="2916000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9" name="Update">
                <a:extLst>
                  <a:ext uri="{FF2B5EF4-FFF2-40B4-BE49-F238E27FC236}">
                    <a16:creationId xmlns:a16="http://schemas.microsoft.com/office/drawing/2014/main" id="{546EBD56-9D8F-40F1-B397-A8295F8E1D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821544" y="2115667"/>
                <a:ext cx="142654" cy="152290"/>
              </a:xfrm>
              <a:custGeom>
                <a:avLst/>
                <a:gdLst>
                  <a:gd name="T0" fmla="*/ 440 w 481"/>
                  <a:gd name="T1" fmla="*/ 0 h 512"/>
                  <a:gd name="T2" fmla="*/ 427 w 481"/>
                  <a:gd name="T3" fmla="*/ 13 h 512"/>
                  <a:gd name="T4" fmla="*/ 427 w 481"/>
                  <a:gd name="T5" fmla="*/ 103 h 512"/>
                  <a:gd name="T6" fmla="*/ 419 w 481"/>
                  <a:gd name="T7" fmla="*/ 93 h 512"/>
                  <a:gd name="T8" fmla="*/ 419 w 481"/>
                  <a:gd name="T9" fmla="*/ 93 h 512"/>
                  <a:gd name="T10" fmla="*/ 241 w 481"/>
                  <a:gd name="T11" fmla="*/ 13 h 512"/>
                  <a:gd name="T12" fmla="*/ 1 w 481"/>
                  <a:gd name="T13" fmla="*/ 253 h 512"/>
                  <a:gd name="T14" fmla="*/ 27 w 481"/>
                  <a:gd name="T15" fmla="*/ 253 h 512"/>
                  <a:gd name="T16" fmla="*/ 241 w 481"/>
                  <a:gd name="T17" fmla="*/ 40 h 512"/>
                  <a:gd name="T18" fmla="*/ 399 w 481"/>
                  <a:gd name="T19" fmla="*/ 111 h 512"/>
                  <a:gd name="T20" fmla="*/ 407 w 481"/>
                  <a:gd name="T21" fmla="*/ 120 h 512"/>
                  <a:gd name="T22" fmla="*/ 321 w 481"/>
                  <a:gd name="T23" fmla="*/ 120 h 512"/>
                  <a:gd name="T24" fmla="*/ 321 w 481"/>
                  <a:gd name="T25" fmla="*/ 147 h 512"/>
                  <a:gd name="T26" fmla="*/ 454 w 481"/>
                  <a:gd name="T27" fmla="*/ 147 h 512"/>
                  <a:gd name="T28" fmla="*/ 454 w 481"/>
                  <a:gd name="T29" fmla="*/ 13 h 512"/>
                  <a:gd name="T30" fmla="*/ 440 w 481"/>
                  <a:gd name="T31" fmla="*/ 0 h 512"/>
                  <a:gd name="T32" fmla="*/ 467 w 481"/>
                  <a:gd name="T33" fmla="*/ 240 h 512"/>
                  <a:gd name="T34" fmla="*/ 454 w 481"/>
                  <a:gd name="T35" fmla="*/ 253 h 512"/>
                  <a:gd name="T36" fmla="*/ 241 w 481"/>
                  <a:gd name="T37" fmla="*/ 467 h 512"/>
                  <a:gd name="T38" fmla="*/ 82 w 481"/>
                  <a:gd name="T39" fmla="*/ 396 h 512"/>
                  <a:gd name="T40" fmla="*/ 74 w 481"/>
                  <a:gd name="T41" fmla="*/ 387 h 512"/>
                  <a:gd name="T42" fmla="*/ 161 w 481"/>
                  <a:gd name="T43" fmla="*/ 387 h 512"/>
                  <a:gd name="T44" fmla="*/ 161 w 481"/>
                  <a:gd name="T45" fmla="*/ 360 h 512"/>
                  <a:gd name="T46" fmla="*/ 27 w 481"/>
                  <a:gd name="T47" fmla="*/ 360 h 512"/>
                  <a:gd name="T48" fmla="*/ 27 w 481"/>
                  <a:gd name="T49" fmla="*/ 493 h 512"/>
                  <a:gd name="T50" fmla="*/ 54 w 481"/>
                  <a:gd name="T51" fmla="*/ 493 h 512"/>
                  <a:gd name="T52" fmla="*/ 54 w 481"/>
                  <a:gd name="T53" fmla="*/ 404 h 512"/>
                  <a:gd name="T54" fmla="*/ 62 w 481"/>
                  <a:gd name="T55" fmla="*/ 414 h 512"/>
                  <a:gd name="T56" fmla="*/ 62 w 481"/>
                  <a:gd name="T57" fmla="*/ 414 h 512"/>
                  <a:gd name="T58" fmla="*/ 241 w 481"/>
                  <a:gd name="T59" fmla="*/ 493 h 512"/>
                  <a:gd name="T60" fmla="*/ 481 w 481"/>
                  <a:gd name="T61" fmla="*/ 253 h 512"/>
                  <a:gd name="T62" fmla="*/ 467 w 481"/>
                  <a:gd name="T63" fmla="*/ 24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1" h="512">
                    <a:moveTo>
                      <a:pt x="440" y="0"/>
                    </a:moveTo>
                    <a:cubicBezTo>
                      <a:pt x="433" y="0"/>
                      <a:pt x="427" y="6"/>
                      <a:pt x="427" y="13"/>
                    </a:cubicBezTo>
                    <a:lnTo>
                      <a:pt x="427" y="103"/>
                    </a:lnTo>
                    <a:cubicBezTo>
                      <a:pt x="424" y="99"/>
                      <a:pt x="422" y="96"/>
                      <a:pt x="419" y="93"/>
                    </a:cubicBezTo>
                    <a:lnTo>
                      <a:pt x="419" y="93"/>
                    </a:lnTo>
                    <a:cubicBezTo>
                      <a:pt x="375" y="44"/>
                      <a:pt x="311" y="13"/>
                      <a:pt x="241" y="13"/>
                    </a:cubicBezTo>
                    <a:cubicBezTo>
                      <a:pt x="108" y="13"/>
                      <a:pt x="1" y="121"/>
                      <a:pt x="1" y="253"/>
                    </a:cubicBezTo>
                    <a:cubicBezTo>
                      <a:pt x="0" y="272"/>
                      <a:pt x="27" y="272"/>
                      <a:pt x="27" y="253"/>
                    </a:cubicBezTo>
                    <a:cubicBezTo>
                      <a:pt x="27" y="136"/>
                      <a:pt x="123" y="40"/>
                      <a:pt x="241" y="40"/>
                    </a:cubicBezTo>
                    <a:cubicBezTo>
                      <a:pt x="304" y="40"/>
                      <a:pt x="360" y="67"/>
                      <a:pt x="399" y="111"/>
                    </a:cubicBezTo>
                    <a:cubicBezTo>
                      <a:pt x="402" y="114"/>
                      <a:pt x="404" y="117"/>
                      <a:pt x="407" y="120"/>
                    </a:cubicBezTo>
                    <a:lnTo>
                      <a:pt x="321" y="120"/>
                    </a:lnTo>
                    <a:cubicBezTo>
                      <a:pt x="303" y="120"/>
                      <a:pt x="303" y="147"/>
                      <a:pt x="321" y="147"/>
                    </a:cubicBezTo>
                    <a:lnTo>
                      <a:pt x="454" y="147"/>
                    </a:lnTo>
                    <a:lnTo>
                      <a:pt x="454" y="13"/>
                    </a:lnTo>
                    <a:cubicBezTo>
                      <a:pt x="454" y="6"/>
                      <a:pt x="448" y="0"/>
                      <a:pt x="440" y="0"/>
                    </a:cubicBezTo>
                    <a:close/>
                    <a:moveTo>
                      <a:pt x="467" y="240"/>
                    </a:moveTo>
                    <a:cubicBezTo>
                      <a:pt x="460" y="240"/>
                      <a:pt x="454" y="246"/>
                      <a:pt x="454" y="253"/>
                    </a:cubicBezTo>
                    <a:cubicBezTo>
                      <a:pt x="454" y="371"/>
                      <a:pt x="359" y="467"/>
                      <a:pt x="241" y="467"/>
                    </a:cubicBezTo>
                    <a:cubicBezTo>
                      <a:pt x="178" y="467"/>
                      <a:pt x="121" y="440"/>
                      <a:pt x="82" y="396"/>
                    </a:cubicBezTo>
                    <a:cubicBezTo>
                      <a:pt x="79" y="393"/>
                      <a:pt x="77" y="390"/>
                      <a:pt x="74" y="387"/>
                    </a:cubicBezTo>
                    <a:lnTo>
                      <a:pt x="161" y="387"/>
                    </a:lnTo>
                    <a:cubicBezTo>
                      <a:pt x="179" y="387"/>
                      <a:pt x="179" y="360"/>
                      <a:pt x="161" y="360"/>
                    </a:cubicBezTo>
                    <a:lnTo>
                      <a:pt x="27" y="360"/>
                    </a:lnTo>
                    <a:lnTo>
                      <a:pt x="27" y="493"/>
                    </a:lnTo>
                    <a:cubicBezTo>
                      <a:pt x="27" y="512"/>
                      <a:pt x="54" y="512"/>
                      <a:pt x="54" y="493"/>
                    </a:cubicBezTo>
                    <a:lnTo>
                      <a:pt x="54" y="404"/>
                    </a:lnTo>
                    <a:cubicBezTo>
                      <a:pt x="57" y="407"/>
                      <a:pt x="59" y="411"/>
                      <a:pt x="62" y="414"/>
                    </a:cubicBezTo>
                    <a:lnTo>
                      <a:pt x="62" y="414"/>
                    </a:lnTo>
                    <a:cubicBezTo>
                      <a:pt x="106" y="463"/>
                      <a:pt x="170" y="493"/>
                      <a:pt x="241" y="493"/>
                    </a:cubicBezTo>
                    <a:cubicBezTo>
                      <a:pt x="373" y="493"/>
                      <a:pt x="481" y="386"/>
                      <a:pt x="481" y="253"/>
                    </a:cubicBezTo>
                    <a:cubicBezTo>
                      <a:pt x="481" y="246"/>
                      <a:pt x="475" y="240"/>
                      <a:pt x="467" y="240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0" name="Bar">
                <a:extLst>
                  <a:ext uri="{FF2B5EF4-FFF2-40B4-BE49-F238E27FC236}">
                    <a16:creationId xmlns:a16="http://schemas.microsoft.com/office/drawing/2014/main" id="{B65CF876-EF3F-4B61-8577-3086D10D4944}"/>
                  </a:ext>
                </a:extLst>
              </p:cNvPr>
              <p:cNvSpPr/>
              <p:nvPr/>
            </p:nvSpPr>
            <p:spPr>
              <a:xfrm>
                <a:off x="4059799" y="1704658"/>
                <a:ext cx="2995200" cy="295750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13E13182-C30C-4E5F-B52A-E2BE8912EF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2937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CCD3C7C9-B2C9-4423-AA4B-C761B3DF44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91335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1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50828718-A5CE-4D7E-814D-3D6C4B3EFA5B}"/>
                  </a:ext>
                </a:extLst>
              </p:cNvPr>
              <p:cNvSpPr>
                <a:spLocks noEditPoints="1"/>
              </p:cNvSpPr>
              <p:nvPr>
                <p:custDataLst>
                  <p:tags r:id="rId6"/>
                </p:custDataLst>
              </p:nvPr>
            </p:nvSpPr>
            <p:spPr bwMode="auto">
              <a:xfrm>
                <a:off x="4294538" y="1750956"/>
                <a:ext cx="528925" cy="203154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rgbClr val="AAAAAA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</a:p>
            </p:txBody>
          </p:sp>
          <p:grpSp>
            <p:nvGrpSpPr>
              <p:cNvPr id="315" name="그룹 314">
                <a:extLst>
                  <a:ext uri="{FF2B5EF4-FFF2-40B4-BE49-F238E27FC236}">
                    <a16:creationId xmlns:a16="http://schemas.microsoft.com/office/drawing/2014/main" id="{BB95C13E-3794-4914-9CC4-14E187C5B5F1}"/>
                  </a:ext>
                </a:extLst>
              </p:cNvPr>
              <p:cNvGrpSpPr/>
              <p:nvPr/>
            </p:nvGrpSpPr>
            <p:grpSpPr>
              <a:xfrm>
                <a:off x="4152939" y="2056288"/>
                <a:ext cx="958080" cy="271049"/>
                <a:chOff x="229668" y="651840"/>
                <a:chExt cx="958080" cy="271049"/>
              </a:xfrm>
            </p:grpSpPr>
            <p:sp>
              <p:nvSpPr>
                <p:cNvPr id="380" name="사각형: 둥근 모서리 379">
                  <a:extLst>
                    <a:ext uri="{FF2B5EF4-FFF2-40B4-BE49-F238E27FC236}">
                      <a16:creationId xmlns:a16="http://schemas.microsoft.com/office/drawing/2014/main" id="{ED9F30AE-F314-4C58-AFEB-72EA3099E94D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759844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동영상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N</a:t>
                  </a:r>
                </a:p>
              </p:txBody>
            </p:sp>
            <p:grpSp>
              <p:nvGrpSpPr>
                <p:cNvPr id="381" name="Image">
                  <a:extLst>
                    <a:ext uri="{FF2B5EF4-FFF2-40B4-BE49-F238E27FC236}">
                      <a16:creationId xmlns:a16="http://schemas.microsoft.com/office/drawing/2014/main" id="{27331B35-C0B4-4DB0-82FD-02BA79F3AD34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382" name="Border">
                    <a:extLst>
                      <a:ext uri="{FF2B5EF4-FFF2-40B4-BE49-F238E27FC236}">
                        <a16:creationId xmlns:a16="http://schemas.microsoft.com/office/drawing/2014/main" id="{00B341AE-E521-49E5-B94A-4C7D63F17E1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383" name="Line">
                    <a:extLst>
                      <a:ext uri="{FF2B5EF4-FFF2-40B4-BE49-F238E27FC236}">
                        <a16:creationId xmlns:a16="http://schemas.microsoft.com/office/drawing/2014/main" id="{A9CD1319-E172-498D-AC53-F64AA86D90FF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4" name="Line">
                    <a:extLst>
                      <a:ext uri="{FF2B5EF4-FFF2-40B4-BE49-F238E27FC236}">
                        <a16:creationId xmlns:a16="http://schemas.microsoft.com/office/drawing/2014/main" id="{010373DF-633B-4BBB-AC2A-F04661CB578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316" name="그룹 315">
                <a:extLst>
                  <a:ext uri="{FF2B5EF4-FFF2-40B4-BE49-F238E27FC236}">
                    <a16:creationId xmlns:a16="http://schemas.microsoft.com/office/drawing/2014/main" id="{85A13A13-2FE1-482B-840E-04CBFF9499E3}"/>
                  </a:ext>
                </a:extLst>
              </p:cNvPr>
              <p:cNvGrpSpPr/>
              <p:nvPr/>
            </p:nvGrpSpPr>
            <p:grpSpPr>
              <a:xfrm>
                <a:off x="4116498" y="2408891"/>
                <a:ext cx="1991179" cy="204311"/>
                <a:chOff x="7908494" y="2355449"/>
                <a:chExt cx="2459261" cy="204311"/>
              </a:xfrm>
            </p:grpSpPr>
            <p:sp>
              <p:nvSpPr>
                <p:cNvPr id="376" name="사각형: 둥근 모서리 375">
                  <a:extLst>
                    <a:ext uri="{FF2B5EF4-FFF2-40B4-BE49-F238E27FC236}">
                      <a16:creationId xmlns:a16="http://schemas.microsoft.com/office/drawing/2014/main" id="{DBDBD99F-8A69-4EE3-878C-0A67245FE22C}"/>
                    </a:ext>
                  </a:extLst>
                </p:cNvPr>
                <p:cNvSpPr/>
                <p:nvPr/>
              </p:nvSpPr>
              <p:spPr>
                <a:xfrm>
                  <a:off x="7908494" y="2355449"/>
                  <a:ext cx="361441" cy="204311"/>
                </a:xfrm>
                <a:prstGeom prst="round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bg1"/>
                      </a:solidFill>
                      <a:latin typeface="맑은 고딕"/>
                      <a:ea typeface="맑은 고딕" panose="020B0503020000020004" pitchFamily="50" charset="-127"/>
                    </a:rPr>
                    <a:t>전체</a:t>
                  </a:r>
                  <a:endParaRPr kumimoji="1" lang="en-US" altLang="ko-KR" sz="5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7" name="사각형: 둥근 모서리 376">
                  <a:extLst>
                    <a:ext uri="{FF2B5EF4-FFF2-40B4-BE49-F238E27FC236}">
                      <a16:creationId xmlns:a16="http://schemas.microsoft.com/office/drawing/2014/main" id="{84DC0C42-2FFF-4B35-AAEA-1F5C07A7F2AA}"/>
                    </a:ext>
                  </a:extLst>
                </p:cNvPr>
                <p:cNvSpPr/>
                <p:nvPr/>
              </p:nvSpPr>
              <p:spPr>
                <a:xfrm>
                  <a:off x="8255285" y="2355449"/>
                  <a:ext cx="758275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받은 동영상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8" name="사각형: 둥근 모서리 377">
                  <a:extLst>
                    <a:ext uri="{FF2B5EF4-FFF2-40B4-BE49-F238E27FC236}">
                      <a16:creationId xmlns:a16="http://schemas.microsoft.com/office/drawing/2014/main" id="{24B9A952-DBD3-41DC-AD5D-83644EEB6DCD}"/>
                    </a:ext>
                  </a:extLst>
                </p:cNvPr>
                <p:cNvSpPr/>
                <p:nvPr/>
              </p:nvSpPr>
              <p:spPr>
                <a:xfrm>
                  <a:off x="8932382" y="2355449"/>
                  <a:ext cx="758275" cy="204311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chemeClr val="tx1"/>
                      </a:solidFill>
                      <a:latin typeface="맑은 고딕"/>
                      <a:ea typeface="맑은 고딕" panose="020B0503020000020004" pitchFamily="50" charset="-127"/>
                    </a:rPr>
                    <a:t>보낸 동영상</a:t>
                  </a:r>
                  <a:endParaRPr kumimoji="1" lang="en-US" altLang="ko-KR" sz="5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9" name="사각형: 둥근 모서리 378">
                  <a:extLst>
                    <a:ext uri="{FF2B5EF4-FFF2-40B4-BE49-F238E27FC236}">
                      <a16:creationId xmlns:a16="http://schemas.microsoft.com/office/drawing/2014/main" id="{E4281934-9329-443D-99FF-08263C4F8B84}"/>
                    </a:ext>
                  </a:extLst>
                </p:cNvPr>
                <p:cNvSpPr/>
                <p:nvPr/>
              </p:nvSpPr>
              <p:spPr>
                <a:xfrm>
                  <a:off x="9609480" y="2355449"/>
                  <a:ext cx="758275" cy="204311"/>
                </a:xfrm>
                <a:prstGeom prst="round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solidFill>
                    <a:schemeClr val="bg1">
                      <a:lumMod val="95000"/>
                    </a:schemeClr>
                  </a:solidFill>
                </a:ln>
              </p:spPr>
              <p:txBody>
                <a:bodyPr wrap="none" anchor="ctr">
                  <a:spAutoFit/>
                </a:bodyPr>
                <a:lstStyle/>
                <a:p>
                  <a:pPr lvl="0" algn="ctr">
                    <a:defRPr/>
                  </a:pPr>
                  <a:r>
                    <a:rPr kumimoji="1" lang="ko-KR" altLang="en-US" sz="600" b="1" kern="1200" dirty="0">
                      <a:solidFill>
                        <a:srgbClr val="FFFFFF">
                          <a:lumMod val="65000"/>
                        </a:srgbClr>
                      </a:solidFill>
                      <a:latin typeface="맑은 고딕"/>
                      <a:ea typeface="맑은 고딕" panose="020B0503020000020004" pitchFamily="50" charset="-127"/>
                    </a:rPr>
                    <a:t>보낸 동영상</a:t>
                  </a:r>
                  <a:endParaRPr kumimoji="1" lang="en-US" altLang="ko-KR" sz="5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pic>
            <p:nvPicPr>
              <p:cNvPr id="320" name="Picture 4" descr="태극마크 이미지 검색결과">
                <a:extLst>
                  <a:ext uri="{FF2B5EF4-FFF2-40B4-BE49-F238E27FC236}">
                    <a16:creationId xmlns:a16="http://schemas.microsoft.com/office/drawing/2014/main" id="{C3D5C30A-0488-4A52-9E5D-5CE2DB829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4663094" y="2941735"/>
                <a:ext cx="220648" cy="2237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1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A3EA3AB3-9A1F-4172-AF0F-7A2B26ACA2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2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2A32E21B-3B85-4E56-ACC0-EA3F75D1CF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323" name="Picture 4" descr="태극마크 이미지 검색결과">
                <a:extLst>
                  <a:ext uri="{FF2B5EF4-FFF2-40B4-BE49-F238E27FC236}">
                    <a16:creationId xmlns:a16="http://schemas.microsoft.com/office/drawing/2014/main" id="{2AA647F0-6E29-44D3-91CE-C0D5CB10A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881" t="21023" r="2314" b="27501"/>
              <a:stretch/>
            </p:blipFill>
            <p:spPr bwMode="auto">
              <a:xfrm>
                <a:off x="6100008" y="2941735"/>
                <a:ext cx="220648" cy="223710"/>
              </a:xfrm>
              <a:prstGeom prst="rect">
                <a:avLst/>
              </a:prstGeom>
              <a:noFill/>
              <a:ln>
                <a:solidFill>
                  <a:srgbClr val="888888"/>
                </a:solidFill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24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D5D916BB-FF6D-4914-BA1C-6FBCFD8626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26848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5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7436CEEA-5E09-4185-8E6F-ED59A6EC59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824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6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3BDAF8C8-11DD-4932-ABDA-F697559D90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0189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27" name="Dummy Icon" descr="&lt;SmartSettings&gt;&lt;SmartResize anchorLeft=&quot;Absolute&quot; anchorTop=&quot;None&quot; anchorRight=&quot;None&quot; anchorBottom=&quot;None&quot; /&gt;&lt;/SmartSettings&gt;">
                <a:extLst>
                  <a:ext uri="{FF2B5EF4-FFF2-40B4-BE49-F238E27FC236}">
                    <a16:creationId xmlns:a16="http://schemas.microsoft.com/office/drawing/2014/main" id="{F65F980C-E2AC-4430-B23E-32B91B5051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5163" y="3599247"/>
                <a:ext cx="1381967" cy="862443"/>
              </a:xfrm>
              <a:custGeom>
                <a:avLst/>
                <a:gdLst>
                  <a:gd name="T0" fmla="*/ 547 w 547"/>
                  <a:gd name="T1" fmla="*/ 0 h 547"/>
                  <a:gd name="T2" fmla="*/ 0 w 547"/>
                  <a:gd name="T3" fmla="*/ 547 h 547"/>
                  <a:gd name="T4" fmla="*/ 0 w 547"/>
                  <a:gd name="T5" fmla="*/ 0 h 547"/>
                  <a:gd name="T6" fmla="*/ 547 w 547"/>
                  <a:gd name="T7" fmla="*/ 547 h 547"/>
                  <a:gd name="T8" fmla="*/ 0 w 547"/>
                  <a:gd name="T9" fmla="*/ 0 h 547"/>
                  <a:gd name="T10" fmla="*/ 547 w 547"/>
                  <a:gd name="T11" fmla="*/ 0 h 547"/>
                  <a:gd name="T12" fmla="*/ 547 w 547"/>
                  <a:gd name="T13" fmla="*/ 547 h 547"/>
                  <a:gd name="T14" fmla="*/ 0 w 547"/>
                  <a:gd name="T15" fmla="*/ 547 h 547"/>
                  <a:gd name="T16" fmla="*/ 0 w 547"/>
                  <a:gd name="T17" fmla="*/ 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7" h="547">
                    <a:moveTo>
                      <a:pt x="547" y="0"/>
                    </a:moveTo>
                    <a:lnTo>
                      <a:pt x="0" y="547"/>
                    </a:lnTo>
                    <a:moveTo>
                      <a:pt x="0" y="0"/>
                    </a:moveTo>
                    <a:lnTo>
                      <a:pt x="547" y="547"/>
                    </a:lnTo>
                    <a:moveTo>
                      <a:pt x="0" y="0"/>
                    </a:moveTo>
                    <a:lnTo>
                      <a:pt x="547" y="0"/>
                    </a:lnTo>
                    <a:lnTo>
                      <a:pt x="547" y="547"/>
                    </a:lnTo>
                    <a:lnTo>
                      <a:pt x="0" y="5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>
                <a:solidFill>
                  <a:srgbClr val="888888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9BD3F5D9-B3C9-4E31-94E0-50121D95C474}"/>
                  </a:ext>
                </a:extLst>
              </p:cNvPr>
              <p:cNvGrpSpPr/>
              <p:nvPr/>
            </p:nvGrpSpPr>
            <p:grpSpPr>
              <a:xfrm>
                <a:off x="527316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71" name="Oval">
                  <a:extLst>
                    <a:ext uri="{FF2B5EF4-FFF2-40B4-BE49-F238E27FC236}">
                      <a16:creationId xmlns:a16="http://schemas.microsoft.com/office/drawing/2014/main" id="{18E2BC16-F0B8-4A3E-B75D-E8C6D78E7FFC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5" name="Accept">
                  <a:extLst>
                    <a:ext uri="{FF2B5EF4-FFF2-40B4-BE49-F238E27FC236}">
                      <a16:creationId xmlns:a16="http://schemas.microsoft.com/office/drawing/2014/main" id="{931C98FE-50E5-45D3-BC1C-7FF82C7B369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35" name="그룹 334">
                <a:extLst>
                  <a:ext uri="{FF2B5EF4-FFF2-40B4-BE49-F238E27FC236}">
                    <a16:creationId xmlns:a16="http://schemas.microsoft.com/office/drawing/2014/main" id="{0B01BF2F-B112-4123-920E-28A90DEB3EEE}"/>
                  </a:ext>
                </a:extLst>
              </p:cNvPr>
              <p:cNvGrpSpPr/>
              <p:nvPr/>
            </p:nvGrpSpPr>
            <p:grpSpPr>
              <a:xfrm>
                <a:off x="6710804" y="363984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9" name="Oval">
                  <a:extLst>
                    <a:ext uri="{FF2B5EF4-FFF2-40B4-BE49-F238E27FC236}">
                      <a16:creationId xmlns:a16="http://schemas.microsoft.com/office/drawing/2014/main" id="{DD08D866-D88A-4256-AE59-AFE6B087A9E5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D9D9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70" name="Accept">
                  <a:extLst>
                    <a:ext uri="{FF2B5EF4-FFF2-40B4-BE49-F238E27FC236}">
                      <a16:creationId xmlns:a16="http://schemas.microsoft.com/office/drawing/2014/main" id="{8C60DDF4-8A56-423B-8F34-198D06CA824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2" name="그룹 341">
                <a:extLst>
                  <a:ext uri="{FF2B5EF4-FFF2-40B4-BE49-F238E27FC236}">
                    <a16:creationId xmlns:a16="http://schemas.microsoft.com/office/drawing/2014/main" id="{BD0DFBC3-F51E-4436-86EA-4CB467FCB3CD}"/>
                  </a:ext>
                </a:extLst>
              </p:cNvPr>
              <p:cNvGrpSpPr/>
              <p:nvPr/>
            </p:nvGrpSpPr>
            <p:grpSpPr>
              <a:xfrm>
                <a:off x="6751444" y="2425727"/>
                <a:ext cx="180000" cy="180000"/>
                <a:chOff x="7101173" y="4606582"/>
                <a:chExt cx="924232" cy="924232"/>
              </a:xfrm>
            </p:grpSpPr>
            <p:sp>
              <p:nvSpPr>
                <p:cNvPr id="367" name="Oval">
                  <a:extLst>
                    <a:ext uri="{FF2B5EF4-FFF2-40B4-BE49-F238E27FC236}">
                      <a16:creationId xmlns:a16="http://schemas.microsoft.com/office/drawing/2014/main" id="{0D05B68C-D785-482B-824E-23663D170289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8" name="Accept">
                  <a:extLst>
                    <a:ext uri="{FF2B5EF4-FFF2-40B4-BE49-F238E27FC236}">
                      <a16:creationId xmlns:a16="http://schemas.microsoft.com/office/drawing/2014/main" id="{DF60DC63-BBDE-4933-AC4A-855D7F2C034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CA8E728B-EC51-4FDD-B314-AC352A5C8748}"/>
                  </a:ext>
                </a:extLst>
              </p:cNvPr>
              <p:cNvGrpSpPr/>
              <p:nvPr/>
            </p:nvGrpSpPr>
            <p:grpSpPr>
              <a:xfrm>
                <a:off x="671080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60" name="Oval">
                  <a:extLst>
                    <a:ext uri="{FF2B5EF4-FFF2-40B4-BE49-F238E27FC236}">
                      <a16:creationId xmlns:a16="http://schemas.microsoft.com/office/drawing/2014/main" id="{7FF46822-FBAE-45D9-B2AC-57C3FDD07DD8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5F5F5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62" name="Accept">
                  <a:extLst>
                    <a:ext uri="{FF2B5EF4-FFF2-40B4-BE49-F238E27FC236}">
                      <a16:creationId xmlns:a16="http://schemas.microsoft.com/office/drawing/2014/main" id="{0A80D157-B3A5-4DE4-BAEB-6C312EBC07B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rgbClr val="5F5F5F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44" name="그룹 343">
                <a:extLst>
                  <a:ext uri="{FF2B5EF4-FFF2-40B4-BE49-F238E27FC236}">
                    <a16:creationId xmlns:a16="http://schemas.microsoft.com/office/drawing/2014/main" id="{416165BD-8218-4A6A-8A59-DA0DEEA9A066}"/>
                  </a:ext>
                </a:extLst>
              </p:cNvPr>
              <p:cNvGrpSpPr/>
              <p:nvPr/>
            </p:nvGrpSpPr>
            <p:grpSpPr>
              <a:xfrm>
                <a:off x="5273164" y="2729549"/>
                <a:ext cx="180000" cy="180000"/>
                <a:chOff x="7101173" y="4606582"/>
                <a:chExt cx="924232" cy="924232"/>
              </a:xfrm>
            </p:grpSpPr>
            <p:sp>
              <p:nvSpPr>
                <p:cNvPr id="358" name="Oval">
                  <a:extLst>
                    <a:ext uri="{FF2B5EF4-FFF2-40B4-BE49-F238E27FC236}">
                      <a16:creationId xmlns:a16="http://schemas.microsoft.com/office/drawing/2014/main" id="{992B139E-1166-467F-B0FA-574E71572F93}"/>
                    </a:ext>
                  </a:extLst>
                </p:cNvPr>
                <p:cNvSpPr/>
                <p:nvPr/>
              </p:nvSpPr>
              <p:spPr>
                <a:xfrm>
                  <a:off x="7101173" y="4606582"/>
                  <a:ext cx="924232" cy="92423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59" name="Accept">
                  <a:extLst>
                    <a:ext uri="{FF2B5EF4-FFF2-40B4-BE49-F238E27FC236}">
                      <a16:creationId xmlns:a16="http://schemas.microsoft.com/office/drawing/2014/main" id="{5FF44317-D40A-4BA1-A213-C88C1799AA6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2498" y="4842424"/>
                  <a:ext cx="521581" cy="462903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pic>
            <p:nvPicPr>
              <p:cNvPr id="349" name="그래픽 348" descr="공유">
                <a:extLst>
                  <a:ext uri="{FF2B5EF4-FFF2-40B4-BE49-F238E27FC236}">
                    <a16:creationId xmlns:a16="http://schemas.microsoft.com/office/drawing/2014/main" id="{45E3DB55-D20F-447A-BECC-11C67120DF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6"/>
                  </a:ext>
                </a:extLst>
              </a:blip>
              <a:stretch>
                <a:fillRect/>
              </a:stretch>
            </p:blipFill>
            <p:spPr>
              <a:xfrm>
                <a:off x="5093927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0" name="그래픽 349" descr="쓰레기">
                <a:extLst>
                  <a:ext uri="{FF2B5EF4-FFF2-40B4-BE49-F238E27FC236}">
                    <a16:creationId xmlns:a16="http://schemas.microsoft.com/office/drawing/2014/main" id="{C5363205-B4FF-400C-891E-BB7BA41982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8"/>
                  </a:ext>
                </a:extLst>
              </a:blip>
              <a:stretch>
                <a:fillRect/>
              </a:stretch>
            </p:blipFill>
            <p:spPr>
              <a:xfrm>
                <a:off x="5293643" y="3330073"/>
                <a:ext cx="172800" cy="172800"/>
              </a:xfrm>
              <a:prstGeom prst="rect">
                <a:avLst/>
              </a:prstGeom>
            </p:spPr>
          </p:pic>
          <p:pic>
            <p:nvPicPr>
              <p:cNvPr id="351" name="그래픽 350" descr="클라우드에서 다운로드">
                <a:extLst>
                  <a:ext uri="{FF2B5EF4-FFF2-40B4-BE49-F238E27FC236}">
                    <a16:creationId xmlns:a16="http://schemas.microsoft.com/office/drawing/2014/main" id="{BDBFDE2A-F06E-434A-A2A3-609DB3FD46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0"/>
                  </a:ext>
                </a:extLst>
              </a:blip>
              <a:stretch>
                <a:fillRect/>
              </a:stretch>
            </p:blipFill>
            <p:spPr>
              <a:xfrm>
                <a:off x="4865074" y="3326467"/>
                <a:ext cx="201938" cy="201938"/>
              </a:xfrm>
              <a:prstGeom prst="rect">
                <a:avLst/>
              </a:prstGeom>
            </p:spPr>
          </p:pic>
          <p:pic>
            <p:nvPicPr>
              <p:cNvPr id="357" name="그래픽 356" descr="클라우드에서 다운로드">
                <a:extLst>
                  <a:ext uri="{FF2B5EF4-FFF2-40B4-BE49-F238E27FC236}">
                    <a16:creationId xmlns:a16="http://schemas.microsoft.com/office/drawing/2014/main" id="{D9017511-550C-4119-B2C2-A2B060495C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2"/>
                  </a:ext>
                </a:extLst>
              </a:blip>
              <a:stretch>
                <a:fillRect/>
              </a:stretch>
            </p:blipFill>
            <p:spPr>
              <a:xfrm>
                <a:off x="6016157" y="6203053"/>
                <a:ext cx="201938" cy="201938"/>
              </a:xfrm>
              <a:prstGeom prst="rect">
                <a:avLst/>
              </a:prstGeom>
            </p:spPr>
          </p:pic>
        </p:grpSp>
      </p:grpSp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3936830" y="23163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9" name="타원 408">
            <a:extLst>
              <a:ext uri="{FF2B5EF4-FFF2-40B4-BE49-F238E27FC236}">
                <a16:creationId xmlns:a16="http://schemas.microsoft.com/office/drawing/2014/main" id="{3B12E92E-DC9A-4FFD-8DE5-C95DF9DAB484}"/>
              </a:ext>
            </a:extLst>
          </p:cNvPr>
          <p:cNvSpPr>
            <a:spLocks noChangeAspect="1"/>
          </p:cNvSpPr>
          <p:nvPr/>
        </p:nvSpPr>
        <p:spPr>
          <a:xfrm>
            <a:off x="3936830" y="26354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0" name="타원 409">
            <a:extLst>
              <a:ext uri="{FF2B5EF4-FFF2-40B4-BE49-F238E27FC236}">
                <a16:creationId xmlns:a16="http://schemas.microsoft.com/office/drawing/2014/main" id="{268A2390-33F0-4713-A804-7A420475EB4D}"/>
              </a:ext>
            </a:extLst>
          </p:cNvPr>
          <p:cNvSpPr>
            <a:spLocks noChangeAspect="1"/>
          </p:cNvSpPr>
          <p:nvPr/>
        </p:nvSpPr>
        <p:spPr>
          <a:xfrm>
            <a:off x="3936830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1" name="타원 410">
            <a:extLst>
              <a:ext uri="{FF2B5EF4-FFF2-40B4-BE49-F238E27FC236}">
                <a16:creationId xmlns:a16="http://schemas.microsoft.com/office/drawing/2014/main" id="{61311EA3-5FE8-4E16-8CAA-C5236B0C7A3B}"/>
              </a:ext>
            </a:extLst>
          </p:cNvPr>
          <p:cNvSpPr>
            <a:spLocks noChangeAspect="1"/>
          </p:cNvSpPr>
          <p:nvPr/>
        </p:nvSpPr>
        <p:spPr>
          <a:xfrm>
            <a:off x="5826015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2" name="타원 411">
            <a:extLst>
              <a:ext uri="{FF2B5EF4-FFF2-40B4-BE49-F238E27FC236}">
                <a16:creationId xmlns:a16="http://schemas.microsoft.com/office/drawing/2014/main" id="{5A4B5500-2D82-443A-B498-C2606D8AF6BD}"/>
              </a:ext>
            </a:extLst>
          </p:cNvPr>
          <p:cNvSpPr>
            <a:spLocks noChangeAspect="1"/>
          </p:cNvSpPr>
          <p:nvPr/>
        </p:nvSpPr>
        <p:spPr>
          <a:xfrm>
            <a:off x="3936830" y="19968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2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2A4C5FD9-8A9E-490D-88E5-8A2999DE3000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>
          <a:xfrm>
            <a:off x="5060462" y="1704933"/>
            <a:ext cx="99315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3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8391430C-A30A-4C62-8ABA-067C4BEFF26E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5295202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214" name="타원 213">
            <a:extLst>
              <a:ext uri="{FF2B5EF4-FFF2-40B4-BE49-F238E27FC236}">
                <a16:creationId xmlns:a16="http://schemas.microsoft.com/office/drawing/2014/main" id="{BBF56078-A2FE-4B02-AA47-DC0B0BF6E505}"/>
              </a:ext>
            </a:extLst>
          </p:cNvPr>
          <p:cNvSpPr>
            <a:spLocks noChangeAspect="1"/>
          </p:cNvSpPr>
          <p:nvPr/>
        </p:nvSpPr>
        <p:spPr>
          <a:xfrm>
            <a:off x="5215142" y="169038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97F7429C-F662-451D-BFA2-92EC2D248534}"/>
              </a:ext>
            </a:extLst>
          </p:cNvPr>
          <p:cNvSpPr/>
          <p:nvPr/>
        </p:nvSpPr>
        <p:spPr>
          <a:xfrm>
            <a:off x="4071680" y="2638092"/>
            <a:ext cx="2915717" cy="323649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96784726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첨부파일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파일목록</a:t>
            </a: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93744285"/>
              </p:ext>
            </p:extLst>
          </p:nvPr>
        </p:nvGraphicFramePr>
        <p:xfrm>
          <a:off x="7572375" y="571500"/>
          <a:ext cx="2200900" cy="37521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아이콘형 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이미지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동영상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1’ : </a:t>
                      </a:r>
                      <a:r>
                        <a:rPr lang="ko-KR" altLang="en-US" sz="800" b="0" dirty="0" err="1">
                          <a:latin typeface="+mj-ea"/>
                          <a:ea typeface="+mj-ea"/>
                        </a:rPr>
                        <a:t>탭별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 타이틀 노출 영역</a:t>
                      </a:r>
                      <a:r>
                        <a:rPr lang="en-US" altLang="ko-KR" sz="800" b="0" dirty="0">
                          <a:latin typeface="+mj-ea"/>
                          <a:ea typeface="+mj-ea"/>
                        </a:rPr>
                        <a:t>, </a:t>
                      </a: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개수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필터 </a:t>
                      </a:r>
                      <a:endParaRPr lang="en-US" altLang="ko-KR" sz="800" b="1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받은 파일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보낸 파일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해당 파일이 없는 경우 그 필터는 비활성화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대화방 내 첨부파일 파일 유형별 아이콘 목록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업로드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동료명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 노출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 용량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유효기간 정보 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마우스 </a:t>
                      </a:r>
                      <a:r>
                        <a:rPr lang="ko-KR" altLang="en-US" sz="800" b="1" i="0" u="none" strike="noStrike" cap="none" dirty="0" err="1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오버시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체크박스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삭제 버튼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선택 시</a:t>
                      </a:r>
                      <a:endParaRPr lang="en-US" altLang="ko-KR" sz="8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Tx/>
                        <a:buChar char="-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체크된 상태로 강조 처리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 이미지 개수 노출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전달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</a:t>
                      </a: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다운로드 폴더 열기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38">
              <a:extLs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4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1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27DF8114-7386-4465-B441-8BBAD53E1516}"/>
              </a:ext>
            </a:extLst>
          </p:cNvPr>
          <p:cNvGrpSpPr/>
          <p:nvPr/>
        </p:nvGrpSpPr>
        <p:grpSpPr>
          <a:xfrm>
            <a:off x="5945848" y="1389348"/>
            <a:ext cx="1055631" cy="216000"/>
            <a:chOff x="6311922" y="1383762"/>
            <a:chExt cx="1055631" cy="216000"/>
          </a:xfrm>
        </p:grpSpPr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B9220904-12AB-48F5-8C09-962C243753D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0" name="Oval">
                <a:extLst>
                  <a:ext uri="{FF2B5EF4-FFF2-40B4-BE49-F238E27FC236}">
                    <a16:creationId xmlns:a16="http://schemas.microsoft.com/office/drawing/2014/main" id="{74EB823E-7FCB-49D2-8F96-2BC94E1C4012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0C9E97FA-143C-49E8-BF4C-0E2AB26B6819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7C15F1A-7C96-4ACA-9931-CA8652A33E53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6" name="Star">
              <a:extLst>
                <a:ext uri="{FF2B5EF4-FFF2-40B4-BE49-F238E27FC236}">
                  <a16:creationId xmlns:a16="http://schemas.microsoft.com/office/drawing/2014/main" id="{418339CF-E0B2-46F8-B269-EF9EA7B8394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397" name="그래픽 396" descr="신호음 장치">
              <a:extLst>
                <a:ext uri="{FF2B5EF4-FFF2-40B4-BE49-F238E27FC236}">
                  <a16:creationId xmlns:a16="http://schemas.microsoft.com/office/drawing/2014/main" id="{CB6625B5-9462-4495-8769-3B75E53FD38A}"/>
                </a:ext>
              </a:extLst>
            </p:cNvPr>
            <p:cNvPicPr>
              <a:picLocks noChangeAspect="1"/>
            </p:cNvPicPr>
            <p:nvPr/>
          </p:nvPicPr>
          <p:blipFill>
            <a:blip r:embed="rId4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5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398" name="Hamburger Button">
              <a:extLst>
                <a:ext uri="{FF2B5EF4-FFF2-40B4-BE49-F238E27FC236}">
                  <a16:creationId xmlns:a16="http://schemas.microsoft.com/office/drawing/2014/main" id="{DFBFDE03-D865-4B3A-82A4-4EB4462FA2E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9" name="Search Icon">
              <a:extLst>
                <a:ext uri="{FF2B5EF4-FFF2-40B4-BE49-F238E27FC236}">
                  <a16:creationId xmlns:a16="http://schemas.microsoft.com/office/drawing/2014/main" id="{3CA2F711-299F-4EEA-8531-5F663222094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2" name="Scroll Indicator">
            <a:extLst>
              <a:ext uri="{FF2B5EF4-FFF2-40B4-BE49-F238E27FC236}">
                <a16:creationId xmlns:a16="http://schemas.microsoft.com/office/drawing/2014/main" id="{73B6A577-F4D0-4F49-B70C-0EF3626B6F7F}"/>
              </a:ext>
            </a:extLst>
          </p:cNvPr>
          <p:cNvGrpSpPr/>
          <p:nvPr/>
        </p:nvGrpSpPr>
        <p:grpSpPr>
          <a:xfrm>
            <a:off x="3985580" y="1746423"/>
            <a:ext cx="25400" cy="3816000"/>
            <a:chOff x="892175" y="1261242"/>
            <a:chExt cx="25400" cy="3016250"/>
          </a:xfrm>
        </p:grpSpPr>
        <p:cxnSp>
          <p:nvCxnSpPr>
            <p:cNvPr id="393" name="Track">
              <a:extLst>
                <a:ext uri="{FF2B5EF4-FFF2-40B4-BE49-F238E27FC236}">
                  <a16:creationId xmlns:a16="http://schemas.microsoft.com/office/drawing/2014/main" id="{803DA0C5-7AAE-47E0-AD76-53A3C1499FA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4" name="Thumb">
              <a:extLst>
                <a:ext uri="{FF2B5EF4-FFF2-40B4-BE49-F238E27FC236}">
                  <a16:creationId xmlns:a16="http://schemas.microsoft.com/office/drawing/2014/main" id="{959C52C2-3D92-4AAE-A5E4-CC9D1227DCE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A800D510-E422-47B6-A2FE-411DDBAD5B66}"/>
              </a:ext>
            </a:extLst>
          </p:cNvPr>
          <p:cNvGrpSpPr/>
          <p:nvPr/>
        </p:nvGrpSpPr>
        <p:grpSpPr>
          <a:xfrm>
            <a:off x="4059880" y="1705770"/>
            <a:ext cx="2993860" cy="4717156"/>
            <a:chOff x="7166381" y="1705770"/>
            <a:chExt cx="2338922" cy="4717156"/>
          </a:xfrm>
        </p:grpSpPr>
        <p:sp>
          <p:nvSpPr>
            <p:cNvPr id="391" name="Window Body">
              <a:extLst>
                <a:ext uri="{FF2B5EF4-FFF2-40B4-BE49-F238E27FC236}">
                  <a16:creationId xmlns:a16="http://schemas.microsoft.com/office/drawing/2014/main" id="{37012A00-A43C-4E3E-B73F-61A5B2B3A8BE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2" name="Title Bar">
              <a:extLst>
                <a:ext uri="{FF2B5EF4-FFF2-40B4-BE49-F238E27FC236}">
                  <a16:creationId xmlns:a16="http://schemas.microsoft.com/office/drawing/2014/main" id="{93F4A8F0-1D3A-4FAA-9A2E-3658E971B7C9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08A2B2A0-4172-4E52-9699-675CF8D4D6D7}"/>
              </a:ext>
            </a:extLst>
          </p:cNvPr>
          <p:cNvGrpSpPr/>
          <p:nvPr/>
        </p:nvGrpSpPr>
        <p:grpSpPr>
          <a:xfrm>
            <a:off x="6755024" y="5956290"/>
            <a:ext cx="325730" cy="228769"/>
            <a:chOff x="9438848" y="5222233"/>
            <a:chExt cx="325730" cy="228769"/>
          </a:xfrm>
        </p:grpSpPr>
        <p:sp>
          <p:nvSpPr>
            <p:cNvPr id="389" name="Arrow Up">
              <a:extLst>
                <a:ext uri="{FF2B5EF4-FFF2-40B4-BE49-F238E27FC236}">
                  <a16:creationId xmlns:a16="http://schemas.microsoft.com/office/drawing/2014/main" id="{E4C1A7E9-A176-48FE-BE54-7D7495C9B2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66886" y="5222233"/>
              <a:ext cx="72000" cy="100233"/>
            </a:xfrm>
            <a:custGeom>
              <a:avLst/>
              <a:gdLst>
                <a:gd name="T0" fmla="*/ 167 w 335"/>
                <a:gd name="T1" fmla="*/ 0 h 463"/>
                <a:gd name="T2" fmla="*/ 13 w 335"/>
                <a:gd name="T3" fmla="*/ 155 h 463"/>
                <a:gd name="T4" fmla="*/ 32 w 335"/>
                <a:gd name="T5" fmla="*/ 174 h 463"/>
                <a:gd name="T6" fmla="*/ 154 w 335"/>
                <a:gd name="T7" fmla="*/ 51 h 463"/>
                <a:gd name="T8" fmla="*/ 154 w 335"/>
                <a:gd name="T9" fmla="*/ 445 h 463"/>
                <a:gd name="T10" fmla="*/ 181 w 335"/>
                <a:gd name="T11" fmla="*/ 445 h 463"/>
                <a:gd name="T12" fmla="*/ 181 w 335"/>
                <a:gd name="T13" fmla="*/ 51 h 463"/>
                <a:gd name="T14" fmla="*/ 303 w 335"/>
                <a:gd name="T15" fmla="*/ 174 h 463"/>
                <a:gd name="T16" fmla="*/ 322 w 335"/>
                <a:gd name="T17" fmla="*/ 155 h 463"/>
                <a:gd name="T18" fmla="*/ 167 w 335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" h="463">
                  <a:moveTo>
                    <a:pt x="167" y="0"/>
                  </a:moveTo>
                  <a:lnTo>
                    <a:pt x="13" y="155"/>
                  </a:lnTo>
                  <a:cubicBezTo>
                    <a:pt x="0" y="168"/>
                    <a:pt x="19" y="187"/>
                    <a:pt x="32" y="174"/>
                  </a:cubicBezTo>
                  <a:lnTo>
                    <a:pt x="154" y="51"/>
                  </a:lnTo>
                  <a:lnTo>
                    <a:pt x="154" y="445"/>
                  </a:lnTo>
                  <a:cubicBezTo>
                    <a:pt x="154" y="463"/>
                    <a:pt x="181" y="463"/>
                    <a:pt x="181" y="445"/>
                  </a:cubicBezTo>
                  <a:lnTo>
                    <a:pt x="181" y="51"/>
                  </a:lnTo>
                  <a:lnTo>
                    <a:pt x="303" y="174"/>
                  </a:lnTo>
                  <a:cubicBezTo>
                    <a:pt x="316" y="187"/>
                    <a:pt x="335" y="168"/>
                    <a:pt x="322" y="155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0" name="직사각형 389">
              <a:extLst>
                <a:ext uri="{FF2B5EF4-FFF2-40B4-BE49-F238E27FC236}">
                  <a16:creationId xmlns:a16="http://schemas.microsoft.com/office/drawing/2014/main" id="{F3B7062E-BB35-4925-A14C-5E6105B61F98}"/>
                </a:ext>
              </a:extLst>
            </p:cNvPr>
            <p:cNvSpPr/>
            <p:nvPr/>
          </p:nvSpPr>
          <p:spPr>
            <a:xfrm>
              <a:off x="9438848" y="5266336"/>
              <a:ext cx="32573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ko-KR" sz="600" b="1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Top</a:t>
              </a:r>
              <a:endParaRPr lang="ko-KR" altLang="en-US" sz="10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sp>
        <p:nvSpPr>
          <p:cNvPr id="298" name="Password Box">
            <a:extLst>
              <a:ext uri="{FF2B5EF4-FFF2-40B4-BE49-F238E27FC236}">
                <a16:creationId xmlns:a16="http://schemas.microsoft.com/office/drawing/2014/main" id="{4166C192-C74A-419B-A1D4-862317BC0152}"/>
              </a:ext>
            </a:extLst>
          </p:cNvPr>
          <p:cNvSpPr/>
          <p:nvPr/>
        </p:nvSpPr>
        <p:spPr>
          <a:xfrm>
            <a:off x="4104923" y="5907970"/>
            <a:ext cx="2700000" cy="230400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noProof="1">
                <a:solidFill>
                  <a:schemeClr val="bg1">
                    <a:lumMod val="8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더보기</a:t>
            </a:r>
            <a:endParaRPr lang="en-US" sz="700" b="1" noProof="1">
              <a:solidFill>
                <a:schemeClr val="bg1">
                  <a:lumMod val="8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3BE51B76-D660-485C-B9C2-AB943019C48A}"/>
              </a:ext>
            </a:extLst>
          </p:cNvPr>
          <p:cNvSpPr/>
          <p:nvPr/>
        </p:nvSpPr>
        <p:spPr>
          <a:xfrm>
            <a:off x="4060444" y="6195406"/>
            <a:ext cx="607859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en-US" altLang="ko-KR" sz="8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개 선택</a:t>
            </a:r>
            <a:endParaRPr kumimoji="1" lang="en-US" altLang="ko-KR" sz="7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300" name="그래픽 299" descr="열린 폴더">
            <a:extLst>
              <a:ext uri="{FF2B5EF4-FFF2-40B4-BE49-F238E27FC236}">
                <a16:creationId xmlns:a16="http://schemas.microsoft.com/office/drawing/2014/main" id="{3CC8956B-6A6D-47A3-998D-38AD134FE9E7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6788587" y="6195128"/>
            <a:ext cx="216000" cy="216000"/>
          </a:xfrm>
          <a:prstGeom prst="rect">
            <a:avLst/>
          </a:prstGeom>
        </p:spPr>
      </p:pic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A8A61C09-53DA-4B88-BCD2-1695BFAE0490}"/>
              </a:ext>
            </a:extLst>
          </p:cNvPr>
          <p:cNvGrpSpPr>
            <a:grpSpLocks noChangeAspect="1"/>
          </p:cNvGrpSpPr>
          <p:nvPr/>
        </p:nvGrpSpPr>
        <p:grpSpPr>
          <a:xfrm>
            <a:off x="6288409" y="6216728"/>
            <a:ext cx="365482" cy="172800"/>
            <a:chOff x="7109462" y="2337526"/>
            <a:chExt cx="304569" cy="144000"/>
          </a:xfrm>
        </p:grpSpPr>
        <p:pic>
          <p:nvPicPr>
            <p:cNvPr id="387" name="그래픽 386" descr="공유">
              <a:extLst>
                <a:ext uri="{FF2B5EF4-FFF2-40B4-BE49-F238E27FC236}">
                  <a16:creationId xmlns:a16="http://schemas.microsoft.com/office/drawing/2014/main" id="{CCD623A0-7FB7-4541-8242-1BBA5160FE07}"/>
                </a:ext>
              </a:extLst>
            </p:cNvPr>
            <p:cNvPicPr>
              <a:picLocks noChangeAspect="1"/>
            </p:cNvPicPr>
            <p:nvPr/>
          </p:nvPicPr>
          <p:blipFill>
            <a:blip r:embed="rId4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9"/>
                </a:ext>
              </a:extLst>
            </a:blip>
            <a:stretch>
              <a:fillRect/>
            </a:stretch>
          </p:blipFill>
          <p:spPr>
            <a:xfrm>
              <a:off x="7109462" y="2337526"/>
              <a:ext cx="144000" cy="144000"/>
            </a:xfrm>
            <a:prstGeom prst="rect">
              <a:avLst/>
            </a:prstGeom>
          </p:spPr>
        </p:pic>
        <p:pic>
          <p:nvPicPr>
            <p:cNvPr id="388" name="그래픽 387" descr="쓰레기">
              <a:extLst>
                <a:ext uri="{FF2B5EF4-FFF2-40B4-BE49-F238E27FC236}">
                  <a16:creationId xmlns:a16="http://schemas.microsoft.com/office/drawing/2014/main" id="{705F9A97-AA8C-457D-98D7-DE23FD56A40D}"/>
                </a:ext>
              </a:extLst>
            </p:cNvPr>
            <p:cNvPicPr>
              <a:picLocks noChangeAspect="1"/>
            </p:cNvPicPr>
            <p:nvPr/>
          </p:nvPicPr>
          <p:blipFill>
            <a:blip r:embed="rId5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1"/>
                </a:ext>
              </a:extLst>
            </a:blip>
            <a:stretch>
              <a:fillRect/>
            </a:stretch>
          </p:blipFill>
          <p:spPr>
            <a:xfrm>
              <a:off x="7270031" y="2337526"/>
              <a:ext cx="144000" cy="144000"/>
            </a:xfrm>
            <a:prstGeom prst="rect">
              <a:avLst/>
            </a:prstGeom>
          </p:spPr>
        </p:pic>
      </p:grpSp>
      <p:cxnSp>
        <p:nvCxnSpPr>
          <p:cNvPr id="302" name="Line">
            <a:extLst>
              <a:ext uri="{FF2B5EF4-FFF2-40B4-BE49-F238E27FC236}">
                <a16:creationId xmlns:a16="http://schemas.microsoft.com/office/drawing/2014/main" id="{70AFA209-43C2-4316-9D64-9AA17062740F}"/>
              </a:ext>
            </a:extLst>
          </p:cNvPr>
          <p:cNvCxnSpPr>
            <a:cxnSpLocks/>
          </p:cNvCxnSpPr>
          <p:nvPr/>
        </p:nvCxnSpPr>
        <p:spPr bwMode="auto">
          <a:xfrm>
            <a:off x="4098985" y="6181768"/>
            <a:ext cx="2948817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3" name="Separator 1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09786FF-B1BB-4138-95C3-3360E78BE7C3}"/>
              </a:ext>
            </a:extLst>
          </p:cNvPr>
          <p:cNvCxnSpPr>
            <a:cxnSpLocks/>
          </p:cNvCxnSpPr>
          <p:nvPr>
            <p:custDataLst>
              <p:tags r:id="rId3"/>
            </p:custDataLst>
          </p:nvPr>
        </p:nvCxnSpPr>
        <p:spPr bwMode="auto">
          <a:xfrm>
            <a:off x="6719715" y="6213468"/>
            <a:ext cx="0" cy="193772"/>
          </a:xfrm>
          <a:prstGeom prst="line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04" name="Scroll Indicator">
            <a:extLst>
              <a:ext uri="{FF2B5EF4-FFF2-40B4-BE49-F238E27FC236}">
                <a16:creationId xmlns:a16="http://schemas.microsoft.com/office/drawing/2014/main" id="{BD6168D8-1A0B-4586-B032-592AC8D13179}"/>
              </a:ext>
            </a:extLst>
          </p:cNvPr>
          <p:cNvGrpSpPr/>
          <p:nvPr/>
        </p:nvGrpSpPr>
        <p:grpSpPr>
          <a:xfrm>
            <a:off x="6996221" y="2061668"/>
            <a:ext cx="25400" cy="4032000"/>
            <a:chOff x="892175" y="1261242"/>
            <a:chExt cx="25400" cy="3016250"/>
          </a:xfrm>
        </p:grpSpPr>
        <p:cxnSp>
          <p:nvCxnSpPr>
            <p:cNvPr id="385" name="Track">
              <a:extLst>
                <a:ext uri="{FF2B5EF4-FFF2-40B4-BE49-F238E27FC236}">
                  <a16:creationId xmlns:a16="http://schemas.microsoft.com/office/drawing/2014/main" id="{CBCF93B0-45AC-4A1A-BC89-6A7C25F3668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Thumb">
              <a:extLst>
                <a:ext uri="{FF2B5EF4-FFF2-40B4-BE49-F238E27FC236}">
                  <a16:creationId xmlns:a16="http://schemas.microsoft.com/office/drawing/2014/main" id="{BA05783B-A775-48BA-B962-2464474E8DD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8" name="Password Box">
            <a:extLst>
              <a:ext uri="{FF2B5EF4-FFF2-40B4-BE49-F238E27FC236}">
                <a16:creationId xmlns:a16="http://schemas.microsoft.com/office/drawing/2014/main" id="{6A9A035C-C253-41E3-BED1-514214E55825}"/>
              </a:ext>
            </a:extLst>
          </p:cNvPr>
          <p:cNvSpPr/>
          <p:nvPr/>
        </p:nvSpPr>
        <p:spPr>
          <a:xfrm>
            <a:off x="4098996" y="2058414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9" name="Update">
            <a:extLst>
              <a:ext uri="{FF2B5EF4-FFF2-40B4-BE49-F238E27FC236}">
                <a16:creationId xmlns:a16="http://schemas.microsoft.com/office/drawing/2014/main" id="{546EBD56-9D8F-40F1-B397-A8295F8E1DD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1544" y="2115667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Bar">
            <a:extLst>
              <a:ext uri="{FF2B5EF4-FFF2-40B4-BE49-F238E27FC236}">
                <a16:creationId xmlns:a16="http://schemas.microsoft.com/office/drawing/2014/main" id="{B65CF876-EF3F-4B61-8577-3086D10D4944}"/>
              </a:ext>
            </a:extLst>
          </p:cNvPr>
          <p:cNvSpPr/>
          <p:nvPr/>
        </p:nvSpPr>
        <p:spPr>
          <a:xfrm>
            <a:off x="4059799" y="170465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13E13182-C30C-4E5F-B52A-E2BE8912EFBF}"/>
              </a:ext>
            </a:extLst>
          </p:cNvPr>
          <p:cNvSpPr>
            <a:spLocks noEditPoints="1"/>
          </p:cNvSpPr>
          <p:nvPr>
            <p:custDataLst>
              <p:tags r:id="rId4"/>
            </p:custDataLst>
          </p:nvPr>
        </p:nvSpPr>
        <p:spPr bwMode="auto">
          <a:xfrm>
            <a:off x="5292937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CCD3C7C9-B2C9-4423-AA4B-C761B3DF44A9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6291335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3175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50828718-A5CE-4D7E-814D-3D6C4B3EFA5B}"/>
              </a:ext>
            </a:extLst>
          </p:cNvPr>
          <p:cNvSpPr>
            <a:spLocks noEditPoints="1"/>
          </p:cNvSpPr>
          <p:nvPr>
            <p:custDataLst>
              <p:tags r:id="rId6"/>
            </p:custDataLst>
          </p:nvPr>
        </p:nvSpPr>
        <p:spPr bwMode="auto">
          <a:xfrm>
            <a:off x="4294538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rgbClr val="AAAAA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BB95C13E-3794-4914-9CC4-14E187C5B5F1}"/>
              </a:ext>
            </a:extLst>
          </p:cNvPr>
          <p:cNvGrpSpPr/>
          <p:nvPr/>
        </p:nvGrpSpPr>
        <p:grpSpPr>
          <a:xfrm>
            <a:off x="4152939" y="2056288"/>
            <a:ext cx="1085508" cy="271049"/>
            <a:chOff x="229668" y="651840"/>
            <a:chExt cx="1085508" cy="271049"/>
          </a:xfrm>
        </p:grpSpPr>
        <p:sp>
          <p:nvSpPr>
            <p:cNvPr id="380" name="사각형: 둥근 모서리 379">
              <a:extLst>
                <a:ext uri="{FF2B5EF4-FFF2-40B4-BE49-F238E27FC236}">
                  <a16:creationId xmlns:a16="http://schemas.microsoft.com/office/drawing/2014/main" id="{ED9F30AE-F314-4C58-AFEB-72EA3099E94D}"/>
                </a:ext>
              </a:extLst>
            </p:cNvPr>
            <p:cNvSpPr/>
            <p:nvPr/>
          </p:nvSpPr>
          <p:spPr>
            <a:xfrm>
              <a:off x="427903" y="651840"/>
              <a:ext cx="887273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첨부파일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N</a:t>
              </a:r>
            </a:p>
          </p:txBody>
        </p:sp>
        <p:grpSp>
          <p:nvGrpSpPr>
            <p:cNvPr id="381" name="Image">
              <a:extLst>
                <a:ext uri="{FF2B5EF4-FFF2-40B4-BE49-F238E27FC236}">
                  <a16:creationId xmlns:a16="http://schemas.microsoft.com/office/drawing/2014/main" id="{27331B35-C0B4-4DB0-82FD-02BA79F3AD34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82" name="Border">
                <a:extLst>
                  <a:ext uri="{FF2B5EF4-FFF2-40B4-BE49-F238E27FC236}">
                    <a16:creationId xmlns:a16="http://schemas.microsoft.com/office/drawing/2014/main" id="{00B341AE-E521-49E5-B94A-4C7D63F17E1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83" name="Line">
                <a:extLst>
                  <a:ext uri="{FF2B5EF4-FFF2-40B4-BE49-F238E27FC236}">
                    <a16:creationId xmlns:a16="http://schemas.microsoft.com/office/drawing/2014/main" id="{A9CD1319-E172-498D-AC53-F64AA86D90FF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Line">
                <a:extLst>
                  <a:ext uri="{FF2B5EF4-FFF2-40B4-BE49-F238E27FC236}">
                    <a16:creationId xmlns:a16="http://schemas.microsoft.com/office/drawing/2014/main" id="{010373DF-633B-4BBB-AC2A-F04661CB578A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85A13A13-2FE1-482B-840E-04CBFF9499E3}"/>
              </a:ext>
            </a:extLst>
          </p:cNvPr>
          <p:cNvGrpSpPr/>
          <p:nvPr/>
        </p:nvGrpSpPr>
        <p:grpSpPr>
          <a:xfrm>
            <a:off x="4116499" y="2408891"/>
            <a:ext cx="1951590" cy="204311"/>
            <a:chOff x="7908494" y="2355449"/>
            <a:chExt cx="2410365" cy="204311"/>
          </a:xfrm>
        </p:grpSpPr>
        <p:sp>
          <p:nvSpPr>
            <p:cNvPr id="376" name="사각형: 둥근 모서리 375">
              <a:extLst>
                <a:ext uri="{FF2B5EF4-FFF2-40B4-BE49-F238E27FC236}">
                  <a16:creationId xmlns:a16="http://schemas.microsoft.com/office/drawing/2014/main" id="{DBDBD99F-8A69-4EE3-878C-0A67245FE22C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7" name="사각형: 둥근 모서리 376">
              <a:extLst>
                <a:ext uri="{FF2B5EF4-FFF2-40B4-BE49-F238E27FC236}">
                  <a16:creationId xmlns:a16="http://schemas.microsoft.com/office/drawing/2014/main" id="{84DC0C42-2FFF-4B35-AAEA-1F5C07A7F2AA}"/>
                </a:ext>
              </a:extLst>
            </p:cNvPr>
            <p:cNvSpPr/>
            <p:nvPr/>
          </p:nvSpPr>
          <p:spPr>
            <a:xfrm>
              <a:off x="8304180" y="2355449"/>
              <a:ext cx="66048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받은 파일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8" name="사각형: 둥근 모서리 377">
              <a:extLst>
                <a:ext uri="{FF2B5EF4-FFF2-40B4-BE49-F238E27FC236}">
                  <a16:creationId xmlns:a16="http://schemas.microsoft.com/office/drawing/2014/main" id="{24B9A952-DBD3-41DC-AD5D-83644EEB6DCD}"/>
                </a:ext>
              </a:extLst>
            </p:cNvPr>
            <p:cNvSpPr/>
            <p:nvPr/>
          </p:nvSpPr>
          <p:spPr>
            <a:xfrm>
              <a:off x="8981276" y="2355449"/>
              <a:ext cx="66048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보낸 파일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사각형: 둥근 모서리 378">
              <a:extLst>
                <a:ext uri="{FF2B5EF4-FFF2-40B4-BE49-F238E27FC236}">
                  <a16:creationId xmlns:a16="http://schemas.microsoft.com/office/drawing/2014/main" id="{E4281934-9329-443D-99FF-08263C4F8B84}"/>
                </a:ext>
              </a:extLst>
            </p:cNvPr>
            <p:cNvSpPr/>
            <p:nvPr/>
          </p:nvSpPr>
          <p:spPr>
            <a:xfrm>
              <a:off x="9658374" y="2355449"/>
              <a:ext cx="66048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보낸 파일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pic>
        <p:nvPicPr>
          <p:cNvPr id="320" name="Picture 4" descr="태극마크 이미지 검색결과">
            <a:extLst>
              <a:ext uri="{FF2B5EF4-FFF2-40B4-BE49-F238E27FC236}">
                <a16:creationId xmlns:a16="http://schemas.microsoft.com/office/drawing/2014/main" id="{C3D5C30A-0488-4A52-9E5D-5CE2DB8294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4663094" y="2941735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A3EA3AB3-9A1F-4172-AF0F-7A2B26ACA2E6}"/>
              </a:ext>
            </a:extLst>
          </p:cNvPr>
          <p:cNvSpPr>
            <a:spLocks noEditPoints="1"/>
          </p:cNvSpPr>
          <p:nvPr>
            <p:custDataLst>
              <p:tags r:id="rId7"/>
            </p:custDataLst>
          </p:nvPr>
        </p:nvSpPr>
        <p:spPr bwMode="auto">
          <a:xfrm>
            <a:off x="4118249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2A32E21B-3B85-4E56-ACC0-EA3F75D1CF2C}"/>
              </a:ext>
            </a:extLst>
          </p:cNvPr>
          <p:cNvSpPr>
            <a:spLocks noEditPoints="1"/>
          </p:cNvSpPr>
          <p:nvPr>
            <p:custDataLst>
              <p:tags r:id="rId8"/>
            </p:custDataLst>
          </p:nvPr>
        </p:nvSpPr>
        <p:spPr bwMode="auto">
          <a:xfrm>
            <a:off x="5560189" y="2684847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5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7436CEEA-5E09-4185-8E6F-ED59A6EC59AE}"/>
              </a:ext>
            </a:extLst>
          </p:cNvPr>
          <p:cNvSpPr>
            <a:spLocks noEditPoints="1"/>
          </p:cNvSpPr>
          <p:nvPr>
            <p:custDataLst>
              <p:tags r:id="rId9"/>
            </p:custDataLst>
          </p:nvPr>
        </p:nvSpPr>
        <p:spPr bwMode="auto">
          <a:xfrm>
            <a:off x="4118249" y="4116832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6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BDAF8C8-11DD-4932-ABDA-F697559D904C}"/>
              </a:ext>
            </a:extLst>
          </p:cNvPr>
          <p:cNvSpPr>
            <a:spLocks noEditPoints="1"/>
          </p:cNvSpPr>
          <p:nvPr>
            <p:custDataLst>
              <p:tags r:id="rId10"/>
            </p:custDataLst>
          </p:nvPr>
        </p:nvSpPr>
        <p:spPr bwMode="auto">
          <a:xfrm>
            <a:off x="5560189" y="4116832"/>
            <a:ext cx="1381967" cy="862443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28" name="그룹 327">
            <a:extLst>
              <a:ext uri="{FF2B5EF4-FFF2-40B4-BE49-F238E27FC236}">
                <a16:creationId xmlns:a16="http://schemas.microsoft.com/office/drawing/2014/main" id="{9BD3F5D9-B3C9-4E31-94E0-50121D95C474}"/>
              </a:ext>
            </a:extLst>
          </p:cNvPr>
          <p:cNvGrpSpPr/>
          <p:nvPr/>
        </p:nvGrpSpPr>
        <p:grpSpPr>
          <a:xfrm>
            <a:off x="5273164" y="4157432"/>
            <a:ext cx="180000" cy="180000"/>
            <a:chOff x="7101173" y="4606582"/>
            <a:chExt cx="924232" cy="924232"/>
          </a:xfrm>
        </p:grpSpPr>
        <p:sp>
          <p:nvSpPr>
            <p:cNvPr id="371" name="Oval">
              <a:extLst>
                <a:ext uri="{FF2B5EF4-FFF2-40B4-BE49-F238E27FC236}">
                  <a16:creationId xmlns:a16="http://schemas.microsoft.com/office/drawing/2014/main" id="{18E2BC16-F0B8-4A3E-B75D-E8C6D78E7FFC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5" name="Accept">
              <a:extLst>
                <a:ext uri="{FF2B5EF4-FFF2-40B4-BE49-F238E27FC236}">
                  <a16:creationId xmlns:a16="http://schemas.microsoft.com/office/drawing/2014/main" id="{931C98FE-50E5-45D3-BC1C-7FF82C7B36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5" name="그룹 334">
            <a:extLst>
              <a:ext uri="{FF2B5EF4-FFF2-40B4-BE49-F238E27FC236}">
                <a16:creationId xmlns:a16="http://schemas.microsoft.com/office/drawing/2014/main" id="{0B01BF2F-B112-4123-920E-28A90DEB3EEE}"/>
              </a:ext>
            </a:extLst>
          </p:cNvPr>
          <p:cNvGrpSpPr/>
          <p:nvPr/>
        </p:nvGrpSpPr>
        <p:grpSpPr>
          <a:xfrm>
            <a:off x="6710804" y="4157432"/>
            <a:ext cx="180000" cy="180000"/>
            <a:chOff x="7101173" y="4606582"/>
            <a:chExt cx="924232" cy="924232"/>
          </a:xfrm>
        </p:grpSpPr>
        <p:sp>
          <p:nvSpPr>
            <p:cNvPr id="369" name="Oval">
              <a:extLst>
                <a:ext uri="{FF2B5EF4-FFF2-40B4-BE49-F238E27FC236}">
                  <a16:creationId xmlns:a16="http://schemas.microsoft.com/office/drawing/2014/main" id="{DD08D866-D88A-4256-AE59-AFE6B087A9E5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0" name="Accept">
              <a:extLst>
                <a:ext uri="{FF2B5EF4-FFF2-40B4-BE49-F238E27FC236}">
                  <a16:creationId xmlns:a16="http://schemas.microsoft.com/office/drawing/2014/main" id="{8C60DDF4-8A56-423B-8F34-198D06CA82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2" name="그룹 341">
            <a:extLst>
              <a:ext uri="{FF2B5EF4-FFF2-40B4-BE49-F238E27FC236}">
                <a16:creationId xmlns:a16="http://schemas.microsoft.com/office/drawing/2014/main" id="{BD0DFBC3-F51E-4436-86EA-4CB467FCB3CD}"/>
              </a:ext>
            </a:extLst>
          </p:cNvPr>
          <p:cNvGrpSpPr/>
          <p:nvPr/>
        </p:nvGrpSpPr>
        <p:grpSpPr>
          <a:xfrm>
            <a:off x="6751444" y="2425727"/>
            <a:ext cx="180000" cy="180000"/>
            <a:chOff x="7101173" y="4606582"/>
            <a:chExt cx="924232" cy="924232"/>
          </a:xfrm>
        </p:grpSpPr>
        <p:sp>
          <p:nvSpPr>
            <p:cNvPr id="367" name="Oval">
              <a:extLst>
                <a:ext uri="{FF2B5EF4-FFF2-40B4-BE49-F238E27FC236}">
                  <a16:creationId xmlns:a16="http://schemas.microsoft.com/office/drawing/2014/main" id="{0D05B68C-D785-482B-824E-23663D170289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8" name="Accept">
              <a:extLst>
                <a:ext uri="{FF2B5EF4-FFF2-40B4-BE49-F238E27FC236}">
                  <a16:creationId xmlns:a16="http://schemas.microsoft.com/office/drawing/2014/main" id="{DF60DC63-BBDE-4933-AC4A-855D7F2C03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3" name="그룹 342">
            <a:extLst>
              <a:ext uri="{FF2B5EF4-FFF2-40B4-BE49-F238E27FC236}">
                <a16:creationId xmlns:a16="http://schemas.microsoft.com/office/drawing/2014/main" id="{CA8E728B-EC51-4FDD-B314-AC352A5C8748}"/>
              </a:ext>
            </a:extLst>
          </p:cNvPr>
          <p:cNvGrpSpPr/>
          <p:nvPr/>
        </p:nvGrpSpPr>
        <p:grpSpPr>
          <a:xfrm>
            <a:off x="6710804" y="2729549"/>
            <a:ext cx="180000" cy="180000"/>
            <a:chOff x="7101173" y="4606582"/>
            <a:chExt cx="924232" cy="924232"/>
          </a:xfrm>
        </p:grpSpPr>
        <p:sp>
          <p:nvSpPr>
            <p:cNvPr id="360" name="Oval">
              <a:extLst>
                <a:ext uri="{FF2B5EF4-FFF2-40B4-BE49-F238E27FC236}">
                  <a16:creationId xmlns:a16="http://schemas.microsoft.com/office/drawing/2014/main" id="{7FF46822-FBAE-45D9-B2AC-57C3FDD07DD8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5F5F5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2" name="Accept">
              <a:extLst>
                <a:ext uri="{FF2B5EF4-FFF2-40B4-BE49-F238E27FC236}">
                  <a16:creationId xmlns:a16="http://schemas.microsoft.com/office/drawing/2014/main" id="{0A80D157-B3A5-4DE4-BAEB-6C312EBC07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rgbClr val="5F5F5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4" name="그룹 343">
            <a:extLst>
              <a:ext uri="{FF2B5EF4-FFF2-40B4-BE49-F238E27FC236}">
                <a16:creationId xmlns:a16="http://schemas.microsoft.com/office/drawing/2014/main" id="{416165BD-8218-4A6A-8A59-DA0DEEA9A066}"/>
              </a:ext>
            </a:extLst>
          </p:cNvPr>
          <p:cNvGrpSpPr/>
          <p:nvPr/>
        </p:nvGrpSpPr>
        <p:grpSpPr>
          <a:xfrm>
            <a:off x="5273164" y="2729549"/>
            <a:ext cx="180000" cy="180000"/>
            <a:chOff x="7101173" y="4606582"/>
            <a:chExt cx="924232" cy="924232"/>
          </a:xfrm>
        </p:grpSpPr>
        <p:sp>
          <p:nvSpPr>
            <p:cNvPr id="358" name="Oval">
              <a:extLst>
                <a:ext uri="{FF2B5EF4-FFF2-40B4-BE49-F238E27FC236}">
                  <a16:creationId xmlns:a16="http://schemas.microsoft.com/office/drawing/2014/main" id="{992B139E-1166-467F-B0FA-574E71572F93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9" name="Accept">
              <a:extLst>
                <a:ext uri="{FF2B5EF4-FFF2-40B4-BE49-F238E27FC236}">
                  <a16:creationId xmlns:a16="http://schemas.microsoft.com/office/drawing/2014/main" id="{5FF44317-D40A-4BA1-A213-C88C1799AA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349" name="그래픽 348" descr="공유">
            <a:extLst>
              <a:ext uri="{FF2B5EF4-FFF2-40B4-BE49-F238E27FC236}">
                <a16:creationId xmlns:a16="http://schemas.microsoft.com/office/drawing/2014/main" id="{45E3DB55-D20F-447A-BECC-11C67120DF8F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5093927" y="3330073"/>
            <a:ext cx="172800" cy="172800"/>
          </a:xfrm>
          <a:prstGeom prst="rect">
            <a:avLst/>
          </a:prstGeom>
        </p:spPr>
      </p:pic>
      <p:pic>
        <p:nvPicPr>
          <p:cNvPr id="350" name="그래픽 349" descr="쓰레기">
            <a:extLst>
              <a:ext uri="{FF2B5EF4-FFF2-40B4-BE49-F238E27FC236}">
                <a16:creationId xmlns:a16="http://schemas.microsoft.com/office/drawing/2014/main" id="{C5363205-B4FF-400C-891E-BB7BA4198227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5293643" y="3330073"/>
            <a:ext cx="172800" cy="172800"/>
          </a:xfrm>
          <a:prstGeom prst="rect">
            <a:avLst/>
          </a:prstGeom>
        </p:spPr>
      </p:pic>
      <p:pic>
        <p:nvPicPr>
          <p:cNvPr id="351" name="그래픽 350" descr="클라우드에서 다운로드">
            <a:extLst>
              <a:ext uri="{FF2B5EF4-FFF2-40B4-BE49-F238E27FC236}">
                <a16:creationId xmlns:a16="http://schemas.microsoft.com/office/drawing/2014/main" id="{BDBFDE2A-F06E-434A-A2A3-609DB3FD460B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4865074" y="3326467"/>
            <a:ext cx="201938" cy="201938"/>
          </a:xfrm>
          <a:prstGeom prst="rect">
            <a:avLst/>
          </a:prstGeom>
        </p:spPr>
      </p:pic>
      <p:pic>
        <p:nvPicPr>
          <p:cNvPr id="357" name="그래픽 356" descr="클라우드에서 다운로드">
            <a:extLst>
              <a:ext uri="{FF2B5EF4-FFF2-40B4-BE49-F238E27FC236}">
                <a16:creationId xmlns:a16="http://schemas.microsoft.com/office/drawing/2014/main" id="{D9017511-550C-4119-B2C2-A2B060495C31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6016157" y="6203053"/>
            <a:ext cx="201938" cy="201938"/>
          </a:xfrm>
          <a:prstGeom prst="rect">
            <a:avLst/>
          </a:prstGeom>
        </p:spPr>
      </p:pic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3936830" y="231631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09" name="타원 408">
            <a:extLst>
              <a:ext uri="{FF2B5EF4-FFF2-40B4-BE49-F238E27FC236}">
                <a16:creationId xmlns:a16="http://schemas.microsoft.com/office/drawing/2014/main" id="{3B12E92E-DC9A-4FFD-8DE5-C95DF9DAB484}"/>
              </a:ext>
            </a:extLst>
          </p:cNvPr>
          <p:cNvSpPr>
            <a:spLocks noChangeAspect="1"/>
          </p:cNvSpPr>
          <p:nvPr/>
        </p:nvSpPr>
        <p:spPr>
          <a:xfrm>
            <a:off x="3936830" y="26354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0" name="타원 409">
            <a:extLst>
              <a:ext uri="{FF2B5EF4-FFF2-40B4-BE49-F238E27FC236}">
                <a16:creationId xmlns:a16="http://schemas.microsoft.com/office/drawing/2014/main" id="{268A2390-33F0-4713-A804-7A420475EB4D}"/>
              </a:ext>
            </a:extLst>
          </p:cNvPr>
          <p:cNvSpPr>
            <a:spLocks noChangeAspect="1"/>
          </p:cNvSpPr>
          <p:nvPr/>
        </p:nvSpPr>
        <p:spPr>
          <a:xfrm>
            <a:off x="3936830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1" name="타원 410">
            <a:extLst>
              <a:ext uri="{FF2B5EF4-FFF2-40B4-BE49-F238E27FC236}">
                <a16:creationId xmlns:a16="http://schemas.microsoft.com/office/drawing/2014/main" id="{61311EA3-5FE8-4E16-8CAA-C5236B0C7A3B}"/>
              </a:ext>
            </a:extLst>
          </p:cNvPr>
          <p:cNvSpPr>
            <a:spLocks noChangeAspect="1"/>
          </p:cNvSpPr>
          <p:nvPr/>
        </p:nvSpPr>
        <p:spPr>
          <a:xfrm>
            <a:off x="5826015" y="61550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12" name="타원 411">
            <a:extLst>
              <a:ext uri="{FF2B5EF4-FFF2-40B4-BE49-F238E27FC236}">
                <a16:creationId xmlns:a16="http://schemas.microsoft.com/office/drawing/2014/main" id="{5A4B5500-2D82-443A-B498-C2606D8AF6BD}"/>
              </a:ext>
            </a:extLst>
          </p:cNvPr>
          <p:cNvSpPr>
            <a:spLocks noChangeAspect="1"/>
          </p:cNvSpPr>
          <p:nvPr/>
        </p:nvSpPr>
        <p:spPr>
          <a:xfrm>
            <a:off x="3936830" y="199685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1’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6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7A83E875-8168-48AC-8C6F-27B636039612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>
          <a:xfrm>
            <a:off x="6052500" y="1704933"/>
            <a:ext cx="99315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F73620C-3904-41F2-B273-810D8AEB60E1}"/>
              </a:ext>
            </a:extLst>
          </p:cNvPr>
          <p:cNvSpPr>
            <a:spLocks noEditPoints="1"/>
          </p:cNvSpPr>
          <p:nvPr>
            <p:custDataLst>
              <p:tags r:id="rId13"/>
            </p:custDataLst>
          </p:nvPr>
        </p:nvSpPr>
        <p:spPr bwMode="auto">
          <a:xfrm>
            <a:off x="6287240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218" name="타원 217">
            <a:extLst>
              <a:ext uri="{FF2B5EF4-FFF2-40B4-BE49-F238E27FC236}">
                <a16:creationId xmlns:a16="http://schemas.microsoft.com/office/drawing/2014/main" id="{E5D6B275-58BE-4FFD-B516-E68FDD3A6040}"/>
              </a:ext>
            </a:extLst>
          </p:cNvPr>
          <p:cNvSpPr>
            <a:spLocks noChangeAspect="1"/>
          </p:cNvSpPr>
          <p:nvPr/>
        </p:nvSpPr>
        <p:spPr>
          <a:xfrm>
            <a:off x="6051904" y="169038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19" name="그룹 218">
            <a:extLst>
              <a:ext uri="{FF2B5EF4-FFF2-40B4-BE49-F238E27FC236}">
                <a16:creationId xmlns:a16="http://schemas.microsoft.com/office/drawing/2014/main" id="{AAF9E453-EF26-49AB-9D8F-E5B2C18F3AD5}"/>
              </a:ext>
            </a:extLst>
          </p:cNvPr>
          <p:cNvGrpSpPr/>
          <p:nvPr/>
        </p:nvGrpSpPr>
        <p:grpSpPr>
          <a:xfrm>
            <a:off x="4102123" y="3561440"/>
            <a:ext cx="1150357" cy="471381"/>
            <a:chOff x="5103206" y="3446549"/>
            <a:chExt cx="1150357" cy="471381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5E695348-AEC9-4EE6-BF81-3B72C96907D4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23" name="직사각형 222">
                <a:extLst>
                  <a:ext uri="{FF2B5EF4-FFF2-40B4-BE49-F238E27FC236}">
                    <a16:creationId xmlns:a16="http://schemas.microsoft.com/office/drawing/2014/main" id="{A1A53DFD-D831-4817-8273-6C9855D15D1F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24" name="직사각형 223">
                <a:extLst>
                  <a:ext uri="{FF2B5EF4-FFF2-40B4-BE49-F238E27FC236}">
                    <a16:creationId xmlns:a16="http://schemas.microsoft.com/office/drawing/2014/main" id="{9724E8A8-B6D3-4592-964C-1FDED0EA15B5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21" name="직사각형 220">
              <a:extLst>
                <a:ext uri="{FF2B5EF4-FFF2-40B4-BE49-F238E27FC236}">
                  <a16:creationId xmlns:a16="http://schemas.microsoft.com/office/drawing/2014/main" id="{4EBC4497-402E-42E1-9FD9-72B939BE210C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D5D639E1-FAE2-4638-8FDC-F54D2DD2558D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20985A3F-D065-40AB-A001-818D5B0ABDC5}"/>
              </a:ext>
            </a:extLst>
          </p:cNvPr>
          <p:cNvGrpSpPr/>
          <p:nvPr/>
        </p:nvGrpSpPr>
        <p:grpSpPr>
          <a:xfrm>
            <a:off x="5534108" y="3561440"/>
            <a:ext cx="1150357" cy="471381"/>
            <a:chOff x="5103206" y="3446549"/>
            <a:chExt cx="1150357" cy="471381"/>
          </a:xfrm>
        </p:grpSpPr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437821F4-74A1-46D2-BDB6-988A33E235C6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29" name="직사각형 228">
                <a:extLst>
                  <a:ext uri="{FF2B5EF4-FFF2-40B4-BE49-F238E27FC236}">
                    <a16:creationId xmlns:a16="http://schemas.microsoft.com/office/drawing/2014/main" id="{3CB8A6C6-56C6-498C-A6DD-AB376E6263FE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F92F385C-B9A6-4EDD-BEEB-013E96F62656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27" name="직사각형 226">
              <a:extLst>
                <a:ext uri="{FF2B5EF4-FFF2-40B4-BE49-F238E27FC236}">
                  <a16:creationId xmlns:a16="http://schemas.microsoft.com/office/drawing/2014/main" id="{D22DAD1A-1B66-44C3-8DA3-0061C897B38D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9C7DE0F8-AF10-47D1-8410-333556E9D3B7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pSp>
        <p:nvGrpSpPr>
          <p:cNvPr id="231" name="그룹 230">
            <a:extLst>
              <a:ext uri="{FF2B5EF4-FFF2-40B4-BE49-F238E27FC236}">
                <a16:creationId xmlns:a16="http://schemas.microsoft.com/office/drawing/2014/main" id="{EE5BC90B-302B-4CBE-9BD1-46488F7DDC39}"/>
              </a:ext>
            </a:extLst>
          </p:cNvPr>
          <p:cNvGrpSpPr/>
          <p:nvPr/>
        </p:nvGrpSpPr>
        <p:grpSpPr>
          <a:xfrm>
            <a:off x="4102123" y="4984799"/>
            <a:ext cx="1150357" cy="471381"/>
            <a:chOff x="5103206" y="3446549"/>
            <a:chExt cx="1150357" cy="471381"/>
          </a:xfrm>
        </p:grpSpPr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F13326FE-E82D-41F9-A98C-831AA7A0D0B7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9C24DD7C-A30C-489E-B8F7-66FCD514D5DE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40" name="직사각형 239">
                <a:extLst>
                  <a:ext uri="{FF2B5EF4-FFF2-40B4-BE49-F238E27FC236}">
                    <a16:creationId xmlns:a16="http://schemas.microsoft.com/office/drawing/2014/main" id="{43567A00-480C-4DF9-8281-F8F2B9C5584F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FDBEBA57-4339-4F44-8BD5-7514F52E5483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38" name="직사각형 237">
              <a:extLst>
                <a:ext uri="{FF2B5EF4-FFF2-40B4-BE49-F238E27FC236}">
                  <a16:creationId xmlns:a16="http://schemas.microsoft.com/office/drawing/2014/main" id="{34114793-0614-461F-B804-3FF0E501F872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D241725E-7F97-4079-9FB9-E276194E17FF}"/>
              </a:ext>
            </a:extLst>
          </p:cNvPr>
          <p:cNvGrpSpPr/>
          <p:nvPr/>
        </p:nvGrpSpPr>
        <p:grpSpPr>
          <a:xfrm>
            <a:off x="5534108" y="4984799"/>
            <a:ext cx="1150357" cy="471381"/>
            <a:chOff x="5103206" y="3446549"/>
            <a:chExt cx="1150357" cy="471381"/>
          </a:xfrm>
        </p:grpSpPr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A6E43534-6FD3-4FE6-B0CC-A3692F56F290}"/>
                </a:ext>
              </a:extLst>
            </p:cNvPr>
            <p:cNvGrpSpPr/>
            <p:nvPr/>
          </p:nvGrpSpPr>
          <p:grpSpPr>
            <a:xfrm>
              <a:off x="5104431" y="3593754"/>
              <a:ext cx="1149132" cy="184666"/>
              <a:chOff x="5104431" y="3597498"/>
              <a:chExt cx="1149132" cy="184666"/>
            </a:xfrm>
          </p:grpSpPr>
          <p:sp>
            <p:nvSpPr>
              <p:cNvPr id="245" name="직사각형 244">
                <a:extLst>
                  <a:ext uri="{FF2B5EF4-FFF2-40B4-BE49-F238E27FC236}">
                    <a16:creationId xmlns:a16="http://schemas.microsoft.com/office/drawing/2014/main" id="{E3F27C57-2FB9-4A06-BEF2-FFC795781C86}"/>
                  </a:ext>
                </a:extLst>
              </p:cNvPr>
              <p:cNvSpPr/>
              <p:nvPr/>
            </p:nvSpPr>
            <p:spPr>
              <a:xfrm>
                <a:off x="5104431" y="3597498"/>
                <a:ext cx="415498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kumimoji="1" lang="ko-KR" altLang="en-US" sz="600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김수신</a:t>
                </a:r>
                <a:endParaRPr lang="ko-KR" altLang="en-US" sz="1200" dirty="0"/>
              </a:p>
            </p:txBody>
          </p:sp>
          <p:sp>
            <p:nvSpPr>
              <p:cNvPr id="246" name="직사각형 245">
                <a:extLst>
                  <a:ext uri="{FF2B5EF4-FFF2-40B4-BE49-F238E27FC236}">
                    <a16:creationId xmlns:a16="http://schemas.microsoft.com/office/drawing/2014/main" id="{E374B95B-FF2B-4AA9-8CF3-64468E89D4B2}"/>
                  </a:ext>
                </a:extLst>
              </p:cNvPr>
              <p:cNvSpPr/>
              <p:nvPr/>
            </p:nvSpPr>
            <p:spPr>
              <a:xfrm>
                <a:off x="5852491" y="3597498"/>
                <a:ext cx="401072" cy="1846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kumimoji="1" lang="en-US" altLang="ko-KR" sz="6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3.7MB</a:t>
                </a:r>
                <a:endParaRPr lang="ko-KR" altLang="en-US" sz="1200" dirty="0"/>
              </a:p>
            </p:txBody>
          </p:sp>
        </p:grpSp>
        <p:sp>
          <p:nvSpPr>
            <p:cNvPr id="243" name="직사각형 242">
              <a:extLst>
                <a:ext uri="{FF2B5EF4-FFF2-40B4-BE49-F238E27FC236}">
                  <a16:creationId xmlns:a16="http://schemas.microsoft.com/office/drawing/2014/main" id="{212CC5A7-DEF4-49C5-98AD-BE0129B46FF9}"/>
                </a:ext>
              </a:extLst>
            </p:cNvPr>
            <p:cNvSpPr/>
            <p:nvPr/>
          </p:nvSpPr>
          <p:spPr>
            <a:xfrm>
              <a:off x="5104431" y="3446549"/>
              <a:ext cx="91082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메신저 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intro.pptx</a:t>
              </a:r>
              <a:endParaRPr lang="ko-KR" altLang="en-US" b="1" dirty="0"/>
            </a:p>
          </p:txBody>
        </p:sp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B9C7CC49-BEB2-495B-9A3B-AF6E3A8A039A}"/>
                </a:ext>
              </a:extLst>
            </p:cNvPr>
            <p:cNvSpPr/>
            <p:nvPr/>
          </p:nvSpPr>
          <p:spPr>
            <a:xfrm>
              <a:off x="5103206" y="3733264"/>
              <a:ext cx="792205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kumimoji="1" lang="en-US" altLang="ko-KR" sz="6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2020.02.25~03.02</a:t>
              </a:r>
              <a:endParaRPr lang="ko-KR" altLang="en-US" sz="1200" dirty="0"/>
            </a:p>
          </p:txBody>
        </p:sp>
      </p:grpSp>
      <p:graphicFrame>
        <p:nvGraphicFramePr>
          <p:cNvPr id="247" name="Google Shape;2187;p25">
            <a:extLst>
              <a:ext uri="{FF2B5EF4-FFF2-40B4-BE49-F238E27FC236}">
                <a16:creationId xmlns:a16="http://schemas.microsoft.com/office/drawing/2014/main" id="{E1B6B382-DD7C-4D42-BA22-61523B682EC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23686334"/>
              </p:ext>
            </p:extLst>
          </p:nvPr>
        </p:nvGraphicFramePr>
        <p:xfrm>
          <a:off x="7572375" y="5572664"/>
          <a:ext cx="2200900" cy="117786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786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파일유형별 아이콘 </a:t>
                      </a:r>
                      <a:endParaRPr lang="en-US" altLang="ko-KR"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altLang="en-US" sz="1050" b="1" i="0" u="none" strike="noStrike" cap="none" dirty="0"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노출가능 여부 확인 필요</a:t>
                      </a:r>
                      <a:endParaRPr sz="1050" b="1" i="0" u="none" strike="noStrike" cap="none" dirty="0">
                        <a:solidFill>
                          <a:schemeClr val="bg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C6B2D04C-8AC8-4AD6-9F12-A92574BDA4EB}"/>
              </a:ext>
            </a:extLst>
          </p:cNvPr>
          <p:cNvSpPr/>
          <p:nvPr/>
        </p:nvSpPr>
        <p:spPr>
          <a:xfrm>
            <a:off x="5306178" y="3552558"/>
            <a:ext cx="23436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3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A4EA7618-71EC-4368-BD0D-C8F62C61459A}"/>
              </a:ext>
            </a:extLst>
          </p:cNvPr>
          <p:cNvSpPr/>
          <p:nvPr/>
        </p:nvSpPr>
        <p:spPr>
          <a:xfrm>
            <a:off x="4071680" y="2638092"/>
            <a:ext cx="2915717" cy="323649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4330743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대화방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콘텐츠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첨부파일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보낸 파일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수신인 목록</a:t>
            </a:r>
          </a:p>
        </p:txBody>
      </p:sp>
      <p:sp>
        <p:nvSpPr>
          <p:cNvPr id="151" name="Google Shape;2188;p25">
            <a:extLst>
              <a:ext uri="{FF2B5EF4-FFF2-40B4-BE49-F238E27FC236}">
                <a16:creationId xmlns:a16="http://schemas.microsoft.com/office/drawing/2014/main" id="{0CC22E4F-02BD-49D5-BAD6-5EDF1FAE3BFF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15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85F30D0-405D-41F6-AC50-00CBA9BCD87F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696315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2F8FDA5E-FE5B-4098-B72F-7806CCEC52C3}"/>
              </a:ext>
            </a:extLst>
          </p:cNvPr>
          <p:cNvGrpSpPr/>
          <p:nvPr/>
        </p:nvGrpSpPr>
        <p:grpSpPr>
          <a:xfrm>
            <a:off x="6368973" y="711461"/>
            <a:ext cx="562041" cy="104550"/>
            <a:chOff x="6022613" y="642210"/>
            <a:chExt cx="427038" cy="79437"/>
          </a:xfrm>
        </p:grpSpPr>
        <p:sp>
          <p:nvSpPr>
            <p:cNvPr id="15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18E43F04-A567-4BAC-9450-90BA3694F2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82EA67A-1345-4227-8AF9-60D1CCD9545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5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C9855867-AA93-4BED-B4CE-3DC1704D5A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57" name="그래픽 156" descr="사용자">
            <a:extLst>
              <a:ext uri="{FF2B5EF4-FFF2-40B4-BE49-F238E27FC236}">
                <a16:creationId xmlns:a16="http://schemas.microsoft.com/office/drawing/2014/main" id="{1B27E0CF-2D90-48BB-AC0A-721650B16A8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5872568" y="642332"/>
            <a:ext cx="252000" cy="252000"/>
          </a:xfrm>
          <a:prstGeom prst="rect">
            <a:avLst/>
          </a:prstGeom>
        </p:spPr>
      </p:pic>
      <p:sp>
        <p:nvSpPr>
          <p:cNvPr id="158" name="타원 157">
            <a:extLst>
              <a:ext uri="{FF2B5EF4-FFF2-40B4-BE49-F238E27FC236}">
                <a16:creationId xmlns:a16="http://schemas.microsoft.com/office/drawing/2014/main" id="{A705A3D0-0955-4809-8E08-F121F7973D07}"/>
              </a:ext>
            </a:extLst>
          </p:cNvPr>
          <p:cNvSpPr/>
          <p:nvPr/>
        </p:nvSpPr>
        <p:spPr>
          <a:xfrm>
            <a:off x="6046171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5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CC8AA93-B3AB-4495-AFFF-01D6FA11596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6951201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4715C44-2B1B-4C2A-9D5F-169D4AD93631}"/>
              </a:ext>
            </a:extLst>
          </p:cNvPr>
          <p:cNvSpPr/>
          <p:nvPr/>
        </p:nvSpPr>
        <p:spPr>
          <a:xfrm>
            <a:off x="546913" y="977899"/>
            <a:ext cx="653317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40FEAA5F-B3BD-4733-9129-EE4D6F1B5394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63" name="사각형: 둥근 모서리 162">
              <a:extLst>
                <a:ext uri="{FF2B5EF4-FFF2-40B4-BE49-F238E27FC236}">
                  <a16:creationId xmlns:a16="http://schemas.microsoft.com/office/drawing/2014/main" id="{936EAA46-9800-4AF0-AC11-9254A86F9C07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64" name="Image">
              <a:extLst>
                <a:ext uri="{FF2B5EF4-FFF2-40B4-BE49-F238E27FC236}">
                  <a16:creationId xmlns:a16="http://schemas.microsoft.com/office/drawing/2014/main" id="{1397D3DB-3034-45B0-9A83-BB3E1C6DF0D7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65" name="Border">
                <a:extLst>
                  <a:ext uri="{FF2B5EF4-FFF2-40B4-BE49-F238E27FC236}">
                    <a16:creationId xmlns:a16="http://schemas.microsoft.com/office/drawing/2014/main" id="{0CF5A95E-A677-49B8-8762-6872C4CB81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6" name="Line">
                <a:extLst>
                  <a:ext uri="{FF2B5EF4-FFF2-40B4-BE49-F238E27FC236}">
                    <a16:creationId xmlns:a16="http://schemas.microsoft.com/office/drawing/2014/main" id="{FEA1AA9C-66AD-4812-9154-06DF99DCE98E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Line">
                <a:extLst>
                  <a:ext uri="{FF2B5EF4-FFF2-40B4-BE49-F238E27FC236}">
                    <a16:creationId xmlns:a16="http://schemas.microsoft.com/office/drawing/2014/main" id="{D357D31E-A253-4BF8-983E-E4469258668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D173227D-142A-462A-8377-E365FE1A0C87}"/>
              </a:ext>
            </a:extLst>
          </p:cNvPr>
          <p:cNvGrpSpPr/>
          <p:nvPr/>
        </p:nvGrpSpPr>
        <p:grpSpPr>
          <a:xfrm>
            <a:off x="201604" y="1061396"/>
            <a:ext cx="309754" cy="2436818"/>
            <a:chOff x="263876" y="1192918"/>
            <a:chExt cx="309754" cy="2436818"/>
          </a:xfrm>
          <a:solidFill>
            <a:schemeClr val="bg1">
              <a:lumMod val="50000"/>
            </a:schemeClr>
          </a:solidFill>
        </p:grpSpPr>
        <p:pic>
          <p:nvPicPr>
            <p:cNvPr id="169" name="그래픽 168" descr="웹 캠">
              <a:extLst>
                <a:ext uri="{FF2B5EF4-FFF2-40B4-BE49-F238E27FC236}">
                  <a16:creationId xmlns:a16="http://schemas.microsoft.com/office/drawing/2014/main" id="{7DAE939B-87FA-4A9E-AF80-D6BFCE76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63876" y="2469157"/>
              <a:ext cx="309754" cy="309754"/>
            </a:xfrm>
            <a:prstGeom prst="rect">
              <a:avLst/>
            </a:prstGeom>
          </p:spPr>
        </p:pic>
        <p:pic>
          <p:nvPicPr>
            <p:cNvPr id="170" name="그래픽 169" descr="채팅">
              <a:extLst>
                <a:ext uri="{FF2B5EF4-FFF2-40B4-BE49-F238E27FC236}">
                  <a16:creationId xmlns:a16="http://schemas.microsoft.com/office/drawing/2014/main" id="{ED6105F7-C12E-4F54-82E8-B258AA6DB6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269307" y="1618331"/>
              <a:ext cx="298892" cy="298892"/>
            </a:xfrm>
            <a:prstGeom prst="rect">
              <a:avLst/>
            </a:prstGeom>
          </p:spPr>
        </p:pic>
        <p:pic>
          <p:nvPicPr>
            <p:cNvPr id="171" name="그래픽 170" descr="보내기">
              <a:extLst>
                <a:ext uri="{FF2B5EF4-FFF2-40B4-BE49-F238E27FC236}">
                  <a16:creationId xmlns:a16="http://schemas.microsoft.com/office/drawing/2014/main" id="{238D950D-431A-4F12-ADB1-E29444165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269307" y="2905432"/>
              <a:ext cx="298892" cy="298892"/>
            </a:xfrm>
            <a:prstGeom prst="rect">
              <a:avLst/>
            </a:prstGeom>
          </p:spPr>
        </p:pic>
        <p:pic>
          <p:nvPicPr>
            <p:cNvPr id="172" name="그래픽 171" descr="사용자">
              <a:extLst>
                <a:ext uri="{FF2B5EF4-FFF2-40B4-BE49-F238E27FC236}">
                  <a16:creationId xmlns:a16="http://schemas.microsoft.com/office/drawing/2014/main" id="{8A11AE9E-46E9-4136-9BAA-9D9089106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69307" y="1192918"/>
              <a:ext cx="298892" cy="298892"/>
            </a:xfrm>
            <a:prstGeom prst="rect">
              <a:avLst/>
            </a:prstGeom>
          </p:spPr>
        </p:pic>
        <p:pic>
          <p:nvPicPr>
            <p:cNvPr id="173" name="그래픽 172" descr="계층 구조형">
              <a:extLst>
                <a:ext uri="{FF2B5EF4-FFF2-40B4-BE49-F238E27FC236}">
                  <a16:creationId xmlns:a16="http://schemas.microsoft.com/office/drawing/2014/main" id="{260F0B23-4966-4835-8916-2454E76F4F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269307" y="2043744"/>
              <a:ext cx="298892" cy="298892"/>
            </a:xfrm>
            <a:prstGeom prst="rect">
              <a:avLst/>
            </a:prstGeom>
          </p:spPr>
        </p:pic>
        <p:pic>
          <p:nvPicPr>
            <p:cNvPr id="174" name="그래픽 173" descr="스피커 폰">
              <a:extLst>
                <a:ext uri="{FF2B5EF4-FFF2-40B4-BE49-F238E27FC236}">
                  <a16:creationId xmlns:a16="http://schemas.microsoft.com/office/drawing/2014/main" id="{F8D1DB30-710E-4438-A17E-568CAFD923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269307" y="3330844"/>
              <a:ext cx="298892" cy="298892"/>
            </a:xfrm>
            <a:prstGeom prst="rect">
              <a:avLst/>
            </a:prstGeom>
          </p:spPr>
        </p:pic>
      </p:grp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F4AC10-9476-4560-B842-79729AEDC132}"/>
              </a:ext>
            </a:extLst>
          </p:cNvPr>
          <p:cNvSpPr/>
          <p:nvPr/>
        </p:nvSpPr>
        <p:spPr>
          <a:xfrm>
            <a:off x="540730" y="10193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대화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6B8AEF8D-F83D-489E-83FB-31215F4A8F7E}"/>
              </a:ext>
            </a:extLst>
          </p:cNvPr>
          <p:cNvGrpSpPr/>
          <p:nvPr/>
        </p:nvGrpSpPr>
        <p:grpSpPr>
          <a:xfrm>
            <a:off x="5039573" y="6517501"/>
            <a:ext cx="1961144" cy="200055"/>
            <a:chOff x="4446290" y="3338871"/>
            <a:chExt cx="1961144" cy="200055"/>
          </a:xfrm>
        </p:grpSpPr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A19E662F-9024-49C8-9474-6EE02F6A688E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현재 버전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0.0.14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BB7BC297-04A7-4E4D-8EA9-241D58585ECD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⊙ 최신 버</a:t>
              </a:r>
              <a:r>
                <a:rPr lang="ko-KR" altLang="en-US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전</a:t>
              </a:r>
              <a:r>
                <a:rPr lang="en-US" altLang="ko-KR" sz="700" b="1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 0.0.11</a:t>
              </a:r>
              <a:endParaRPr lang="en-US" altLang="ko-KR" sz="600" b="1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9" name="Download">
              <a:extLst>
                <a:ext uri="{FF2B5EF4-FFF2-40B4-BE49-F238E27FC236}">
                  <a16:creationId xmlns:a16="http://schemas.microsoft.com/office/drawing/2014/main" id="{27CF649E-CC37-4841-A167-D81F2A2183B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0" name="Oval">
            <a:extLst>
              <a:ext uri="{FF2B5EF4-FFF2-40B4-BE49-F238E27FC236}">
                <a16:creationId xmlns:a16="http://schemas.microsoft.com/office/drawing/2014/main" id="{8FA8CD68-0902-456D-9854-5697B71206D2}"/>
              </a:ext>
            </a:extLst>
          </p:cNvPr>
          <p:cNvSpPr/>
          <p:nvPr/>
        </p:nvSpPr>
        <p:spPr>
          <a:xfrm>
            <a:off x="167360" y="1468675"/>
            <a:ext cx="372000" cy="372000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81" name="그래픽 180" descr="채팅">
            <a:extLst>
              <a:ext uri="{FF2B5EF4-FFF2-40B4-BE49-F238E27FC236}">
                <a16:creationId xmlns:a16="http://schemas.microsoft.com/office/drawing/2014/main" id="{47738BAD-B7FA-44A0-AD8E-A32D15D3C8F4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202913" y="1505229"/>
            <a:ext cx="298892" cy="298892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BD2072CA-4631-4C8C-9CA9-158B7F192FD9}"/>
              </a:ext>
            </a:extLst>
          </p:cNvPr>
          <p:cNvSpPr txBox="1"/>
          <p:nvPr/>
        </p:nvSpPr>
        <p:spPr>
          <a:xfrm>
            <a:off x="587101" y="1376698"/>
            <a:ext cx="356051" cy="228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#5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0FEF92F-6530-4F21-AFA3-EAA85E2233ED}"/>
              </a:ext>
            </a:extLst>
          </p:cNvPr>
          <p:cNvSpPr/>
          <p:nvPr/>
        </p:nvSpPr>
        <p:spPr>
          <a:xfrm>
            <a:off x="906123" y="138193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[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원조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]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프로젝트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공지방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(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17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</a:p>
        </p:txBody>
      </p: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10A4E8B4-8166-4136-803D-2C27EE1BF7BC}"/>
              </a:ext>
            </a:extLst>
          </p:cNvPr>
          <p:cNvGrpSpPr/>
          <p:nvPr/>
        </p:nvGrpSpPr>
        <p:grpSpPr>
          <a:xfrm>
            <a:off x="618732" y="1350339"/>
            <a:ext cx="294018" cy="294018"/>
            <a:chOff x="8012889" y="4125622"/>
            <a:chExt cx="336634" cy="336634"/>
          </a:xfrm>
        </p:grpSpPr>
        <p:sp>
          <p:nvSpPr>
            <p:cNvPr id="185" name="Background">
              <a:extLst>
                <a:ext uri="{FF2B5EF4-FFF2-40B4-BE49-F238E27FC236}">
                  <a16:creationId xmlns:a16="http://schemas.microsoft.com/office/drawing/2014/main" id="{A914AF39-2061-442D-A8AD-339B13059F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12889" y="4125622"/>
              <a:ext cx="336634" cy="336634"/>
            </a:xfrm>
            <a:prstGeom prst="ellipse">
              <a:avLst/>
            </a:prstGeom>
            <a:solidFill>
              <a:srgbClr val="8F8F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 descr="모임">
              <a:extLst>
                <a:ext uri="{FF2B5EF4-FFF2-40B4-BE49-F238E27FC236}">
                  <a16:creationId xmlns:a16="http://schemas.microsoft.com/office/drawing/2014/main" id="{B9E296D4-7A97-4372-854C-143A3BC8EA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8019099" y="4137634"/>
              <a:ext cx="323498" cy="323498"/>
            </a:xfrm>
            <a:prstGeom prst="rect">
              <a:avLst/>
            </a:prstGeom>
          </p:spPr>
        </p:pic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3D4524AE-C094-400F-88C3-8626C0FDA9A7}"/>
              </a:ext>
            </a:extLst>
          </p:cNvPr>
          <p:cNvGrpSpPr/>
          <p:nvPr/>
        </p:nvGrpSpPr>
        <p:grpSpPr>
          <a:xfrm>
            <a:off x="1986438" y="3419839"/>
            <a:ext cx="1936200" cy="667339"/>
            <a:chOff x="5302354" y="2529723"/>
            <a:chExt cx="1936200" cy="667339"/>
          </a:xfrm>
        </p:grpSpPr>
        <p:pic>
          <p:nvPicPr>
            <p:cNvPr id="188" name="그림 187">
              <a:extLst>
                <a:ext uri="{FF2B5EF4-FFF2-40B4-BE49-F238E27FC236}">
                  <a16:creationId xmlns:a16="http://schemas.microsoft.com/office/drawing/2014/main" id="{5E5C337D-5646-42E0-BC1D-E193459E0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/>
            <a:stretch>
              <a:fillRect/>
            </a:stretch>
          </p:blipFill>
          <p:spPr>
            <a:xfrm>
              <a:off x="5850500" y="2529723"/>
              <a:ext cx="1388054" cy="638946"/>
            </a:xfrm>
            <a:prstGeom prst="rect">
              <a:avLst/>
            </a:prstGeom>
          </p:spPr>
        </p:pic>
        <p:sp>
          <p:nvSpPr>
            <p:cNvPr id="189" name="직사각형 188">
              <a:extLst>
                <a:ext uri="{FF2B5EF4-FFF2-40B4-BE49-F238E27FC236}">
                  <a16:creationId xmlns:a16="http://schemas.microsoft.com/office/drawing/2014/main" id="{88E90A95-56F6-4B34-8C22-C9E9B0AE98D6}"/>
                </a:ext>
              </a:extLst>
            </p:cNvPr>
            <p:cNvSpPr/>
            <p:nvPr/>
          </p:nvSpPr>
          <p:spPr>
            <a:xfrm>
              <a:off x="5302354" y="2997007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12:47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직사각형 189">
              <a:extLst>
                <a:ext uri="{FF2B5EF4-FFF2-40B4-BE49-F238E27FC236}">
                  <a16:creationId xmlns:a16="http://schemas.microsoft.com/office/drawing/2014/main" id="{7295CD05-4D55-4EC1-B228-F26ECF8EE847}"/>
                </a:ext>
              </a:extLst>
            </p:cNvPr>
            <p:cNvSpPr/>
            <p:nvPr/>
          </p:nvSpPr>
          <p:spPr>
            <a:xfrm>
              <a:off x="5682265" y="2860699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7FC62066-9C3E-4356-951D-38229E775DB4}"/>
              </a:ext>
            </a:extLst>
          </p:cNvPr>
          <p:cNvGrpSpPr/>
          <p:nvPr/>
        </p:nvGrpSpPr>
        <p:grpSpPr>
          <a:xfrm>
            <a:off x="2586190" y="4167978"/>
            <a:ext cx="1305119" cy="511020"/>
            <a:chOff x="5902106" y="3594092"/>
            <a:chExt cx="1305119" cy="511020"/>
          </a:xfrm>
        </p:grpSpPr>
        <p:pic>
          <p:nvPicPr>
            <p:cNvPr id="192" name="Picture 2" descr="MS 팀즈 이미지 검색결과">
              <a:extLst>
                <a:ext uri="{FF2B5EF4-FFF2-40B4-BE49-F238E27FC236}">
                  <a16:creationId xmlns:a16="http://schemas.microsoft.com/office/drawing/2014/main" id="{BD170AB9-5BDC-49EB-BDBF-C594241FE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01639" y="3594092"/>
              <a:ext cx="705586" cy="469536"/>
            </a:xfrm>
            <a:prstGeom prst="round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1DF1ABB0-2BDC-408C-923C-1F66722CA20D}"/>
                </a:ext>
              </a:extLst>
            </p:cNvPr>
            <p:cNvGrpSpPr/>
            <p:nvPr/>
          </p:nvGrpSpPr>
          <p:grpSpPr>
            <a:xfrm>
              <a:off x="5902106" y="3768749"/>
              <a:ext cx="614271" cy="336363"/>
              <a:chOff x="5569954" y="2860699"/>
              <a:chExt cx="614271" cy="336363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ED0E9894-6873-4DDB-B171-0F19DCA0448E}"/>
                  </a:ext>
                </a:extLst>
              </p:cNvPr>
              <p:cNvSpPr/>
              <p:nvPr/>
            </p:nvSpPr>
            <p:spPr>
              <a:xfrm>
                <a:off x="5569954" y="2997007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오후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12:50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582DCC0D-BF43-4781-89FA-280976839810}"/>
                  </a:ext>
                </a:extLst>
              </p:cNvPr>
              <p:cNvSpPr/>
              <p:nvPr/>
            </p:nvSpPr>
            <p:spPr>
              <a:xfrm>
                <a:off x="5949865" y="2860699"/>
                <a:ext cx="234360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3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B188753-4159-426D-904A-AB19053424E7}"/>
              </a:ext>
            </a:extLst>
          </p:cNvPr>
          <p:cNvGrpSpPr/>
          <p:nvPr/>
        </p:nvGrpSpPr>
        <p:grpSpPr>
          <a:xfrm>
            <a:off x="1742056" y="4741608"/>
            <a:ext cx="2188766" cy="843173"/>
            <a:chOff x="9102258" y="2720366"/>
            <a:chExt cx="1664526" cy="843173"/>
          </a:xfrm>
        </p:grpSpPr>
        <p:sp>
          <p:nvSpPr>
            <p:cNvPr id="197" name="Message">
              <a:extLst>
                <a:ext uri="{FF2B5EF4-FFF2-40B4-BE49-F238E27FC236}">
                  <a16:creationId xmlns:a16="http://schemas.microsoft.com/office/drawing/2014/main" id="{CCE33A6B-6D4E-4BCD-B2F9-7CC25CDC0BF6}"/>
                </a:ext>
              </a:extLst>
            </p:cNvPr>
            <p:cNvSpPr/>
            <p:nvPr/>
          </p:nvSpPr>
          <p:spPr>
            <a:xfrm>
              <a:off x="9102258" y="2720366"/>
              <a:ext cx="1641663" cy="813102"/>
            </a:xfrm>
            <a:prstGeom prst="roundRect">
              <a:avLst>
                <a:gd name="adj" fmla="val 8739"/>
              </a:avLst>
            </a:prstGeom>
            <a:solidFill>
              <a:schemeClr val="accent3">
                <a:lumMod val="20000"/>
                <a:lumOff val="8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45720" tIns="18288" rIns="45720" bIns="18288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김용주 이사님 안녕하세요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금일 내로 드리겠습니다</a:t>
              </a:r>
              <a:r>
                <a: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!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+mn-lt"/>
                <a:ea typeface="+mn-ea"/>
                <a:cs typeface="Segoe UI" panose="020B0502040204020203" pitchFamily="34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Hello, manager Kim!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+mn-lt"/>
                  <a:ea typeface="+mn-ea"/>
                  <a:cs typeface="Segoe UI" panose="020B0502040204020203" pitchFamily="34" charset="0"/>
                  <a:sym typeface="Arial"/>
                </a:rPr>
                <a:t>I’ll give it to you within the day!</a:t>
              </a:r>
            </a:p>
          </p:txBody>
        </p:sp>
        <p:sp>
          <p:nvSpPr>
            <p:cNvPr id="198" name="Tip">
              <a:extLst>
                <a:ext uri="{FF2B5EF4-FFF2-40B4-BE49-F238E27FC236}">
                  <a16:creationId xmlns:a16="http://schemas.microsoft.com/office/drawing/2014/main" id="{21D05F92-F652-43E4-8742-959D7900C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6296" y="3439714"/>
              <a:ext cx="90488" cy="123825"/>
            </a:xfrm>
            <a:custGeom>
              <a:avLst/>
              <a:gdLst>
                <a:gd name="T0" fmla="*/ 63 w 120"/>
                <a:gd name="T1" fmla="*/ 0 h 164"/>
                <a:gd name="T2" fmla="*/ 0 w 120"/>
                <a:gd name="T3" fmla="*/ 129 h 164"/>
                <a:gd name="T4" fmla="*/ 120 w 120"/>
                <a:gd name="T5" fmla="*/ 164 h 164"/>
                <a:gd name="T6" fmla="*/ 63 w 120"/>
                <a:gd name="T7" fmla="*/ 75 h 164"/>
                <a:gd name="T8" fmla="*/ 63 w 120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64">
                  <a:moveTo>
                    <a:pt x="63" y="0"/>
                  </a:moveTo>
                  <a:cubicBezTo>
                    <a:pt x="63" y="52"/>
                    <a:pt x="38" y="99"/>
                    <a:pt x="0" y="129"/>
                  </a:cubicBezTo>
                  <a:cubicBezTo>
                    <a:pt x="35" y="150"/>
                    <a:pt x="76" y="163"/>
                    <a:pt x="120" y="164"/>
                  </a:cubicBezTo>
                  <a:cubicBezTo>
                    <a:pt x="86" y="148"/>
                    <a:pt x="63" y="114"/>
                    <a:pt x="63" y="75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5E68A978-6EB2-41EA-8C45-5C89E8CF25F7}"/>
              </a:ext>
            </a:extLst>
          </p:cNvPr>
          <p:cNvCxnSpPr>
            <a:cxnSpLocks/>
          </p:cNvCxnSpPr>
          <p:nvPr/>
        </p:nvCxnSpPr>
        <p:spPr bwMode="auto">
          <a:xfrm>
            <a:off x="1855647" y="5154370"/>
            <a:ext cx="1931031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0" name="Picture 6" descr="성조기 마크 이미지 검색결과">
            <a:extLst>
              <a:ext uri="{FF2B5EF4-FFF2-40B4-BE49-F238E27FC236}">
                <a16:creationId xmlns:a16="http://schemas.microsoft.com/office/drawing/2014/main" id="{545491D6-CCDA-410A-9753-832D30F13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1560" y="53155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1" name="Picture 4" descr="태극마크 이미지 검색결과">
            <a:extLst>
              <a:ext uri="{FF2B5EF4-FFF2-40B4-BE49-F238E27FC236}">
                <a16:creationId xmlns:a16="http://schemas.microsoft.com/office/drawing/2014/main" id="{A178A2DE-7157-4827-8DFB-9A729A128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544593" y="48480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1E950383-8DE0-4433-9F14-C462BFB7FFCB}"/>
              </a:ext>
            </a:extLst>
          </p:cNvPr>
          <p:cNvGrpSpPr/>
          <p:nvPr/>
        </p:nvGrpSpPr>
        <p:grpSpPr>
          <a:xfrm>
            <a:off x="1146134" y="5271105"/>
            <a:ext cx="614271" cy="336363"/>
            <a:chOff x="5514008" y="3894430"/>
            <a:chExt cx="614271" cy="336363"/>
          </a:xfrm>
        </p:grpSpPr>
        <p:sp>
          <p:nvSpPr>
            <p:cNvPr id="203" name="직사각형 202">
              <a:extLst>
                <a:ext uri="{FF2B5EF4-FFF2-40B4-BE49-F238E27FC236}">
                  <a16:creationId xmlns:a16="http://schemas.microsoft.com/office/drawing/2014/main" id="{82082420-680D-459F-BB67-35A799E352AC}"/>
                </a:ext>
              </a:extLst>
            </p:cNvPr>
            <p:cNvSpPr/>
            <p:nvPr/>
          </p:nvSpPr>
          <p:spPr>
            <a:xfrm>
              <a:off x="5514008" y="4030738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01:10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직사각형 203">
              <a:extLst>
                <a:ext uri="{FF2B5EF4-FFF2-40B4-BE49-F238E27FC236}">
                  <a16:creationId xmlns:a16="http://schemas.microsoft.com/office/drawing/2014/main" id="{E32B932C-035E-49EE-84F1-92CD614875EF}"/>
                </a:ext>
              </a:extLst>
            </p:cNvPr>
            <p:cNvSpPr/>
            <p:nvPr/>
          </p:nvSpPr>
          <p:spPr>
            <a:xfrm>
              <a:off x="5893919" y="3894430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E7332B3D-6C12-4076-856A-822B8361E6AF}"/>
              </a:ext>
            </a:extLst>
          </p:cNvPr>
          <p:cNvGrpSpPr/>
          <p:nvPr/>
        </p:nvGrpSpPr>
        <p:grpSpPr>
          <a:xfrm>
            <a:off x="666904" y="2267093"/>
            <a:ext cx="2622217" cy="950743"/>
            <a:chOff x="3350728" y="2024317"/>
            <a:chExt cx="2622217" cy="950743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21A12470-24BA-408B-A765-D499EAC309FF}"/>
                </a:ext>
              </a:extLst>
            </p:cNvPr>
            <p:cNvSpPr/>
            <p:nvPr/>
          </p:nvSpPr>
          <p:spPr>
            <a:xfrm>
              <a:off x="3788796" y="2024317"/>
              <a:ext cx="7296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김용주 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이사</a:t>
              </a: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</a:t>
              </a:r>
              <a:endParaRPr kumimoji="0" lang="ko-KR" alt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EFB6432B-E5B2-44C0-A221-39B7127AC7AB}"/>
                </a:ext>
              </a:extLst>
            </p:cNvPr>
            <p:cNvGrpSpPr/>
            <p:nvPr/>
          </p:nvGrpSpPr>
          <p:grpSpPr>
            <a:xfrm>
              <a:off x="3820047" y="2197412"/>
              <a:ext cx="2152898" cy="777648"/>
              <a:chOff x="8495017" y="1854960"/>
              <a:chExt cx="1318966" cy="777648"/>
            </a:xfrm>
          </p:grpSpPr>
          <p:sp>
            <p:nvSpPr>
              <p:cNvPr id="215" name="Message">
                <a:extLst>
                  <a:ext uri="{FF2B5EF4-FFF2-40B4-BE49-F238E27FC236}">
                    <a16:creationId xmlns:a16="http://schemas.microsoft.com/office/drawing/2014/main" id="{0EDFBC5E-C44D-4213-AB04-F91575269AAD}"/>
                  </a:ext>
                </a:extLst>
              </p:cNvPr>
              <p:cNvSpPr/>
              <p:nvPr/>
            </p:nvSpPr>
            <p:spPr>
              <a:xfrm>
                <a:off x="8535502" y="1860851"/>
                <a:ext cx="1278481" cy="771757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 </a:t>
                </a: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주간보고서를 </a:t>
                </a:r>
                <a:endParaRPr kumimoji="0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금일까지 전달해 주시기 바랍니다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endParaRPr kumimoji="0" lang="en-US" sz="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Hello! Give me the weekly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rPr>
                  <a:t>report today.</a:t>
                </a:r>
              </a:p>
            </p:txBody>
          </p:sp>
          <p:sp>
            <p:nvSpPr>
              <p:cNvPr id="233" name="Tip">
                <a:extLst>
                  <a:ext uri="{FF2B5EF4-FFF2-40B4-BE49-F238E27FC236}">
                    <a16:creationId xmlns:a16="http://schemas.microsoft.com/office/drawing/2014/main" id="{6E98B847-7EDC-432D-86D6-24257C36FC8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pic>
          <p:nvPicPr>
            <p:cNvPr id="208" name="그림 207">
              <a:extLst>
                <a:ext uri="{FF2B5EF4-FFF2-40B4-BE49-F238E27FC236}">
                  <a16:creationId xmlns:a16="http://schemas.microsoft.com/office/drawing/2014/main" id="{0109573C-210D-44F1-9BC4-9A0603F41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/>
            <a:stretch>
              <a:fillRect/>
            </a:stretch>
          </p:blipFill>
          <p:spPr>
            <a:xfrm>
              <a:off x="3350728" y="2188740"/>
              <a:ext cx="457200" cy="438150"/>
            </a:xfrm>
            <a:prstGeom prst="ellipse">
              <a:avLst/>
            </a:prstGeom>
          </p:spPr>
        </p:pic>
        <p:cxnSp>
          <p:nvCxnSpPr>
            <p:cNvPr id="209" name="Line">
              <a:extLst>
                <a:ext uri="{FF2B5EF4-FFF2-40B4-BE49-F238E27FC236}">
                  <a16:creationId xmlns:a16="http://schemas.microsoft.com/office/drawing/2014/main" id="{2EA8BC56-7D9F-4C35-A133-39F8FA00A7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5724" y="2583289"/>
              <a:ext cx="1950964" cy="0"/>
            </a:xfrm>
            <a:prstGeom prst="line">
              <a:avLst/>
            </a:prstGeom>
            <a:ln w="2857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그룹 233">
            <a:extLst>
              <a:ext uri="{FF2B5EF4-FFF2-40B4-BE49-F238E27FC236}">
                <a16:creationId xmlns:a16="http://schemas.microsoft.com/office/drawing/2014/main" id="{6D227B29-1A07-403B-8297-1505C4DE65E3}"/>
              </a:ext>
            </a:extLst>
          </p:cNvPr>
          <p:cNvGrpSpPr/>
          <p:nvPr/>
        </p:nvGrpSpPr>
        <p:grpSpPr>
          <a:xfrm>
            <a:off x="3255781" y="2917602"/>
            <a:ext cx="614271" cy="336363"/>
            <a:chOff x="5397954" y="3929103"/>
            <a:chExt cx="614271" cy="336363"/>
          </a:xfrm>
        </p:grpSpPr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67109A63-E86F-4950-84E0-C789FCF5B70C}"/>
                </a:ext>
              </a:extLst>
            </p:cNvPr>
            <p:cNvSpPr/>
            <p:nvPr/>
          </p:nvSpPr>
          <p:spPr>
            <a:xfrm>
              <a:off x="5397954" y="4065411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CD85CD7F-4883-488E-A2A1-F691BF98827F}"/>
                </a:ext>
              </a:extLst>
            </p:cNvPr>
            <p:cNvSpPr/>
            <p:nvPr/>
          </p:nvSpPr>
          <p:spPr>
            <a:xfrm>
              <a:off x="5397954" y="3929103"/>
              <a:ext cx="23436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3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253" name="Picture 6" descr="성조기 마크 이미지 검색결과">
            <a:extLst>
              <a:ext uri="{FF2B5EF4-FFF2-40B4-BE49-F238E27FC236}">
                <a16:creationId xmlns:a16="http://schemas.microsoft.com/office/drawing/2014/main" id="{993F866D-8D7A-499F-8093-7E92DC0A4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5517" y="2967430"/>
            <a:ext cx="218923" cy="1151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6" name="Picture 4" descr="태극마크 이미지 검색결과">
            <a:extLst>
              <a:ext uri="{FF2B5EF4-FFF2-40B4-BE49-F238E27FC236}">
                <a16:creationId xmlns:a16="http://schemas.microsoft.com/office/drawing/2014/main" id="{69D07196-0CE7-476A-83BB-C6156A82C20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81" t="21023" r="2314" b="27501"/>
          <a:stretch/>
        </p:blipFill>
        <p:spPr bwMode="auto">
          <a:xfrm>
            <a:off x="3018550" y="2499914"/>
            <a:ext cx="220648" cy="223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99873502-1B74-4108-A8E5-79252940CC9D}"/>
              </a:ext>
            </a:extLst>
          </p:cNvPr>
          <p:cNvGrpSpPr/>
          <p:nvPr/>
        </p:nvGrpSpPr>
        <p:grpSpPr>
          <a:xfrm>
            <a:off x="3329946" y="2462669"/>
            <a:ext cx="39506" cy="140236"/>
            <a:chOff x="3334412" y="4749037"/>
            <a:chExt cx="39506" cy="140236"/>
          </a:xfrm>
        </p:grpSpPr>
        <p:sp>
          <p:nvSpPr>
            <p:cNvPr id="258" name="Oval">
              <a:extLst>
                <a:ext uri="{FF2B5EF4-FFF2-40B4-BE49-F238E27FC236}">
                  <a16:creationId xmlns:a16="http://schemas.microsoft.com/office/drawing/2014/main" id="{AC412292-2051-4B44-B1FA-A2DFB39935BB}"/>
                </a:ext>
              </a:extLst>
            </p:cNvPr>
            <p:cNvSpPr/>
            <p:nvPr/>
          </p:nvSpPr>
          <p:spPr>
            <a:xfrm rot="10800000" flipH="1">
              <a:off x="3334412" y="474903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Oval">
              <a:extLst>
                <a:ext uri="{FF2B5EF4-FFF2-40B4-BE49-F238E27FC236}">
                  <a16:creationId xmlns:a16="http://schemas.microsoft.com/office/drawing/2014/main" id="{21430EEF-6C45-4397-B108-3D14F1C5BDF8}"/>
                </a:ext>
              </a:extLst>
            </p:cNvPr>
            <p:cNvSpPr/>
            <p:nvPr/>
          </p:nvSpPr>
          <p:spPr>
            <a:xfrm rot="10800000" flipH="1">
              <a:off x="3334412" y="4799202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0" name="Oval">
              <a:extLst>
                <a:ext uri="{FF2B5EF4-FFF2-40B4-BE49-F238E27FC236}">
                  <a16:creationId xmlns:a16="http://schemas.microsoft.com/office/drawing/2014/main" id="{913A5BBE-1CC0-4CDC-8E04-2607EFC62D8D}"/>
                </a:ext>
              </a:extLst>
            </p:cNvPr>
            <p:cNvSpPr/>
            <p:nvPr/>
          </p:nvSpPr>
          <p:spPr>
            <a:xfrm rot="10800000" flipH="1">
              <a:off x="3334412" y="4849367"/>
              <a:ext cx="39506" cy="3990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5BC46EB4-41D9-4487-959C-BE94E2F14DE0}"/>
              </a:ext>
            </a:extLst>
          </p:cNvPr>
          <p:cNvGrpSpPr/>
          <p:nvPr/>
        </p:nvGrpSpPr>
        <p:grpSpPr>
          <a:xfrm>
            <a:off x="629199" y="6199418"/>
            <a:ext cx="1862993" cy="225703"/>
            <a:chOff x="3390211" y="5837215"/>
            <a:chExt cx="1862993" cy="225703"/>
          </a:xfrm>
        </p:grpSpPr>
        <p:pic>
          <p:nvPicPr>
            <p:cNvPr id="262" name="그림 261">
              <a:extLst>
                <a:ext uri="{FF2B5EF4-FFF2-40B4-BE49-F238E27FC236}">
                  <a16:creationId xmlns:a16="http://schemas.microsoft.com/office/drawing/2014/main" id="{503B317E-5F12-4D6C-9810-202FF3FBA003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/>
            <a:stretch>
              <a:fillRect/>
            </a:stretch>
          </p:blipFill>
          <p:spPr>
            <a:xfrm>
              <a:off x="4476824" y="5871077"/>
              <a:ext cx="184381" cy="183600"/>
            </a:xfrm>
            <a:prstGeom prst="rect">
              <a:avLst/>
            </a:prstGeom>
          </p:spPr>
        </p:pic>
        <p:sp>
          <p:nvSpPr>
            <p:cNvPr id="266" name="Attachment">
              <a:extLst>
                <a:ext uri="{FF2B5EF4-FFF2-40B4-BE49-F238E27FC236}">
                  <a16:creationId xmlns:a16="http://schemas.microsoft.com/office/drawing/2014/main" id="{9B81C2C9-3D5C-470E-8484-CC8E22B5BC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0211" y="5884498"/>
              <a:ext cx="144569" cy="133200"/>
            </a:xfrm>
            <a:custGeom>
              <a:avLst/>
              <a:gdLst>
                <a:gd name="T0" fmla="*/ 478 w 580"/>
                <a:gd name="T1" fmla="*/ 0 h 534"/>
                <a:gd name="T2" fmla="*/ 412 w 580"/>
                <a:gd name="T3" fmla="*/ 27 h 534"/>
                <a:gd name="T4" fmla="*/ 144 w 580"/>
                <a:gd name="T5" fmla="*/ 296 h 534"/>
                <a:gd name="T6" fmla="*/ 145 w 580"/>
                <a:gd name="T7" fmla="*/ 388 h 534"/>
                <a:gd name="T8" fmla="*/ 239 w 580"/>
                <a:gd name="T9" fmla="*/ 388 h 534"/>
                <a:gd name="T10" fmla="*/ 441 w 580"/>
                <a:gd name="T11" fmla="*/ 187 h 534"/>
                <a:gd name="T12" fmla="*/ 431 w 580"/>
                <a:gd name="T13" fmla="*/ 164 h 534"/>
                <a:gd name="T14" fmla="*/ 422 w 580"/>
                <a:gd name="T15" fmla="*/ 168 h 534"/>
                <a:gd name="T16" fmla="*/ 221 w 580"/>
                <a:gd name="T17" fmla="*/ 370 h 534"/>
                <a:gd name="T18" fmla="*/ 164 w 580"/>
                <a:gd name="T19" fmla="*/ 370 h 534"/>
                <a:gd name="T20" fmla="*/ 164 w 580"/>
                <a:gd name="T21" fmla="*/ 313 h 534"/>
                <a:gd name="T22" fmla="*/ 431 w 580"/>
                <a:gd name="T23" fmla="*/ 46 h 534"/>
                <a:gd name="T24" fmla="*/ 525 w 580"/>
                <a:gd name="T25" fmla="*/ 46 h 534"/>
                <a:gd name="T26" fmla="*/ 525 w 580"/>
                <a:gd name="T27" fmla="*/ 140 h 534"/>
                <a:gd name="T28" fmla="*/ 197 w 580"/>
                <a:gd name="T29" fmla="*/ 468 h 534"/>
                <a:gd name="T30" fmla="*/ 65 w 580"/>
                <a:gd name="T31" fmla="*/ 468 h 534"/>
                <a:gd name="T32" fmla="*/ 65 w 580"/>
                <a:gd name="T33" fmla="*/ 337 h 534"/>
                <a:gd name="T34" fmla="*/ 328 w 580"/>
                <a:gd name="T35" fmla="*/ 74 h 534"/>
                <a:gd name="T36" fmla="*/ 309 w 580"/>
                <a:gd name="T37" fmla="*/ 55 h 534"/>
                <a:gd name="T38" fmla="*/ 47 w 580"/>
                <a:gd name="T39" fmla="*/ 318 h 534"/>
                <a:gd name="T40" fmla="*/ 47 w 580"/>
                <a:gd name="T41" fmla="*/ 487 h 534"/>
                <a:gd name="T42" fmla="*/ 216 w 580"/>
                <a:gd name="T43" fmla="*/ 487 h 534"/>
                <a:gd name="T44" fmla="*/ 544 w 580"/>
                <a:gd name="T45" fmla="*/ 159 h 534"/>
                <a:gd name="T46" fmla="*/ 544 w 580"/>
                <a:gd name="T47" fmla="*/ 27 h 534"/>
                <a:gd name="T48" fmla="*/ 478 w 580"/>
                <a:gd name="T49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0" h="534">
                  <a:moveTo>
                    <a:pt x="478" y="0"/>
                  </a:moveTo>
                  <a:cubicBezTo>
                    <a:pt x="454" y="0"/>
                    <a:pt x="431" y="9"/>
                    <a:pt x="412" y="27"/>
                  </a:cubicBezTo>
                  <a:cubicBezTo>
                    <a:pt x="323" y="117"/>
                    <a:pt x="233" y="206"/>
                    <a:pt x="144" y="296"/>
                  </a:cubicBezTo>
                  <a:cubicBezTo>
                    <a:pt x="119" y="321"/>
                    <a:pt x="120" y="363"/>
                    <a:pt x="145" y="388"/>
                  </a:cubicBezTo>
                  <a:cubicBezTo>
                    <a:pt x="171" y="414"/>
                    <a:pt x="214" y="414"/>
                    <a:pt x="239" y="388"/>
                  </a:cubicBezTo>
                  <a:lnTo>
                    <a:pt x="441" y="187"/>
                  </a:lnTo>
                  <a:cubicBezTo>
                    <a:pt x="449" y="179"/>
                    <a:pt x="443" y="164"/>
                    <a:pt x="431" y="164"/>
                  </a:cubicBezTo>
                  <a:cubicBezTo>
                    <a:pt x="428" y="164"/>
                    <a:pt x="424" y="166"/>
                    <a:pt x="422" y="168"/>
                  </a:cubicBezTo>
                  <a:lnTo>
                    <a:pt x="221" y="370"/>
                  </a:lnTo>
                  <a:cubicBezTo>
                    <a:pt x="204" y="386"/>
                    <a:pt x="178" y="382"/>
                    <a:pt x="164" y="370"/>
                  </a:cubicBezTo>
                  <a:cubicBezTo>
                    <a:pt x="148" y="354"/>
                    <a:pt x="148" y="329"/>
                    <a:pt x="164" y="313"/>
                  </a:cubicBezTo>
                  <a:lnTo>
                    <a:pt x="431" y="46"/>
                  </a:lnTo>
                  <a:cubicBezTo>
                    <a:pt x="462" y="15"/>
                    <a:pt x="504" y="26"/>
                    <a:pt x="525" y="46"/>
                  </a:cubicBezTo>
                  <a:cubicBezTo>
                    <a:pt x="551" y="72"/>
                    <a:pt x="551" y="114"/>
                    <a:pt x="525" y="140"/>
                  </a:cubicBezTo>
                  <a:lnTo>
                    <a:pt x="197" y="468"/>
                  </a:lnTo>
                  <a:cubicBezTo>
                    <a:pt x="161" y="505"/>
                    <a:pt x="102" y="505"/>
                    <a:pt x="65" y="468"/>
                  </a:cubicBezTo>
                  <a:cubicBezTo>
                    <a:pt x="29" y="432"/>
                    <a:pt x="29" y="373"/>
                    <a:pt x="65" y="337"/>
                  </a:cubicBezTo>
                  <a:lnTo>
                    <a:pt x="328" y="74"/>
                  </a:lnTo>
                  <a:cubicBezTo>
                    <a:pt x="341" y="62"/>
                    <a:pt x="322" y="42"/>
                    <a:pt x="309" y="55"/>
                  </a:cubicBezTo>
                  <a:lnTo>
                    <a:pt x="47" y="318"/>
                  </a:lnTo>
                  <a:cubicBezTo>
                    <a:pt x="0" y="364"/>
                    <a:pt x="0" y="441"/>
                    <a:pt x="47" y="487"/>
                  </a:cubicBezTo>
                  <a:cubicBezTo>
                    <a:pt x="93" y="534"/>
                    <a:pt x="169" y="534"/>
                    <a:pt x="216" y="487"/>
                  </a:cubicBezTo>
                  <a:lnTo>
                    <a:pt x="544" y="159"/>
                  </a:lnTo>
                  <a:cubicBezTo>
                    <a:pt x="580" y="123"/>
                    <a:pt x="580" y="63"/>
                    <a:pt x="544" y="27"/>
                  </a:cubicBezTo>
                  <a:cubicBezTo>
                    <a:pt x="519" y="2"/>
                    <a:pt x="500" y="0"/>
                    <a:pt x="478" y="0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8" name="Medium Icons">
              <a:extLst>
                <a:ext uri="{FF2B5EF4-FFF2-40B4-BE49-F238E27FC236}">
                  <a16:creationId xmlns:a16="http://schemas.microsoft.com/office/drawing/2014/main" id="{55F6F574-7AF1-48C4-A51A-9132718304D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611669" y="5884498"/>
              <a:ext cx="133201" cy="133200"/>
            </a:xfrm>
            <a:custGeom>
              <a:avLst/>
              <a:gdLst>
                <a:gd name="T0" fmla="*/ 667 w 667"/>
                <a:gd name="T1" fmla="*/ 667 h 667"/>
                <a:gd name="T2" fmla="*/ 27 w 667"/>
                <a:gd name="T3" fmla="*/ 27 h 667"/>
                <a:gd name="T4" fmla="*/ 255 w 667"/>
                <a:gd name="T5" fmla="*/ 181 h 667"/>
                <a:gd name="T6" fmla="*/ 125 w 667"/>
                <a:gd name="T7" fmla="*/ 124 h 667"/>
                <a:gd name="T8" fmla="*/ 27 w 667"/>
                <a:gd name="T9" fmla="*/ 191 h 667"/>
                <a:gd name="T10" fmla="*/ 640 w 667"/>
                <a:gd name="T11" fmla="*/ 27 h 667"/>
                <a:gd name="T12" fmla="*/ 347 w 667"/>
                <a:gd name="T13" fmla="*/ 277 h 667"/>
                <a:gd name="T14" fmla="*/ 493 w 667"/>
                <a:gd name="T15" fmla="*/ 60 h 667"/>
                <a:gd name="T16" fmla="*/ 426 w 667"/>
                <a:gd name="T17" fmla="*/ 147 h 667"/>
                <a:gd name="T18" fmla="*/ 379 w 667"/>
                <a:gd name="T19" fmla="*/ 174 h 667"/>
                <a:gd name="T20" fmla="*/ 464 w 667"/>
                <a:gd name="T21" fmla="*/ 241 h 667"/>
                <a:gd name="T22" fmla="*/ 574 w 667"/>
                <a:gd name="T23" fmla="*/ 255 h 667"/>
                <a:gd name="T24" fmla="*/ 607 w 667"/>
                <a:gd name="T25" fmla="*/ 174 h 667"/>
                <a:gd name="T26" fmla="*/ 574 w 667"/>
                <a:gd name="T27" fmla="*/ 93 h 667"/>
                <a:gd name="T28" fmla="*/ 253 w 667"/>
                <a:gd name="T29" fmla="*/ 81 h 667"/>
                <a:gd name="T30" fmla="*/ 280 w 667"/>
                <a:gd name="T31" fmla="*/ 107 h 667"/>
                <a:gd name="T32" fmla="*/ 546 w 667"/>
                <a:gd name="T33" fmla="*/ 174 h 667"/>
                <a:gd name="T34" fmla="*/ 493 w 667"/>
                <a:gd name="T35" fmla="*/ 122 h 667"/>
                <a:gd name="T36" fmla="*/ 194 w 667"/>
                <a:gd name="T37" fmla="*/ 232 h 667"/>
                <a:gd name="T38" fmla="*/ 320 w 667"/>
                <a:gd name="T39" fmla="*/ 321 h 667"/>
                <a:gd name="T40" fmla="*/ 114 w 667"/>
                <a:gd name="T41" fmla="*/ 152 h 667"/>
                <a:gd name="T42" fmla="*/ 320 w 667"/>
                <a:gd name="T43" fmla="*/ 641 h 667"/>
                <a:gd name="T44" fmla="*/ 347 w 667"/>
                <a:gd name="T45" fmla="*/ 347 h 667"/>
                <a:gd name="T46" fmla="*/ 347 w 667"/>
                <a:gd name="T47" fmla="*/ 641 h 667"/>
                <a:gd name="T48" fmla="*/ 202 w 667"/>
                <a:gd name="T49" fmla="*/ 378 h 667"/>
                <a:gd name="T50" fmla="*/ 132 w 667"/>
                <a:gd name="T51" fmla="*/ 386 h 667"/>
                <a:gd name="T52" fmla="*/ 81 w 667"/>
                <a:gd name="T53" fmla="*/ 470 h 667"/>
                <a:gd name="T54" fmla="*/ 79 w 667"/>
                <a:gd name="T55" fmla="*/ 560 h 667"/>
                <a:gd name="T56" fmla="*/ 183 w 667"/>
                <a:gd name="T57" fmla="*/ 610 h 667"/>
                <a:gd name="T58" fmla="*/ 225 w 667"/>
                <a:gd name="T59" fmla="*/ 576 h 667"/>
                <a:gd name="T60" fmla="*/ 290 w 667"/>
                <a:gd name="T61" fmla="*/ 514 h 667"/>
                <a:gd name="T62" fmla="*/ 255 w 667"/>
                <a:gd name="T63" fmla="*/ 431 h 667"/>
                <a:gd name="T64" fmla="*/ 427 w 667"/>
                <a:gd name="T65" fmla="*/ 387 h 667"/>
                <a:gd name="T66" fmla="*/ 453 w 667"/>
                <a:gd name="T67" fmla="*/ 414 h 667"/>
                <a:gd name="T68" fmla="*/ 218 w 667"/>
                <a:gd name="T69" fmla="*/ 406 h 667"/>
                <a:gd name="T70" fmla="*/ 225 w 667"/>
                <a:gd name="T71" fmla="*/ 465 h 667"/>
                <a:gd name="T72" fmla="*/ 264 w 667"/>
                <a:gd name="T73" fmla="*/ 507 h 667"/>
                <a:gd name="T74" fmla="*/ 211 w 667"/>
                <a:gd name="T75" fmla="*/ 532 h 667"/>
                <a:gd name="T76" fmla="*/ 191 w 667"/>
                <a:gd name="T77" fmla="*/ 578 h 667"/>
                <a:gd name="T78" fmla="*/ 145 w 667"/>
                <a:gd name="T79" fmla="*/ 549 h 667"/>
                <a:gd name="T80" fmla="*/ 92 w 667"/>
                <a:gd name="T81" fmla="*/ 537 h 667"/>
                <a:gd name="T82" fmla="*/ 105 w 667"/>
                <a:gd name="T83" fmla="*/ 483 h 667"/>
                <a:gd name="T84" fmla="*/ 101 w 667"/>
                <a:gd name="T85" fmla="*/ 447 h 667"/>
                <a:gd name="T86" fmla="*/ 155 w 667"/>
                <a:gd name="T87" fmla="*/ 424 h 667"/>
                <a:gd name="T88" fmla="*/ 190 w 667"/>
                <a:gd name="T89" fmla="*/ 410 h 667"/>
                <a:gd name="T90" fmla="*/ 514 w 667"/>
                <a:gd name="T91" fmla="*/ 441 h 667"/>
                <a:gd name="T92" fmla="*/ 373 w 667"/>
                <a:gd name="T93" fmla="*/ 550 h 667"/>
                <a:gd name="T94" fmla="*/ 613 w 667"/>
                <a:gd name="T95" fmla="*/ 541 h 667"/>
                <a:gd name="T96" fmla="*/ 193 w 667"/>
                <a:gd name="T97" fmla="*/ 443 h 667"/>
                <a:gd name="T98" fmla="*/ 167 w 667"/>
                <a:gd name="T99" fmla="*/ 485 h 667"/>
                <a:gd name="T100" fmla="*/ 177 w 667"/>
                <a:gd name="T101" fmla="*/ 534 h 667"/>
                <a:gd name="T102" fmla="*/ 176 w 667"/>
                <a:gd name="T103" fmla="*/ 484 h 667"/>
                <a:gd name="T104" fmla="*/ 514 w 667"/>
                <a:gd name="T105" fmla="*/ 467 h 667"/>
                <a:gd name="T106" fmla="*/ 563 w 667"/>
                <a:gd name="T107" fmla="*/ 510 h 667"/>
                <a:gd name="T108" fmla="*/ 424 w 667"/>
                <a:gd name="T109" fmla="*/ 574 h 667"/>
                <a:gd name="T110" fmla="*/ 432 w 667"/>
                <a:gd name="T111" fmla="*/ 525 h 667"/>
                <a:gd name="T112" fmla="*/ 476 w 667"/>
                <a:gd name="T113" fmla="*/ 493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7" h="667">
                  <a:moveTo>
                    <a:pt x="0" y="1"/>
                  </a:moveTo>
                  <a:cubicBezTo>
                    <a:pt x="0" y="231"/>
                    <a:pt x="0" y="426"/>
                    <a:pt x="0" y="667"/>
                  </a:cubicBezTo>
                  <a:cubicBezTo>
                    <a:pt x="222" y="667"/>
                    <a:pt x="444" y="667"/>
                    <a:pt x="667" y="667"/>
                  </a:cubicBezTo>
                  <a:cubicBezTo>
                    <a:pt x="667" y="445"/>
                    <a:pt x="667" y="223"/>
                    <a:pt x="667" y="1"/>
                  </a:cubicBezTo>
                  <a:cubicBezTo>
                    <a:pt x="444" y="0"/>
                    <a:pt x="222" y="1"/>
                    <a:pt x="0" y="1"/>
                  </a:cubicBezTo>
                  <a:close/>
                  <a:moveTo>
                    <a:pt x="27" y="27"/>
                  </a:moveTo>
                  <a:lnTo>
                    <a:pt x="320" y="27"/>
                  </a:lnTo>
                  <a:lnTo>
                    <a:pt x="320" y="242"/>
                  </a:lnTo>
                  <a:lnTo>
                    <a:pt x="255" y="181"/>
                  </a:lnTo>
                  <a:cubicBezTo>
                    <a:pt x="251" y="177"/>
                    <a:pt x="245" y="176"/>
                    <a:pt x="240" y="179"/>
                  </a:cubicBezTo>
                  <a:lnTo>
                    <a:pt x="191" y="203"/>
                  </a:lnTo>
                  <a:lnTo>
                    <a:pt x="125" y="124"/>
                  </a:lnTo>
                  <a:cubicBezTo>
                    <a:pt x="123" y="121"/>
                    <a:pt x="119" y="119"/>
                    <a:pt x="115" y="119"/>
                  </a:cubicBezTo>
                  <a:cubicBezTo>
                    <a:pt x="112" y="119"/>
                    <a:pt x="109" y="121"/>
                    <a:pt x="106" y="123"/>
                  </a:cubicBezTo>
                  <a:lnTo>
                    <a:pt x="27" y="191"/>
                  </a:lnTo>
                  <a:lnTo>
                    <a:pt x="27" y="27"/>
                  </a:lnTo>
                  <a:close/>
                  <a:moveTo>
                    <a:pt x="347" y="27"/>
                  </a:moveTo>
                  <a:lnTo>
                    <a:pt x="640" y="27"/>
                  </a:lnTo>
                  <a:lnTo>
                    <a:pt x="640" y="321"/>
                  </a:lnTo>
                  <a:lnTo>
                    <a:pt x="347" y="321"/>
                  </a:lnTo>
                  <a:lnTo>
                    <a:pt x="347" y="277"/>
                  </a:lnTo>
                  <a:cubicBezTo>
                    <a:pt x="347" y="275"/>
                    <a:pt x="347" y="273"/>
                    <a:pt x="347" y="270"/>
                  </a:cubicBezTo>
                  <a:lnTo>
                    <a:pt x="347" y="27"/>
                  </a:lnTo>
                  <a:close/>
                  <a:moveTo>
                    <a:pt x="493" y="60"/>
                  </a:moveTo>
                  <a:cubicBezTo>
                    <a:pt x="493" y="60"/>
                    <a:pt x="479" y="101"/>
                    <a:pt x="466" y="107"/>
                  </a:cubicBezTo>
                  <a:cubicBezTo>
                    <a:pt x="453" y="112"/>
                    <a:pt x="413" y="93"/>
                    <a:pt x="413" y="93"/>
                  </a:cubicBezTo>
                  <a:cubicBezTo>
                    <a:pt x="413" y="93"/>
                    <a:pt x="431" y="134"/>
                    <a:pt x="426" y="147"/>
                  </a:cubicBezTo>
                  <a:cubicBezTo>
                    <a:pt x="423" y="157"/>
                    <a:pt x="379" y="174"/>
                    <a:pt x="379" y="174"/>
                  </a:cubicBezTo>
                  <a:lnTo>
                    <a:pt x="380" y="174"/>
                  </a:ln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422" y="189"/>
                    <a:pt x="425" y="201"/>
                  </a:cubicBezTo>
                  <a:cubicBezTo>
                    <a:pt x="429" y="218"/>
                    <a:pt x="413" y="255"/>
                    <a:pt x="413" y="255"/>
                  </a:cubicBezTo>
                  <a:cubicBezTo>
                    <a:pt x="413" y="255"/>
                    <a:pt x="451" y="234"/>
                    <a:pt x="464" y="241"/>
                  </a:cubicBezTo>
                  <a:cubicBezTo>
                    <a:pt x="476" y="247"/>
                    <a:pt x="493" y="288"/>
                    <a:pt x="493" y="288"/>
                  </a:cubicBezTo>
                  <a:cubicBezTo>
                    <a:pt x="493" y="288"/>
                    <a:pt x="507" y="247"/>
                    <a:pt x="520" y="241"/>
                  </a:cubicBezTo>
                  <a:cubicBezTo>
                    <a:pt x="533" y="235"/>
                    <a:pt x="574" y="255"/>
                    <a:pt x="574" y="255"/>
                  </a:cubicBezTo>
                  <a:cubicBezTo>
                    <a:pt x="574" y="255"/>
                    <a:pt x="556" y="214"/>
                    <a:pt x="560" y="201"/>
                  </a:cubicBezTo>
                  <a:cubicBezTo>
                    <a:pt x="564" y="190"/>
                    <a:pt x="607" y="174"/>
                    <a:pt x="607" y="174"/>
                  </a:cubicBezTo>
                  <a:lnTo>
                    <a:pt x="607" y="174"/>
                  </a:lnTo>
                  <a:cubicBezTo>
                    <a:pt x="607" y="174"/>
                    <a:pt x="607" y="174"/>
                    <a:pt x="607" y="174"/>
                  </a:cubicBezTo>
                  <a:cubicBezTo>
                    <a:pt x="607" y="174"/>
                    <a:pt x="565" y="157"/>
                    <a:pt x="562" y="147"/>
                  </a:cubicBezTo>
                  <a:cubicBezTo>
                    <a:pt x="556" y="130"/>
                    <a:pt x="574" y="93"/>
                    <a:pt x="574" y="93"/>
                  </a:cubicBezTo>
                  <a:cubicBezTo>
                    <a:pt x="574" y="93"/>
                    <a:pt x="536" y="114"/>
                    <a:pt x="523" y="107"/>
                  </a:cubicBezTo>
                  <a:cubicBezTo>
                    <a:pt x="511" y="100"/>
                    <a:pt x="493" y="60"/>
                    <a:pt x="493" y="60"/>
                  </a:cubicBezTo>
                  <a:close/>
                  <a:moveTo>
                    <a:pt x="253" y="81"/>
                  </a:moveTo>
                  <a:cubicBezTo>
                    <a:pt x="239" y="81"/>
                    <a:pt x="227" y="93"/>
                    <a:pt x="227" y="107"/>
                  </a:cubicBezTo>
                  <a:cubicBezTo>
                    <a:pt x="227" y="122"/>
                    <a:pt x="239" y="134"/>
                    <a:pt x="253" y="134"/>
                  </a:cubicBezTo>
                  <a:cubicBezTo>
                    <a:pt x="268" y="134"/>
                    <a:pt x="280" y="122"/>
                    <a:pt x="280" y="107"/>
                  </a:cubicBezTo>
                  <a:cubicBezTo>
                    <a:pt x="280" y="93"/>
                    <a:pt x="268" y="81"/>
                    <a:pt x="253" y="81"/>
                  </a:cubicBezTo>
                  <a:close/>
                  <a:moveTo>
                    <a:pt x="493" y="122"/>
                  </a:moveTo>
                  <a:cubicBezTo>
                    <a:pt x="522" y="122"/>
                    <a:pt x="546" y="145"/>
                    <a:pt x="546" y="174"/>
                  </a:cubicBezTo>
                  <a:cubicBezTo>
                    <a:pt x="546" y="203"/>
                    <a:pt x="522" y="226"/>
                    <a:pt x="493" y="226"/>
                  </a:cubicBezTo>
                  <a:cubicBezTo>
                    <a:pt x="464" y="226"/>
                    <a:pt x="441" y="203"/>
                    <a:pt x="441" y="174"/>
                  </a:cubicBezTo>
                  <a:cubicBezTo>
                    <a:pt x="441" y="145"/>
                    <a:pt x="464" y="122"/>
                    <a:pt x="493" y="122"/>
                  </a:cubicBezTo>
                  <a:close/>
                  <a:moveTo>
                    <a:pt x="114" y="152"/>
                  </a:moveTo>
                  <a:lnTo>
                    <a:pt x="178" y="229"/>
                  </a:lnTo>
                  <a:cubicBezTo>
                    <a:pt x="181" y="233"/>
                    <a:pt x="188" y="235"/>
                    <a:pt x="194" y="232"/>
                  </a:cubicBezTo>
                  <a:lnTo>
                    <a:pt x="244" y="207"/>
                  </a:lnTo>
                  <a:lnTo>
                    <a:pt x="320" y="279"/>
                  </a:lnTo>
                  <a:lnTo>
                    <a:pt x="320" y="321"/>
                  </a:lnTo>
                  <a:lnTo>
                    <a:pt x="27" y="321"/>
                  </a:lnTo>
                  <a:lnTo>
                    <a:pt x="27" y="226"/>
                  </a:lnTo>
                  <a:lnTo>
                    <a:pt x="114" y="152"/>
                  </a:lnTo>
                  <a:close/>
                  <a:moveTo>
                    <a:pt x="27" y="347"/>
                  </a:moveTo>
                  <a:lnTo>
                    <a:pt x="320" y="347"/>
                  </a:lnTo>
                  <a:lnTo>
                    <a:pt x="320" y="641"/>
                  </a:lnTo>
                  <a:lnTo>
                    <a:pt x="27" y="641"/>
                  </a:lnTo>
                  <a:lnTo>
                    <a:pt x="27" y="347"/>
                  </a:lnTo>
                  <a:close/>
                  <a:moveTo>
                    <a:pt x="347" y="347"/>
                  </a:moveTo>
                  <a:lnTo>
                    <a:pt x="640" y="347"/>
                  </a:lnTo>
                  <a:lnTo>
                    <a:pt x="640" y="641"/>
                  </a:lnTo>
                  <a:lnTo>
                    <a:pt x="347" y="641"/>
                  </a:lnTo>
                  <a:lnTo>
                    <a:pt x="347" y="347"/>
                  </a:lnTo>
                  <a:close/>
                  <a:moveTo>
                    <a:pt x="210" y="377"/>
                  </a:moveTo>
                  <a:cubicBezTo>
                    <a:pt x="207" y="377"/>
                    <a:pt x="205" y="377"/>
                    <a:pt x="202" y="378"/>
                  </a:cubicBezTo>
                  <a:cubicBezTo>
                    <a:pt x="193" y="379"/>
                    <a:pt x="185" y="383"/>
                    <a:pt x="177" y="386"/>
                  </a:cubicBezTo>
                  <a:cubicBezTo>
                    <a:pt x="168" y="391"/>
                    <a:pt x="166" y="394"/>
                    <a:pt x="162" y="398"/>
                  </a:cubicBezTo>
                  <a:cubicBezTo>
                    <a:pt x="155" y="394"/>
                    <a:pt x="145" y="389"/>
                    <a:pt x="132" y="386"/>
                  </a:cubicBezTo>
                  <a:cubicBezTo>
                    <a:pt x="119" y="384"/>
                    <a:pt x="102" y="386"/>
                    <a:pt x="89" y="399"/>
                  </a:cubicBezTo>
                  <a:cubicBezTo>
                    <a:pt x="72" y="415"/>
                    <a:pt x="72" y="437"/>
                    <a:pt x="75" y="452"/>
                  </a:cubicBezTo>
                  <a:cubicBezTo>
                    <a:pt x="77" y="462"/>
                    <a:pt x="79" y="465"/>
                    <a:pt x="81" y="470"/>
                  </a:cubicBezTo>
                  <a:cubicBezTo>
                    <a:pt x="78" y="474"/>
                    <a:pt x="75" y="476"/>
                    <a:pt x="69" y="484"/>
                  </a:cubicBezTo>
                  <a:cubicBezTo>
                    <a:pt x="60" y="497"/>
                    <a:pt x="52" y="517"/>
                    <a:pt x="59" y="538"/>
                  </a:cubicBezTo>
                  <a:cubicBezTo>
                    <a:pt x="64" y="548"/>
                    <a:pt x="72" y="555"/>
                    <a:pt x="79" y="560"/>
                  </a:cubicBezTo>
                  <a:cubicBezTo>
                    <a:pt x="94" y="568"/>
                    <a:pt x="110" y="570"/>
                    <a:pt x="126" y="569"/>
                  </a:cubicBezTo>
                  <a:cubicBezTo>
                    <a:pt x="130" y="577"/>
                    <a:pt x="139" y="593"/>
                    <a:pt x="158" y="603"/>
                  </a:cubicBezTo>
                  <a:cubicBezTo>
                    <a:pt x="165" y="607"/>
                    <a:pt x="174" y="610"/>
                    <a:pt x="183" y="610"/>
                  </a:cubicBezTo>
                  <a:lnTo>
                    <a:pt x="183" y="610"/>
                  </a:lnTo>
                  <a:cubicBezTo>
                    <a:pt x="194" y="609"/>
                    <a:pt x="203" y="604"/>
                    <a:pt x="210" y="597"/>
                  </a:cubicBezTo>
                  <a:cubicBezTo>
                    <a:pt x="217" y="591"/>
                    <a:pt x="221" y="583"/>
                    <a:pt x="225" y="576"/>
                  </a:cubicBezTo>
                  <a:cubicBezTo>
                    <a:pt x="230" y="566"/>
                    <a:pt x="231" y="561"/>
                    <a:pt x="232" y="556"/>
                  </a:cubicBezTo>
                  <a:cubicBezTo>
                    <a:pt x="237" y="555"/>
                    <a:pt x="241" y="555"/>
                    <a:pt x="251" y="551"/>
                  </a:cubicBezTo>
                  <a:cubicBezTo>
                    <a:pt x="266" y="546"/>
                    <a:pt x="284" y="535"/>
                    <a:pt x="290" y="514"/>
                  </a:cubicBezTo>
                  <a:cubicBezTo>
                    <a:pt x="295" y="495"/>
                    <a:pt x="285" y="478"/>
                    <a:pt x="274" y="467"/>
                  </a:cubicBezTo>
                  <a:cubicBezTo>
                    <a:pt x="266" y="459"/>
                    <a:pt x="259" y="455"/>
                    <a:pt x="254" y="451"/>
                  </a:cubicBezTo>
                  <a:cubicBezTo>
                    <a:pt x="255" y="446"/>
                    <a:pt x="256" y="442"/>
                    <a:pt x="255" y="431"/>
                  </a:cubicBezTo>
                  <a:cubicBezTo>
                    <a:pt x="255" y="415"/>
                    <a:pt x="250" y="394"/>
                    <a:pt x="231" y="383"/>
                  </a:cubicBezTo>
                  <a:cubicBezTo>
                    <a:pt x="224" y="379"/>
                    <a:pt x="216" y="378"/>
                    <a:pt x="210" y="377"/>
                  </a:cubicBezTo>
                  <a:close/>
                  <a:moveTo>
                    <a:pt x="427" y="387"/>
                  </a:moveTo>
                  <a:cubicBezTo>
                    <a:pt x="412" y="387"/>
                    <a:pt x="400" y="399"/>
                    <a:pt x="400" y="414"/>
                  </a:cubicBezTo>
                  <a:cubicBezTo>
                    <a:pt x="400" y="429"/>
                    <a:pt x="412" y="441"/>
                    <a:pt x="427" y="441"/>
                  </a:cubicBezTo>
                  <a:cubicBezTo>
                    <a:pt x="441" y="441"/>
                    <a:pt x="453" y="429"/>
                    <a:pt x="453" y="414"/>
                  </a:cubicBezTo>
                  <a:cubicBezTo>
                    <a:pt x="453" y="399"/>
                    <a:pt x="441" y="387"/>
                    <a:pt x="427" y="387"/>
                  </a:cubicBezTo>
                  <a:close/>
                  <a:moveTo>
                    <a:pt x="212" y="404"/>
                  </a:moveTo>
                  <a:cubicBezTo>
                    <a:pt x="214" y="404"/>
                    <a:pt x="216" y="405"/>
                    <a:pt x="218" y="406"/>
                  </a:cubicBezTo>
                  <a:cubicBezTo>
                    <a:pt x="225" y="410"/>
                    <a:pt x="228" y="420"/>
                    <a:pt x="229" y="432"/>
                  </a:cubicBezTo>
                  <a:cubicBezTo>
                    <a:pt x="229" y="444"/>
                    <a:pt x="227" y="455"/>
                    <a:pt x="227" y="455"/>
                  </a:cubicBezTo>
                  <a:lnTo>
                    <a:pt x="225" y="465"/>
                  </a:lnTo>
                  <a:lnTo>
                    <a:pt x="234" y="469"/>
                  </a:lnTo>
                  <a:cubicBezTo>
                    <a:pt x="242" y="474"/>
                    <a:pt x="249" y="480"/>
                    <a:pt x="255" y="485"/>
                  </a:cubicBezTo>
                  <a:cubicBezTo>
                    <a:pt x="262" y="493"/>
                    <a:pt x="266" y="500"/>
                    <a:pt x="264" y="507"/>
                  </a:cubicBezTo>
                  <a:cubicBezTo>
                    <a:pt x="262" y="516"/>
                    <a:pt x="253" y="522"/>
                    <a:pt x="242" y="526"/>
                  </a:cubicBezTo>
                  <a:cubicBezTo>
                    <a:pt x="231" y="531"/>
                    <a:pt x="221" y="531"/>
                    <a:pt x="221" y="531"/>
                  </a:cubicBezTo>
                  <a:lnTo>
                    <a:pt x="211" y="532"/>
                  </a:lnTo>
                  <a:lnTo>
                    <a:pt x="209" y="542"/>
                  </a:lnTo>
                  <a:cubicBezTo>
                    <a:pt x="209" y="542"/>
                    <a:pt x="206" y="553"/>
                    <a:pt x="201" y="564"/>
                  </a:cubicBezTo>
                  <a:cubicBezTo>
                    <a:pt x="198" y="570"/>
                    <a:pt x="195" y="575"/>
                    <a:pt x="191" y="578"/>
                  </a:cubicBezTo>
                  <a:cubicBezTo>
                    <a:pt x="188" y="581"/>
                    <a:pt x="185" y="583"/>
                    <a:pt x="182" y="583"/>
                  </a:cubicBezTo>
                  <a:cubicBezTo>
                    <a:pt x="178" y="583"/>
                    <a:pt x="175" y="582"/>
                    <a:pt x="171" y="580"/>
                  </a:cubicBezTo>
                  <a:cubicBezTo>
                    <a:pt x="158" y="572"/>
                    <a:pt x="145" y="549"/>
                    <a:pt x="145" y="549"/>
                  </a:cubicBezTo>
                  <a:lnTo>
                    <a:pt x="141" y="540"/>
                  </a:lnTo>
                  <a:lnTo>
                    <a:pt x="131" y="541"/>
                  </a:lnTo>
                  <a:cubicBezTo>
                    <a:pt x="131" y="541"/>
                    <a:pt x="104" y="544"/>
                    <a:pt x="92" y="537"/>
                  </a:cubicBezTo>
                  <a:cubicBezTo>
                    <a:pt x="88" y="535"/>
                    <a:pt x="86" y="533"/>
                    <a:pt x="84" y="528"/>
                  </a:cubicBezTo>
                  <a:cubicBezTo>
                    <a:pt x="81" y="519"/>
                    <a:pt x="85" y="509"/>
                    <a:pt x="91" y="499"/>
                  </a:cubicBezTo>
                  <a:cubicBezTo>
                    <a:pt x="97" y="490"/>
                    <a:pt x="105" y="483"/>
                    <a:pt x="105" y="483"/>
                  </a:cubicBezTo>
                  <a:lnTo>
                    <a:pt x="114" y="476"/>
                  </a:lnTo>
                  <a:lnTo>
                    <a:pt x="108" y="467"/>
                  </a:lnTo>
                  <a:cubicBezTo>
                    <a:pt x="108" y="467"/>
                    <a:pt x="103" y="458"/>
                    <a:pt x="101" y="447"/>
                  </a:cubicBezTo>
                  <a:cubicBezTo>
                    <a:pt x="99" y="436"/>
                    <a:pt x="99" y="426"/>
                    <a:pt x="107" y="418"/>
                  </a:cubicBezTo>
                  <a:cubicBezTo>
                    <a:pt x="122" y="408"/>
                    <a:pt x="135" y="414"/>
                    <a:pt x="150" y="421"/>
                  </a:cubicBezTo>
                  <a:cubicBezTo>
                    <a:pt x="153" y="423"/>
                    <a:pt x="155" y="424"/>
                    <a:pt x="155" y="424"/>
                  </a:cubicBezTo>
                  <a:lnTo>
                    <a:pt x="164" y="430"/>
                  </a:lnTo>
                  <a:lnTo>
                    <a:pt x="172" y="423"/>
                  </a:lnTo>
                  <a:cubicBezTo>
                    <a:pt x="172" y="423"/>
                    <a:pt x="180" y="416"/>
                    <a:pt x="190" y="410"/>
                  </a:cubicBezTo>
                  <a:cubicBezTo>
                    <a:pt x="195" y="407"/>
                    <a:pt x="200" y="405"/>
                    <a:pt x="205" y="404"/>
                  </a:cubicBezTo>
                  <a:cubicBezTo>
                    <a:pt x="208" y="404"/>
                    <a:pt x="210" y="404"/>
                    <a:pt x="212" y="404"/>
                  </a:cubicBezTo>
                  <a:close/>
                  <a:moveTo>
                    <a:pt x="514" y="441"/>
                  </a:moveTo>
                  <a:cubicBezTo>
                    <a:pt x="494" y="441"/>
                    <a:pt x="476" y="451"/>
                    <a:pt x="463" y="466"/>
                  </a:cubicBezTo>
                  <a:cubicBezTo>
                    <a:pt x="440" y="467"/>
                    <a:pt x="421" y="481"/>
                    <a:pt x="412" y="501"/>
                  </a:cubicBezTo>
                  <a:cubicBezTo>
                    <a:pt x="390" y="507"/>
                    <a:pt x="373" y="526"/>
                    <a:pt x="373" y="550"/>
                  </a:cubicBezTo>
                  <a:cubicBezTo>
                    <a:pt x="373" y="578"/>
                    <a:pt x="396" y="601"/>
                    <a:pt x="424" y="601"/>
                  </a:cubicBezTo>
                  <a:lnTo>
                    <a:pt x="555" y="601"/>
                  </a:lnTo>
                  <a:cubicBezTo>
                    <a:pt x="587" y="601"/>
                    <a:pt x="613" y="574"/>
                    <a:pt x="613" y="541"/>
                  </a:cubicBezTo>
                  <a:cubicBezTo>
                    <a:pt x="613" y="518"/>
                    <a:pt x="598" y="499"/>
                    <a:pt x="577" y="489"/>
                  </a:cubicBezTo>
                  <a:cubicBezTo>
                    <a:pt x="569" y="461"/>
                    <a:pt x="544" y="441"/>
                    <a:pt x="514" y="441"/>
                  </a:cubicBezTo>
                  <a:close/>
                  <a:moveTo>
                    <a:pt x="193" y="443"/>
                  </a:moveTo>
                  <a:cubicBezTo>
                    <a:pt x="180" y="441"/>
                    <a:pt x="171" y="481"/>
                    <a:pt x="171" y="481"/>
                  </a:cubicBezTo>
                  <a:cubicBezTo>
                    <a:pt x="171" y="481"/>
                    <a:pt x="153" y="440"/>
                    <a:pt x="139" y="451"/>
                  </a:cubicBezTo>
                  <a:cubicBezTo>
                    <a:pt x="126" y="461"/>
                    <a:pt x="167" y="485"/>
                    <a:pt x="167" y="485"/>
                  </a:cubicBezTo>
                  <a:cubicBezTo>
                    <a:pt x="167" y="485"/>
                    <a:pt x="123" y="491"/>
                    <a:pt x="128" y="506"/>
                  </a:cubicBezTo>
                  <a:cubicBezTo>
                    <a:pt x="133" y="521"/>
                    <a:pt x="169" y="490"/>
                    <a:pt x="169" y="490"/>
                  </a:cubicBezTo>
                  <a:cubicBezTo>
                    <a:pt x="169" y="490"/>
                    <a:pt x="160" y="537"/>
                    <a:pt x="177" y="534"/>
                  </a:cubicBezTo>
                  <a:cubicBezTo>
                    <a:pt x="194" y="531"/>
                    <a:pt x="175" y="490"/>
                    <a:pt x="175" y="490"/>
                  </a:cubicBezTo>
                  <a:cubicBezTo>
                    <a:pt x="175" y="490"/>
                    <a:pt x="217" y="513"/>
                    <a:pt x="219" y="496"/>
                  </a:cubicBezTo>
                  <a:cubicBezTo>
                    <a:pt x="222" y="479"/>
                    <a:pt x="176" y="484"/>
                    <a:pt x="176" y="484"/>
                  </a:cubicBezTo>
                  <a:cubicBezTo>
                    <a:pt x="176" y="484"/>
                    <a:pt x="211" y="453"/>
                    <a:pt x="196" y="444"/>
                  </a:cubicBezTo>
                  <a:cubicBezTo>
                    <a:pt x="195" y="444"/>
                    <a:pt x="194" y="444"/>
                    <a:pt x="193" y="443"/>
                  </a:cubicBezTo>
                  <a:close/>
                  <a:moveTo>
                    <a:pt x="514" y="467"/>
                  </a:moveTo>
                  <a:cubicBezTo>
                    <a:pt x="533" y="467"/>
                    <a:pt x="549" y="481"/>
                    <a:pt x="553" y="500"/>
                  </a:cubicBezTo>
                  <a:lnTo>
                    <a:pt x="555" y="508"/>
                  </a:lnTo>
                  <a:lnTo>
                    <a:pt x="563" y="510"/>
                  </a:lnTo>
                  <a:cubicBezTo>
                    <a:pt x="577" y="514"/>
                    <a:pt x="587" y="526"/>
                    <a:pt x="587" y="541"/>
                  </a:cubicBezTo>
                  <a:cubicBezTo>
                    <a:pt x="587" y="560"/>
                    <a:pt x="572" y="574"/>
                    <a:pt x="555" y="574"/>
                  </a:cubicBezTo>
                  <a:lnTo>
                    <a:pt x="424" y="574"/>
                  </a:lnTo>
                  <a:cubicBezTo>
                    <a:pt x="411" y="574"/>
                    <a:pt x="400" y="563"/>
                    <a:pt x="400" y="550"/>
                  </a:cubicBezTo>
                  <a:cubicBezTo>
                    <a:pt x="400" y="537"/>
                    <a:pt x="410" y="526"/>
                    <a:pt x="422" y="526"/>
                  </a:cubicBezTo>
                  <a:lnTo>
                    <a:pt x="432" y="525"/>
                  </a:lnTo>
                  <a:lnTo>
                    <a:pt x="434" y="516"/>
                  </a:lnTo>
                  <a:cubicBezTo>
                    <a:pt x="438" y="501"/>
                    <a:pt x="451" y="491"/>
                    <a:pt x="467" y="492"/>
                  </a:cubicBezTo>
                  <a:lnTo>
                    <a:pt x="476" y="493"/>
                  </a:lnTo>
                  <a:lnTo>
                    <a:pt x="480" y="486"/>
                  </a:lnTo>
                  <a:cubicBezTo>
                    <a:pt x="487" y="475"/>
                    <a:pt x="500" y="467"/>
                    <a:pt x="514" y="467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Crop">
              <a:extLst>
                <a:ext uri="{FF2B5EF4-FFF2-40B4-BE49-F238E27FC236}">
                  <a16:creationId xmlns:a16="http://schemas.microsoft.com/office/drawing/2014/main" id="{F177A897-83D9-4F5B-8BAF-1D5046ABB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21759" y="5884498"/>
              <a:ext cx="134681" cy="133200"/>
            </a:xfrm>
            <a:custGeom>
              <a:avLst/>
              <a:gdLst>
                <a:gd name="T0" fmla="*/ 80 w 587"/>
                <a:gd name="T1" fmla="*/ 0 h 587"/>
                <a:gd name="T2" fmla="*/ 67 w 587"/>
                <a:gd name="T3" fmla="*/ 13 h 587"/>
                <a:gd name="T4" fmla="*/ 67 w 587"/>
                <a:gd name="T5" fmla="*/ 67 h 587"/>
                <a:gd name="T6" fmla="*/ 14 w 587"/>
                <a:gd name="T7" fmla="*/ 67 h 587"/>
                <a:gd name="T8" fmla="*/ 0 w 587"/>
                <a:gd name="T9" fmla="*/ 80 h 587"/>
                <a:gd name="T10" fmla="*/ 0 w 587"/>
                <a:gd name="T11" fmla="*/ 160 h 587"/>
                <a:gd name="T12" fmla="*/ 14 w 587"/>
                <a:gd name="T13" fmla="*/ 173 h 587"/>
                <a:gd name="T14" fmla="*/ 67 w 587"/>
                <a:gd name="T15" fmla="*/ 173 h 587"/>
                <a:gd name="T16" fmla="*/ 67 w 587"/>
                <a:gd name="T17" fmla="*/ 507 h 587"/>
                <a:gd name="T18" fmla="*/ 80 w 587"/>
                <a:gd name="T19" fmla="*/ 520 h 587"/>
                <a:gd name="T20" fmla="*/ 414 w 587"/>
                <a:gd name="T21" fmla="*/ 520 h 587"/>
                <a:gd name="T22" fmla="*/ 414 w 587"/>
                <a:gd name="T23" fmla="*/ 573 h 587"/>
                <a:gd name="T24" fmla="*/ 427 w 587"/>
                <a:gd name="T25" fmla="*/ 587 h 587"/>
                <a:gd name="T26" fmla="*/ 507 w 587"/>
                <a:gd name="T27" fmla="*/ 587 h 587"/>
                <a:gd name="T28" fmla="*/ 520 w 587"/>
                <a:gd name="T29" fmla="*/ 573 h 587"/>
                <a:gd name="T30" fmla="*/ 520 w 587"/>
                <a:gd name="T31" fmla="*/ 520 h 587"/>
                <a:gd name="T32" fmla="*/ 574 w 587"/>
                <a:gd name="T33" fmla="*/ 520 h 587"/>
                <a:gd name="T34" fmla="*/ 587 w 587"/>
                <a:gd name="T35" fmla="*/ 507 h 587"/>
                <a:gd name="T36" fmla="*/ 587 w 587"/>
                <a:gd name="T37" fmla="*/ 427 h 587"/>
                <a:gd name="T38" fmla="*/ 574 w 587"/>
                <a:gd name="T39" fmla="*/ 413 h 587"/>
                <a:gd name="T40" fmla="*/ 174 w 587"/>
                <a:gd name="T41" fmla="*/ 413 h 587"/>
                <a:gd name="T42" fmla="*/ 174 w 587"/>
                <a:gd name="T43" fmla="*/ 13 h 587"/>
                <a:gd name="T44" fmla="*/ 160 w 587"/>
                <a:gd name="T45" fmla="*/ 0 h 587"/>
                <a:gd name="T46" fmla="*/ 80 w 587"/>
                <a:gd name="T47" fmla="*/ 0 h 587"/>
                <a:gd name="T48" fmla="*/ 94 w 587"/>
                <a:gd name="T49" fmla="*/ 27 h 587"/>
                <a:gd name="T50" fmla="*/ 147 w 587"/>
                <a:gd name="T51" fmla="*/ 27 h 587"/>
                <a:gd name="T52" fmla="*/ 147 w 587"/>
                <a:gd name="T53" fmla="*/ 427 h 587"/>
                <a:gd name="T54" fmla="*/ 160 w 587"/>
                <a:gd name="T55" fmla="*/ 440 h 587"/>
                <a:gd name="T56" fmla="*/ 560 w 587"/>
                <a:gd name="T57" fmla="*/ 440 h 587"/>
                <a:gd name="T58" fmla="*/ 560 w 587"/>
                <a:gd name="T59" fmla="*/ 493 h 587"/>
                <a:gd name="T60" fmla="*/ 94 w 587"/>
                <a:gd name="T61" fmla="*/ 493 h 587"/>
                <a:gd name="T62" fmla="*/ 94 w 587"/>
                <a:gd name="T63" fmla="*/ 27 h 587"/>
                <a:gd name="T64" fmla="*/ 200 w 587"/>
                <a:gd name="T65" fmla="*/ 67 h 587"/>
                <a:gd name="T66" fmla="*/ 200 w 587"/>
                <a:gd name="T67" fmla="*/ 93 h 587"/>
                <a:gd name="T68" fmla="*/ 494 w 587"/>
                <a:gd name="T69" fmla="*/ 93 h 587"/>
                <a:gd name="T70" fmla="*/ 494 w 587"/>
                <a:gd name="T71" fmla="*/ 387 h 587"/>
                <a:gd name="T72" fmla="*/ 520 w 587"/>
                <a:gd name="T73" fmla="*/ 387 h 587"/>
                <a:gd name="T74" fmla="*/ 520 w 587"/>
                <a:gd name="T75" fmla="*/ 80 h 587"/>
                <a:gd name="T76" fmla="*/ 507 w 587"/>
                <a:gd name="T77" fmla="*/ 67 h 587"/>
                <a:gd name="T78" fmla="*/ 200 w 587"/>
                <a:gd name="T79" fmla="*/ 67 h 587"/>
                <a:gd name="T80" fmla="*/ 27 w 587"/>
                <a:gd name="T81" fmla="*/ 93 h 587"/>
                <a:gd name="T82" fmla="*/ 67 w 587"/>
                <a:gd name="T83" fmla="*/ 93 h 587"/>
                <a:gd name="T84" fmla="*/ 67 w 587"/>
                <a:gd name="T85" fmla="*/ 147 h 587"/>
                <a:gd name="T86" fmla="*/ 27 w 587"/>
                <a:gd name="T87" fmla="*/ 147 h 587"/>
                <a:gd name="T88" fmla="*/ 27 w 587"/>
                <a:gd name="T89" fmla="*/ 93 h 587"/>
                <a:gd name="T90" fmla="*/ 200 w 587"/>
                <a:gd name="T91" fmla="*/ 147 h 587"/>
                <a:gd name="T92" fmla="*/ 200 w 587"/>
                <a:gd name="T93" fmla="*/ 173 h 587"/>
                <a:gd name="T94" fmla="*/ 414 w 587"/>
                <a:gd name="T95" fmla="*/ 173 h 587"/>
                <a:gd name="T96" fmla="*/ 414 w 587"/>
                <a:gd name="T97" fmla="*/ 387 h 587"/>
                <a:gd name="T98" fmla="*/ 440 w 587"/>
                <a:gd name="T99" fmla="*/ 387 h 587"/>
                <a:gd name="T100" fmla="*/ 440 w 587"/>
                <a:gd name="T101" fmla="*/ 160 h 587"/>
                <a:gd name="T102" fmla="*/ 427 w 587"/>
                <a:gd name="T103" fmla="*/ 147 h 587"/>
                <a:gd name="T104" fmla="*/ 200 w 587"/>
                <a:gd name="T105" fmla="*/ 147 h 587"/>
                <a:gd name="T106" fmla="*/ 440 w 587"/>
                <a:gd name="T107" fmla="*/ 520 h 587"/>
                <a:gd name="T108" fmla="*/ 494 w 587"/>
                <a:gd name="T109" fmla="*/ 520 h 587"/>
                <a:gd name="T110" fmla="*/ 494 w 587"/>
                <a:gd name="T111" fmla="*/ 560 h 587"/>
                <a:gd name="T112" fmla="*/ 440 w 587"/>
                <a:gd name="T113" fmla="*/ 560 h 587"/>
                <a:gd name="T114" fmla="*/ 440 w 587"/>
                <a:gd name="T115" fmla="*/ 5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7" h="587">
                  <a:moveTo>
                    <a:pt x="80" y="0"/>
                  </a:moveTo>
                  <a:cubicBezTo>
                    <a:pt x="73" y="0"/>
                    <a:pt x="67" y="6"/>
                    <a:pt x="67" y="13"/>
                  </a:cubicBezTo>
                  <a:lnTo>
                    <a:pt x="67" y="67"/>
                  </a:lnTo>
                  <a:lnTo>
                    <a:pt x="14" y="67"/>
                  </a:lnTo>
                  <a:cubicBezTo>
                    <a:pt x="6" y="67"/>
                    <a:pt x="0" y="73"/>
                    <a:pt x="0" y="80"/>
                  </a:cubicBezTo>
                  <a:lnTo>
                    <a:pt x="0" y="160"/>
                  </a:lnTo>
                  <a:cubicBezTo>
                    <a:pt x="0" y="167"/>
                    <a:pt x="6" y="173"/>
                    <a:pt x="14" y="173"/>
                  </a:cubicBezTo>
                  <a:lnTo>
                    <a:pt x="67" y="173"/>
                  </a:lnTo>
                  <a:lnTo>
                    <a:pt x="67" y="507"/>
                  </a:lnTo>
                  <a:cubicBezTo>
                    <a:pt x="67" y="514"/>
                    <a:pt x="73" y="520"/>
                    <a:pt x="80" y="520"/>
                  </a:cubicBezTo>
                  <a:lnTo>
                    <a:pt x="414" y="520"/>
                  </a:lnTo>
                  <a:lnTo>
                    <a:pt x="414" y="573"/>
                  </a:lnTo>
                  <a:cubicBezTo>
                    <a:pt x="414" y="581"/>
                    <a:pt x="420" y="587"/>
                    <a:pt x="427" y="587"/>
                  </a:cubicBezTo>
                  <a:lnTo>
                    <a:pt x="507" y="587"/>
                  </a:lnTo>
                  <a:cubicBezTo>
                    <a:pt x="514" y="587"/>
                    <a:pt x="520" y="581"/>
                    <a:pt x="520" y="573"/>
                  </a:cubicBezTo>
                  <a:lnTo>
                    <a:pt x="520" y="520"/>
                  </a:lnTo>
                  <a:lnTo>
                    <a:pt x="574" y="520"/>
                  </a:lnTo>
                  <a:cubicBezTo>
                    <a:pt x="581" y="520"/>
                    <a:pt x="587" y="514"/>
                    <a:pt x="587" y="507"/>
                  </a:cubicBezTo>
                  <a:lnTo>
                    <a:pt x="587" y="427"/>
                  </a:lnTo>
                  <a:cubicBezTo>
                    <a:pt x="587" y="419"/>
                    <a:pt x="581" y="413"/>
                    <a:pt x="574" y="413"/>
                  </a:cubicBezTo>
                  <a:lnTo>
                    <a:pt x="174" y="413"/>
                  </a:lnTo>
                  <a:lnTo>
                    <a:pt x="174" y="13"/>
                  </a:lnTo>
                  <a:cubicBezTo>
                    <a:pt x="174" y="6"/>
                    <a:pt x="168" y="0"/>
                    <a:pt x="160" y="0"/>
                  </a:cubicBezTo>
                  <a:lnTo>
                    <a:pt x="80" y="0"/>
                  </a:lnTo>
                  <a:close/>
                  <a:moveTo>
                    <a:pt x="94" y="27"/>
                  </a:moveTo>
                  <a:lnTo>
                    <a:pt x="147" y="27"/>
                  </a:lnTo>
                  <a:lnTo>
                    <a:pt x="147" y="427"/>
                  </a:lnTo>
                  <a:cubicBezTo>
                    <a:pt x="147" y="434"/>
                    <a:pt x="153" y="440"/>
                    <a:pt x="160" y="440"/>
                  </a:cubicBezTo>
                  <a:lnTo>
                    <a:pt x="560" y="440"/>
                  </a:lnTo>
                  <a:lnTo>
                    <a:pt x="560" y="493"/>
                  </a:lnTo>
                  <a:lnTo>
                    <a:pt x="94" y="493"/>
                  </a:lnTo>
                  <a:lnTo>
                    <a:pt x="94" y="27"/>
                  </a:lnTo>
                  <a:close/>
                  <a:moveTo>
                    <a:pt x="200" y="67"/>
                  </a:moveTo>
                  <a:cubicBezTo>
                    <a:pt x="182" y="66"/>
                    <a:pt x="182" y="94"/>
                    <a:pt x="200" y="93"/>
                  </a:cubicBezTo>
                  <a:lnTo>
                    <a:pt x="494" y="93"/>
                  </a:lnTo>
                  <a:lnTo>
                    <a:pt x="494" y="387"/>
                  </a:lnTo>
                  <a:cubicBezTo>
                    <a:pt x="493" y="405"/>
                    <a:pt x="521" y="405"/>
                    <a:pt x="520" y="387"/>
                  </a:cubicBezTo>
                  <a:lnTo>
                    <a:pt x="520" y="80"/>
                  </a:lnTo>
                  <a:cubicBezTo>
                    <a:pt x="520" y="73"/>
                    <a:pt x="514" y="67"/>
                    <a:pt x="507" y="67"/>
                  </a:cubicBezTo>
                  <a:lnTo>
                    <a:pt x="200" y="67"/>
                  </a:lnTo>
                  <a:close/>
                  <a:moveTo>
                    <a:pt x="27" y="93"/>
                  </a:moveTo>
                  <a:lnTo>
                    <a:pt x="67" y="93"/>
                  </a:lnTo>
                  <a:lnTo>
                    <a:pt x="67" y="147"/>
                  </a:lnTo>
                  <a:lnTo>
                    <a:pt x="27" y="147"/>
                  </a:lnTo>
                  <a:lnTo>
                    <a:pt x="27" y="93"/>
                  </a:lnTo>
                  <a:close/>
                  <a:moveTo>
                    <a:pt x="200" y="147"/>
                  </a:moveTo>
                  <a:cubicBezTo>
                    <a:pt x="182" y="146"/>
                    <a:pt x="182" y="174"/>
                    <a:pt x="200" y="173"/>
                  </a:cubicBezTo>
                  <a:lnTo>
                    <a:pt x="414" y="173"/>
                  </a:lnTo>
                  <a:lnTo>
                    <a:pt x="414" y="387"/>
                  </a:lnTo>
                  <a:cubicBezTo>
                    <a:pt x="413" y="405"/>
                    <a:pt x="441" y="405"/>
                    <a:pt x="440" y="387"/>
                  </a:cubicBezTo>
                  <a:lnTo>
                    <a:pt x="440" y="160"/>
                  </a:lnTo>
                  <a:cubicBezTo>
                    <a:pt x="440" y="153"/>
                    <a:pt x="434" y="147"/>
                    <a:pt x="427" y="147"/>
                  </a:cubicBezTo>
                  <a:lnTo>
                    <a:pt x="200" y="147"/>
                  </a:lnTo>
                  <a:close/>
                  <a:moveTo>
                    <a:pt x="440" y="520"/>
                  </a:moveTo>
                  <a:lnTo>
                    <a:pt x="494" y="520"/>
                  </a:lnTo>
                  <a:lnTo>
                    <a:pt x="494" y="560"/>
                  </a:lnTo>
                  <a:lnTo>
                    <a:pt x="440" y="560"/>
                  </a:lnTo>
                  <a:lnTo>
                    <a:pt x="440" y="52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70" name="그래픽 269" descr="채우기 없는 활짝 웃는 얼굴">
              <a:extLst>
                <a:ext uri="{FF2B5EF4-FFF2-40B4-BE49-F238E27FC236}">
                  <a16:creationId xmlns:a16="http://schemas.microsoft.com/office/drawing/2014/main" id="{1BEC62C4-7592-4AF2-BCA2-47D8ECFEA820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extLst>
                <a:ext uri="{96DAC541-7B7A-43D3-8B79-37D633B846F1}">
                  <asvg:svgBlip xmlns:asvg="http://schemas.microsoft.com/office/drawing/2016/SVG/main" r:embed="rId34"/>
                </a:ext>
              </a:extLst>
            </a:blip>
            <a:stretch>
              <a:fillRect/>
            </a:stretch>
          </p:blipFill>
          <p:spPr>
            <a:xfrm>
              <a:off x="4033329" y="5862544"/>
              <a:ext cx="177108" cy="177108"/>
            </a:xfrm>
            <a:prstGeom prst="rect">
              <a:avLst/>
            </a:prstGeom>
          </p:spPr>
        </p:pic>
        <p:pic>
          <p:nvPicPr>
            <p:cNvPr id="271" name="그래픽 270" descr="전자 메일">
              <a:extLst>
                <a:ext uri="{FF2B5EF4-FFF2-40B4-BE49-F238E27FC236}">
                  <a16:creationId xmlns:a16="http://schemas.microsoft.com/office/drawing/2014/main" id="{FD37652B-1E8A-4D5E-B6BB-AF15EF145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6"/>
                </a:ext>
              </a:extLst>
            </a:blip>
            <a:stretch>
              <a:fillRect/>
            </a:stretch>
          </p:blipFill>
          <p:spPr>
            <a:xfrm>
              <a:off x="4254611" y="5852232"/>
              <a:ext cx="176400" cy="176400"/>
            </a:xfrm>
            <a:prstGeom prst="rect">
              <a:avLst/>
            </a:prstGeom>
          </p:spPr>
        </p:pic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651C7B4C-6730-4587-A332-3638C17FD58B}"/>
                </a:ext>
              </a:extLst>
            </p:cNvPr>
            <p:cNvGrpSpPr/>
            <p:nvPr/>
          </p:nvGrpSpPr>
          <p:grpSpPr>
            <a:xfrm>
              <a:off x="4707018" y="5837215"/>
              <a:ext cx="546186" cy="225703"/>
              <a:chOff x="5252133" y="3145256"/>
              <a:chExt cx="546186" cy="225703"/>
            </a:xfrm>
          </p:grpSpPr>
          <p:sp>
            <p:nvSpPr>
              <p:cNvPr id="273" name="Text Box">
                <a:extLst>
                  <a:ext uri="{FF2B5EF4-FFF2-40B4-BE49-F238E27FC236}">
                    <a16:creationId xmlns:a16="http://schemas.microsoft.com/office/drawing/2014/main" id="{0A62BBD2-4565-44E2-97E7-6DD71CA774D6}"/>
                  </a:ext>
                </a:extLst>
              </p:cNvPr>
              <p:cNvSpPr/>
              <p:nvPr/>
            </p:nvSpPr>
            <p:spPr>
              <a:xfrm>
                <a:off x="5252133" y="3145256"/>
                <a:ext cx="546186" cy="225703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GAMS</a:t>
                </a:r>
              </a:p>
            </p:txBody>
          </p:sp>
          <p:sp>
            <p:nvSpPr>
              <p:cNvPr id="274" name="Add">
                <a:extLst>
                  <a:ext uri="{FF2B5EF4-FFF2-40B4-BE49-F238E27FC236}">
                    <a16:creationId xmlns:a16="http://schemas.microsoft.com/office/drawing/2014/main" id="{25BF7992-86B3-4B19-BB09-10E91D9CE2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5097" y="3205895"/>
                <a:ext cx="104424" cy="10442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AC8926A6-C1A7-457F-AFC7-99BB03EC0E02}"/>
              </a:ext>
            </a:extLst>
          </p:cNvPr>
          <p:cNvGrpSpPr/>
          <p:nvPr/>
        </p:nvGrpSpPr>
        <p:grpSpPr>
          <a:xfrm>
            <a:off x="620128" y="1741008"/>
            <a:ext cx="3393731" cy="4392217"/>
            <a:chOff x="3303952" y="1741008"/>
            <a:chExt cx="6322065" cy="4392217"/>
          </a:xfrm>
        </p:grpSpPr>
        <p:grpSp>
          <p:nvGrpSpPr>
            <p:cNvPr id="276" name="그룹 275">
              <a:extLst>
                <a:ext uri="{FF2B5EF4-FFF2-40B4-BE49-F238E27FC236}">
                  <a16:creationId xmlns:a16="http://schemas.microsoft.com/office/drawing/2014/main" id="{A6DBA168-874E-4B1F-A79A-55FA85B6F1E8}"/>
                </a:ext>
              </a:extLst>
            </p:cNvPr>
            <p:cNvGrpSpPr/>
            <p:nvPr/>
          </p:nvGrpSpPr>
          <p:grpSpPr>
            <a:xfrm>
              <a:off x="3309890" y="1741008"/>
              <a:ext cx="6315061" cy="491552"/>
              <a:chOff x="3309890" y="1741008"/>
              <a:chExt cx="6411347" cy="491552"/>
            </a:xfrm>
          </p:grpSpPr>
          <p:sp>
            <p:nvSpPr>
              <p:cNvPr id="279" name="Password Box">
                <a:extLst>
                  <a:ext uri="{FF2B5EF4-FFF2-40B4-BE49-F238E27FC236}">
                    <a16:creationId xmlns:a16="http://schemas.microsoft.com/office/drawing/2014/main" id="{107011C6-B367-42C9-890B-313E15DD9A01}"/>
                  </a:ext>
                </a:extLst>
              </p:cNvPr>
              <p:cNvSpPr/>
              <p:nvPr/>
            </p:nvSpPr>
            <p:spPr>
              <a:xfrm>
                <a:off x="3309890" y="1741008"/>
                <a:ext cx="6408000" cy="177446"/>
              </a:xfrm>
              <a:prstGeom prst="round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7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▲ 이전 대화 보기</a:t>
                </a:r>
                <a:endParaRPr lang="en-US" sz="7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2C43F2-7DC8-4D5B-A88D-ECD8DF4ABE36}"/>
                  </a:ext>
                </a:extLst>
              </p:cNvPr>
              <p:cNvGrpSpPr/>
              <p:nvPr/>
            </p:nvGrpSpPr>
            <p:grpSpPr>
              <a:xfrm>
                <a:off x="3313237" y="2016560"/>
                <a:ext cx="6408000" cy="216000"/>
                <a:chOff x="3417578" y="2091595"/>
                <a:chExt cx="3840749" cy="214838"/>
              </a:xfrm>
            </p:grpSpPr>
            <p:cxnSp>
              <p:nvCxnSpPr>
                <p:cNvPr id="284" name="Line">
                  <a:extLst>
                    <a:ext uri="{FF2B5EF4-FFF2-40B4-BE49-F238E27FC236}">
                      <a16:creationId xmlns:a16="http://schemas.microsoft.com/office/drawing/2014/main" id="{2B3D4AB5-FDFB-40F7-A2CA-98DC9FFEA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7578" y="2199014"/>
                  <a:ext cx="3840749" cy="0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5" name="Password Box">
                  <a:extLst>
                    <a:ext uri="{FF2B5EF4-FFF2-40B4-BE49-F238E27FC236}">
                      <a16:creationId xmlns:a16="http://schemas.microsoft.com/office/drawing/2014/main" id="{297A9427-6782-4C21-ABD8-711D754D9437}"/>
                    </a:ext>
                  </a:extLst>
                </p:cNvPr>
                <p:cNvSpPr/>
                <p:nvPr/>
              </p:nvSpPr>
              <p:spPr>
                <a:xfrm>
                  <a:off x="4521785" y="2091595"/>
                  <a:ext cx="1632335" cy="214838"/>
                </a:xfrm>
                <a:prstGeom prst="roundRect">
                  <a:avLst/>
                </a:prstGeom>
                <a:solidFill>
                  <a:srgbClr val="F2F2F2"/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Ins="90000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오늘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2020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년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2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월 </a:t>
                  </a:r>
                  <a:r>
                    <a:rPr lang="en-US" altLang="ko-KR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16</a:t>
                  </a:r>
                  <a:r>
                    <a:rPr lang="ko-KR" altLang="en-US" sz="700" b="1" noProof="1">
                      <a:solidFill>
                        <a:schemeClr val="tx1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일 목요일</a:t>
                  </a:r>
                  <a:endParaRPr lang="en-US" sz="7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cxnSp>
          <p:nvCxnSpPr>
            <p:cNvPr id="277" name="Line">
              <a:extLst>
                <a:ext uri="{FF2B5EF4-FFF2-40B4-BE49-F238E27FC236}">
                  <a16:creationId xmlns:a16="http://schemas.microsoft.com/office/drawing/2014/main" id="{719523D1-9D4E-43FE-8B75-0DDF7103E6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03952" y="5684291"/>
              <a:ext cx="63144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Line">
              <a:extLst>
                <a:ext uri="{FF2B5EF4-FFF2-40B4-BE49-F238E27FC236}">
                  <a16:creationId xmlns:a16="http://schemas.microsoft.com/office/drawing/2014/main" id="{ABAB8215-D4FA-4044-9369-27DFEE884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11617" y="6133225"/>
              <a:ext cx="6314400" cy="0"/>
            </a:xfrm>
            <a:prstGeom prst="line">
              <a:avLst/>
            </a:prstGeom>
            <a:ln w="6350">
              <a:solidFill>
                <a:srgbClr val="DDDDD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CDD71255-322D-461B-B626-25AEC251E322}"/>
              </a:ext>
            </a:extLst>
          </p:cNvPr>
          <p:cNvSpPr/>
          <p:nvPr/>
        </p:nvSpPr>
        <p:spPr>
          <a:xfrm>
            <a:off x="622109" y="5655264"/>
            <a:ext cx="3170501" cy="310164"/>
          </a:xfrm>
          <a:prstGeom prst="rect">
            <a:avLst/>
          </a:prstGeom>
          <a:noFill/>
          <a:ln w="3175" cap="flat" cmpd="sng" algn="ctr">
            <a:noFill/>
            <a:prstDash val="dashDot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메시지를 입력하세요</a:t>
            </a: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.</a:t>
            </a:r>
          </a:p>
        </p:txBody>
      </p:sp>
      <p:pic>
        <p:nvPicPr>
          <p:cNvPr id="287" name="그래픽 286" descr="방향">
            <a:extLst>
              <a:ext uri="{FF2B5EF4-FFF2-40B4-BE49-F238E27FC236}">
                <a16:creationId xmlns:a16="http://schemas.microsoft.com/office/drawing/2014/main" id="{A21CDA6E-ABF3-40D3-A159-BEFC3B79D01C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3720065" y="5808759"/>
            <a:ext cx="298490" cy="298490"/>
          </a:xfrm>
          <a:prstGeom prst="rect">
            <a:avLst/>
          </a:prstGeom>
        </p:spPr>
      </p:pic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83A70486-B2F2-43AD-A4E1-813AF80D104F}"/>
              </a:ext>
            </a:extLst>
          </p:cNvPr>
          <p:cNvSpPr/>
          <p:nvPr/>
        </p:nvSpPr>
        <p:spPr>
          <a:xfrm>
            <a:off x="546249" y="1314171"/>
            <a:ext cx="6533176" cy="5143779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27DF8114-7386-4465-B441-8BBAD53E1516}"/>
              </a:ext>
            </a:extLst>
          </p:cNvPr>
          <p:cNvGrpSpPr/>
          <p:nvPr/>
        </p:nvGrpSpPr>
        <p:grpSpPr>
          <a:xfrm>
            <a:off x="5945848" y="1389348"/>
            <a:ext cx="1055631" cy="216000"/>
            <a:chOff x="6311922" y="1383762"/>
            <a:chExt cx="1055631" cy="216000"/>
          </a:xfrm>
        </p:grpSpPr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B9220904-12AB-48F5-8C09-962C243753DD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054482" y="141461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0" name="Oval">
                <a:extLst>
                  <a:ext uri="{FF2B5EF4-FFF2-40B4-BE49-F238E27FC236}">
                    <a16:creationId xmlns:a16="http://schemas.microsoft.com/office/drawing/2014/main" id="{74EB823E-7FCB-49D2-8F96-2BC94E1C4012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0C9E97FA-143C-49E8-BF4C-0E2AB26B6819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7C15F1A-7C96-4ACA-9931-CA8652A33E53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6" name="Star">
              <a:extLst>
                <a:ext uri="{FF2B5EF4-FFF2-40B4-BE49-F238E27FC236}">
                  <a16:creationId xmlns:a16="http://schemas.microsoft.com/office/drawing/2014/main" id="{418339CF-E0B2-46F8-B269-EF9EA7B8394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92147" y="1414619"/>
              <a:ext cx="160852" cy="15428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5F5F5F"/>
            </a:solidFill>
            <a:ln w="9525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397" name="그래픽 396" descr="신호음 장치">
              <a:extLst>
                <a:ext uri="{FF2B5EF4-FFF2-40B4-BE49-F238E27FC236}">
                  <a16:creationId xmlns:a16="http://schemas.microsoft.com/office/drawing/2014/main" id="{CB6625B5-9462-4495-8769-3B75E53FD38A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0"/>
                </a:ext>
              </a:extLst>
            </a:blip>
            <a:stretch>
              <a:fillRect/>
            </a:stretch>
          </p:blipFill>
          <p:spPr>
            <a:xfrm>
              <a:off x="6516231" y="1383762"/>
              <a:ext cx="215999" cy="216000"/>
            </a:xfrm>
            <a:prstGeom prst="rect">
              <a:avLst/>
            </a:prstGeom>
          </p:spPr>
        </p:pic>
        <p:sp>
          <p:nvSpPr>
            <p:cNvPr id="398" name="Hamburger Button">
              <a:extLst>
                <a:ext uri="{FF2B5EF4-FFF2-40B4-BE49-F238E27FC236}">
                  <a16:creationId xmlns:a16="http://schemas.microsoft.com/office/drawing/2014/main" id="{DFBFDE03-D865-4B3A-82A4-4EB4462FA2E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187553" y="1438323"/>
              <a:ext cx="180000" cy="106878"/>
            </a:xfrm>
            <a:custGeom>
              <a:avLst/>
              <a:gdLst>
                <a:gd name="T0" fmla="*/ 0 w 564"/>
                <a:gd name="T1" fmla="*/ 0 h 310"/>
                <a:gd name="T2" fmla="*/ 0 w 564"/>
                <a:gd name="T3" fmla="*/ 28 h 310"/>
                <a:gd name="T4" fmla="*/ 564 w 564"/>
                <a:gd name="T5" fmla="*/ 28 h 310"/>
                <a:gd name="T6" fmla="*/ 564 w 564"/>
                <a:gd name="T7" fmla="*/ 0 h 310"/>
                <a:gd name="T8" fmla="*/ 0 w 564"/>
                <a:gd name="T9" fmla="*/ 0 h 310"/>
                <a:gd name="T10" fmla="*/ 0 w 564"/>
                <a:gd name="T11" fmla="*/ 141 h 310"/>
                <a:gd name="T12" fmla="*/ 0 w 564"/>
                <a:gd name="T13" fmla="*/ 169 h 310"/>
                <a:gd name="T14" fmla="*/ 564 w 564"/>
                <a:gd name="T15" fmla="*/ 169 h 310"/>
                <a:gd name="T16" fmla="*/ 564 w 564"/>
                <a:gd name="T17" fmla="*/ 141 h 310"/>
                <a:gd name="T18" fmla="*/ 0 w 564"/>
                <a:gd name="T19" fmla="*/ 141 h 310"/>
                <a:gd name="T20" fmla="*/ 0 w 564"/>
                <a:gd name="T21" fmla="*/ 282 h 310"/>
                <a:gd name="T22" fmla="*/ 0 w 564"/>
                <a:gd name="T23" fmla="*/ 310 h 310"/>
                <a:gd name="T24" fmla="*/ 564 w 564"/>
                <a:gd name="T25" fmla="*/ 310 h 310"/>
                <a:gd name="T26" fmla="*/ 564 w 564"/>
                <a:gd name="T27" fmla="*/ 282 h 310"/>
                <a:gd name="T28" fmla="*/ 0 w 564"/>
                <a:gd name="T29" fmla="*/ 28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4" h="310">
                  <a:moveTo>
                    <a:pt x="0" y="0"/>
                  </a:moveTo>
                  <a:lnTo>
                    <a:pt x="0" y="28"/>
                  </a:lnTo>
                  <a:lnTo>
                    <a:pt x="564" y="28"/>
                  </a:lnTo>
                  <a:lnTo>
                    <a:pt x="564" y="0"/>
                  </a:lnTo>
                  <a:lnTo>
                    <a:pt x="0" y="0"/>
                  </a:lnTo>
                  <a:close/>
                  <a:moveTo>
                    <a:pt x="0" y="141"/>
                  </a:moveTo>
                  <a:lnTo>
                    <a:pt x="0" y="169"/>
                  </a:lnTo>
                  <a:lnTo>
                    <a:pt x="564" y="169"/>
                  </a:lnTo>
                  <a:lnTo>
                    <a:pt x="564" y="141"/>
                  </a:lnTo>
                  <a:lnTo>
                    <a:pt x="0" y="141"/>
                  </a:lnTo>
                  <a:close/>
                  <a:moveTo>
                    <a:pt x="0" y="282"/>
                  </a:moveTo>
                  <a:lnTo>
                    <a:pt x="0" y="310"/>
                  </a:lnTo>
                  <a:lnTo>
                    <a:pt x="564" y="310"/>
                  </a:lnTo>
                  <a:lnTo>
                    <a:pt x="564" y="28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9" name="Search Icon">
              <a:extLst>
                <a:ext uri="{FF2B5EF4-FFF2-40B4-BE49-F238E27FC236}">
                  <a16:creationId xmlns:a16="http://schemas.microsoft.com/office/drawing/2014/main" id="{3CA2F711-299F-4EEA-8531-5F663222094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311922" y="1419762"/>
              <a:ext cx="144392" cy="144000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7F7F7F"/>
            </a:solidFill>
            <a:ln w="0">
              <a:solidFill>
                <a:srgbClr val="7F7F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2" name="Scroll Indicator">
            <a:extLst>
              <a:ext uri="{FF2B5EF4-FFF2-40B4-BE49-F238E27FC236}">
                <a16:creationId xmlns:a16="http://schemas.microsoft.com/office/drawing/2014/main" id="{73B6A577-F4D0-4F49-B70C-0EF3626B6F7F}"/>
              </a:ext>
            </a:extLst>
          </p:cNvPr>
          <p:cNvGrpSpPr/>
          <p:nvPr/>
        </p:nvGrpSpPr>
        <p:grpSpPr>
          <a:xfrm>
            <a:off x="3985580" y="1746423"/>
            <a:ext cx="25400" cy="3816000"/>
            <a:chOff x="892175" y="1261242"/>
            <a:chExt cx="25400" cy="3016250"/>
          </a:xfrm>
        </p:grpSpPr>
        <p:cxnSp>
          <p:nvCxnSpPr>
            <p:cNvPr id="393" name="Track">
              <a:extLst>
                <a:ext uri="{FF2B5EF4-FFF2-40B4-BE49-F238E27FC236}">
                  <a16:creationId xmlns:a16="http://schemas.microsoft.com/office/drawing/2014/main" id="{803DA0C5-7AAE-47E0-AD76-53A3C1499FA1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4" name="Thumb">
              <a:extLst>
                <a:ext uri="{FF2B5EF4-FFF2-40B4-BE49-F238E27FC236}">
                  <a16:creationId xmlns:a16="http://schemas.microsoft.com/office/drawing/2014/main" id="{959C52C2-3D92-4AAE-A5E4-CC9D1227DCE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96" name="그룹 295">
            <a:extLst>
              <a:ext uri="{FF2B5EF4-FFF2-40B4-BE49-F238E27FC236}">
                <a16:creationId xmlns:a16="http://schemas.microsoft.com/office/drawing/2014/main" id="{A800D510-E422-47B6-A2FE-411DDBAD5B66}"/>
              </a:ext>
            </a:extLst>
          </p:cNvPr>
          <p:cNvGrpSpPr/>
          <p:nvPr/>
        </p:nvGrpSpPr>
        <p:grpSpPr>
          <a:xfrm>
            <a:off x="4059880" y="1705770"/>
            <a:ext cx="2993860" cy="4717156"/>
            <a:chOff x="7166381" y="1705770"/>
            <a:chExt cx="2338922" cy="4717156"/>
          </a:xfrm>
        </p:grpSpPr>
        <p:sp>
          <p:nvSpPr>
            <p:cNvPr id="391" name="Window Body">
              <a:extLst>
                <a:ext uri="{FF2B5EF4-FFF2-40B4-BE49-F238E27FC236}">
                  <a16:creationId xmlns:a16="http://schemas.microsoft.com/office/drawing/2014/main" id="{37012A00-A43C-4E3E-B73F-61A5B2B3A8BE}"/>
                </a:ext>
              </a:extLst>
            </p:cNvPr>
            <p:cNvSpPr/>
            <p:nvPr/>
          </p:nvSpPr>
          <p:spPr>
            <a:xfrm>
              <a:off x="7166381" y="2026920"/>
              <a:ext cx="2338922" cy="4396006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92" name="Title Bar">
              <a:extLst>
                <a:ext uri="{FF2B5EF4-FFF2-40B4-BE49-F238E27FC236}">
                  <a16:creationId xmlns:a16="http://schemas.microsoft.com/office/drawing/2014/main" id="{93F4A8F0-1D3A-4FAA-9A2E-3658E971B7C9}"/>
                </a:ext>
              </a:extLst>
            </p:cNvPr>
            <p:cNvSpPr/>
            <p:nvPr/>
          </p:nvSpPr>
          <p:spPr>
            <a:xfrm>
              <a:off x="7166381" y="1705770"/>
              <a:ext cx="2338922" cy="29575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45720" rIns="22860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04" name="Scroll Indicator">
            <a:extLst>
              <a:ext uri="{FF2B5EF4-FFF2-40B4-BE49-F238E27FC236}">
                <a16:creationId xmlns:a16="http://schemas.microsoft.com/office/drawing/2014/main" id="{BD6168D8-1A0B-4586-B032-592AC8D13179}"/>
              </a:ext>
            </a:extLst>
          </p:cNvPr>
          <p:cNvGrpSpPr/>
          <p:nvPr/>
        </p:nvGrpSpPr>
        <p:grpSpPr>
          <a:xfrm>
            <a:off x="6996221" y="2061668"/>
            <a:ext cx="25400" cy="4032000"/>
            <a:chOff x="892175" y="1261242"/>
            <a:chExt cx="25400" cy="3016250"/>
          </a:xfrm>
        </p:grpSpPr>
        <p:cxnSp>
          <p:nvCxnSpPr>
            <p:cNvPr id="385" name="Track">
              <a:extLst>
                <a:ext uri="{FF2B5EF4-FFF2-40B4-BE49-F238E27FC236}">
                  <a16:creationId xmlns:a16="http://schemas.microsoft.com/office/drawing/2014/main" id="{CBCF93B0-45AC-4A1A-BC89-6A7C25F3668A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6" name="Thumb">
              <a:extLst>
                <a:ext uri="{FF2B5EF4-FFF2-40B4-BE49-F238E27FC236}">
                  <a16:creationId xmlns:a16="http://schemas.microsoft.com/office/drawing/2014/main" id="{BA05783B-A775-48BA-B962-2464474E8DD3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08" name="Password Box">
            <a:extLst>
              <a:ext uri="{FF2B5EF4-FFF2-40B4-BE49-F238E27FC236}">
                <a16:creationId xmlns:a16="http://schemas.microsoft.com/office/drawing/2014/main" id="{6A9A035C-C253-41E3-BED1-514214E55825}"/>
              </a:ext>
            </a:extLst>
          </p:cNvPr>
          <p:cNvSpPr/>
          <p:nvPr/>
        </p:nvSpPr>
        <p:spPr>
          <a:xfrm>
            <a:off x="4098996" y="2058414"/>
            <a:ext cx="2916000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9" name="Update">
            <a:extLst>
              <a:ext uri="{FF2B5EF4-FFF2-40B4-BE49-F238E27FC236}">
                <a16:creationId xmlns:a16="http://schemas.microsoft.com/office/drawing/2014/main" id="{546EBD56-9D8F-40F1-B397-A8295F8E1DD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21544" y="2115667"/>
            <a:ext cx="142654" cy="152290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0" name="Bar">
            <a:extLst>
              <a:ext uri="{FF2B5EF4-FFF2-40B4-BE49-F238E27FC236}">
                <a16:creationId xmlns:a16="http://schemas.microsoft.com/office/drawing/2014/main" id="{B65CF876-EF3F-4B61-8577-3086D10D4944}"/>
              </a:ext>
            </a:extLst>
          </p:cNvPr>
          <p:cNvSpPr/>
          <p:nvPr/>
        </p:nvSpPr>
        <p:spPr>
          <a:xfrm>
            <a:off x="4059799" y="1704658"/>
            <a:ext cx="2995200" cy="295750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1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13E13182-C30C-4E5F-B52A-E2BE8912EFBF}"/>
              </a:ext>
            </a:extLst>
          </p:cNvPr>
          <p:cNvSpPr>
            <a:spLocks noEditPoints="1"/>
          </p:cNvSpPr>
          <p:nvPr>
            <p:custDataLst>
              <p:tags r:id="rId3"/>
            </p:custDataLst>
          </p:nvPr>
        </p:nvSpPr>
        <p:spPr bwMode="auto">
          <a:xfrm>
            <a:off x="5292937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50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2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CCD3C7C9-B2C9-4423-AA4B-C761B3DF44A9}"/>
              </a:ext>
            </a:extLst>
          </p:cNvPr>
          <p:cNvSpPr>
            <a:spLocks noEditPoints="1"/>
          </p:cNvSpPr>
          <p:nvPr>
            <p:custDataLst>
              <p:tags r:id="rId4"/>
            </p:custDataLst>
          </p:nvPr>
        </p:nvSpPr>
        <p:spPr bwMode="auto">
          <a:xfrm>
            <a:off x="6291335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3175" cap="flat">
            <a:solidFill>
              <a:srgbClr val="80808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14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50828718-A5CE-4D7E-814D-3D6C4B3EFA5B}"/>
              </a:ext>
            </a:extLst>
          </p:cNvPr>
          <p:cNvSpPr>
            <a:spLocks noEditPoints="1"/>
          </p:cNvSpPr>
          <p:nvPr>
            <p:custDataLst>
              <p:tags r:id="rId5"/>
            </p:custDataLst>
          </p:nvPr>
        </p:nvSpPr>
        <p:spPr bwMode="auto">
          <a:xfrm>
            <a:off x="4294538" y="1746723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rgbClr val="AAAAA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380" name="사각형: 둥근 모서리 379">
            <a:extLst>
              <a:ext uri="{FF2B5EF4-FFF2-40B4-BE49-F238E27FC236}">
                <a16:creationId xmlns:a16="http://schemas.microsoft.com/office/drawing/2014/main" id="{ED9F30AE-F314-4C58-AFEB-72EA3099E94D}"/>
              </a:ext>
            </a:extLst>
          </p:cNvPr>
          <p:cNvSpPr/>
          <p:nvPr/>
        </p:nvSpPr>
        <p:spPr>
          <a:xfrm>
            <a:off x="4351173" y="2056288"/>
            <a:ext cx="936000" cy="271049"/>
          </a:xfrm>
          <a:prstGeom prst="roundRect">
            <a:avLst>
              <a:gd name="adj" fmla="val 11925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확인자 목록 </a:t>
            </a: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</a:p>
        </p:txBody>
      </p: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85A13A13-2FE1-482B-840E-04CBFF9499E3}"/>
              </a:ext>
            </a:extLst>
          </p:cNvPr>
          <p:cNvGrpSpPr/>
          <p:nvPr/>
        </p:nvGrpSpPr>
        <p:grpSpPr>
          <a:xfrm>
            <a:off x="4116497" y="2408891"/>
            <a:ext cx="1623944" cy="204311"/>
            <a:chOff x="7908494" y="2355449"/>
            <a:chExt cx="2005697" cy="204311"/>
          </a:xfrm>
        </p:grpSpPr>
        <p:sp>
          <p:nvSpPr>
            <p:cNvPr id="376" name="사각형: 둥근 모서리 375">
              <a:extLst>
                <a:ext uri="{FF2B5EF4-FFF2-40B4-BE49-F238E27FC236}">
                  <a16:creationId xmlns:a16="http://schemas.microsoft.com/office/drawing/2014/main" id="{DBDBD99F-8A69-4EE3-878C-0A67245FE22C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7" name="사각형: 둥근 모서리 376">
              <a:extLst>
                <a:ext uri="{FF2B5EF4-FFF2-40B4-BE49-F238E27FC236}">
                  <a16:creationId xmlns:a16="http://schemas.microsoft.com/office/drawing/2014/main" id="{84DC0C42-2FFF-4B35-AAEA-1F5C07A7F2AA}"/>
                </a:ext>
              </a:extLst>
            </p:cNvPr>
            <p:cNvSpPr/>
            <p:nvPr/>
          </p:nvSpPr>
          <p:spPr>
            <a:xfrm>
              <a:off x="8316550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확인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8" name="사각형: 둥근 모서리 377">
              <a:extLst>
                <a:ext uri="{FF2B5EF4-FFF2-40B4-BE49-F238E27FC236}">
                  <a16:creationId xmlns:a16="http://schemas.microsoft.com/office/drawing/2014/main" id="{24B9A952-DBD3-41DC-AD5D-83644EEB6DCD}"/>
                </a:ext>
              </a:extLst>
            </p:cNvPr>
            <p:cNvSpPr/>
            <p:nvPr/>
          </p:nvSpPr>
          <p:spPr>
            <a:xfrm>
              <a:off x="8801526" y="2355449"/>
              <a:ext cx="53302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9" name="사각형: 둥근 모서리 378">
              <a:extLst>
                <a:ext uri="{FF2B5EF4-FFF2-40B4-BE49-F238E27FC236}">
                  <a16:creationId xmlns:a16="http://schemas.microsoft.com/office/drawing/2014/main" id="{E4281934-9329-443D-99FF-08263C4F8B84}"/>
                </a:ext>
              </a:extLst>
            </p:cNvPr>
            <p:cNvSpPr/>
            <p:nvPr/>
          </p:nvSpPr>
          <p:spPr>
            <a:xfrm>
              <a:off x="9381166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42" name="그룹 341">
            <a:extLst>
              <a:ext uri="{FF2B5EF4-FFF2-40B4-BE49-F238E27FC236}">
                <a16:creationId xmlns:a16="http://schemas.microsoft.com/office/drawing/2014/main" id="{BD0DFBC3-F51E-4436-86EA-4CB467FCB3CD}"/>
              </a:ext>
            </a:extLst>
          </p:cNvPr>
          <p:cNvGrpSpPr/>
          <p:nvPr/>
        </p:nvGrpSpPr>
        <p:grpSpPr>
          <a:xfrm>
            <a:off x="6751444" y="2425727"/>
            <a:ext cx="180000" cy="180000"/>
            <a:chOff x="7101173" y="4606582"/>
            <a:chExt cx="924232" cy="924232"/>
          </a:xfrm>
        </p:grpSpPr>
        <p:sp>
          <p:nvSpPr>
            <p:cNvPr id="367" name="Oval">
              <a:extLst>
                <a:ext uri="{FF2B5EF4-FFF2-40B4-BE49-F238E27FC236}">
                  <a16:creationId xmlns:a16="http://schemas.microsoft.com/office/drawing/2014/main" id="{0D05B68C-D785-482B-824E-23663D170289}"/>
                </a:ext>
              </a:extLst>
            </p:cNvPr>
            <p:cNvSpPr/>
            <p:nvPr/>
          </p:nvSpPr>
          <p:spPr>
            <a:xfrm>
              <a:off x="7101173" y="4606582"/>
              <a:ext cx="924232" cy="92423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8" name="Accept">
              <a:extLst>
                <a:ext uri="{FF2B5EF4-FFF2-40B4-BE49-F238E27FC236}">
                  <a16:creationId xmlns:a16="http://schemas.microsoft.com/office/drawing/2014/main" id="{DF60DC63-BBDE-4933-AC4A-855D7F2C03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02498" y="4842424"/>
              <a:ext cx="521581" cy="462903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03" name="Google Shape;2374;p26">
            <a:extLst>
              <a:ext uri="{FF2B5EF4-FFF2-40B4-BE49-F238E27FC236}">
                <a16:creationId xmlns:a16="http://schemas.microsoft.com/office/drawing/2014/main" id="{36CDC024-4589-4878-B3D4-6CCFAD36B2DF}"/>
              </a:ext>
            </a:extLst>
          </p:cNvPr>
          <p:cNvSpPr/>
          <p:nvPr/>
        </p:nvSpPr>
        <p:spPr>
          <a:xfrm>
            <a:off x="128223" y="571499"/>
            <a:ext cx="6958049" cy="6179030"/>
          </a:xfrm>
          <a:prstGeom prst="rect">
            <a:avLst/>
          </a:prstGeom>
          <a:noFill/>
          <a:ln w="9525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4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7187620-3E47-42C7-89D2-BCC6A320EBBE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28225" y="571498"/>
            <a:ext cx="695804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05" name="직사각형 404">
            <a:extLst>
              <a:ext uri="{FF2B5EF4-FFF2-40B4-BE49-F238E27FC236}">
                <a16:creationId xmlns:a16="http://schemas.microsoft.com/office/drawing/2014/main" id="{DBEE33E2-FF47-44AE-B1B7-6DD603E32275}"/>
              </a:ext>
            </a:extLst>
          </p:cNvPr>
          <p:cNvSpPr/>
          <p:nvPr/>
        </p:nvSpPr>
        <p:spPr>
          <a:xfrm flipV="1">
            <a:off x="545602" y="1313676"/>
            <a:ext cx="6533177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06" name="Chevron Right">
            <a:extLst>
              <a:ext uri="{FF2B5EF4-FFF2-40B4-BE49-F238E27FC236}">
                <a16:creationId xmlns:a16="http://schemas.microsoft.com/office/drawing/2014/main" id="{A4703A9E-E6F3-4CC4-A366-C59C7556DB1C}"/>
              </a:ext>
            </a:extLst>
          </p:cNvPr>
          <p:cNvSpPr>
            <a:spLocks noChangeAspect="1"/>
          </p:cNvSpPr>
          <p:nvPr/>
        </p:nvSpPr>
        <p:spPr bwMode="auto">
          <a:xfrm>
            <a:off x="561678" y="3483154"/>
            <a:ext cx="90132" cy="460026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3175">
            <a:solidFill>
              <a:schemeClr val="bg1">
                <a:lumMod val="95000"/>
              </a:schemeClr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08" name="타원 407">
            <a:extLst>
              <a:ext uri="{FF2B5EF4-FFF2-40B4-BE49-F238E27FC236}">
                <a16:creationId xmlns:a16="http://schemas.microsoft.com/office/drawing/2014/main" id="{C8ECB729-BE0A-4F0A-801F-A009D8FD5BC2}"/>
              </a:ext>
            </a:extLst>
          </p:cNvPr>
          <p:cNvSpPr>
            <a:spLocks noChangeAspect="1"/>
          </p:cNvSpPr>
          <p:nvPr/>
        </p:nvSpPr>
        <p:spPr>
          <a:xfrm>
            <a:off x="4049124" y="265271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16" name="Tab" descr="&lt;SmartSettings&gt;&lt;SmartResize anchorLeft=&quot;Absolute&quot; anchorTop=&quot;Absolute&quot; anchorRight=&quot;None&quot; anchorBottom=&quot;Absolute&quot; /&gt;&lt;/SmartSettings&gt;">
            <a:extLst>
              <a:ext uri="{FF2B5EF4-FFF2-40B4-BE49-F238E27FC236}">
                <a16:creationId xmlns:a16="http://schemas.microsoft.com/office/drawing/2014/main" id="{7A83E875-8168-48AC-8C6F-27B636039612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>
          <a:xfrm>
            <a:off x="6052500" y="1704933"/>
            <a:ext cx="993152" cy="2952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45720" tIns="45720" rIns="4572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17" name="Dummy Icon" descr="&lt;SmartSettings&gt;&lt;SmartResize anchorLeft=&quot;Absolute&quot; anchorTop=&quot;Non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3F73620C-3904-41F2-B273-810D8AEB60E1}"/>
              </a:ext>
            </a:extLst>
          </p:cNvPr>
          <p:cNvSpPr>
            <a:spLocks noEditPoints="1"/>
          </p:cNvSpPr>
          <p:nvPr>
            <p:custDataLst>
              <p:tags r:id="rId8"/>
            </p:custDataLst>
          </p:nvPr>
        </p:nvSpPr>
        <p:spPr bwMode="auto">
          <a:xfrm>
            <a:off x="6287240" y="1750956"/>
            <a:ext cx="528925" cy="203154"/>
          </a:xfrm>
          <a:custGeom>
            <a:avLst/>
            <a:gdLst>
              <a:gd name="T0" fmla="*/ 547 w 547"/>
              <a:gd name="T1" fmla="*/ 0 h 547"/>
              <a:gd name="T2" fmla="*/ 0 w 547"/>
              <a:gd name="T3" fmla="*/ 547 h 547"/>
              <a:gd name="T4" fmla="*/ 0 w 547"/>
              <a:gd name="T5" fmla="*/ 0 h 547"/>
              <a:gd name="T6" fmla="*/ 547 w 547"/>
              <a:gd name="T7" fmla="*/ 547 h 547"/>
              <a:gd name="T8" fmla="*/ 0 w 547"/>
              <a:gd name="T9" fmla="*/ 0 h 547"/>
              <a:gd name="T10" fmla="*/ 547 w 547"/>
              <a:gd name="T11" fmla="*/ 0 h 547"/>
              <a:gd name="T12" fmla="*/ 547 w 547"/>
              <a:gd name="T13" fmla="*/ 547 h 547"/>
              <a:gd name="T14" fmla="*/ 0 w 547"/>
              <a:gd name="T15" fmla="*/ 547 h 547"/>
              <a:gd name="T16" fmla="*/ 0 w 547"/>
              <a:gd name="T17" fmla="*/ 0 h 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47" h="547">
                <a:moveTo>
                  <a:pt x="547" y="0"/>
                </a:moveTo>
                <a:lnTo>
                  <a:pt x="0" y="547"/>
                </a:lnTo>
                <a:moveTo>
                  <a:pt x="0" y="0"/>
                </a:moveTo>
                <a:lnTo>
                  <a:pt x="547" y="547"/>
                </a:lnTo>
                <a:moveTo>
                  <a:pt x="0" y="0"/>
                </a:moveTo>
                <a:lnTo>
                  <a:pt x="547" y="0"/>
                </a:lnTo>
                <a:lnTo>
                  <a:pt x="547" y="547"/>
                </a:lnTo>
                <a:lnTo>
                  <a:pt x="0" y="54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0" cap="flat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211" name="Back Button">
            <a:extLst>
              <a:ext uri="{FF2B5EF4-FFF2-40B4-BE49-F238E27FC236}">
                <a16:creationId xmlns:a16="http://schemas.microsoft.com/office/drawing/2014/main" id="{EEC4EF35-0EE3-4C67-A0B8-FD38C503C22F}"/>
              </a:ext>
            </a:extLst>
          </p:cNvPr>
          <p:cNvSpPr>
            <a:spLocks noChangeAspect="1"/>
          </p:cNvSpPr>
          <p:nvPr/>
        </p:nvSpPr>
        <p:spPr bwMode="auto">
          <a:xfrm>
            <a:off x="4188276" y="2122756"/>
            <a:ext cx="149225" cy="138113"/>
          </a:xfrm>
          <a:custGeom>
            <a:avLst/>
            <a:gdLst>
              <a:gd name="T0" fmla="*/ 256 w 552"/>
              <a:gd name="T1" fmla="*/ 0 h 512"/>
              <a:gd name="T2" fmla="*/ 0 w 552"/>
              <a:gd name="T3" fmla="*/ 256 h 512"/>
              <a:gd name="T4" fmla="*/ 256 w 552"/>
              <a:gd name="T5" fmla="*/ 512 h 512"/>
              <a:gd name="T6" fmla="*/ 276 w 552"/>
              <a:gd name="T7" fmla="*/ 492 h 512"/>
              <a:gd name="T8" fmla="*/ 55 w 552"/>
              <a:gd name="T9" fmla="*/ 270 h 512"/>
              <a:gd name="T10" fmla="*/ 552 w 552"/>
              <a:gd name="T11" fmla="*/ 270 h 512"/>
              <a:gd name="T12" fmla="*/ 552 w 552"/>
              <a:gd name="T13" fmla="*/ 242 h 512"/>
              <a:gd name="T14" fmla="*/ 53 w 552"/>
              <a:gd name="T15" fmla="*/ 242 h 512"/>
              <a:gd name="T16" fmla="*/ 276 w 552"/>
              <a:gd name="T17" fmla="*/ 20 h 512"/>
              <a:gd name="T18" fmla="*/ 256 w 552"/>
              <a:gd name="T19" fmla="*/ 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52" h="512">
                <a:moveTo>
                  <a:pt x="256" y="0"/>
                </a:moveTo>
                <a:cubicBezTo>
                  <a:pt x="172" y="87"/>
                  <a:pt x="83" y="169"/>
                  <a:pt x="0" y="256"/>
                </a:cubicBezTo>
                <a:cubicBezTo>
                  <a:pt x="85" y="341"/>
                  <a:pt x="171" y="427"/>
                  <a:pt x="256" y="512"/>
                </a:cubicBezTo>
                <a:lnTo>
                  <a:pt x="276" y="492"/>
                </a:lnTo>
                <a:lnTo>
                  <a:pt x="55" y="270"/>
                </a:lnTo>
                <a:lnTo>
                  <a:pt x="552" y="270"/>
                </a:lnTo>
                <a:lnTo>
                  <a:pt x="552" y="242"/>
                </a:lnTo>
                <a:lnTo>
                  <a:pt x="53" y="242"/>
                </a:lnTo>
                <a:lnTo>
                  <a:pt x="276" y="20"/>
                </a:lnTo>
                <a:lnTo>
                  <a:pt x="256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23E7BEC4-E0BF-4FB7-BE91-4FCE095CD90A}"/>
              </a:ext>
            </a:extLst>
          </p:cNvPr>
          <p:cNvGrpSpPr/>
          <p:nvPr/>
        </p:nvGrpSpPr>
        <p:grpSpPr>
          <a:xfrm>
            <a:off x="4139208" y="2707522"/>
            <a:ext cx="2640697" cy="215444"/>
            <a:chOff x="4139208" y="2707522"/>
            <a:chExt cx="2640697" cy="215444"/>
          </a:xfrm>
        </p:grpSpPr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5E567712-FEC3-4660-8CB9-4CCA3B7C0544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359A5093-F697-4E3B-A62B-58C7FD653BCA}"/>
                </a:ext>
              </a:extLst>
            </p:cNvPr>
            <p:cNvSpPr/>
            <p:nvPr/>
          </p:nvSpPr>
          <p:spPr>
            <a:xfrm>
              <a:off x="5889918" y="2715217"/>
              <a:ext cx="8899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2020.02.25. 15:30</a:t>
              </a:r>
            </a:p>
          </p:txBody>
        </p:sp>
      </p:grpSp>
      <p:grpSp>
        <p:nvGrpSpPr>
          <p:cNvPr id="291" name="그룹 290">
            <a:extLst>
              <a:ext uri="{FF2B5EF4-FFF2-40B4-BE49-F238E27FC236}">
                <a16:creationId xmlns:a16="http://schemas.microsoft.com/office/drawing/2014/main" id="{15C90D65-30AA-48CD-A97D-7EFAC6FC34DC}"/>
              </a:ext>
            </a:extLst>
          </p:cNvPr>
          <p:cNvGrpSpPr/>
          <p:nvPr/>
        </p:nvGrpSpPr>
        <p:grpSpPr>
          <a:xfrm>
            <a:off x="4139208" y="2910242"/>
            <a:ext cx="2640697" cy="215444"/>
            <a:chOff x="4139208" y="2707522"/>
            <a:chExt cx="2640697" cy="215444"/>
          </a:xfrm>
        </p:grpSpPr>
        <p:sp>
          <p:nvSpPr>
            <p:cNvPr id="293" name="직사각형 292">
              <a:extLst>
                <a:ext uri="{FF2B5EF4-FFF2-40B4-BE49-F238E27FC236}">
                  <a16:creationId xmlns:a16="http://schemas.microsoft.com/office/drawing/2014/main" id="{8A23F6B1-FCF0-4DF7-81E5-AF0C1E638AF9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94" name="직사각형 293">
              <a:extLst>
                <a:ext uri="{FF2B5EF4-FFF2-40B4-BE49-F238E27FC236}">
                  <a16:creationId xmlns:a16="http://schemas.microsoft.com/office/drawing/2014/main" id="{E5F5C015-3FAD-46CA-AF95-93863B6DFA3A}"/>
                </a:ext>
              </a:extLst>
            </p:cNvPr>
            <p:cNvSpPr/>
            <p:nvPr/>
          </p:nvSpPr>
          <p:spPr>
            <a:xfrm>
              <a:off x="5889918" y="2715217"/>
              <a:ext cx="889987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2020.02.25. 15:30</a:t>
              </a:r>
            </a:p>
          </p:txBody>
        </p:sp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F8A60A36-3F20-4F73-BB81-24FFFA955C79}"/>
              </a:ext>
            </a:extLst>
          </p:cNvPr>
          <p:cNvGrpSpPr/>
          <p:nvPr/>
        </p:nvGrpSpPr>
        <p:grpSpPr>
          <a:xfrm>
            <a:off x="4139208" y="3112962"/>
            <a:ext cx="2204680" cy="215444"/>
            <a:chOff x="4139208" y="2707522"/>
            <a:chExt cx="2204680" cy="215444"/>
          </a:xfrm>
        </p:grpSpPr>
        <p:sp>
          <p:nvSpPr>
            <p:cNvPr id="305" name="직사각형 304">
              <a:extLst>
                <a:ext uri="{FF2B5EF4-FFF2-40B4-BE49-F238E27FC236}">
                  <a16:creationId xmlns:a16="http://schemas.microsoft.com/office/drawing/2014/main" id="{53C608F9-E10B-428F-A8D3-CF0BEBB7779B}"/>
                </a:ext>
              </a:extLst>
            </p:cNvPr>
            <p:cNvSpPr/>
            <p:nvPr/>
          </p:nvSpPr>
          <p:spPr>
            <a:xfrm>
              <a:off x="4139208" y="2707522"/>
              <a:ext cx="73449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배기영 부장</a:t>
              </a:r>
              <a:endParaRPr kumimoji="1" lang="en-US" altLang="ko-KR" sz="800" b="1" kern="1200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6" name="직사각형 305">
              <a:extLst>
                <a:ext uri="{FF2B5EF4-FFF2-40B4-BE49-F238E27FC236}">
                  <a16:creationId xmlns:a16="http://schemas.microsoft.com/office/drawing/2014/main" id="{47F21EA1-8CCC-4E4E-ACF4-EF191AFFC64D}"/>
                </a:ext>
              </a:extLst>
            </p:cNvPr>
            <p:cNvSpPr/>
            <p:nvPr/>
          </p:nvSpPr>
          <p:spPr>
            <a:xfrm>
              <a:off x="5889918" y="2715217"/>
              <a:ext cx="453970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미확인</a:t>
              </a:r>
              <a:endParaRPr kumimoji="1" lang="en-US" altLang="ko-KR" sz="7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7" name="타원 306">
            <a:extLst>
              <a:ext uri="{FF2B5EF4-FFF2-40B4-BE49-F238E27FC236}">
                <a16:creationId xmlns:a16="http://schemas.microsoft.com/office/drawing/2014/main" id="{724E3A04-411D-4C39-8DF4-DBF06D5C2273}"/>
              </a:ext>
            </a:extLst>
          </p:cNvPr>
          <p:cNvSpPr>
            <a:spLocks noChangeAspect="1"/>
          </p:cNvSpPr>
          <p:nvPr/>
        </p:nvSpPr>
        <p:spPr>
          <a:xfrm>
            <a:off x="4049124" y="203161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aphicFrame>
        <p:nvGraphicFramePr>
          <p:cNvPr id="313" name="Google Shape;2187;p25">
            <a:extLst>
              <a:ext uri="{FF2B5EF4-FFF2-40B4-BE49-F238E27FC236}">
                <a16:creationId xmlns:a16="http://schemas.microsoft.com/office/drawing/2014/main" id="{93AF6F9E-6D59-4FB9-9710-BEE6EC9CF5C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49625458"/>
              </p:ext>
            </p:extLst>
          </p:nvPr>
        </p:nvGraphicFramePr>
        <p:xfrm>
          <a:off x="7572375" y="571500"/>
          <a:ext cx="2200900" cy="23840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dirty="0">
                          <a:latin typeface="+mj-ea"/>
                          <a:ea typeface="+mj-ea"/>
                        </a:rPr>
                        <a:t>첨부파일 확인자 목록 영역</a:t>
                      </a:r>
                      <a:endParaRPr lang="en-US" altLang="ko-KR"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전체 대화방 참여자 목록 중 확인자와 미확인자 목록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DA45F9BE-C6D3-476E-BA1F-CFD9C5FF1B9C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이벤트 추가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178ADEE7-9B2D-4E28-91C1-114F04CFC7CB}"/>
              </a:ext>
            </a:extLst>
          </p:cNvPr>
          <p:cNvSpPr/>
          <p:nvPr/>
        </p:nvSpPr>
        <p:spPr>
          <a:xfrm>
            <a:off x="4071680" y="2638092"/>
            <a:ext cx="2915717" cy="3236497"/>
          </a:xfrm>
          <a:prstGeom prst="rect">
            <a:avLst/>
          </a:prstGeom>
          <a:noFill/>
          <a:ln w="28575">
            <a:solidFill>
              <a:srgbClr val="0070C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95074672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kumimoji="0" lang="en-US" altLang="ko-KR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4. </a:t>
            </a:r>
            <a:r>
              <a:rPr kumimoji="0" lang="ko-KR" alt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LG스마트체 Regular" panose="020B0600000101010101"/>
                <a:cs typeface="Arial"/>
                <a:sym typeface="Malgun Gothic"/>
              </a:rPr>
              <a:t>조직도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9073441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78407788"/>
              </p:ext>
            </p:extLst>
          </p:nvPr>
        </p:nvGraphicFramePr>
        <p:xfrm>
          <a:off x="7572375" y="571500"/>
          <a:ext cx="2200900" cy="58467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직위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전화번호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이메일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사번 등으로 검색 시 해당 직원이 있는 부서는 볼드 처리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부서명으로 검색 시 해당 부서명 볼드 처리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직위로 검색 시 트리구조에 변동 없음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선택한 부서는 붉은색 볼드 처리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검색목록의 개수 정보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좌측의 트리에서 특정 부서 선택 시에는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‘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검색 결과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’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대신 부서명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회사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상태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부서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직급은 콤보 박스를 통해 여러 항목 선택 가능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1" dirty="0">
                          <a:ea typeface="LG스마트체 Regular" panose="020B0600000101010101"/>
                        </a:rPr>
                        <a:t>콤보 박스 예시</a:t>
                      </a: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1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정렬 필터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정렬 기준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이름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가나다 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이메일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알파벳 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‒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핸드폰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사무실 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숫자 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임직원 목록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프로필 이미지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상태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정보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이름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직급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171450" marR="0" lvl="0" indent="-1714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회사명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부서명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전화번호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이메일 정보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85725" marR="0" lvl="0" indent="-857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체크박스와 즐겨찾기 버튼 노출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4254121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선택한 임직원 목록 노출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개별 삭제 가능해야 함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.</a:t>
                      </a: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5952921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선택한 동료들을 대상으로 대화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쪽지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전화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화상회의</a:t>
                      </a:r>
                      <a:r>
                        <a:rPr kumimoji="0" lang="en-US" altLang="ko-KR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그룹추가 가능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미선택</a:t>
                      </a:r>
                      <a:r>
                        <a:rPr kumimoji="0" lang="ko-KR" altLang="en-US" sz="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시 버튼 비활성화</a:t>
                      </a:r>
                      <a:endParaRPr kumimoji="0" lang="en-US" altLang="ko-KR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r>
                        <a:rPr kumimoji="0" lang="ko-KR" alt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전화의 경우</a:t>
                      </a:r>
                      <a:r>
                        <a:rPr kumimoji="0" lang="en-US" altLang="ko-KR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, 2</a:t>
                      </a:r>
                      <a:r>
                        <a:rPr kumimoji="0" lang="ko-KR" altLang="en-US" sz="8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명 이상일 경우 비활성화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358299"/>
                  </a:ext>
                </a:extLst>
              </a:tr>
              <a:tr h="3816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kumimoji="0" lang="ko-KR" altLang="en-US" sz="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0356831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 결과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화면 최대화 시</a:t>
            </a:r>
          </a:p>
        </p:txBody>
      </p: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8268D2D2-438D-4E5D-A1F3-C93583F14251}"/>
              </a:ext>
            </a:extLst>
          </p:cNvPr>
          <p:cNvGrpSpPr/>
          <p:nvPr/>
        </p:nvGrpSpPr>
        <p:grpSpPr>
          <a:xfrm>
            <a:off x="8062758" y="2371099"/>
            <a:ext cx="1368150" cy="1139107"/>
            <a:chOff x="7873111" y="3091458"/>
            <a:chExt cx="1368150" cy="1139107"/>
          </a:xfrm>
        </p:grpSpPr>
        <p:grpSp>
          <p:nvGrpSpPr>
            <p:cNvPr id="465" name="Drop-Down Box (Expanded)" descr="&lt;SmartSettings&gt;&lt;SmartResize enabled=&quot;True&quot; minWidth=&quot;0&quot; minHeight=&quot;0&quot; /&gt;&lt;/SmartSettings&gt;">
              <a:extLst>
                <a:ext uri="{FF2B5EF4-FFF2-40B4-BE49-F238E27FC236}">
                  <a16:creationId xmlns:a16="http://schemas.microsoft.com/office/drawing/2014/main" id="{E47AE12B-6D2B-4B0A-ABA4-C3CC479A8B1B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7873111" y="3091458"/>
              <a:ext cx="1368150" cy="1139107"/>
              <a:chOff x="595686" y="1261242"/>
              <a:chExt cx="1368150" cy="1139107"/>
            </a:xfrm>
          </p:grpSpPr>
          <p:grpSp>
            <p:nvGrpSpPr>
              <p:cNvPr id="471" name="Drop-Down Box">
                <a:extLst>
                  <a:ext uri="{FF2B5EF4-FFF2-40B4-BE49-F238E27FC236}">
                    <a16:creationId xmlns:a16="http://schemas.microsoft.com/office/drawing/2014/main" id="{17BCA8CE-B4C1-4FE7-A2B6-2AC445BE8F06}"/>
                  </a:ext>
                </a:extLst>
              </p:cNvPr>
              <p:cNvGrpSpPr/>
              <p:nvPr/>
            </p:nvGrpSpPr>
            <p:grpSpPr>
              <a:xfrm>
                <a:off x="595686" y="1261242"/>
                <a:ext cx="1368150" cy="241092"/>
                <a:chOff x="595686" y="1261242"/>
                <a:chExt cx="1368150" cy="241092"/>
              </a:xfrm>
            </p:grpSpPr>
            <p:sp>
              <p:nvSpPr>
                <p:cNvPr id="473" name="Text Box" descr="&lt;SmartSettings&gt;&lt;SmartResize anchorLeft=&quot;Absolute&quot; anchorTop=&quot;Absolut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C3DCA24F-D8F3-4373-930A-05AADDD61E25}"/>
                    </a:ext>
                  </a:extLst>
                </p:cNvPr>
                <p:cNvSpPr/>
                <p:nvPr>
                  <p:custDataLst>
                    <p:tags r:id="rId6"/>
                  </p:custDataLst>
                </p:nvPr>
              </p:nvSpPr>
              <p:spPr>
                <a:xfrm>
                  <a:off x="595686" y="1261242"/>
                  <a:ext cx="1368150" cy="241092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256032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900" dirty="0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Combo Box</a:t>
                  </a:r>
                </a:p>
              </p:txBody>
            </p:sp>
            <p:sp>
              <p:nvSpPr>
                <p:cNvPr id="474" name="Arrow Down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E85E36C7-F261-434E-B63B-6EA7C856FD0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 flipH="1">
                  <a:off x="1848835" y="1363700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72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3CC8C532-A70F-4ADF-9663-48D238D8EF66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595686" y="1502667"/>
                <a:ext cx="1368150" cy="897682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50800" rIns="91440" bIns="50800" numCol="1" spcCol="0" rtlCol="0" fromWordArt="0" anchor="t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CNS</a:t>
                </a: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전자</a:t>
                </a:r>
                <a:endPara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유플러스</a:t>
                </a:r>
                <a:endPara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디스플레이</a:t>
                </a:r>
                <a:endPara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  <a:p>
                <a:pPr>
                  <a:spcAft>
                    <a:spcPts val="200"/>
                  </a:spcAft>
                </a:pPr>
                <a:r>
                  <a:rPr 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LG </a:t>
                </a:r>
                <a:r>
                  <a:rPr lang="ko-KR" altLang="en-US" sz="900" noProof="1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화학</a:t>
                </a:r>
                <a:endParaRPr lang="en-US" sz="900" noProof="1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66" name="Box">
              <a:extLst>
                <a:ext uri="{FF2B5EF4-FFF2-40B4-BE49-F238E27FC236}">
                  <a16:creationId xmlns:a16="http://schemas.microsoft.com/office/drawing/2014/main" id="{29139524-6D21-452A-A520-73572BC61C6A}"/>
                </a:ext>
              </a:extLst>
            </p:cNvPr>
            <p:cNvSpPr/>
            <p:nvPr/>
          </p:nvSpPr>
          <p:spPr>
            <a:xfrm>
              <a:off x="9092486" y="3366835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7" name="Box">
              <a:extLst>
                <a:ext uri="{FF2B5EF4-FFF2-40B4-BE49-F238E27FC236}">
                  <a16:creationId xmlns:a16="http://schemas.microsoft.com/office/drawing/2014/main" id="{A5F99EC6-C7D2-448B-929E-232C3FF1A648}"/>
                </a:ext>
              </a:extLst>
            </p:cNvPr>
            <p:cNvSpPr/>
            <p:nvPr/>
          </p:nvSpPr>
          <p:spPr>
            <a:xfrm>
              <a:off x="9092486" y="3547990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8" name="Box">
              <a:extLst>
                <a:ext uri="{FF2B5EF4-FFF2-40B4-BE49-F238E27FC236}">
                  <a16:creationId xmlns:a16="http://schemas.microsoft.com/office/drawing/2014/main" id="{BFBD3F57-E31F-4C1C-BCE7-ADF06CF854A7}"/>
                </a:ext>
              </a:extLst>
            </p:cNvPr>
            <p:cNvSpPr/>
            <p:nvPr/>
          </p:nvSpPr>
          <p:spPr>
            <a:xfrm>
              <a:off x="9092486" y="3720518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69" name="Box">
              <a:extLst>
                <a:ext uri="{FF2B5EF4-FFF2-40B4-BE49-F238E27FC236}">
                  <a16:creationId xmlns:a16="http://schemas.microsoft.com/office/drawing/2014/main" id="{3F1EFEAA-94CD-44B8-80FE-81BCDDB93E07}"/>
                </a:ext>
              </a:extLst>
            </p:cNvPr>
            <p:cNvSpPr/>
            <p:nvPr/>
          </p:nvSpPr>
          <p:spPr>
            <a:xfrm>
              <a:off x="9092486" y="3884420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70" name="Box">
              <a:extLst>
                <a:ext uri="{FF2B5EF4-FFF2-40B4-BE49-F238E27FC236}">
                  <a16:creationId xmlns:a16="http://schemas.microsoft.com/office/drawing/2014/main" id="{BCDBD108-0BE0-45A1-8482-9EC168B829F5}"/>
                </a:ext>
              </a:extLst>
            </p:cNvPr>
            <p:cNvSpPr/>
            <p:nvPr/>
          </p:nvSpPr>
          <p:spPr>
            <a:xfrm>
              <a:off x="9092486" y="4048322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9B576D77-BE27-4CB8-9DAD-AE2203B6D522}"/>
              </a:ext>
            </a:extLst>
          </p:cNvPr>
          <p:cNvSpPr/>
          <p:nvPr/>
        </p:nvSpPr>
        <p:spPr>
          <a:xfrm>
            <a:off x="477222" y="897641"/>
            <a:ext cx="7052599" cy="26857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8" name="사각형: 둥근 모서리 477">
            <a:extLst>
              <a:ext uri="{FF2B5EF4-FFF2-40B4-BE49-F238E27FC236}">
                <a16:creationId xmlns:a16="http://schemas.microsoft.com/office/drawing/2014/main" id="{97C63C76-FDC9-4B43-87E1-5072E47A4020}"/>
              </a:ext>
            </a:extLst>
          </p:cNvPr>
          <p:cNvSpPr/>
          <p:nvPr/>
        </p:nvSpPr>
        <p:spPr>
          <a:xfrm>
            <a:off x="471523" y="940199"/>
            <a:ext cx="1018648" cy="183454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79" name="직사각형 478">
            <a:extLst>
              <a:ext uri="{FF2B5EF4-FFF2-40B4-BE49-F238E27FC236}">
                <a16:creationId xmlns:a16="http://schemas.microsoft.com/office/drawing/2014/main" id="{39FC5A22-4B48-42D4-910F-1223A00DA375}"/>
              </a:ext>
            </a:extLst>
          </p:cNvPr>
          <p:cNvSpPr/>
          <p:nvPr/>
        </p:nvSpPr>
        <p:spPr>
          <a:xfrm>
            <a:off x="477223" y="1165928"/>
            <a:ext cx="2232462" cy="4154351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81" name="그룹 480">
            <a:extLst>
              <a:ext uri="{FF2B5EF4-FFF2-40B4-BE49-F238E27FC236}">
                <a16:creationId xmlns:a16="http://schemas.microsoft.com/office/drawing/2014/main" id="{9F9914B2-C363-4F22-981A-68A4C060F1EB}"/>
              </a:ext>
            </a:extLst>
          </p:cNvPr>
          <p:cNvGrpSpPr/>
          <p:nvPr/>
        </p:nvGrpSpPr>
        <p:grpSpPr>
          <a:xfrm>
            <a:off x="5160229" y="945478"/>
            <a:ext cx="2226218" cy="172896"/>
            <a:chOff x="4774467" y="1037508"/>
            <a:chExt cx="2675006" cy="215444"/>
          </a:xfrm>
        </p:grpSpPr>
        <p:sp>
          <p:nvSpPr>
            <p:cNvPr id="848" name="직사각형 847">
              <a:extLst>
                <a:ext uri="{FF2B5EF4-FFF2-40B4-BE49-F238E27FC236}">
                  <a16:creationId xmlns:a16="http://schemas.microsoft.com/office/drawing/2014/main" id="{DE6F4CBD-F7CE-4036-A990-FA6B05EF9396}"/>
                </a:ext>
              </a:extLst>
            </p:cNvPr>
            <p:cNvSpPr/>
            <p:nvPr/>
          </p:nvSpPr>
          <p:spPr>
            <a:xfrm>
              <a:off x="5250712" y="1037508"/>
              <a:ext cx="492442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849" name="Line">
              <a:extLst>
                <a:ext uri="{FF2B5EF4-FFF2-40B4-BE49-F238E27FC236}">
                  <a16:creationId xmlns:a16="http://schemas.microsoft.com/office/drawing/2014/main" id="{7BAD7A22-4950-4148-B66E-4FCF1F7FAD32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2615055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850" name="직사각형 849">
              <a:extLst>
                <a:ext uri="{FF2B5EF4-FFF2-40B4-BE49-F238E27FC236}">
                  <a16:creationId xmlns:a16="http://schemas.microsoft.com/office/drawing/2014/main" id="{98BB534F-1B60-4BBB-8A07-E6316A0C2F98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851" name="그룹 850">
              <a:extLst>
                <a:ext uri="{FF2B5EF4-FFF2-40B4-BE49-F238E27FC236}">
                  <a16:creationId xmlns:a16="http://schemas.microsoft.com/office/drawing/2014/main" id="{2CD74530-33DE-4DC8-A4C7-0C9A255C670F}"/>
                </a:ext>
              </a:extLst>
            </p:cNvPr>
            <p:cNvGrpSpPr/>
            <p:nvPr/>
          </p:nvGrpSpPr>
          <p:grpSpPr>
            <a:xfrm>
              <a:off x="7082728" y="1044215"/>
              <a:ext cx="331104" cy="184666"/>
              <a:chOff x="7749203" y="2210423"/>
              <a:chExt cx="331104" cy="184666"/>
            </a:xfrm>
          </p:grpSpPr>
          <p:sp>
            <p:nvSpPr>
              <p:cNvPr id="859" name="Search Icon">
                <a:extLst>
                  <a:ext uri="{FF2B5EF4-FFF2-40B4-BE49-F238E27FC236}">
                    <a16:creationId xmlns:a16="http://schemas.microsoft.com/office/drawing/2014/main" id="{F283E925-52B2-4FEF-9EC6-B679704AC30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60" name="직사각형 859">
                <a:extLst>
                  <a:ext uri="{FF2B5EF4-FFF2-40B4-BE49-F238E27FC236}">
                    <a16:creationId xmlns:a16="http://schemas.microsoft.com/office/drawing/2014/main" id="{E151E5FE-C60C-4A3B-9725-4D7682D2547E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482" name="직사각형 481">
            <a:extLst>
              <a:ext uri="{FF2B5EF4-FFF2-40B4-BE49-F238E27FC236}">
                <a16:creationId xmlns:a16="http://schemas.microsoft.com/office/drawing/2014/main" id="{D872E3D8-1B06-40E3-9EFD-9694A265137E}"/>
              </a:ext>
            </a:extLst>
          </p:cNvPr>
          <p:cNvSpPr/>
          <p:nvPr/>
        </p:nvSpPr>
        <p:spPr>
          <a:xfrm>
            <a:off x="2741378" y="1152341"/>
            <a:ext cx="3397963" cy="314136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483" name="직사각형 482">
            <a:extLst>
              <a:ext uri="{FF2B5EF4-FFF2-40B4-BE49-F238E27FC236}">
                <a16:creationId xmlns:a16="http://schemas.microsoft.com/office/drawing/2014/main" id="{2E20B4A7-89B2-433E-A1C2-D9B4AA93205B}"/>
              </a:ext>
            </a:extLst>
          </p:cNvPr>
          <p:cNvSpPr/>
          <p:nvPr/>
        </p:nvSpPr>
        <p:spPr>
          <a:xfrm flipV="1">
            <a:off x="2709672" y="1165159"/>
            <a:ext cx="4820146" cy="2913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84" name="직사각형 483">
            <a:extLst>
              <a:ext uri="{FF2B5EF4-FFF2-40B4-BE49-F238E27FC236}">
                <a16:creationId xmlns:a16="http://schemas.microsoft.com/office/drawing/2014/main" id="{5BCA8C0D-DAE2-4875-9CB8-E6F81988637E}"/>
              </a:ext>
            </a:extLst>
          </p:cNvPr>
          <p:cNvSpPr/>
          <p:nvPr/>
        </p:nvSpPr>
        <p:spPr>
          <a:xfrm>
            <a:off x="2695823" y="1216786"/>
            <a:ext cx="1695754" cy="18524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아키텍쳐솔루션팀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20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명</a:t>
            </a:r>
          </a:p>
        </p:txBody>
      </p:sp>
      <p:sp>
        <p:nvSpPr>
          <p:cNvPr id="485" name="직사각형 484">
            <a:extLst>
              <a:ext uri="{FF2B5EF4-FFF2-40B4-BE49-F238E27FC236}">
                <a16:creationId xmlns:a16="http://schemas.microsoft.com/office/drawing/2014/main" id="{9E717AD9-1BDB-464E-878D-9BB7AFF4BA9C}"/>
              </a:ext>
            </a:extLst>
          </p:cNvPr>
          <p:cNvSpPr/>
          <p:nvPr/>
        </p:nvSpPr>
        <p:spPr>
          <a:xfrm>
            <a:off x="2709673" y="1454074"/>
            <a:ext cx="2918759" cy="3862218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43" name="그룹 842">
            <a:extLst>
              <a:ext uri="{FF2B5EF4-FFF2-40B4-BE49-F238E27FC236}">
                <a16:creationId xmlns:a16="http://schemas.microsoft.com/office/drawing/2014/main" id="{22417F18-D6E5-4729-846A-06B959E98ACC}"/>
              </a:ext>
            </a:extLst>
          </p:cNvPr>
          <p:cNvGrpSpPr/>
          <p:nvPr/>
        </p:nvGrpSpPr>
        <p:grpSpPr>
          <a:xfrm>
            <a:off x="3906823" y="1228787"/>
            <a:ext cx="3645668" cy="202219"/>
            <a:chOff x="3179937" y="1704179"/>
            <a:chExt cx="4380605" cy="251982"/>
          </a:xfrm>
        </p:grpSpPr>
        <p:sp>
          <p:nvSpPr>
            <p:cNvPr id="844" name="직사각형 843">
              <a:extLst>
                <a:ext uri="{FF2B5EF4-FFF2-40B4-BE49-F238E27FC236}">
                  <a16:creationId xmlns:a16="http://schemas.microsoft.com/office/drawing/2014/main" id="{A5FE4E2D-3FBF-41C7-B9E0-0DE40B59CBE3}"/>
                </a:ext>
              </a:extLst>
            </p:cNvPr>
            <p:cNvSpPr/>
            <p:nvPr/>
          </p:nvSpPr>
          <p:spPr>
            <a:xfrm>
              <a:off x="6565624" y="1704179"/>
              <a:ext cx="994918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endParaRPr lang="ko-KR" altLang="en-US" sz="800" dirty="0"/>
            </a:p>
          </p:txBody>
        </p:sp>
        <p:sp>
          <p:nvSpPr>
            <p:cNvPr id="845" name="직사각형 844">
              <a:extLst>
                <a:ext uri="{FF2B5EF4-FFF2-40B4-BE49-F238E27FC236}">
                  <a16:creationId xmlns:a16="http://schemas.microsoft.com/office/drawing/2014/main" id="{99253B04-4795-444B-9E12-7D6CE1726CEA}"/>
                </a:ext>
              </a:extLst>
            </p:cNvPr>
            <p:cNvSpPr/>
            <p:nvPr/>
          </p:nvSpPr>
          <p:spPr>
            <a:xfrm>
              <a:off x="3179937" y="1706876"/>
              <a:ext cx="1130396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 ▼ </a:t>
              </a:r>
            </a:p>
          </p:txBody>
        </p:sp>
        <p:sp>
          <p:nvSpPr>
            <p:cNvPr id="846" name="직사각형 845">
              <a:extLst>
                <a:ext uri="{FF2B5EF4-FFF2-40B4-BE49-F238E27FC236}">
                  <a16:creationId xmlns:a16="http://schemas.microsoft.com/office/drawing/2014/main" id="{DD2D7CE7-4F28-46E8-AAEF-D3DD3339056E}"/>
                </a:ext>
              </a:extLst>
            </p:cNvPr>
            <p:cNvSpPr/>
            <p:nvPr/>
          </p:nvSpPr>
          <p:spPr>
            <a:xfrm>
              <a:off x="4453037" y="1704179"/>
              <a:ext cx="607859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dirty="0"/>
            </a:p>
          </p:txBody>
        </p:sp>
        <p:sp>
          <p:nvSpPr>
            <p:cNvPr id="847" name="직사각형 846">
              <a:extLst>
                <a:ext uri="{FF2B5EF4-FFF2-40B4-BE49-F238E27FC236}">
                  <a16:creationId xmlns:a16="http://schemas.microsoft.com/office/drawing/2014/main" id="{DCB9BC9D-40CE-45A2-A075-E1D2036D4BE7}"/>
                </a:ext>
              </a:extLst>
            </p:cNvPr>
            <p:cNvSpPr/>
            <p:nvPr/>
          </p:nvSpPr>
          <p:spPr>
            <a:xfrm>
              <a:off x="5203599" y="1704179"/>
              <a:ext cx="1219323" cy="24928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kumimoji="1" lang="ko-KR" altLang="en-US" sz="700" b="1" kern="1200" dirty="0" err="1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아키텍쳐솔루션팀</a:t>
              </a:r>
              <a:r>
                <a:rPr kumimoji="1" lang="en-US" altLang="ko-KR" sz="7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endParaRPr lang="ko-KR" altLang="en-US" sz="800" dirty="0"/>
            </a:p>
          </p:txBody>
        </p:sp>
      </p:grp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21A381BA-3B0A-435C-939D-F57A07CCB964}"/>
              </a:ext>
            </a:extLst>
          </p:cNvPr>
          <p:cNvGrpSpPr/>
          <p:nvPr/>
        </p:nvGrpSpPr>
        <p:grpSpPr>
          <a:xfrm>
            <a:off x="3629496" y="1529545"/>
            <a:ext cx="597019" cy="160547"/>
            <a:chOff x="4329329" y="4411683"/>
            <a:chExt cx="717373" cy="200055"/>
          </a:xfrm>
        </p:grpSpPr>
        <p:sp>
          <p:nvSpPr>
            <p:cNvPr id="840" name="Sorting (Ascending)">
              <a:extLst>
                <a:ext uri="{FF2B5EF4-FFF2-40B4-BE49-F238E27FC236}">
                  <a16:creationId xmlns:a16="http://schemas.microsoft.com/office/drawing/2014/main" id="{012BC3C7-F4C5-4B31-94D8-ED271030173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41" name="직사각형 840">
              <a:extLst>
                <a:ext uri="{FF2B5EF4-FFF2-40B4-BE49-F238E27FC236}">
                  <a16:creationId xmlns:a16="http://schemas.microsoft.com/office/drawing/2014/main" id="{B17F3B88-3B60-4B10-B323-DBCEB0F386A4}"/>
                </a:ext>
              </a:extLst>
            </p:cNvPr>
            <p:cNvSpPr/>
            <p:nvPr/>
          </p:nvSpPr>
          <p:spPr>
            <a:xfrm>
              <a:off x="4441100" y="4411683"/>
              <a:ext cx="605602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endParaRPr lang="ko-KR" altLang="en-US" dirty="0"/>
            </a:p>
          </p:txBody>
        </p:sp>
      </p:grpSp>
      <p:grpSp>
        <p:nvGrpSpPr>
          <p:cNvPr id="488" name="그룹 487">
            <a:extLst>
              <a:ext uri="{FF2B5EF4-FFF2-40B4-BE49-F238E27FC236}">
                <a16:creationId xmlns:a16="http://schemas.microsoft.com/office/drawing/2014/main" id="{63F4CBD0-09D0-458A-9284-9B02DBCDEF68}"/>
              </a:ext>
            </a:extLst>
          </p:cNvPr>
          <p:cNvGrpSpPr/>
          <p:nvPr/>
        </p:nvGrpSpPr>
        <p:grpSpPr>
          <a:xfrm>
            <a:off x="4768606" y="1529545"/>
            <a:ext cx="597019" cy="160547"/>
            <a:chOff x="4329329" y="4411683"/>
            <a:chExt cx="717373" cy="200055"/>
          </a:xfrm>
        </p:grpSpPr>
        <p:sp>
          <p:nvSpPr>
            <p:cNvPr id="838" name="Sorting (Ascending)">
              <a:extLst>
                <a:ext uri="{FF2B5EF4-FFF2-40B4-BE49-F238E27FC236}">
                  <a16:creationId xmlns:a16="http://schemas.microsoft.com/office/drawing/2014/main" id="{9356033F-971A-45B5-91D6-3E8746FF053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9" name="직사각형 838">
              <a:extLst>
                <a:ext uri="{FF2B5EF4-FFF2-40B4-BE49-F238E27FC236}">
                  <a16:creationId xmlns:a16="http://schemas.microsoft.com/office/drawing/2014/main" id="{2461DDC6-C971-4F8F-8B13-29007F811B19}"/>
                </a:ext>
              </a:extLst>
            </p:cNvPr>
            <p:cNvSpPr/>
            <p:nvPr/>
          </p:nvSpPr>
          <p:spPr>
            <a:xfrm>
              <a:off x="4441100" y="4411683"/>
              <a:ext cx="605602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  <a:endParaRPr lang="ko-KR" altLang="en-US" dirty="0"/>
            </a:p>
          </p:txBody>
        </p:sp>
      </p:grpSp>
      <p:grpSp>
        <p:nvGrpSpPr>
          <p:cNvPr id="489" name="그룹 488">
            <a:extLst>
              <a:ext uri="{FF2B5EF4-FFF2-40B4-BE49-F238E27FC236}">
                <a16:creationId xmlns:a16="http://schemas.microsoft.com/office/drawing/2014/main" id="{8B6B9DF9-94FD-4DA3-9058-D727133F854A}"/>
              </a:ext>
            </a:extLst>
          </p:cNvPr>
          <p:cNvGrpSpPr/>
          <p:nvPr/>
        </p:nvGrpSpPr>
        <p:grpSpPr>
          <a:xfrm>
            <a:off x="4169091" y="1529545"/>
            <a:ext cx="597019" cy="160547"/>
            <a:chOff x="4329329" y="4411683"/>
            <a:chExt cx="717373" cy="200055"/>
          </a:xfrm>
        </p:grpSpPr>
        <p:sp>
          <p:nvSpPr>
            <p:cNvPr id="836" name="Sorting (Ascending)">
              <a:extLst>
                <a:ext uri="{FF2B5EF4-FFF2-40B4-BE49-F238E27FC236}">
                  <a16:creationId xmlns:a16="http://schemas.microsoft.com/office/drawing/2014/main" id="{D3376AED-1240-4DB1-9E65-1EB4729A1AF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7" name="직사각형 836">
              <a:extLst>
                <a:ext uri="{FF2B5EF4-FFF2-40B4-BE49-F238E27FC236}">
                  <a16:creationId xmlns:a16="http://schemas.microsoft.com/office/drawing/2014/main" id="{5DEB71CA-885B-4B9E-B607-9D9D7C393298}"/>
                </a:ext>
              </a:extLst>
            </p:cNvPr>
            <p:cNvSpPr/>
            <p:nvPr/>
          </p:nvSpPr>
          <p:spPr>
            <a:xfrm>
              <a:off x="4441100" y="4411683"/>
              <a:ext cx="605602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연락처</a:t>
              </a:r>
              <a:endParaRPr lang="ko-KR" altLang="en-US" dirty="0"/>
            </a:p>
          </p:txBody>
        </p:sp>
      </p:grpSp>
      <p:grpSp>
        <p:nvGrpSpPr>
          <p:cNvPr id="512" name="Scroll Indicator">
            <a:extLst>
              <a:ext uri="{FF2B5EF4-FFF2-40B4-BE49-F238E27FC236}">
                <a16:creationId xmlns:a16="http://schemas.microsoft.com/office/drawing/2014/main" id="{98BB1245-D792-48C0-B347-A68D8196630E}"/>
              </a:ext>
            </a:extLst>
          </p:cNvPr>
          <p:cNvGrpSpPr/>
          <p:nvPr/>
        </p:nvGrpSpPr>
        <p:grpSpPr>
          <a:xfrm>
            <a:off x="2668206" y="1495474"/>
            <a:ext cx="21139" cy="3726866"/>
            <a:chOff x="892175" y="1261242"/>
            <a:chExt cx="25400" cy="3016250"/>
          </a:xfrm>
        </p:grpSpPr>
        <p:cxnSp>
          <p:nvCxnSpPr>
            <p:cNvPr id="834" name="Track">
              <a:extLst>
                <a:ext uri="{FF2B5EF4-FFF2-40B4-BE49-F238E27FC236}">
                  <a16:creationId xmlns:a16="http://schemas.microsoft.com/office/drawing/2014/main" id="{3B1464C9-D70C-4B25-94B9-40B17D4A7C73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5" name="Thumb">
              <a:extLst>
                <a:ext uri="{FF2B5EF4-FFF2-40B4-BE49-F238E27FC236}">
                  <a16:creationId xmlns:a16="http://schemas.microsoft.com/office/drawing/2014/main" id="{B965464D-B219-4ECC-B96E-E38238EE9B32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832" name="Track">
            <a:extLst>
              <a:ext uri="{FF2B5EF4-FFF2-40B4-BE49-F238E27FC236}">
                <a16:creationId xmlns:a16="http://schemas.microsoft.com/office/drawing/2014/main" id="{345328AC-1A2E-456A-989C-8DBA1DD18B3F}"/>
              </a:ext>
            </a:extLst>
          </p:cNvPr>
          <p:cNvCxnSpPr/>
          <p:nvPr/>
        </p:nvCxnSpPr>
        <p:spPr>
          <a:xfrm>
            <a:off x="5586731" y="1761565"/>
            <a:ext cx="0" cy="33224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Thumb">
            <a:extLst>
              <a:ext uri="{FF2B5EF4-FFF2-40B4-BE49-F238E27FC236}">
                <a16:creationId xmlns:a16="http://schemas.microsoft.com/office/drawing/2014/main" id="{35F308CF-7A00-4E0F-92CF-8255778E6C22}"/>
              </a:ext>
            </a:extLst>
          </p:cNvPr>
          <p:cNvSpPr/>
          <p:nvPr/>
        </p:nvSpPr>
        <p:spPr>
          <a:xfrm>
            <a:off x="5576161" y="2265641"/>
            <a:ext cx="21139" cy="559562"/>
          </a:xfrm>
          <a:prstGeom prst="roundRect">
            <a:avLst/>
          </a:prstGeom>
          <a:solidFill>
            <a:srgbClr val="4D4D4D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14" name="사각형: 둥근 모서리 513">
            <a:extLst>
              <a:ext uri="{FF2B5EF4-FFF2-40B4-BE49-F238E27FC236}">
                <a16:creationId xmlns:a16="http://schemas.microsoft.com/office/drawing/2014/main" id="{8EF7F671-BF8D-4BE9-8E74-C411FF5E3655}"/>
              </a:ext>
            </a:extLst>
          </p:cNvPr>
          <p:cNvSpPr/>
          <p:nvPr/>
        </p:nvSpPr>
        <p:spPr>
          <a:xfrm>
            <a:off x="468179" y="1198969"/>
            <a:ext cx="1611152" cy="18822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</a:p>
        </p:txBody>
      </p:sp>
      <p:grpSp>
        <p:nvGrpSpPr>
          <p:cNvPr id="515" name="그룹 514">
            <a:extLst>
              <a:ext uri="{FF2B5EF4-FFF2-40B4-BE49-F238E27FC236}">
                <a16:creationId xmlns:a16="http://schemas.microsoft.com/office/drawing/2014/main" id="{31DC14AC-9754-4C69-B213-FB2B517934A5}"/>
              </a:ext>
            </a:extLst>
          </p:cNvPr>
          <p:cNvGrpSpPr/>
          <p:nvPr/>
        </p:nvGrpSpPr>
        <p:grpSpPr>
          <a:xfrm>
            <a:off x="553855" y="1381063"/>
            <a:ext cx="591863" cy="212366"/>
            <a:chOff x="7255268" y="2647228"/>
            <a:chExt cx="711178" cy="264627"/>
          </a:xfrm>
        </p:grpSpPr>
        <p:sp>
          <p:nvSpPr>
            <p:cNvPr id="83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A07499C-EBCF-4226-9A18-08DD455DEEE7}"/>
                </a:ext>
              </a:extLst>
            </p:cNvPr>
            <p:cNvSpPr txBox="1"/>
            <p:nvPr/>
          </p:nvSpPr>
          <p:spPr>
            <a:xfrm>
              <a:off x="7372882" y="2647228"/>
              <a:ext cx="593564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31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E9618DA-B694-4ED3-AC45-910A4468A35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255268" y="2694605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6" name="그룹 515">
            <a:extLst>
              <a:ext uri="{FF2B5EF4-FFF2-40B4-BE49-F238E27FC236}">
                <a16:creationId xmlns:a16="http://schemas.microsoft.com/office/drawing/2014/main" id="{FE41566B-17FE-4380-AB9D-7E74BBE5E14C}"/>
              </a:ext>
            </a:extLst>
          </p:cNvPr>
          <p:cNvGrpSpPr/>
          <p:nvPr/>
        </p:nvGrpSpPr>
        <p:grpSpPr>
          <a:xfrm>
            <a:off x="712396" y="1554460"/>
            <a:ext cx="938112" cy="212366"/>
            <a:chOff x="7445768" y="2859594"/>
            <a:chExt cx="1127227" cy="264627"/>
          </a:xfrm>
        </p:grpSpPr>
        <p:sp>
          <p:nvSpPr>
            <p:cNvPr id="82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E6BCA27-9F87-48DD-A187-C8CBA27DAC6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2906970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64C34E7-CB07-4C29-9704-72FFF3B07B9B}"/>
                </a:ext>
              </a:extLst>
            </p:cNvPr>
            <p:cNvSpPr txBox="1"/>
            <p:nvPr/>
          </p:nvSpPr>
          <p:spPr>
            <a:xfrm>
              <a:off x="7563382" y="2859594"/>
              <a:ext cx="1009613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정도경영담당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7" name="그룹 516">
            <a:extLst>
              <a:ext uri="{FF2B5EF4-FFF2-40B4-BE49-F238E27FC236}">
                <a16:creationId xmlns:a16="http://schemas.microsoft.com/office/drawing/2014/main" id="{FD0FAB3E-744F-4D44-AAA9-98CDF470EAC8}"/>
              </a:ext>
            </a:extLst>
          </p:cNvPr>
          <p:cNvGrpSpPr/>
          <p:nvPr/>
        </p:nvGrpSpPr>
        <p:grpSpPr>
          <a:xfrm>
            <a:off x="712395" y="1727857"/>
            <a:ext cx="591863" cy="212366"/>
            <a:chOff x="7445768" y="3071960"/>
            <a:chExt cx="711178" cy="264627"/>
          </a:xfrm>
        </p:grpSpPr>
        <p:sp>
          <p:nvSpPr>
            <p:cNvPr id="826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209570E-84A4-480C-9C52-53AD31E642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119337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8AD678D-8E0A-4CAF-981F-8CB5A7501022}"/>
                </a:ext>
              </a:extLst>
            </p:cNvPr>
            <p:cNvSpPr txBox="1"/>
            <p:nvPr/>
          </p:nvSpPr>
          <p:spPr>
            <a:xfrm>
              <a:off x="7563382" y="3071960"/>
              <a:ext cx="593564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 err="1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고문실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8" name="그룹 517">
            <a:extLst>
              <a:ext uri="{FF2B5EF4-FFF2-40B4-BE49-F238E27FC236}">
                <a16:creationId xmlns:a16="http://schemas.microsoft.com/office/drawing/2014/main" id="{79CA0C08-A0E8-44E1-94DE-3691FDEDAA86}"/>
              </a:ext>
            </a:extLst>
          </p:cNvPr>
          <p:cNvGrpSpPr/>
          <p:nvPr/>
        </p:nvGrpSpPr>
        <p:grpSpPr>
          <a:xfrm>
            <a:off x="870935" y="1901254"/>
            <a:ext cx="851550" cy="212366"/>
            <a:chOff x="7636268" y="3284326"/>
            <a:chExt cx="1023215" cy="264627"/>
          </a:xfrm>
        </p:grpSpPr>
        <p:sp>
          <p:nvSpPr>
            <p:cNvPr id="824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46B5058-16EB-497D-AEC1-194889E7E7D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636268" y="3331702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5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99429A6-86A9-4F7B-8A0A-BBBF7132C06C}"/>
                </a:ext>
              </a:extLst>
            </p:cNvPr>
            <p:cNvSpPr txBox="1"/>
            <p:nvPr/>
          </p:nvSpPr>
          <p:spPr>
            <a:xfrm>
              <a:off x="7753882" y="3284326"/>
              <a:ext cx="905601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 </a:t>
              </a:r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O/H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19" name="그룹 518">
            <a:extLst>
              <a:ext uri="{FF2B5EF4-FFF2-40B4-BE49-F238E27FC236}">
                <a16:creationId xmlns:a16="http://schemas.microsoft.com/office/drawing/2014/main" id="{7A194878-CCC2-435E-9131-43F4288830D4}"/>
              </a:ext>
            </a:extLst>
          </p:cNvPr>
          <p:cNvGrpSpPr/>
          <p:nvPr/>
        </p:nvGrpSpPr>
        <p:grpSpPr>
          <a:xfrm>
            <a:off x="712391" y="2074651"/>
            <a:ext cx="1168943" cy="212366"/>
            <a:chOff x="7445768" y="3496692"/>
            <a:chExt cx="1404593" cy="264627"/>
          </a:xfrm>
        </p:grpSpPr>
        <p:sp>
          <p:nvSpPr>
            <p:cNvPr id="822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9926EA8-2C0E-4510-9810-E8562AF182B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809BBAD-491A-47C4-888B-C84B5D3F5B27}"/>
                </a:ext>
              </a:extLst>
            </p:cNvPr>
            <p:cNvSpPr txBox="1"/>
            <p:nvPr/>
          </p:nvSpPr>
          <p:spPr>
            <a:xfrm>
              <a:off x="7563382" y="3496692"/>
              <a:ext cx="1286979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sz="9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FB715BA0-CC93-4589-888F-35FA88E043C5}"/>
              </a:ext>
            </a:extLst>
          </p:cNvPr>
          <p:cNvGrpSpPr/>
          <p:nvPr/>
        </p:nvGrpSpPr>
        <p:grpSpPr>
          <a:xfrm>
            <a:off x="712394" y="2248049"/>
            <a:ext cx="1454279" cy="212366"/>
            <a:chOff x="7445768" y="3496692"/>
            <a:chExt cx="1747450" cy="264627"/>
          </a:xfrm>
        </p:grpSpPr>
        <p:sp>
          <p:nvSpPr>
            <p:cNvPr id="820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21B24DB-49F6-4C30-B0CD-3277FB23C2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21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F84D8F10-47DB-467D-9532-BE069F590068}"/>
                </a:ext>
              </a:extLst>
            </p:cNvPr>
            <p:cNvSpPr txBox="1"/>
            <p:nvPr/>
          </p:nvSpPr>
          <p:spPr>
            <a:xfrm>
              <a:off x="7563382" y="3496692"/>
              <a:ext cx="1629836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21" name="그룹 520">
            <a:extLst>
              <a:ext uri="{FF2B5EF4-FFF2-40B4-BE49-F238E27FC236}">
                <a16:creationId xmlns:a16="http://schemas.microsoft.com/office/drawing/2014/main" id="{E96ADAB7-1349-4791-AB8E-6113A4A12D27}"/>
              </a:ext>
            </a:extLst>
          </p:cNvPr>
          <p:cNvGrpSpPr/>
          <p:nvPr/>
        </p:nvGrpSpPr>
        <p:grpSpPr>
          <a:xfrm>
            <a:off x="712395" y="2421446"/>
            <a:ext cx="1085588" cy="212366"/>
            <a:chOff x="7445768" y="3496692"/>
            <a:chExt cx="1304433" cy="264627"/>
          </a:xfrm>
        </p:grpSpPr>
        <p:sp>
          <p:nvSpPr>
            <p:cNvPr id="81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F89A0D0-7260-4873-848E-EDB7F8B0A93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1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5E720D9-5EA6-4A2A-A6E3-BC37177AF411}"/>
                </a:ext>
              </a:extLst>
            </p:cNvPr>
            <p:cNvSpPr txBox="1"/>
            <p:nvPr/>
          </p:nvSpPr>
          <p:spPr>
            <a:xfrm>
              <a:off x="7563382" y="3496692"/>
              <a:ext cx="1186819" cy="264627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클라우드 사업부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6A7D80B1-9642-4B3C-A701-93F6F485895E}"/>
              </a:ext>
            </a:extLst>
          </p:cNvPr>
          <p:cNvSpPr/>
          <p:nvPr/>
        </p:nvSpPr>
        <p:spPr>
          <a:xfrm>
            <a:off x="2689004" y="1502096"/>
            <a:ext cx="834589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1268B27-67FA-4D27-9FF8-AB54B07FDFE7}"/>
              </a:ext>
            </a:extLst>
          </p:cNvPr>
          <p:cNvGrpSpPr/>
          <p:nvPr/>
        </p:nvGrpSpPr>
        <p:grpSpPr>
          <a:xfrm>
            <a:off x="2741378" y="1761565"/>
            <a:ext cx="2802599" cy="615923"/>
            <a:chOff x="2741378" y="1761565"/>
            <a:chExt cx="2802599" cy="615923"/>
          </a:xfrm>
        </p:grpSpPr>
        <p:grpSp>
          <p:nvGrpSpPr>
            <p:cNvPr id="761" name="그룹 760">
              <a:extLst>
                <a:ext uri="{FF2B5EF4-FFF2-40B4-BE49-F238E27FC236}">
                  <a16:creationId xmlns:a16="http://schemas.microsoft.com/office/drawing/2014/main" id="{0B6DE16A-FB90-43CF-ABBF-5526E74829BA}"/>
                </a:ext>
              </a:extLst>
            </p:cNvPr>
            <p:cNvGrpSpPr/>
            <p:nvPr/>
          </p:nvGrpSpPr>
          <p:grpSpPr>
            <a:xfrm>
              <a:off x="2825701" y="1862322"/>
              <a:ext cx="800962" cy="414410"/>
              <a:chOff x="3421315" y="2327465"/>
              <a:chExt cx="962430" cy="516391"/>
            </a:xfrm>
          </p:grpSpPr>
          <p:grpSp>
            <p:nvGrpSpPr>
              <p:cNvPr id="811" name="그룹 810">
                <a:extLst>
                  <a:ext uri="{FF2B5EF4-FFF2-40B4-BE49-F238E27FC236}">
                    <a16:creationId xmlns:a16="http://schemas.microsoft.com/office/drawing/2014/main" id="{4316E2AC-CC3E-4EF8-B4A6-057526B4279C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813" name="Profile Picture">
                  <a:extLst>
                    <a:ext uri="{FF2B5EF4-FFF2-40B4-BE49-F238E27FC236}">
                      <a16:creationId xmlns:a16="http://schemas.microsoft.com/office/drawing/2014/main" id="{A9EE5E40-2F24-43DF-964B-19E1F82EC57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816" name="Background">
                    <a:extLst>
                      <a:ext uri="{FF2B5EF4-FFF2-40B4-BE49-F238E27FC236}">
                        <a16:creationId xmlns:a16="http://schemas.microsoft.com/office/drawing/2014/main" id="{E850D04C-DD56-4978-B943-53D1CA41F61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817" name="Profile Icon">
                    <a:extLst>
                      <a:ext uri="{FF2B5EF4-FFF2-40B4-BE49-F238E27FC236}">
                        <a16:creationId xmlns:a16="http://schemas.microsoft.com/office/drawing/2014/main" id="{3F990F90-40D9-497A-8786-905AB92A4B0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814" name="타원 813">
                  <a:extLst>
                    <a:ext uri="{FF2B5EF4-FFF2-40B4-BE49-F238E27FC236}">
                      <a16:creationId xmlns:a16="http://schemas.microsoft.com/office/drawing/2014/main" id="{B10D3F2A-55CC-4C67-936C-9421E84C800F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815" name="그래픽 814" descr="스마트폰">
                  <a:extLst>
                    <a:ext uri="{FF2B5EF4-FFF2-40B4-BE49-F238E27FC236}">
                      <a16:creationId xmlns:a16="http://schemas.microsoft.com/office/drawing/2014/main" id="{5685F754-242C-422D-AE58-407202C5441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812" name="직사각형 811">
                <a:extLst>
                  <a:ext uri="{FF2B5EF4-FFF2-40B4-BE49-F238E27FC236}">
                    <a16:creationId xmlns:a16="http://schemas.microsoft.com/office/drawing/2014/main" id="{85D22E4E-7430-46A8-87E6-6803CAEAFAF7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63" name="사각형: 둥근 모서리 762">
              <a:extLst>
                <a:ext uri="{FF2B5EF4-FFF2-40B4-BE49-F238E27FC236}">
                  <a16:creationId xmlns:a16="http://schemas.microsoft.com/office/drawing/2014/main" id="{D036A313-250F-4906-AEB0-248368789260}"/>
                </a:ext>
              </a:extLst>
            </p:cNvPr>
            <p:cNvSpPr/>
            <p:nvPr/>
          </p:nvSpPr>
          <p:spPr>
            <a:xfrm>
              <a:off x="2741378" y="1761565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764" name="Line">
              <a:extLst>
                <a:ext uri="{FF2B5EF4-FFF2-40B4-BE49-F238E27FC236}">
                  <a16:creationId xmlns:a16="http://schemas.microsoft.com/office/drawing/2014/main" id="{9005C8FA-38D4-4D8C-B5A4-06BC708412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179575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65" name="그룹 764">
              <a:extLst>
                <a:ext uri="{FF2B5EF4-FFF2-40B4-BE49-F238E27FC236}">
                  <a16:creationId xmlns:a16="http://schemas.microsoft.com/office/drawing/2014/main" id="{E222EA45-8DC0-4316-9F78-E75463C3CEE7}"/>
                </a:ext>
              </a:extLst>
            </p:cNvPr>
            <p:cNvGrpSpPr/>
            <p:nvPr/>
          </p:nvGrpSpPr>
          <p:grpSpPr>
            <a:xfrm>
              <a:off x="5338034" y="1858867"/>
              <a:ext cx="125833" cy="423459"/>
              <a:chOff x="5866580" y="972428"/>
              <a:chExt cx="151200" cy="527667"/>
            </a:xfrm>
          </p:grpSpPr>
          <p:sp>
            <p:nvSpPr>
              <p:cNvPr id="808" name="타원 807">
                <a:extLst>
                  <a:ext uri="{FF2B5EF4-FFF2-40B4-BE49-F238E27FC236}">
                    <a16:creationId xmlns:a16="http://schemas.microsoft.com/office/drawing/2014/main" id="{F0CF4CF9-EB8F-4926-BA08-7B048F0C564E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810" name="Star">
                <a:extLst>
                  <a:ext uri="{FF2B5EF4-FFF2-40B4-BE49-F238E27FC236}">
                    <a16:creationId xmlns:a16="http://schemas.microsoft.com/office/drawing/2014/main" id="{8CF07384-6A0A-4F43-879D-05B1AC908D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CD88FE47-6101-4A57-8400-464A9866C5BB}"/>
                </a:ext>
              </a:extLst>
            </p:cNvPr>
            <p:cNvGrpSpPr/>
            <p:nvPr/>
          </p:nvGrpSpPr>
          <p:grpSpPr>
            <a:xfrm>
              <a:off x="3638119" y="1836375"/>
              <a:ext cx="1517879" cy="466304"/>
              <a:chOff x="4859750" y="2336990"/>
              <a:chExt cx="1823871" cy="581055"/>
            </a:xfrm>
          </p:grpSpPr>
          <p:grpSp>
            <p:nvGrpSpPr>
              <p:cNvPr id="792" name="그룹 791">
                <a:extLst>
                  <a:ext uri="{FF2B5EF4-FFF2-40B4-BE49-F238E27FC236}">
                    <a16:creationId xmlns:a16="http://schemas.microsoft.com/office/drawing/2014/main" id="{A7A9D64E-3E28-4281-A53B-5ED3429C2BE4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797" name="직사각형 796">
                  <a:extLst>
                    <a:ext uri="{FF2B5EF4-FFF2-40B4-BE49-F238E27FC236}">
                      <a16:creationId xmlns:a16="http://schemas.microsoft.com/office/drawing/2014/main" id="{18AD710E-F3E6-4E18-B510-CA0A048AB9FD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807" name="직사각형 806">
                  <a:extLst>
                    <a:ext uri="{FF2B5EF4-FFF2-40B4-BE49-F238E27FC236}">
                      <a16:creationId xmlns:a16="http://schemas.microsoft.com/office/drawing/2014/main" id="{266E6183-7A62-4E23-A1AB-C0AC144AE84E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793" name="그룹 792">
                <a:extLst>
                  <a:ext uri="{FF2B5EF4-FFF2-40B4-BE49-F238E27FC236}">
                    <a16:creationId xmlns:a16="http://schemas.microsoft.com/office/drawing/2014/main" id="{1304AB3C-E316-44D6-B31B-B57C856E923B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795" name="직사각형 794">
                  <a:extLst>
                    <a:ext uri="{FF2B5EF4-FFF2-40B4-BE49-F238E27FC236}">
                      <a16:creationId xmlns:a16="http://schemas.microsoft.com/office/drawing/2014/main" id="{2E516F3B-BC9C-47ED-99A2-54AE8F46E31A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796" name="직사각형 795">
                  <a:extLst>
                    <a:ext uri="{FF2B5EF4-FFF2-40B4-BE49-F238E27FC236}">
                      <a16:creationId xmlns:a16="http://schemas.microsoft.com/office/drawing/2014/main" id="{FB4F4274-F045-4D7A-A439-AB1FF8BF3FF3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794" name="직사각형 793">
                <a:extLst>
                  <a:ext uri="{FF2B5EF4-FFF2-40B4-BE49-F238E27FC236}">
                    <a16:creationId xmlns:a16="http://schemas.microsoft.com/office/drawing/2014/main" id="{1CB4312F-4488-4AFF-821A-245DF1AB2669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791" name="Line">
              <a:extLst>
                <a:ext uri="{FF2B5EF4-FFF2-40B4-BE49-F238E27FC236}">
                  <a16:creationId xmlns:a16="http://schemas.microsoft.com/office/drawing/2014/main" id="{824D6BAB-3594-4184-AB41-1F53A0C41F8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179575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B5F4E479-01D4-4B6A-A9BC-CBAD5A9BA587}"/>
              </a:ext>
            </a:extLst>
          </p:cNvPr>
          <p:cNvGrpSpPr/>
          <p:nvPr/>
        </p:nvGrpSpPr>
        <p:grpSpPr>
          <a:xfrm>
            <a:off x="2741378" y="2477061"/>
            <a:ext cx="2802599" cy="615923"/>
            <a:chOff x="2741378" y="2429615"/>
            <a:chExt cx="2802599" cy="615923"/>
          </a:xfrm>
        </p:grpSpPr>
        <p:grpSp>
          <p:nvGrpSpPr>
            <p:cNvPr id="710" name="그룹 709">
              <a:extLst>
                <a:ext uri="{FF2B5EF4-FFF2-40B4-BE49-F238E27FC236}">
                  <a16:creationId xmlns:a16="http://schemas.microsoft.com/office/drawing/2014/main" id="{4D9E8B00-695A-4FDB-86FE-35D116205126}"/>
                </a:ext>
              </a:extLst>
            </p:cNvPr>
            <p:cNvGrpSpPr/>
            <p:nvPr/>
          </p:nvGrpSpPr>
          <p:grpSpPr>
            <a:xfrm>
              <a:off x="2825701" y="2530372"/>
              <a:ext cx="800962" cy="414410"/>
              <a:chOff x="3421315" y="2327465"/>
              <a:chExt cx="962430" cy="516391"/>
            </a:xfrm>
          </p:grpSpPr>
          <p:grpSp>
            <p:nvGrpSpPr>
              <p:cNvPr id="732" name="그룹 731">
                <a:extLst>
                  <a:ext uri="{FF2B5EF4-FFF2-40B4-BE49-F238E27FC236}">
                    <a16:creationId xmlns:a16="http://schemas.microsoft.com/office/drawing/2014/main" id="{2B551D54-82B5-423D-887E-DA71C695A104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741" name="Profile Picture">
                  <a:extLst>
                    <a:ext uri="{FF2B5EF4-FFF2-40B4-BE49-F238E27FC236}">
                      <a16:creationId xmlns:a16="http://schemas.microsoft.com/office/drawing/2014/main" id="{6AC58D1D-283F-4CA6-AFEE-D6E15720CBA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759" name="Background">
                    <a:extLst>
                      <a:ext uri="{FF2B5EF4-FFF2-40B4-BE49-F238E27FC236}">
                        <a16:creationId xmlns:a16="http://schemas.microsoft.com/office/drawing/2014/main" id="{C0E072D2-ABAD-48F7-BD4A-74D51C0A237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60" name="Profile Icon">
                    <a:extLst>
                      <a:ext uri="{FF2B5EF4-FFF2-40B4-BE49-F238E27FC236}">
                        <a16:creationId xmlns:a16="http://schemas.microsoft.com/office/drawing/2014/main" id="{D0EF10AA-44C7-4206-B959-A3E3CE5CBC0C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757" name="타원 756">
                  <a:extLst>
                    <a:ext uri="{FF2B5EF4-FFF2-40B4-BE49-F238E27FC236}">
                      <a16:creationId xmlns:a16="http://schemas.microsoft.com/office/drawing/2014/main" id="{3FEC69F4-ABCB-4A72-BAB1-15377E90FF2B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758" name="그래픽 757" descr="스마트폰">
                  <a:extLst>
                    <a:ext uri="{FF2B5EF4-FFF2-40B4-BE49-F238E27FC236}">
                      <a16:creationId xmlns:a16="http://schemas.microsoft.com/office/drawing/2014/main" id="{7700DB22-E198-4C2B-9796-48AED786F3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734" name="직사각형 733">
                <a:extLst>
                  <a:ext uri="{FF2B5EF4-FFF2-40B4-BE49-F238E27FC236}">
                    <a16:creationId xmlns:a16="http://schemas.microsoft.com/office/drawing/2014/main" id="{97F16DAE-ADD7-44C6-BD0A-05E23918B57C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11" name="사각형: 둥근 모서리 710">
              <a:extLst>
                <a:ext uri="{FF2B5EF4-FFF2-40B4-BE49-F238E27FC236}">
                  <a16:creationId xmlns:a16="http://schemas.microsoft.com/office/drawing/2014/main" id="{5E59AF47-FEA0-406F-985B-18867DB3E070}"/>
                </a:ext>
              </a:extLst>
            </p:cNvPr>
            <p:cNvSpPr/>
            <p:nvPr/>
          </p:nvSpPr>
          <p:spPr>
            <a:xfrm>
              <a:off x="2741378" y="2429615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712" name="Line">
              <a:extLst>
                <a:ext uri="{FF2B5EF4-FFF2-40B4-BE49-F238E27FC236}">
                  <a16:creationId xmlns:a16="http://schemas.microsoft.com/office/drawing/2014/main" id="{C1FE58A1-7175-48B6-9229-5C5F0D4B07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246380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13" name="그룹 712">
              <a:extLst>
                <a:ext uri="{FF2B5EF4-FFF2-40B4-BE49-F238E27FC236}">
                  <a16:creationId xmlns:a16="http://schemas.microsoft.com/office/drawing/2014/main" id="{2874949D-D212-4C6D-AF67-C8CAA6969852}"/>
                </a:ext>
              </a:extLst>
            </p:cNvPr>
            <p:cNvGrpSpPr/>
            <p:nvPr/>
          </p:nvGrpSpPr>
          <p:grpSpPr>
            <a:xfrm>
              <a:off x="5338034" y="2526917"/>
              <a:ext cx="125833" cy="423459"/>
              <a:chOff x="5866580" y="972428"/>
              <a:chExt cx="151200" cy="527667"/>
            </a:xfrm>
          </p:grpSpPr>
          <p:sp>
            <p:nvSpPr>
              <p:cNvPr id="730" name="타원 729">
                <a:extLst>
                  <a:ext uri="{FF2B5EF4-FFF2-40B4-BE49-F238E27FC236}">
                    <a16:creationId xmlns:a16="http://schemas.microsoft.com/office/drawing/2014/main" id="{BB061CE0-B11A-4C58-A713-B1108405EE6C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31" name="Star">
                <a:extLst>
                  <a:ext uri="{FF2B5EF4-FFF2-40B4-BE49-F238E27FC236}">
                    <a16:creationId xmlns:a16="http://schemas.microsoft.com/office/drawing/2014/main" id="{3BCF2D5C-9A79-45DD-A798-F91DEC671CF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717" name="그룹 716">
              <a:extLst>
                <a:ext uri="{FF2B5EF4-FFF2-40B4-BE49-F238E27FC236}">
                  <a16:creationId xmlns:a16="http://schemas.microsoft.com/office/drawing/2014/main" id="{27F0BBA5-1260-4919-8A93-4CD07866518A}"/>
                </a:ext>
              </a:extLst>
            </p:cNvPr>
            <p:cNvGrpSpPr/>
            <p:nvPr/>
          </p:nvGrpSpPr>
          <p:grpSpPr>
            <a:xfrm>
              <a:off x="3638119" y="2504425"/>
              <a:ext cx="1517879" cy="466304"/>
              <a:chOff x="4859750" y="2336990"/>
              <a:chExt cx="1823871" cy="581055"/>
            </a:xfrm>
          </p:grpSpPr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F9B19E73-8316-436C-802D-107657455AB6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728" name="직사각형 727">
                  <a:extLst>
                    <a:ext uri="{FF2B5EF4-FFF2-40B4-BE49-F238E27FC236}">
                      <a16:creationId xmlns:a16="http://schemas.microsoft.com/office/drawing/2014/main" id="{FF5559FA-23CD-45D7-824E-2C0DF6DB28D1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729" name="직사각형 728">
                  <a:extLst>
                    <a:ext uri="{FF2B5EF4-FFF2-40B4-BE49-F238E27FC236}">
                      <a16:creationId xmlns:a16="http://schemas.microsoft.com/office/drawing/2014/main" id="{7BC78897-0F70-4906-A44E-AE100C8E1B2B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544C52E6-598C-4FAD-8F4F-79EF299C2143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726" name="직사각형 725">
                  <a:extLst>
                    <a:ext uri="{FF2B5EF4-FFF2-40B4-BE49-F238E27FC236}">
                      <a16:creationId xmlns:a16="http://schemas.microsoft.com/office/drawing/2014/main" id="{6B5D7243-95BE-4226-9F1D-9FCD463FB852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727" name="직사각형 726">
                  <a:extLst>
                    <a:ext uri="{FF2B5EF4-FFF2-40B4-BE49-F238E27FC236}">
                      <a16:creationId xmlns:a16="http://schemas.microsoft.com/office/drawing/2014/main" id="{DA92585C-C2A8-4812-A1F9-9BC8FAF43968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725" name="직사각형 724">
                <a:extLst>
                  <a:ext uri="{FF2B5EF4-FFF2-40B4-BE49-F238E27FC236}">
                    <a16:creationId xmlns:a16="http://schemas.microsoft.com/office/drawing/2014/main" id="{063A04D2-E1B6-4B7B-9EB3-CBB42ACFB9B8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718" name="Line">
              <a:extLst>
                <a:ext uri="{FF2B5EF4-FFF2-40B4-BE49-F238E27FC236}">
                  <a16:creationId xmlns:a16="http://schemas.microsoft.com/office/drawing/2014/main" id="{B8413BE7-E66A-4609-A026-B8773854812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2463802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3FCDBBEB-F36C-41F3-AB02-FD4A1A0E2B69}"/>
              </a:ext>
            </a:extLst>
          </p:cNvPr>
          <p:cNvGrpSpPr/>
          <p:nvPr/>
        </p:nvGrpSpPr>
        <p:grpSpPr>
          <a:xfrm>
            <a:off x="2741378" y="3192557"/>
            <a:ext cx="2802599" cy="615923"/>
            <a:chOff x="2741378" y="3097666"/>
            <a:chExt cx="2802599" cy="615923"/>
          </a:xfrm>
        </p:grpSpPr>
        <p:grpSp>
          <p:nvGrpSpPr>
            <p:cNvPr id="688" name="그룹 687">
              <a:extLst>
                <a:ext uri="{FF2B5EF4-FFF2-40B4-BE49-F238E27FC236}">
                  <a16:creationId xmlns:a16="http://schemas.microsoft.com/office/drawing/2014/main" id="{EF02723F-A8A0-412B-915B-17879DBAD9FD}"/>
                </a:ext>
              </a:extLst>
            </p:cNvPr>
            <p:cNvGrpSpPr/>
            <p:nvPr/>
          </p:nvGrpSpPr>
          <p:grpSpPr>
            <a:xfrm>
              <a:off x="2825701" y="3198423"/>
              <a:ext cx="800962" cy="414410"/>
              <a:chOff x="3421315" y="2327465"/>
              <a:chExt cx="962430" cy="516391"/>
            </a:xfrm>
          </p:grpSpPr>
          <p:grpSp>
            <p:nvGrpSpPr>
              <p:cNvPr id="703" name="그룹 702">
                <a:extLst>
                  <a:ext uri="{FF2B5EF4-FFF2-40B4-BE49-F238E27FC236}">
                    <a16:creationId xmlns:a16="http://schemas.microsoft.com/office/drawing/2014/main" id="{D7C89370-5495-44DE-AFB6-42801B504C9C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705" name="Profile Picture">
                  <a:extLst>
                    <a:ext uri="{FF2B5EF4-FFF2-40B4-BE49-F238E27FC236}">
                      <a16:creationId xmlns:a16="http://schemas.microsoft.com/office/drawing/2014/main" id="{82AF7A17-9C70-48C8-A85D-74F11DB6D6B4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708" name="Background">
                    <a:extLst>
                      <a:ext uri="{FF2B5EF4-FFF2-40B4-BE49-F238E27FC236}">
                        <a16:creationId xmlns:a16="http://schemas.microsoft.com/office/drawing/2014/main" id="{86431A0D-A4E1-4DD1-9130-185CF6588F7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09" name="Profile Icon">
                    <a:extLst>
                      <a:ext uri="{FF2B5EF4-FFF2-40B4-BE49-F238E27FC236}">
                        <a16:creationId xmlns:a16="http://schemas.microsoft.com/office/drawing/2014/main" id="{46FA5F73-7056-4708-A972-4FA30B1C31E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706" name="타원 705">
                  <a:extLst>
                    <a:ext uri="{FF2B5EF4-FFF2-40B4-BE49-F238E27FC236}">
                      <a16:creationId xmlns:a16="http://schemas.microsoft.com/office/drawing/2014/main" id="{F7E8663E-4DB1-4F73-A5D5-443427337395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707" name="그래픽 706" descr="스마트폰">
                  <a:extLst>
                    <a:ext uri="{FF2B5EF4-FFF2-40B4-BE49-F238E27FC236}">
                      <a16:creationId xmlns:a16="http://schemas.microsoft.com/office/drawing/2014/main" id="{E26A1A3D-6F1A-40C1-82D1-5405685005E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704" name="직사각형 703">
                <a:extLst>
                  <a:ext uri="{FF2B5EF4-FFF2-40B4-BE49-F238E27FC236}">
                    <a16:creationId xmlns:a16="http://schemas.microsoft.com/office/drawing/2014/main" id="{49F4782D-2307-48CE-A3F3-70D80F11252A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89" name="사각형: 둥근 모서리 688">
              <a:extLst>
                <a:ext uri="{FF2B5EF4-FFF2-40B4-BE49-F238E27FC236}">
                  <a16:creationId xmlns:a16="http://schemas.microsoft.com/office/drawing/2014/main" id="{06117B49-B2E0-4E23-8508-808DDF4FF5F4}"/>
                </a:ext>
              </a:extLst>
            </p:cNvPr>
            <p:cNvSpPr/>
            <p:nvPr/>
          </p:nvSpPr>
          <p:spPr>
            <a:xfrm>
              <a:off x="2741378" y="3097666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690" name="Line">
              <a:extLst>
                <a:ext uri="{FF2B5EF4-FFF2-40B4-BE49-F238E27FC236}">
                  <a16:creationId xmlns:a16="http://schemas.microsoft.com/office/drawing/2014/main" id="{84D26240-9F02-4473-8D6A-487882DEC5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31318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91" name="그룹 690">
              <a:extLst>
                <a:ext uri="{FF2B5EF4-FFF2-40B4-BE49-F238E27FC236}">
                  <a16:creationId xmlns:a16="http://schemas.microsoft.com/office/drawing/2014/main" id="{AEF0BF8C-6EE5-4F24-AA34-2751C379CDA0}"/>
                </a:ext>
              </a:extLst>
            </p:cNvPr>
            <p:cNvGrpSpPr/>
            <p:nvPr/>
          </p:nvGrpSpPr>
          <p:grpSpPr>
            <a:xfrm>
              <a:off x="5338034" y="3194968"/>
              <a:ext cx="125833" cy="423459"/>
              <a:chOff x="5866580" y="972428"/>
              <a:chExt cx="151200" cy="527667"/>
            </a:xfrm>
          </p:grpSpPr>
          <p:sp>
            <p:nvSpPr>
              <p:cNvPr id="701" name="타원 700">
                <a:extLst>
                  <a:ext uri="{FF2B5EF4-FFF2-40B4-BE49-F238E27FC236}">
                    <a16:creationId xmlns:a16="http://schemas.microsoft.com/office/drawing/2014/main" id="{617CCB7C-E671-4D3A-8ABE-ABD3A1863988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02" name="Star">
                <a:extLst>
                  <a:ext uri="{FF2B5EF4-FFF2-40B4-BE49-F238E27FC236}">
                    <a16:creationId xmlns:a16="http://schemas.microsoft.com/office/drawing/2014/main" id="{9FDF822E-B759-450C-B5EE-44DADD3FAFB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92" name="그룹 691">
              <a:extLst>
                <a:ext uri="{FF2B5EF4-FFF2-40B4-BE49-F238E27FC236}">
                  <a16:creationId xmlns:a16="http://schemas.microsoft.com/office/drawing/2014/main" id="{93B4AB1F-71D1-4702-869B-A2552F3117CA}"/>
                </a:ext>
              </a:extLst>
            </p:cNvPr>
            <p:cNvGrpSpPr/>
            <p:nvPr/>
          </p:nvGrpSpPr>
          <p:grpSpPr>
            <a:xfrm>
              <a:off x="3638119" y="3172476"/>
              <a:ext cx="1517879" cy="466304"/>
              <a:chOff x="4859750" y="2336990"/>
              <a:chExt cx="1823871" cy="581055"/>
            </a:xfrm>
          </p:grpSpPr>
          <p:grpSp>
            <p:nvGrpSpPr>
              <p:cNvPr id="694" name="그룹 693">
                <a:extLst>
                  <a:ext uri="{FF2B5EF4-FFF2-40B4-BE49-F238E27FC236}">
                    <a16:creationId xmlns:a16="http://schemas.microsoft.com/office/drawing/2014/main" id="{7C8D4720-F095-4493-92A5-E27CD8145543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699" name="직사각형 698">
                  <a:extLst>
                    <a:ext uri="{FF2B5EF4-FFF2-40B4-BE49-F238E27FC236}">
                      <a16:creationId xmlns:a16="http://schemas.microsoft.com/office/drawing/2014/main" id="{D12ED4AF-CE96-455E-B43A-930A134B735C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700" name="직사각형 699">
                  <a:extLst>
                    <a:ext uri="{FF2B5EF4-FFF2-40B4-BE49-F238E27FC236}">
                      <a16:creationId xmlns:a16="http://schemas.microsoft.com/office/drawing/2014/main" id="{4F8C129E-89E5-4749-9C1B-4088F39B5E66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695" name="그룹 694">
                <a:extLst>
                  <a:ext uri="{FF2B5EF4-FFF2-40B4-BE49-F238E27FC236}">
                    <a16:creationId xmlns:a16="http://schemas.microsoft.com/office/drawing/2014/main" id="{2D6520B1-3571-4086-B941-08CC543ED69D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697" name="직사각형 696">
                  <a:extLst>
                    <a:ext uri="{FF2B5EF4-FFF2-40B4-BE49-F238E27FC236}">
                      <a16:creationId xmlns:a16="http://schemas.microsoft.com/office/drawing/2014/main" id="{58086CCB-1CE7-43F8-98A5-4669DBA71182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698" name="직사각형 697">
                  <a:extLst>
                    <a:ext uri="{FF2B5EF4-FFF2-40B4-BE49-F238E27FC236}">
                      <a16:creationId xmlns:a16="http://schemas.microsoft.com/office/drawing/2014/main" id="{90C3EBF7-5B68-4E8B-AB2E-296BF0599851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96" name="직사각형 695">
                <a:extLst>
                  <a:ext uri="{FF2B5EF4-FFF2-40B4-BE49-F238E27FC236}">
                    <a16:creationId xmlns:a16="http://schemas.microsoft.com/office/drawing/2014/main" id="{C735FFFD-8E58-4C27-A777-D4EBC99AFD7B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693" name="Line">
              <a:extLst>
                <a:ext uri="{FF2B5EF4-FFF2-40B4-BE49-F238E27FC236}">
                  <a16:creationId xmlns:a16="http://schemas.microsoft.com/office/drawing/2014/main" id="{1499E8D0-3EE0-4E38-86E4-2D9A82C6C60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31318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0690361C-0B3C-41B3-AD83-D315CF19B3D7}"/>
              </a:ext>
            </a:extLst>
          </p:cNvPr>
          <p:cNvGrpSpPr/>
          <p:nvPr/>
        </p:nvGrpSpPr>
        <p:grpSpPr>
          <a:xfrm>
            <a:off x="2741378" y="3908053"/>
            <a:ext cx="2802599" cy="615923"/>
            <a:chOff x="2741378" y="3765716"/>
            <a:chExt cx="2802599" cy="615923"/>
          </a:xfrm>
        </p:grpSpPr>
        <p:sp>
          <p:nvSpPr>
            <p:cNvPr id="617" name="사각형: 둥근 모서리 616">
              <a:extLst>
                <a:ext uri="{FF2B5EF4-FFF2-40B4-BE49-F238E27FC236}">
                  <a16:creationId xmlns:a16="http://schemas.microsoft.com/office/drawing/2014/main" id="{17E229F5-93E2-425A-988B-88462DA65ED4}"/>
                </a:ext>
              </a:extLst>
            </p:cNvPr>
            <p:cNvSpPr/>
            <p:nvPr/>
          </p:nvSpPr>
          <p:spPr>
            <a:xfrm>
              <a:off x="2741378" y="3765716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B37CACC3-07E6-4E48-917A-1109DBD6FF9E}"/>
                </a:ext>
              </a:extLst>
            </p:cNvPr>
            <p:cNvGrpSpPr/>
            <p:nvPr/>
          </p:nvGrpSpPr>
          <p:grpSpPr>
            <a:xfrm>
              <a:off x="2825701" y="3799903"/>
              <a:ext cx="2638166" cy="547550"/>
              <a:chOff x="2825701" y="3799903"/>
              <a:chExt cx="2638166" cy="547550"/>
            </a:xfrm>
          </p:grpSpPr>
          <p:grpSp>
            <p:nvGrpSpPr>
              <p:cNvPr id="616" name="그룹 615">
                <a:extLst>
                  <a:ext uri="{FF2B5EF4-FFF2-40B4-BE49-F238E27FC236}">
                    <a16:creationId xmlns:a16="http://schemas.microsoft.com/office/drawing/2014/main" id="{CE447C30-CE16-4C97-83DC-5B38E33C260F}"/>
                  </a:ext>
                </a:extLst>
              </p:cNvPr>
              <p:cNvGrpSpPr/>
              <p:nvPr/>
            </p:nvGrpSpPr>
            <p:grpSpPr>
              <a:xfrm>
                <a:off x="2825701" y="3866473"/>
                <a:ext cx="800962" cy="414410"/>
                <a:chOff x="3421315" y="2327465"/>
                <a:chExt cx="962430" cy="516391"/>
              </a:xfrm>
            </p:grpSpPr>
            <p:grpSp>
              <p:nvGrpSpPr>
                <p:cNvPr id="681" name="그룹 680">
                  <a:extLst>
                    <a:ext uri="{FF2B5EF4-FFF2-40B4-BE49-F238E27FC236}">
                      <a16:creationId xmlns:a16="http://schemas.microsoft.com/office/drawing/2014/main" id="{D28CD574-377D-467C-B271-A11ADEC0634A}"/>
                    </a:ext>
                  </a:extLst>
                </p:cNvPr>
                <p:cNvGrpSpPr/>
                <p:nvPr/>
              </p:nvGrpSpPr>
              <p:grpSpPr>
                <a:xfrm>
                  <a:off x="3421315" y="2377768"/>
                  <a:ext cx="483726" cy="466088"/>
                  <a:chOff x="3360355" y="2322989"/>
                  <a:chExt cx="483726" cy="466088"/>
                </a:xfrm>
              </p:grpSpPr>
              <p:grpSp>
                <p:nvGrpSpPr>
                  <p:cNvPr id="683" name="Profile Picture">
                    <a:extLst>
                      <a:ext uri="{FF2B5EF4-FFF2-40B4-BE49-F238E27FC236}">
                        <a16:creationId xmlns:a16="http://schemas.microsoft.com/office/drawing/2014/main" id="{B3091D44-8B5E-473E-8E8D-0F579A9CB078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3360355" y="2322989"/>
                    <a:ext cx="466088" cy="466088"/>
                    <a:chOff x="5459192" y="1847688"/>
                    <a:chExt cx="1371600" cy="1371600"/>
                  </a:xfrm>
                </p:grpSpPr>
                <p:sp>
                  <p:nvSpPr>
                    <p:cNvPr id="686" name="Background">
                      <a:extLst>
                        <a:ext uri="{FF2B5EF4-FFF2-40B4-BE49-F238E27FC236}">
                          <a16:creationId xmlns:a16="http://schemas.microsoft.com/office/drawing/2014/main" id="{6811A3C9-B8EE-4704-9E2A-1060742E063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5459192" y="1847688"/>
                      <a:ext cx="1371600" cy="1371600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87" name="Profile Icon">
                      <a:extLst>
                        <a:ext uri="{FF2B5EF4-FFF2-40B4-BE49-F238E27FC236}">
                          <a16:creationId xmlns:a16="http://schemas.microsoft.com/office/drawing/2014/main" id="{A56F96BA-4F5A-446F-A965-FC67F5DDA357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5861992" y="2209476"/>
                      <a:ext cx="566000" cy="648024"/>
                    </a:xfrm>
                    <a:custGeom>
                      <a:avLst/>
                      <a:gdLst>
                        <a:gd name="T0" fmla="*/ 201 w 400"/>
                        <a:gd name="T1" fmla="*/ 0 h 455"/>
                        <a:gd name="T2" fmla="*/ 60 w 400"/>
                        <a:gd name="T3" fmla="*/ 141 h 455"/>
                        <a:gd name="T4" fmla="*/ 138 w 400"/>
                        <a:gd name="T5" fmla="*/ 265 h 455"/>
                        <a:gd name="T6" fmla="*/ 0 w 400"/>
                        <a:gd name="T7" fmla="*/ 455 h 455"/>
                        <a:gd name="T8" fmla="*/ 26 w 400"/>
                        <a:gd name="T9" fmla="*/ 455 h 455"/>
                        <a:gd name="T10" fmla="*/ 201 w 400"/>
                        <a:gd name="T11" fmla="*/ 283 h 455"/>
                        <a:gd name="T12" fmla="*/ 375 w 400"/>
                        <a:gd name="T13" fmla="*/ 455 h 455"/>
                        <a:gd name="T14" fmla="*/ 400 w 400"/>
                        <a:gd name="T15" fmla="*/ 455 h 455"/>
                        <a:gd name="T16" fmla="*/ 263 w 400"/>
                        <a:gd name="T17" fmla="*/ 265 h 455"/>
                        <a:gd name="T18" fmla="*/ 340 w 400"/>
                        <a:gd name="T19" fmla="*/ 141 h 455"/>
                        <a:gd name="T20" fmla="*/ 201 w 400"/>
                        <a:gd name="T21" fmla="*/ 0 h 455"/>
                        <a:gd name="T22" fmla="*/ 201 w 400"/>
                        <a:gd name="T23" fmla="*/ 28 h 455"/>
                        <a:gd name="T24" fmla="*/ 312 w 400"/>
                        <a:gd name="T25" fmla="*/ 141 h 455"/>
                        <a:gd name="T26" fmla="*/ 201 w 400"/>
                        <a:gd name="T27" fmla="*/ 252 h 455"/>
                        <a:gd name="T28" fmla="*/ 88 w 400"/>
                        <a:gd name="T29" fmla="*/ 141 h 455"/>
                        <a:gd name="T30" fmla="*/ 201 w 400"/>
                        <a:gd name="T31" fmla="*/ 28 h 4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</a:cxnLst>
                      <a:rect l="0" t="0" r="r" b="b"/>
                      <a:pathLst>
                        <a:path w="400" h="455">
                          <a:moveTo>
                            <a:pt x="201" y="0"/>
                          </a:moveTo>
                          <a:cubicBezTo>
                            <a:pt x="124" y="0"/>
                            <a:pt x="60" y="64"/>
                            <a:pt x="60" y="141"/>
                          </a:cubicBezTo>
                          <a:cubicBezTo>
                            <a:pt x="60" y="196"/>
                            <a:pt x="92" y="243"/>
                            <a:pt x="138" y="265"/>
                          </a:cubicBezTo>
                          <a:cubicBezTo>
                            <a:pt x="63" y="292"/>
                            <a:pt x="8" y="366"/>
                            <a:pt x="0" y="455"/>
                          </a:cubicBezTo>
                          <a:lnTo>
                            <a:pt x="26" y="455"/>
                          </a:lnTo>
                          <a:cubicBezTo>
                            <a:pt x="35" y="359"/>
                            <a:pt x="111" y="283"/>
                            <a:pt x="201" y="283"/>
                          </a:cubicBezTo>
                          <a:cubicBezTo>
                            <a:pt x="292" y="283"/>
                            <a:pt x="365" y="359"/>
                            <a:pt x="375" y="455"/>
                          </a:cubicBezTo>
                          <a:lnTo>
                            <a:pt x="400" y="455"/>
                          </a:lnTo>
                          <a:cubicBezTo>
                            <a:pt x="393" y="366"/>
                            <a:pt x="338" y="292"/>
                            <a:pt x="263" y="265"/>
                          </a:cubicBezTo>
                          <a:cubicBezTo>
                            <a:pt x="309" y="243"/>
                            <a:pt x="340" y="196"/>
                            <a:pt x="340" y="141"/>
                          </a:cubicBezTo>
                          <a:cubicBezTo>
                            <a:pt x="340" y="64"/>
                            <a:pt x="278" y="0"/>
                            <a:pt x="201" y="0"/>
                          </a:cubicBezTo>
                          <a:close/>
                          <a:moveTo>
                            <a:pt x="201" y="28"/>
                          </a:moveTo>
                          <a:cubicBezTo>
                            <a:pt x="263" y="28"/>
                            <a:pt x="312" y="79"/>
                            <a:pt x="312" y="141"/>
                          </a:cubicBezTo>
                          <a:cubicBezTo>
                            <a:pt x="312" y="203"/>
                            <a:pt x="263" y="252"/>
                            <a:pt x="201" y="252"/>
                          </a:cubicBezTo>
                          <a:cubicBezTo>
                            <a:pt x="139" y="252"/>
                            <a:pt x="88" y="203"/>
                            <a:pt x="88" y="141"/>
                          </a:cubicBezTo>
                          <a:cubicBezTo>
                            <a:pt x="88" y="79"/>
                            <a:pt x="139" y="28"/>
                            <a:pt x="201" y="2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0">
                      <a:noFill/>
                      <a:prstDash val="solid"/>
                      <a:round/>
                      <a:headEnd/>
                      <a:tailEnd/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84" name="타원 683">
                    <a:extLst>
                      <a:ext uri="{FF2B5EF4-FFF2-40B4-BE49-F238E27FC236}">
                        <a16:creationId xmlns:a16="http://schemas.microsoft.com/office/drawing/2014/main" id="{18DE3942-2BC2-436B-AA61-1E0C45AFCD74}"/>
                      </a:ext>
                    </a:extLst>
                  </p:cNvPr>
                  <p:cNvSpPr/>
                  <p:nvPr/>
                </p:nvSpPr>
                <p:spPr>
                  <a:xfrm>
                    <a:off x="3377994" y="2348531"/>
                    <a:ext cx="101600" cy="101600"/>
                  </a:xfrm>
                  <a:prstGeom prst="ellipse">
                    <a:avLst/>
                  </a:prstGeom>
                  <a:solidFill>
                    <a:srgbClr val="FD9783"/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ko-KR" alt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pic>
                <p:nvPicPr>
                  <p:cNvPr id="685" name="그래픽 684" descr="스마트폰">
                    <a:extLst>
                      <a:ext uri="{FF2B5EF4-FFF2-40B4-BE49-F238E27FC236}">
                        <a16:creationId xmlns:a16="http://schemas.microsoft.com/office/drawing/2014/main" id="{69B9D410-6887-45EB-94E2-01FA5011082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9">
                    <a:extLst>
                      <a:ext uri="{96DAC541-7B7A-43D3-8B79-37D633B846F1}">
                        <asvg:svgBlip xmlns:asvg="http://schemas.microsoft.com/office/drawing/2016/SVG/main" r:embed="rId1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700081" y="2620059"/>
                    <a:ext cx="144000" cy="14400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82" name="직사각형 681">
                  <a:extLst>
                    <a:ext uri="{FF2B5EF4-FFF2-40B4-BE49-F238E27FC236}">
                      <a16:creationId xmlns:a16="http://schemas.microsoft.com/office/drawing/2014/main" id="{7AC69225-A1A3-416D-9B3F-96CA8F68C350}"/>
                    </a:ext>
                  </a:extLst>
                </p:cNvPr>
                <p:cNvSpPr/>
                <p:nvPr/>
              </p:nvSpPr>
              <p:spPr>
                <a:xfrm>
                  <a:off x="3852830" y="2327465"/>
                  <a:ext cx="530915" cy="440826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rPr>
                    <a:t>강용관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endParaRPr>
                </a:p>
                <a:p>
                  <a:pPr marL="0" marR="0" lvl="0" indent="0" defTabSz="914400" eaLnBrk="1" fontAlgn="auto" latinLnBrk="0" hangingPunct="1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7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en-US" altLang="ko-KR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cxnSp>
            <p:nvCxnSpPr>
              <p:cNvPr id="618" name="Line">
                <a:extLst>
                  <a:ext uri="{FF2B5EF4-FFF2-40B4-BE49-F238E27FC236}">
                    <a16:creationId xmlns:a16="http://schemas.microsoft.com/office/drawing/2014/main" id="{ED0FE7E6-D21C-4832-8175-6D3D4F2ACE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660367" y="3799903"/>
                <a:ext cx="0" cy="54755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19" name="그룹 618">
                <a:extLst>
                  <a:ext uri="{FF2B5EF4-FFF2-40B4-BE49-F238E27FC236}">
                    <a16:creationId xmlns:a16="http://schemas.microsoft.com/office/drawing/2014/main" id="{DF5E1A36-5E8A-4421-B7EE-FE9014E88CF1}"/>
                  </a:ext>
                </a:extLst>
              </p:cNvPr>
              <p:cNvGrpSpPr/>
              <p:nvPr/>
            </p:nvGrpSpPr>
            <p:grpSpPr>
              <a:xfrm>
                <a:off x="5338034" y="3863018"/>
                <a:ext cx="125833" cy="423459"/>
                <a:chOff x="5866580" y="972428"/>
                <a:chExt cx="151200" cy="527667"/>
              </a:xfrm>
            </p:grpSpPr>
            <p:sp>
              <p:nvSpPr>
                <p:cNvPr id="678" name="타원 677">
                  <a:extLst>
                    <a:ext uri="{FF2B5EF4-FFF2-40B4-BE49-F238E27FC236}">
                      <a16:creationId xmlns:a16="http://schemas.microsoft.com/office/drawing/2014/main" id="{9829438C-8031-429A-9A58-3A0130C2C2BC}"/>
                    </a:ext>
                  </a:extLst>
                </p:cNvPr>
                <p:cNvSpPr/>
                <p:nvPr/>
              </p:nvSpPr>
              <p:spPr>
                <a:xfrm>
                  <a:off x="5870180" y="972428"/>
                  <a:ext cx="144000" cy="144000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679" name="Star">
                  <a:extLst>
                    <a:ext uri="{FF2B5EF4-FFF2-40B4-BE49-F238E27FC236}">
                      <a16:creationId xmlns:a16="http://schemas.microsoft.com/office/drawing/2014/main" id="{ECEFE276-9F4B-4ED4-9230-A2638A9E60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6580" y="1356532"/>
                  <a:ext cx="151200" cy="143563"/>
                </a:xfrm>
                <a:custGeom>
                  <a:avLst/>
                  <a:gdLst>
                    <a:gd name="T0" fmla="*/ 322 w 644"/>
                    <a:gd name="T1" fmla="*/ 0 h 612"/>
                    <a:gd name="T2" fmla="*/ 237 w 644"/>
                    <a:gd name="T3" fmla="*/ 221 h 612"/>
                    <a:gd name="T4" fmla="*/ 0 w 644"/>
                    <a:gd name="T5" fmla="*/ 233 h 612"/>
                    <a:gd name="T6" fmla="*/ 184 w 644"/>
                    <a:gd name="T7" fmla="*/ 383 h 612"/>
                    <a:gd name="T8" fmla="*/ 123 w 644"/>
                    <a:gd name="T9" fmla="*/ 612 h 612"/>
                    <a:gd name="T10" fmla="*/ 322 w 644"/>
                    <a:gd name="T11" fmla="*/ 483 h 612"/>
                    <a:gd name="T12" fmla="*/ 521 w 644"/>
                    <a:gd name="T13" fmla="*/ 612 h 612"/>
                    <a:gd name="T14" fmla="*/ 460 w 644"/>
                    <a:gd name="T15" fmla="*/ 383 h 612"/>
                    <a:gd name="T16" fmla="*/ 644 w 644"/>
                    <a:gd name="T17" fmla="*/ 233 h 612"/>
                    <a:gd name="T18" fmla="*/ 407 w 644"/>
                    <a:gd name="T19" fmla="*/ 221 h 612"/>
                    <a:gd name="T20" fmla="*/ 322 w 644"/>
                    <a:gd name="T21" fmla="*/ 0 h 612"/>
                    <a:gd name="T22" fmla="*/ 322 w 644"/>
                    <a:gd name="T23" fmla="*/ 74 h 612"/>
                    <a:gd name="T24" fmla="*/ 389 w 644"/>
                    <a:gd name="T25" fmla="*/ 246 h 612"/>
                    <a:gd name="T26" fmla="*/ 573 w 644"/>
                    <a:gd name="T27" fmla="*/ 256 h 612"/>
                    <a:gd name="T28" fmla="*/ 430 w 644"/>
                    <a:gd name="T29" fmla="*/ 373 h 612"/>
                    <a:gd name="T30" fmla="*/ 477 w 644"/>
                    <a:gd name="T31" fmla="*/ 552 h 612"/>
                    <a:gd name="T32" fmla="*/ 322 w 644"/>
                    <a:gd name="T33" fmla="*/ 451 h 612"/>
                    <a:gd name="T34" fmla="*/ 167 w 644"/>
                    <a:gd name="T35" fmla="*/ 552 h 612"/>
                    <a:gd name="T36" fmla="*/ 214 w 644"/>
                    <a:gd name="T37" fmla="*/ 373 h 612"/>
                    <a:gd name="T38" fmla="*/ 71 w 644"/>
                    <a:gd name="T39" fmla="*/ 256 h 612"/>
                    <a:gd name="T40" fmla="*/ 255 w 644"/>
                    <a:gd name="T41" fmla="*/ 246 h 612"/>
                    <a:gd name="T42" fmla="*/ 322 w 644"/>
                    <a:gd name="T43" fmla="*/ 74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44" h="612">
                      <a:moveTo>
                        <a:pt x="322" y="0"/>
                      </a:moveTo>
                      <a:cubicBezTo>
                        <a:pt x="294" y="73"/>
                        <a:pt x="265" y="147"/>
                        <a:pt x="237" y="221"/>
                      </a:cubicBezTo>
                      <a:lnTo>
                        <a:pt x="0" y="233"/>
                      </a:lnTo>
                      <a:lnTo>
                        <a:pt x="184" y="383"/>
                      </a:lnTo>
                      <a:lnTo>
                        <a:pt x="123" y="612"/>
                      </a:lnTo>
                      <a:lnTo>
                        <a:pt x="322" y="483"/>
                      </a:lnTo>
                      <a:lnTo>
                        <a:pt x="521" y="612"/>
                      </a:lnTo>
                      <a:lnTo>
                        <a:pt x="460" y="383"/>
                      </a:lnTo>
                      <a:lnTo>
                        <a:pt x="644" y="233"/>
                      </a:lnTo>
                      <a:lnTo>
                        <a:pt x="407" y="221"/>
                      </a:lnTo>
                      <a:lnTo>
                        <a:pt x="322" y="0"/>
                      </a:lnTo>
                      <a:close/>
                      <a:moveTo>
                        <a:pt x="322" y="74"/>
                      </a:moveTo>
                      <a:lnTo>
                        <a:pt x="389" y="246"/>
                      </a:lnTo>
                      <a:lnTo>
                        <a:pt x="573" y="256"/>
                      </a:lnTo>
                      <a:lnTo>
                        <a:pt x="430" y="373"/>
                      </a:lnTo>
                      <a:lnTo>
                        <a:pt x="477" y="552"/>
                      </a:lnTo>
                      <a:lnTo>
                        <a:pt x="322" y="451"/>
                      </a:lnTo>
                      <a:lnTo>
                        <a:pt x="167" y="552"/>
                      </a:lnTo>
                      <a:lnTo>
                        <a:pt x="214" y="373"/>
                      </a:lnTo>
                      <a:lnTo>
                        <a:pt x="71" y="256"/>
                      </a:lnTo>
                      <a:lnTo>
                        <a:pt x="255" y="246"/>
                      </a:lnTo>
                      <a:lnTo>
                        <a:pt x="322" y="74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20" name="그룹 619">
                <a:extLst>
                  <a:ext uri="{FF2B5EF4-FFF2-40B4-BE49-F238E27FC236}">
                    <a16:creationId xmlns:a16="http://schemas.microsoft.com/office/drawing/2014/main" id="{3D7079B8-D5C0-4392-BCBB-EAA26D609FC9}"/>
                  </a:ext>
                </a:extLst>
              </p:cNvPr>
              <p:cNvGrpSpPr/>
              <p:nvPr/>
            </p:nvGrpSpPr>
            <p:grpSpPr>
              <a:xfrm>
                <a:off x="3638119" y="3840526"/>
                <a:ext cx="1517879" cy="466304"/>
                <a:chOff x="4859750" y="2336990"/>
                <a:chExt cx="1823871" cy="581055"/>
              </a:xfrm>
            </p:grpSpPr>
            <p:grpSp>
              <p:nvGrpSpPr>
                <p:cNvPr id="622" name="그룹 621">
                  <a:extLst>
                    <a:ext uri="{FF2B5EF4-FFF2-40B4-BE49-F238E27FC236}">
                      <a16:creationId xmlns:a16="http://schemas.microsoft.com/office/drawing/2014/main" id="{A900FA65-AF01-49E0-9D5B-BC99C63AF7D0}"/>
                    </a:ext>
                  </a:extLst>
                </p:cNvPr>
                <p:cNvGrpSpPr/>
                <p:nvPr/>
              </p:nvGrpSpPr>
              <p:grpSpPr>
                <a:xfrm>
                  <a:off x="4859750" y="2336990"/>
                  <a:ext cx="1823871" cy="200055"/>
                  <a:chOff x="4859750" y="2260790"/>
                  <a:chExt cx="1823871" cy="200055"/>
                </a:xfrm>
              </p:grpSpPr>
              <p:sp>
                <p:nvSpPr>
                  <p:cNvPr id="627" name="직사각형 626">
                    <a:extLst>
                      <a:ext uri="{FF2B5EF4-FFF2-40B4-BE49-F238E27FC236}">
                        <a16:creationId xmlns:a16="http://schemas.microsoft.com/office/drawing/2014/main" id="{F6F73734-FC27-46C1-A3E2-99AA4BEBC4D1}"/>
                      </a:ext>
                    </a:extLst>
                  </p:cNvPr>
                  <p:cNvSpPr/>
                  <p:nvPr/>
                </p:nvSpPr>
                <p:spPr>
                  <a:xfrm>
                    <a:off x="4859750" y="2260790"/>
                    <a:ext cx="508473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LG CNS</a:t>
                    </a:r>
                  </a:p>
                </p:txBody>
              </p:sp>
              <p:sp>
                <p:nvSpPr>
                  <p:cNvPr id="628" name="직사각형 627">
                    <a:extLst>
                      <a:ext uri="{FF2B5EF4-FFF2-40B4-BE49-F238E27FC236}">
                        <a16:creationId xmlns:a16="http://schemas.microsoft.com/office/drawing/2014/main" id="{DF4C7C5A-D3CE-496A-80F0-8D42ACA9F417}"/>
                      </a:ext>
                    </a:extLst>
                  </p:cNvPr>
                  <p:cNvSpPr/>
                  <p:nvPr/>
                </p:nvSpPr>
                <p:spPr>
                  <a:xfrm>
                    <a:off x="5748750" y="2260790"/>
                    <a:ext cx="934871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ko-KR" altLang="en-US" sz="700" kern="1200" dirty="0" err="1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아키텍쳐</a:t>
                    </a:r>
                    <a:r>
                      <a:rPr kumimoji="1" lang="ko-KR" altLang="en-US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 솔루션팀</a:t>
                    </a:r>
                  </a:p>
                </p:txBody>
              </p:sp>
            </p:grpSp>
            <p:grpSp>
              <p:nvGrpSpPr>
                <p:cNvPr id="623" name="그룹 622">
                  <a:extLst>
                    <a:ext uri="{FF2B5EF4-FFF2-40B4-BE49-F238E27FC236}">
                      <a16:creationId xmlns:a16="http://schemas.microsoft.com/office/drawing/2014/main" id="{9EADB15B-A7AD-4623-839B-0E5AB3FBDD2A}"/>
                    </a:ext>
                  </a:extLst>
                </p:cNvPr>
                <p:cNvGrpSpPr/>
                <p:nvPr/>
              </p:nvGrpSpPr>
              <p:grpSpPr>
                <a:xfrm>
                  <a:off x="4859750" y="2527490"/>
                  <a:ext cx="1644335" cy="200055"/>
                  <a:chOff x="4859750" y="2260790"/>
                  <a:chExt cx="1644335" cy="200055"/>
                </a:xfrm>
              </p:grpSpPr>
              <p:sp>
                <p:nvSpPr>
                  <p:cNvPr id="625" name="직사각형 624">
                    <a:extLst>
                      <a:ext uri="{FF2B5EF4-FFF2-40B4-BE49-F238E27FC236}">
                        <a16:creationId xmlns:a16="http://schemas.microsoft.com/office/drawing/2014/main" id="{52F4D57B-775D-41A5-BC72-8C073706B950}"/>
                      </a:ext>
                    </a:extLst>
                  </p:cNvPr>
                  <p:cNvSpPr/>
                  <p:nvPr/>
                </p:nvSpPr>
                <p:spPr>
                  <a:xfrm>
                    <a:off x="4859750" y="2260790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010-1234-5678</a:t>
                    </a:r>
                  </a:p>
                </p:txBody>
              </p:sp>
              <p:sp>
                <p:nvSpPr>
                  <p:cNvPr id="626" name="직사각형 625">
                    <a:extLst>
                      <a:ext uri="{FF2B5EF4-FFF2-40B4-BE49-F238E27FC236}">
                        <a16:creationId xmlns:a16="http://schemas.microsoft.com/office/drawing/2014/main" id="{1F6C0CC2-91D4-4372-96A1-F2F25F7AD7BC}"/>
                      </a:ext>
                    </a:extLst>
                  </p:cNvPr>
                  <p:cNvSpPr/>
                  <p:nvPr/>
                </p:nvSpPr>
                <p:spPr>
                  <a:xfrm>
                    <a:off x="5748750" y="2260790"/>
                    <a:ext cx="755335" cy="200055"/>
                  </a:xfrm>
                  <a:prstGeom prst="rect">
                    <a:avLst/>
                  </a:prstGeom>
                </p:spPr>
                <p:txBody>
                  <a:bodyPr wrap="none" anchor="t">
                    <a:spAutoFit/>
                  </a:bodyPr>
                  <a:lstStyle/>
                  <a:p>
                    <a:pPr lvl="0">
                      <a:buClrTx/>
                      <a:defRPr/>
                    </a:pPr>
                    <a:r>
                      <a:rPr kumimoji="1" lang="en-US" altLang="ko-KR" sz="700" kern="1200" dirty="0">
                        <a:solidFill>
                          <a:srgbClr val="464646"/>
                        </a:solidFill>
                        <a:latin typeface="맑은 고딕"/>
                        <a:ea typeface="맑은 고딕" panose="020B0503020000020004" pitchFamily="50" charset="-127"/>
                      </a:rPr>
                      <a:t>02-1234-5678</a:t>
                    </a:r>
                    <a:endPara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endParaRPr>
                  </a:p>
                </p:txBody>
              </p:sp>
            </p:grpSp>
            <p:sp>
              <p:nvSpPr>
                <p:cNvPr id="624" name="직사각형 623">
                  <a:extLst>
                    <a:ext uri="{FF2B5EF4-FFF2-40B4-BE49-F238E27FC236}">
                      <a16:creationId xmlns:a16="http://schemas.microsoft.com/office/drawing/2014/main" id="{6FC86CBF-5CAC-4739-ADB2-BC1C4A36F2FC}"/>
                    </a:ext>
                  </a:extLst>
                </p:cNvPr>
                <p:cNvSpPr/>
                <p:nvPr/>
              </p:nvSpPr>
              <p:spPr>
                <a:xfrm>
                  <a:off x="4859750" y="2717990"/>
                  <a:ext cx="92044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abcde@lgcns.com</a:t>
                  </a:r>
                </a:p>
              </p:txBody>
            </p:sp>
          </p:grpSp>
          <p:cxnSp>
            <p:nvCxnSpPr>
              <p:cNvPr id="621" name="Line">
                <a:extLst>
                  <a:ext uri="{FF2B5EF4-FFF2-40B4-BE49-F238E27FC236}">
                    <a16:creationId xmlns:a16="http://schemas.microsoft.com/office/drawing/2014/main" id="{C510353F-0DDE-45A7-AFBB-F8B1F46B3B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257731" y="3799903"/>
                <a:ext cx="0" cy="54755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B570B3F-84DA-446B-AF22-66509D8A7854}"/>
              </a:ext>
            </a:extLst>
          </p:cNvPr>
          <p:cNvGrpSpPr/>
          <p:nvPr/>
        </p:nvGrpSpPr>
        <p:grpSpPr>
          <a:xfrm>
            <a:off x="2741378" y="4623547"/>
            <a:ext cx="2802599" cy="615923"/>
            <a:chOff x="2741378" y="4433766"/>
            <a:chExt cx="2802599" cy="615923"/>
          </a:xfrm>
        </p:grpSpPr>
        <p:grpSp>
          <p:nvGrpSpPr>
            <p:cNvPr id="594" name="그룹 593">
              <a:extLst>
                <a:ext uri="{FF2B5EF4-FFF2-40B4-BE49-F238E27FC236}">
                  <a16:creationId xmlns:a16="http://schemas.microsoft.com/office/drawing/2014/main" id="{91927367-C0C7-447F-8E4E-07736C6F5218}"/>
                </a:ext>
              </a:extLst>
            </p:cNvPr>
            <p:cNvGrpSpPr/>
            <p:nvPr/>
          </p:nvGrpSpPr>
          <p:grpSpPr>
            <a:xfrm>
              <a:off x="2825701" y="4534523"/>
              <a:ext cx="800962" cy="414410"/>
              <a:chOff x="3421315" y="2327465"/>
              <a:chExt cx="962430" cy="516391"/>
            </a:xfrm>
          </p:grpSpPr>
          <p:grpSp>
            <p:nvGrpSpPr>
              <p:cNvPr id="609" name="그룹 608">
                <a:extLst>
                  <a:ext uri="{FF2B5EF4-FFF2-40B4-BE49-F238E27FC236}">
                    <a16:creationId xmlns:a16="http://schemas.microsoft.com/office/drawing/2014/main" id="{FFCAB1B5-F6C9-4145-B799-1767A788B4E9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611" name="Profile Picture">
                  <a:extLst>
                    <a:ext uri="{FF2B5EF4-FFF2-40B4-BE49-F238E27FC236}">
                      <a16:creationId xmlns:a16="http://schemas.microsoft.com/office/drawing/2014/main" id="{EEF5B628-3F14-4714-BB71-7DA8243F2E7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614" name="Background">
                    <a:extLst>
                      <a:ext uri="{FF2B5EF4-FFF2-40B4-BE49-F238E27FC236}">
                        <a16:creationId xmlns:a16="http://schemas.microsoft.com/office/drawing/2014/main" id="{9429A829-6A2C-4F40-B7C4-EFF0AC99AC2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15" name="Profile Icon">
                    <a:extLst>
                      <a:ext uri="{FF2B5EF4-FFF2-40B4-BE49-F238E27FC236}">
                        <a16:creationId xmlns:a16="http://schemas.microsoft.com/office/drawing/2014/main" id="{0C9B2C8D-E0F6-4F0B-A8E2-6DC52EB3790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12" name="타원 611">
                  <a:extLst>
                    <a:ext uri="{FF2B5EF4-FFF2-40B4-BE49-F238E27FC236}">
                      <a16:creationId xmlns:a16="http://schemas.microsoft.com/office/drawing/2014/main" id="{5E707E5D-A3F2-4F4E-A465-4AC4EB527D50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613" name="그래픽 612" descr="스마트폰">
                  <a:extLst>
                    <a:ext uri="{FF2B5EF4-FFF2-40B4-BE49-F238E27FC236}">
                      <a16:creationId xmlns:a16="http://schemas.microsoft.com/office/drawing/2014/main" id="{E2A3444A-BC7A-4402-BFCB-EE4262E800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610" name="직사각형 609">
                <a:extLst>
                  <a:ext uri="{FF2B5EF4-FFF2-40B4-BE49-F238E27FC236}">
                    <a16:creationId xmlns:a16="http://schemas.microsoft.com/office/drawing/2014/main" id="{3DEE9EA0-037D-4A0C-A7F0-92B5D08503E9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95" name="사각형: 둥근 모서리 594">
              <a:extLst>
                <a:ext uri="{FF2B5EF4-FFF2-40B4-BE49-F238E27FC236}">
                  <a16:creationId xmlns:a16="http://schemas.microsoft.com/office/drawing/2014/main" id="{BB3AD33D-170A-45C1-A2D6-EE0BA7EDE296}"/>
                </a:ext>
              </a:extLst>
            </p:cNvPr>
            <p:cNvSpPr/>
            <p:nvPr/>
          </p:nvSpPr>
          <p:spPr>
            <a:xfrm>
              <a:off x="2741378" y="4433766"/>
              <a:ext cx="2802599" cy="615923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596" name="Line">
              <a:extLst>
                <a:ext uri="{FF2B5EF4-FFF2-40B4-BE49-F238E27FC236}">
                  <a16:creationId xmlns:a16="http://schemas.microsoft.com/office/drawing/2014/main" id="{7CB0BF31-D47F-41E1-BF56-E90F1A415EB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0367" y="44679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7" name="그룹 596">
              <a:extLst>
                <a:ext uri="{FF2B5EF4-FFF2-40B4-BE49-F238E27FC236}">
                  <a16:creationId xmlns:a16="http://schemas.microsoft.com/office/drawing/2014/main" id="{9EFF3F26-3BC2-4265-BA8D-EA1A40B10428}"/>
                </a:ext>
              </a:extLst>
            </p:cNvPr>
            <p:cNvGrpSpPr/>
            <p:nvPr/>
          </p:nvGrpSpPr>
          <p:grpSpPr>
            <a:xfrm>
              <a:off x="5338034" y="4531068"/>
              <a:ext cx="125833" cy="423459"/>
              <a:chOff x="5866580" y="972428"/>
              <a:chExt cx="151200" cy="527667"/>
            </a:xfrm>
          </p:grpSpPr>
          <p:sp>
            <p:nvSpPr>
              <p:cNvPr id="607" name="타원 606">
                <a:extLst>
                  <a:ext uri="{FF2B5EF4-FFF2-40B4-BE49-F238E27FC236}">
                    <a16:creationId xmlns:a16="http://schemas.microsoft.com/office/drawing/2014/main" id="{C91A6973-1A3B-479B-B720-9C737BCBA37A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08" name="Star">
                <a:extLst>
                  <a:ext uri="{FF2B5EF4-FFF2-40B4-BE49-F238E27FC236}">
                    <a16:creationId xmlns:a16="http://schemas.microsoft.com/office/drawing/2014/main" id="{E0EFF413-1255-4086-9B00-FF258B25EBD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98" name="그룹 597">
              <a:extLst>
                <a:ext uri="{FF2B5EF4-FFF2-40B4-BE49-F238E27FC236}">
                  <a16:creationId xmlns:a16="http://schemas.microsoft.com/office/drawing/2014/main" id="{429A93F1-8247-4A90-A9F5-5304A281A997}"/>
                </a:ext>
              </a:extLst>
            </p:cNvPr>
            <p:cNvGrpSpPr/>
            <p:nvPr/>
          </p:nvGrpSpPr>
          <p:grpSpPr>
            <a:xfrm>
              <a:off x="3638119" y="4508576"/>
              <a:ext cx="1517879" cy="466304"/>
              <a:chOff x="4859750" y="2336990"/>
              <a:chExt cx="1823871" cy="581055"/>
            </a:xfrm>
          </p:grpSpPr>
          <p:grpSp>
            <p:nvGrpSpPr>
              <p:cNvPr id="600" name="그룹 599">
                <a:extLst>
                  <a:ext uri="{FF2B5EF4-FFF2-40B4-BE49-F238E27FC236}">
                    <a16:creationId xmlns:a16="http://schemas.microsoft.com/office/drawing/2014/main" id="{0A6DA61B-E79B-464F-A74A-3B3E6B840A05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605" name="직사각형 604">
                  <a:extLst>
                    <a:ext uri="{FF2B5EF4-FFF2-40B4-BE49-F238E27FC236}">
                      <a16:creationId xmlns:a16="http://schemas.microsoft.com/office/drawing/2014/main" id="{92AADF09-84BC-41C6-A821-FAFFB5ABEEDC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606" name="직사각형 605">
                  <a:extLst>
                    <a:ext uri="{FF2B5EF4-FFF2-40B4-BE49-F238E27FC236}">
                      <a16:creationId xmlns:a16="http://schemas.microsoft.com/office/drawing/2014/main" id="{B3AF057A-366C-4282-8E11-867A4C0CBBD2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601" name="그룹 600">
                <a:extLst>
                  <a:ext uri="{FF2B5EF4-FFF2-40B4-BE49-F238E27FC236}">
                    <a16:creationId xmlns:a16="http://schemas.microsoft.com/office/drawing/2014/main" id="{516ECC5D-38A2-4EE1-9B8C-E2DE097F23D2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603" name="직사각형 602">
                  <a:extLst>
                    <a:ext uri="{FF2B5EF4-FFF2-40B4-BE49-F238E27FC236}">
                      <a16:creationId xmlns:a16="http://schemas.microsoft.com/office/drawing/2014/main" id="{A7C230B0-E659-46BC-807A-E5EE97029B68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604" name="직사각형 603">
                  <a:extLst>
                    <a:ext uri="{FF2B5EF4-FFF2-40B4-BE49-F238E27FC236}">
                      <a16:creationId xmlns:a16="http://schemas.microsoft.com/office/drawing/2014/main" id="{86CAAA03-323E-49B8-8D43-3F36367109B3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602" name="직사각형 601">
                <a:extLst>
                  <a:ext uri="{FF2B5EF4-FFF2-40B4-BE49-F238E27FC236}">
                    <a16:creationId xmlns:a16="http://schemas.microsoft.com/office/drawing/2014/main" id="{17E70EB7-9C69-4B6E-A3CF-E499F87E5728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599" name="Line">
              <a:extLst>
                <a:ext uri="{FF2B5EF4-FFF2-40B4-BE49-F238E27FC236}">
                  <a16:creationId xmlns:a16="http://schemas.microsoft.com/office/drawing/2014/main" id="{E8A7DEEF-026A-45C3-9841-8DDDA36A285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7731" y="4467953"/>
              <a:ext cx="0" cy="54755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5" name="타원 534">
            <a:extLst>
              <a:ext uri="{FF2B5EF4-FFF2-40B4-BE49-F238E27FC236}">
                <a16:creationId xmlns:a16="http://schemas.microsoft.com/office/drawing/2014/main" id="{A7CC9344-BAD0-4D39-852C-7921054ACB30}"/>
              </a:ext>
            </a:extLst>
          </p:cNvPr>
          <p:cNvSpPr/>
          <p:nvPr/>
        </p:nvSpPr>
        <p:spPr>
          <a:xfrm>
            <a:off x="5341030" y="1552037"/>
            <a:ext cx="119841" cy="115562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37" name="직사각형 536">
            <a:extLst>
              <a:ext uri="{FF2B5EF4-FFF2-40B4-BE49-F238E27FC236}">
                <a16:creationId xmlns:a16="http://schemas.microsoft.com/office/drawing/2014/main" id="{CA3C90EB-6A5E-49BA-B2BF-AD1ECE2B4481}"/>
              </a:ext>
            </a:extLst>
          </p:cNvPr>
          <p:cNvSpPr/>
          <p:nvPr/>
        </p:nvSpPr>
        <p:spPr>
          <a:xfrm>
            <a:off x="5625695" y="1454074"/>
            <a:ext cx="1904123" cy="3862218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38" name="직사각형 537">
            <a:extLst>
              <a:ext uri="{FF2B5EF4-FFF2-40B4-BE49-F238E27FC236}">
                <a16:creationId xmlns:a16="http://schemas.microsoft.com/office/drawing/2014/main" id="{B02DB02E-45A9-4EA4-AD38-072C7C2A0A5F}"/>
              </a:ext>
            </a:extLst>
          </p:cNvPr>
          <p:cNvSpPr/>
          <p:nvPr/>
        </p:nvSpPr>
        <p:spPr>
          <a:xfrm>
            <a:off x="5610928" y="1502096"/>
            <a:ext cx="907724" cy="21544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8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선택한 인원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8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728A3EB9-F7EA-4F50-A0C9-0CC5C4C4AFFA}"/>
              </a:ext>
            </a:extLst>
          </p:cNvPr>
          <p:cNvGrpSpPr/>
          <p:nvPr/>
        </p:nvGrpSpPr>
        <p:grpSpPr>
          <a:xfrm>
            <a:off x="5677151" y="1748198"/>
            <a:ext cx="1801210" cy="221338"/>
            <a:chOff x="6802258" y="2037767"/>
            <a:chExt cx="2164320" cy="275806"/>
          </a:xfrm>
        </p:grpSpPr>
        <p:grpSp>
          <p:nvGrpSpPr>
            <p:cNvPr id="585" name="그룹 584">
              <a:extLst>
                <a:ext uri="{FF2B5EF4-FFF2-40B4-BE49-F238E27FC236}">
                  <a16:creationId xmlns:a16="http://schemas.microsoft.com/office/drawing/2014/main" id="{FE0FC72A-4970-4502-8BB1-589BDE508AFB}"/>
                </a:ext>
              </a:extLst>
            </p:cNvPr>
            <p:cNvGrpSpPr/>
            <p:nvPr/>
          </p:nvGrpSpPr>
          <p:grpSpPr>
            <a:xfrm>
              <a:off x="6802258" y="2037768"/>
              <a:ext cx="665474" cy="275805"/>
              <a:chOff x="9330957" y="3206444"/>
              <a:chExt cx="665474" cy="275805"/>
            </a:xfrm>
          </p:grpSpPr>
          <p:sp>
            <p:nvSpPr>
              <p:cNvPr id="592" name="Title Bar">
                <a:extLst>
                  <a:ext uri="{FF2B5EF4-FFF2-40B4-BE49-F238E27FC236}">
                    <a16:creationId xmlns:a16="http://schemas.microsoft.com/office/drawing/2014/main" id="{A4DDC6D4-9311-44F6-B455-F4B7C285A0AC}"/>
                  </a:ext>
                </a:extLst>
              </p:cNvPr>
              <p:cNvSpPr/>
              <p:nvPr/>
            </p:nvSpPr>
            <p:spPr>
              <a:xfrm>
                <a:off x="9330957" y="3206444"/>
                <a:ext cx="665474" cy="275805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3" name="Close Button">
                <a:extLst>
                  <a:ext uri="{FF2B5EF4-FFF2-40B4-BE49-F238E27FC236}">
                    <a16:creationId xmlns:a16="http://schemas.microsoft.com/office/drawing/2014/main" id="{4F76029A-3F15-4A2E-880B-3E2D7FF6A8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6" name="그룹 585">
              <a:extLst>
                <a:ext uri="{FF2B5EF4-FFF2-40B4-BE49-F238E27FC236}">
                  <a16:creationId xmlns:a16="http://schemas.microsoft.com/office/drawing/2014/main" id="{ECA46A55-6037-4C5F-9CE9-DE99D5B69A46}"/>
                </a:ext>
              </a:extLst>
            </p:cNvPr>
            <p:cNvGrpSpPr/>
            <p:nvPr/>
          </p:nvGrpSpPr>
          <p:grpSpPr>
            <a:xfrm>
              <a:off x="7551681" y="2037768"/>
              <a:ext cx="665474" cy="275805"/>
              <a:chOff x="9330957" y="3206444"/>
              <a:chExt cx="665474" cy="275805"/>
            </a:xfrm>
          </p:grpSpPr>
          <p:sp>
            <p:nvSpPr>
              <p:cNvPr id="590" name="Title Bar">
                <a:extLst>
                  <a:ext uri="{FF2B5EF4-FFF2-40B4-BE49-F238E27FC236}">
                    <a16:creationId xmlns:a16="http://schemas.microsoft.com/office/drawing/2014/main" id="{D8071C1E-8989-4165-BA2B-59B57104FF6F}"/>
                  </a:ext>
                </a:extLst>
              </p:cNvPr>
              <p:cNvSpPr/>
              <p:nvPr/>
            </p:nvSpPr>
            <p:spPr>
              <a:xfrm>
                <a:off x="9330957" y="3206444"/>
                <a:ext cx="665474" cy="275805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1" name="Close Button">
                <a:extLst>
                  <a:ext uri="{FF2B5EF4-FFF2-40B4-BE49-F238E27FC236}">
                    <a16:creationId xmlns:a16="http://schemas.microsoft.com/office/drawing/2014/main" id="{C3480F57-F5D3-4A08-9696-8D6DFDB0C3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87" name="그룹 586">
              <a:extLst>
                <a:ext uri="{FF2B5EF4-FFF2-40B4-BE49-F238E27FC236}">
                  <a16:creationId xmlns:a16="http://schemas.microsoft.com/office/drawing/2014/main" id="{1A364F07-2D82-439B-8BC2-5F7A9408B23C}"/>
                </a:ext>
              </a:extLst>
            </p:cNvPr>
            <p:cNvGrpSpPr/>
            <p:nvPr/>
          </p:nvGrpSpPr>
          <p:grpSpPr>
            <a:xfrm>
              <a:off x="8301104" y="2037767"/>
              <a:ext cx="665474" cy="275805"/>
              <a:chOff x="9330957" y="3206443"/>
              <a:chExt cx="665474" cy="275805"/>
            </a:xfrm>
          </p:grpSpPr>
          <p:sp>
            <p:nvSpPr>
              <p:cNvPr id="588" name="Title Bar">
                <a:extLst>
                  <a:ext uri="{FF2B5EF4-FFF2-40B4-BE49-F238E27FC236}">
                    <a16:creationId xmlns:a16="http://schemas.microsoft.com/office/drawing/2014/main" id="{76B60546-76A6-42A1-90C3-F176F84AF68C}"/>
                  </a:ext>
                </a:extLst>
              </p:cNvPr>
              <p:cNvSpPr/>
              <p:nvPr/>
            </p:nvSpPr>
            <p:spPr>
              <a:xfrm>
                <a:off x="9330957" y="3206443"/>
                <a:ext cx="665474" cy="275805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7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7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89" name="Close Button">
                <a:extLst>
                  <a:ext uri="{FF2B5EF4-FFF2-40B4-BE49-F238E27FC236}">
                    <a16:creationId xmlns:a16="http://schemas.microsoft.com/office/drawing/2014/main" id="{F9E41ED0-86D8-41B2-9F59-219B4FE316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40" name="Flyout">
            <a:extLst>
              <a:ext uri="{FF2B5EF4-FFF2-40B4-BE49-F238E27FC236}">
                <a16:creationId xmlns:a16="http://schemas.microsoft.com/office/drawing/2014/main" id="{6BB0F3A8-5D98-4823-94BF-8EDB1E369E26}"/>
              </a:ext>
            </a:extLst>
          </p:cNvPr>
          <p:cNvSpPr/>
          <p:nvPr/>
        </p:nvSpPr>
        <p:spPr>
          <a:xfrm>
            <a:off x="5672351" y="5093267"/>
            <a:ext cx="1810809" cy="187924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추가</a:t>
            </a:r>
            <a:endParaRPr lang="en-US" altLang="ko-KR" sz="800" b="1" noProof="1">
              <a:solidFill>
                <a:srgbClr val="1F1F1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DE2F5208-0091-4881-8A25-C952B7048E87}"/>
              </a:ext>
            </a:extLst>
          </p:cNvPr>
          <p:cNvGrpSpPr/>
          <p:nvPr/>
        </p:nvGrpSpPr>
        <p:grpSpPr>
          <a:xfrm>
            <a:off x="5672351" y="4871737"/>
            <a:ext cx="1810809" cy="187924"/>
            <a:chOff x="5413700" y="5671657"/>
            <a:chExt cx="3600601" cy="234170"/>
          </a:xfrm>
        </p:grpSpPr>
        <p:sp>
          <p:nvSpPr>
            <p:cNvPr id="581" name="Flyout">
              <a:extLst>
                <a:ext uri="{FF2B5EF4-FFF2-40B4-BE49-F238E27FC236}">
                  <a16:creationId xmlns:a16="http://schemas.microsoft.com/office/drawing/2014/main" id="{AAECD0E5-8932-4F98-9BDC-310839727473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2" name="Flyout">
              <a:extLst>
                <a:ext uri="{FF2B5EF4-FFF2-40B4-BE49-F238E27FC236}">
                  <a16:creationId xmlns:a16="http://schemas.microsoft.com/office/drawing/2014/main" id="{C2DD57CC-A2EB-4766-8A02-4AD8FD5F9DC0}"/>
                </a:ext>
              </a:extLst>
            </p:cNvPr>
            <p:cNvSpPr/>
            <p:nvPr/>
          </p:nvSpPr>
          <p:spPr>
            <a:xfrm>
              <a:off x="63230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3" name="Flyout">
              <a:extLst>
                <a:ext uri="{FF2B5EF4-FFF2-40B4-BE49-F238E27FC236}">
                  <a16:creationId xmlns:a16="http://schemas.microsoft.com/office/drawing/2014/main" id="{8A0D9FA3-A419-4DFE-B37C-429738F25E89}"/>
                </a:ext>
              </a:extLst>
            </p:cNvPr>
            <p:cNvSpPr/>
            <p:nvPr/>
          </p:nvSpPr>
          <p:spPr>
            <a:xfrm>
              <a:off x="72331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4" name="Flyout">
              <a:extLst>
                <a:ext uri="{FF2B5EF4-FFF2-40B4-BE49-F238E27FC236}">
                  <a16:creationId xmlns:a16="http://schemas.microsoft.com/office/drawing/2014/main" id="{676D5A88-8E05-4F10-9D1B-699A6FD7AB27}"/>
                </a:ext>
              </a:extLst>
            </p:cNvPr>
            <p:cNvSpPr/>
            <p:nvPr/>
          </p:nvSpPr>
          <p:spPr>
            <a:xfrm>
              <a:off x="8143101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4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4883669-350F-4C20-A05C-A07034390848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500"/>
            <a:ext cx="7401593" cy="30854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43" name="그룹 542">
            <a:extLst>
              <a:ext uri="{FF2B5EF4-FFF2-40B4-BE49-F238E27FC236}">
                <a16:creationId xmlns:a16="http://schemas.microsoft.com/office/drawing/2014/main" id="{F3E4CE0A-5C00-4E66-AFD8-77CB82D0FBE8}"/>
              </a:ext>
            </a:extLst>
          </p:cNvPr>
          <p:cNvGrpSpPr/>
          <p:nvPr/>
        </p:nvGrpSpPr>
        <p:grpSpPr>
          <a:xfrm>
            <a:off x="6941398" y="683821"/>
            <a:ext cx="467747" cy="83903"/>
            <a:chOff x="6022613" y="642210"/>
            <a:chExt cx="427038" cy="79437"/>
          </a:xfrm>
        </p:grpSpPr>
        <p:sp>
          <p:nvSpPr>
            <p:cNvPr id="578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DDD53F01-7A34-45A4-A226-8B400D7270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79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B7006FF-DD06-42F7-A966-4B3DD7DB1B3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80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32C0C2D-3582-45D8-97FD-27D363DC42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53" name="그래픽 552" descr="사용자">
            <a:extLst>
              <a:ext uri="{FF2B5EF4-FFF2-40B4-BE49-F238E27FC236}">
                <a16:creationId xmlns:a16="http://schemas.microsoft.com/office/drawing/2014/main" id="{57911E92-68D1-4D93-A7DD-88DCBC3EFC51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528276" y="628344"/>
            <a:ext cx="209722" cy="202233"/>
          </a:xfrm>
          <a:prstGeom prst="rect">
            <a:avLst/>
          </a:prstGeom>
        </p:spPr>
      </p:pic>
      <p:sp>
        <p:nvSpPr>
          <p:cNvPr id="555" name="타원 554">
            <a:extLst>
              <a:ext uri="{FF2B5EF4-FFF2-40B4-BE49-F238E27FC236}">
                <a16:creationId xmlns:a16="http://schemas.microsoft.com/office/drawing/2014/main" id="{48158291-E4A3-4874-AB25-2CBAF07086AB}"/>
              </a:ext>
            </a:extLst>
          </p:cNvPr>
          <p:cNvSpPr/>
          <p:nvPr/>
        </p:nvSpPr>
        <p:spPr>
          <a:xfrm>
            <a:off x="6672753" y="733009"/>
            <a:ext cx="84554" cy="81535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56" name="그룹 555">
            <a:extLst>
              <a:ext uri="{FF2B5EF4-FFF2-40B4-BE49-F238E27FC236}">
                <a16:creationId xmlns:a16="http://schemas.microsoft.com/office/drawing/2014/main" id="{BC0A104B-BBCD-4806-A58D-24A8E0E636F1}"/>
              </a:ext>
            </a:extLst>
          </p:cNvPr>
          <p:cNvGrpSpPr/>
          <p:nvPr/>
        </p:nvGrpSpPr>
        <p:grpSpPr>
          <a:xfrm>
            <a:off x="212648" y="617013"/>
            <a:ext cx="2163536" cy="217520"/>
            <a:chOff x="229668" y="651840"/>
            <a:chExt cx="2599688" cy="271049"/>
          </a:xfrm>
        </p:grpSpPr>
        <p:sp>
          <p:nvSpPr>
            <p:cNvPr id="573" name="사각형: 둥근 모서리 572">
              <a:extLst>
                <a:ext uri="{FF2B5EF4-FFF2-40B4-BE49-F238E27FC236}">
                  <a16:creationId xmlns:a16="http://schemas.microsoft.com/office/drawing/2014/main" id="{1E8056AF-E290-4C05-B160-EFB8AF3B13AF}"/>
                </a:ext>
              </a:extLst>
            </p:cNvPr>
            <p:cNvSpPr/>
            <p:nvPr/>
          </p:nvSpPr>
          <p:spPr>
            <a:xfrm>
              <a:off x="427905" y="651840"/>
              <a:ext cx="2401451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74" name="Image">
              <a:extLst>
                <a:ext uri="{FF2B5EF4-FFF2-40B4-BE49-F238E27FC236}">
                  <a16:creationId xmlns:a16="http://schemas.microsoft.com/office/drawing/2014/main" id="{844E37FD-BD6D-4691-9639-527C8C66B88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75" name="Border">
                <a:extLst>
                  <a:ext uri="{FF2B5EF4-FFF2-40B4-BE49-F238E27FC236}">
                    <a16:creationId xmlns:a16="http://schemas.microsoft.com/office/drawing/2014/main" id="{B5339D7D-FC95-48A7-9A05-D228D70597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76" name="Line">
                <a:extLst>
                  <a:ext uri="{FF2B5EF4-FFF2-40B4-BE49-F238E27FC236}">
                    <a16:creationId xmlns:a16="http://schemas.microsoft.com/office/drawing/2014/main" id="{FC27A1E9-090D-4AB8-A4FC-6649F6944980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7" name="Line">
                <a:extLst>
                  <a:ext uri="{FF2B5EF4-FFF2-40B4-BE49-F238E27FC236}">
                    <a16:creationId xmlns:a16="http://schemas.microsoft.com/office/drawing/2014/main" id="{69773B9B-8B2F-404A-BB77-8B50E2C2C8C5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557" name="그림 556">
            <a:extLst>
              <a:ext uri="{FF2B5EF4-FFF2-40B4-BE49-F238E27FC236}">
                <a16:creationId xmlns:a16="http://schemas.microsoft.com/office/drawing/2014/main" id="{8A148E52-2BE4-4A20-872E-6348A4DDCC3B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4"/>
              </a:ext>
            </a:extLst>
          </a:blip>
          <a:stretch>
            <a:fillRect/>
          </a:stretch>
        </p:blipFill>
        <p:spPr>
          <a:xfrm>
            <a:off x="6317970" y="660934"/>
            <a:ext cx="149801" cy="144000"/>
          </a:xfrm>
          <a:prstGeom prst="rect">
            <a:avLst/>
          </a:prstGeom>
          <a:ln>
            <a:noFill/>
          </a:ln>
        </p:spPr>
      </p:pic>
      <p:grpSp>
        <p:nvGrpSpPr>
          <p:cNvPr id="558" name="그룹 557">
            <a:extLst>
              <a:ext uri="{FF2B5EF4-FFF2-40B4-BE49-F238E27FC236}">
                <a16:creationId xmlns:a16="http://schemas.microsoft.com/office/drawing/2014/main" id="{48500A06-8672-4AD5-9B5D-A8DDADD3A544}"/>
              </a:ext>
            </a:extLst>
          </p:cNvPr>
          <p:cNvGrpSpPr/>
          <p:nvPr/>
        </p:nvGrpSpPr>
        <p:grpSpPr>
          <a:xfrm>
            <a:off x="153615" y="964648"/>
            <a:ext cx="309589" cy="1955576"/>
            <a:chOff x="158734" y="1061396"/>
            <a:chExt cx="372000" cy="2436818"/>
          </a:xfrm>
        </p:grpSpPr>
        <p:pic>
          <p:nvPicPr>
            <p:cNvPr id="565" name="그래픽 564" descr="웹 캠">
              <a:extLst>
                <a:ext uri="{FF2B5EF4-FFF2-40B4-BE49-F238E27FC236}">
                  <a16:creationId xmlns:a16="http://schemas.microsoft.com/office/drawing/2014/main" id="{4305695B-6358-4659-A2E3-0D412A9F6CD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89857" y="2337635"/>
              <a:ext cx="309754" cy="309754"/>
            </a:xfrm>
            <a:prstGeom prst="rect">
              <a:avLst/>
            </a:prstGeom>
          </p:spPr>
        </p:pic>
        <p:pic>
          <p:nvPicPr>
            <p:cNvPr id="566" name="그래픽 565" descr="채팅">
              <a:extLst>
                <a:ext uri="{FF2B5EF4-FFF2-40B4-BE49-F238E27FC236}">
                  <a16:creationId xmlns:a16="http://schemas.microsoft.com/office/drawing/2014/main" id="{CF881424-D1B0-44E0-82D9-764BD88BB9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95288" y="1486809"/>
              <a:ext cx="298892" cy="298892"/>
            </a:xfrm>
            <a:prstGeom prst="rect">
              <a:avLst/>
            </a:prstGeom>
          </p:spPr>
        </p:pic>
        <p:pic>
          <p:nvPicPr>
            <p:cNvPr id="567" name="그래픽 566" descr="보내기">
              <a:extLst>
                <a:ext uri="{FF2B5EF4-FFF2-40B4-BE49-F238E27FC236}">
                  <a16:creationId xmlns:a16="http://schemas.microsoft.com/office/drawing/2014/main" id="{A1AA20BC-8332-4EDE-A433-D20F1A528B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95288" y="2773910"/>
              <a:ext cx="298892" cy="298892"/>
            </a:xfrm>
            <a:prstGeom prst="rect">
              <a:avLst/>
            </a:prstGeom>
          </p:spPr>
        </p:pic>
        <p:pic>
          <p:nvPicPr>
            <p:cNvPr id="568" name="그래픽 567" descr="사용자">
              <a:extLst>
                <a:ext uri="{FF2B5EF4-FFF2-40B4-BE49-F238E27FC236}">
                  <a16:creationId xmlns:a16="http://schemas.microsoft.com/office/drawing/2014/main" id="{4BB48263-2951-4845-9BB2-3788C235FDF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569" name="그래픽 568" descr="스피커 폰">
              <a:extLst>
                <a:ext uri="{FF2B5EF4-FFF2-40B4-BE49-F238E27FC236}">
                  <a16:creationId xmlns:a16="http://schemas.microsoft.com/office/drawing/2014/main" id="{A3C63656-AC2B-4617-9B7B-8FCBCDD2BBDF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95288" y="3199322"/>
              <a:ext cx="298892" cy="298892"/>
            </a:xfrm>
            <a:prstGeom prst="rect">
              <a:avLst/>
            </a:prstGeom>
          </p:spPr>
        </p:pic>
        <p:pic>
          <p:nvPicPr>
            <p:cNvPr id="570" name="그래픽 569" descr="채팅">
              <a:extLst>
                <a:ext uri="{FF2B5EF4-FFF2-40B4-BE49-F238E27FC236}">
                  <a16:creationId xmlns:a16="http://schemas.microsoft.com/office/drawing/2014/main" id="{E47BF4D8-B9F5-4015-893A-7AF38DF179D6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  <p:sp>
          <p:nvSpPr>
            <p:cNvPr id="571" name="Oval">
              <a:extLst>
                <a:ext uri="{FF2B5EF4-FFF2-40B4-BE49-F238E27FC236}">
                  <a16:creationId xmlns:a16="http://schemas.microsoft.com/office/drawing/2014/main" id="{6725EAF1-820A-42ED-BF72-9BB0A7A4AD3E}"/>
                </a:ext>
              </a:extLst>
            </p:cNvPr>
            <p:cNvSpPr/>
            <p:nvPr/>
          </p:nvSpPr>
          <p:spPr>
            <a:xfrm>
              <a:off x="158734" y="1882742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72" name="그래픽 571" descr="계층 구조형">
              <a:extLst>
                <a:ext uri="{FF2B5EF4-FFF2-40B4-BE49-F238E27FC236}">
                  <a16:creationId xmlns:a16="http://schemas.microsoft.com/office/drawing/2014/main" id="{2152DB56-7EB4-4B0D-B294-56BAA18E8E87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195288" y="1903596"/>
              <a:ext cx="298892" cy="298892"/>
            </a:xfrm>
            <a:prstGeom prst="rect">
              <a:avLst/>
            </a:prstGeom>
          </p:spPr>
        </p:pic>
      </p:grpSp>
      <p:sp>
        <p:nvSpPr>
          <p:cNvPr id="559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6E7241B-8CDB-44B9-9A49-64F07DE798F6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3" y="571499"/>
            <a:ext cx="7401594" cy="4958745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6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3CC5FA1-EA30-4C18-9F1D-BECC44825AD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5316294"/>
            <a:ext cx="7401592" cy="21443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61" name="그룹 560">
            <a:extLst>
              <a:ext uri="{FF2B5EF4-FFF2-40B4-BE49-F238E27FC236}">
                <a16:creationId xmlns:a16="http://schemas.microsoft.com/office/drawing/2014/main" id="{4C6E2658-3A2F-46D1-A27B-A03799CF1855}"/>
              </a:ext>
            </a:extLst>
          </p:cNvPr>
          <p:cNvGrpSpPr/>
          <p:nvPr/>
        </p:nvGrpSpPr>
        <p:grpSpPr>
          <a:xfrm>
            <a:off x="5827860" y="5343238"/>
            <a:ext cx="1632121" cy="160547"/>
            <a:chOff x="4446290" y="3338871"/>
            <a:chExt cx="1961144" cy="200055"/>
          </a:xfrm>
        </p:grpSpPr>
        <p:sp>
          <p:nvSpPr>
            <p:cNvPr id="562" name="직사각형 561">
              <a:extLst>
                <a:ext uri="{FF2B5EF4-FFF2-40B4-BE49-F238E27FC236}">
                  <a16:creationId xmlns:a16="http://schemas.microsoft.com/office/drawing/2014/main" id="{CA2CE380-6907-4917-BC06-68B6BA32578C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3" name="직사각형 562">
              <a:extLst>
                <a:ext uri="{FF2B5EF4-FFF2-40B4-BE49-F238E27FC236}">
                  <a16:creationId xmlns:a16="http://schemas.microsoft.com/office/drawing/2014/main" id="{DDF5F223-809C-4F23-AEBB-AE862DC064B8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64" name="Download">
              <a:extLst>
                <a:ext uri="{FF2B5EF4-FFF2-40B4-BE49-F238E27FC236}">
                  <a16:creationId xmlns:a16="http://schemas.microsoft.com/office/drawing/2014/main" id="{45B23A5E-0A91-4F91-938A-FCE34A1C2F8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861" name="타원 860">
            <a:extLst>
              <a:ext uri="{FF2B5EF4-FFF2-40B4-BE49-F238E27FC236}">
                <a16:creationId xmlns:a16="http://schemas.microsoft.com/office/drawing/2014/main" id="{9DFA6525-98FD-4190-9B6E-8A5E13C800E2}"/>
              </a:ext>
            </a:extLst>
          </p:cNvPr>
          <p:cNvSpPr>
            <a:spLocks noChangeAspect="1"/>
          </p:cNvSpPr>
          <p:nvPr/>
        </p:nvSpPr>
        <p:spPr>
          <a:xfrm>
            <a:off x="2576647" y="147962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2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62" name="Accept">
            <a:extLst>
              <a:ext uri="{FF2B5EF4-FFF2-40B4-BE49-F238E27FC236}">
                <a16:creationId xmlns:a16="http://schemas.microsoft.com/office/drawing/2014/main" id="{E7F3BD54-025B-4C3B-ADB4-30ADE7C02A74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1883534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3" name="Accept">
            <a:extLst>
              <a:ext uri="{FF2B5EF4-FFF2-40B4-BE49-F238E27FC236}">
                <a16:creationId xmlns:a16="http://schemas.microsoft.com/office/drawing/2014/main" id="{11417B45-F098-45F6-9582-0174D23FA646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2604259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88" name="Accept">
            <a:extLst>
              <a:ext uri="{FF2B5EF4-FFF2-40B4-BE49-F238E27FC236}">
                <a16:creationId xmlns:a16="http://schemas.microsoft.com/office/drawing/2014/main" id="{DF930979-914C-486A-A81C-3FC206B1D5BB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3315459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89" name="Accept">
            <a:extLst>
              <a:ext uri="{FF2B5EF4-FFF2-40B4-BE49-F238E27FC236}">
                <a16:creationId xmlns:a16="http://schemas.microsoft.com/office/drawing/2014/main" id="{A96220D3-6D04-40BE-B0BE-F42A06F4A1EC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4029834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0" name="Accept">
            <a:extLst>
              <a:ext uri="{FF2B5EF4-FFF2-40B4-BE49-F238E27FC236}">
                <a16:creationId xmlns:a16="http://schemas.microsoft.com/office/drawing/2014/main" id="{AD23DFAF-7EF2-4F47-9F36-79DCB20F8916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4748972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1" name="Accept">
            <a:extLst>
              <a:ext uri="{FF2B5EF4-FFF2-40B4-BE49-F238E27FC236}">
                <a16:creationId xmlns:a16="http://schemas.microsoft.com/office/drawing/2014/main" id="{03BC6BFE-C023-44E2-B62A-E05B49F26167}"/>
              </a:ext>
            </a:extLst>
          </p:cNvPr>
          <p:cNvSpPr>
            <a:spLocks noChangeAspect="1"/>
          </p:cNvSpPr>
          <p:nvPr/>
        </p:nvSpPr>
        <p:spPr bwMode="auto">
          <a:xfrm>
            <a:off x="5362169" y="1585878"/>
            <a:ext cx="83372" cy="73992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92" name="타원 891">
            <a:extLst>
              <a:ext uri="{FF2B5EF4-FFF2-40B4-BE49-F238E27FC236}">
                <a16:creationId xmlns:a16="http://schemas.microsoft.com/office/drawing/2014/main" id="{7FA79AE4-20B0-4391-8CB8-480E3D4E2A60}"/>
              </a:ext>
            </a:extLst>
          </p:cNvPr>
          <p:cNvSpPr>
            <a:spLocks noChangeAspect="1"/>
          </p:cNvSpPr>
          <p:nvPr/>
        </p:nvSpPr>
        <p:spPr>
          <a:xfrm>
            <a:off x="402323" y="1066272"/>
            <a:ext cx="210438" cy="210438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1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3" name="타원 892">
            <a:extLst>
              <a:ext uri="{FF2B5EF4-FFF2-40B4-BE49-F238E27FC236}">
                <a16:creationId xmlns:a16="http://schemas.microsoft.com/office/drawing/2014/main" id="{6B7863AA-8DE5-488E-91CD-120FD089366C}"/>
              </a:ext>
            </a:extLst>
          </p:cNvPr>
          <p:cNvSpPr>
            <a:spLocks noChangeAspect="1"/>
          </p:cNvSpPr>
          <p:nvPr/>
        </p:nvSpPr>
        <p:spPr>
          <a:xfrm>
            <a:off x="4084234" y="113990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3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4" name="타원 893">
            <a:extLst>
              <a:ext uri="{FF2B5EF4-FFF2-40B4-BE49-F238E27FC236}">
                <a16:creationId xmlns:a16="http://schemas.microsoft.com/office/drawing/2014/main" id="{7CDE184A-58D2-4FD2-A2A5-621430E2DD79}"/>
              </a:ext>
            </a:extLst>
          </p:cNvPr>
          <p:cNvSpPr>
            <a:spLocks noChangeAspect="1"/>
          </p:cNvSpPr>
          <p:nvPr/>
        </p:nvSpPr>
        <p:spPr>
          <a:xfrm>
            <a:off x="3471237" y="148424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4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5" name="타원 894">
            <a:extLst>
              <a:ext uri="{FF2B5EF4-FFF2-40B4-BE49-F238E27FC236}">
                <a16:creationId xmlns:a16="http://schemas.microsoft.com/office/drawing/2014/main" id="{6689A3D0-DAB6-4C74-8F03-5D108FB69C7B}"/>
              </a:ext>
            </a:extLst>
          </p:cNvPr>
          <p:cNvSpPr>
            <a:spLocks noChangeAspect="1"/>
          </p:cNvSpPr>
          <p:nvPr/>
        </p:nvSpPr>
        <p:spPr>
          <a:xfrm>
            <a:off x="2576647" y="177292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5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6" name="타원 895">
            <a:extLst>
              <a:ext uri="{FF2B5EF4-FFF2-40B4-BE49-F238E27FC236}">
                <a16:creationId xmlns:a16="http://schemas.microsoft.com/office/drawing/2014/main" id="{70B54A8E-EB80-4FDA-B4F4-A13517D6B0B3}"/>
              </a:ext>
            </a:extLst>
          </p:cNvPr>
          <p:cNvSpPr>
            <a:spLocks noChangeAspect="1"/>
          </p:cNvSpPr>
          <p:nvPr/>
        </p:nvSpPr>
        <p:spPr>
          <a:xfrm>
            <a:off x="5608780" y="135851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6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897" name="타원 896">
            <a:extLst>
              <a:ext uri="{FF2B5EF4-FFF2-40B4-BE49-F238E27FC236}">
                <a16:creationId xmlns:a16="http://schemas.microsoft.com/office/drawing/2014/main" id="{1FBEDC39-50E4-4A01-821A-0C4ACC19AF0F}"/>
              </a:ext>
            </a:extLst>
          </p:cNvPr>
          <p:cNvSpPr>
            <a:spLocks noChangeAspect="1"/>
          </p:cNvSpPr>
          <p:nvPr/>
        </p:nvSpPr>
        <p:spPr>
          <a:xfrm>
            <a:off x="5608780" y="4714185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rPr>
              <a:t>7</a:t>
            </a:r>
            <a:endParaRPr kumimoji="0" lang="ko-KR" altLang="en-US" sz="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B45B85D2-4456-42E5-B48D-3C4076F17B9A}"/>
              </a:ext>
            </a:extLst>
          </p:cNvPr>
          <p:cNvSpPr/>
          <p:nvPr/>
        </p:nvSpPr>
        <p:spPr>
          <a:xfrm>
            <a:off x="5543977" y="65612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dirty="0"/>
              <a:t>Default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38920882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5EFA63B9-5CD7-4CAC-9454-96259246193C}"/>
              </a:ext>
            </a:extLst>
          </p:cNvPr>
          <p:cNvSpPr/>
          <p:nvPr/>
        </p:nvSpPr>
        <p:spPr>
          <a:xfrm>
            <a:off x="547578" y="977899"/>
            <a:ext cx="8474347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1" name="사각형: 둥근 모서리 210">
            <a:extLst>
              <a:ext uri="{FF2B5EF4-FFF2-40B4-BE49-F238E27FC236}">
                <a16:creationId xmlns:a16="http://schemas.microsoft.com/office/drawing/2014/main" id="{67F676D3-307F-433D-8C23-F715DB8287F5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95C87182-DBB2-40C8-809B-1691F884222F}"/>
              </a:ext>
            </a:extLst>
          </p:cNvPr>
          <p:cNvSpPr/>
          <p:nvPr/>
        </p:nvSpPr>
        <p:spPr>
          <a:xfrm>
            <a:off x="547579" y="1312208"/>
            <a:ext cx="2682509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13" name="그룹 212">
            <a:extLst>
              <a:ext uri="{FF2B5EF4-FFF2-40B4-BE49-F238E27FC236}">
                <a16:creationId xmlns:a16="http://schemas.microsoft.com/office/drawing/2014/main" id="{7F35E299-A354-4D19-96B0-94CE0E3111F5}"/>
              </a:ext>
            </a:extLst>
          </p:cNvPr>
          <p:cNvGrpSpPr/>
          <p:nvPr/>
        </p:nvGrpSpPr>
        <p:grpSpPr>
          <a:xfrm>
            <a:off x="6174642" y="1037508"/>
            <a:ext cx="2675006" cy="215444"/>
            <a:chOff x="4774467" y="1037508"/>
            <a:chExt cx="2675006" cy="215444"/>
          </a:xfrm>
        </p:grpSpPr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05708FF5-5CB5-4506-B941-17B803465CB4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215" name="Line">
              <a:extLst>
                <a:ext uri="{FF2B5EF4-FFF2-40B4-BE49-F238E27FC236}">
                  <a16:creationId xmlns:a16="http://schemas.microsoft.com/office/drawing/2014/main" id="{68E546C1-1091-45A7-9E0F-264C3C6D1019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2615055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07026057-8169-4C2D-9D3F-1CAF32A325FA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17" name="그룹 216">
              <a:extLst>
                <a:ext uri="{FF2B5EF4-FFF2-40B4-BE49-F238E27FC236}">
                  <a16:creationId xmlns:a16="http://schemas.microsoft.com/office/drawing/2014/main" id="{AEC48B98-FE2D-4745-BC53-A0089494128C}"/>
                </a:ext>
              </a:extLst>
            </p:cNvPr>
            <p:cNvGrpSpPr/>
            <p:nvPr/>
          </p:nvGrpSpPr>
          <p:grpSpPr>
            <a:xfrm>
              <a:off x="7082728" y="1044215"/>
              <a:ext cx="331104" cy="184666"/>
              <a:chOff x="7749203" y="2210423"/>
              <a:chExt cx="331104" cy="184666"/>
            </a:xfrm>
          </p:grpSpPr>
          <p:sp>
            <p:nvSpPr>
              <p:cNvPr id="218" name="Search Icon">
                <a:extLst>
                  <a:ext uri="{FF2B5EF4-FFF2-40B4-BE49-F238E27FC236}">
                    <a16:creationId xmlns:a16="http://schemas.microsoft.com/office/drawing/2014/main" id="{FE2D967C-12B7-47FA-8B74-7359106FC4F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969298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9" name="직사각형 218">
                <a:extLst>
                  <a:ext uri="{FF2B5EF4-FFF2-40B4-BE49-F238E27FC236}">
                    <a16:creationId xmlns:a16="http://schemas.microsoft.com/office/drawing/2014/main" id="{75A0FB50-A70A-410E-8544-592EFE55F38B}"/>
                  </a:ext>
                </a:extLst>
              </p:cNvPr>
              <p:cNvSpPr/>
              <p:nvPr/>
            </p:nvSpPr>
            <p:spPr>
              <a:xfrm>
                <a:off x="7749203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296273CF-65B1-4DC4-B2B9-245A5F35D2AE}"/>
              </a:ext>
            </a:extLst>
          </p:cNvPr>
          <p:cNvSpPr/>
          <p:nvPr/>
        </p:nvSpPr>
        <p:spPr>
          <a:xfrm>
            <a:off x="3268169" y="1295278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099152C2-3EFE-4F04-8543-D6EC8F13B0A9}"/>
              </a:ext>
            </a:extLst>
          </p:cNvPr>
          <p:cNvSpPr/>
          <p:nvPr/>
        </p:nvSpPr>
        <p:spPr>
          <a:xfrm flipV="1">
            <a:off x="3230072" y="1311250"/>
            <a:ext cx="5791850" cy="363004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451FABAD-CFB4-4BDF-B8CE-3605CC3EA633}"/>
              </a:ext>
            </a:extLst>
          </p:cNvPr>
          <p:cNvSpPr/>
          <p:nvPr/>
        </p:nvSpPr>
        <p:spPr>
          <a:xfrm>
            <a:off x="3213431" y="1375582"/>
            <a:ext cx="2037605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아키텍쳐솔루션팀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20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명</a:t>
            </a: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F3F92B88-DEB0-4232-839C-5A7707673EC8}"/>
              </a:ext>
            </a:extLst>
          </p:cNvPr>
          <p:cNvSpPr/>
          <p:nvPr/>
        </p:nvSpPr>
        <p:spPr>
          <a:xfrm>
            <a:off x="3230073" y="1671264"/>
            <a:ext cx="3507158" cy="4812660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82902638-EBC1-49A7-A6D4-5E9BE54689D9}"/>
              </a:ext>
            </a:extLst>
          </p:cNvPr>
          <p:cNvGrpSpPr/>
          <p:nvPr/>
        </p:nvGrpSpPr>
        <p:grpSpPr>
          <a:xfrm>
            <a:off x="4746705" y="1389766"/>
            <a:ext cx="4275217" cy="216197"/>
            <a:chOff x="3258082" y="1703406"/>
            <a:chExt cx="4275217" cy="216197"/>
          </a:xfrm>
        </p:grpSpPr>
        <p:cxnSp>
          <p:nvCxnSpPr>
            <p:cNvPr id="251" name="Line">
              <a:extLst>
                <a:ext uri="{FF2B5EF4-FFF2-40B4-BE49-F238E27FC236}">
                  <a16:creationId xmlns:a16="http://schemas.microsoft.com/office/drawing/2014/main" id="{8D2A6A6A-0E2F-4215-A0BA-4096E54D18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58082" y="1919603"/>
              <a:ext cx="4236412" cy="0"/>
            </a:xfrm>
            <a:prstGeom prst="line">
              <a:avLst/>
            </a:prstGeom>
            <a:ln w="9525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2" name="그룹 251">
              <a:extLst>
                <a:ext uri="{FF2B5EF4-FFF2-40B4-BE49-F238E27FC236}">
                  <a16:creationId xmlns:a16="http://schemas.microsoft.com/office/drawing/2014/main" id="{65BB8EED-2E93-46A4-99E0-5DAC401A43BE}"/>
                </a:ext>
              </a:extLst>
            </p:cNvPr>
            <p:cNvGrpSpPr/>
            <p:nvPr/>
          </p:nvGrpSpPr>
          <p:grpSpPr>
            <a:xfrm>
              <a:off x="3258082" y="1703406"/>
              <a:ext cx="4275217" cy="201600"/>
              <a:chOff x="3258082" y="1703406"/>
              <a:chExt cx="4275217" cy="201600"/>
            </a:xfrm>
          </p:grpSpPr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C0F6605C-D569-4643-ABD5-65E823417569}"/>
                  </a:ext>
                </a:extLst>
              </p:cNvPr>
              <p:cNvSpPr/>
              <p:nvPr/>
            </p:nvSpPr>
            <p:spPr>
              <a:xfrm>
                <a:off x="6772934" y="1704179"/>
                <a:ext cx="760365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직급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(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직책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)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404E5D39-6BAC-46E4-8AA0-BE047EA5DF76}"/>
                  </a:ext>
                </a:extLst>
              </p:cNvPr>
              <p:cNvSpPr/>
              <p:nvPr/>
            </p:nvSpPr>
            <p:spPr>
              <a:xfrm>
                <a:off x="3258082" y="1703406"/>
                <a:ext cx="648000" cy="20160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회사</a:t>
                </a:r>
                <a:r>
                  <a:rPr kumimoji="1" lang="en-US" altLang="ko-KR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▼ </a:t>
                </a: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75644F72-FA1B-46A9-8792-A645A734CCE1}"/>
                  </a:ext>
                </a:extLst>
              </p:cNvPr>
              <p:cNvSpPr/>
              <p:nvPr/>
            </p:nvSpPr>
            <p:spPr>
              <a:xfrm>
                <a:off x="4491080" y="1704179"/>
                <a:ext cx="607859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상태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lang="ko-KR" altLang="en-US" dirty="0"/>
              </a:p>
            </p:txBody>
          </p: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9E524548-165F-42D6-804D-23EFCDF8A600}"/>
                  </a:ext>
                </a:extLst>
              </p:cNvPr>
              <p:cNvSpPr/>
              <p:nvPr/>
            </p:nvSpPr>
            <p:spPr>
              <a:xfrm>
                <a:off x="5683937" y="1704179"/>
                <a:ext cx="504000" cy="20005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</a:t>
                </a:r>
                <a:r>
                  <a:rPr kumimoji="1" lang="en-US" altLang="ko-KR" sz="700" b="1" kern="1200" dirty="0">
                    <a:solidFill>
                      <a:prstClr val="white">
                        <a:lumMod val="75000"/>
                      </a:prst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700" b="1" kern="1200" dirty="0">
                    <a:solidFill>
                      <a:prstClr val="black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endParaRPr lang="ko-KR" altLang="en-US" sz="800" dirty="0"/>
              </a:p>
            </p:txBody>
          </p:sp>
        </p:grpSp>
      </p:grp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1EA407F9-E01B-4620-9BE6-06C6C8F9E948}"/>
              </a:ext>
            </a:extLst>
          </p:cNvPr>
          <p:cNvGrpSpPr/>
          <p:nvPr/>
        </p:nvGrpSpPr>
        <p:grpSpPr>
          <a:xfrm>
            <a:off x="4335325" y="1765306"/>
            <a:ext cx="507774" cy="200055"/>
            <a:chOff x="4329329" y="4411683"/>
            <a:chExt cx="507774" cy="200055"/>
          </a:xfrm>
        </p:grpSpPr>
        <p:sp>
          <p:nvSpPr>
            <p:cNvPr id="258" name="Sorting (Ascending)">
              <a:extLst>
                <a:ext uri="{FF2B5EF4-FFF2-40B4-BE49-F238E27FC236}">
                  <a16:creationId xmlns:a16="http://schemas.microsoft.com/office/drawing/2014/main" id="{FE939884-6FBB-4F7C-8510-C3F343D38A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59" name="직사각형 258">
              <a:extLst>
                <a:ext uri="{FF2B5EF4-FFF2-40B4-BE49-F238E27FC236}">
                  <a16:creationId xmlns:a16="http://schemas.microsoft.com/office/drawing/2014/main" id="{7175FDB1-F87D-48B0-9D57-3D3EA189D6BC}"/>
                </a:ext>
              </a:extLst>
            </p:cNvPr>
            <p:cNvSpPr/>
            <p:nvPr/>
          </p:nvSpPr>
          <p:spPr>
            <a:xfrm>
              <a:off x="4441103" y="4411683"/>
              <a:ext cx="396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endParaRPr lang="ko-KR" altLang="en-US" dirty="0"/>
            </a:p>
          </p:txBody>
        </p:sp>
      </p:grp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15838F91-40F7-4098-8363-0FCA350B7FD1}"/>
              </a:ext>
            </a:extLst>
          </p:cNvPr>
          <p:cNvGrpSpPr/>
          <p:nvPr/>
        </p:nvGrpSpPr>
        <p:grpSpPr>
          <a:xfrm>
            <a:off x="5704071" y="1765306"/>
            <a:ext cx="579774" cy="200055"/>
            <a:chOff x="4329329" y="4411683"/>
            <a:chExt cx="579774" cy="200055"/>
          </a:xfrm>
        </p:grpSpPr>
        <p:sp>
          <p:nvSpPr>
            <p:cNvPr id="261" name="Sorting (Ascending)">
              <a:extLst>
                <a:ext uri="{FF2B5EF4-FFF2-40B4-BE49-F238E27FC236}">
                  <a16:creationId xmlns:a16="http://schemas.microsoft.com/office/drawing/2014/main" id="{994A48DE-D530-45D1-A8CD-56852579E41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2" name="직사각형 261">
              <a:extLst>
                <a:ext uri="{FF2B5EF4-FFF2-40B4-BE49-F238E27FC236}">
                  <a16:creationId xmlns:a16="http://schemas.microsoft.com/office/drawing/2014/main" id="{CA79B619-15E5-4916-AAEA-4756D652F3AE}"/>
                </a:ext>
              </a:extLst>
            </p:cNvPr>
            <p:cNvSpPr/>
            <p:nvPr/>
          </p:nvSpPr>
          <p:spPr>
            <a:xfrm>
              <a:off x="4441103" y="4411683"/>
              <a:ext cx="468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  <a:endParaRPr lang="ko-KR" altLang="en-US" dirty="0"/>
            </a:p>
          </p:txBody>
        </p:sp>
      </p:grp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B6B30EB2-8409-4276-8DB4-8386165DC414}"/>
              </a:ext>
            </a:extLst>
          </p:cNvPr>
          <p:cNvGrpSpPr/>
          <p:nvPr/>
        </p:nvGrpSpPr>
        <p:grpSpPr>
          <a:xfrm>
            <a:off x="4983698" y="1765306"/>
            <a:ext cx="579774" cy="200055"/>
            <a:chOff x="4329329" y="4411683"/>
            <a:chExt cx="579774" cy="200055"/>
          </a:xfrm>
        </p:grpSpPr>
        <p:sp>
          <p:nvSpPr>
            <p:cNvPr id="264" name="Sorting (Ascending)">
              <a:extLst>
                <a:ext uri="{FF2B5EF4-FFF2-40B4-BE49-F238E27FC236}">
                  <a16:creationId xmlns:a16="http://schemas.microsoft.com/office/drawing/2014/main" id="{494E5C9A-C7DD-4003-99D6-8C47ACB9C4F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29329" y="4456148"/>
              <a:ext cx="165100" cy="111125"/>
            </a:xfrm>
            <a:custGeom>
              <a:avLst/>
              <a:gdLst>
                <a:gd name="T0" fmla="*/ 538 w 679"/>
                <a:gd name="T1" fmla="*/ 0 h 458"/>
                <a:gd name="T2" fmla="*/ 525 w 679"/>
                <a:gd name="T3" fmla="*/ 13 h 458"/>
                <a:gd name="T4" fmla="*/ 525 w 679"/>
                <a:gd name="T5" fmla="*/ 407 h 458"/>
                <a:gd name="T6" fmla="*/ 429 w 679"/>
                <a:gd name="T7" fmla="*/ 311 h 458"/>
                <a:gd name="T8" fmla="*/ 420 w 679"/>
                <a:gd name="T9" fmla="*/ 307 h 458"/>
                <a:gd name="T10" fmla="*/ 410 w 679"/>
                <a:gd name="T11" fmla="*/ 330 h 458"/>
                <a:gd name="T12" fmla="*/ 538 w 679"/>
                <a:gd name="T13" fmla="*/ 458 h 458"/>
                <a:gd name="T14" fmla="*/ 666 w 679"/>
                <a:gd name="T15" fmla="*/ 330 h 458"/>
                <a:gd name="T16" fmla="*/ 647 w 679"/>
                <a:gd name="T17" fmla="*/ 311 h 458"/>
                <a:gd name="T18" fmla="*/ 552 w 679"/>
                <a:gd name="T19" fmla="*/ 407 h 458"/>
                <a:gd name="T20" fmla="*/ 552 w 679"/>
                <a:gd name="T21" fmla="*/ 13 h 458"/>
                <a:gd name="T22" fmla="*/ 538 w 679"/>
                <a:gd name="T23" fmla="*/ 0 h 458"/>
                <a:gd name="T24" fmla="*/ 18 w 679"/>
                <a:gd name="T25" fmla="*/ 0 h 458"/>
                <a:gd name="T26" fmla="*/ 18 w 679"/>
                <a:gd name="T27" fmla="*/ 26 h 458"/>
                <a:gd name="T28" fmla="*/ 98 w 679"/>
                <a:gd name="T29" fmla="*/ 26 h 458"/>
                <a:gd name="T30" fmla="*/ 98 w 679"/>
                <a:gd name="T31" fmla="*/ 0 h 458"/>
                <a:gd name="T32" fmla="*/ 18 w 679"/>
                <a:gd name="T33" fmla="*/ 0 h 458"/>
                <a:gd name="T34" fmla="*/ 17 w 679"/>
                <a:gd name="T35" fmla="*/ 107 h 458"/>
                <a:gd name="T36" fmla="*/ 18 w 679"/>
                <a:gd name="T37" fmla="*/ 133 h 458"/>
                <a:gd name="T38" fmla="*/ 152 w 679"/>
                <a:gd name="T39" fmla="*/ 133 h 458"/>
                <a:gd name="T40" fmla="*/ 152 w 679"/>
                <a:gd name="T41" fmla="*/ 107 h 458"/>
                <a:gd name="T42" fmla="*/ 18 w 679"/>
                <a:gd name="T43" fmla="*/ 107 h 458"/>
                <a:gd name="T44" fmla="*/ 17 w 679"/>
                <a:gd name="T45" fmla="*/ 107 h 458"/>
                <a:gd name="T46" fmla="*/ 17 w 679"/>
                <a:gd name="T47" fmla="*/ 213 h 458"/>
                <a:gd name="T48" fmla="*/ 18 w 679"/>
                <a:gd name="T49" fmla="*/ 240 h 458"/>
                <a:gd name="T50" fmla="*/ 205 w 679"/>
                <a:gd name="T51" fmla="*/ 240 h 458"/>
                <a:gd name="T52" fmla="*/ 205 w 679"/>
                <a:gd name="T53" fmla="*/ 213 h 458"/>
                <a:gd name="T54" fmla="*/ 18 w 679"/>
                <a:gd name="T55" fmla="*/ 213 h 458"/>
                <a:gd name="T56" fmla="*/ 17 w 679"/>
                <a:gd name="T57" fmla="*/ 213 h 458"/>
                <a:gd name="T58" fmla="*/ 18 w 679"/>
                <a:gd name="T59" fmla="*/ 320 h 458"/>
                <a:gd name="T60" fmla="*/ 18 w 679"/>
                <a:gd name="T61" fmla="*/ 346 h 458"/>
                <a:gd name="T62" fmla="*/ 258 w 679"/>
                <a:gd name="T63" fmla="*/ 346 h 458"/>
                <a:gd name="T64" fmla="*/ 258 w 679"/>
                <a:gd name="T65" fmla="*/ 320 h 458"/>
                <a:gd name="T66" fmla="*/ 18 w 679"/>
                <a:gd name="T67" fmla="*/ 320 h 458"/>
                <a:gd name="T68" fmla="*/ 352 w 679"/>
                <a:gd name="T69" fmla="*/ 427 h 458"/>
                <a:gd name="T70" fmla="*/ 352 w 679"/>
                <a:gd name="T71" fmla="*/ 427 h 458"/>
                <a:gd name="T72" fmla="*/ 18 w 679"/>
                <a:gd name="T73" fmla="*/ 427 h 458"/>
                <a:gd name="T74" fmla="*/ 18 w 679"/>
                <a:gd name="T75" fmla="*/ 453 h 458"/>
                <a:gd name="T76" fmla="*/ 352 w 679"/>
                <a:gd name="T77" fmla="*/ 453 h 458"/>
                <a:gd name="T78" fmla="*/ 352 w 679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9" h="458">
                  <a:moveTo>
                    <a:pt x="538" y="0"/>
                  </a:moveTo>
                  <a:cubicBezTo>
                    <a:pt x="531" y="0"/>
                    <a:pt x="525" y="6"/>
                    <a:pt x="525" y="13"/>
                  </a:cubicBezTo>
                  <a:lnTo>
                    <a:pt x="525" y="407"/>
                  </a:lnTo>
                  <a:lnTo>
                    <a:pt x="429" y="311"/>
                  </a:lnTo>
                  <a:cubicBezTo>
                    <a:pt x="427" y="309"/>
                    <a:pt x="423" y="307"/>
                    <a:pt x="420" y="307"/>
                  </a:cubicBezTo>
                  <a:cubicBezTo>
                    <a:pt x="408" y="307"/>
                    <a:pt x="402" y="322"/>
                    <a:pt x="410" y="330"/>
                  </a:cubicBezTo>
                  <a:lnTo>
                    <a:pt x="538" y="458"/>
                  </a:lnTo>
                  <a:lnTo>
                    <a:pt x="666" y="330"/>
                  </a:lnTo>
                  <a:cubicBezTo>
                    <a:pt x="679" y="317"/>
                    <a:pt x="660" y="298"/>
                    <a:pt x="647" y="311"/>
                  </a:cubicBezTo>
                  <a:lnTo>
                    <a:pt x="552" y="407"/>
                  </a:lnTo>
                  <a:lnTo>
                    <a:pt x="552" y="13"/>
                  </a:lnTo>
                  <a:cubicBezTo>
                    <a:pt x="552" y="6"/>
                    <a:pt x="546" y="0"/>
                    <a:pt x="538" y="0"/>
                  </a:cubicBezTo>
                  <a:close/>
                  <a:moveTo>
                    <a:pt x="18" y="0"/>
                  </a:moveTo>
                  <a:cubicBezTo>
                    <a:pt x="1" y="0"/>
                    <a:pt x="1" y="26"/>
                    <a:pt x="18" y="26"/>
                  </a:cubicBezTo>
                  <a:lnTo>
                    <a:pt x="98" y="26"/>
                  </a:lnTo>
                  <a:cubicBezTo>
                    <a:pt x="116" y="26"/>
                    <a:pt x="116" y="0"/>
                    <a:pt x="98" y="0"/>
                  </a:cubicBezTo>
                  <a:lnTo>
                    <a:pt x="18" y="0"/>
                  </a:lnTo>
                  <a:close/>
                  <a:moveTo>
                    <a:pt x="17" y="107"/>
                  </a:moveTo>
                  <a:cubicBezTo>
                    <a:pt x="0" y="108"/>
                    <a:pt x="1" y="134"/>
                    <a:pt x="18" y="133"/>
                  </a:cubicBezTo>
                  <a:lnTo>
                    <a:pt x="152" y="133"/>
                  </a:lnTo>
                  <a:cubicBezTo>
                    <a:pt x="170" y="134"/>
                    <a:pt x="170" y="106"/>
                    <a:pt x="152" y="107"/>
                  </a:cubicBezTo>
                  <a:lnTo>
                    <a:pt x="18" y="107"/>
                  </a:lnTo>
                  <a:cubicBezTo>
                    <a:pt x="18" y="107"/>
                    <a:pt x="17" y="107"/>
                    <a:pt x="17" y="107"/>
                  </a:cubicBezTo>
                  <a:close/>
                  <a:moveTo>
                    <a:pt x="17" y="213"/>
                  </a:moveTo>
                  <a:cubicBezTo>
                    <a:pt x="0" y="214"/>
                    <a:pt x="1" y="240"/>
                    <a:pt x="18" y="240"/>
                  </a:cubicBezTo>
                  <a:lnTo>
                    <a:pt x="205" y="240"/>
                  </a:lnTo>
                  <a:cubicBezTo>
                    <a:pt x="223" y="240"/>
                    <a:pt x="223" y="213"/>
                    <a:pt x="205" y="213"/>
                  </a:cubicBezTo>
                  <a:lnTo>
                    <a:pt x="18" y="213"/>
                  </a:lnTo>
                  <a:cubicBezTo>
                    <a:pt x="18" y="213"/>
                    <a:pt x="17" y="213"/>
                    <a:pt x="17" y="213"/>
                  </a:cubicBezTo>
                  <a:close/>
                  <a:moveTo>
                    <a:pt x="18" y="320"/>
                  </a:moveTo>
                  <a:cubicBezTo>
                    <a:pt x="1" y="320"/>
                    <a:pt x="1" y="346"/>
                    <a:pt x="18" y="346"/>
                  </a:cubicBezTo>
                  <a:lnTo>
                    <a:pt x="258" y="346"/>
                  </a:lnTo>
                  <a:cubicBezTo>
                    <a:pt x="276" y="346"/>
                    <a:pt x="276" y="320"/>
                    <a:pt x="258" y="320"/>
                  </a:cubicBezTo>
                  <a:lnTo>
                    <a:pt x="18" y="320"/>
                  </a:lnTo>
                  <a:close/>
                  <a:moveTo>
                    <a:pt x="352" y="427"/>
                  </a:moveTo>
                  <a:cubicBezTo>
                    <a:pt x="352" y="427"/>
                    <a:pt x="352" y="427"/>
                    <a:pt x="352" y="427"/>
                  </a:cubicBezTo>
                  <a:lnTo>
                    <a:pt x="18" y="427"/>
                  </a:lnTo>
                  <a:cubicBezTo>
                    <a:pt x="0" y="426"/>
                    <a:pt x="0" y="454"/>
                    <a:pt x="18" y="453"/>
                  </a:cubicBezTo>
                  <a:lnTo>
                    <a:pt x="352" y="453"/>
                  </a:lnTo>
                  <a:cubicBezTo>
                    <a:pt x="369" y="453"/>
                    <a:pt x="370" y="427"/>
                    <a:pt x="352" y="42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65" name="직사각형 264">
              <a:extLst>
                <a:ext uri="{FF2B5EF4-FFF2-40B4-BE49-F238E27FC236}">
                  <a16:creationId xmlns:a16="http://schemas.microsoft.com/office/drawing/2014/main" id="{047844A6-AE56-4698-8DFA-201BC8602CA3}"/>
                </a:ext>
              </a:extLst>
            </p:cNvPr>
            <p:cNvSpPr/>
            <p:nvPr/>
          </p:nvSpPr>
          <p:spPr>
            <a:xfrm>
              <a:off x="4441103" y="4411683"/>
              <a:ext cx="468000" cy="20005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kumimoji="1" lang="ko-KR" altLang="en-US" sz="700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연락처</a:t>
              </a:r>
              <a:endParaRPr lang="ko-KR" altLang="en-US" dirty="0"/>
            </a:p>
          </p:txBody>
        </p:sp>
      </p:grpSp>
      <p:grpSp>
        <p:nvGrpSpPr>
          <p:cNvPr id="266" name="Scroll Indicator">
            <a:extLst>
              <a:ext uri="{FF2B5EF4-FFF2-40B4-BE49-F238E27FC236}">
                <a16:creationId xmlns:a16="http://schemas.microsoft.com/office/drawing/2014/main" id="{2283CAE3-78C2-41A4-A2C3-7B3597FCE5AE}"/>
              </a:ext>
            </a:extLst>
          </p:cNvPr>
          <p:cNvGrpSpPr/>
          <p:nvPr/>
        </p:nvGrpSpPr>
        <p:grpSpPr>
          <a:xfrm>
            <a:off x="3180246" y="1722851"/>
            <a:ext cx="25400" cy="4644000"/>
            <a:chOff x="892175" y="1261242"/>
            <a:chExt cx="25400" cy="3016250"/>
          </a:xfrm>
        </p:grpSpPr>
        <p:cxnSp>
          <p:nvCxnSpPr>
            <p:cNvPr id="267" name="Track">
              <a:extLst>
                <a:ext uri="{FF2B5EF4-FFF2-40B4-BE49-F238E27FC236}">
                  <a16:creationId xmlns:a16="http://schemas.microsoft.com/office/drawing/2014/main" id="{472E1FC9-50C0-480C-80DB-FB456A3A7B10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8" name="Thumb">
              <a:extLst>
                <a:ext uri="{FF2B5EF4-FFF2-40B4-BE49-F238E27FC236}">
                  <a16:creationId xmlns:a16="http://schemas.microsoft.com/office/drawing/2014/main" id="{C865074C-0936-460F-A90D-DD39D74417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47" name="Scroll Indicator">
            <a:extLst>
              <a:ext uri="{FF2B5EF4-FFF2-40B4-BE49-F238E27FC236}">
                <a16:creationId xmlns:a16="http://schemas.microsoft.com/office/drawing/2014/main" id="{C9E8C185-2739-4BDE-BE1B-C13C4A1EDD01}"/>
              </a:ext>
            </a:extLst>
          </p:cNvPr>
          <p:cNvGrpSpPr/>
          <p:nvPr/>
        </p:nvGrpSpPr>
        <p:grpSpPr>
          <a:xfrm>
            <a:off x="6674422" y="2054424"/>
            <a:ext cx="25400" cy="4140000"/>
            <a:chOff x="892175" y="1261242"/>
            <a:chExt cx="25400" cy="3016250"/>
          </a:xfrm>
        </p:grpSpPr>
        <p:cxnSp>
          <p:nvCxnSpPr>
            <p:cNvPr id="348" name="Track">
              <a:extLst>
                <a:ext uri="{FF2B5EF4-FFF2-40B4-BE49-F238E27FC236}">
                  <a16:creationId xmlns:a16="http://schemas.microsoft.com/office/drawing/2014/main" id="{6D00F2C6-02B4-4F17-84B3-DC6CF98750C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" name="Thumb">
              <a:extLst>
                <a:ext uri="{FF2B5EF4-FFF2-40B4-BE49-F238E27FC236}">
                  <a16:creationId xmlns:a16="http://schemas.microsoft.com/office/drawing/2014/main" id="{15B6D834-A7C4-4D04-A1AA-F292FFD9CC9C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rgbClr val="4D4D4D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54" name="사각형: 둥근 모서리 353">
            <a:extLst>
              <a:ext uri="{FF2B5EF4-FFF2-40B4-BE49-F238E27FC236}">
                <a16:creationId xmlns:a16="http://schemas.microsoft.com/office/drawing/2014/main" id="{7030BCF2-7D84-40EF-BF45-ED40792C3807}"/>
              </a:ext>
            </a:extLst>
          </p:cNvPr>
          <p:cNvSpPr/>
          <p:nvPr/>
        </p:nvSpPr>
        <p:spPr>
          <a:xfrm>
            <a:off x="536711" y="1353380"/>
            <a:ext cx="1935947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LG CNS</a:t>
            </a:r>
          </a:p>
        </p:txBody>
      </p: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997F85B2-DF76-477D-8B4B-7CA1217915A2}"/>
              </a:ext>
            </a:extLst>
          </p:cNvPr>
          <p:cNvGrpSpPr/>
          <p:nvPr/>
        </p:nvGrpSpPr>
        <p:grpSpPr>
          <a:xfrm>
            <a:off x="639657" y="1580285"/>
            <a:ext cx="611595" cy="212366"/>
            <a:chOff x="7255268" y="2647228"/>
            <a:chExt cx="611595" cy="212366"/>
          </a:xfrm>
        </p:grpSpPr>
        <p:sp>
          <p:nvSpPr>
            <p:cNvPr id="35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72D8D43-2389-4084-B8D2-B5D1A80EFF3B}"/>
                </a:ext>
              </a:extLst>
            </p:cNvPr>
            <p:cNvSpPr txBox="1"/>
            <p:nvPr/>
          </p:nvSpPr>
          <p:spPr>
            <a:xfrm>
              <a:off x="7372882" y="2647228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7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0860B495-BB41-41BB-AE1F-7D48EBEF3FF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255268" y="2694605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B1101AE0-E644-4865-92E4-AE7C7E2D4406}"/>
              </a:ext>
            </a:extLst>
          </p:cNvPr>
          <p:cNvGrpSpPr/>
          <p:nvPr/>
        </p:nvGrpSpPr>
        <p:grpSpPr>
          <a:xfrm>
            <a:off x="830157" y="1796353"/>
            <a:ext cx="957844" cy="212366"/>
            <a:chOff x="7445768" y="2859594"/>
            <a:chExt cx="957844" cy="212366"/>
          </a:xfrm>
        </p:grpSpPr>
        <p:sp>
          <p:nvSpPr>
            <p:cNvPr id="359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155AE4A-657B-490A-84F2-9C02BB2A2E7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2906970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04751E3-3919-4C9B-AD27-DED1124A67B1}"/>
                </a:ext>
              </a:extLst>
            </p:cNvPr>
            <p:cNvSpPr txBox="1"/>
            <p:nvPr/>
          </p:nvSpPr>
          <p:spPr>
            <a:xfrm>
              <a:off x="7563382" y="2859594"/>
              <a:ext cx="840230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정도경영담당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1" name="그룹 360">
            <a:extLst>
              <a:ext uri="{FF2B5EF4-FFF2-40B4-BE49-F238E27FC236}">
                <a16:creationId xmlns:a16="http://schemas.microsoft.com/office/drawing/2014/main" id="{108EABA6-B694-4CB8-8CE6-584B253C218F}"/>
              </a:ext>
            </a:extLst>
          </p:cNvPr>
          <p:cNvGrpSpPr/>
          <p:nvPr/>
        </p:nvGrpSpPr>
        <p:grpSpPr>
          <a:xfrm>
            <a:off x="830157" y="2012421"/>
            <a:ext cx="611595" cy="212366"/>
            <a:chOff x="7445768" y="3071960"/>
            <a:chExt cx="611595" cy="212366"/>
          </a:xfrm>
        </p:grpSpPr>
        <p:sp>
          <p:nvSpPr>
            <p:cNvPr id="362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729A6E6-5D4C-4FC6-B606-0243CAC663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119337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E9A4503-B590-46A8-92F1-6C1EEFB8C254}"/>
                </a:ext>
              </a:extLst>
            </p:cNvPr>
            <p:cNvSpPr txBox="1"/>
            <p:nvPr/>
          </p:nvSpPr>
          <p:spPr>
            <a:xfrm>
              <a:off x="7563382" y="3071960"/>
              <a:ext cx="49398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 err="1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고문실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4" name="그룹 363">
            <a:extLst>
              <a:ext uri="{FF2B5EF4-FFF2-40B4-BE49-F238E27FC236}">
                <a16:creationId xmlns:a16="http://schemas.microsoft.com/office/drawing/2014/main" id="{92B04D97-DB3C-4E4D-A259-2EF14100101B}"/>
              </a:ext>
            </a:extLst>
          </p:cNvPr>
          <p:cNvGrpSpPr/>
          <p:nvPr/>
        </p:nvGrpSpPr>
        <p:grpSpPr>
          <a:xfrm>
            <a:off x="1020657" y="2228489"/>
            <a:ext cx="856855" cy="212366"/>
            <a:chOff x="7636268" y="3284326"/>
            <a:chExt cx="856855" cy="212366"/>
          </a:xfrm>
        </p:grpSpPr>
        <p:sp>
          <p:nvSpPr>
            <p:cNvPr id="365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3EDDDB97-D753-4973-A5E6-0D7828EF5E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636268" y="3331702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CDE7785B-C1D0-4303-9583-441FFB759C93}"/>
                </a:ext>
              </a:extLst>
            </p:cNvPr>
            <p:cNvSpPr txBox="1"/>
            <p:nvPr/>
          </p:nvSpPr>
          <p:spPr>
            <a:xfrm>
              <a:off x="7753882" y="3284326"/>
              <a:ext cx="739241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사장실 </a:t>
              </a:r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O/H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87A99661-A29D-42A3-9BAD-F5864F72CACB}"/>
              </a:ext>
            </a:extLst>
          </p:cNvPr>
          <p:cNvGrpSpPr/>
          <p:nvPr/>
        </p:nvGrpSpPr>
        <p:grpSpPr>
          <a:xfrm>
            <a:off x="830157" y="2444557"/>
            <a:ext cx="1188676" cy="212366"/>
            <a:chOff x="7445768" y="3496692"/>
            <a:chExt cx="1188676" cy="212366"/>
          </a:xfrm>
        </p:grpSpPr>
        <p:sp>
          <p:nvSpPr>
            <p:cNvPr id="368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3F7092D-5FF8-4E4B-86BE-EF9DB389716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46C53702-F085-4E57-ADE2-08F4BD947442}"/>
                </a:ext>
              </a:extLst>
            </p:cNvPr>
            <p:cNvSpPr txBox="1"/>
            <p:nvPr/>
          </p:nvSpPr>
          <p:spPr>
            <a:xfrm>
              <a:off x="7563382" y="3496692"/>
              <a:ext cx="1071062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b="1" dirty="0" err="1"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sz="9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70" name="그룹 369">
            <a:extLst>
              <a:ext uri="{FF2B5EF4-FFF2-40B4-BE49-F238E27FC236}">
                <a16:creationId xmlns:a16="http://schemas.microsoft.com/office/drawing/2014/main" id="{BB7028C7-4E41-4A0D-98EE-91F9F0516B0F}"/>
              </a:ext>
            </a:extLst>
          </p:cNvPr>
          <p:cNvGrpSpPr/>
          <p:nvPr/>
        </p:nvGrpSpPr>
        <p:grpSpPr>
          <a:xfrm>
            <a:off x="830157" y="2660625"/>
            <a:ext cx="1474011" cy="212366"/>
            <a:chOff x="7445768" y="3496692"/>
            <a:chExt cx="1474011" cy="212366"/>
          </a:xfrm>
        </p:grpSpPr>
        <p:sp>
          <p:nvSpPr>
            <p:cNvPr id="371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5BA117D7-016C-4C78-8EE7-307A53A9CA7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4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6A75344-22D1-4348-93F3-68281215A817}"/>
                </a:ext>
              </a:extLst>
            </p:cNvPr>
            <p:cNvSpPr txBox="1"/>
            <p:nvPr/>
          </p:nvSpPr>
          <p:spPr>
            <a:xfrm>
              <a:off x="7563382" y="3496692"/>
              <a:ext cx="1356397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DT Optimization </a:t>
              </a:r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사업부</a:t>
              </a:r>
              <a:endParaRPr lang="en-US" altLang="ko-KR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75" name="그룹 374">
            <a:extLst>
              <a:ext uri="{FF2B5EF4-FFF2-40B4-BE49-F238E27FC236}">
                <a16:creationId xmlns:a16="http://schemas.microsoft.com/office/drawing/2014/main" id="{8E34BA24-F93C-448A-A0A8-DAA19C47C9D1}"/>
              </a:ext>
            </a:extLst>
          </p:cNvPr>
          <p:cNvGrpSpPr/>
          <p:nvPr/>
        </p:nvGrpSpPr>
        <p:grpSpPr>
          <a:xfrm>
            <a:off x="830157" y="2876693"/>
            <a:ext cx="1105320" cy="212366"/>
            <a:chOff x="7445768" y="3496692"/>
            <a:chExt cx="1105320" cy="212366"/>
          </a:xfrm>
        </p:grpSpPr>
        <p:sp>
          <p:nvSpPr>
            <p:cNvPr id="376" name="Dummy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29C603E-8718-4C2D-8DFB-9BDB5825F76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445768" y="3544068"/>
              <a:ext cx="117614" cy="117613"/>
            </a:xfrm>
            <a:custGeom>
              <a:avLst/>
              <a:gdLst>
                <a:gd name="T0" fmla="*/ 547 w 547"/>
                <a:gd name="T1" fmla="*/ 0 h 547"/>
                <a:gd name="T2" fmla="*/ 0 w 547"/>
                <a:gd name="T3" fmla="*/ 547 h 547"/>
                <a:gd name="T4" fmla="*/ 0 w 547"/>
                <a:gd name="T5" fmla="*/ 0 h 547"/>
                <a:gd name="T6" fmla="*/ 547 w 547"/>
                <a:gd name="T7" fmla="*/ 547 h 547"/>
                <a:gd name="T8" fmla="*/ 0 w 547"/>
                <a:gd name="T9" fmla="*/ 0 h 547"/>
                <a:gd name="T10" fmla="*/ 547 w 547"/>
                <a:gd name="T11" fmla="*/ 0 h 547"/>
                <a:gd name="T12" fmla="*/ 547 w 547"/>
                <a:gd name="T13" fmla="*/ 547 h 547"/>
                <a:gd name="T14" fmla="*/ 0 w 547"/>
                <a:gd name="T15" fmla="*/ 547 h 547"/>
                <a:gd name="T16" fmla="*/ 0 w 547"/>
                <a:gd name="T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547">
                  <a:moveTo>
                    <a:pt x="547" y="0"/>
                  </a:moveTo>
                  <a:lnTo>
                    <a:pt x="0" y="547"/>
                  </a:lnTo>
                  <a:moveTo>
                    <a:pt x="0" y="0"/>
                  </a:moveTo>
                  <a:lnTo>
                    <a:pt x="547" y="547"/>
                  </a:lnTo>
                  <a:moveTo>
                    <a:pt x="0" y="0"/>
                  </a:moveTo>
                  <a:lnTo>
                    <a:pt x="547" y="0"/>
                  </a:lnTo>
                  <a:lnTo>
                    <a:pt x="547" y="547"/>
                  </a:lnTo>
                  <a:lnTo>
                    <a:pt x="0" y="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5E460B3-B422-443F-BC47-73DD59AC8BEA}"/>
                </a:ext>
              </a:extLst>
            </p:cNvPr>
            <p:cNvSpPr txBox="1"/>
            <p:nvPr/>
          </p:nvSpPr>
          <p:spPr>
            <a:xfrm>
              <a:off x="7563382" y="3496692"/>
              <a:ext cx="987706" cy="212366"/>
            </a:xfrm>
            <a:prstGeom prst="rect">
              <a:avLst/>
            </a:prstGeom>
            <a:noFill/>
          </p:spPr>
          <p:txBody>
            <a:bodyPr wrap="none" lIns="73152" tIns="36576" rIns="73152" bIns="36576" rtlCol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9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클라우드 사업부</a:t>
              </a:r>
              <a:endParaRPr lang="en-US" sz="9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7FDFBBC7-6550-46ED-8ECE-12F731638280}"/>
              </a:ext>
            </a:extLst>
          </p:cNvPr>
          <p:cNvSpPr/>
          <p:nvPr/>
        </p:nvSpPr>
        <p:spPr>
          <a:xfrm>
            <a:off x="3205238" y="1749918"/>
            <a:ext cx="884917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9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3A5F8967-56FD-4C89-BB1D-4BA57CFFE261}"/>
              </a:ext>
            </a:extLst>
          </p:cNvPr>
          <p:cNvGrpSpPr/>
          <p:nvPr/>
        </p:nvGrpSpPr>
        <p:grpSpPr>
          <a:xfrm>
            <a:off x="3268169" y="2054424"/>
            <a:ext cx="3367581" cy="767494"/>
            <a:chOff x="3268169" y="2261456"/>
            <a:chExt cx="3367581" cy="767494"/>
          </a:xfrm>
        </p:grpSpPr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F6819BED-305D-4A6B-98FA-AF3B94F21311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237" name="그룹 236">
                <a:extLst>
                  <a:ext uri="{FF2B5EF4-FFF2-40B4-BE49-F238E27FC236}">
                    <a16:creationId xmlns:a16="http://schemas.microsoft.com/office/drawing/2014/main" id="{157D8A77-AE97-4546-99FD-0028C6A3E83E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238" name="Profile Picture">
                  <a:extLst>
                    <a:ext uri="{FF2B5EF4-FFF2-40B4-BE49-F238E27FC236}">
                      <a16:creationId xmlns:a16="http://schemas.microsoft.com/office/drawing/2014/main" id="{B3B222F6-DE1A-44B5-A729-955074D0CB1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241" name="Background">
                    <a:extLst>
                      <a:ext uri="{FF2B5EF4-FFF2-40B4-BE49-F238E27FC236}">
                        <a16:creationId xmlns:a16="http://schemas.microsoft.com/office/drawing/2014/main" id="{1846503D-113A-48EB-9101-AA3A25DC47D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42" name="Profile Icon">
                    <a:extLst>
                      <a:ext uri="{FF2B5EF4-FFF2-40B4-BE49-F238E27FC236}">
                        <a16:creationId xmlns:a16="http://schemas.microsoft.com/office/drawing/2014/main" id="{C4AA9EAD-73AB-4A66-BB4A-DC818896D37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39" name="타원 238">
                  <a:extLst>
                    <a:ext uri="{FF2B5EF4-FFF2-40B4-BE49-F238E27FC236}">
                      <a16:creationId xmlns:a16="http://schemas.microsoft.com/office/drawing/2014/main" id="{96B19012-1DF4-4B15-B301-8D02420DF8E7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240" name="그래픽 239" descr="스마트폰">
                  <a:extLst>
                    <a:ext uri="{FF2B5EF4-FFF2-40B4-BE49-F238E27FC236}">
                      <a16:creationId xmlns:a16="http://schemas.microsoft.com/office/drawing/2014/main" id="{11702196-969A-4D6F-AEBE-B57600513A0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232" name="직사각형 231">
                <a:extLst>
                  <a:ext uri="{FF2B5EF4-FFF2-40B4-BE49-F238E27FC236}">
                    <a16:creationId xmlns:a16="http://schemas.microsoft.com/office/drawing/2014/main" id="{9D47A799-1425-4170-8078-897E05CCBDC8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24" name="사각형: 둥근 모서리 223">
              <a:extLst>
                <a:ext uri="{FF2B5EF4-FFF2-40B4-BE49-F238E27FC236}">
                  <a16:creationId xmlns:a16="http://schemas.microsoft.com/office/drawing/2014/main" id="{DE8C442D-EBD4-465A-8375-AF173135ACDC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228" name="Line">
              <a:extLst>
                <a:ext uri="{FF2B5EF4-FFF2-40B4-BE49-F238E27FC236}">
                  <a16:creationId xmlns:a16="http://schemas.microsoft.com/office/drawing/2014/main" id="{BDFBB12B-DA44-4765-BDA5-3B5118C0824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B3DE750-DEF1-4C27-8322-C6B9B462052F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379" name="타원 378">
                <a:extLst>
                  <a:ext uri="{FF2B5EF4-FFF2-40B4-BE49-F238E27FC236}">
                    <a16:creationId xmlns:a16="http://schemas.microsoft.com/office/drawing/2014/main" id="{42AFAE6E-88D2-41EC-8CFE-859C00E1D01E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380" name="Star">
                <a:extLst>
                  <a:ext uri="{FF2B5EF4-FFF2-40B4-BE49-F238E27FC236}">
                    <a16:creationId xmlns:a16="http://schemas.microsoft.com/office/drawing/2014/main" id="{CE60343F-0C68-46E6-BA50-2536CA9C65A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B65F84B9-8D29-40F0-92AA-1254A6F84140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3" name="그룹 2">
                <a:extLst>
                  <a:ext uri="{FF2B5EF4-FFF2-40B4-BE49-F238E27FC236}">
                    <a16:creationId xmlns:a16="http://schemas.microsoft.com/office/drawing/2014/main" id="{1768FC54-ACFA-4068-A941-F480E7EEF765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387" name="직사각형 386">
                  <a:extLst>
                    <a:ext uri="{FF2B5EF4-FFF2-40B4-BE49-F238E27FC236}">
                      <a16:creationId xmlns:a16="http://schemas.microsoft.com/office/drawing/2014/main" id="{A9B4D458-BBB5-44AB-B7FE-E2266F64D907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388" name="직사각형 387">
                  <a:extLst>
                    <a:ext uri="{FF2B5EF4-FFF2-40B4-BE49-F238E27FC236}">
                      <a16:creationId xmlns:a16="http://schemas.microsoft.com/office/drawing/2014/main" id="{61CB420B-7DF9-4194-91E2-83495737F6C0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390" name="그룹 389">
                <a:extLst>
                  <a:ext uri="{FF2B5EF4-FFF2-40B4-BE49-F238E27FC236}">
                    <a16:creationId xmlns:a16="http://schemas.microsoft.com/office/drawing/2014/main" id="{17A445ED-4A81-4D35-91F9-DFDE2ADE4F08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391" name="직사각형 390">
                  <a:extLst>
                    <a:ext uri="{FF2B5EF4-FFF2-40B4-BE49-F238E27FC236}">
                      <a16:creationId xmlns:a16="http://schemas.microsoft.com/office/drawing/2014/main" id="{BAD5FE49-275D-4FD7-95C0-164C02E4AB2E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392" name="직사각형 391">
                  <a:extLst>
                    <a:ext uri="{FF2B5EF4-FFF2-40B4-BE49-F238E27FC236}">
                      <a16:creationId xmlns:a16="http://schemas.microsoft.com/office/drawing/2014/main" id="{C3B45095-DCE7-49D4-BC9F-D576559888FA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394" name="직사각형 393">
                <a:extLst>
                  <a:ext uri="{FF2B5EF4-FFF2-40B4-BE49-F238E27FC236}">
                    <a16:creationId xmlns:a16="http://schemas.microsoft.com/office/drawing/2014/main" id="{F93F397D-517B-462B-B981-C30342590BD2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396" name="Line">
              <a:extLst>
                <a:ext uri="{FF2B5EF4-FFF2-40B4-BE49-F238E27FC236}">
                  <a16:creationId xmlns:a16="http://schemas.microsoft.com/office/drawing/2014/main" id="{257214ED-4490-4CF7-87FB-FC1A43480B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FA1CF9D1-AA0D-468F-BEBE-0AC4E2A3FE15}"/>
              </a:ext>
            </a:extLst>
          </p:cNvPr>
          <p:cNvGrpSpPr/>
          <p:nvPr/>
        </p:nvGrpSpPr>
        <p:grpSpPr>
          <a:xfrm>
            <a:off x="3268169" y="2886873"/>
            <a:ext cx="3367581" cy="767494"/>
            <a:chOff x="3268169" y="2261456"/>
            <a:chExt cx="3367581" cy="767494"/>
          </a:xfrm>
        </p:grpSpPr>
        <p:grpSp>
          <p:nvGrpSpPr>
            <p:cNvPr id="398" name="그룹 397">
              <a:extLst>
                <a:ext uri="{FF2B5EF4-FFF2-40B4-BE49-F238E27FC236}">
                  <a16:creationId xmlns:a16="http://schemas.microsoft.com/office/drawing/2014/main" id="{79810A79-4470-4AE8-9CD6-97D510567932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423" name="그룹 422">
                <a:extLst>
                  <a:ext uri="{FF2B5EF4-FFF2-40B4-BE49-F238E27FC236}">
                    <a16:creationId xmlns:a16="http://schemas.microsoft.com/office/drawing/2014/main" id="{E484BADA-DE3C-4050-9EE1-DAC2FB50DA91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25" name="Profile Picture">
                  <a:extLst>
                    <a:ext uri="{FF2B5EF4-FFF2-40B4-BE49-F238E27FC236}">
                      <a16:creationId xmlns:a16="http://schemas.microsoft.com/office/drawing/2014/main" id="{6143A74A-8C50-4900-B85E-CB526BEE1E0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28" name="Background">
                    <a:extLst>
                      <a:ext uri="{FF2B5EF4-FFF2-40B4-BE49-F238E27FC236}">
                        <a16:creationId xmlns:a16="http://schemas.microsoft.com/office/drawing/2014/main" id="{4AB577C7-42AA-4F06-955B-838388D043F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29" name="Profile Icon">
                    <a:extLst>
                      <a:ext uri="{FF2B5EF4-FFF2-40B4-BE49-F238E27FC236}">
                        <a16:creationId xmlns:a16="http://schemas.microsoft.com/office/drawing/2014/main" id="{0D96D15D-74F8-46C9-ABCB-8290CCA97C20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26" name="타원 425">
                  <a:extLst>
                    <a:ext uri="{FF2B5EF4-FFF2-40B4-BE49-F238E27FC236}">
                      <a16:creationId xmlns:a16="http://schemas.microsoft.com/office/drawing/2014/main" id="{84A81E71-13A8-41B8-93A0-BF8F1BF61462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27" name="그래픽 426" descr="스마트폰">
                  <a:extLst>
                    <a:ext uri="{FF2B5EF4-FFF2-40B4-BE49-F238E27FC236}">
                      <a16:creationId xmlns:a16="http://schemas.microsoft.com/office/drawing/2014/main" id="{C11D8357-DBC8-4B9A-B3DC-7B7C039EE9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424" name="직사각형 423">
                <a:extLst>
                  <a:ext uri="{FF2B5EF4-FFF2-40B4-BE49-F238E27FC236}">
                    <a16:creationId xmlns:a16="http://schemas.microsoft.com/office/drawing/2014/main" id="{0FED9F4E-7251-4F15-8348-E5334778C8E4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99" name="사각형: 둥근 모서리 398">
              <a:extLst>
                <a:ext uri="{FF2B5EF4-FFF2-40B4-BE49-F238E27FC236}">
                  <a16:creationId xmlns:a16="http://schemas.microsoft.com/office/drawing/2014/main" id="{404156E7-BD46-42CC-A9A9-8789AAEE0111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400" name="Line">
              <a:extLst>
                <a:ext uri="{FF2B5EF4-FFF2-40B4-BE49-F238E27FC236}">
                  <a16:creationId xmlns:a16="http://schemas.microsoft.com/office/drawing/2014/main" id="{0437A0E6-B10C-414F-8E85-8FFD04CF87F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3B08427F-6BF4-41C1-8F16-36B28CCB4A6E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421" name="타원 420">
                <a:extLst>
                  <a:ext uri="{FF2B5EF4-FFF2-40B4-BE49-F238E27FC236}">
                    <a16:creationId xmlns:a16="http://schemas.microsoft.com/office/drawing/2014/main" id="{925C9902-9198-4743-B2C7-384A42AEE882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22" name="Star">
                <a:extLst>
                  <a:ext uri="{FF2B5EF4-FFF2-40B4-BE49-F238E27FC236}">
                    <a16:creationId xmlns:a16="http://schemas.microsoft.com/office/drawing/2014/main" id="{3C82428F-7618-45AA-816A-B4278EFE849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02" name="그룹 401">
              <a:extLst>
                <a:ext uri="{FF2B5EF4-FFF2-40B4-BE49-F238E27FC236}">
                  <a16:creationId xmlns:a16="http://schemas.microsoft.com/office/drawing/2014/main" id="{D545CFA7-4440-4216-9EB2-556BBD5B4DDD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404" name="그룹 403">
                <a:extLst>
                  <a:ext uri="{FF2B5EF4-FFF2-40B4-BE49-F238E27FC236}">
                    <a16:creationId xmlns:a16="http://schemas.microsoft.com/office/drawing/2014/main" id="{3F1AF783-E5D3-4F40-9B12-A86AA2C5CD12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412" name="직사각형 411">
                  <a:extLst>
                    <a:ext uri="{FF2B5EF4-FFF2-40B4-BE49-F238E27FC236}">
                      <a16:creationId xmlns:a16="http://schemas.microsoft.com/office/drawing/2014/main" id="{24DB9129-1063-4B40-84FE-8AA853052581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417" name="직사각형 416">
                  <a:extLst>
                    <a:ext uri="{FF2B5EF4-FFF2-40B4-BE49-F238E27FC236}">
                      <a16:creationId xmlns:a16="http://schemas.microsoft.com/office/drawing/2014/main" id="{A4DAEEB2-E439-440A-9BA8-4D96A53E9902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406" name="그룹 405">
                <a:extLst>
                  <a:ext uri="{FF2B5EF4-FFF2-40B4-BE49-F238E27FC236}">
                    <a16:creationId xmlns:a16="http://schemas.microsoft.com/office/drawing/2014/main" id="{3BEB0D91-3A1F-44CD-A434-4FC2D9E98433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410" name="직사각형 409">
                  <a:extLst>
                    <a:ext uri="{FF2B5EF4-FFF2-40B4-BE49-F238E27FC236}">
                      <a16:creationId xmlns:a16="http://schemas.microsoft.com/office/drawing/2014/main" id="{813901B4-73F0-43B4-87D3-22CEA26FABB0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411" name="직사각형 410">
                  <a:extLst>
                    <a:ext uri="{FF2B5EF4-FFF2-40B4-BE49-F238E27FC236}">
                      <a16:creationId xmlns:a16="http://schemas.microsoft.com/office/drawing/2014/main" id="{99F05DC0-1900-4707-BC95-34F6F4FC87B1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09" name="직사각형 408">
                <a:extLst>
                  <a:ext uri="{FF2B5EF4-FFF2-40B4-BE49-F238E27FC236}">
                    <a16:creationId xmlns:a16="http://schemas.microsoft.com/office/drawing/2014/main" id="{1FE332C6-72A9-4EB7-8D78-CF24EC0C7CD2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403" name="Line">
              <a:extLst>
                <a:ext uri="{FF2B5EF4-FFF2-40B4-BE49-F238E27FC236}">
                  <a16:creationId xmlns:a16="http://schemas.microsoft.com/office/drawing/2014/main" id="{EF327711-B97C-4258-950B-0D13FCB8539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B68B8B98-D662-456D-9811-1ACD4859B3A1}"/>
              </a:ext>
            </a:extLst>
          </p:cNvPr>
          <p:cNvGrpSpPr/>
          <p:nvPr/>
        </p:nvGrpSpPr>
        <p:grpSpPr>
          <a:xfrm>
            <a:off x="3268169" y="3719322"/>
            <a:ext cx="3367581" cy="767494"/>
            <a:chOff x="3268169" y="2261456"/>
            <a:chExt cx="3367581" cy="767494"/>
          </a:xfrm>
        </p:grpSpPr>
        <p:grpSp>
          <p:nvGrpSpPr>
            <p:cNvPr id="431" name="그룹 430">
              <a:extLst>
                <a:ext uri="{FF2B5EF4-FFF2-40B4-BE49-F238E27FC236}">
                  <a16:creationId xmlns:a16="http://schemas.microsoft.com/office/drawing/2014/main" id="{37B4C13B-0E05-433A-9D08-6FC796FCE6C6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450" name="그룹 449">
                <a:extLst>
                  <a:ext uri="{FF2B5EF4-FFF2-40B4-BE49-F238E27FC236}">
                    <a16:creationId xmlns:a16="http://schemas.microsoft.com/office/drawing/2014/main" id="{081F42BD-7896-425D-A3B0-C2FDE1B2222D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52" name="Profile Picture">
                  <a:extLst>
                    <a:ext uri="{FF2B5EF4-FFF2-40B4-BE49-F238E27FC236}">
                      <a16:creationId xmlns:a16="http://schemas.microsoft.com/office/drawing/2014/main" id="{466E7D61-8502-4AF2-BA08-5CA8BB3FB87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55" name="Background">
                    <a:extLst>
                      <a:ext uri="{FF2B5EF4-FFF2-40B4-BE49-F238E27FC236}">
                        <a16:creationId xmlns:a16="http://schemas.microsoft.com/office/drawing/2014/main" id="{5608BECB-9C51-4F44-9825-0F5C898CE68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56" name="Profile Icon">
                    <a:extLst>
                      <a:ext uri="{FF2B5EF4-FFF2-40B4-BE49-F238E27FC236}">
                        <a16:creationId xmlns:a16="http://schemas.microsoft.com/office/drawing/2014/main" id="{21CCC056-2F9E-47A8-B019-99025104A2B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53" name="타원 452">
                  <a:extLst>
                    <a:ext uri="{FF2B5EF4-FFF2-40B4-BE49-F238E27FC236}">
                      <a16:creationId xmlns:a16="http://schemas.microsoft.com/office/drawing/2014/main" id="{F397E7FE-150F-40A0-BE2B-7ABE0750401D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54" name="그래픽 453" descr="스마트폰">
                  <a:extLst>
                    <a:ext uri="{FF2B5EF4-FFF2-40B4-BE49-F238E27FC236}">
                      <a16:creationId xmlns:a16="http://schemas.microsoft.com/office/drawing/2014/main" id="{8D38AEF5-39B8-408A-80AF-9996C213D12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451" name="직사각형 450">
                <a:extLst>
                  <a:ext uri="{FF2B5EF4-FFF2-40B4-BE49-F238E27FC236}">
                    <a16:creationId xmlns:a16="http://schemas.microsoft.com/office/drawing/2014/main" id="{CAFD7090-1329-43E8-BDE5-2CE3C29D818C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32" name="사각형: 둥근 모서리 431">
              <a:extLst>
                <a:ext uri="{FF2B5EF4-FFF2-40B4-BE49-F238E27FC236}">
                  <a16:creationId xmlns:a16="http://schemas.microsoft.com/office/drawing/2014/main" id="{760F6107-25DE-4FC9-AC3B-9C2BCFE6E7FF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433" name="Line">
              <a:extLst>
                <a:ext uri="{FF2B5EF4-FFF2-40B4-BE49-F238E27FC236}">
                  <a16:creationId xmlns:a16="http://schemas.microsoft.com/office/drawing/2014/main" id="{41452B3A-4CE5-4819-93CD-498C6C97731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6" name="그룹 435">
              <a:extLst>
                <a:ext uri="{FF2B5EF4-FFF2-40B4-BE49-F238E27FC236}">
                  <a16:creationId xmlns:a16="http://schemas.microsoft.com/office/drawing/2014/main" id="{427E8766-B8E7-4F68-83EB-8A5AAAC9BA5B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448" name="타원 447">
                <a:extLst>
                  <a:ext uri="{FF2B5EF4-FFF2-40B4-BE49-F238E27FC236}">
                    <a16:creationId xmlns:a16="http://schemas.microsoft.com/office/drawing/2014/main" id="{0BCA1E57-AE61-48FA-9888-4F5BDF0EF70B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49" name="Star">
                <a:extLst>
                  <a:ext uri="{FF2B5EF4-FFF2-40B4-BE49-F238E27FC236}">
                    <a16:creationId xmlns:a16="http://schemas.microsoft.com/office/drawing/2014/main" id="{CA49A201-CA73-4697-B7A1-30241C4DDC6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38" name="그룹 437">
              <a:extLst>
                <a:ext uri="{FF2B5EF4-FFF2-40B4-BE49-F238E27FC236}">
                  <a16:creationId xmlns:a16="http://schemas.microsoft.com/office/drawing/2014/main" id="{01104E70-C295-4C74-8495-00B20E6FEBF3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441" name="그룹 440">
                <a:extLst>
                  <a:ext uri="{FF2B5EF4-FFF2-40B4-BE49-F238E27FC236}">
                    <a16:creationId xmlns:a16="http://schemas.microsoft.com/office/drawing/2014/main" id="{EFE1B064-E5C7-401B-9295-2A5808498ACE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446" name="직사각형 445">
                  <a:extLst>
                    <a:ext uri="{FF2B5EF4-FFF2-40B4-BE49-F238E27FC236}">
                      <a16:creationId xmlns:a16="http://schemas.microsoft.com/office/drawing/2014/main" id="{D8D6EEC9-CD67-470C-8947-F2C5418BE257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447" name="직사각형 446">
                  <a:extLst>
                    <a:ext uri="{FF2B5EF4-FFF2-40B4-BE49-F238E27FC236}">
                      <a16:creationId xmlns:a16="http://schemas.microsoft.com/office/drawing/2014/main" id="{083BD37F-F077-4D3A-BA8C-2663CA632446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442" name="그룹 441">
                <a:extLst>
                  <a:ext uri="{FF2B5EF4-FFF2-40B4-BE49-F238E27FC236}">
                    <a16:creationId xmlns:a16="http://schemas.microsoft.com/office/drawing/2014/main" id="{9AEB295A-6286-4124-A929-7D71764B7E89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444" name="직사각형 443">
                  <a:extLst>
                    <a:ext uri="{FF2B5EF4-FFF2-40B4-BE49-F238E27FC236}">
                      <a16:creationId xmlns:a16="http://schemas.microsoft.com/office/drawing/2014/main" id="{E3A79639-ECA6-42F6-86CF-11DA111F9833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445" name="직사각형 444">
                  <a:extLst>
                    <a:ext uri="{FF2B5EF4-FFF2-40B4-BE49-F238E27FC236}">
                      <a16:creationId xmlns:a16="http://schemas.microsoft.com/office/drawing/2014/main" id="{B7DD000C-39AF-4D45-9C54-6894C2008868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43" name="직사각형 442">
                <a:extLst>
                  <a:ext uri="{FF2B5EF4-FFF2-40B4-BE49-F238E27FC236}">
                    <a16:creationId xmlns:a16="http://schemas.microsoft.com/office/drawing/2014/main" id="{10013B00-FBBC-4893-A126-331A1AFFBAE2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439" name="Line">
              <a:extLst>
                <a:ext uri="{FF2B5EF4-FFF2-40B4-BE49-F238E27FC236}">
                  <a16:creationId xmlns:a16="http://schemas.microsoft.com/office/drawing/2014/main" id="{86EEBCD7-AC93-4FC1-B9DA-82D0C208C1F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7" name="그룹 456">
            <a:extLst>
              <a:ext uri="{FF2B5EF4-FFF2-40B4-BE49-F238E27FC236}">
                <a16:creationId xmlns:a16="http://schemas.microsoft.com/office/drawing/2014/main" id="{4F660AF1-8796-4CB2-8503-9DB7F930E6B8}"/>
              </a:ext>
            </a:extLst>
          </p:cNvPr>
          <p:cNvGrpSpPr/>
          <p:nvPr/>
        </p:nvGrpSpPr>
        <p:grpSpPr>
          <a:xfrm>
            <a:off x="3268169" y="4551771"/>
            <a:ext cx="3367581" cy="767494"/>
            <a:chOff x="3268169" y="2261456"/>
            <a:chExt cx="3367581" cy="767494"/>
          </a:xfrm>
        </p:grpSpPr>
        <p:grpSp>
          <p:nvGrpSpPr>
            <p:cNvPr id="458" name="그룹 457">
              <a:extLst>
                <a:ext uri="{FF2B5EF4-FFF2-40B4-BE49-F238E27FC236}">
                  <a16:creationId xmlns:a16="http://schemas.microsoft.com/office/drawing/2014/main" id="{91458F34-E1AC-4584-8C1B-EABC67C50475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487" name="그룹 486">
                <a:extLst>
                  <a:ext uri="{FF2B5EF4-FFF2-40B4-BE49-F238E27FC236}">
                    <a16:creationId xmlns:a16="http://schemas.microsoft.com/office/drawing/2014/main" id="{53EFDA2E-1F4E-4CD3-9F31-9C7A3EC443F3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489" name="Profile Picture">
                  <a:extLst>
                    <a:ext uri="{FF2B5EF4-FFF2-40B4-BE49-F238E27FC236}">
                      <a16:creationId xmlns:a16="http://schemas.microsoft.com/office/drawing/2014/main" id="{FEEB096D-4469-445A-A912-657884A871A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495" name="Background">
                    <a:extLst>
                      <a:ext uri="{FF2B5EF4-FFF2-40B4-BE49-F238E27FC236}">
                        <a16:creationId xmlns:a16="http://schemas.microsoft.com/office/drawing/2014/main" id="{CEF0849C-FD47-4671-B004-8DA9DBB1EC5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96" name="Profile Icon">
                    <a:extLst>
                      <a:ext uri="{FF2B5EF4-FFF2-40B4-BE49-F238E27FC236}">
                        <a16:creationId xmlns:a16="http://schemas.microsoft.com/office/drawing/2014/main" id="{29DAD3C6-1250-46EF-BD76-38C1B29BBF5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91" name="타원 490">
                  <a:extLst>
                    <a:ext uri="{FF2B5EF4-FFF2-40B4-BE49-F238E27FC236}">
                      <a16:creationId xmlns:a16="http://schemas.microsoft.com/office/drawing/2014/main" id="{EE8B103F-FF69-44A1-BABE-7ED4F85495BA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494" name="그래픽 493" descr="스마트폰">
                  <a:extLst>
                    <a:ext uri="{FF2B5EF4-FFF2-40B4-BE49-F238E27FC236}">
                      <a16:creationId xmlns:a16="http://schemas.microsoft.com/office/drawing/2014/main" id="{6A66DBA3-974A-4E73-8D80-F65F62C151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488" name="직사각형 487">
                <a:extLst>
                  <a:ext uri="{FF2B5EF4-FFF2-40B4-BE49-F238E27FC236}">
                    <a16:creationId xmlns:a16="http://schemas.microsoft.com/office/drawing/2014/main" id="{706CB106-9200-49DB-908D-347C2DCB1081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459" name="사각형: 둥근 모서리 458">
              <a:extLst>
                <a:ext uri="{FF2B5EF4-FFF2-40B4-BE49-F238E27FC236}">
                  <a16:creationId xmlns:a16="http://schemas.microsoft.com/office/drawing/2014/main" id="{CC1F407B-76D7-46C3-B91E-47732F27CE43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460" name="Line">
              <a:extLst>
                <a:ext uri="{FF2B5EF4-FFF2-40B4-BE49-F238E27FC236}">
                  <a16:creationId xmlns:a16="http://schemas.microsoft.com/office/drawing/2014/main" id="{B24AF72E-116B-4C6A-ADB6-9DDFBDF2F9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082A8339-DFCD-4B11-BBFD-B731DE38EE49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485" name="타원 484">
                <a:extLst>
                  <a:ext uri="{FF2B5EF4-FFF2-40B4-BE49-F238E27FC236}">
                    <a16:creationId xmlns:a16="http://schemas.microsoft.com/office/drawing/2014/main" id="{49717B9F-866A-4CBA-A026-75367C3B73E6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86" name="Star">
                <a:extLst>
                  <a:ext uri="{FF2B5EF4-FFF2-40B4-BE49-F238E27FC236}">
                    <a16:creationId xmlns:a16="http://schemas.microsoft.com/office/drawing/2014/main" id="{DE66949E-ABA2-4A15-91E5-234FE45094C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75" name="그룹 474">
              <a:extLst>
                <a:ext uri="{FF2B5EF4-FFF2-40B4-BE49-F238E27FC236}">
                  <a16:creationId xmlns:a16="http://schemas.microsoft.com/office/drawing/2014/main" id="{21C5FA43-33B5-43C2-98FB-BAF19C713064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477" name="그룹 476">
                <a:extLst>
                  <a:ext uri="{FF2B5EF4-FFF2-40B4-BE49-F238E27FC236}">
                    <a16:creationId xmlns:a16="http://schemas.microsoft.com/office/drawing/2014/main" id="{6BA5E398-0A93-49D5-81A6-4CE6850A2876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483" name="직사각형 482">
                  <a:extLst>
                    <a:ext uri="{FF2B5EF4-FFF2-40B4-BE49-F238E27FC236}">
                      <a16:creationId xmlns:a16="http://schemas.microsoft.com/office/drawing/2014/main" id="{F20BF374-498C-4379-812E-D574D19B0E16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484" name="직사각형 483">
                  <a:extLst>
                    <a:ext uri="{FF2B5EF4-FFF2-40B4-BE49-F238E27FC236}">
                      <a16:creationId xmlns:a16="http://schemas.microsoft.com/office/drawing/2014/main" id="{E6F6BB25-6FB0-4C34-94E3-601F4C4E8761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478" name="그룹 477">
                <a:extLst>
                  <a:ext uri="{FF2B5EF4-FFF2-40B4-BE49-F238E27FC236}">
                    <a16:creationId xmlns:a16="http://schemas.microsoft.com/office/drawing/2014/main" id="{07DCF3D4-7497-4E30-A36C-CF791E303ADB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481" name="직사각형 480">
                  <a:extLst>
                    <a:ext uri="{FF2B5EF4-FFF2-40B4-BE49-F238E27FC236}">
                      <a16:creationId xmlns:a16="http://schemas.microsoft.com/office/drawing/2014/main" id="{DB245D82-72FF-4244-B32B-150E43A60135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482" name="직사각형 481">
                  <a:extLst>
                    <a:ext uri="{FF2B5EF4-FFF2-40B4-BE49-F238E27FC236}">
                      <a16:creationId xmlns:a16="http://schemas.microsoft.com/office/drawing/2014/main" id="{53094CD6-F5A1-45A8-9341-DEC9AAD8545D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79" name="직사각형 478">
                <a:extLst>
                  <a:ext uri="{FF2B5EF4-FFF2-40B4-BE49-F238E27FC236}">
                    <a16:creationId xmlns:a16="http://schemas.microsoft.com/office/drawing/2014/main" id="{E640BBA6-B417-438E-9D1E-35A46D92634D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476" name="Line">
              <a:extLst>
                <a:ext uri="{FF2B5EF4-FFF2-40B4-BE49-F238E27FC236}">
                  <a16:creationId xmlns:a16="http://schemas.microsoft.com/office/drawing/2014/main" id="{E7DBCBF6-748C-4076-8700-9084EE6D97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9FC91BE2-06D2-45D4-8323-1EB50A854F1B}"/>
              </a:ext>
            </a:extLst>
          </p:cNvPr>
          <p:cNvGrpSpPr/>
          <p:nvPr/>
        </p:nvGrpSpPr>
        <p:grpSpPr>
          <a:xfrm>
            <a:off x="3268169" y="5384220"/>
            <a:ext cx="3367581" cy="767494"/>
            <a:chOff x="3268169" y="2261456"/>
            <a:chExt cx="3367581" cy="767494"/>
          </a:xfrm>
        </p:grpSpPr>
        <p:grpSp>
          <p:nvGrpSpPr>
            <p:cNvPr id="509" name="그룹 508">
              <a:extLst>
                <a:ext uri="{FF2B5EF4-FFF2-40B4-BE49-F238E27FC236}">
                  <a16:creationId xmlns:a16="http://schemas.microsoft.com/office/drawing/2014/main" id="{1558313E-0B53-4685-B24B-FB092A4C51FE}"/>
                </a:ext>
              </a:extLst>
            </p:cNvPr>
            <p:cNvGrpSpPr/>
            <p:nvPr/>
          </p:nvGrpSpPr>
          <p:grpSpPr>
            <a:xfrm>
              <a:off x="3421315" y="2387008"/>
              <a:ext cx="962430" cy="516391"/>
              <a:chOff x="3421315" y="2327465"/>
              <a:chExt cx="962430" cy="516391"/>
            </a:xfrm>
          </p:grpSpPr>
          <p:grpSp>
            <p:nvGrpSpPr>
              <p:cNvPr id="533" name="그룹 532">
                <a:extLst>
                  <a:ext uri="{FF2B5EF4-FFF2-40B4-BE49-F238E27FC236}">
                    <a16:creationId xmlns:a16="http://schemas.microsoft.com/office/drawing/2014/main" id="{8F82EF0F-6D94-4EA0-9433-837EBC9A4AAB}"/>
                  </a:ext>
                </a:extLst>
              </p:cNvPr>
              <p:cNvGrpSpPr/>
              <p:nvPr/>
            </p:nvGrpSpPr>
            <p:grpSpPr>
              <a:xfrm>
                <a:off x="3421315" y="2377768"/>
                <a:ext cx="483726" cy="466088"/>
                <a:chOff x="3360355" y="2322989"/>
                <a:chExt cx="483726" cy="466088"/>
              </a:xfrm>
            </p:grpSpPr>
            <p:grpSp>
              <p:nvGrpSpPr>
                <p:cNvPr id="535" name="Profile Picture">
                  <a:extLst>
                    <a:ext uri="{FF2B5EF4-FFF2-40B4-BE49-F238E27FC236}">
                      <a16:creationId xmlns:a16="http://schemas.microsoft.com/office/drawing/2014/main" id="{AF9C2074-60EF-4CED-AFF9-85A8E45804B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60355" y="2322989"/>
                  <a:ext cx="466088" cy="466088"/>
                  <a:chOff x="5459192" y="1847688"/>
                  <a:chExt cx="1371600" cy="1371600"/>
                </a:xfrm>
              </p:grpSpPr>
              <p:sp>
                <p:nvSpPr>
                  <p:cNvPr id="538" name="Background">
                    <a:extLst>
                      <a:ext uri="{FF2B5EF4-FFF2-40B4-BE49-F238E27FC236}">
                        <a16:creationId xmlns:a16="http://schemas.microsoft.com/office/drawing/2014/main" id="{58C0907E-9D04-4DA1-BE0E-A7C70E6A84A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39" name="Profile Icon">
                    <a:extLst>
                      <a:ext uri="{FF2B5EF4-FFF2-40B4-BE49-F238E27FC236}">
                        <a16:creationId xmlns:a16="http://schemas.microsoft.com/office/drawing/2014/main" id="{D60C7697-1FA8-4FD9-AFB5-C2FA9C28AC5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536" name="타원 535">
                  <a:extLst>
                    <a:ext uri="{FF2B5EF4-FFF2-40B4-BE49-F238E27FC236}">
                      <a16:creationId xmlns:a16="http://schemas.microsoft.com/office/drawing/2014/main" id="{0B9A7AB7-3573-4FF1-8C08-5C68A918C95A}"/>
                    </a:ext>
                  </a:extLst>
                </p:cNvPr>
                <p:cNvSpPr/>
                <p:nvPr/>
              </p:nvSpPr>
              <p:spPr>
                <a:xfrm>
                  <a:off x="3377994" y="2348531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pic>
              <p:nvPicPr>
                <p:cNvPr id="537" name="그래픽 536" descr="스마트폰">
                  <a:extLst>
                    <a:ext uri="{FF2B5EF4-FFF2-40B4-BE49-F238E27FC236}">
                      <a16:creationId xmlns:a16="http://schemas.microsoft.com/office/drawing/2014/main" id="{89F19E83-ABBE-4627-A606-7D84736B8B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96DAC541-7B7A-43D3-8B79-37D633B846F1}">
                      <asvg:svgBlip xmlns:asvg="http://schemas.microsoft.com/office/drawing/2016/SVG/main" r:embed="rId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00081" y="2620059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34" name="직사각형 533">
                <a:extLst>
                  <a:ext uri="{FF2B5EF4-FFF2-40B4-BE49-F238E27FC236}">
                    <a16:creationId xmlns:a16="http://schemas.microsoft.com/office/drawing/2014/main" id="{85E73450-3B24-4A7A-B126-36788A59B172}"/>
                  </a:ext>
                </a:extLst>
              </p:cNvPr>
              <p:cNvSpPr/>
              <p:nvPr/>
            </p:nvSpPr>
            <p:spPr>
              <a:xfrm>
                <a:off x="3852830" y="2327465"/>
                <a:ext cx="530915" cy="440826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강용관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  <a:p>
                <a:pPr marL="0" marR="0" lvl="0" indent="0" defTabSz="91440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7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en-US" altLang="ko-KR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12" name="사각형: 둥근 모서리 511">
              <a:extLst>
                <a:ext uri="{FF2B5EF4-FFF2-40B4-BE49-F238E27FC236}">
                  <a16:creationId xmlns:a16="http://schemas.microsoft.com/office/drawing/2014/main" id="{2BA10456-5B69-486B-B8C6-C4A7240D6E82}"/>
                </a:ext>
              </a:extLst>
            </p:cNvPr>
            <p:cNvSpPr/>
            <p:nvPr/>
          </p:nvSpPr>
          <p:spPr>
            <a:xfrm>
              <a:off x="3268169" y="2261456"/>
              <a:ext cx="3367581" cy="767494"/>
            </a:xfrm>
            <a:prstGeom prst="roundRect">
              <a:avLst>
                <a:gd name="adj" fmla="val 6946"/>
              </a:avLst>
            </a:prstGeom>
            <a:noFill/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cxnSp>
          <p:nvCxnSpPr>
            <p:cNvPr id="513" name="Line">
              <a:extLst>
                <a:ext uri="{FF2B5EF4-FFF2-40B4-BE49-F238E27FC236}">
                  <a16:creationId xmlns:a16="http://schemas.microsoft.com/office/drawing/2014/main" id="{2E7B2A1B-71BE-44DA-8FEA-15480552E23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9314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4" name="그룹 513">
              <a:extLst>
                <a:ext uri="{FF2B5EF4-FFF2-40B4-BE49-F238E27FC236}">
                  <a16:creationId xmlns:a16="http://schemas.microsoft.com/office/drawing/2014/main" id="{7F8FB05C-F73A-418C-ACCC-E2565DA49E3F}"/>
                </a:ext>
              </a:extLst>
            </p:cNvPr>
            <p:cNvGrpSpPr/>
            <p:nvPr/>
          </p:nvGrpSpPr>
          <p:grpSpPr>
            <a:xfrm>
              <a:off x="6388291" y="2382703"/>
              <a:ext cx="151200" cy="527667"/>
              <a:chOff x="5866580" y="972428"/>
              <a:chExt cx="151200" cy="527667"/>
            </a:xfrm>
          </p:grpSpPr>
          <p:sp>
            <p:nvSpPr>
              <p:cNvPr id="531" name="타원 530">
                <a:extLst>
                  <a:ext uri="{FF2B5EF4-FFF2-40B4-BE49-F238E27FC236}">
                    <a16:creationId xmlns:a16="http://schemas.microsoft.com/office/drawing/2014/main" id="{0AFDC344-7CF0-4D31-AC9C-FBCD5F2F5E84}"/>
                  </a:ext>
                </a:extLst>
              </p:cNvPr>
              <p:cNvSpPr/>
              <p:nvPr/>
            </p:nvSpPr>
            <p:spPr>
              <a:xfrm>
                <a:off x="5870180" y="972428"/>
                <a:ext cx="144000" cy="144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32" name="Star">
                <a:extLst>
                  <a:ext uri="{FF2B5EF4-FFF2-40B4-BE49-F238E27FC236}">
                    <a16:creationId xmlns:a16="http://schemas.microsoft.com/office/drawing/2014/main" id="{C92768A9-71C2-4E27-827F-5C529FBAE20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6580" y="135653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15" name="그룹 514">
              <a:extLst>
                <a:ext uri="{FF2B5EF4-FFF2-40B4-BE49-F238E27FC236}">
                  <a16:creationId xmlns:a16="http://schemas.microsoft.com/office/drawing/2014/main" id="{2435C574-1A7C-438A-8A08-9C6047F3EAD0}"/>
                </a:ext>
              </a:extLst>
            </p:cNvPr>
            <p:cNvGrpSpPr/>
            <p:nvPr/>
          </p:nvGrpSpPr>
          <p:grpSpPr>
            <a:xfrm>
              <a:off x="4459700" y="2354676"/>
              <a:ext cx="1823871" cy="581055"/>
              <a:chOff x="4859750" y="2336990"/>
              <a:chExt cx="1823871" cy="581055"/>
            </a:xfrm>
          </p:grpSpPr>
          <p:grpSp>
            <p:nvGrpSpPr>
              <p:cNvPr id="517" name="그룹 516">
                <a:extLst>
                  <a:ext uri="{FF2B5EF4-FFF2-40B4-BE49-F238E27FC236}">
                    <a16:creationId xmlns:a16="http://schemas.microsoft.com/office/drawing/2014/main" id="{770A1270-AA6F-45F6-AC2E-D0C076B4A1CE}"/>
                  </a:ext>
                </a:extLst>
              </p:cNvPr>
              <p:cNvGrpSpPr/>
              <p:nvPr/>
            </p:nvGrpSpPr>
            <p:grpSpPr>
              <a:xfrm>
                <a:off x="4859750" y="2336990"/>
                <a:ext cx="1823871" cy="200055"/>
                <a:chOff x="4859750" y="2260790"/>
                <a:chExt cx="1823871" cy="200055"/>
              </a:xfrm>
            </p:grpSpPr>
            <p:sp>
              <p:nvSpPr>
                <p:cNvPr id="522" name="직사각형 521">
                  <a:extLst>
                    <a:ext uri="{FF2B5EF4-FFF2-40B4-BE49-F238E27FC236}">
                      <a16:creationId xmlns:a16="http://schemas.microsoft.com/office/drawing/2014/main" id="{99E8C63C-4403-4380-8671-115F54429044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508473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LG CNS</a:t>
                  </a:r>
                </a:p>
              </p:txBody>
            </p:sp>
            <p:sp>
              <p:nvSpPr>
                <p:cNvPr id="530" name="직사각형 529">
                  <a:extLst>
                    <a:ext uri="{FF2B5EF4-FFF2-40B4-BE49-F238E27FC236}">
                      <a16:creationId xmlns:a16="http://schemas.microsoft.com/office/drawing/2014/main" id="{4ED0F899-42AE-4FF9-A833-1406E3F8A74E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934871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ko-KR" altLang="en-US" sz="700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</a:p>
              </p:txBody>
            </p:sp>
          </p:grpSp>
          <p:grpSp>
            <p:nvGrpSpPr>
              <p:cNvPr id="518" name="그룹 517">
                <a:extLst>
                  <a:ext uri="{FF2B5EF4-FFF2-40B4-BE49-F238E27FC236}">
                    <a16:creationId xmlns:a16="http://schemas.microsoft.com/office/drawing/2014/main" id="{B575A449-DD08-466A-9A64-043FC74FE961}"/>
                  </a:ext>
                </a:extLst>
              </p:cNvPr>
              <p:cNvGrpSpPr/>
              <p:nvPr/>
            </p:nvGrpSpPr>
            <p:grpSpPr>
              <a:xfrm>
                <a:off x="4859750" y="2527490"/>
                <a:ext cx="1644335" cy="200055"/>
                <a:chOff x="4859750" y="2260790"/>
                <a:chExt cx="1644335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F1A365FA-B268-4950-B566-0727B0D5807D}"/>
                    </a:ext>
                  </a:extLst>
                </p:cNvPr>
                <p:cNvSpPr/>
                <p:nvPr/>
              </p:nvSpPr>
              <p:spPr>
                <a:xfrm>
                  <a:off x="4859750" y="2260790"/>
                  <a:ext cx="805029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</a:p>
              </p:txBody>
            </p:sp>
            <p:sp>
              <p:nvSpPr>
                <p:cNvPr id="521" name="직사각형 520">
                  <a:extLst>
                    <a:ext uri="{FF2B5EF4-FFF2-40B4-BE49-F238E27FC236}">
                      <a16:creationId xmlns:a16="http://schemas.microsoft.com/office/drawing/2014/main" id="{4EEBD306-1514-4779-8105-B63AB1E626E9}"/>
                    </a:ext>
                  </a:extLst>
                </p:cNvPr>
                <p:cNvSpPr/>
                <p:nvPr/>
              </p:nvSpPr>
              <p:spPr>
                <a:xfrm>
                  <a:off x="5748750" y="2260790"/>
                  <a:ext cx="755335" cy="200055"/>
                </a:xfrm>
                <a:prstGeom prst="rect">
                  <a:avLst/>
                </a:prstGeom>
              </p:spPr>
              <p:txBody>
                <a:bodyPr wrap="none" anchor="t">
                  <a:spAutoFit/>
                </a:bodyPr>
                <a:lstStyle/>
                <a:p>
                  <a:pPr lvl="0">
                    <a:buClrTx/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02-1234-5678</a:t>
                  </a:r>
                  <a:endParaRPr kumimoji="1" lang="ko-KR" altLang="en-US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519" name="직사각형 518">
                <a:extLst>
                  <a:ext uri="{FF2B5EF4-FFF2-40B4-BE49-F238E27FC236}">
                    <a16:creationId xmlns:a16="http://schemas.microsoft.com/office/drawing/2014/main" id="{E781E767-BF4E-4AC2-B282-960245F15845}"/>
                  </a:ext>
                </a:extLst>
              </p:cNvPr>
              <p:cNvSpPr/>
              <p:nvPr/>
            </p:nvSpPr>
            <p:spPr>
              <a:xfrm>
                <a:off x="4859750" y="2717990"/>
                <a:ext cx="92044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abcde@lgcns.com</a:t>
                </a:r>
              </a:p>
            </p:txBody>
          </p:sp>
        </p:grpSp>
        <p:cxnSp>
          <p:nvCxnSpPr>
            <p:cNvPr id="516" name="Line">
              <a:extLst>
                <a:ext uri="{FF2B5EF4-FFF2-40B4-BE49-F238E27FC236}">
                  <a16:creationId xmlns:a16="http://schemas.microsoft.com/office/drawing/2014/main" id="{47AFEDDD-546F-47DB-9675-27B358162B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91799" y="2304056"/>
              <a:ext cx="0" cy="682295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1" name="타원 540">
            <a:extLst>
              <a:ext uri="{FF2B5EF4-FFF2-40B4-BE49-F238E27FC236}">
                <a16:creationId xmlns:a16="http://schemas.microsoft.com/office/drawing/2014/main" id="{D1A8FCC0-C5EC-4A2F-9155-11443D59B099}"/>
              </a:ext>
            </a:extLst>
          </p:cNvPr>
          <p:cNvSpPr/>
          <p:nvPr/>
        </p:nvSpPr>
        <p:spPr>
          <a:xfrm>
            <a:off x="6391891" y="1791496"/>
            <a:ext cx="144000" cy="144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42" name="사각형: 둥근 모서리 541">
            <a:extLst>
              <a:ext uri="{FF2B5EF4-FFF2-40B4-BE49-F238E27FC236}">
                <a16:creationId xmlns:a16="http://schemas.microsoft.com/office/drawing/2014/main" id="{81CDBE5B-A6F0-4B71-A6E9-566CCFB7894C}"/>
              </a:ext>
            </a:extLst>
          </p:cNvPr>
          <p:cNvSpPr/>
          <p:nvPr/>
        </p:nvSpPr>
        <p:spPr>
          <a:xfrm flipV="1">
            <a:off x="6414470" y="6223210"/>
            <a:ext cx="261444" cy="213336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▼</a:t>
            </a:r>
          </a:p>
        </p:txBody>
      </p:sp>
      <p:sp>
        <p:nvSpPr>
          <p:cNvPr id="543" name="직사각형 542">
            <a:extLst>
              <a:ext uri="{FF2B5EF4-FFF2-40B4-BE49-F238E27FC236}">
                <a16:creationId xmlns:a16="http://schemas.microsoft.com/office/drawing/2014/main" id="{F9A7B9F1-D1DE-46D2-8344-FCC78B6878A1}"/>
              </a:ext>
            </a:extLst>
          </p:cNvPr>
          <p:cNvSpPr/>
          <p:nvPr/>
        </p:nvSpPr>
        <p:spPr>
          <a:xfrm>
            <a:off x="6733942" y="1671264"/>
            <a:ext cx="2287979" cy="4812660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53" name="직사각형 552">
            <a:extLst>
              <a:ext uri="{FF2B5EF4-FFF2-40B4-BE49-F238E27FC236}">
                <a16:creationId xmlns:a16="http://schemas.microsoft.com/office/drawing/2014/main" id="{945E8223-F9C4-4790-BEF4-127E61C73F19}"/>
              </a:ext>
            </a:extLst>
          </p:cNvPr>
          <p:cNvSpPr/>
          <p:nvPr/>
        </p:nvSpPr>
        <p:spPr>
          <a:xfrm>
            <a:off x="6716198" y="1749918"/>
            <a:ext cx="1090714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선택한 인원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endParaRPr kumimoji="1" lang="ko-KR" altLang="en-US" sz="900" b="1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DE1EA57C-E1C6-4847-98D3-9B79B1B8F997}"/>
              </a:ext>
            </a:extLst>
          </p:cNvPr>
          <p:cNvGrpSpPr/>
          <p:nvPr/>
        </p:nvGrpSpPr>
        <p:grpSpPr>
          <a:xfrm>
            <a:off x="6795771" y="2056489"/>
            <a:ext cx="2164320" cy="238363"/>
            <a:chOff x="6802258" y="2056489"/>
            <a:chExt cx="2164320" cy="238363"/>
          </a:xfrm>
        </p:grpSpPr>
        <p:grpSp>
          <p:nvGrpSpPr>
            <p:cNvPr id="556" name="그룹 555">
              <a:extLst>
                <a:ext uri="{FF2B5EF4-FFF2-40B4-BE49-F238E27FC236}">
                  <a16:creationId xmlns:a16="http://schemas.microsoft.com/office/drawing/2014/main" id="{6F86D67E-7E4F-4434-8675-6169841FDE06}"/>
                </a:ext>
              </a:extLst>
            </p:cNvPr>
            <p:cNvGrpSpPr/>
            <p:nvPr/>
          </p:nvGrpSpPr>
          <p:grpSpPr>
            <a:xfrm>
              <a:off x="6802258" y="2056489"/>
              <a:ext cx="665474" cy="238363"/>
              <a:chOff x="9330957" y="3225165"/>
              <a:chExt cx="665474" cy="238363"/>
            </a:xfrm>
          </p:grpSpPr>
          <p:sp>
            <p:nvSpPr>
              <p:cNvPr id="569" name="Title Bar">
                <a:extLst>
                  <a:ext uri="{FF2B5EF4-FFF2-40B4-BE49-F238E27FC236}">
                    <a16:creationId xmlns:a16="http://schemas.microsoft.com/office/drawing/2014/main" id="{472F825C-8E2C-4103-9D75-9D4B92297021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70" name="Close Button">
                <a:extLst>
                  <a:ext uri="{FF2B5EF4-FFF2-40B4-BE49-F238E27FC236}">
                    <a16:creationId xmlns:a16="http://schemas.microsoft.com/office/drawing/2014/main" id="{AB55E156-2D87-4BB5-AE15-ABD56BB416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7" name="그룹 556">
              <a:extLst>
                <a:ext uri="{FF2B5EF4-FFF2-40B4-BE49-F238E27FC236}">
                  <a16:creationId xmlns:a16="http://schemas.microsoft.com/office/drawing/2014/main" id="{65649956-650F-45DB-8A56-3A3CA48C336B}"/>
                </a:ext>
              </a:extLst>
            </p:cNvPr>
            <p:cNvGrpSpPr/>
            <p:nvPr/>
          </p:nvGrpSpPr>
          <p:grpSpPr>
            <a:xfrm>
              <a:off x="7551681" y="2056489"/>
              <a:ext cx="665474" cy="238363"/>
              <a:chOff x="9330957" y="3225165"/>
              <a:chExt cx="665474" cy="238363"/>
            </a:xfrm>
          </p:grpSpPr>
          <p:sp>
            <p:nvSpPr>
              <p:cNvPr id="567" name="Title Bar">
                <a:extLst>
                  <a:ext uri="{FF2B5EF4-FFF2-40B4-BE49-F238E27FC236}">
                    <a16:creationId xmlns:a16="http://schemas.microsoft.com/office/drawing/2014/main" id="{5D318607-4B7A-4D94-A25B-8685EC040E5A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8" name="Close Button">
                <a:extLst>
                  <a:ext uri="{FF2B5EF4-FFF2-40B4-BE49-F238E27FC236}">
                    <a16:creationId xmlns:a16="http://schemas.microsoft.com/office/drawing/2014/main" id="{7E49E619-7B81-4303-91DB-A8CF721C824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58" name="그룹 557">
              <a:extLst>
                <a:ext uri="{FF2B5EF4-FFF2-40B4-BE49-F238E27FC236}">
                  <a16:creationId xmlns:a16="http://schemas.microsoft.com/office/drawing/2014/main" id="{BA7ADCF2-A966-4A8F-BB3E-3C0D007FD08B}"/>
                </a:ext>
              </a:extLst>
            </p:cNvPr>
            <p:cNvGrpSpPr/>
            <p:nvPr/>
          </p:nvGrpSpPr>
          <p:grpSpPr>
            <a:xfrm>
              <a:off x="8301104" y="2056489"/>
              <a:ext cx="665474" cy="238363"/>
              <a:chOff x="9330957" y="3225165"/>
              <a:chExt cx="665474" cy="238363"/>
            </a:xfrm>
          </p:grpSpPr>
          <p:sp>
            <p:nvSpPr>
              <p:cNvPr id="565" name="Title Bar">
                <a:extLst>
                  <a:ext uri="{FF2B5EF4-FFF2-40B4-BE49-F238E27FC236}">
                    <a16:creationId xmlns:a16="http://schemas.microsoft.com/office/drawing/2014/main" id="{FECD532B-0432-4ABA-B03B-F463B4786D94}"/>
                  </a:ext>
                </a:extLst>
              </p:cNvPr>
              <p:cNvSpPr/>
              <p:nvPr/>
            </p:nvSpPr>
            <p:spPr>
              <a:xfrm>
                <a:off x="9330957" y="3225165"/>
                <a:ext cx="665474" cy="238363"/>
              </a:xfrm>
              <a:prstGeom prst="round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252000" bIns="4572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ko-KR" altLang="en-US" sz="8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신동인</a:t>
                </a:r>
                <a:endParaRPr 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6" name="Close Button">
                <a:extLst>
                  <a:ext uri="{FF2B5EF4-FFF2-40B4-BE49-F238E27FC236}">
                    <a16:creationId xmlns:a16="http://schemas.microsoft.com/office/drawing/2014/main" id="{F56C317E-BE9C-4DC6-812D-5C84B7D8E7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5547" y="3296721"/>
                <a:ext cx="98425" cy="95250"/>
              </a:xfrm>
              <a:custGeom>
                <a:avLst/>
                <a:gdLst>
                  <a:gd name="T0" fmla="*/ 254 w 254"/>
                  <a:gd name="T1" fmla="*/ 0 h 254"/>
                  <a:gd name="T2" fmla="*/ 0 w 254"/>
                  <a:gd name="T3" fmla="*/ 254 h 254"/>
                  <a:gd name="T4" fmla="*/ 0 w 254"/>
                  <a:gd name="T5" fmla="*/ 0 h 254"/>
                  <a:gd name="T6" fmla="*/ 254 w 254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54">
                    <a:moveTo>
                      <a:pt x="254" y="0"/>
                    </a:moveTo>
                    <a:lnTo>
                      <a:pt x="0" y="254"/>
                    </a:lnTo>
                    <a:moveTo>
                      <a:pt x="0" y="0"/>
                    </a:moveTo>
                    <a:lnTo>
                      <a:pt x="254" y="254"/>
                    </a:lnTo>
                  </a:path>
                </a:pathLst>
              </a:custGeom>
              <a:noFill/>
              <a:ln w="9525" cap="flat">
                <a:solidFill>
                  <a:srgbClr val="80808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78" name="Flyout">
            <a:extLst>
              <a:ext uri="{FF2B5EF4-FFF2-40B4-BE49-F238E27FC236}">
                <a16:creationId xmlns:a16="http://schemas.microsoft.com/office/drawing/2014/main" id="{931FE115-3385-4A50-B778-65AC65C1F405}"/>
              </a:ext>
            </a:extLst>
          </p:cNvPr>
          <p:cNvSpPr/>
          <p:nvPr/>
        </p:nvSpPr>
        <p:spPr>
          <a:xfrm>
            <a:off x="6790004" y="6206015"/>
            <a:ext cx="2175854" cy="234170"/>
          </a:xfrm>
          <a:prstGeom prst="rect">
            <a:avLst/>
          </a:prstGeom>
          <a:solidFill>
            <a:schemeClr val="bg1"/>
          </a:solidFill>
          <a:ln w="6350" cap="flat" cmpd="sng" algn="ctr">
            <a:solidFill>
              <a:srgbClr val="C2C2C2"/>
            </a:solidFill>
            <a:prstDash val="solid"/>
            <a:miter lim="800000"/>
          </a:ln>
          <a:effectLst/>
        </p:spPr>
        <p:txBody>
          <a:bodyPr wrap="none" lIns="128016" tIns="82296" rIns="128016" bIns="82296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그룹 추가</a:t>
            </a:r>
            <a:endParaRPr lang="en-US" altLang="ko-KR" sz="800" b="1" noProof="1">
              <a:solidFill>
                <a:srgbClr val="1F1F1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84" name="그룹 583">
            <a:extLst>
              <a:ext uri="{FF2B5EF4-FFF2-40B4-BE49-F238E27FC236}">
                <a16:creationId xmlns:a16="http://schemas.microsoft.com/office/drawing/2014/main" id="{AA7AE022-F012-4D09-8767-F96BF938785D}"/>
              </a:ext>
            </a:extLst>
          </p:cNvPr>
          <p:cNvGrpSpPr/>
          <p:nvPr/>
        </p:nvGrpSpPr>
        <p:grpSpPr>
          <a:xfrm>
            <a:off x="6790004" y="5929970"/>
            <a:ext cx="2175854" cy="234170"/>
            <a:chOff x="5413700" y="5671657"/>
            <a:chExt cx="3600601" cy="234170"/>
          </a:xfrm>
        </p:grpSpPr>
        <p:sp>
          <p:nvSpPr>
            <p:cNvPr id="585" name="Flyout">
              <a:extLst>
                <a:ext uri="{FF2B5EF4-FFF2-40B4-BE49-F238E27FC236}">
                  <a16:creationId xmlns:a16="http://schemas.microsoft.com/office/drawing/2014/main" id="{CF58A927-E01E-4D0D-A064-1D57832F9CAE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6" name="Flyout">
              <a:extLst>
                <a:ext uri="{FF2B5EF4-FFF2-40B4-BE49-F238E27FC236}">
                  <a16:creationId xmlns:a16="http://schemas.microsoft.com/office/drawing/2014/main" id="{380E4122-FBB6-45FD-83F9-08DBA4E8FF98}"/>
                </a:ext>
              </a:extLst>
            </p:cNvPr>
            <p:cNvSpPr/>
            <p:nvPr/>
          </p:nvSpPr>
          <p:spPr>
            <a:xfrm>
              <a:off x="63230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7" name="Flyout">
              <a:extLst>
                <a:ext uri="{FF2B5EF4-FFF2-40B4-BE49-F238E27FC236}">
                  <a16:creationId xmlns:a16="http://schemas.microsoft.com/office/drawing/2014/main" id="{D6DA2957-99B3-4E88-82A5-5873457F6D61}"/>
                </a:ext>
              </a:extLst>
            </p:cNvPr>
            <p:cNvSpPr/>
            <p:nvPr/>
          </p:nvSpPr>
          <p:spPr>
            <a:xfrm>
              <a:off x="72331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88" name="Flyout">
              <a:extLst>
                <a:ext uri="{FF2B5EF4-FFF2-40B4-BE49-F238E27FC236}">
                  <a16:creationId xmlns:a16="http://schemas.microsoft.com/office/drawing/2014/main" id="{A2380D9C-6D5A-4197-BEA8-F588ABB83A00}"/>
                </a:ext>
              </a:extLst>
            </p:cNvPr>
            <p:cNvSpPr/>
            <p:nvPr/>
          </p:nvSpPr>
          <p:spPr>
            <a:xfrm>
              <a:off x="8143101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8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8E01FAD-73EA-4A6C-80AE-CA9828C4F5A9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8893696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90" name="그룹 589">
            <a:extLst>
              <a:ext uri="{FF2B5EF4-FFF2-40B4-BE49-F238E27FC236}">
                <a16:creationId xmlns:a16="http://schemas.microsoft.com/office/drawing/2014/main" id="{561BC259-D152-414C-8C44-825BB7FB8FEC}"/>
              </a:ext>
            </a:extLst>
          </p:cNvPr>
          <p:cNvGrpSpPr/>
          <p:nvPr/>
        </p:nvGrpSpPr>
        <p:grpSpPr>
          <a:xfrm>
            <a:off x="8314881" y="711461"/>
            <a:ext cx="562041" cy="104550"/>
            <a:chOff x="6022613" y="642210"/>
            <a:chExt cx="427038" cy="79437"/>
          </a:xfrm>
        </p:grpSpPr>
        <p:sp>
          <p:nvSpPr>
            <p:cNvPr id="59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062B77-8BFA-4D56-B38D-4B394956477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9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BAC56706-75DD-4905-AEA9-B1BE10B14B4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9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9C20E3D-3E53-43D1-A989-6383E122B7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94" name="그래픽 593" descr="사용자">
            <a:extLst>
              <a:ext uri="{FF2B5EF4-FFF2-40B4-BE49-F238E27FC236}">
                <a16:creationId xmlns:a16="http://schemas.microsoft.com/office/drawing/2014/main" id="{F691F61B-447C-428F-A179-82DB3948E33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818476" y="642332"/>
            <a:ext cx="252000" cy="252000"/>
          </a:xfrm>
          <a:prstGeom prst="rect">
            <a:avLst/>
          </a:prstGeom>
        </p:spPr>
      </p:pic>
      <p:sp>
        <p:nvSpPr>
          <p:cNvPr id="595" name="타원 594">
            <a:extLst>
              <a:ext uri="{FF2B5EF4-FFF2-40B4-BE49-F238E27FC236}">
                <a16:creationId xmlns:a16="http://schemas.microsoft.com/office/drawing/2014/main" id="{4FEA3432-9584-4D92-BC28-6BBED31D7E14}"/>
              </a:ext>
            </a:extLst>
          </p:cNvPr>
          <p:cNvSpPr/>
          <p:nvPr/>
        </p:nvSpPr>
        <p:spPr>
          <a:xfrm>
            <a:off x="7992079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596" name="그룹 595">
            <a:extLst>
              <a:ext uri="{FF2B5EF4-FFF2-40B4-BE49-F238E27FC236}">
                <a16:creationId xmlns:a16="http://schemas.microsoft.com/office/drawing/2014/main" id="{F4765324-3AFD-4EC1-B1A9-2C098E7151C1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97" name="사각형: 둥근 모서리 596">
              <a:extLst>
                <a:ext uri="{FF2B5EF4-FFF2-40B4-BE49-F238E27FC236}">
                  <a16:creationId xmlns:a16="http://schemas.microsoft.com/office/drawing/2014/main" id="{62CC8B5D-6FE8-4AA8-9AF3-BC473EC901DB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98" name="Image">
              <a:extLst>
                <a:ext uri="{FF2B5EF4-FFF2-40B4-BE49-F238E27FC236}">
                  <a16:creationId xmlns:a16="http://schemas.microsoft.com/office/drawing/2014/main" id="{86D7446A-EB88-418E-9EFA-8684CC679FD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99" name="Border">
                <a:extLst>
                  <a:ext uri="{FF2B5EF4-FFF2-40B4-BE49-F238E27FC236}">
                    <a16:creationId xmlns:a16="http://schemas.microsoft.com/office/drawing/2014/main" id="{D4B02106-F6CF-49B9-A07C-209A5B905D1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600" name="Line">
                <a:extLst>
                  <a:ext uri="{FF2B5EF4-FFF2-40B4-BE49-F238E27FC236}">
                    <a16:creationId xmlns:a16="http://schemas.microsoft.com/office/drawing/2014/main" id="{F5231A3D-4912-40BF-B736-56C9A45F5BA8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1" name="Line">
                <a:extLst>
                  <a:ext uri="{FF2B5EF4-FFF2-40B4-BE49-F238E27FC236}">
                    <a16:creationId xmlns:a16="http://schemas.microsoft.com/office/drawing/2014/main" id="{02F901E0-B3B2-4B77-A892-EA34DFD7F430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602" name="그림 601">
            <a:extLst>
              <a:ext uri="{FF2B5EF4-FFF2-40B4-BE49-F238E27FC236}">
                <a16:creationId xmlns:a16="http://schemas.microsoft.com/office/drawing/2014/main" id="{48B85649-78D8-4F37-ABFA-F086EDAB9D17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1"/>
              </a:ext>
            </a:extLst>
          </a:blip>
          <a:stretch>
            <a:fillRect/>
          </a:stretch>
        </p:blipFill>
        <p:spPr>
          <a:xfrm>
            <a:off x="7565774" y="682942"/>
            <a:ext cx="180000" cy="179436"/>
          </a:xfrm>
          <a:prstGeom prst="rect">
            <a:avLst/>
          </a:prstGeom>
          <a:ln>
            <a:noFill/>
          </a:ln>
        </p:spPr>
      </p:pic>
      <p:grpSp>
        <p:nvGrpSpPr>
          <p:cNvPr id="603" name="그룹 602">
            <a:extLst>
              <a:ext uri="{FF2B5EF4-FFF2-40B4-BE49-F238E27FC236}">
                <a16:creationId xmlns:a16="http://schemas.microsoft.com/office/drawing/2014/main" id="{9E408E7A-9B8E-4B4C-B780-94BB16E9B970}"/>
              </a:ext>
            </a:extLst>
          </p:cNvPr>
          <p:cNvGrpSpPr/>
          <p:nvPr/>
        </p:nvGrpSpPr>
        <p:grpSpPr>
          <a:xfrm>
            <a:off x="158734" y="1061396"/>
            <a:ext cx="372000" cy="2436818"/>
            <a:chOff x="158734" y="1061396"/>
            <a:chExt cx="372000" cy="2436818"/>
          </a:xfrm>
        </p:grpSpPr>
        <p:pic>
          <p:nvPicPr>
            <p:cNvPr id="604" name="그래픽 603" descr="웹 캠">
              <a:extLst>
                <a:ext uri="{FF2B5EF4-FFF2-40B4-BE49-F238E27FC236}">
                  <a16:creationId xmlns:a16="http://schemas.microsoft.com/office/drawing/2014/main" id="{5DD88F9A-FE96-4543-96CF-A48C576DBCD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189857" y="2337635"/>
              <a:ext cx="309754" cy="309754"/>
            </a:xfrm>
            <a:prstGeom prst="rect">
              <a:avLst/>
            </a:prstGeom>
          </p:spPr>
        </p:pic>
        <p:pic>
          <p:nvPicPr>
            <p:cNvPr id="605" name="그래픽 604" descr="채팅">
              <a:extLst>
                <a:ext uri="{FF2B5EF4-FFF2-40B4-BE49-F238E27FC236}">
                  <a16:creationId xmlns:a16="http://schemas.microsoft.com/office/drawing/2014/main" id="{54DB96AC-C062-4124-9BB0-F2DF0EB09D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95288" y="1486809"/>
              <a:ext cx="298892" cy="298892"/>
            </a:xfrm>
            <a:prstGeom prst="rect">
              <a:avLst/>
            </a:prstGeom>
          </p:spPr>
        </p:pic>
        <p:pic>
          <p:nvPicPr>
            <p:cNvPr id="606" name="그래픽 605" descr="보내기">
              <a:extLst>
                <a:ext uri="{FF2B5EF4-FFF2-40B4-BE49-F238E27FC236}">
                  <a16:creationId xmlns:a16="http://schemas.microsoft.com/office/drawing/2014/main" id="{0B762C70-C602-407E-B788-6AB4A2FCF0AF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95288" y="2773910"/>
              <a:ext cx="298892" cy="298892"/>
            </a:xfrm>
            <a:prstGeom prst="rect">
              <a:avLst/>
            </a:prstGeom>
          </p:spPr>
        </p:pic>
        <p:pic>
          <p:nvPicPr>
            <p:cNvPr id="607" name="그래픽 606" descr="사용자">
              <a:extLst>
                <a:ext uri="{FF2B5EF4-FFF2-40B4-BE49-F238E27FC236}">
                  <a16:creationId xmlns:a16="http://schemas.microsoft.com/office/drawing/2014/main" id="{F2C3D556-1B55-4ABC-A2CA-A9BB7C7B97B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95288" y="1061396"/>
              <a:ext cx="298892" cy="298892"/>
            </a:xfrm>
            <a:prstGeom prst="rect">
              <a:avLst/>
            </a:prstGeom>
          </p:spPr>
        </p:pic>
        <p:pic>
          <p:nvPicPr>
            <p:cNvPr id="608" name="그래픽 607" descr="스피커 폰">
              <a:extLst>
                <a:ext uri="{FF2B5EF4-FFF2-40B4-BE49-F238E27FC236}">
                  <a16:creationId xmlns:a16="http://schemas.microsoft.com/office/drawing/2014/main" id="{68EEA5C2-FF03-4F3E-8354-62C97716C1D8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95288" y="3199322"/>
              <a:ext cx="298892" cy="298892"/>
            </a:xfrm>
            <a:prstGeom prst="rect">
              <a:avLst/>
            </a:prstGeom>
          </p:spPr>
        </p:pic>
        <p:pic>
          <p:nvPicPr>
            <p:cNvPr id="609" name="그래픽 608" descr="채팅">
              <a:extLst>
                <a:ext uri="{FF2B5EF4-FFF2-40B4-BE49-F238E27FC236}">
                  <a16:creationId xmlns:a16="http://schemas.microsoft.com/office/drawing/2014/main" id="{AFFEAF30-E8CC-48F5-B35C-7FED28C0D1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195288" y="1514754"/>
              <a:ext cx="298892" cy="298892"/>
            </a:xfrm>
            <a:prstGeom prst="rect">
              <a:avLst/>
            </a:prstGeom>
          </p:spPr>
        </p:pic>
        <p:sp>
          <p:nvSpPr>
            <p:cNvPr id="610" name="Oval">
              <a:extLst>
                <a:ext uri="{FF2B5EF4-FFF2-40B4-BE49-F238E27FC236}">
                  <a16:creationId xmlns:a16="http://schemas.microsoft.com/office/drawing/2014/main" id="{4F1ED6B0-A61E-400C-BFDF-0A9F6A817CD6}"/>
                </a:ext>
              </a:extLst>
            </p:cNvPr>
            <p:cNvSpPr/>
            <p:nvPr/>
          </p:nvSpPr>
          <p:spPr>
            <a:xfrm>
              <a:off x="158734" y="1882742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611" name="그래픽 610" descr="계층 구조형">
              <a:extLst>
                <a:ext uri="{FF2B5EF4-FFF2-40B4-BE49-F238E27FC236}">
                  <a16:creationId xmlns:a16="http://schemas.microsoft.com/office/drawing/2014/main" id="{3FB1725C-8AEA-4212-A5C0-4F9B4A37AAA6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195288" y="1903596"/>
              <a:ext cx="298892" cy="298892"/>
            </a:xfrm>
            <a:prstGeom prst="rect">
              <a:avLst/>
            </a:prstGeom>
          </p:spPr>
        </p:pic>
      </p:grpSp>
      <p:sp>
        <p:nvSpPr>
          <p:cNvPr id="612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F5A9DA2-8A5F-4F42-BA74-F21E8A61CB4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3" y="571498"/>
            <a:ext cx="8893697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14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7288356-497A-4099-BA22-A81E137B3CB3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3" y="6483926"/>
            <a:ext cx="8893695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15" name="그룹 614">
            <a:extLst>
              <a:ext uri="{FF2B5EF4-FFF2-40B4-BE49-F238E27FC236}">
                <a16:creationId xmlns:a16="http://schemas.microsoft.com/office/drawing/2014/main" id="{BB0116A2-4F19-4788-A7DE-1B4FEE5B335C}"/>
              </a:ext>
            </a:extLst>
          </p:cNvPr>
          <p:cNvGrpSpPr/>
          <p:nvPr/>
        </p:nvGrpSpPr>
        <p:grpSpPr>
          <a:xfrm>
            <a:off x="6976862" y="6517501"/>
            <a:ext cx="1961144" cy="200055"/>
            <a:chOff x="4446290" y="3338871"/>
            <a:chExt cx="1961144" cy="200055"/>
          </a:xfrm>
        </p:grpSpPr>
        <p:sp>
          <p:nvSpPr>
            <p:cNvPr id="616" name="직사각형 615">
              <a:extLst>
                <a:ext uri="{FF2B5EF4-FFF2-40B4-BE49-F238E27FC236}">
                  <a16:creationId xmlns:a16="http://schemas.microsoft.com/office/drawing/2014/main" id="{4FE7D14F-FAFE-4452-9148-28602ED90565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047D8E39-CE10-4977-8502-87BC112FA637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8" name="Download">
              <a:extLst>
                <a:ext uri="{FF2B5EF4-FFF2-40B4-BE49-F238E27FC236}">
                  <a16:creationId xmlns:a16="http://schemas.microsoft.com/office/drawing/2014/main" id="{AC34A96D-D348-490F-A39B-253EC8796A2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B99E1CF7-2704-4D9D-BA77-34B2A024F0AA}"/>
              </a:ext>
            </a:extLst>
          </p:cNvPr>
          <p:cNvSpPr/>
          <p:nvPr/>
        </p:nvSpPr>
        <p:spPr>
          <a:xfrm>
            <a:off x="5543977" y="65612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최대화 시</a:t>
            </a:r>
          </a:p>
        </p:txBody>
      </p:sp>
    </p:spTree>
    <p:extLst>
      <p:ext uri="{BB962C8B-B14F-4D97-AF65-F5344CB8AC3E}">
        <p14:creationId xmlns:p14="http://schemas.microsoft.com/office/powerpoint/2010/main" val="249904905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CCD9CFD-4195-4993-B805-9357DDCA13A8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107</a:t>
            </a:fld>
            <a:endParaRPr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7C9A209-8D07-4353-9E5C-B25579A0385B}"/>
              </a:ext>
            </a:extLst>
          </p:cNvPr>
          <p:cNvSpPr/>
          <p:nvPr/>
        </p:nvSpPr>
        <p:spPr>
          <a:xfrm>
            <a:off x="547579" y="977899"/>
            <a:ext cx="3780000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D026B4A-99AC-4406-93BC-8A338084C7D3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DFD2284-568C-4EA7-86EF-70EE66748242}"/>
              </a:ext>
            </a:extLst>
          </p:cNvPr>
          <p:cNvSpPr/>
          <p:nvPr/>
        </p:nvSpPr>
        <p:spPr>
          <a:xfrm>
            <a:off x="547579" y="1312208"/>
            <a:ext cx="3780000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237F32B-572A-48DE-B6C8-3C89DD9DC46B}"/>
              </a:ext>
            </a:extLst>
          </p:cNvPr>
          <p:cNvGrpSpPr/>
          <p:nvPr/>
        </p:nvGrpSpPr>
        <p:grpSpPr>
          <a:xfrm>
            <a:off x="555066" y="1365239"/>
            <a:ext cx="3732262" cy="215444"/>
            <a:chOff x="4774467" y="1037508"/>
            <a:chExt cx="3732262" cy="215444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23312B0-E3A1-4D1A-8FA8-2F8BE17CB0F3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31" name="Line">
              <a:extLst>
                <a:ext uri="{FF2B5EF4-FFF2-40B4-BE49-F238E27FC236}">
                  <a16:creationId xmlns:a16="http://schemas.microsoft.com/office/drawing/2014/main" id="{E7865316-2003-4BBF-81A3-6FDF2D99F40E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3672311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95FD8A7A-412B-4154-B8EB-1892A2EEA916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33" name="그룹 32">
              <a:extLst>
                <a:ext uri="{FF2B5EF4-FFF2-40B4-BE49-F238E27FC236}">
                  <a16:creationId xmlns:a16="http://schemas.microsoft.com/office/drawing/2014/main" id="{4F0BF27D-E732-4C8E-8CA9-FC40398FDEE9}"/>
                </a:ext>
              </a:extLst>
            </p:cNvPr>
            <p:cNvGrpSpPr/>
            <p:nvPr/>
          </p:nvGrpSpPr>
          <p:grpSpPr>
            <a:xfrm>
              <a:off x="8083380" y="1044215"/>
              <a:ext cx="331104" cy="184666"/>
              <a:chOff x="8749855" y="2210423"/>
              <a:chExt cx="331104" cy="184666"/>
            </a:xfrm>
          </p:grpSpPr>
          <p:sp>
            <p:nvSpPr>
              <p:cNvPr id="34" name="Search Icon">
                <a:extLst>
                  <a:ext uri="{FF2B5EF4-FFF2-40B4-BE49-F238E27FC236}">
                    <a16:creationId xmlns:a16="http://schemas.microsoft.com/office/drawing/2014/main" id="{46233923-64C2-4CEF-9A01-2CC957C999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969950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" name="직사각형 34">
                <a:extLst>
                  <a:ext uri="{FF2B5EF4-FFF2-40B4-BE49-F238E27FC236}">
                    <a16:creationId xmlns:a16="http://schemas.microsoft.com/office/drawing/2014/main" id="{25770F0C-9DA6-4316-A72D-CB08D8105034}"/>
                  </a:ext>
                </a:extLst>
              </p:cNvPr>
              <p:cNvSpPr/>
              <p:nvPr/>
            </p:nvSpPr>
            <p:spPr>
              <a:xfrm>
                <a:off x="8749855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242" name="Google Shape;2188;p25">
            <a:extLst>
              <a:ext uri="{FF2B5EF4-FFF2-40B4-BE49-F238E27FC236}">
                <a16:creationId xmlns:a16="http://schemas.microsoft.com/office/drawing/2014/main" id="{BB168102-7957-412B-988C-6A253E262F40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 algn="ctr">
              <a:buSzPts val="800"/>
              <a:defRPr/>
            </a:pP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43" name="Google Shape;2199;p25">
            <a:extLst>
              <a:ext uri="{FF2B5EF4-FFF2-40B4-BE49-F238E27FC236}">
                <a16:creationId xmlns:a16="http://schemas.microsoft.com/office/drawing/2014/main" id="{ACEB5CEF-5CC5-4726-9A6D-20FB7A258CE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 결과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동료 선택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: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화면 축소 시</a:t>
            </a:r>
          </a:p>
        </p:txBody>
      </p:sp>
      <p:sp>
        <p:nvSpPr>
          <p:cNvPr id="146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0F8989DC-9E8B-4815-9D1B-68DDB893CF24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672287" y="1697536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6257D15-938B-4A90-81B6-AD18D93AB8EA}"/>
              </a:ext>
            </a:extLst>
          </p:cNvPr>
          <p:cNvSpPr/>
          <p:nvPr/>
        </p:nvSpPr>
        <p:spPr>
          <a:xfrm>
            <a:off x="3823982" y="1993722"/>
            <a:ext cx="23596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C3F9475B-CFAB-49B0-9F1D-0886E0614EE0}"/>
              </a:ext>
            </a:extLst>
          </p:cNvPr>
          <p:cNvGrpSpPr/>
          <p:nvPr/>
        </p:nvGrpSpPr>
        <p:grpSpPr>
          <a:xfrm>
            <a:off x="744031" y="1986027"/>
            <a:ext cx="1299387" cy="215444"/>
            <a:chOff x="591157" y="2732667"/>
            <a:chExt cx="1299387" cy="215444"/>
          </a:xfrm>
        </p:grpSpPr>
        <p:sp>
          <p:nvSpPr>
            <p:cNvPr id="176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1B464B83-8039-4641-8543-9B2994D03209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스마트솔루션 사업부</a:t>
              </a:r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37A1234E-AD46-402A-BC69-038BD999AD98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2E370899-5D85-43B8-B855-6FFE839FACD3}"/>
              </a:ext>
            </a:extLst>
          </p:cNvPr>
          <p:cNvGrpSpPr/>
          <p:nvPr/>
        </p:nvGrpSpPr>
        <p:grpSpPr>
          <a:xfrm>
            <a:off x="683287" y="1688519"/>
            <a:ext cx="1947208" cy="230400"/>
            <a:chOff x="452566" y="2070381"/>
            <a:chExt cx="1947208" cy="230400"/>
          </a:xfrm>
        </p:grpSpPr>
        <p:sp>
          <p:nvSpPr>
            <p:cNvPr id="161" name="사각형: 둥근 모서리 160">
              <a:extLst>
                <a:ext uri="{FF2B5EF4-FFF2-40B4-BE49-F238E27FC236}">
                  <a16:creationId xmlns:a16="http://schemas.microsoft.com/office/drawing/2014/main" id="{E9535C39-894B-4FBC-B07D-555C26FB11C9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2" name="사각형: 둥근 모서리 161">
              <a:extLst>
                <a:ext uri="{FF2B5EF4-FFF2-40B4-BE49-F238E27FC236}">
                  <a16:creationId xmlns:a16="http://schemas.microsoft.com/office/drawing/2014/main" id="{8F6A1689-F2DA-4637-BC45-D0EC14982169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163" name="Chevron Right">
              <a:extLst>
                <a:ext uri="{FF2B5EF4-FFF2-40B4-BE49-F238E27FC236}">
                  <a16:creationId xmlns:a16="http://schemas.microsoft.com/office/drawing/2014/main" id="{DBFD29E2-7A0E-4590-9303-CEEC17C8F9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0A4D808C-1411-4B3D-B381-A723554733DD}"/>
              </a:ext>
            </a:extLst>
          </p:cNvPr>
          <p:cNvSpPr/>
          <p:nvPr/>
        </p:nvSpPr>
        <p:spPr>
          <a:xfrm>
            <a:off x="3798334" y="2242057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17</a:t>
            </a:r>
            <a:endParaRPr lang="ko-KR" altLang="en-US" dirty="0"/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0CF6ED5C-3ACC-4FE9-84FF-1E264D2445FD}"/>
              </a:ext>
            </a:extLst>
          </p:cNvPr>
          <p:cNvGrpSpPr/>
          <p:nvPr/>
        </p:nvGrpSpPr>
        <p:grpSpPr>
          <a:xfrm>
            <a:off x="744031" y="2234362"/>
            <a:ext cx="1299387" cy="215444"/>
            <a:chOff x="591157" y="2732667"/>
            <a:chExt cx="1299387" cy="215444"/>
          </a:xfrm>
        </p:grpSpPr>
        <p:sp>
          <p:nvSpPr>
            <p:cNvPr id="159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9044CBBF-AFD4-4FCF-B45D-3BE6005C4B00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800" kern="0" dirty="0" err="1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스마트팩토리</a:t>
              </a:r>
              <a:r>
                <a:rPr lang="ko-KR" altLang="en-US" sz="800" kern="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사업부</a:t>
              </a:r>
            </a:p>
          </p:txBody>
        </p:sp>
        <p:sp>
          <p:nvSpPr>
            <p:cNvPr id="160" name="직사각형 159">
              <a:extLst>
                <a:ext uri="{FF2B5EF4-FFF2-40B4-BE49-F238E27FC236}">
                  <a16:creationId xmlns:a16="http://schemas.microsoft.com/office/drawing/2014/main" id="{50438AFD-A311-4C7A-B02F-926D8F12D8AA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1E6E27D5-3B6C-40E7-B2CF-48A9AFCE7988}"/>
              </a:ext>
            </a:extLst>
          </p:cNvPr>
          <p:cNvSpPr/>
          <p:nvPr/>
        </p:nvSpPr>
        <p:spPr>
          <a:xfrm>
            <a:off x="3798334" y="2490392"/>
            <a:ext cx="28725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13089940-DE8B-4D6B-A513-FFC050B0D997}"/>
              </a:ext>
            </a:extLst>
          </p:cNvPr>
          <p:cNvGrpSpPr/>
          <p:nvPr/>
        </p:nvGrpSpPr>
        <p:grpSpPr>
          <a:xfrm>
            <a:off x="744031" y="2482697"/>
            <a:ext cx="1196795" cy="215444"/>
            <a:chOff x="591157" y="2732667"/>
            <a:chExt cx="1196795" cy="215444"/>
          </a:xfrm>
        </p:grpSpPr>
        <p:sp>
          <p:nvSpPr>
            <p:cNvPr id="157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799CF6AC-46AB-46BF-8BBB-CD618326CCF0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807F1904-A43F-4CA6-87DB-F8B48453A5AE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D51D4016-7C57-4924-BC9D-BE786E7E31A2}"/>
              </a:ext>
            </a:extLst>
          </p:cNvPr>
          <p:cNvGrpSpPr/>
          <p:nvPr/>
        </p:nvGrpSpPr>
        <p:grpSpPr>
          <a:xfrm>
            <a:off x="980347" y="2731108"/>
            <a:ext cx="962430" cy="516391"/>
            <a:chOff x="3421315" y="2327465"/>
            <a:chExt cx="962430" cy="516391"/>
          </a:xfrm>
        </p:grpSpPr>
        <p:grpSp>
          <p:nvGrpSpPr>
            <p:cNvPr id="240" name="그룹 239">
              <a:extLst>
                <a:ext uri="{FF2B5EF4-FFF2-40B4-BE49-F238E27FC236}">
                  <a16:creationId xmlns:a16="http://schemas.microsoft.com/office/drawing/2014/main" id="{19F0CB89-E90E-4113-9A4D-91EF3B743639}"/>
                </a:ext>
              </a:extLst>
            </p:cNvPr>
            <p:cNvGrpSpPr/>
            <p:nvPr/>
          </p:nvGrpSpPr>
          <p:grpSpPr>
            <a:xfrm>
              <a:off x="3421315" y="2377768"/>
              <a:ext cx="483726" cy="466088"/>
              <a:chOff x="3360355" y="2322989"/>
              <a:chExt cx="483726" cy="466088"/>
            </a:xfrm>
          </p:grpSpPr>
          <p:grpSp>
            <p:nvGrpSpPr>
              <p:cNvPr id="248" name="Profile Picture">
                <a:extLst>
                  <a:ext uri="{FF2B5EF4-FFF2-40B4-BE49-F238E27FC236}">
                    <a16:creationId xmlns:a16="http://schemas.microsoft.com/office/drawing/2014/main" id="{4665D48D-8BF0-4F46-8D05-2A4E4FC8078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60355" y="2322989"/>
                <a:ext cx="466088" cy="466088"/>
                <a:chOff x="5459192" y="1847688"/>
                <a:chExt cx="1371600" cy="1371600"/>
              </a:xfrm>
            </p:grpSpPr>
            <p:sp>
              <p:nvSpPr>
                <p:cNvPr id="255" name="Background">
                  <a:extLst>
                    <a:ext uri="{FF2B5EF4-FFF2-40B4-BE49-F238E27FC236}">
                      <a16:creationId xmlns:a16="http://schemas.microsoft.com/office/drawing/2014/main" id="{D2DFDF3C-257B-43C3-B1D5-C7C43D55CDC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71" name="Profile Icon">
                  <a:extLst>
                    <a:ext uri="{FF2B5EF4-FFF2-40B4-BE49-F238E27FC236}">
                      <a16:creationId xmlns:a16="http://schemas.microsoft.com/office/drawing/2014/main" id="{E903C74B-5BC1-4DC7-AA20-2D586E9CCF5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53" name="타원 252">
                <a:extLst>
                  <a:ext uri="{FF2B5EF4-FFF2-40B4-BE49-F238E27FC236}">
                    <a16:creationId xmlns:a16="http://schemas.microsoft.com/office/drawing/2014/main" id="{DD73AA13-EE3B-4980-ACB8-A613269F2246}"/>
                  </a:ext>
                </a:extLst>
              </p:cNvPr>
              <p:cNvSpPr/>
              <p:nvPr/>
            </p:nvSpPr>
            <p:spPr>
              <a:xfrm>
                <a:off x="3377994" y="2348531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  <p:pic>
            <p:nvPicPr>
              <p:cNvPr id="254" name="그래픽 253" descr="스마트폰">
                <a:extLst>
                  <a:ext uri="{FF2B5EF4-FFF2-40B4-BE49-F238E27FC236}">
                    <a16:creationId xmlns:a16="http://schemas.microsoft.com/office/drawing/2014/main" id="{B1BCE6DD-20C8-40FA-98C6-8A7A9F0268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700081" y="2620059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BE4B0CB5-4626-49CF-8F47-A50A1B092B83}"/>
                </a:ext>
              </a:extLst>
            </p:cNvPr>
            <p:cNvSpPr/>
            <p:nvPr/>
          </p:nvSpPr>
          <p:spPr>
            <a:xfrm>
              <a:off x="3852830" y="2327465"/>
              <a:ext cx="530915" cy="440826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책임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130BFBEE-84A3-41BD-B17E-6ECECE7A192E}"/>
              </a:ext>
            </a:extLst>
          </p:cNvPr>
          <p:cNvGrpSpPr/>
          <p:nvPr/>
        </p:nvGrpSpPr>
        <p:grpSpPr>
          <a:xfrm>
            <a:off x="3903154" y="2802819"/>
            <a:ext cx="151200" cy="398127"/>
            <a:chOff x="5866580" y="972428"/>
            <a:chExt cx="151200" cy="398127"/>
          </a:xfrm>
        </p:grpSpPr>
        <p:sp>
          <p:nvSpPr>
            <p:cNvPr id="219" name="타원 218">
              <a:extLst>
                <a:ext uri="{FF2B5EF4-FFF2-40B4-BE49-F238E27FC236}">
                  <a16:creationId xmlns:a16="http://schemas.microsoft.com/office/drawing/2014/main" id="{F3178B45-3A68-4D7E-944A-7DB269F19501}"/>
                </a:ext>
              </a:extLst>
            </p:cNvPr>
            <p:cNvSpPr/>
            <p:nvPr/>
          </p:nvSpPr>
          <p:spPr>
            <a:xfrm>
              <a:off x="5870180" y="97242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20" name="Star">
              <a:extLst>
                <a:ext uri="{FF2B5EF4-FFF2-40B4-BE49-F238E27FC236}">
                  <a16:creationId xmlns:a16="http://schemas.microsoft.com/office/drawing/2014/main" id="{D68FCE52-C409-4208-A3E9-32BDCA2811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6580" y="1226992"/>
              <a:ext cx="151200" cy="143563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36C7879C-9815-48A6-8843-BBB36E9E9131}"/>
              </a:ext>
            </a:extLst>
          </p:cNvPr>
          <p:cNvGrpSpPr/>
          <p:nvPr/>
        </p:nvGrpSpPr>
        <p:grpSpPr>
          <a:xfrm>
            <a:off x="2194067" y="2756265"/>
            <a:ext cx="920445" cy="496557"/>
            <a:chOff x="2504293" y="1508379"/>
            <a:chExt cx="920445" cy="496557"/>
          </a:xfrm>
        </p:grpSpPr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404C9995-823A-4BE7-9B56-233B2CE9B75B}"/>
                </a:ext>
              </a:extLst>
            </p:cNvPr>
            <p:cNvGrpSpPr/>
            <p:nvPr/>
          </p:nvGrpSpPr>
          <p:grpSpPr>
            <a:xfrm>
              <a:off x="2504293" y="1508379"/>
              <a:ext cx="805029" cy="348306"/>
              <a:chOff x="2504293" y="1241679"/>
              <a:chExt cx="805029" cy="348306"/>
            </a:xfrm>
          </p:grpSpPr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020ED7A1-C050-4C45-8988-360C4962CF00}"/>
                  </a:ext>
                </a:extLst>
              </p:cNvPr>
              <p:cNvSpPr/>
              <p:nvPr/>
            </p:nvSpPr>
            <p:spPr>
              <a:xfrm>
                <a:off x="2504293" y="1241679"/>
                <a:ext cx="805029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D44126AD-2836-427F-A1CB-7415F88D4C8B}"/>
                  </a:ext>
                </a:extLst>
              </p:cNvPr>
              <p:cNvSpPr/>
              <p:nvPr/>
            </p:nvSpPr>
            <p:spPr>
              <a:xfrm>
                <a:off x="2504293" y="1389930"/>
                <a:ext cx="75533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CDD0246E-B825-4CA7-81F8-1BC9F4E1C0DD}"/>
                </a:ext>
              </a:extLst>
            </p:cNvPr>
            <p:cNvSpPr/>
            <p:nvPr/>
          </p:nvSpPr>
          <p:spPr>
            <a:xfrm>
              <a:off x="2504293" y="1804881"/>
              <a:ext cx="920445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buClrTx/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abcde@lgcns.com</a:t>
              </a:r>
            </a:p>
          </p:txBody>
        </p:sp>
      </p:grp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D23E377B-EBAF-44C2-B843-F0320F84FFF8}"/>
              </a:ext>
            </a:extLst>
          </p:cNvPr>
          <p:cNvSpPr/>
          <p:nvPr/>
        </p:nvSpPr>
        <p:spPr>
          <a:xfrm>
            <a:off x="5352492" y="977899"/>
            <a:ext cx="3780000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78" name="사각형: 둥근 모서리 277">
            <a:extLst>
              <a:ext uri="{FF2B5EF4-FFF2-40B4-BE49-F238E27FC236}">
                <a16:creationId xmlns:a16="http://schemas.microsoft.com/office/drawing/2014/main" id="{996FB677-689F-4EBC-9225-C0C32346A73C}"/>
              </a:ext>
            </a:extLst>
          </p:cNvPr>
          <p:cNvSpPr/>
          <p:nvPr/>
        </p:nvSpPr>
        <p:spPr>
          <a:xfrm>
            <a:off x="5345643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조직도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79" name="직사각형 278">
            <a:extLst>
              <a:ext uri="{FF2B5EF4-FFF2-40B4-BE49-F238E27FC236}">
                <a16:creationId xmlns:a16="http://schemas.microsoft.com/office/drawing/2014/main" id="{94CF5F0D-4104-4F1C-B09A-AD097E257383}"/>
              </a:ext>
            </a:extLst>
          </p:cNvPr>
          <p:cNvSpPr/>
          <p:nvPr/>
        </p:nvSpPr>
        <p:spPr>
          <a:xfrm>
            <a:off x="5352492" y="1312208"/>
            <a:ext cx="3780000" cy="5176683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F6BB8D62-69A0-43CB-B5E6-142213B27198}"/>
              </a:ext>
            </a:extLst>
          </p:cNvPr>
          <p:cNvGrpSpPr/>
          <p:nvPr/>
        </p:nvGrpSpPr>
        <p:grpSpPr>
          <a:xfrm>
            <a:off x="5359979" y="1365239"/>
            <a:ext cx="3732262" cy="215444"/>
            <a:chOff x="4774467" y="1037508"/>
            <a:chExt cx="3732262" cy="215444"/>
          </a:xfrm>
        </p:grpSpPr>
        <p:sp>
          <p:nvSpPr>
            <p:cNvPr id="281" name="직사각형 280">
              <a:extLst>
                <a:ext uri="{FF2B5EF4-FFF2-40B4-BE49-F238E27FC236}">
                  <a16:creationId xmlns:a16="http://schemas.microsoft.com/office/drawing/2014/main" id="{76862CB3-A4BA-4E3D-B46C-E33DC4EEC6BF}"/>
                </a:ext>
              </a:extLst>
            </p:cNvPr>
            <p:cNvSpPr/>
            <p:nvPr/>
          </p:nvSpPr>
          <p:spPr>
            <a:xfrm>
              <a:off x="5188520" y="1037508"/>
              <a:ext cx="49244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솔루션</a:t>
              </a:r>
            </a:p>
          </p:txBody>
        </p:sp>
        <p:cxnSp>
          <p:nvCxnSpPr>
            <p:cNvPr id="282" name="Line">
              <a:extLst>
                <a:ext uri="{FF2B5EF4-FFF2-40B4-BE49-F238E27FC236}">
                  <a16:creationId xmlns:a16="http://schemas.microsoft.com/office/drawing/2014/main" id="{D1E28EBA-4CF4-4B46-B012-4E8BDFDFE28C}"/>
                </a:ext>
              </a:extLst>
            </p:cNvPr>
            <p:cNvCxnSpPr>
              <a:cxnSpLocks/>
            </p:cNvCxnSpPr>
            <p:nvPr/>
          </p:nvCxnSpPr>
          <p:spPr>
            <a:xfrm>
              <a:off x="4834418" y="1251902"/>
              <a:ext cx="3672311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83" name="직사각형 282">
              <a:extLst>
                <a:ext uri="{FF2B5EF4-FFF2-40B4-BE49-F238E27FC236}">
                  <a16:creationId xmlns:a16="http://schemas.microsoft.com/office/drawing/2014/main" id="{C4AC7736-1CFB-4368-8D57-7A5A8CFC9DD0}"/>
                </a:ext>
              </a:extLst>
            </p:cNvPr>
            <p:cNvSpPr/>
            <p:nvPr/>
          </p:nvSpPr>
          <p:spPr>
            <a:xfrm>
              <a:off x="4774467" y="1037508"/>
              <a:ext cx="566181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4A38EACD-3732-467C-95D6-F4E996AAC2BA}"/>
                </a:ext>
              </a:extLst>
            </p:cNvPr>
            <p:cNvGrpSpPr/>
            <p:nvPr/>
          </p:nvGrpSpPr>
          <p:grpSpPr>
            <a:xfrm>
              <a:off x="8083380" y="1044215"/>
              <a:ext cx="331104" cy="184666"/>
              <a:chOff x="8749855" y="2210423"/>
              <a:chExt cx="331104" cy="184666"/>
            </a:xfrm>
          </p:grpSpPr>
          <p:sp>
            <p:nvSpPr>
              <p:cNvPr id="285" name="Search Icon">
                <a:extLst>
                  <a:ext uri="{FF2B5EF4-FFF2-40B4-BE49-F238E27FC236}">
                    <a16:creationId xmlns:a16="http://schemas.microsoft.com/office/drawing/2014/main" id="{03FE262C-F715-4FA7-A86D-7DCE9C2A56D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969950" y="22614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prstClr val="white">
                      <a:lumMod val="9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86" name="직사각형 285">
                <a:extLst>
                  <a:ext uri="{FF2B5EF4-FFF2-40B4-BE49-F238E27FC236}">
                    <a16:creationId xmlns:a16="http://schemas.microsoft.com/office/drawing/2014/main" id="{959F8B24-64A7-49AA-A9CA-3EABA7F33134}"/>
                  </a:ext>
                </a:extLst>
              </p:cNvPr>
              <p:cNvSpPr/>
              <p:nvPr/>
            </p:nvSpPr>
            <p:spPr>
              <a:xfrm>
                <a:off x="8749855" y="2210423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>
                  <a:spcAft>
                    <a:spcPts val="200"/>
                  </a:spcAft>
                </a:pPr>
                <a:r>
                  <a:rPr lang="en-US" altLang="ko-KR" sz="600" noProof="1">
                    <a:solidFill>
                      <a:prstClr val="black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X</a:t>
                </a:r>
              </a:p>
            </p:txBody>
          </p:sp>
        </p:grpSp>
      </p:grpSp>
      <p:sp>
        <p:nvSpPr>
          <p:cNvPr id="287" name="Label" descr="&lt;SmartSettings&gt;&lt;SmartResize anchorLeft=&quot;Absolute&quot; anchorTop=&quot;Absolute&quot; anchorRight=&quot;None&quot; anchorBottom=&quot;None&quot; /&gt;&lt;/SmartSettings&gt;">
            <a:extLst>
              <a:ext uri="{FF2B5EF4-FFF2-40B4-BE49-F238E27FC236}">
                <a16:creationId xmlns:a16="http://schemas.microsoft.com/office/drawing/2014/main" id="{556811C2-F886-4A28-B62C-2495192A4C39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5477200" y="1697536"/>
            <a:ext cx="532453" cy="212366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chemeClr val="tx1">
                    <a:lumMod val="85000"/>
                    <a:lumOff val="1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LG CNS</a:t>
            </a:r>
            <a:endParaRPr lang="en-US" sz="900" dirty="0">
              <a:solidFill>
                <a:schemeClr val="tx1">
                  <a:lumMod val="85000"/>
                  <a:lumOff val="1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92E4E834-369E-4D02-A2C2-277AC723AA09}"/>
              </a:ext>
            </a:extLst>
          </p:cNvPr>
          <p:cNvSpPr/>
          <p:nvPr/>
        </p:nvSpPr>
        <p:spPr>
          <a:xfrm>
            <a:off x="8628895" y="1993722"/>
            <a:ext cx="23596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dirty="0"/>
          </a:p>
        </p:txBody>
      </p: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C5175C95-E45F-479F-BE7F-AAED8D261DB8}"/>
              </a:ext>
            </a:extLst>
          </p:cNvPr>
          <p:cNvGrpSpPr/>
          <p:nvPr/>
        </p:nvGrpSpPr>
        <p:grpSpPr>
          <a:xfrm>
            <a:off x="5548944" y="1986027"/>
            <a:ext cx="1299387" cy="215444"/>
            <a:chOff x="591157" y="2732667"/>
            <a:chExt cx="1299387" cy="215444"/>
          </a:xfrm>
        </p:grpSpPr>
        <p:sp>
          <p:nvSpPr>
            <p:cNvPr id="29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E07ED61B-6C7F-4CFB-9D1C-5F7676CA0C39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>
                  <a:solidFill>
                    <a:srgbClr val="21212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스마트솔루션 사업부</a:t>
              </a:r>
            </a:p>
          </p:txBody>
        </p:sp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E9F12A23-640B-47BE-8608-E6623A9FA1A6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E97DFBA8-5019-479D-AAB5-BFEB68C8DD9E}"/>
              </a:ext>
            </a:extLst>
          </p:cNvPr>
          <p:cNvGrpSpPr/>
          <p:nvPr/>
        </p:nvGrpSpPr>
        <p:grpSpPr>
          <a:xfrm>
            <a:off x="5488200" y="1688519"/>
            <a:ext cx="1947208" cy="230400"/>
            <a:chOff x="452566" y="2070381"/>
            <a:chExt cx="1947208" cy="230400"/>
          </a:xfrm>
        </p:grpSpPr>
        <p:sp>
          <p:nvSpPr>
            <p:cNvPr id="293" name="사각형: 둥근 모서리 292">
              <a:extLst>
                <a:ext uri="{FF2B5EF4-FFF2-40B4-BE49-F238E27FC236}">
                  <a16:creationId xmlns:a16="http://schemas.microsoft.com/office/drawing/2014/main" id="{AA0D4102-793E-49C4-9D55-60A507AC0680}"/>
                </a:ext>
              </a:extLst>
            </p:cNvPr>
            <p:cNvSpPr/>
            <p:nvPr/>
          </p:nvSpPr>
          <p:spPr>
            <a:xfrm>
              <a:off x="452566" y="2071281"/>
              <a:ext cx="540000" cy="228600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rtlCol="0" anchor="ctr"/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LG CNS</a:t>
              </a:r>
              <a:endParaRPr kumimoji="1" lang="ko-KR" altLang="en-US" sz="700" kern="1200" dirty="0">
                <a:solidFill>
                  <a:prstClr val="white">
                    <a:lumMod val="7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4" name="사각형: 둥근 모서리 293">
              <a:extLst>
                <a:ext uri="{FF2B5EF4-FFF2-40B4-BE49-F238E27FC236}">
                  <a16:creationId xmlns:a16="http://schemas.microsoft.com/office/drawing/2014/main" id="{5D775D2A-680F-48F3-B61E-46B945ABB161}"/>
                </a:ext>
              </a:extLst>
            </p:cNvPr>
            <p:cNvSpPr/>
            <p:nvPr/>
          </p:nvSpPr>
          <p:spPr>
            <a:xfrm>
              <a:off x="1175774" y="2070381"/>
              <a:ext cx="1224000" cy="2304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DT Optimization </a:t>
              </a:r>
              <a:r>
                <a:rPr kumimoji="1" lang="ko-KR" altLang="en-US" sz="7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사업부</a:t>
              </a:r>
            </a:p>
          </p:txBody>
        </p:sp>
        <p:sp>
          <p:nvSpPr>
            <p:cNvPr id="295" name="Chevron Right">
              <a:extLst>
                <a:ext uri="{FF2B5EF4-FFF2-40B4-BE49-F238E27FC236}">
                  <a16:creationId xmlns:a16="http://schemas.microsoft.com/office/drawing/2014/main" id="{CDA7A832-758C-408D-8129-2F38470025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4482" y="2113350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96" name="직사각형 295">
            <a:extLst>
              <a:ext uri="{FF2B5EF4-FFF2-40B4-BE49-F238E27FC236}">
                <a16:creationId xmlns:a16="http://schemas.microsoft.com/office/drawing/2014/main" id="{E0299A9E-55E8-4573-9967-7814F5BD2F6E}"/>
              </a:ext>
            </a:extLst>
          </p:cNvPr>
          <p:cNvSpPr/>
          <p:nvPr/>
        </p:nvSpPr>
        <p:spPr>
          <a:xfrm>
            <a:off x="8603247" y="2242057"/>
            <a:ext cx="28725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17</a:t>
            </a:r>
            <a:endParaRPr lang="ko-KR" altLang="en-US" dirty="0"/>
          </a:p>
        </p:txBody>
      </p: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683045E5-D18E-4F52-8C76-51F7BE8D0DD0}"/>
              </a:ext>
            </a:extLst>
          </p:cNvPr>
          <p:cNvGrpSpPr/>
          <p:nvPr/>
        </p:nvGrpSpPr>
        <p:grpSpPr>
          <a:xfrm>
            <a:off x="5548944" y="2234362"/>
            <a:ext cx="1299387" cy="215444"/>
            <a:chOff x="591157" y="2732667"/>
            <a:chExt cx="1299387" cy="215444"/>
          </a:xfrm>
        </p:grpSpPr>
        <p:sp>
          <p:nvSpPr>
            <p:cNvPr id="298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9274966-E2F3-4970-97E6-F7ADE99778F4}"/>
                </a:ext>
              </a:extLst>
            </p:cNvPr>
            <p:cNvSpPr txBox="1"/>
            <p:nvPr/>
          </p:nvSpPr>
          <p:spPr>
            <a:xfrm>
              <a:off x="790628" y="2741900"/>
              <a:ext cx="109991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ko-KR" altLang="en-US" sz="800" kern="0" dirty="0" err="1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스마트팩토리</a:t>
              </a:r>
              <a:r>
                <a:rPr lang="ko-KR" altLang="en-US" sz="800" kern="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사업부</a:t>
              </a:r>
            </a:p>
          </p:txBody>
        </p:sp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CFB47BEE-1E90-48B0-B813-BFF2530909BC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/>
              <a:r>
                <a:rPr kumimoji="1" lang="ko-KR" altLang="en-US" sz="800" kern="12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▼</a:t>
              </a:r>
              <a:endParaRPr lang="ko-KR" altLang="en-US" sz="800" dirty="0">
                <a:solidFill>
                  <a:srgbClr val="000000">
                    <a:lumMod val="85000"/>
                    <a:lumOff val="15000"/>
                  </a:srgbClr>
                </a:solidFill>
              </a:endParaRPr>
            </a:p>
          </p:txBody>
        </p:sp>
      </p:grpSp>
      <p:sp>
        <p:nvSpPr>
          <p:cNvPr id="300" name="직사각형 299">
            <a:extLst>
              <a:ext uri="{FF2B5EF4-FFF2-40B4-BE49-F238E27FC236}">
                <a16:creationId xmlns:a16="http://schemas.microsoft.com/office/drawing/2014/main" id="{286A3C4D-2AD9-40DF-ABD1-EC10786DC800}"/>
              </a:ext>
            </a:extLst>
          </p:cNvPr>
          <p:cNvSpPr/>
          <p:nvPr/>
        </p:nvSpPr>
        <p:spPr>
          <a:xfrm>
            <a:off x="8603247" y="2490392"/>
            <a:ext cx="287259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en-US" altLang="ko-KR" sz="7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endParaRPr lang="ko-KR" altLang="en-US" dirty="0"/>
          </a:p>
        </p:txBody>
      </p:sp>
      <p:grpSp>
        <p:nvGrpSpPr>
          <p:cNvPr id="301" name="그룹 300">
            <a:extLst>
              <a:ext uri="{FF2B5EF4-FFF2-40B4-BE49-F238E27FC236}">
                <a16:creationId xmlns:a16="http://schemas.microsoft.com/office/drawing/2014/main" id="{9B7C9B4F-9F7A-4FDD-A66B-4F678C500872}"/>
              </a:ext>
            </a:extLst>
          </p:cNvPr>
          <p:cNvGrpSpPr/>
          <p:nvPr/>
        </p:nvGrpSpPr>
        <p:grpSpPr>
          <a:xfrm>
            <a:off x="5548944" y="2482697"/>
            <a:ext cx="1196795" cy="215444"/>
            <a:chOff x="591157" y="2732667"/>
            <a:chExt cx="1196795" cy="215444"/>
          </a:xfrm>
        </p:grpSpPr>
        <p:sp>
          <p:nvSpPr>
            <p:cNvPr id="302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6067D534-BCB7-4553-A15C-D6403FE01D98}"/>
                </a:ext>
              </a:extLst>
            </p:cNvPr>
            <p:cNvSpPr txBox="1"/>
            <p:nvPr/>
          </p:nvSpPr>
          <p:spPr>
            <a:xfrm>
              <a:off x="790628" y="2741900"/>
              <a:ext cx="997324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800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</a:t>
              </a:r>
              <a:r>
                <a:rPr lang="ko-KR" altLang="en-US" sz="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솔루션팀</a:t>
              </a:r>
            </a:p>
          </p:txBody>
        </p:sp>
        <p:sp>
          <p:nvSpPr>
            <p:cNvPr id="303" name="직사각형 302">
              <a:extLst>
                <a:ext uri="{FF2B5EF4-FFF2-40B4-BE49-F238E27FC236}">
                  <a16:creationId xmlns:a16="http://schemas.microsoft.com/office/drawing/2014/main" id="{F2BF57F8-FFB2-4613-AF83-F4B62C8E4EB8}"/>
                </a:ext>
              </a:extLst>
            </p:cNvPr>
            <p:cNvSpPr/>
            <p:nvPr/>
          </p:nvSpPr>
          <p:spPr>
            <a:xfrm>
              <a:off x="591157" y="2732667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kumimoji="1" lang="ko-KR" altLang="en-US" sz="800" kern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▲</a:t>
              </a:r>
              <a:endParaRPr lang="ko-KR" altLang="en-US" sz="8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304" name="그룹 303">
            <a:extLst>
              <a:ext uri="{FF2B5EF4-FFF2-40B4-BE49-F238E27FC236}">
                <a16:creationId xmlns:a16="http://schemas.microsoft.com/office/drawing/2014/main" id="{70272AC4-ABEA-4104-AB41-CA52C98D9E62}"/>
              </a:ext>
            </a:extLst>
          </p:cNvPr>
          <p:cNvGrpSpPr/>
          <p:nvPr/>
        </p:nvGrpSpPr>
        <p:grpSpPr>
          <a:xfrm>
            <a:off x="5406336" y="6188763"/>
            <a:ext cx="3672312" cy="234170"/>
            <a:chOff x="5413700" y="5671657"/>
            <a:chExt cx="4514200" cy="234170"/>
          </a:xfrm>
        </p:grpSpPr>
        <p:sp>
          <p:nvSpPr>
            <p:cNvPr id="305" name="Flyout">
              <a:extLst>
                <a:ext uri="{FF2B5EF4-FFF2-40B4-BE49-F238E27FC236}">
                  <a16:creationId xmlns:a16="http://schemas.microsoft.com/office/drawing/2014/main" id="{F523FDCD-A119-4515-8354-3B5B29053209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대화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6" name="Flyout">
              <a:extLst>
                <a:ext uri="{FF2B5EF4-FFF2-40B4-BE49-F238E27FC236}">
                  <a16:creationId xmlns:a16="http://schemas.microsoft.com/office/drawing/2014/main" id="{FAA79AB8-EDB4-486B-B205-0255BA151A9A}"/>
                </a:ext>
              </a:extLst>
            </p:cNvPr>
            <p:cNvSpPr/>
            <p:nvPr/>
          </p:nvSpPr>
          <p:spPr>
            <a:xfrm>
              <a:off x="6323998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쪽지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7" name="Flyout">
              <a:extLst>
                <a:ext uri="{FF2B5EF4-FFF2-40B4-BE49-F238E27FC236}">
                  <a16:creationId xmlns:a16="http://schemas.microsoft.com/office/drawing/2014/main" id="{5A0F98FD-16AA-434B-9986-A75FE5B5A92C}"/>
                </a:ext>
              </a:extLst>
            </p:cNvPr>
            <p:cNvSpPr/>
            <p:nvPr/>
          </p:nvSpPr>
          <p:spPr>
            <a:xfrm>
              <a:off x="72348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전화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8" name="Flyout">
              <a:extLst>
                <a:ext uri="{FF2B5EF4-FFF2-40B4-BE49-F238E27FC236}">
                  <a16:creationId xmlns:a16="http://schemas.microsoft.com/office/drawing/2014/main" id="{D431F940-A550-46CA-86AE-73BB64C2E9D4}"/>
                </a:ext>
              </a:extLst>
            </p:cNvPr>
            <p:cNvSpPr/>
            <p:nvPr/>
          </p:nvSpPr>
          <p:spPr>
            <a:xfrm>
              <a:off x="8145799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화상회의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09" name="Flyout">
              <a:extLst>
                <a:ext uri="{FF2B5EF4-FFF2-40B4-BE49-F238E27FC236}">
                  <a16:creationId xmlns:a16="http://schemas.microsoft.com/office/drawing/2014/main" id="{381472D1-03C6-499D-9673-59319D3935CE}"/>
                </a:ext>
              </a:extLst>
            </p:cNvPr>
            <p:cNvSpPr/>
            <p:nvPr/>
          </p:nvSpPr>
          <p:spPr>
            <a:xfrm>
              <a:off x="905670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1F1F1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그룹 추가</a:t>
              </a:r>
              <a:endParaRPr lang="en-US" altLang="ko-KR" sz="800" b="1" noProof="1">
                <a:solidFill>
                  <a:srgbClr val="1F1F1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93CC13FD-E812-463E-B0A9-B3F746239E2D}"/>
              </a:ext>
            </a:extLst>
          </p:cNvPr>
          <p:cNvGrpSpPr/>
          <p:nvPr/>
        </p:nvGrpSpPr>
        <p:grpSpPr>
          <a:xfrm>
            <a:off x="5785260" y="2731108"/>
            <a:ext cx="962430" cy="516391"/>
            <a:chOff x="3421315" y="2327465"/>
            <a:chExt cx="962430" cy="516391"/>
          </a:xfrm>
        </p:grpSpPr>
        <p:grpSp>
          <p:nvGrpSpPr>
            <p:cNvPr id="311" name="그룹 310">
              <a:extLst>
                <a:ext uri="{FF2B5EF4-FFF2-40B4-BE49-F238E27FC236}">
                  <a16:creationId xmlns:a16="http://schemas.microsoft.com/office/drawing/2014/main" id="{1F512E1D-83F8-45F0-B511-2054BDE0B99F}"/>
                </a:ext>
              </a:extLst>
            </p:cNvPr>
            <p:cNvGrpSpPr/>
            <p:nvPr/>
          </p:nvGrpSpPr>
          <p:grpSpPr>
            <a:xfrm>
              <a:off x="3421315" y="2377768"/>
              <a:ext cx="483726" cy="466088"/>
              <a:chOff x="3360355" y="2322989"/>
              <a:chExt cx="483726" cy="466088"/>
            </a:xfrm>
          </p:grpSpPr>
          <p:grpSp>
            <p:nvGrpSpPr>
              <p:cNvPr id="313" name="Profile Picture">
                <a:extLst>
                  <a:ext uri="{FF2B5EF4-FFF2-40B4-BE49-F238E27FC236}">
                    <a16:creationId xmlns:a16="http://schemas.microsoft.com/office/drawing/2014/main" id="{A0000374-D995-46D4-8FFC-CFDA91BC830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60355" y="2322989"/>
                <a:ext cx="466088" cy="466088"/>
                <a:chOff x="5459192" y="1847688"/>
                <a:chExt cx="1371600" cy="1371600"/>
              </a:xfrm>
            </p:grpSpPr>
            <p:sp>
              <p:nvSpPr>
                <p:cNvPr id="316" name="Background">
                  <a:extLst>
                    <a:ext uri="{FF2B5EF4-FFF2-40B4-BE49-F238E27FC236}">
                      <a16:creationId xmlns:a16="http://schemas.microsoft.com/office/drawing/2014/main" id="{8A0C691D-771C-4DEE-B90D-DABB3663E8B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17" name="Profile Icon">
                  <a:extLst>
                    <a:ext uri="{FF2B5EF4-FFF2-40B4-BE49-F238E27FC236}">
                      <a16:creationId xmlns:a16="http://schemas.microsoft.com/office/drawing/2014/main" id="{BAEC9906-D22E-4624-A202-12487D59CDC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314" name="타원 313">
                <a:extLst>
                  <a:ext uri="{FF2B5EF4-FFF2-40B4-BE49-F238E27FC236}">
                    <a16:creationId xmlns:a16="http://schemas.microsoft.com/office/drawing/2014/main" id="{CE45B3C4-FD35-433B-B16D-CAFDB2482E4A}"/>
                  </a:ext>
                </a:extLst>
              </p:cNvPr>
              <p:cNvSpPr/>
              <p:nvPr/>
            </p:nvSpPr>
            <p:spPr>
              <a:xfrm>
                <a:off x="3377994" y="2348531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</a:endParaRPr>
              </a:p>
            </p:txBody>
          </p:sp>
          <p:pic>
            <p:nvPicPr>
              <p:cNvPr id="315" name="그래픽 314" descr="스마트폰">
                <a:extLst>
                  <a:ext uri="{FF2B5EF4-FFF2-40B4-BE49-F238E27FC236}">
                    <a16:creationId xmlns:a16="http://schemas.microsoft.com/office/drawing/2014/main" id="{0B647FA5-9B4C-4376-BD26-785FE635C5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3700081" y="2620059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312" name="직사각형 311">
              <a:extLst>
                <a:ext uri="{FF2B5EF4-FFF2-40B4-BE49-F238E27FC236}">
                  <a16:creationId xmlns:a16="http://schemas.microsoft.com/office/drawing/2014/main" id="{19725725-D492-4D3E-A9EA-990A105DA5D1}"/>
                </a:ext>
              </a:extLst>
            </p:cNvPr>
            <p:cNvSpPr/>
            <p:nvPr/>
          </p:nvSpPr>
          <p:spPr>
            <a:xfrm>
              <a:off x="3852830" y="2327465"/>
              <a:ext cx="530915" cy="440826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강용관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  <a:p>
              <a:pPr marL="0" marR="0" lvl="0" indent="0" defTabSz="91440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</a:rPr>
                <a:t>책임</a:t>
              </a:r>
              <a:endParaRPr kumimoji="1" lang="en-US" altLang="ko-KR" sz="7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82D074C8-70AF-4904-A3DF-9885F67D304D}"/>
              </a:ext>
            </a:extLst>
          </p:cNvPr>
          <p:cNvGrpSpPr/>
          <p:nvPr/>
        </p:nvGrpSpPr>
        <p:grpSpPr>
          <a:xfrm>
            <a:off x="8708067" y="2802819"/>
            <a:ext cx="151200" cy="398127"/>
            <a:chOff x="5866580" y="972428"/>
            <a:chExt cx="151200" cy="398127"/>
          </a:xfrm>
        </p:grpSpPr>
        <p:sp>
          <p:nvSpPr>
            <p:cNvPr id="319" name="타원 318">
              <a:extLst>
                <a:ext uri="{FF2B5EF4-FFF2-40B4-BE49-F238E27FC236}">
                  <a16:creationId xmlns:a16="http://schemas.microsoft.com/office/drawing/2014/main" id="{108640D7-BDF0-4036-B624-1746E5A87B66}"/>
                </a:ext>
              </a:extLst>
            </p:cNvPr>
            <p:cNvSpPr/>
            <p:nvPr/>
          </p:nvSpPr>
          <p:spPr>
            <a:xfrm>
              <a:off x="5870180" y="972428"/>
              <a:ext cx="144000" cy="144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20" name="Star">
              <a:extLst>
                <a:ext uri="{FF2B5EF4-FFF2-40B4-BE49-F238E27FC236}">
                  <a16:creationId xmlns:a16="http://schemas.microsoft.com/office/drawing/2014/main" id="{BF9EC309-BB28-4379-B6F6-B59A9077F36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6580" y="1226992"/>
              <a:ext cx="151200" cy="143563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9D70E748-1FEF-4DB1-9A4F-14D344C71068}"/>
              </a:ext>
            </a:extLst>
          </p:cNvPr>
          <p:cNvGrpSpPr/>
          <p:nvPr/>
        </p:nvGrpSpPr>
        <p:grpSpPr>
          <a:xfrm>
            <a:off x="6998980" y="2756265"/>
            <a:ext cx="920445" cy="496557"/>
            <a:chOff x="2504293" y="1508379"/>
            <a:chExt cx="920445" cy="496557"/>
          </a:xfrm>
        </p:grpSpPr>
        <p:grpSp>
          <p:nvGrpSpPr>
            <p:cNvPr id="322" name="그룹 321">
              <a:extLst>
                <a:ext uri="{FF2B5EF4-FFF2-40B4-BE49-F238E27FC236}">
                  <a16:creationId xmlns:a16="http://schemas.microsoft.com/office/drawing/2014/main" id="{E6324FB0-48A7-4E33-A766-030A7A7F6F33}"/>
                </a:ext>
              </a:extLst>
            </p:cNvPr>
            <p:cNvGrpSpPr/>
            <p:nvPr/>
          </p:nvGrpSpPr>
          <p:grpSpPr>
            <a:xfrm>
              <a:off x="2504293" y="1508379"/>
              <a:ext cx="805029" cy="348306"/>
              <a:chOff x="2504293" y="1241679"/>
              <a:chExt cx="805029" cy="348306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DCDBB5C9-C798-48D7-84EF-FE8C7E539421}"/>
                  </a:ext>
                </a:extLst>
              </p:cNvPr>
              <p:cNvSpPr/>
              <p:nvPr/>
            </p:nvSpPr>
            <p:spPr>
              <a:xfrm>
                <a:off x="2504293" y="1241679"/>
                <a:ext cx="805029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</p:txBody>
          </p:sp>
          <p:sp>
            <p:nvSpPr>
              <p:cNvPr id="325" name="직사각형 324">
                <a:extLst>
                  <a:ext uri="{FF2B5EF4-FFF2-40B4-BE49-F238E27FC236}">
                    <a16:creationId xmlns:a16="http://schemas.microsoft.com/office/drawing/2014/main" id="{B4855687-B32F-4767-A463-FA4098E7B867}"/>
                  </a:ext>
                </a:extLst>
              </p:cNvPr>
              <p:cNvSpPr/>
              <p:nvPr/>
            </p:nvSpPr>
            <p:spPr>
              <a:xfrm>
                <a:off x="2504293" y="1389930"/>
                <a:ext cx="755335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buClrTx/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ko-KR" altLang="en-US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323" name="직사각형 322">
              <a:extLst>
                <a:ext uri="{FF2B5EF4-FFF2-40B4-BE49-F238E27FC236}">
                  <a16:creationId xmlns:a16="http://schemas.microsoft.com/office/drawing/2014/main" id="{5DA9512A-96C5-4EE8-B847-A27DD76DF630}"/>
                </a:ext>
              </a:extLst>
            </p:cNvPr>
            <p:cNvSpPr/>
            <p:nvPr/>
          </p:nvSpPr>
          <p:spPr>
            <a:xfrm>
              <a:off x="2504293" y="1804881"/>
              <a:ext cx="920445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buClrTx/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abcde@lgcns.com</a:t>
              </a:r>
            </a:p>
          </p:txBody>
        </p:sp>
      </p:grpSp>
      <p:grpSp>
        <p:nvGrpSpPr>
          <p:cNvPr id="329" name="그룹 328">
            <a:extLst>
              <a:ext uri="{FF2B5EF4-FFF2-40B4-BE49-F238E27FC236}">
                <a16:creationId xmlns:a16="http://schemas.microsoft.com/office/drawing/2014/main" id="{774ECB57-CB76-4A88-9405-32102ED83873}"/>
              </a:ext>
            </a:extLst>
          </p:cNvPr>
          <p:cNvGrpSpPr/>
          <p:nvPr/>
        </p:nvGrpSpPr>
        <p:grpSpPr>
          <a:xfrm>
            <a:off x="5362660" y="5156775"/>
            <a:ext cx="3786849" cy="302260"/>
            <a:chOff x="3230072" y="6163069"/>
            <a:chExt cx="3786849" cy="302260"/>
          </a:xfrm>
        </p:grpSpPr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44BC127C-7D3F-4062-89B8-5FA2D2DC9162}"/>
                </a:ext>
              </a:extLst>
            </p:cNvPr>
            <p:cNvSpPr/>
            <p:nvPr/>
          </p:nvSpPr>
          <p:spPr>
            <a:xfrm>
              <a:off x="3230072" y="6228369"/>
              <a:ext cx="3786849" cy="23696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FFFF"/>
                  </a:solidFill>
                  <a:latin typeface="맑은 고딕"/>
                  <a:ea typeface="맑은 고딕" panose="020B0503020000020004" pitchFamily="50" charset="-127"/>
                </a:rPr>
                <a:t>선택한 인원</a:t>
              </a:r>
              <a:r>
                <a:rPr kumimoji="1" lang="ko-KR" altLang="en-US" sz="9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105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7</a:t>
              </a:r>
              <a:endParaRPr kumimoji="1" lang="ko-KR" altLang="en-US" sz="1800" b="1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31" name="사각형: 둥근 모서리 330">
              <a:extLst>
                <a:ext uri="{FF2B5EF4-FFF2-40B4-BE49-F238E27FC236}">
                  <a16:creationId xmlns:a16="http://schemas.microsoft.com/office/drawing/2014/main" id="{D9A11FCE-0BCC-4863-A2AC-977F8B41047F}"/>
                </a:ext>
              </a:extLst>
            </p:cNvPr>
            <p:cNvSpPr/>
            <p:nvPr/>
          </p:nvSpPr>
          <p:spPr>
            <a:xfrm>
              <a:off x="6699332" y="6163069"/>
              <a:ext cx="261444" cy="21333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▼</a:t>
              </a:r>
            </a:p>
          </p:txBody>
        </p:sp>
      </p:grpSp>
      <p:grpSp>
        <p:nvGrpSpPr>
          <p:cNvPr id="332" name="그룹 331">
            <a:extLst>
              <a:ext uri="{FF2B5EF4-FFF2-40B4-BE49-F238E27FC236}">
                <a16:creationId xmlns:a16="http://schemas.microsoft.com/office/drawing/2014/main" id="{DDDE96BA-53B2-4457-9A9A-DA6BEBE07E2E}"/>
              </a:ext>
            </a:extLst>
          </p:cNvPr>
          <p:cNvGrpSpPr/>
          <p:nvPr/>
        </p:nvGrpSpPr>
        <p:grpSpPr>
          <a:xfrm>
            <a:off x="540730" y="6186081"/>
            <a:ext cx="3786849" cy="302260"/>
            <a:chOff x="3230072" y="6163069"/>
            <a:chExt cx="3786849" cy="302260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769A6031-1D0F-4B1E-95C1-4B6AE685EB16}"/>
                </a:ext>
              </a:extLst>
            </p:cNvPr>
            <p:cNvSpPr/>
            <p:nvPr/>
          </p:nvSpPr>
          <p:spPr>
            <a:xfrm>
              <a:off x="3230072" y="6228369"/>
              <a:ext cx="3786849" cy="236960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FFFFFF"/>
                  </a:solidFill>
                  <a:latin typeface="맑은 고딕"/>
                  <a:ea typeface="맑은 고딕" panose="020B0503020000020004" pitchFamily="50" charset="-127"/>
                </a:rPr>
                <a:t>선택한 인원</a:t>
              </a:r>
              <a:r>
                <a:rPr kumimoji="1" lang="ko-KR" altLang="en-US" sz="90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1050" b="1" kern="1200" dirty="0">
                  <a:solidFill>
                    <a:srgbClr val="FFFF00"/>
                  </a:solidFill>
                  <a:latin typeface="맑은 고딕"/>
                  <a:ea typeface="맑은 고딕" panose="020B0503020000020004" pitchFamily="50" charset="-127"/>
                </a:rPr>
                <a:t>0</a:t>
              </a:r>
              <a:endParaRPr kumimoji="1" lang="ko-KR" altLang="en-US" sz="1800" b="1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srgbClr val="FFFF00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sym typeface="Arial"/>
              </a:endParaRPr>
            </a:p>
          </p:txBody>
        </p:sp>
        <p:sp>
          <p:nvSpPr>
            <p:cNvPr id="334" name="사각형: 둥근 모서리 333">
              <a:extLst>
                <a:ext uri="{FF2B5EF4-FFF2-40B4-BE49-F238E27FC236}">
                  <a16:creationId xmlns:a16="http://schemas.microsoft.com/office/drawing/2014/main" id="{B8FAF13E-A879-4C3F-8CE1-EB3344B82A7E}"/>
                </a:ext>
              </a:extLst>
            </p:cNvPr>
            <p:cNvSpPr/>
            <p:nvPr/>
          </p:nvSpPr>
          <p:spPr>
            <a:xfrm>
              <a:off x="6699332" y="6163069"/>
              <a:ext cx="261444" cy="213336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</a:p>
          </p:txBody>
        </p:sp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0ECD7677-DE9E-4707-AC3C-93C8C0F2B71B}"/>
              </a:ext>
            </a:extLst>
          </p:cNvPr>
          <p:cNvGrpSpPr/>
          <p:nvPr/>
        </p:nvGrpSpPr>
        <p:grpSpPr>
          <a:xfrm>
            <a:off x="5387730" y="5523616"/>
            <a:ext cx="665474" cy="238363"/>
            <a:chOff x="9330957" y="3225165"/>
            <a:chExt cx="665474" cy="238363"/>
          </a:xfrm>
        </p:grpSpPr>
        <p:sp>
          <p:nvSpPr>
            <p:cNvPr id="343" name="Title Bar">
              <a:extLst>
                <a:ext uri="{FF2B5EF4-FFF2-40B4-BE49-F238E27FC236}">
                  <a16:creationId xmlns:a16="http://schemas.microsoft.com/office/drawing/2014/main" id="{CD7A19F6-9B99-47BE-98E0-82ED26C1AB29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4" name="Close Button">
              <a:extLst>
                <a:ext uri="{FF2B5EF4-FFF2-40B4-BE49-F238E27FC236}">
                  <a16:creationId xmlns:a16="http://schemas.microsoft.com/office/drawing/2014/main" id="{EC84289F-8F58-44F4-8B67-A2CBD06305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AB262839-6FA6-4864-881A-177BDBB1CE37}"/>
              </a:ext>
            </a:extLst>
          </p:cNvPr>
          <p:cNvGrpSpPr/>
          <p:nvPr/>
        </p:nvGrpSpPr>
        <p:grpSpPr>
          <a:xfrm>
            <a:off x="6148743" y="5523616"/>
            <a:ext cx="665474" cy="238363"/>
            <a:chOff x="9330957" y="3225165"/>
            <a:chExt cx="665474" cy="238363"/>
          </a:xfrm>
        </p:grpSpPr>
        <p:sp>
          <p:nvSpPr>
            <p:cNvPr id="341" name="Title Bar">
              <a:extLst>
                <a:ext uri="{FF2B5EF4-FFF2-40B4-BE49-F238E27FC236}">
                  <a16:creationId xmlns:a16="http://schemas.microsoft.com/office/drawing/2014/main" id="{809741F3-F295-4384-B665-E61DD13CA61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2" name="Close Button">
              <a:extLst>
                <a:ext uri="{FF2B5EF4-FFF2-40B4-BE49-F238E27FC236}">
                  <a16:creationId xmlns:a16="http://schemas.microsoft.com/office/drawing/2014/main" id="{9939E93F-29F7-4045-AAB2-38E1AD4D3D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C06E3BEA-0869-4920-8744-1E1308CD342B}"/>
              </a:ext>
            </a:extLst>
          </p:cNvPr>
          <p:cNvGrpSpPr/>
          <p:nvPr/>
        </p:nvGrpSpPr>
        <p:grpSpPr>
          <a:xfrm>
            <a:off x="6909756" y="5523616"/>
            <a:ext cx="665474" cy="238363"/>
            <a:chOff x="9330957" y="3225165"/>
            <a:chExt cx="665474" cy="238363"/>
          </a:xfrm>
        </p:grpSpPr>
        <p:sp>
          <p:nvSpPr>
            <p:cNvPr id="339" name="Title Bar">
              <a:extLst>
                <a:ext uri="{FF2B5EF4-FFF2-40B4-BE49-F238E27FC236}">
                  <a16:creationId xmlns:a16="http://schemas.microsoft.com/office/drawing/2014/main" id="{06224C3A-5AE6-46F8-974D-A5AC8DBB1FBA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40" name="Close Button">
              <a:extLst>
                <a:ext uri="{FF2B5EF4-FFF2-40B4-BE49-F238E27FC236}">
                  <a16:creationId xmlns:a16="http://schemas.microsoft.com/office/drawing/2014/main" id="{D2C91B59-A80E-45CD-9149-3CFD29AE2B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C4DE08D7-AE8F-4327-828C-F8EF2508A69A}"/>
              </a:ext>
            </a:extLst>
          </p:cNvPr>
          <p:cNvGrpSpPr/>
          <p:nvPr/>
        </p:nvGrpSpPr>
        <p:grpSpPr>
          <a:xfrm>
            <a:off x="7670768" y="5523616"/>
            <a:ext cx="665474" cy="238363"/>
            <a:chOff x="9330957" y="3225165"/>
            <a:chExt cx="665474" cy="238363"/>
          </a:xfrm>
        </p:grpSpPr>
        <p:sp>
          <p:nvSpPr>
            <p:cNvPr id="353" name="Title Bar">
              <a:extLst>
                <a:ext uri="{FF2B5EF4-FFF2-40B4-BE49-F238E27FC236}">
                  <a16:creationId xmlns:a16="http://schemas.microsoft.com/office/drawing/2014/main" id="{76AA5139-C1B9-4D66-AE00-669E23D49CCD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4" name="Close Button">
              <a:extLst>
                <a:ext uri="{FF2B5EF4-FFF2-40B4-BE49-F238E27FC236}">
                  <a16:creationId xmlns:a16="http://schemas.microsoft.com/office/drawing/2014/main" id="{6CC0283A-F32A-4237-BEFC-EB04E45912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7B012406-B6E0-4AA6-9590-C2D2A98D3743}"/>
              </a:ext>
            </a:extLst>
          </p:cNvPr>
          <p:cNvGrpSpPr/>
          <p:nvPr/>
        </p:nvGrpSpPr>
        <p:grpSpPr>
          <a:xfrm>
            <a:off x="8431780" y="5523616"/>
            <a:ext cx="665474" cy="238363"/>
            <a:chOff x="9330957" y="3225165"/>
            <a:chExt cx="665474" cy="238363"/>
          </a:xfrm>
        </p:grpSpPr>
        <p:sp>
          <p:nvSpPr>
            <p:cNvPr id="351" name="Title Bar">
              <a:extLst>
                <a:ext uri="{FF2B5EF4-FFF2-40B4-BE49-F238E27FC236}">
                  <a16:creationId xmlns:a16="http://schemas.microsoft.com/office/drawing/2014/main" id="{DD338213-08C9-40B6-82BF-FC118DB7FFC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2" name="Close Button">
              <a:extLst>
                <a:ext uri="{FF2B5EF4-FFF2-40B4-BE49-F238E27FC236}">
                  <a16:creationId xmlns:a16="http://schemas.microsoft.com/office/drawing/2014/main" id="{4055711D-2725-43DD-8126-5EA1690586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CA3DABC2-A7AC-4638-8E43-031F467D4478}"/>
              </a:ext>
            </a:extLst>
          </p:cNvPr>
          <p:cNvGrpSpPr/>
          <p:nvPr/>
        </p:nvGrpSpPr>
        <p:grpSpPr>
          <a:xfrm>
            <a:off x="5387730" y="5816914"/>
            <a:ext cx="665474" cy="238363"/>
            <a:chOff x="9330957" y="3225165"/>
            <a:chExt cx="665474" cy="238363"/>
          </a:xfrm>
        </p:grpSpPr>
        <p:sp>
          <p:nvSpPr>
            <p:cNvPr id="356" name="Title Bar">
              <a:extLst>
                <a:ext uri="{FF2B5EF4-FFF2-40B4-BE49-F238E27FC236}">
                  <a16:creationId xmlns:a16="http://schemas.microsoft.com/office/drawing/2014/main" id="{D26064BF-E6D4-487F-81BC-BE525D354984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57" name="Close Button">
              <a:extLst>
                <a:ext uri="{FF2B5EF4-FFF2-40B4-BE49-F238E27FC236}">
                  <a16:creationId xmlns:a16="http://schemas.microsoft.com/office/drawing/2014/main" id="{BBC0A6A6-E3E4-49FC-959F-ACDB0DE1AB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613D14EF-A141-4A74-A0EB-1291C547D4A6}"/>
              </a:ext>
            </a:extLst>
          </p:cNvPr>
          <p:cNvGrpSpPr/>
          <p:nvPr/>
        </p:nvGrpSpPr>
        <p:grpSpPr>
          <a:xfrm>
            <a:off x="6148743" y="5816914"/>
            <a:ext cx="665474" cy="238363"/>
            <a:chOff x="9330957" y="3225165"/>
            <a:chExt cx="665474" cy="238363"/>
          </a:xfrm>
        </p:grpSpPr>
        <p:sp>
          <p:nvSpPr>
            <p:cNvPr id="359" name="Title Bar">
              <a:extLst>
                <a:ext uri="{FF2B5EF4-FFF2-40B4-BE49-F238E27FC236}">
                  <a16:creationId xmlns:a16="http://schemas.microsoft.com/office/drawing/2014/main" id="{25DC8D20-0619-48C5-862A-F7C823BE4045}"/>
                </a:ext>
              </a:extLst>
            </p:cNvPr>
            <p:cNvSpPr/>
            <p:nvPr/>
          </p:nvSpPr>
          <p:spPr>
            <a:xfrm>
              <a:off x="9330957" y="3225165"/>
              <a:ext cx="665474" cy="238363"/>
            </a:xfrm>
            <a:prstGeom prst="round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52000" bIns="4572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ko-KR" altLang="en-US" sz="8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</a:t>
              </a:r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60" name="Close Button">
              <a:extLst>
                <a:ext uri="{FF2B5EF4-FFF2-40B4-BE49-F238E27FC236}">
                  <a16:creationId xmlns:a16="http://schemas.microsoft.com/office/drawing/2014/main" id="{654CC78B-2F98-4021-8387-9F34233321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85547" y="3296721"/>
              <a:ext cx="98425" cy="95250"/>
            </a:xfrm>
            <a:custGeom>
              <a:avLst/>
              <a:gdLst>
                <a:gd name="T0" fmla="*/ 254 w 254"/>
                <a:gd name="T1" fmla="*/ 0 h 254"/>
                <a:gd name="T2" fmla="*/ 0 w 254"/>
                <a:gd name="T3" fmla="*/ 254 h 254"/>
                <a:gd name="T4" fmla="*/ 0 w 254"/>
                <a:gd name="T5" fmla="*/ 0 h 254"/>
                <a:gd name="T6" fmla="*/ 254 w 254"/>
                <a:gd name="T7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54">
                  <a:moveTo>
                    <a:pt x="254" y="0"/>
                  </a:moveTo>
                  <a:lnTo>
                    <a:pt x="0" y="254"/>
                  </a:lnTo>
                  <a:moveTo>
                    <a:pt x="0" y="0"/>
                  </a:moveTo>
                  <a:lnTo>
                    <a:pt x="254" y="254"/>
                  </a:lnTo>
                </a:path>
              </a:pathLst>
            </a:custGeom>
            <a:noFill/>
            <a:ln w="9525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888091B8-7FA7-4266-91EA-41E4FB89F6C7}"/>
              </a:ext>
            </a:extLst>
          </p:cNvPr>
          <p:cNvSpPr/>
          <p:nvPr/>
        </p:nvSpPr>
        <p:spPr>
          <a:xfrm>
            <a:off x="5543977" y="656120"/>
            <a:ext cx="1907931" cy="382193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/>
              <a:t>최소화 시</a:t>
            </a:r>
          </a:p>
        </p:txBody>
      </p:sp>
    </p:spTree>
    <p:extLst>
      <p:ext uri="{BB962C8B-B14F-4D97-AF65-F5344CB8AC3E}">
        <p14:creationId xmlns:p14="http://schemas.microsoft.com/office/powerpoint/2010/main" val="2032201887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5.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회의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61773892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회의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회의 상세보기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31" name="Google Shape;2187;p25">
            <a:extLst>
              <a:ext uri="{FF2B5EF4-FFF2-40B4-BE49-F238E27FC236}">
                <a16:creationId xmlns:a16="http://schemas.microsoft.com/office/drawing/2014/main" id="{9B75E1E1-724B-45D1-AE1F-78A49289ECA4}"/>
              </a:ext>
            </a:extLst>
          </p:cNvPr>
          <p:cNvGraphicFramePr/>
          <p:nvPr/>
        </p:nvGraphicFramePr>
        <p:xfrm>
          <a:off x="7572375" y="1371600"/>
          <a:ext cx="2200900" cy="9496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2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49620">
                <a:tc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회의목록 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: 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진행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/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종료</a:t>
                      </a:r>
                      <a:r>
                        <a:rPr lang="en-US" altLang="ko-KR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, </a:t>
                      </a:r>
                      <a:r>
                        <a:rPr lang="ko-KR" altLang="en-US" sz="1000" b="1" i="0" u="none" strike="noStrike" cap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Arial"/>
                          <a:sym typeface="Arial"/>
                        </a:rPr>
                        <a:t>시간순서</a:t>
                      </a:r>
                      <a:endParaRPr lang="en-US" altLang="ko-KR" sz="1000" b="1" i="0" u="none" strike="noStrike" cap="none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회의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A090B39A-BFC8-4BC2-96C4-5C0C39BE77BB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31536A2-968D-433F-A157-EBE1936AB60F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E06BD4E-83CE-4A41-884F-98D63FD14BE3}"/>
              </a:ext>
            </a:extLst>
          </p:cNvPr>
          <p:cNvSpPr/>
          <p:nvPr/>
        </p:nvSpPr>
        <p:spPr>
          <a:xfrm>
            <a:off x="3316941" y="1399429"/>
            <a:ext cx="3531457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UCAP 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메신저 고도화 기획안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차 리뷰</a:t>
            </a:r>
          </a:p>
        </p:txBody>
      </p: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448498B7-2D5E-4AE2-924C-D12FD47E29A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03" name="Oval">
              <a:extLst>
                <a:ext uri="{FF2B5EF4-FFF2-40B4-BE49-F238E27FC236}">
                  <a16:creationId xmlns:a16="http://schemas.microsoft.com/office/drawing/2014/main" id="{56301DB9-082D-4C9D-A928-1998B7F07E86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4" name="Oval">
              <a:extLst>
                <a:ext uri="{FF2B5EF4-FFF2-40B4-BE49-F238E27FC236}">
                  <a16:creationId xmlns:a16="http://schemas.microsoft.com/office/drawing/2014/main" id="{47F03D8B-B954-4367-B45C-79542400D89D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" name="Oval">
              <a:extLst>
                <a:ext uri="{FF2B5EF4-FFF2-40B4-BE49-F238E27FC236}">
                  <a16:creationId xmlns:a16="http://schemas.microsoft.com/office/drawing/2014/main" id="{59549DCD-141F-4777-8513-23D024056D08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85953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회의명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개설자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7D004E1C-A98D-4D90-A530-5C40D3FBE0E0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67147" y="1061396"/>
            <a:chExt cx="372000" cy="2425875"/>
          </a:xfrm>
        </p:grpSpPr>
        <p:pic>
          <p:nvPicPr>
            <p:cNvPr id="159" name="그래픽 158" descr="채팅">
              <a:extLst>
                <a:ext uri="{FF2B5EF4-FFF2-40B4-BE49-F238E27FC236}">
                  <a16:creationId xmlns:a16="http://schemas.microsoft.com/office/drawing/2014/main" id="{1089A0CA-EDD8-4F6A-B965-AB5BB85BC20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03701" y="1486809"/>
              <a:ext cx="298892" cy="298892"/>
            </a:xfrm>
            <a:prstGeom prst="rect">
              <a:avLst/>
            </a:prstGeom>
          </p:spPr>
        </p:pic>
        <p:pic>
          <p:nvPicPr>
            <p:cNvPr id="160" name="그래픽 159" descr="보내기">
              <a:extLst>
                <a:ext uri="{FF2B5EF4-FFF2-40B4-BE49-F238E27FC236}">
                  <a16:creationId xmlns:a16="http://schemas.microsoft.com/office/drawing/2014/main" id="{04B6D850-D569-487C-AC9F-C979D35BF80D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203701" y="2773910"/>
              <a:ext cx="298892" cy="298892"/>
            </a:xfrm>
            <a:prstGeom prst="rect">
              <a:avLst/>
            </a:prstGeom>
          </p:spPr>
        </p:pic>
        <p:pic>
          <p:nvPicPr>
            <p:cNvPr id="161" name="그래픽 160" descr="사용자">
              <a:extLst>
                <a:ext uri="{FF2B5EF4-FFF2-40B4-BE49-F238E27FC236}">
                  <a16:creationId xmlns:a16="http://schemas.microsoft.com/office/drawing/2014/main" id="{AE0BFF23-3536-4AB7-BB65-C15639B70B0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3701" y="1061396"/>
              <a:ext cx="298892" cy="298892"/>
            </a:xfrm>
            <a:prstGeom prst="rect">
              <a:avLst/>
            </a:prstGeom>
          </p:spPr>
        </p:pic>
        <p:pic>
          <p:nvPicPr>
            <p:cNvPr id="162" name="그래픽 161" descr="계층 구조형">
              <a:extLst>
                <a:ext uri="{FF2B5EF4-FFF2-40B4-BE49-F238E27FC236}">
                  <a16:creationId xmlns:a16="http://schemas.microsoft.com/office/drawing/2014/main" id="{1B08BA51-B11E-4BFA-9BE0-C89DD1B830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03701" y="1912222"/>
              <a:ext cx="298892" cy="298892"/>
            </a:xfrm>
            <a:prstGeom prst="rect">
              <a:avLst/>
            </a:prstGeom>
          </p:spPr>
        </p:pic>
        <p:sp>
          <p:nvSpPr>
            <p:cNvPr id="396" name="Oval">
              <a:extLst>
                <a:ext uri="{FF2B5EF4-FFF2-40B4-BE49-F238E27FC236}">
                  <a16:creationId xmlns:a16="http://schemas.microsoft.com/office/drawing/2014/main" id="{F7381DED-4132-437E-A729-C260E4C5FFE4}"/>
                </a:ext>
              </a:extLst>
            </p:cNvPr>
            <p:cNvSpPr/>
            <p:nvPr/>
          </p:nvSpPr>
          <p:spPr>
            <a:xfrm>
              <a:off x="167147" y="2313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397" name="그래픽 396" descr="스피커 폰">
              <a:extLst>
                <a:ext uri="{FF2B5EF4-FFF2-40B4-BE49-F238E27FC236}">
                  <a16:creationId xmlns:a16="http://schemas.microsoft.com/office/drawing/2014/main" id="{D3FF8A29-3605-46BD-9B22-8FF440ACBD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214644" y="3210265"/>
              <a:ext cx="277006" cy="277006"/>
            </a:xfrm>
            <a:prstGeom prst="rect">
              <a:avLst/>
            </a:prstGeom>
          </p:spPr>
        </p:pic>
        <p:pic>
          <p:nvPicPr>
            <p:cNvPr id="398" name="그래픽 397" descr="웹 캠">
              <a:extLst>
                <a:ext uri="{FF2B5EF4-FFF2-40B4-BE49-F238E27FC236}">
                  <a16:creationId xmlns:a16="http://schemas.microsoft.com/office/drawing/2014/main" id="{F4331313-1D1B-471D-9208-3093942209E3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98270" y="2337635"/>
              <a:ext cx="309754" cy="309754"/>
            </a:xfrm>
            <a:prstGeom prst="rect">
              <a:avLst/>
            </a:prstGeom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917B1080-7182-413F-8043-BBC734AF1367}"/>
              </a:ext>
            </a:extLst>
          </p:cNvPr>
          <p:cNvGrpSpPr/>
          <p:nvPr/>
        </p:nvGrpSpPr>
        <p:grpSpPr>
          <a:xfrm>
            <a:off x="1848625" y="1675787"/>
            <a:ext cx="1256394" cy="204311"/>
            <a:chOff x="8307090" y="2355449"/>
            <a:chExt cx="1551745" cy="204311"/>
          </a:xfrm>
        </p:grpSpPr>
        <p:sp>
          <p:nvSpPr>
            <p:cNvPr id="400" name="사각형: 둥근 모서리 399">
              <a:extLst>
                <a:ext uri="{FF2B5EF4-FFF2-40B4-BE49-F238E27FC236}">
                  <a16:creationId xmlns:a16="http://schemas.microsoft.com/office/drawing/2014/main" id="{8B78A9E2-8D3D-438D-9FEA-1721627E5A3A}"/>
                </a:ext>
              </a:extLst>
            </p:cNvPr>
            <p:cNvSpPr/>
            <p:nvPr/>
          </p:nvSpPr>
          <p:spPr>
            <a:xfrm>
              <a:off x="8307090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1" name="사각형: 둥근 모서리 400">
              <a:extLst>
                <a:ext uri="{FF2B5EF4-FFF2-40B4-BE49-F238E27FC236}">
                  <a16:creationId xmlns:a16="http://schemas.microsoft.com/office/drawing/2014/main" id="{6EE2AB38-FD93-450D-A485-B64AE7C8FF45}"/>
                </a:ext>
              </a:extLst>
            </p:cNvPr>
            <p:cNvSpPr/>
            <p:nvPr/>
          </p:nvSpPr>
          <p:spPr>
            <a:xfrm>
              <a:off x="8728636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오늘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2" name="사각형: 둥근 모서리 401">
              <a:extLst>
                <a:ext uri="{FF2B5EF4-FFF2-40B4-BE49-F238E27FC236}">
                  <a16:creationId xmlns:a16="http://schemas.microsoft.com/office/drawing/2014/main" id="{BCC10C57-1233-4760-94A8-08B1C2E81471}"/>
                </a:ext>
              </a:extLst>
            </p:cNvPr>
            <p:cNvSpPr/>
            <p:nvPr/>
          </p:nvSpPr>
          <p:spPr>
            <a:xfrm>
              <a:off x="9227101" y="2355449"/>
              <a:ext cx="631734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예약회의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404" name="Line">
            <a:extLst>
              <a:ext uri="{FF2B5EF4-FFF2-40B4-BE49-F238E27FC236}">
                <a16:creationId xmlns:a16="http://schemas.microsoft.com/office/drawing/2014/main" id="{772D1555-BA9F-49AB-AA8F-84284B75C81A}"/>
              </a:ext>
            </a:extLst>
          </p:cNvPr>
          <p:cNvCxnSpPr>
            <a:cxnSpLocks/>
          </p:cNvCxnSpPr>
          <p:nvPr/>
        </p:nvCxnSpPr>
        <p:spPr bwMode="auto">
          <a:xfrm>
            <a:off x="568652" y="2193008"/>
            <a:ext cx="2592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5" name="사각형: 둥근 모서리 404">
            <a:extLst>
              <a:ext uri="{FF2B5EF4-FFF2-40B4-BE49-F238E27FC236}">
                <a16:creationId xmlns:a16="http://schemas.microsoft.com/office/drawing/2014/main" id="{9BC479EC-098C-46EB-82B6-3BEA2DAC3173}"/>
              </a:ext>
            </a:extLst>
          </p:cNvPr>
          <p:cNvSpPr/>
          <p:nvPr/>
        </p:nvSpPr>
        <p:spPr>
          <a:xfrm>
            <a:off x="548711" y="1903776"/>
            <a:ext cx="2676530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진행회의 </a:t>
            </a:r>
            <a:r>
              <a:rPr kumimoji="1" lang="en-US" altLang="ko-KR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kumimoji="1" lang="ko-KR" altLang="en-US" sz="2000" kern="1200" dirty="0"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6" name="직사각형 405">
            <a:extLst>
              <a:ext uri="{FF2B5EF4-FFF2-40B4-BE49-F238E27FC236}">
                <a16:creationId xmlns:a16="http://schemas.microsoft.com/office/drawing/2014/main" id="{1879E2E1-7DD6-47BE-A299-ED5D2CF4E360}"/>
              </a:ext>
            </a:extLst>
          </p:cNvPr>
          <p:cNvSpPr/>
          <p:nvPr/>
        </p:nvSpPr>
        <p:spPr>
          <a:xfrm>
            <a:off x="593747" y="2281190"/>
            <a:ext cx="2533813" cy="167168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cxnSp>
        <p:nvCxnSpPr>
          <p:cNvPr id="407" name="Line">
            <a:extLst>
              <a:ext uri="{FF2B5EF4-FFF2-40B4-BE49-F238E27FC236}">
                <a16:creationId xmlns:a16="http://schemas.microsoft.com/office/drawing/2014/main" id="{09F6A091-FCD7-4928-9FA8-6E370A589B05}"/>
              </a:ext>
            </a:extLst>
          </p:cNvPr>
          <p:cNvCxnSpPr>
            <a:cxnSpLocks/>
          </p:cNvCxnSpPr>
          <p:nvPr/>
        </p:nvCxnSpPr>
        <p:spPr bwMode="auto">
          <a:xfrm>
            <a:off x="568652" y="4459958"/>
            <a:ext cx="2592000" cy="0"/>
          </a:xfrm>
          <a:prstGeom prst="line">
            <a:avLst/>
          </a:prstGeom>
          <a:ln w="63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8" name="사각형: 둥근 모서리 407">
            <a:extLst>
              <a:ext uri="{FF2B5EF4-FFF2-40B4-BE49-F238E27FC236}">
                <a16:creationId xmlns:a16="http://schemas.microsoft.com/office/drawing/2014/main" id="{9BBD21A9-AB8B-4AD6-8D0D-01B42F490946}"/>
              </a:ext>
            </a:extLst>
          </p:cNvPr>
          <p:cNvSpPr/>
          <p:nvPr/>
        </p:nvSpPr>
        <p:spPr>
          <a:xfrm>
            <a:off x="548711" y="4170726"/>
            <a:ext cx="2676530" cy="234548"/>
          </a:xfrm>
          <a:prstGeom prst="roundRect">
            <a:avLst>
              <a:gd name="adj" fmla="val 934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lvl="0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종료회의 </a:t>
            </a:r>
            <a:r>
              <a:rPr kumimoji="1" lang="en-US" altLang="ko-KR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kumimoji="1" lang="ko-KR" altLang="en-US" sz="2000" kern="1200" dirty="0"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09" name="직사각형 408">
            <a:extLst>
              <a:ext uri="{FF2B5EF4-FFF2-40B4-BE49-F238E27FC236}">
                <a16:creationId xmlns:a16="http://schemas.microsoft.com/office/drawing/2014/main" id="{4FC1B9FF-0619-4DFA-A634-AFA6AFE32409}"/>
              </a:ext>
            </a:extLst>
          </p:cNvPr>
          <p:cNvSpPr/>
          <p:nvPr/>
        </p:nvSpPr>
        <p:spPr>
          <a:xfrm>
            <a:off x="593747" y="4548140"/>
            <a:ext cx="2533813" cy="167168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10" name="그룹 409">
            <a:extLst>
              <a:ext uri="{FF2B5EF4-FFF2-40B4-BE49-F238E27FC236}">
                <a16:creationId xmlns:a16="http://schemas.microsoft.com/office/drawing/2014/main" id="{55BB70DA-65A7-4B45-87DC-9F44DC55AD8B}"/>
              </a:ext>
            </a:extLst>
          </p:cNvPr>
          <p:cNvGrpSpPr/>
          <p:nvPr/>
        </p:nvGrpSpPr>
        <p:grpSpPr>
          <a:xfrm>
            <a:off x="592007" y="2900312"/>
            <a:ext cx="2148345" cy="500965"/>
            <a:chOff x="1058547" y="2193228"/>
            <a:chExt cx="2148345" cy="500965"/>
          </a:xfrm>
        </p:grpSpPr>
        <p:grpSp>
          <p:nvGrpSpPr>
            <p:cNvPr id="411" name="그룹 410">
              <a:extLst>
                <a:ext uri="{FF2B5EF4-FFF2-40B4-BE49-F238E27FC236}">
                  <a16:creationId xmlns:a16="http://schemas.microsoft.com/office/drawing/2014/main" id="{EB84EB66-BC5B-4A0A-8334-A57C7CC1C2B3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13" name="직사각형 412">
                <a:extLst>
                  <a:ext uri="{FF2B5EF4-FFF2-40B4-BE49-F238E27FC236}">
                    <a16:creationId xmlns:a16="http://schemas.microsoft.com/office/drawing/2014/main" id="{657102F1-2151-4D44-8889-D156BD92C6CC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14" name="직사각형 413">
                <a:extLst>
                  <a:ext uri="{FF2B5EF4-FFF2-40B4-BE49-F238E27FC236}">
                    <a16:creationId xmlns:a16="http://schemas.microsoft.com/office/drawing/2014/main" id="{5AA02CAB-A800-47C7-8DA9-30C0E12FE371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12" name="그래픽 411" descr="스피커 폰">
              <a:extLst>
                <a:ext uri="{FF2B5EF4-FFF2-40B4-BE49-F238E27FC236}">
                  <a16:creationId xmlns:a16="http://schemas.microsoft.com/office/drawing/2014/main" id="{22D79737-702C-4CDA-9D81-3E2AAA45E8D7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15" name="그룹 414">
            <a:extLst>
              <a:ext uri="{FF2B5EF4-FFF2-40B4-BE49-F238E27FC236}">
                <a16:creationId xmlns:a16="http://schemas.microsoft.com/office/drawing/2014/main" id="{FC4B8420-D2AA-494D-8B16-79FDDC20F827}"/>
              </a:ext>
            </a:extLst>
          </p:cNvPr>
          <p:cNvGrpSpPr/>
          <p:nvPr/>
        </p:nvGrpSpPr>
        <p:grpSpPr>
          <a:xfrm>
            <a:off x="592007" y="3427362"/>
            <a:ext cx="2148345" cy="500965"/>
            <a:chOff x="1058547" y="2193228"/>
            <a:chExt cx="2148345" cy="500965"/>
          </a:xfrm>
        </p:grpSpPr>
        <p:grpSp>
          <p:nvGrpSpPr>
            <p:cNvPr id="416" name="그룹 415">
              <a:extLst>
                <a:ext uri="{FF2B5EF4-FFF2-40B4-BE49-F238E27FC236}">
                  <a16:creationId xmlns:a16="http://schemas.microsoft.com/office/drawing/2014/main" id="{282E60B6-BA28-4D52-B358-D06FE46ADC16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18" name="직사각형 417">
                <a:extLst>
                  <a:ext uri="{FF2B5EF4-FFF2-40B4-BE49-F238E27FC236}">
                    <a16:creationId xmlns:a16="http://schemas.microsoft.com/office/drawing/2014/main" id="{3341DCC6-84A8-4511-94D7-3DA257CE7058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19" name="직사각형 418">
                <a:extLst>
                  <a:ext uri="{FF2B5EF4-FFF2-40B4-BE49-F238E27FC236}">
                    <a16:creationId xmlns:a16="http://schemas.microsoft.com/office/drawing/2014/main" id="{184041E6-B20C-498A-A742-7032C42853A8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17" name="그래픽 416" descr="스피커 폰">
              <a:extLst>
                <a:ext uri="{FF2B5EF4-FFF2-40B4-BE49-F238E27FC236}">
                  <a16:creationId xmlns:a16="http://schemas.microsoft.com/office/drawing/2014/main" id="{19367F76-5B0A-45B0-B518-2B815B3C5568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20" name="그룹 419">
            <a:extLst>
              <a:ext uri="{FF2B5EF4-FFF2-40B4-BE49-F238E27FC236}">
                <a16:creationId xmlns:a16="http://schemas.microsoft.com/office/drawing/2014/main" id="{D60DB3BB-5D7E-46A8-B275-7040693082F7}"/>
              </a:ext>
            </a:extLst>
          </p:cNvPr>
          <p:cNvGrpSpPr/>
          <p:nvPr/>
        </p:nvGrpSpPr>
        <p:grpSpPr>
          <a:xfrm>
            <a:off x="592007" y="4646562"/>
            <a:ext cx="2148345" cy="1555065"/>
            <a:chOff x="702947" y="1931932"/>
            <a:chExt cx="2148345" cy="1555065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43B47280-292E-441E-83F9-740331F10700}"/>
                </a:ext>
              </a:extLst>
            </p:cNvPr>
            <p:cNvGrpSpPr/>
            <p:nvPr/>
          </p:nvGrpSpPr>
          <p:grpSpPr>
            <a:xfrm>
              <a:off x="702947" y="1931932"/>
              <a:ext cx="2148345" cy="500965"/>
              <a:chOff x="1058547" y="2193228"/>
              <a:chExt cx="2148345" cy="500965"/>
            </a:xfrm>
          </p:grpSpPr>
          <p:grpSp>
            <p:nvGrpSpPr>
              <p:cNvPr id="434" name="그룹 433">
                <a:extLst>
                  <a:ext uri="{FF2B5EF4-FFF2-40B4-BE49-F238E27FC236}">
                    <a16:creationId xmlns:a16="http://schemas.microsoft.com/office/drawing/2014/main" id="{3AF8E494-C9F8-4107-8941-C7A252689469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36" name="직사각형 435">
                  <a:extLst>
                    <a:ext uri="{FF2B5EF4-FFF2-40B4-BE49-F238E27FC236}">
                      <a16:creationId xmlns:a16="http://schemas.microsoft.com/office/drawing/2014/main" id="{DF6BC505-E1CA-44A8-9DCE-984877CBCF40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37" name="직사각형 436">
                  <a:extLst>
                    <a:ext uri="{FF2B5EF4-FFF2-40B4-BE49-F238E27FC236}">
                      <a16:creationId xmlns:a16="http://schemas.microsoft.com/office/drawing/2014/main" id="{6288CAA7-ADBF-43AD-8BFF-57040BFED232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35" name="그래픽 434" descr="스피커 폰">
                <a:extLst>
                  <a:ext uri="{FF2B5EF4-FFF2-40B4-BE49-F238E27FC236}">
                    <a16:creationId xmlns:a16="http://schemas.microsoft.com/office/drawing/2014/main" id="{B297DF5B-330D-4C75-8BEF-7E5688AD54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  <p:grpSp>
          <p:nvGrpSpPr>
            <p:cNvPr id="423" name="그룹 422">
              <a:extLst>
                <a:ext uri="{FF2B5EF4-FFF2-40B4-BE49-F238E27FC236}">
                  <a16:creationId xmlns:a16="http://schemas.microsoft.com/office/drawing/2014/main" id="{4AE78821-CD8D-474B-B33A-532162EFADD8}"/>
                </a:ext>
              </a:extLst>
            </p:cNvPr>
            <p:cNvGrpSpPr/>
            <p:nvPr/>
          </p:nvGrpSpPr>
          <p:grpSpPr>
            <a:xfrm>
              <a:off x="702947" y="2458982"/>
              <a:ext cx="2148345" cy="500965"/>
              <a:chOff x="1058547" y="2193228"/>
              <a:chExt cx="2148345" cy="500965"/>
            </a:xfrm>
          </p:grpSpPr>
          <p:grpSp>
            <p:nvGrpSpPr>
              <p:cNvPr id="430" name="그룹 429">
                <a:extLst>
                  <a:ext uri="{FF2B5EF4-FFF2-40B4-BE49-F238E27FC236}">
                    <a16:creationId xmlns:a16="http://schemas.microsoft.com/office/drawing/2014/main" id="{A33CC79F-E5DA-492E-ABEE-77836714817A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32" name="직사각형 431">
                  <a:extLst>
                    <a:ext uri="{FF2B5EF4-FFF2-40B4-BE49-F238E27FC236}">
                      <a16:creationId xmlns:a16="http://schemas.microsoft.com/office/drawing/2014/main" id="{1D43F0A8-F16F-4367-AC41-AC619ED0694D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33" name="직사각형 432">
                  <a:extLst>
                    <a:ext uri="{FF2B5EF4-FFF2-40B4-BE49-F238E27FC236}">
                      <a16:creationId xmlns:a16="http://schemas.microsoft.com/office/drawing/2014/main" id="{F37CF21F-D65C-4EDB-92D0-A48F88B8D8E5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31" name="그래픽 430" descr="스피커 폰">
                <a:extLst>
                  <a:ext uri="{FF2B5EF4-FFF2-40B4-BE49-F238E27FC236}">
                    <a16:creationId xmlns:a16="http://schemas.microsoft.com/office/drawing/2014/main" id="{F95B3A43-A088-408E-A9E0-09E1E5098B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F7DA411D-FE74-4BF0-B89C-F15ADA33BD40}"/>
                </a:ext>
              </a:extLst>
            </p:cNvPr>
            <p:cNvGrpSpPr/>
            <p:nvPr/>
          </p:nvGrpSpPr>
          <p:grpSpPr>
            <a:xfrm>
              <a:off x="702947" y="2986032"/>
              <a:ext cx="2148345" cy="500965"/>
              <a:chOff x="1058547" y="2193228"/>
              <a:chExt cx="2148345" cy="500965"/>
            </a:xfrm>
          </p:grpSpPr>
          <p:grpSp>
            <p:nvGrpSpPr>
              <p:cNvPr id="426" name="그룹 425">
                <a:extLst>
                  <a:ext uri="{FF2B5EF4-FFF2-40B4-BE49-F238E27FC236}">
                    <a16:creationId xmlns:a16="http://schemas.microsoft.com/office/drawing/2014/main" id="{E3799DF7-E06B-4102-B9F9-9D151CED6D00}"/>
                  </a:ext>
                </a:extLst>
              </p:cNvPr>
              <p:cNvGrpSpPr/>
              <p:nvPr/>
            </p:nvGrpSpPr>
            <p:grpSpPr>
              <a:xfrm>
                <a:off x="1058547" y="2193228"/>
                <a:ext cx="2148345" cy="500965"/>
                <a:chOff x="1029223" y="1695906"/>
                <a:chExt cx="2148345" cy="500965"/>
              </a:xfrm>
            </p:grpSpPr>
            <p:sp>
              <p:nvSpPr>
                <p:cNvPr id="428" name="직사각형 427">
                  <a:extLst>
                    <a:ext uri="{FF2B5EF4-FFF2-40B4-BE49-F238E27FC236}">
                      <a16:creationId xmlns:a16="http://schemas.microsoft.com/office/drawing/2014/main" id="{B517EEDC-CEC2-4BB3-A086-E788B2973052}"/>
                    </a:ext>
                  </a:extLst>
                </p:cNvPr>
                <p:cNvSpPr/>
                <p:nvPr/>
              </p:nvSpPr>
              <p:spPr>
                <a:xfrm>
                  <a:off x="1029223" y="1695906"/>
                  <a:ext cx="2148345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UCAP 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메신저 고도화 기획안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</a:t>
                  </a: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차 리뷰</a:t>
                  </a:r>
                </a:p>
              </p:txBody>
            </p:sp>
            <p:sp>
              <p:nvSpPr>
                <p:cNvPr id="429" name="직사각형 428">
                  <a:extLst>
                    <a:ext uri="{FF2B5EF4-FFF2-40B4-BE49-F238E27FC236}">
                      <a16:creationId xmlns:a16="http://schemas.microsoft.com/office/drawing/2014/main" id="{EC96B320-EF2A-487A-8993-6AA67002E637}"/>
                    </a:ext>
                  </a:extLst>
                </p:cNvPr>
                <p:cNvSpPr/>
                <p:nvPr/>
              </p:nvSpPr>
              <p:spPr>
                <a:xfrm>
                  <a:off x="1029223" y="1873706"/>
                  <a:ext cx="1170513" cy="3231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2020.02.19. 10:30~11:30</a:t>
                  </a:r>
                </a:p>
              </p:txBody>
            </p:sp>
          </p:grpSp>
          <p:pic>
            <p:nvPicPr>
              <p:cNvPr id="427" name="그래픽 426" descr="스피커 폰">
                <a:extLst>
                  <a:ext uri="{FF2B5EF4-FFF2-40B4-BE49-F238E27FC236}">
                    <a16:creationId xmlns:a16="http://schemas.microsoft.com/office/drawing/2014/main" id="{D58C5837-54E0-452D-9ADF-2DA4CBD9C1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951830" y="2308039"/>
                <a:ext cx="148232" cy="148232"/>
              </a:xfrm>
              <a:prstGeom prst="rect">
                <a:avLst/>
              </a:prstGeom>
            </p:spPr>
          </p:pic>
        </p:grpSp>
      </p:grpSp>
      <p:sp>
        <p:nvSpPr>
          <p:cNvPr id="441" name="직사각형 440">
            <a:extLst>
              <a:ext uri="{FF2B5EF4-FFF2-40B4-BE49-F238E27FC236}">
                <a16:creationId xmlns:a16="http://schemas.microsoft.com/office/drawing/2014/main" id="{94422CD6-7B41-4F9C-B440-BA1C3D2A8696}"/>
              </a:ext>
            </a:extLst>
          </p:cNvPr>
          <p:cNvSpPr/>
          <p:nvPr/>
        </p:nvSpPr>
        <p:spPr>
          <a:xfrm>
            <a:off x="614913" y="2355586"/>
            <a:ext cx="2360971" cy="53049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5855083A-AE79-4ADA-884C-A849D91A5FD3}"/>
              </a:ext>
            </a:extLst>
          </p:cNvPr>
          <p:cNvGrpSpPr/>
          <p:nvPr/>
        </p:nvGrpSpPr>
        <p:grpSpPr>
          <a:xfrm>
            <a:off x="592007" y="2373262"/>
            <a:ext cx="2148345" cy="500965"/>
            <a:chOff x="1058547" y="2193228"/>
            <a:chExt cx="2148345" cy="500965"/>
          </a:xfrm>
        </p:grpSpPr>
        <p:grpSp>
          <p:nvGrpSpPr>
            <p:cNvPr id="443" name="그룹 442">
              <a:extLst>
                <a:ext uri="{FF2B5EF4-FFF2-40B4-BE49-F238E27FC236}">
                  <a16:creationId xmlns:a16="http://schemas.microsoft.com/office/drawing/2014/main" id="{A3D51399-9E8B-4A5B-B96D-F77A8A112F03}"/>
                </a:ext>
              </a:extLst>
            </p:cNvPr>
            <p:cNvGrpSpPr/>
            <p:nvPr/>
          </p:nvGrpSpPr>
          <p:grpSpPr>
            <a:xfrm>
              <a:off x="1058547" y="2193228"/>
              <a:ext cx="2148345" cy="500965"/>
              <a:chOff x="1029223" y="1695906"/>
              <a:chExt cx="2148345" cy="500965"/>
            </a:xfrm>
          </p:grpSpPr>
          <p:sp>
            <p:nvSpPr>
              <p:cNvPr id="445" name="직사각형 444">
                <a:extLst>
                  <a:ext uri="{FF2B5EF4-FFF2-40B4-BE49-F238E27FC236}">
                    <a16:creationId xmlns:a16="http://schemas.microsoft.com/office/drawing/2014/main" id="{9549BAF7-EB73-44CB-8C24-34B1F63B6CC7}"/>
                  </a:ext>
                </a:extLst>
              </p:cNvPr>
              <p:cNvSpPr/>
              <p:nvPr/>
            </p:nvSpPr>
            <p:spPr>
              <a:xfrm>
                <a:off x="1029223" y="1695906"/>
                <a:ext cx="2148345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UCAP 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메신저 고도화 기획안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리뷰</a:t>
                </a:r>
              </a:p>
            </p:txBody>
          </p:sp>
          <p:sp>
            <p:nvSpPr>
              <p:cNvPr id="446" name="직사각형 445">
                <a:extLst>
                  <a:ext uri="{FF2B5EF4-FFF2-40B4-BE49-F238E27FC236}">
                    <a16:creationId xmlns:a16="http://schemas.microsoft.com/office/drawing/2014/main" id="{DA2983C2-524A-4F91-8D93-6D4AEFC62790}"/>
                  </a:ext>
                </a:extLst>
              </p:cNvPr>
              <p:cNvSpPr/>
              <p:nvPr/>
            </p:nvSpPr>
            <p:spPr>
              <a:xfrm>
                <a:off x="1029223" y="1873706"/>
                <a:ext cx="1170513" cy="3231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2020.02.19. 10:30~11:30</a:t>
                </a:r>
              </a:p>
            </p:txBody>
          </p:sp>
        </p:grpSp>
        <p:pic>
          <p:nvPicPr>
            <p:cNvPr id="444" name="그래픽 443" descr="스피커 폰">
              <a:extLst>
                <a:ext uri="{FF2B5EF4-FFF2-40B4-BE49-F238E27FC236}">
                  <a16:creationId xmlns:a16="http://schemas.microsoft.com/office/drawing/2014/main" id="{0C78EE9B-DB45-4259-AADD-7890F688F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951830" y="2308039"/>
              <a:ext cx="148232" cy="148232"/>
            </a:xfrm>
            <a:prstGeom prst="rect">
              <a:avLst/>
            </a:prstGeom>
          </p:spPr>
        </p:pic>
      </p:grp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25181746-770B-492A-A914-405F6FB4392C}"/>
              </a:ext>
            </a:extLst>
          </p:cNvPr>
          <p:cNvGrpSpPr/>
          <p:nvPr/>
        </p:nvGrpSpPr>
        <p:grpSpPr>
          <a:xfrm>
            <a:off x="2598802" y="5904554"/>
            <a:ext cx="493200" cy="493200"/>
            <a:chOff x="2668277" y="6036683"/>
            <a:chExt cx="493200" cy="493200"/>
          </a:xfrm>
        </p:grpSpPr>
        <p:sp>
          <p:nvSpPr>
            <p:cNvPr id="451" name="Oval">
              <a:extLst>
                <a:ext uri="{FF2B5EF4-FFF2-40B4-BE49-F238E27FC236}">
                  <a16:creationId xmlns:a16="http://schemas.microsoft.com/office/drawing/2014/main" id="{1C0542FC-8A0E-4F86-B9BB-A665C7F9F042}"/>
                </a:ext>
              </a:extLst>
            </p:cNvPr>
            <p:cNvSpPr/>
            <p:nvPr/>
          </p:nvSpPr>
          <p:spPr>
            <a:xfrm>
              <a:off x="2668277" y="6036683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2" name="Edit Properties">
              <a:extLst>
                <a:ext uri="{FF2B5EF4-FFF2-40B4-BE49-F238E27FC236}">
                  <a16:creationId xmlns:a16="http://schemas.microsoft.com/office/drawing/2014/main" id="{47CF585D-FC7C-4F7B-845A-EA35D7D9AE2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95392" y="6163799"/>
              <a:ext cx="264370" cy="264368"/>
            </a:xfrm>
            <a:custGeom>
              <a:avLst/>
              <a:gdLst>
                <a:gd name="T0" fmla="*/ 0 w 672"/>
                <a:gd name="T1" fmla="*/ 38 h 669"/>
                <a:gd name="T2" fmla="*/ 13 w 672"/>
                <a:gd name="T3" fmla="*/ 547 h 669"/>
                <a:gd name="T4" fmla="*/ 333 w 672"/>
                <a:gd name="T5" fmla="*/ 534 h 669"/>
                <a:gd name="T6" fmla="*/ 26 w 672"/>
                <a:gd name="T7" fmla="*/ 520 h 669"/>
                <a:gd name="T8" fmla="*/ 560 w 672"/>
                <a:gd name="T9" fmla="*/ 120 h 669"/>
                <a:gd name="T10" fmla="*/ 573 w 672"/>
                <a:gd name="T11" fmla="*/ 307 h 669"/>
                <a:gd name="T12" fmla="*/ 586 w 672"/>
                <a:gd name="T13" fmla="*/ 38 h 669"/>
                <a:gd name="T14" fmla="*/ 37 w 672"/>
                <a:gd name="T15" fmla="*/ 0 h 669"/>
                <a:gd name="T16" fmla="*/ 549 w 672"/>
                <a:gd name="T17" fmla="*/ 27 h 669"/>
                <a:gd name="T18" fmla="*/ 560 w 672"/>
                <a:gd name="T19" fmla="*/ 94 h 669"/>
                <a:gd name="T20" fmla="*/ 26 w 672"/>
                <a:gd name="T21" fmla="*/ 38 h 669"/>
                <a:gd name="T22" fmla="*/ 93 w 672"/>
                <a:gd name="T23" fmla="*/ 200 h 669"/>
                <a:gd name="T24" fmla="*/ 146 w 672"/>
                <a:gd name="T25" fmla="*/ 227 h 669"/>
                <a:gd name="T26" fmla="*/ 93 w 672"/>
                <a:gd name="T27" fmla="*/ 200 h 669"/>
                <a:gd name="T28" fmla="*/ 186 w 672"/>
                <a:gd name="T29" fmla="*/ 227 h 669"/>
                <a:gd name="T30" fmla="*/ 493 w 672"/>
                <a:gd name="T31" fmla="*/ 200 h 669"/>
                <a:gd name="T32" fmla="*/ 93 w 672"/>
                <a:gd name="T33" fmla="*/ 267 h 669"/>
                <a:gd name="T34" fmla="*/ 146 w 672"/>
                <a:gd name="T35" fmla="*/ 294 h 669"/>
                <a:gd name="T36" fmla="*/ 93 w 672"/>
                <a:gd name="T37" fmla="*/ 267 h 669"/>
                <a:gd name="T38" fmla="*/ 186 w 672"/>
                <a:gd name="T39" fmla="*/ 294 h 669"/>
                <a:gd name="T40" fmla="*/ 493 w 672"/>
                <a:gd name="T41" fmla="*/ 267 h 669"/>
                <a:gd name="T42" fmla="*/ 612 w 672"/>
                <a:gd name="T43" fmla="*/ 332 h 669"/>
                <a:gd name="T44" fmla="*/ 564 w 672"/>
                <a:gd name="T45" fmla="*/ 358 h 669"/>
                <a:gd name="T46" fmla="*/ 355 w 672"/>
                <a:gd name="T47" fmla="*/ 570 h 669"/>
                <a:gd name="T48" fmla="*/ 348 w 672"/>
                <a:gd name="T49" fmla="*/ 667 h 669"/>
                <a:gd name="T50" fmla="*/ 434 w 672"/>
                <a:gd name="T51" fmla="*/ 642 h 669"/>
                <a:gd name="T52" fmla="*/ 650 w 672"/>
                <a:gd name="T53" fmla="*/ 426 h 669"/>
                <a:gd name="T54" fmla="*/ 612 w 672"/>
                <a:gd name="T55" fmla="*/ 332 h 669"/>
                <a:gd name="T56" fmla="*/ 93 w 672"/>
                <a:gd name="T57" fmla="*/ 360 h 669"/>
                <a:gd name="T58" fmla="*/ 146 w 672"/>
                <a:gd name="T59" fmla="*/ 334 h 669"/>
                <a:gd name="T60" fmla="*/ 186 w 672"/>
                <a:gd name="T61" fmla="*/ 334 h 669"/>
                <a:gd name="T62" fmla="*/ 493 w 672"/>
                <a:gd name="T63" fmla="*/ 360 h 669"/>
                <a:gd name="T64" fmla="*/ 186 w 672"/>
                <a:gd name="T65" fmla="*/ 334 h 669"/>
                <a:gd name="T66" fmla="*/ 623 w 672"/>
                <a:gd name="T67" fmla="*/ 417 h 669"/>
                <a:gd name="T68" fmla="*/ 379 w 672"/>
                <a:gd name="T69" fmla="*/ 582 h 669"/>
                <a:gd name="T70" fmla="*/ 583 w 672"/>
                <a:gd name="T71" fmla="*/ 377 h 669"/>
                <a:gd name="T72" fmla="*/ 93 w 672"/>
                <a:gd name="T73" fmla="*/ 427 h 669"/>
                <a:gd name="T74" fmla="*/ 146 w 672"/>
                <a:gd name="T75" fmla="*/ 400 h 669"/>
                <a:gd name="T76" fmla="*/ 186 w 672"/>
                <a:gd name="T77" fmla="*/ 400 h 669"/>
                <a:gd name="T78" fmla="*/ 440 w 672"/>
                <a:gd name="T79" fmla="*/ 427 h 669"/>
                <a:gd name="T80" fmla="*/ 186 w 672"/>
                <a:gd name="T81" fmla="*/ 40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2" h="669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203"/>
                    <a:pt x="0" y="368"/>
                    <a:pt x="0" y="534"/>
                  </a:cubicBezTo>
                  <a:cubicBezTo>
                    <a:pt x="0" y="541"/>
                    <a:pt x="6" y="547"/>
                    <a:pt x="13" y="547"/>
                  </a:cubicBezTo>
                  <a:lnTo>
                    <a:pt x="320" y="547"/>
                  </a:lnTo>
                  <a:cubicBezTo>
                    <a:pt x="327" y="547"/>
                    <a:pt x="333" y="541"/>
                    <a:pt x="333" y="534"/>
                  </a:cubicBezTo>
                  <a:cubicBezTo>
                    <a:pt x="333" y="527"/>
                    <a:pt x="327" y="520"/>
                    <a:pt x="320" y="520"/>
                  </a:cubicBezTo>
                  <a:lnTo>
                    <a:pt x="26" y="520"/>
                  </a:lnTo>
                  <a:lnTo>
                    <a:pt x="26" y="120"/>
                  </a:lnTo>
                  <a:lnTo>
                    <a:pt x="560" y="120"/>
                  </a:lnTo>
                  <a:lnTo>
                    <a:pt x="560" y="294"/>
                  </a:lnTo>
                  <a:cubicBezTo>
                    <a:pt x="560" y="301"/>
                    <a:pt x="566" y="307"/>
                    <a:pt x="573" y="307"/>
                  </a:cubicBezTo>
                  <a:cubicBezTo>
                    <a:pt x="580" y="307"/>
                    <a:pt x="586" y="301"/>
                    <a:pt x="586" y="294"/>
                  </a:cubicBezTo>
                  <a:cubicBezTo>
                    <a:pt x="586" y="208"/>
                    <a:pt x="586" y="123"/>
                    <a:pt x="586" y="38"/>
                  </a:cubicBezTo>
                  <a:cubicBezTo>
                    <a:pt x="586" y="17"/>
                    <a:pt x="569" y="0"/>
                    <a:pt x="549" y="0"/>
                  </a:cubicBezTo>
                  <a:lnTo>
                    <a:pt x="37" y="0"/>
                  </a:lnTo>
                  <a:close/>
                  <a:moveTo>
                    <a:pt x="37" y="27"/>
                  </a:moveTo>
                  <a:lnTo>
                    <a:pt x="549" y="27"/>
                  </a:lnTo>
                  <a:cubicBezTo>
                    <a:pt x="555" y="27"/>
                    <a:pt x="560" y="32"/>
                    <a:pt x="560" y="38"/>
                  </a:cubicBezTo>
                  <a:lnTo>
                    <a:pt x="560" y="94"/>
                  </a:lnTo>
                  <a:lnTo>
                    <a:pt x="26" y="94"/>
                  </a:lnTo>
                  <a:lnTo>
                    <a:pt x="26" y="38"/>
                  </a:lnTo>
                  <a:cubicBezTo>
                    <a:pt x="26" y="32"/>
                    <a:pt x="31" y="27"/>
                    <a:pt x="37" y="27"/>
                  </a:cubicBezTo>
                  <a:close/>
                  <a:moveTo>
                    <a:pt x="93" y="200"/>
                  </a:moveTo>
                  <a:lnTo>
                    <a:pt x="93" y="227"/>
                  </a:lnTo>
                  <a:lnTo>
                    <a:pt x="146" y="227"/>
                  </a:lnTo>
                  <a:lnTo>
                    <a:pt x="146" y="200"/>
                  </a:lnTo>
                  <a:lnTo>
                    <a:pt x="93" y="200"/>
                  </a:lnTo>
                  <a:close/>
                  <a:moveTo>
                    <a:pt x="186" y="200"/>
                  </a:moveTo>
                  <a:lnTo>
                    <a:pt x="186" y="227"/>
                  </a:lnTo>
                  <a:lnTo>
                    <a:pt x="493" y="227"/>
                  </a:lnTo>
                  <a:lnTo>
                    <a:pt x="493" y="200"/>
                  </a:lnTo>
                  <a:lnTo>
                    <a:pt x="186" y="200"/>
                  </a:lnTo>
                  <a:close/>
                  <a:moveTo>
                    <a:pt x="93" y="267"/>
                  </a:moveTo>
                  <a:lnTo>
                    <a:pt x="93" y="294"/>
                  </a:lnTo>
                  <a:lnTo>
                    <a:pt x="146" y="294"/>
                  </a:lnTo>
                  <a:lnTo>
                    <a:pt x="146" y="267"/>
                  </a:lnTo>
                  <a:lnTo>
                    <a:pt x="93" y="267"/>
                  </a:lnTo>
                  <a:close/>
                  <a:moveTo>
                    <a:pt x="186" y="267"/>
                  </a:moveTo>
                  <a:lnTo>
                    <a:pt x="186" y="294"/>
                  </a:lnTo>
                  <a:lnTo>
                    <a:pt x="493" y="294"/>
                  </a:lnTo>
                  <a:lnTo>
                    <a:pt x="493" y="267"/>
                  </a:lnTo>
                  <a:lnTo>
                    <a:pt x="186" y="267"/>
                  </a:lnTo>
                  <a:close/>
                  <a:moveTo>
                    <a:pt x="612" y="332"/>
                  </a:moveTo>
                  <a:cubicBezTo>
                    <a:pt x="598" y="332"/>
                    <a:pt x="584" y="338"/>
                    <a:pt x="573" y="348"/>
                  </a:cubicBezTo>
                  <a:cubicBezTo>
                    <a:pt x="570" y="351"/>
                    <a:pt x="566" y="356"/>
                    <a:pt x="564" y="358"/>
                  </a:cubicBezTo>
                  <a:lnTo>
                    <a:pt x="358" y="564"/>
                  </a:lnTo>
                  <a:cubicBezTo>
                    <a:pt x="357" y="566"/>
                    <a:pt x="355" y="568"/>
                    <a:pt x="355" y="570"/>
                  </a:cubicBezTo>
                  <a:lnTo>
                    <a:pt x="332" y="650"/>
                  </a:lnTo>
                  <a:cubicBezTo>
                    <a:pt x="329" y="659"/>
                    <a:pt x="339" y="669"/>
                    <a:pt x="348" y="667"/>
                  </a:cubicBezTo>
                  <a:lnTo>
                    <a:pt x="428" y="645"/>
                  </a:lnTo>
                  <a:cubicBezTo>
                    <a:pt x="431" y="645"/>
                    <a:pt x="433" y="643"/>
                    <a:pt x="434" y="642"/>
                  </a:cubicBezTo>
                  <a:lnTo>
                    <a:pt x="645" y="432"/>
                  </a:lnTo>
                  <a:cubicBezTo>
                    <a:pt x="648" y="429"/>
                    <a:pt x="648" y="428"/>
                    <a:pt x="650" y="426"/>
                  </a:cubicBezTo>
                  <a:cubicBezTo>
                    <a:pt x="671" y="404"/>
                    <a:pt x="672" y="370"/>
                    <a:pt x="650" y="348"/>
                  </a:cubicBezTo>
                  <a:cubicBezTo>
                    <a:pt x="640" y="338"/>
                    <a:pt x="626" y="332"/>
                    <a:pt x="612" y="332"/>
                  </a:cubicBezTo>
                  <a:close/>
                  <a:moveTo>
                    <a:pt x="93" y="334"/>
                  </a:moveTo>
                  <a:lnTo>
                    <a:pt x="93" y="360"/>
                  </a:lnTo>
                  <a:lnTo>
                    <a:pt x="146" y="360"/>
                  </a:lnTo>
                  <a:lnTo>
                    <a:pt x="146" y="334"/>
                  </a:lnTo>
                  <a:lnTo>
                    <a:pt x="93" y="334"/>
                  </a:lnTo>
                  <a:close/>
                  <a:moveTo>
                    <a:pt x="186" y="334"/>
                  </a:moveTo>
                  <a:lnTo>
                    <a:pt x="186" y="360"/>
                  </a:lnTo>
                  <a:lnTo>
                    <a:pt x="493" y="360"/>
                  </a:lnTo>
                  <a:lnTo>
                    <a:pt x="493" y="334"/>
                  </a:lnTo>
                  <a:lnTo>
                    <a:pt x="186" y="334"/>
                  </a:lnTo>
                  <a:close/>
                  <a:moveTo>
                    <a:pt x="583" y="377"/>
                  </a:moveTo>
                  <a:lnTo>
                    <a:pt x="623" y="417"/>
                  </a:lnTo>
                  <a:lnTo>
                    <a:pt x="418" y="620"/>
                  </a:lnTo>
                  <a:lnTo>
                    <a:pt x="379" y="582"/>
                  </a:lnTo>
                  <a:lnTo>
                    <a:pt x="380" y="581"/>
                  </a:lnTo>
                  <a:lnTo>
                    <a:pt x="583" y="377"/>
                  </a:lnTo>
                  <a:close/>
                  <a:moveTo>
                    <a:pt x="93" y="400"/>
                  </a:moveTo>
                  <a:lnTo>
                    <a:pt x="93" y="427"/>
                  </a:lnTo>
                  <a:lnTo>
                    <a:pt x="146" y="427"/>
                  </a:lnTo>
                  <a:lnTo>
                    <a:pt x="146" y="400"/>
                  </a:lnTo>
                  <a:lnTo>
                    <a:pt x="93" y="400"/>
                  </a:lnTo>
                  <a:close/>
                  <a:moveTo>
                    <a:pt x="186" y="400"/>
                  </a:moveTo>
                  <a:lnTo>
                    <a:pt x="186" y="427"/>
                  </a:lnTo>
                  <a:lnTo>
                    <a:pt x="440" y="427"/>
                  </a:lnTo>
                  <a:lnTo>
                    <a:pt x="440" y="400"/>
                  </a:lnTo>
                  <a:lnTo>
                    <a:pt x="186" y="4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81" name="그룹 480">
            <a:extLst>
              <a:ext uri="{FF2B5EF4-FFF2-40B4-BE49-F238E27FC236}">
                <a16:creationId xmlns:a16="http://schemas.microsoft.com/office/drawing/2014/main" id="{5F6500B1-198F-4AD6-84AF-B802225C7D7E}"/>
              </a:ext>
            </a:extLst>
          </p:cNvPr>
          <p:cNvGrpSpPr/>
          <p:nvPr/>
        </p:nvGrpSpPr>
        <p:grpSpPr>
          <a:xfrm>
            <a:off x="3360283" y="2399779"/>
            <a:ext cx="3937914" cy="479732"/>
            <a:chOff x="3396957" y="3278706"/>
            <a:chExt cx="3937914" cy="479732"/>
          </a:xfrm>
        </p:grpSpPr>
        <p:sp>
          <p:nvSpPr>
            <p:cNvPr id="482" name="Send Button">
              <a:extLst>
                <a:ext uri="{FF2B5EF4-FFF2-40B4-BE49-F238E27FC236}">
                  <a16:creationId xmlns:a16="http://schemas.microsoft.com/office/drawing/2014/main" id="{96FFD23F-156C-45C3-AFB0-D0D9FC622E05}"/>
                </a:ext>
              </a:extLst>
            </p:cNvPr>
            <p:cNvSpPr txBox="1"/>
            <p:nvPr/>
          </p:nvSpPr>
          <p:spPr>
            <a:xfrm>
              <a:off x="3396957" y="32787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회의번호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grpSp>
          <p:nvGrpSpPr>
            <p:cNvPr id="483" name="그룹 482">
              <a:extLst>
                <a:ext uri="{FF2B5EF4-FFF2-40B4-BE49-F238E27FC236}">
                  <a16:creationId xmlns:a16="http://schemas.microsoft.com/office/drawing/2014/main" id="{0DEA175D-1499-474E-8C63-AAC9A70C9E15}"/>
                </a:ext>
              </a:extLst>
            </p:cNvPr>
            <p:cNvGrpSpPr/>
            <p:nvPr/>
          </p:nvGrpSpPr>
          <p:grpSpPr>
            <a:xfrm>
              <a:off x="3441705" y="3490337"/>
              <a:ext cx="3893166" cy="268101"/>
              <a:chOff x="3429005" y="2810887"/>
              <a:chExt cx="3587745" cy="369911"/>
            </a:xfrm>
          </p:grpSpPr>
          <p:sp>
            <p:nvSpPr>
              <p:cNvPr id="485" name="Text Field">
                <a:extLst>
                  <a:ext uri="{FF2B5EF4-FFF2-40B4-BE49-F238E27FC236}">
                    <a16:creationId xmlns:a16="http://schemas.microsoft.com/office/drawing/2014/main" id="{C2A0EAAB-50E9-4EB3-89C3-C2C5ED489ED5}"/>
                  </a:ext>
                </a:extLst>
              </p:cNvPr>
              <p:cNvSpPr/>
              <p:nvPr/>
            </p:nvSpPr>
            <p:spPr>
              <a:xfrm>
                <a:off x="3429005" y="2810887"/>
                <a:ext cx="1720845" cy="369911"/>
              </a:xfrm>
              <a:prstGeom prst="roundRect">
                <a:avLst>
                  <a:gd name="adj" fmla="val 6367"/>
                </a:avLst>
              </a:prstGeom>
              <a:solidFill>
                <a:srgbClr val="FFFFFF"/>
              </a:solidFill>
              <a:ln w="3175" cap="flat" cmpd="sng" algn="ctr">
                <a:solidFill>
                  <a:srgbClr val="C8C8CD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45720" tIns="9144" rIns="45720" bIns="9144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578137700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86" name="Text Field">
                <a:extLst>
                  <a:ext uri="{FF2B5EF4-FFF2-40B4-BE49-F238E27FC236}">
                    <a16:creationId xmlns:a16="http://schemas.microsoft.com/office/drawing/2014/main" id="{D0F7A31C-C20A-4600-8AD2-2F27F2281857}"/>
                  </a:ext>
                </a:extLst>
              </p:cNvPr>
              <p:cNvSpPr/>
              <p:nvPr/>
            </p:nvSpPr>
            <p:spPr>
              <a:xfrm>
                <a:off x="5295905" y="2810887"/>
                <a:ext cx="1720845" cy="369911"/>
              </a:xfrm>
              <a:prstGeom prst="roundRect">
                <a:avLst>
                  <a:gd name="adj" fmla="val 6367"/>
                </a:avLst>
              </a:prstGeom>
              <a:solidFill>
                <a:srgbClr val="FFFFFF"/>
              </a:solidFill>
              <a:ln w="3175" cap="flat" cmpd="sng" algn="ctr">
                <a:solidFill>
                  <a:srgbClr val="C8C8CD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45720" tIns="9144" rIns="45720" bIns="9144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1200" cap="none" spc="0" normalizeH="0" baseline="0" noProof="1">
                    <a:ln>
                      <a:noFill/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111111</a:t>
                </a:r>
                <a:endParaRPr kumimoji="0" 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84" name="Send Button">
              <a:extLst>
                <a:ext uri="{FF2B5EF4-FFF2-40B4-BE49-F238E27FC236}">
                  <a16:creationId xmlns:a16="http://schemas.microsoft.com/office/drawing/2014/main" id="{7D3437A4-256E-4C7F-83A1-54EFE198439A}"/>
                </a:ext>
              </a:extLst>
            </p:cNvPr>
            <p:cNvSpPr txBox="1"/>
            <p:nvPr/>
          </p:nvSpPr>
          <p:spPr>
            <a:xfrm>
              <a:off x="5409907" y="32787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 비밀번호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87" name="그룹 486">
            <a:extLst>
              <a:ext uri="{FF2B5EF4-FFF2-40B4-BE49-F238E27FC236}">
                <a16:creationId xmlns:a16="http://schemas.microsoft.com/office/drawing/2014/main" id="{EDBFB8D0-A9FF-4333-A721-8EA32002C3C2}"/>
              </a:ext>
            </a:extLst>
          </p:cNvPr>
          <p:cNvGrpSpPr/>
          <p:nvPr/>
        </p:nvGrpSpPr>
        <p:grpSpPr>
          <a:xfrm>
            <a:off x="3360283" y="3031489"/>
            <a:ext cx="3937916" cy="479732"/>
            <a:chOff x="3396957" y="4015306"/>
            <a:chExt cx="3937916" cy="479732"/>
          </a:xfrm>
        </p:grpSpPr>
        <p:sp>
          <p:nvSpPr>
            <p:cNvPr id="488" name="Text Field">
              <a:extLst>
                <a:ext uri="{FF2B5EF4-FFF2-40B4-BE49-F238E27FC236}">
                  <a16:creationId xmlns:a16="http://schemas.microsoft.com/office/drawing/2014/main" id="{7C2DB87B-EF89-444C-A29C-374B78296679}"/>
                </a:ext>
              </a:extLst>
            </p:cNvPr>
            <p:cNvSpPr/>
            <p:nvPr/>
          </p:nvSpPr>
          <p:spPr>
            <a:xfrm>
              <a:off x="3441705" y="4226937"/>
              <a:ext cx="3893168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강용관 책임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9" name="Send Button">
              <a:extLst>
                <a:ext uri="{FF2B5EF4-FFF2-40B4-BE49-F238E27FC236}">
                  <a16:creationId xmlns:a16="http://schemas.microsoft.com/office/drawing/2014/main" id="{7B04C7AE-293D-41E4-ADC2-9E0F4DA8BB7F}"/>
                </a:ext>
              </a:extLst>
            </p:cNvPr>
            <p:cNvSpPr txBox="1"/>
            <p:nvPr/>
          </p:nvSpPr>
          <p:spPr>
            <a:xfrm>
              <a:off x="3396957" y="40153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개설자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0" name="그룹 489">
            <a:extLst>
              <a:ext uri="{FF2B5EF4-FFF2-40B4-BE49-F238E27FC236}">
                <a16:creationId xmlns:a16="http://schemas.microsoft.com/office/drawing/2014/main" id="{C0498A4F-DB7E-4319-A082-0110C476E656}"/>
              </a:ext>
            </a:extLst>
          </p:cNvPr>
          <p:cNvGrpSpPr/>
          <p:nvPr/>
        </p:nvGrpSpPr>
        <p:grpSpPr>
          <a:xfrm>
            <a:off x="3360283" y="1768069"/>
            <a:ext cx="3937916" cy="479732"/>
            <a:chOff x="3396957" y="2580206"/>
            <a:chExt cx="3937916" cy="479732"/>
          </a:xfrm>
        </p:grpSpPr>
        <p:sp>
          <p:nvSpPr>
            <p:cNvPr id="491" name="Text Field">
              <a:extLst>
                <a:ext uri="{FF2B5EF4-FFF2-40B4-BE49-F238E27FC236}">
                  <a16:creationId xmlns:a16="http://schemas.microsoft.com/office/drawing/2014/main" id="{8BA09CBD-CC24-4610-9045-EDEFA08AB811}"/>
                </a:ext>
              </a:extLst>
            </p:cNvPr>
            <p:cNvSpPr/>
            <p:nvPr/>
          </p:nvSpPr>
          <p:spPr>
            <a:xfrm>
              <a:off x="3441705" y="2791837"/>
              <a:ext cx="3893168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2020.02.19 10:30 ~ 2020.02.19  11:30 (GMT +09:00)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2" name="Send Button">
              <a:extLst>
                <a:ext uri="{FF2B5EF4-FFF2-40B4-BE49-F238E27FC236}">
                  <a16:creationId xmlns:a16="http://schemas.microsoft.com/office/drawing/2014/main" id="{1C186BC6-CFD3-402E-8563-0D78D4FCC670}"/>
                </a:ext>
              </a:extLst>
            </p:cNvPr>
            <p:cNvSpPr txBox="1"/>
            <p:nvPr/>
          </p:nvSpPr>
          <p:spPr>
            <a:xfrm>
              <a:off x="3396957" y="25802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회의시간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A42D9B75-B05C-4D9B-BC84-16B37793C46F}"/>
              </a:ext>
            </a:extLst>
          </p:cNvPr>
          <p:cNvGrpSpPr/>
          <p:nvPr/>
        </p:nvGrpSpPr>
        <p:grpSpPr>
          <a:xfrm>
            <a:off x="3360283" y="3663199"/>
            <a:ext cx="3937916" cy="820030"/>
            <a:chOff x="3396957" y="4739206"/>
            <a:chExt cx="3937916" cy="820030"/>
          </a:xfrm>
        </p:grpSpPr>
        <p:sp>
          <p:nvSpPr>
            <p:cNvPr id="494" name="Text Field">
              <a:extLst>
                <a:ext uri="{FF2B5EF4-FFF2-40B4-BE49-F238E27FC236}">
                  <a16:creationId xmlns:a16="http://schemas.microsoft.com/office/drawing/2014/main" id="{49797FB7-9A37-46FB-BDEC-88B9A467E021}"/>
                </a:ext>
              </a:extLst>
            </p:cNvPr>
            <p:cNvSpPr/>
            <p:nvPr/>
          </p:nvSpPr>
          <p:spPr>
            <a:xfrm>
              <a:off x="3441705" y="4950836"/>
              <a:ext cx="3893168" cy="608400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강용관 책임 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| 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lang="en-US" altLang="ko-KR" sz="8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김주희 </a:t>
              </a:r>
              <a:r>
                <a:rPr kumimoji="0" lang="en-US" altLang="ko-KR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(</a:t>
              </a:r>
              <a:r>
                <a:rPr kumimoji="0" lang="ko-KR" altLang="en-US" sz="800" b="0" i="0" u="none" strike="noStrike" kern="1200" cap="none" spc="0" normalizeH="0" baseline="0" noProof="1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</a:rPr>
                <a:t>차장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) | 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아키텍쳐솔루션팀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95" name="Send Button">
              <a:extLst>
                <a:ext uri="{FF2B5EF4-FFF2-40B4-BE49-F238E27FC236}">
                  <a16:creationId xmlns:a16="http://schemas.microsoft.com/office/drawing/2014/main" id="{4E13FAE2-49DD-4D9C-B643-46BA5EA22B49}"/>
                </a:ext>
              </a:extLst>
            </p:cNvPr>
            <p:cNvSpPr txBox="1"/>
            <p:nvPr/>
          </p:nvSpPr>
          <p:spPr>
            <a:xfrm>
              <a:off x="3396957" y="473920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참석자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496" name="그룹 495">
            <a:extLst>
              <a:ext uri="{FF2B5EF4-FFF2-40B4-BE49-F238E27FC236}">
                <a16:creationId xmlns:a16="http://schemas.microsoft.com/office/drawing/2014/main" id="{B3A0D12B-B9B4-45A0-94C9-8081E0D6F03A}"/>
              </a:ext>
            </a:extLst>
          </p:cNvPr>
          <p:cNvGrpSpPr/>
          <p:nvPr/>
        </p:nvGrpSpPr>
        <p:grpSpPr>
          <a:xfrm>
            <a:off x="3360283" y="4635209"/>
            <a:ext cx="3937916" cy="819150"/>
            <a:chOff x="3396957" y="5558356"/>
            <a:chExt cx="3937916" cy="819150"/>
          </a:xfrm>
        </p:grpSpPr>
        <p:sp>
          <p:nvSpPr>
            <p:cNvPr id="500" name="Text Field">
              <a:extLst>
                <a:ext uri="{FF2B5EF4-FFF2-40B4-BE49-F238E27FC236}">
                  <a16:creationId xmlns:a16="http://schemas.microsoft.com/office/drawing/2014/main" id="{5DB0EC88-998F-4B1A-BFF8-F0175998F6CE}"/>
                </a:ext>
              </a:extLst>
            </p:cNvPr>
            <p:cNvSpPr/>
            <p:nvPr/>
          </p:nvSpPr>
          <p:spPr>
            <a:xfrm>
              <a:off x="3441705" y="5769987"/>
              <a:ext cx="3893168" cy="607519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buClrTx/>
                <a:defRPr/>
              </a:pP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UCAP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메신저 고도화 기획안 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차 리뷰를 진행합니다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회의 전까지 기획안을 꼼꼼히 마무리 하시길 바랍니다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501" name="Send Button">
              <a:extLst>
                <a:ext uri="{FF2B5EF4-FFF2-40B4-BE49-F238E27FC236}">
                  <a16:creationId xmlns:a16="http://schemas.microsoft.com/office/drawing/2014/main" id="{86CBB608-14EF-4C03-A371-944B77DDEB69}"/>
                </a:ext>
              </a:extLst>
            </p:cNvPr>
            <p:cNvSpPr txBox="1"/>
            <p:nvPr/>
          </p:nvSpPr>
          <p:spPr>
            <a:xfrm>
              <a:off x="3396957" y="555835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내용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506" name="그룹 505">
            <a:extLst>
              <a:ext uri="{FF2B5EF4-FFF2-40B4-BE49-F238E27FC236}">
                <a16:creationId xmlns:a16="http://schemas.microsoft.com/office/drawing/2014/main" id="{6B76FBE4-B378-4035-BC68-D695C1CFF9A7}"/>
              </a:ext>
            </a:extLst>
          </p:cNvPr>
          <p:cNvGrpSpPr/>
          <p:nvPr/>
        </p:nvGrpSpPr>
        <p:grpSpPr>
          <a:xfrm>
            <a:off x="4010071" y="6154708"/>
            <a:ext cx="2698841" cy="234170"/>
            <a:chOff x="5413700" y="5671657"/>
            <a:chExt cx="2698841" cy="234170"/>
          </a:xfrm>
        </p:grpSpPr>
        <p:sp>
          <p:nvSpPr>
            <p:cNvPr id="507" name="Flyout">
              <a:extLst>
                <a:ext uri="{FF2B5EF4-FFF2-40B4-BE49-F238E27FC236}">
                  <a16:creationId xmlns:a16="http://schemas.microsoft.com/office/drawing/2014/main" id="{4925C6A2-5E62-4EE1-ACA3-7DF9E5AB4017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수정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8" name="Flyout">
              <a:extLst>
                <a:ext uri="{FF2B5EF4-FFF2-40B4-BE49-F238E27FC236}">
                  <a16:creationId xmlns:a16="http://schemas.microsoft.com/office/drawing/2014/main" id="{B8ABC621-3628-448A-BBDC-836B50398C10}"/>
                </a:ext>
              </a:extLst>
            </p:cNvPr>
            <p:cNvSpPr/>
            <p:nvPr/>
          </p:nvSpPr>
          <p:spPr>
            <a:xfrm>
              <a:off x="632722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삭제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09" name="Flyout">
              <a:extLst>
                <a:ext uri="{FF2B5EF4-FFF2-40B4-BE49-F238E27FC236}">
                  <a16:creationId xmlns:a16="http://schemas.microsoft.com/office/drawing/2014/main" id="{4CA3D442-4044-42B4-A2E7-C2F50433CCAA}"/>
                </a:ext>
              </a:extLst>
            </p:cNvPr>
            <p:cNvSpPr/>
            <p:nvPr/>
          </p:nvSpPr>
          <p:spPr>
            <a:xfrm>
              <a:off x="7241341" y="5671657"/>
              <a:ext cx="871200" cy="234170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참석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13647490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6.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쪽지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92974267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쪽지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받은 쪽지 내용보기</a:t>
            </a:r>
          </a:p>
        </p:txBody>
      </p:sp>
      <p:graphicFrame>
        <p:nvGraphicFramePr>
          <p:cNvPr id="425" name="Google Shape;2187;p25">
            <a:extLst>
              <a:ext uri="{FF2B5EF4-FFF2-40B4-BE49-F238E27FC236}">
                <a16:creationId xmlns:a16="http://schemas.microsoft.com/office/drawing/2014/main" id="{970B86AB-AD9E-456D-9470-D1B5B8BFA966}"/>
              </a:ext>
            </a:extLst>
          </p:cNvPr>
          <p:cNvGraphicFramePr/>
          <p:nvPr/>
        </p:nvGraphicFramePr>
        <p:xfrm>
          <a:off x="7572375" y="571500"/>
          <a:ext cx="2200900" cy="70842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FC4BC7C-D2D0-42E1-88A3-E61E1465920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812472DB-D7B2-4ECA-A593-CBC56FC06A8D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134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834FD9A-050D-4256-B192-10C7E032AF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5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EDB37334-7EBD-4800-A2F3-D4A7A75BED4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3E43FF03-FB99-448B-B905-2F53489335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137" name="그래픽 136" descr="사용자">
            <a:extLst>
              <a:ext uri="{FF2B5EF4-FFF2-40B4-BE49-F238E27FC236}">
                <a16:creationId xmlns:a16="http://schemas.microsoft.com/office/drawing/2014/main" id="{CAA0DF20-A206-4D2A-BA91-91032A615BD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138" name="타원 137">
            <a:extLst>
              <a:ext uri="{FF2B5EF4-FFF2-40B4-BE49-F238E27FC236}">
                <a16:creationId xmlns:a16="http://schemas.microsoft.com/office/drawing/2014/main" id="{A0BC6085-5C5C-44D5-AE26-52001044D529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EE071D-662C-45FD-9A67-8E152427EB1E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140" name="그림 139">
            <a:extLst>
              <a:ext uri="{FF2B5EF4-FFF2-40B4-BE49-F238E27FC236}">
                <a16:creationId xmlns:a16="http://schemas.microsoft.com/office/drawing/2014/main" id="{7C1F2063-01A3-4FAB-B5C5-0856C918D87B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1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532BECF-011E-45AC-989B-ABC5BF7A39FA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42" name="그룹 141">
            <a:extLst>
              <a:ext uri="{FF2B5EF4-FFF2-40B4-BE49-F238E27FC236}">
                <a16:creationId xmlns:a16="http://schemas.microsoft.com/office/drawing/2014/main" id="{ABAEA7E6-0DD0-404A-856A-25791B7BEEFC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0C37F7F-16B5-4AC0-B25F-A4D2D962CF28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B96CFA5D-61A7-4167-B67C-902D7A3993E9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5" name="Download">
              <a:extLst>
                <a:ext uri="{FF2B5EF4-FFF2-40B4-BE49-F238E27FC236}">
                  <a16:creationId xmlns:a16="http://schemas.microsoft.com/office/drawing/2014/main" id="{35E25273-0F94-4105-AE74-6E19E4D9297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590B501-16E2-4BBE-9419-550E41DF8EB0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147" name="사각형: 둥근 모서리 146">
              <a:extLst>
                <a:ext uri="{FF2B5EF4-FFF2-40B4-BE49-F238E27FC236}">
                  <a16:creationId xmlns:a16="http://schemas.microsoft.com/office/drawing/2014/main" id="{8AA46883-CD1D-4166-A84F-13EEC2CB791D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148" name="Image">
              <a:extLst>
                <a:ext uri="{FF2B5EF4-FFF2-40B4-BE49-F238E27FC236}">
                  <a16:creationId xmlns:a16="http://schemas.microsoft.com/office/drawing/2014/main" id="{7F0D3ADA-8F1A-4FF9-BFE5-6DCADF29F59D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149" name="Border">
                <a:extLst>
                  <a:ext uri="{FF2B5EF4-FFF2-40B4-BE49-F238E27FC236}">
                    <a16:creationId xmlns:a16="http://schemas.microsoft.com/office/drawing/2014/main" id="{9B914976-2678-4974-A128-4CF823D788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50" name="Line">
                <a:extLst>
                  <a:ext uri="{FF2B5EF4-FFF2-40B4-BE49-F238E27FC236}">
                    <a16:creationId xmlns:a16="http://schemas.microsoft.com/office/drawing/2014/main" id="{567F54CA-0060-4FBF-835B-24D1A105424D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Line">
                <a:extLst>
                  <a:ext uri="{FF2B5EF4-FFF2-40B4-BE49-F238E27FC236}">
                    <a16:creationId xmlns:a16="http://schemas.microsoft.com/office/drawing/2014/main" id="{AA7EA8CD-CF29-4540-B106-061716CBE0CC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8D122D17-DAAC-4663-B0FF-181FD9B5799E}"/>
              </a:ext>
            </a:extLst>
          </p:cNvPr>
          <p:cNvSpPr/>
          <p:nvPr/>
        </p:nvSpPr>
        <p:spPr>
          <a:xfrm>
            <a:off x="540730" y="103093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쪽지</a:t>
            </a:r>
            <a:endParaRPr kumimoji="1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5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8E64FADF-897E-4502-8624-D10DD314781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28224" y="571498"/>
            <a:ext cx="7401600" cy="6179029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9086059-DE9C-4DD6-8024-01B18B62579C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66" name="Scroll Indicator">
            <a:extLst>
              <a:ext uri="{FF2B5EF4-FFF2-40B4-BE49-F238E27FC236}">
                <a16:creationId xmlns:a16="http://schemas.microsoft.com/office/drawing/2014/main" id="{F863B1D9-E744-49A4-AAEE-330D26A55F4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167" name="Track">
              <a:extLst>
                <a:ext uri="{FF2B5EF4-FFF2-40B4-BE49-F238E27FC236}">
                  <a16:creationId xmlns:a16="http://schemas.microsoft.com/office/drawing/2014/main" id="{B1A1EDDE-ED93-42A2-9EDE-4F59D69BBD7C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humb">
              <a:extLst>
                <a:ext uri="{FF2B5EF4-FFF2-40B4-BE49-F238E27FC236}">
                  <a16:creationId xmlns:a16="http://schemas.microsoft.com/office/drawing/2014/main" id="{2737677F-4241-4A7F-B7D2-76FF4548E92B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A090B39A-BFC8-4BC2-96C4-5C0C39BE77BB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31536A2-968D-433F-A157-EBE1936AB60F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9E06BD4E-83CE-4A41-884F-98D63FD14BE3}"/>
              </a:ext>
            </a:extLst>
          </p:cNvPr>
          <p:cNvSpPr/>
          <p:nvPr/>
        </p:nvSpPr>
        <p:spPr>
          <a:xfrm>
            <a:off x="3316941" y="1399429"/>
            <a:ext cx="3531457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자료 완성됐으면 메신저로 </a:t>
            </a:r>
            <a:r>
              <a:rPr kumimoji="1" lang="ko-KR" altLang="en-US" sz="900" b="1" kern="1200" dirty="0" err="1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보내봐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.</a:t>
            </a:r>
          </a:p>
        </p:txBody>
      </p: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448498B7-2D5E-4AE2-924C-D12FD47E29A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7393200" y="1425065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203" name="Oval">
              <a:extLst>
                <a:ext uri="{FF2B5EF4-FFF2-40B4-BE49-F238E27FC236}">
                  <a16:creationId xmlns:a16="http://schemas.microsoft.com/office/drawing/2014/main" id="{56301DB9-082D-4C9D-A928-1998B7F07E86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4" name="Oval">
              <a:extLst>
                <a:ext uri="{FF2B5EF4-FFF2-40B4-BE49-F238E27FC236}">
                  <a16:creationId xmlns:a16="http://schemas.microsoft.com/office/drawing/2014/main" id="{47F03D8B-B954-4367-B45C-79542400D89D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" name="Oval">
              <a:extLst>
                <a:ext uri="{FF2B5EF4-FFF2-40B4-BE49-F238E27FC236}">
                  <a16:creationId xmlns:a16="http://schemas.microsoft.com/office/drawing/2014/main" id="{59549DCD-141F-4777-8513-23D024056D08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76" name="그룹 375">
            <a:extLst>
              <a:ext uri="{FF2B5EF4-FFF2-40B4-BE49-F238E27FC236}">
                <a16:creationId xmlns:a16="http://schemas.microsoft.com/office/drawing/2014/main" id="{6BFC8D2D-8C54-4266-9A2F-EEE319BFCBAB}"/>
              </a:ext>
            </a:extLst>
          </p:cNvPr>
          <p:cNvGrpSpPr/>
          <p:nvPr/>
        </p:nvGrpSpPr>
        <p:grpSpPr>
          <a:xfrm>
            <a:off x="601028" y="1373667"/>
            <a:ext cx="2492392" cy="215444"/>
            <a:chOff x="2697709" y="6341570"/>
            <a:chExt cx="2492392" cy="215444"/>
          </a:xfrm>
        </p:grpSpPr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44F440D-972F-4CBE-A416-C43C15684163}"/>
                </a:ext>
              </a:extLst>
            </p:cNvPr>
            <p:cNvGrpSpPr/>
            <p:nvPr/>
          </p:nvGrpSpPr>
          <p:grpSpPr>
            <a:xfrm>
              <a:off x="2697709" y="6341570"/>
              <a:ext cx="2453953" cy="215444"/>
              <a:chOff x="2697709" y="6341570"/>
              <a:chExt cx="2453953" cy="215444"/>
            </a:xfrm>
          </p:grpSpPr>
          <p:sp>
            <p:nvSpPr>
              <p:cNvPr id="380" name="Search Icon">
                <a:extLst>
                  <a:ext uri="{FF2B5EF4-FFF2-40B4-BE49-F238E27FC236}">
                    <a16:creationId xmlns:a16="http://schemas.microsoft.com/office/drawing/2014/main" id="{4A3417C8-FCFD-48E1-ACD9-FC4F82BC94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0653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white">
                      <a:lumMod val="95000"/>
                    </a:prst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87" name="직사각형 386">
                <a:extLst>
                  <a:ext uri="{FF2B5EF4-FFF2-40B4-BE49-F238E27FC236}">
                    <a16:creationId xmlns:a16="http://schemas.microsoft.com/office/drawing/2014/main" id="{9C8D92AD-9711-44B8-A5C9-63403EFB65EB}"/>
                  </a:ext>
                </a:extLst>
              </p:cNvPr>
              <p:cNvSpPr/>
              <p:nvPr/>
            </p:nvSpPr>
            <p:spPr>
              <a:xfrm>
                <a:off x="2697709" y="6341570"/>
                <a:ext cx="918841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제목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내용</a:t>
                </a:r>
              </a:p>
            </p:txBody>
          </p:sp>
        </p:grpSp>
        <p:cxnSp>
          <p:nvCxnSpPr>
            <p:cNvPr id="379" name="Line">
              <a:extLst>
                <a:ext uri="{FF2B5EF4-FFF2-40B4-BE49-F238E27FC236}">
                  <a16:creationId xmlns:a16="http://schemas.microsoft.com/office/drawing/2014/main" id="{DFC6146D-CAB7-4537-873B-CC5D072083D9}"/>
                </a:ext>
              </a:extLst>
            </p:cNvPr>
            <p:cNvCxnSpPr>
              <a:cxnSpLocks/>
            </p:cNvCxnSpPr>
            <p:nvPr/>
          </p:nvCxnSpPr>
          <p:spPr>
            <a:xfrm>
              <a:off x="2753227" y="6550866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917B1080-7182-413F-8043-BBC734AF1367}"/>
              </a:ext>
            </a:extLst>
          </p:cNvPr>
          <p:cNvGrpSpPr/>
          <p:nvPr/>
        </p:nvGrpSpPr>
        <p:grpSpPr>
          <a:xfrm>
            <a:off x="1686697" y="1675787"/>
            <a:ext cx="1473370" cy="204311"/>
            <a:chOff x="8107114" y="2355449"/>
            <a:chExt cx="1819730" cy="204311"/>
          </a:xfrm>
        </p:grpSpPr>
        <p:sp>
          <p:nvSpPr>
            <p:cNvPr id="400" name="사각형: 둥근 모서리 399">
              <a:extLst>
                <a:ext uri="{FF2B5EF4-FFF2-40B4-BE49-F238E27FC236}">
                  <a16:creationId xmlns:a16="http://schemas.microsoft.com/office/drawing/2014/main" id="{8B78A9E2-8D3D-438D-9FEA-1721627E5A3A}"/>
                </a:ext>
              </a:extLst>
            </p:cNvPr>
            <p:cNvSpPr/>
            <p:nvPr/>
          </p:nvSpPr>
          <p:spPr>
            <a:xfrm>
              <a:off x="810711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1" name="사각형: 둥근 모서리 400">
              <a:extLst>
                <a:ext uri="{FF2B5EF4-FFF2-40B4-BE49-F238E27FC236}">
                  <a16:creationId xmlns:a16="http://schemas.microsoft.com/office/drawing/2014/main" id="{6EE2AB38-FD93-450D-A485-B64AE7C8FF45}"/>
                </a:ext>
              </a:extLst>
            </p:cNvPr>
            <p:cNvSpPr/>
            <p:nvPr/>
          </p:nvSpPr>
          <p:spPr>
            <a:xfrm>
              <a:off x="8516296" y="2355449"/>
              <a:ext cx="438361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수신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2" name="사각형: 둥근 모서리 401">
              <a:extLst>
                <a:ext uri="{FF2B5EF4-FFF2-40B4-BE49-F238E27FC236}">
                  <a16:creationId xmlns:a16="http://schemas.microsoft.com/office/drawing/2014/main" id="{BCC10C57-1233-4760-94A8-08B1C2E81471}"/>
                </a:ext>
              </a:extLst>
            </p:cNvPr>
            <p:cNvSpPr/>
            <p:nvPr/>
          </p:nvSpPr>
          <p:spPr>
            <a:xfrm>
              <a:off x="9002398" y="2355449"/>
              <a:ext cx="438361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발신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24" name="사각형: 둥근 모서리 123">
              <a:extLst>
                <a:ext uri="{FF2B5EF4-FFF2-40B4-BE49-F238E27FC236}">
                  <a16:creationId xmlns:a16="http://schemas.microsoft.com/office/drawing/2014/main" id="{BCDFA999-85B6-4791-8FA0-76C0027E35D4}"/>
                </a:ext>
              </a:extLst>
            </p:cNvPr>
            <p:cNvSpPr/>
            <p:nvPr/>
          </p:nvSpPr>
          <p:spPr>
            <a:xfrm>
              <a:off x="9488483" y="2355449"/>
              <a:ext cx="438361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예약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25181746-770B-492A-A914-405F6FB4392C}"/>
              </a:ext>
            </a:extLst>
          </p:cNvPr>
          <p:cNvGrpSpPr/>
          <p:nvPr/>
        </p:nvGrpSpPr>
        <p:grpSpPr>
          <a:xfrm>
            <a:off x="2598802" y="5904554"/>
            <a:ext cx="493200" cy="493200"/>
            <a:chOff x="2668277" y="6036683"/>
            <a:chExt cx="493200" cy="493200"/>
          </a:xfrm>
        </p:grpSpPr>
        <p:sp>
          <p:nvSpPr>
            <p:cNvPr id="451" name="Oval">
              <a:extLst>
                <a:ext uri="{FF2B5EF4-FFF2-40B4-BE49-F238E27FC236}">
                  <a16:creationId xmlns:a16="http://schemas.microsoft.com/office/drawing/2014/main" id="{1C0542FC-8A0E-4F86-B9BB-A665C7F9F042}"/>
                </a:ext>
              </a:extLst>
            </p:cNvPr>
            <p:cNvSpPr/>
            <p:nvPr/>
          </p:nvSpPr>
          <p:spPr>
            <a:xfrm>
              <a:off x="2668277" y="6036683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52" name="Edit Properties">
              <a:extLst>
                <a:ext uri="{FF2B5EF4-FFF2-40B4-BE49-F238E27FC236}">
                  <a16:creationId xmlns:a16="http://schemas.microsoft.com/office/drawing/2014/main" id="{47CF585D-FC7C-4F7B-845A-EA35D7D9AE2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95392" y="6163799"/>
              <a:ext cx="264370" cy="264368"/>
            </a:xfrm>
            <a:custGeom>
              <a:avLst/>
              <a:gdLst>
                <a:gd name="T0" fmla="*/ 0 w 672"/>
                <a:gd name="T1" fmla="*/ 38 h 669"/>
                <a:gd name="T2" fmla="*/ 13 w 672"/>
                <a:gd name="T3" fmla="*/ 547 h 669"/>
                <a:gd name="T4" fmla="*/ 333 w 672"/>
                <a:gd name="T5" fmla="*/ 534 h 669"/>
                <a:gd name="T6" fmla="*/ 26 w 672"/>
                <a:gd name="T7" fmla="*/ 520 h 669"/>
                <a:gd name="T8" fmla="*/ 560 w 672"/>
                <a:gd name="T9" fmla="*/ 120 h 669"/>
                <a:gd name="T10" fmla="*/ 573 w 672"/>
                <a:gd name="T11" fmla="*/ 307 h 669"/>
                <a:gd name="T12" fmla="*/ 586 w 672"/>
                <a:gd name="T13" fmla="*/ 38 h 669"/>
                <a:gd name="T14" fmla="*/ 37 w 672"/>
                <a:gd name="T15" fmla="*/ 0 h 669"/>
                <a:gd name="T16" fmla="*/ 549 w 672"/>
                <a:gd name="T17" fmla="*/ 27 h 669"/>
                <a:gd name="T18" fmla="*/ 560 w 672"/>
                <a:gd name="T19" fmla="*/ 94 h 669"/>
                <a:gd name="T20" fmla="*/ 26 w 672"/>
                <a:gd name="T21" fmla="*/ 38 h 669"/>
                <a:gd name="T22" fmla="*/ 93 w 672"/>
                <a:gd name="T23" fmla="*/ 200 h 669"/>
                <a:gd name="T24" fmla="*/ 146 w 672"/>
                <a:gd name="T25" fmla="*/ 227 h 669"/>
                <a:gd name="T26" fmla="*/ 93 w 672"/>
                <a:gd name="T27" fmla="*/ 200 h 669"/>
                <a:gd name="T28" fmla="*/ 186 w 672"/>
                <a:gd name="T29" fmla="*/ 227 h 669"/>
                <a:gd name="T30" fmla="*/ 493 w 672"/>
                <a:gd name="T31" fmla="*/ 200 h 669"/>
                <a:gd name="T32" fmla="*/ 93 w 672"/>
                <a:gd name="T33" fmla="*/ 267 h 669"/>
                <a:gd name="T34" fmla="*/ 146 w 672"/>
                <a:gd name="T35" fmla="*/ 294 h 669"/>
                <a:gd name="T36" fmla="*/ 93 w 672"/>
                <a:gd name="T37" fmla="*/ 267 h 669"/>
                <a:gd name="T38" fmla="*/ 186 w 672"/>
                <a:gd name="T39" fmla="*/ 294 h 669"/>
                <a:gd name="T40" fmla="*/ 493 w 672"/>
                <a:gd name="T41" fmla="*/ 267 h 669"/>
                <a:gd name="T42" fmla="*/ 612 w 672"/>
                <a:gd name="T43" fmla="*/ 332 h 669"/>
                <a:gd name="T44" fmla="*/ 564 w 672"/>
                <a:gd name="T45" fmla="*/ 358 h 669"/>
                <a:gd name="T46" fmla="*/ 355 w 672"/>
                <a:gd name="T47" fmla="*/ 570 h 669"/>
                <a:gd name="T48" fmla="*/ 348 w 672"/>
                <a:gd name="T49" fmla="*/ 667 h 669"/>
                <a:gd name="T50" fmla="*/ 434 w 672"/>
                <a:gd name="T51" fmla="*/ 642 h 669"/>
                <a:gd name="T52" fmla="*/ 650 w 672"/>
                <a:gd name="T53" fmla="*/ 426 h 669"/>
                <a:gd name="T54" fmla="*/ 612 w 672"/>
                <a:gd name="T55" fmla="*/ 332 h 669"/>
                <a:gd name="T56" fmla="*/ 93 w 672"/>
                <a:gd name="T57" fmla="*/ 360 h 669"/>
                <a:gd name="T58" fmla="*/ 146 w 672"/>
                <a:gd name="T59" fmla="*/ 334 h 669"/>
                <a:gd name="T60" fmla="*/ 186 w 672"/>
                <a:gd name="T61" fmla="*/ 334 h 669"/>
                <a:gd name="T62" fmla="*/ 493 w 672"/>
                <a:gd name="T63" fmla="*/ 360 h 669"/>
                <a:gd name="T64" fmla="*/ 186 w 672"/>
                <a:gd name="T65" fmla="*/ 334 h 669"/>
                <a:gd name="T66" fmla="*/ 623 w 672"/>
                <a:gd name="T67" fmla="*/ 417 h 669"/>
                <a:gd name="T68" fmla="*/ 379 w 672"/>
                <a:gd name="T69" fmla="*/ 582 h 669"/>
                <a:gd name="T70" fmla="*/ 583 w 672"/>
                <a:gd name="T71" fmla="*/ 377 h 669"/>
                <a:gd name="T72" fmla="*/ 93 w 672"/>
                <a:gd name="T73" fmla="*/ 427 h 669"/>
                <a:gd name="T74" fmla="*/ 146 w 672"/>
                <a:gd name="T75" fmla="*/ 400 h 669"/>
                <a:gd name="T76" fmla="*/ 186 w 672"/>
                <a:gd name="T77" fmla="*/ 400 h 669"/>
                <a:gd name="T78" fmla="*/ 440 w 672"/>
                <a:gd name="T79" fmla="*/ 427 h 669"/>
                <a:gd name="T80" fmla="*/ 186 w 672"/>
                <a:gd name="T81" fmla="*/ 40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2" h="669">
                  <a:moveTo>
                    <a:pt x="37" y="0"/>
                  </a:moveTo>
                  <a:cubicBezTo>
                    <a:pt x="17" y="0"/>
                    <a:pt x="0" y="17"/>
                    <a:pt x="0" y="38"/>
                  </a:cubicBezTo>
                  <a:cubicBezTo>
                    <a:pt x="0" y="203"/>
                    <a:pt x="0" y="368"/>
                    <a:pt x="0" y="534"/>
                  </a:cubicBezTo>
                  <a:cubicBezTo>
                    <a:pt x="0" y="541"/>
                    <a:pt x="6" y="547"/>
                    <a:pt x="13" y="547"/>
                  </a:cubicBezTo>
                  <a:lnTo>
                    <a:pt x="320" y="547"/>
                  </a:lnTo>
                  <a:cubicBezTo>
                    <a:pt x="327" y="547"/>
                    <a:pt x="333" y="541"/>
                    <a:pt x="333" y="534"/>
                  </a:cubicBezTo>
                  <a:cubicBezTo>
                    <a:pt x="333" y="527"/>
                    <a:pt x="327" y="520"/>
                    <a:pt x="320" y="520"/>
                  </a:cubicBezTo>
                  <a:lnTo>
                    <a:pt x="26" y="520"/>
                  </a:lnTo>
                  <a:lnTo>
                    <a:pt x="26" y="120"/>
                  </a:lnTo>
                  <a:lnTo>
                    <a:pt x="560" y="120"/>
                  </a:lnTo>
                  <a:lnTo>
                    <a:pt x="560" y="294"/>
                  </a:lnTo>
                  <a:cubicBezTo>
                    <a:pt x="560" y="301"/>
                    <a:pt x="566" y="307"/>
                    <a:pt x="573" y="307"/>
                  </a:cubicBezTo>
                  <a:cubicBezTo>
                    <a:pt x="580" y="307"/>
                    <a:pt x="586" y="301"/>
                    <a:pt x="586" y="294"/>
                  </a:cubicBezTo>
                  <a:cubicBezTo>
                    <a:pt x="586" y="208"/>
                    <a:pt x="586" y="123"/>
                    <a:pt x="586" y="38"/>
                  </a:cubicBezTo>
                  <a:cubicBezTo>
                    <a:pt x="586" y="17"/>
                    <a:pt x="569" y="0"/>
                    <a:pt x="549" y="0"/>
                  </a:cubicBezTo>
                  <a:lnTo>
                    <a:pt x="37" y="0"/>
                  </a:lnTo>
                  <a:close/>
                  <a:moveTo>
                    <a:pt x="37" y="27"/>
                  </a:moveTo>
                  <a:lnTo>
                    <a:pt x="549" y="27"/>
                  </a:lnTo>
                  <a:cubicBezTo>
                    <a:pt x="555" y="27"/>
                    <a:pt x="560" y="32"/>
                    <a:pt x="560" y="38"/>
                  </a:cubicBezTo>
                  <a:lnTo>
                    <a:pt x="560" y="94"/>
                  </a:lnTo>
                  <a:lnTo>
                    <a:pt x="26" y="94"/>
                  </a:lnTo>
                  <a:lnTo>
                    <a:pt x="26" y="38"/>
                  </a:lnTo>
                  <a:cubicBezTo>
                    <a:pt x="26" y="32"/>
                    <a:pt x="31" y="27"/>
                    <a:pt x="37" y="27"/>
                  </a:cubicBezTo>
                  <a:close/>
                  <a:moveTo>
                    <a:pt x="93" y="200"/>
                  </a:moveTo>
                  <a:lnTo>
                    <a:pt x="93" y="227"/>
                  </a:lnTo>
                  <a:lnTo>
                    <a:pt x="146" y="227"/>
                  </a:lnTo>
                  <a:lnTo>
                    <a:pt x="146" y="200"/>
                  </a:lnTo>
                  <a:lnTo>
                    <a:pt x="93" y="200"/>
                  </a:lnTo>
                  <a:close/>
                  <a:moveTo>
                    <a:pt x="186" y="200"/>
                  </a:moveTo>
                  <a:lnTo>
                    <a:pt x="186" y="227"/>
                  </a:lnTo>
                  <a:lnTo>
                    <a:pt x="493" y="227"/>
                  </a:lnTo>
                  <a:lnTo>
                    <a:pt x="493" y="200"/>
                  </a:lnTo>
                  <a:lnTo>
                    <a:pt x="186" y="200"/>
                  </a:lnTo>
                  <a:close/>
                  <a:moveTo>
                    <a:pt x="93" y="267"/>
                  </a:moveTo>
                  <a:lnTo>
                    <a:pt x="93" y="294"/>
                  </a:lnTo>
                  <a:lnTo>
                    <a:pt x="146" y="294"/>
                  </a:lnTo>
                  <a:lnTo>
                    <a:pt x="146" y="267"/>
                  </a:lnTo>
                  <a:lnTo>
                    <a:pt x="93" y="267"/>
                  </a:lnTo>
                  <a:close/>
                  <a:moveTo>
                    <a:pt x="186" y="267"/>
                  </a:moveTo>
                  <a:lnTo>
                    <a:pt x="186" y="294"/>
                  </a:lnTo>
                  <a:lnTo>
                    <a:pt x="493" y="294"/>
                  </a:lnTo>
                  <a:lnTo>
                    <a:pt x="493" y="267"/>
                  </a:lnTo>
                  <a:lnTo>
                    <a:pt x="186" y="267"/>
                  </a:lnTo>
                  <a:close/>
                  <a:moveTo>
                    <a:pt x="612" y="332"/>
                  </a:moveTo>
                  <a:cubicBezTo>
                    <a:pt x="598" y="332"/>
                    <a:pt x="584" y="338"/>
                    <a:pt x="573" y="348"/>
                  </a:cubicBezTo>
                  <a:cubicBezTo>
                    <a:pt x="570" y="351"/>
                    <a:pt x="566" y="356"/>
                    <a:pt x="564" y="358"/>
                  </a:cubicBezTo>
                  <a:lnTo>
                    <a:pt x="358" y="564"/>
                  </a:lnTo>
                  <a:cubicBezTo>
                    <a:pt x="357" y="566"/>
                    <a:pt x="355" y="568"/>
                    <a:pt x="355" y="570"/>
                  </a:cubicBezTo>
                  <a:lnTo>
                    <a:pt x="332" y="650"/>
                  </a:lnTo>
                  <a:cubicBezTo>
                    <a:pt x="329" y="659"/>
                    <a:pt x="339" y="669"/>
                    <a:pt x="348" y="667"/>
                  </a:cubicBezTo>
                  <a:lnTo>
                    <a:pt x="428" y="645"/>
                  </a:lnTo>
                  <a:cubicBezTo>
                    <a:pt x="431" y="645"/>
                    <a:pt x="433" y="643"/>
                    <a:pt x="434" y="642"/>
                  </a:cubicBezTo>
                  <a:lnTo>
                    <a:pt x="645" y="432"/>
                  </a:lnTo>
                  <a:cubicBezTo>
                    <a:pt x="648" y="429"/>
                    <a:pt x="648" y="428"/>
                    <a:pt x="650" y="426"/>
                  </a:cubicBezTo>
                  <a:cubicBezTo>
                    <a:pt x="671" y="404"/>
                    <a:pt x="672" y="370"/>
                    <a:pt x="650" y="348"/>
                  </a:cubicBezTo>
                  <a:cubicBezTo>
                    <a:pt x="640" y="338"/>
                    <a:pt x="626" y="332"/>
                    <a:pt x="612" y="332"/>
                  </a:cubicBezTo>
                  <a:close/>
                  <a:moveTo>
                    <a:pt x="93" y="334"/>
                  </a:moveTo>
                  <a:lnTo>
                    <a:pt x="93" y="360"/>
                  </a:lnTo>
                  <a:lnTo>
                    <a:pt x="146" y="360"/>
                  </a:lnTo>
                  <a:lnTo>
                    <a:pt x="146" y="334"/>
                  </a:lnTo>
                  <a:lnTo>
                    <a:pt x="93" y="334"/>
                  </a:lnTo>
                  <a:close/>
                  <a:moveTo>
                    <a:pt x="186" y="334"/>
                  </a:moveTo>
                  <a:lnTo>
                    <a:pt x="186" y="360"/>
                  </a:lnTo>
                  <a:lnTo>
                    <a:pt x="493" y="360"/>
                  </a:lnTo>
                  <a:lnTo>
                    <a:pt x="493" y="334"/>
                  </a:lnTo>
                  <a:lnTo>
                    <a:pt x="186" y="334"/>
                  </a:lnTo>
                  <a:close/>
                  <a:moveTo>
                    <a:pt x="583" y="377"/>
                  </a:moveTo>
                  <a:lnTo>
                    <a:pt x="623" y="417"/>
                  </a:lnTo>
                  <a:lnTo>
                    <a:pt x="418" y="620"/>
                  </a:lnTo>
                  <a:lnTo>
                    <a:pt x="379" y="582"/>
                  </a:lnTo>
                  <a:lnTo>
                    <a:pt x="380" y="581"/>
                  </a:lnTo>
                  <a:lnTo>
                    <a:pt x="583" y="377"/>
                  </a:lnTo>
                  <a:close/>
                  <a:moveTo>
                    <a:pt x="93" y="400"/>
                  </a:moveTo>
                  <a:lnTo>
                    <a:pt x="93" y="427"/>
                  </a:lnTo>
                  <a:lnTo>
                    <a:pt x="146" y="427"/>
                  </a:lnTo>
                  <a:lnTo>
                    <a:pt x="146" y="400"/>
                  </a:lnTo>
                  <a:lnTo>
                    <a:pt x="93" y="400"/>
                  </a:lnTo>
                  <a:close/>
                  <a:moveTo>
                    <a:pt x="186" y="400"/>
                  </a:moveTo>
                  <a:lnTo>
                    <a:pt x="186" y="427"/>
                  </a:lnTo>
                  <a:lnTo>
                    <a:pt x="440" y="427"/>
                  </a:lnTo>
                  <a:lnTo>
                    <a:pt x="440" y="400"/>
                  </a:lnTo>
                  <a:lnTo>
                    <a:pt x="186" y="4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02" name="그룹 501">
            <a:extLst>
              <a:ext uri="{FF2B5EF4-FFF2-40B4-BE49-F238E27FC236}">
                <a16:creationId xmlns:a16="http://schemas.microsoft.com/office/drawing/2014/main" id="{2EF300C2-CE30-42E0-AC33-573EC65545C5}"/>
              </a:ext>
            </a:extLst>
          </p:cNvPr>
          <p:cNvGrpSpPr/>
          <p:nvPr/>
        </p:nvGrpSpPr>
        <p:grpSpPr>
          <a:xfrm>
            <a:off x="4010071" y="6154708"/>
            <a:ext cx="2698841" cy="234170"/>
            <a:chOff x="5413700" y="5671657"/>
            <a:chExt cx="2698841" cy="234170"/>
          </a:xfrm>
        </p:grpSpPr>
        <p:sp>
          <p:nvSpPr>
            <p:cNvPr id="503" name="Flyout">
              <a:extLst>
                <a:ext uri="{FF2B5EF4-FFF2-40B4-BE49-F238E27FC236}">
                  <a16:creationId xmlns:a16="http://schemas.microsoft.com/office/drawing/2014/main" id="{75A16485-FCF5-4FD3-82A0-9A2D382A64DA}"/>
                </a:ext>
              </a:extLst>
            </p:cNvPr>
            <p:cNvSpPr/>
            <p:nvPr/>
          </p:nvSpPr>
          <p:spPr>
            <a:xfrm>
              <a:off x="5413700" y="5671657"/>
              <a:ext cx="870598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rgbClr val="46464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  <a:endParaRPr lang="en-US" altLang="ko-KR" sz="800" b="1" noProof="1">
                <a:solidFill>
                  <a:srgbClr val="46464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4" name="Flyout">
              <a:extLst>
                <a:ext uri="{FF2B5EF4-FFF2-40B4-BE49-F238E27FC236}">
                  <a16:creationId xmlns:a16="http://schemas.microsoft.com/office/drawing/2014/main" id="{40CD38A4-874F-4196-BECB-C9C1FFD4E218}"/>
                </a:ext>
              </a:extLst>
            </p:cNvPr>
            <p:cNvSpPr/>
            <p:nvPr/>
          </p:nvSpPr>
          <p:spPr>
            <a:xfrm>
              <a:off x="6327220" y="5671657"/>
              <a:ext cx="871200" cy="23417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삭제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05" name="Flyout">
              <a:extLst>
                <a:ext uri="{FF2B5EF4-FFF2-40B4-BE49-F238E27FC236}">
                  <a16:creationId xmlns:a16="http://schemas.microsoft.com/office/drawing/2014/main" id="{3A2EC078-DFA5-4288-A081-4F1584D73065}"/>
                </a:ext>
              </a:extLst>
            </p:cNvPr>
            <p:cNvSpPr/>
            <p:nvPr/>
          </p:nvSpPr>
          <p:spPr>
            <a:xfrm>
              <a:off x="7241341" y="5671657"/>
              <a:ext cx="871200" cy="234170"/>
            </a:xfrm>
            <a:prstGeom prst="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회신</a:t>
              </a:r>
              <a:endParaRPr lang="en-US" altLang="ko-KR" sz="800" b="1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1DDA02E8-4323-4494-B86C-D3B9BDE3E9DC}"/>
              </a:ext>
            </a:extLst>
          </p:cNvPr>
          <p:cNvGrpSpPr/>
          <p:nvPr/>
        </p:nvGrpSpPr>
        <p:grpSpPr>
          <a:xfrm>
            <a:off x="158182" y="1061396"/>
            <a:ext cx="372000" cy="2425875"/>
            <a:chOff x="158182" y="1061396"/>
            <a:chExt cx="372000" cy="242587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D004E1C-A98D-4D90-A530-5C40D3FBE0E0}"/>
                </a:ext>
              </a:extLst>
            </p:cNvPr>
            <p:cNvGrpSpPr/>
            <p:nvPr/>
          </p:nvGrpSpPr>
          <p:grpSpPr>
            <a:xfrm>
              <a:off x="194736" y="1061396"/>
              <a:ext cx="298892" cy="2425875"/>
              <a:chOff x="203701" y="1061396"/>
              <a:chExt cx="298892" cy="2425875"/>
            </a:xfrm>
          </p:grpSpPr>
          <p:pic>
            <p:nvPicPr>
              <p:cNvPr id="159" name="그래픽 158" descr="채팅">
                <a:extLst>
                  <a:ext uri="{FF2B5EF4-FFF2-40B4-BE49-F238E27FC236}">
                    <a16:creationId xmlns:a16="http://schemas.microsoft.com/office/drawing/2014/main" id="{1089A0CA-EDD8-4F6A-B965-AB5BB85BC20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1" name="그래픽 160" descr="사용자">
                <a:extLst>
                  <a:ext uri="{FF2B5EF4-FFF2-40B4-BE49-F238E27FC236}">
                    <a16:creationId xmlns:a16="http://schemas.microsoft.com/office/drawing/2014/main" id="{AE0BFF23-3536-4AB7-BB65-C15639B70B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162" name="그래픽 161" descr="계층 구조형">
                <a:extLst>
                  <a:ext uri="{FF2B5EF4-FFF2-40B4-BE49-F238E27FC236}">
                    <a16:creationId xmlns:a16="http://schemas.microsoft.com/office/drawing/2014/main" id="{1B08BA51-B11E-4BFA-9BE0-C89DD1B830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397" name="그래픽 396" descr="스피커 폰">
                <a:extLst>
                  <a:ext uri="{FF2B5EF4-FFF2-40B4-BE49-F238E27FC236}">
                    <a16:creationId xmlns:a16="http://schemas.microsoft.com/office/drawing/2014/main" id="{D3FF8A29-3605-46BD-9B22-8FF440ACBD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14644" y="3210265"/>
                <a:ext cx="277006" cy="277006"/>
              </a:xfrm>
              <a:prstGeom prst="rect">
                <a:avLst/>
              </a:prstGeom>
            </p:spPr>
          </p:pic>
        </p:grpSp>
        <p:pic>
          <p:nvPicPr>
            <p:cNvPr id="119" name="그래픽 118" descr="웹 캠">
              <a:extLst>
                <a:ext uri="{FF2B5EF4-FFF2-40B4-BE49-F238E27FC236}">
                  <a16:creationId xmlns:a16="http://schemas.microsoft.com/office/drawing/2014/main" id="{6409CBA6-F443-4DC6-A19C-6554408D4E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89305" y="2337635"/>
              <a:ext cx="309754" cy="309754"/>
            </a:xfrm>
            <a:prstGeom prst="rect">
              <a:avLst/>
            </a:prstGeom>
          </p:spPr>
        </p:pic>
        <p:sp>
          <p:nvSpPr>
            <p:cNvPr id="122" name="Oval">
              <a:extLst>
                <a:ext uri="{FF2B5EF4-FFF2-40B4-BE49-F238E27FC236}">
                  <a16:creationId xmlns:a16="http://schemas.microsoft.com/office/drawing/2014/main" id="{8C64E017-DF63-48C2-8BE0-AD6AFFD6226F}"/>
                </a:ext>
              </a:extLst>
            </p:cNvPr>
            <p:cNvSpPr/>
            <p:nvPr/>
          </p:nvSpPr>
          <p:spPr>
            <a:xfrm>
              <a:off x="158182" y="2694686"/>
              <a:ext cx="372000" cy="372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123" name="그래픽 122" descr="보내기">
              <a:extLst>
                <a:ext uri="{FF2B5EF4-FFF2-40B4-BE49-F238E27FC236}">
                  <a16:creationId xmlns:a16="http://schemas.microsoft.com/office/drawing/2014/main" id="{DD3FD636-6F05-41D3-943C-135E6CC41B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75686" y="2745335"/>
              <a:ext cx="298892" cy="298892"/>
            </a:xfrm>
            <a:prstGeom prst="rect">
              <a:avLst/>
            </a:prstGeom>
          </p:spPr>
        </p:pic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7471C84-3EEE-484A-8DB1-6AF0C1162E7C}"/>
              </a:ext>
            </a:extLst>
          </p:cNvPr>
          <p:cNvGrpSpPr/>
          <p:nvPr/>
        </p:nvGrpSpPr>
        <p:grpSpPr>
          <a:xfrm>
            <a:off x="637436" y="1941700"/>
            <a:ext cx="1533958" cy="253211"/>
            <a:chOff x="637436" y="1941700"/>
            <a:chExt cx="1533958" cy="253211"/>
          </a:xfrm>
        </p:grpSpPr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D15E012D-F9A0-4D95-AE6F-158672B878CF}"/>
                </a:ext>
              </a:extLst>
            </p:cNvPr>
            <p:cNvSpPr/>
            <p:nvPr/>
          </p:nvSpPr>
          <p:spPr>
            <a:xfrm>
              <a:off x="662648" y="1941700"/>
              <a:ext cx="150874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3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목요일</a:t>
              </a:r>
            </a:p>
          </p:txBody>
        </p:sp>
        <p:sp>
          <p:nvSpPr>
            <p:cNvPr id="129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EE8322A-ABDE-4B8A-9134-82A4D5FF5827}"/>
                </a:ext>
              </a:extLst>
            </p:cNvPr>
            <p:cNvSpPr>
              <a:spLocks noChangeAspect="1"/>
            </p:cNvSpPr>
            <p:nvPr>
              <p:custDataLst>
                <p:tags r:id="rId4"/>
              </p:custDataLst>
            </p:nvPr>
          </p:nvSpPr>
          <p:spPr bwMode="auto">
            <a:xfrm rot="10800000">
              <a:off x="637436" y="2064499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5E77C3C1-EE9A-4070-BF61-725AB30CCE53}"/>
              </a:ext>
            </a:extLst>
          </p:cNvPr>
          <p:cNvSpPr/>
          <p:nvPr/>
        </p:nvSpPr>
        <p:spPr>
          <a:xfrm>
            <a:off x="575096" y="2211781"/>
            <a:ext cx="2582030" cy="53049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D4CBA706-62AA-4813-B9E1-983313B3227C}"/>
              </a:ext>
            </a:extLst>
          </p:cNvPr>
          <p:cNvGrpSpPr/>
          <p:nvPr/>
        </p:nvGrpSpPr>
        <p:grpSpPr>
          <a:xfrm>
            <a:off x="568820" y="2259221"/>
            <a:ext cx="2538692" cy="410040"/>
            <a:chOff x="682826" y="1801890"/>
            <a:chExt cx="2538692" cy="410040"/>
          </a:xfrm>
        </p:grpSpPr>
        <p:sp>
          <p:nvSpPr>
            <p:cNvPr id="157" name="Profile Icon">
              <a:extLst>
                <a:ext uri="{FF2B5EF4-FFF2-40B4-BE49-F238E27FC236}">
                  <a16:creationId xmlns:a16="http://schemas.microsoft.com/office/drawing/2014/main" id="{58B08B04-166E-4D45-BA7B-9180103022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01986" y="192571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1CC1C09E-9B84-4B74-8097-609FE773879C}"/>
                </a:ext>
              </a:extLst>
            </p:cNvPr>
            <p:cNvSpPr/>
            <p:nvPr/>
          </p:nvSpPr>
          <p:spPr>
            <a:xfrm>
              <a:off x="930669" y="2011875"/>
              <a:ext cx="1588897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자료 완성 됐으면 메신저로 </a:t>
              </a:r>
              <a:r>
                <a:rPr kumimoji="1" lang="ko-KR" altLang="en-US" sz="700" b="1" kern="1200" dirty="0" err="1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보내봐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.</a:t>
              </a:r>
            </a:p>
          </p:txBody>
        </p:sp>
        <p:grpSp>
          <p:nvGrpSpPr>
            <p:cNvPr id="163" name="그룹 162">
              <a:extLst>
                <a:ext uri="{FF2B5EF4-FFF2-40B4-BE49-F238E27FC236}">
                  <a16:creationId xmlns:a16="http://schemas.microsoft.com/office/drawing/2014/main" id="{B78073CD-8DC4-4973-8C9B-2062E97C65F4}"/>
                </a:ext>
              </a:extLst>
            </p:cNvPr>
            <p:cNvGrpSpPr/>
            <p:nvPr/>
          </p:nvGrpSpPr>
          <p:grpSpPr>
            <a:xfrm>
              <a:off x="682826" y="1879175"/>
              <a:ext cx="248894" cy="235354"/>
              <a:chOff x="8477056" y="5659536"/>
              <a:chExt cx="287056" cy="271439"/>
            </a:xfrm>
          </p:grpSpPr>
          <p:pic>
            <p:nvPicPr>
              <p:cNvPr id="176" name="그래픽 175" descr="보내기">
                <a:extLst>
                  <a:ext uri="{FF2B5EF4-FFF2-40B4-BE49-F238E27FC236}">
                    <a16:creationId xmlns:a16="http://schemas.microsoft.com/office/drawing/2014/main" id="{5E85427A-0AA2-4981-91B3-AC6AE5D186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77056" y="5659536"/>
                <a:ext cx="271364" cy="271364"/>
              </a:xfrm>
              <a:prstGeom prst="rect">
                <a:avLst/>
              </a:prstGeom>
            </p:spPr>
          </p:pic>
          <p:cxnSp>
            <p:nvCxnSpPr>
              <p:cNvPr id="177" name="직선 화살표 연결선 176">
                <a:extLst>
                  <a:ext uri="{FF2B5EF4-FFF2-40B4-BE49-F238E27FC236}">
                    <a16:creationId xmlns:a16="http://schemas.microsoft.com/office/drawing/2014/main" id="{04237C07-5615-4C7C-81C9-C51BAC6E92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764112" y="5750975"/>
                <a:ext cx="0" cy="180000"/>
              </a:xfrm>
              <a:prstGeom prst="straightConnector1">
                <a:avLst/>
              </a:prstGeom>
              <a:ln>
                <a:solidFill>
                  <a:schemeClr val="accent4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19A34A3E-9DBB-46C8-AC32-AD948B3B060D}"/>
                </a:ext>
              </a:extLst>
            </p:cNvPr>
            <p:cNvSpPr/>
            <p:nvPr/>
          </p:nvSpPr>
          <p:spPr>
            <a:xfrm>
              <a:off x="820593" y="1801890"/>
              <a:ext cx="245580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600" b="1" noProof="1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N</a:t>
              </a:r>
              <a:endParaRPr lang="ko-KR" altLang="en-US" sz="1050" b="1" dirty="0">
                <a:solidFill>
                  <a:srgbClr val="FF0000"/>
                </a:solidFill>
              </a:endParaRPr>
            </a:p>
          </p:txBody>
        </p:sp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69A635DE-E206-444F-AC69-53EA5C64152C}"/>
                </a:ext>
              </a:extLst>
            </p:cNvPr>
            <p:cNvSpPr/>
            <p:nvPr/>
          </p:nvSpPr>
          <p:spPr>
            <a:xfrm>
              <a:off x="930669" y="1828474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BE07E372-9985-4839-801F-5DE54579765D}"/>
                </a:ext>
              </a:extLst>
            </p:cNvPr>
            <p:cNvGrpSpPr/>
            <p:nvPr/>
          </p:nvGrpSpPr>
          <p:grpSpPr>
            <a:xfrm rot="5400000">
              <a:off x="3131647" y="2007982"/>
              <a:ext cx="140236" cy="39506"/>
              <a:chOff x="3044416" y="2643392"/>
              <a:chExt cx="140236" cy="39506"/>
            </a:xfrm>
          </p:grpSpPr>
          <p:sp>
            <p:nvSpPr>
              <p:cNvPr id="173" name="Oval">
                <a:extLst>
                  <a:ext uri="{FF2B5EF4-FFF2-40B4-BE49-F238E27FC236}">
                    <a16:creationId xmlns:a16="http://schemas.microsoft.com/office/drawing/2014/main" id="{CE1E6442-B20C-4E5B-8EB1-2187CCE023E1}"/>
                  </a:ext>
                </a:extLst>
              </p:cNvPr>
              <p:cNvSpPr/>
              <p:nvPr/>
            </p:nvSpPr>
            <p:spPr>
              <a:xfrm rot="5400000" flipH="1">
                <a:off x="304461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4" name="Oval">
                <a:extLst>
                  <a:ext uri="{FF2B5EF4-FFF2-40B4-BE49-F238E27FC236}">
                    <a16:creationId xmlns:a16="http://schemas.microsoft.com/office/drawing/2014/main" id="{F0539650-0BCC-47B1-9BD5-F659B7422CC7}"/>
                  </a:ext>
                </a:extLst>
              </p:cNvPr>
              <p:cNvSpPr/>
              <p:nvPr/>
            </p:nvSpPr>
            <p:spPr>
              <a:xfrm rot="5400000" flipH="1">
                <a:off x="3094781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75" name="Oval">
                <a:extLst>
                  <a:ext uri="{FF2B5EF4-FFF2-40B4-BE49-F238E27FC236}">
                    <a16:creationId xmlns:a16="http://schemas.microsoft.com/office/drawing/2014/main" id="{03886267-EAD5-475C-B158-1A79A8C7C0AE}"/>
                  </a:ext>
                </a:extLst>
              </p:cNvPr>
              <p:cNvSpPr/>
              <p:nvPr/>
            </p:nvSpPr>
            <p:spPr>
              <a:xfrm rot="5400000" flipH="1">
                <a:off x="314494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9F9D02D5-1BD2-4090-94A5-F87D4877376E}"/>
                </a:ext>
              </a:extLst>
            </p:cNvPr>
            <p:cNvSpPr/>
            <p:nvPr/>
          </p:nvSpPr>
          <p:spPr>
            <a:xfrm>
              <a:off x="2442125" y="1836168"/>
              <a:ext cx="6735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12:47</a:t>
              </a:r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0AF0C833-46E5-47DB-B7C8-B5CAE15D3847}"/>
              </a:ext>
            </a:extLst>
          </p:cNvPr>
          <p:cNvGrpSpPr/>
          <p:nvPr/>
        </p:nvGrpSpPr>
        <p:grpSpPr>
          <a:xfrm>
            <a:off x="568820" y="2743005"/>
            <a:ext cx="2538692" cy="383456"/>
            <a:chOff x="682826" y="1828474"/>
            <a:chExt cx="2538692" cy="383456"/>
          </a:xfrm>
        </p:grpSpPr>
        <p:sp>
          <p:nvSpPr>
            <p:cNvPr id="179" name="Profile Icon">
              <a:extLst>
                <a:ext uri="{FF2B5EF4-FFF2-40B4-BE49-F238E27FC236}">
                  <a16:creationId xmlns:a16="http://schemas.microsoft.com/office/drawing/2014/main" id="{48EFC95E-9733-41FC-A8C8-74EE85B43AF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101986" y="1925717"/>
              <a:ext cx="138914" cy="159046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5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5CAF8A09-50E7-4F9E-A790-E38D2CDD6489}"/>
                </a:ext>
              </a:extLst>
            </p:cNvPr>
            <p:cNvSpPr/>
            <p:nvPr/>
          </p:nvSpPr>
          <p:spPr>
            <a:xfrm>
              <a:off x="930669" y="2011875"/>
              <a:ext cx="1608133" cy="200055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lvl="0">
                <a:defRPr/>
              </a:pPr>
              <a:r>
                <a:rPr kumimoji="1" lang="ko-KR" altLang="en-US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기획자들에게 이모티콘 제작업체</a:t>
              </a:r>
              <a:r>
                <a:rPr kumimoji="1" lang="en-US" altLang="ko-KR" sz="7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…</a:t>
              </a: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4B5BF253-7102-49B8-91F7-46AF9E526E2C}"/>
                </a:ext>
              </a:extLst>
            </p:cNvPr>
            <p:cNvGrpSpPr/>
            <p:nvPr/>
          </p:nvGrpSpPr>
          <p:grpSpPr>
            <a:xfrm>
              <a:off x="682826" y="1879175"/>
              <a:ext cx="248894" cy="235354"/>
              <a:chOff x="8477056" y="5659536"/>
              <a:chExt cx="287056" cy="271439"/>
            </a:xfrm>
          </p:grpSpPr>
          <p:pic>
            <p:nvPicPr>
              <p:cNvPr id="188" name="그래픽 187" descr="보내기">
                <a:extLst>
                  <a:ext uri="{FF2B5EF4-FFF2-40B4-BE49-F238E27FC236}">
                    <a16:creationId xmlns:a16="http://schemas.microsoft.com/office/drawing/2014/main" id="{9DA32841-63C9-4248-AA62-5ADF20AC78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8477056" y="5659536"/>
                <a:ext cx="271364" cy="271364"/>
              </a:xfrm>
              <a:prstGeom prst="rect">
                <a:avLst/>
              </a:prstGeom>
            </p:spPr>
          </p:pic>
          <p:cxnSp>
            <p:nvCxnSpPr>
              <p:cNvPr id="189" name="직선 화살표 연결선 188">
                <a:extLst>
                  <a:ext uri="{FF2B5EF4-FFF2-40B4-BE49-F238E27FC236}">
                    <a16:creationId xmlns:a16="http://schemas.microsoft.com/office/drawing/2014/main" id="{DE266B54-1091-4784-9372-64A45AA403B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764112" y="5750975"/>
                <a:ext cx="0" cy="180000"/>
              </a:xfrm>
              <a:prstGeom prst="straightConnector1">
                <a:avLst/>
              </a:prstGeom>
              <a:ln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A2AF4273-D2F0-4E95-B14C-4E59D5AE73B2}"/>
                </a:ext>
              </a:extLst>
            </p:cNvPr>
            <p:cNvSpPr/>
            <p:nvPr/>
          </p:nvSpPr>
          <p:spPr>
            <a:xfrm>
              <a:off x="930669" y="1828474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7D3B0CDD-A05F-4FC0-AFF7-EC979475E17E}"/>
                </a:ext>
              </a:extLst>
            </p:cNvPr>
            <p:cNvGrpSpPr/>
            <p:nvPr/>
          </p:nvGrpSpPr>
          <p:grpSpPr>
            <a:xfrm rot="5400000">
              <a:off x="3131647" y="2007982"/>
              <a:ext cx="140236" cy="39506"/>
              <a:chOff x="3044416" y="2643392"/>
              <a:chExt cx="140236" cy="39506"/>
            </a:xfrm>
          </p:grpSpPr>
          <p:sp>
            <p:nvSpPr>
              <p:cNvPr id="185" name="Oval">
                <a:extLst>
                  <a:ext uri="{FF2B5EF4-FFF2-40B4-BE49-F238E27FC236}">
                    <a16:creationId xmlns:a16="http://schemas.microsoft.com/office/drawing/2014/main" id="{ADF70A41-A221-4063-B61B-26A4C4492E7C}"/>
                  </a:ext>
                </a:extLst>
              </p:cNvPr>
              <p:cNvSpPr/>
              <p:nvPr/>
            </p:nvSpPr>
            <p:spPr>
              <a:xfrm rot="5400000" flipH="1">
                <a:off x="304461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6" name="Oval">
                <a:extLst>
                  <a:ext uri="{FF2B5EF4-FFF2-40B4-BE49-F238E27FC236}">
                    <a16:creationId xmlns:a16="http://schemas.microsoft.com/office/drawing/2014/main" id="{78C944FA-AF76-4A92-8821-AEF51F590843}"/>
                  </a:ext>
                </a:extLst>
              </p:cNvPr>
              <p:cNvSpPr/>
              <p:nvPr/>
            </p:nvSpPr>
            <p:spPr>
              <a:xfrm rot="5400000" flipH="1">
                <a:off x="3094781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7" name="Oval">
                <a:extLst>
                  <a:ext uri="{FF2B5EF4-FFF2-40B4-BE49-F238E27FC236}">
                    <a16:creationId xmlns:a16="http://schemas.microsoft.com/office/drawing/2014/main" id="{86292655-DD9F-4DA1-9558-DA91436FE4E2}"/>
                  </a:ext>
                </a:extLst>
              </p:cNvPr>
              <p:cNvSpPr/>
              <p:nvPr/>
            </p:nvSpPr>
            <p:spPr>
              <a:xfrm rot="5400000" flipH="1">
                <a:off x="3144946" y="2643192"/>
                <a:ext cx="39506" cy="39906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1FB24177-7DD2-4F7A-9F39-9E9269BBB1A0}"/>
                </a:ext>
              </a:extLst>
            </p:cNvPr>
            <p:cNvSpPr/>
            <p:nvPr/>
          </p:nvSpPr>
          <p:spPr>
            <a:xfrm>
              <a:off x="2442125" y="1836168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11:30</a:t>
              </a:r>
            </a:p>
          </p:txBody>
        </p:sp>
      </p:grpSp>
      <p:grpSp>
        <p:nvGrpSpPr>
          <p:cNvPr id="190" name="그룹 189">
            <a:extLst>
              <a:ext uri="{FF2B5EF4-FFF2-40B4-BE49-F238E27FC236}">
                <a16:creationId xmlns:a16="http://schemas.microsoft.com/office/drawing/2014/main" id="{89CF30D7-66BF-4A01-8E9F-8CFAFA375E6E}"/>
              </a:ext>
            </a:extLst>
          </p:cNvPr>
          <p:cNvGrpSpPr/>
          <p:nvPr/>
        </p:nvGrpSpPr>
        <p:grpSpPr>
          <a:xfrm>
            <a:off x="572560" y="3200205"/>
            <a:ext cx="2534952" cy="383456"/>
            <a:chOff x="686566" y="2742874"/>
            <a:chExt cx="2534952" cy="383456"/>
          </a:xfrm>
        </p:grpSpPr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EA2A84E8-B70D-426D-9DDD-84295AD34440}"/>
                </a:ext>
              </a:extLst>
            </p:cNvPr>
            <p:cNvGrpSpPr/>
            <p:nvPr/>
          </p:nvGrpSpPr>
          <p:grpSpPr>
            <a:xfrm>
              <a:off x="930669" y="2742874"/>
              <a:ext cx="2290849" cy="383456"/>
              <a:chOff x="930669" y="1828474"/>
              <a:chExt cx="2290849" cy="383456"/>
            </a:xfrm>
          </p:grpSpPr>
          <p:sp>
            <p:nvSpPr>
              <p:cNvPr id="197" name="Profile Icon">
                <a:extLst>
                  <a:ext uri="{FF2B5EF4-FFF2-40B4-BE49-F238E27FC236}">
                    <a16:creationId xmlns:a16="http://schemas.microsoft.com/office/drawing/2014/main" id="{8F22154B-C10C-46D2-926A-41F31D18E1C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01986" y="1925717"/>
                <a:ext cx="138914" cy="159046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5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36F94F9-BB5C-40D6-B24A-E372693509F3}"/>
                  </a:ext>
                </a:extLst>
              </p:cNvPr>
              <p:cNvSpPr/>
              <p:nvPr/>
            </p:nvSpPr>
            <p:spPr>
              <a:xfrm>
                <a:off x="930669" y="2011875"/>
                <a:ext cx="1577676" cy="200055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700" b="1" kern="1200" dirty="0" err="1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책임님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~ 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기획안 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r>
                  <a:rPr kumimoji="1" lang="ko-KR" altLang="en-US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차 수정안 전달</a:t>
                </a:r>
                <a:r>
                  <a: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…</a:t>
                </a:r>
              </a:p>
            </p:txBody>
          </p:sp>
          <p:sp>
            <p:nvSpPr>
              <p:cNvPr id="199" name="직사각형 198">
                <a:extLst>
                  <a:ext uri="{FF2B5EF4-FFF2-40B4-BE49-F238E27FC236}">
                    <a16:creationId xmlns:a16="http://schemas.microsoft.com/office/drawing/2014/main" id="{98B5B810-C71D-4CEC-9B14-680887080E41}"/>
                  </a:ext>
                </a:extLst>
              </p:cNvPr>
              <p:cNvSpPr/>
              <p:nvPr/>
            </p:nvSpPr>
            <p:spPr>
              <a:xfrm>
                <a:off x="930669" y="1828474"/>
                <a:ext cx="801823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책임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00" name="그룹 199">
                <a:extLst>
                  <a:ext uri="{FF2B5EF4-FFF2-40B4-BE49-F238E27FC236}">
                    <a16:creationId xmlns:a16="http://schemas.microsoft.com/office/drawing/2014/main" id="{964DBC4A-2DD2-45FE-AEB9-8B074D37FD47}"/>
                  </a:ext>
                </a:extLst>
              </p:cNvPr>
              <p:cNvGrpSpPr/>
              <p:nvPr/>
            </p:nvGrpSpPr>
            <p:grpSpPr>
              <a:xfrm rot="5400000">
                <a:off x="3131647" y="2007982"/>
                <a:ext cx="140236" cy="39506"/>
                <a:chOff x="3044416" y="2643392"/>
                <a:chExt cx="140236" cy="39506"/>
              </a:xfrm>
            </p:grpSpPr>
            <p:sp>
              <p:nvSpPr>
                <p:cNvPr id="206" name="Oval">
                  <a:extLst>
                    <a:ext uri="{FF2B5EF4-FFF2-40B4-BE49-F238E27FC236}">
                      <a16:creationId xmlns:a16="http://schemas.microsoft.com/office/drawing/2014/main" id="{67B067CF-3B73-438E-97C8-500B2D912E5A}"/>
                    </a:ext>
                  </a:extLst>
                </p:cNvPr>
                <p:cNvSpPr/>
                <p:nvPr/>
              </p:nvSpPr>
              <p:spPr>
                <a:xfrm rot="5400000" flipH="1">
                  <a:off x="3044616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7" name="Oval">
                  <a:extLst>
                    <a:ext uri="{FF2B5EF4-FFF2-40B4-BE49-F238E27FC236}">
                      <a16:creationId xmlns:a16="http://schemas.microsoft.com/office/drawing/2014/main" id="{5933502F-35D8-400C-BCD4-DF6C513E351F}"/>
                    </a:ext>
                  </a:extLst>
                </p:cNvPr>
                <p:cNvSpPr/>
                <p:nvPr/>
              </p:nvSpPr>
              <p:spPr>
                <a:xfrm rot="5400000" flipH="1">
                  <a:off x="3094781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08" name="Oval">
                  <a:extLst>
                    <a:ext uri="{FF2B5EF4-FFF2-40B4-BE49-F238E27FC236}">
                      <a16:creationId xmlns:a16="http://schemas.microsoft.com/office/drawing/2014/main" id="{2D18B12C-C680-4F35-B5C5-2C04B2869FC2}"/>
                    </a:ext>
                  </a:extLst>
                </p:cNvPr>
                <p:cNvSpPr/>
                <p:nvPr/>
              </p:nvSpPr>
              <p:spPr>
                <a:xfrm rot="5400000" flipH="1">
                  <a:off x="3144946" y="2643192"/>
                  <a:ext cx="39506" cy="39906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B5E55D5E-F6D9-4F06-AAF9-3120672A3A5F}"/>
                  </a:ext>
                </a:extLst>
              </p:cNvPr>
              <p:cNvSpPr/>
              <p:nvPr/>
            </p:nvSpPr>
            <p:spPr>
              <a:xfrm>
                <a:off x="2442125" y="1836168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10:30</a:t>
                </a:r>
              </a:p>
            </p:txBody>
          </p:sp>
        </p:grpSp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010682EB-68DC-4883-BE66-5322381C6D1E}"/>
                </a:ext>
              </a:extLst>
            </p:cNvPr>
            <p:cNvGrpSpPr/>
            <p:nvPr/>
          </p:nvGrpSpPr>
          <p:grpSpPr>
            <a:xfrm>
              <a:off x="686566" y="2790165"/>
              <a:ext cx="306021" cy="272569"/>
              <a:chOff x="9308906" y="5659536"/>
              <a:chExt cx="352941" cy="314361"/>
            </a:xfrm>
          </p:grpSpPr>
          <p:pic>
            <p:nvPicPr>
              <p:cNvPr id="194" name="그래픽 193" descr="보내기">
                <a:extLst>
                  <a:ext uri="{FF2B5EF4-FFF2-40B4-BE49-F238E27FC236}">
                    <a16:creationId xmlns:a16="http://schemas.microsoft.com/office/drawing/2014/main" id="{E09D3581-4172-47E9-BF61-A260ADA445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9308906" y="5659536"/>
                <a:ext cx="271364" cy="271364"/>
              </a:xfrm>
              <a:prstGeom prst="rect">
                <a:avLst/>
              </a:prstGeom>
            </p:spPr>
          </p:pic>
          <p:sp>
            <p:nvSpPr>
              <p:cNvPr id="195" name="Alarm">
                <a:extLst>
                  <a:ext uri="{FF2B5EF4-FFF2-40B4-BE49-F238E27FC236}">
                    <a16:creationId xmlns:a16="http://schemas.microsoft.com/office/drawing/2014/main" id="{0DC634DE-4AA1-49D3-BB60-9AB03BB870F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530221" y="5840981"/>
                <a:ext cx="131626" cy="132916"/>
              </a:xfrm>
              <a:custGeom>
                <a:avLst/>
                <a:gdLst>
                  <a:gd name="T0" fmla="*/ 129 w 667"/>
                  <a:gd name="T1" fmla="*/ 0 h 676"/>
                  <a:gd name="T2" fmla="*/ 0 w 667"/>
                  <a:gd name="T3" fmla="*/ 129 h 676"/>
                  <a:gd name="T4" fmla="*/ 17 w 667"/>
                  <a:gd name="T5" fmla="*/ 193 h 676"/>
                  <a:gd name="T6" fmla="*/ 26 w 667"/>
                  <a:gd name="T7" fmla="*/ 208 h 676"/>
                  <a:gd name="T8" fmla="*/ 208 w 667"/>
                  <a:gd name="T9" fmla="*/ 26 h 676"/>
                  <a:gd name="T10" fmla="*/ 193 w 667"/>
                  <a:gd name="T11" fmla="*/ 17 h 676"/>
                  <a:gd name="T12" fmla="*/ 129 w 667"/>
                  <a:gd name="T13" fmla="*/ 0 h 676"/>
                  <a:gd name="T14" fmla="*/ 537 w 667"/>
                  <a:gd name="T15" fmla="*/ 0 h 676"/>
                  <a:gd name="T16" fmla="*/ 473 w 667"/>
                  <a:gd name="T17" fmla="*/ 17 h 676"/>
                  <a:gd name="T18" fmla="*/ 458 w 667"/>
                  <a:gd name="T19" fmla="*/ 26 h 676"/>
                  <a:gd name="T20" fmla="*/ 641 w 667"/>
                  <a:gd name="T21" fmla="*/ 208 h 676"/>
                  <a:gd name="T22" fmla="*/ 650 w 667"/>
                  <a:gd name="T23" fmla="*/ 193 h 676"/>
                  <a:gd name="T24" fmla="*/ 667 w 667"/>
                  <a:gd name="T25" fmla="*/ 129 h 676"/>
                  <a:gd name="T26" fmla="*/ 537 w 667"/>
                  <a:gd name="T27" fmla="*/ 0 h 676"/>
                  <a:gd name="T28" fmla="*/ 129 w 667"/>
                  <a:gd name="T29" fmla="*/ 27 h 676"/>
                  <a:gd name="T30" fmla="*/ 163 w 667"/>
                  <a:gd name="T31" fmla="*/ 33 h 676"/>
                  <a:gd name="T32" fmla="*/ 33 w 667"/>
                  <a:gd name="T33" fmla="*/ 163 h 676"/>
                  <a:gd name="T34" fmla="*/ 27 w 667"/>
                  <a:gd name="T35" fmla="*/ 129 h 676"/>
                  <a:gd name="T36" fmla="*/ 129 w 667"/>
                  <a:gd name="T37" fmla="*/ 27 h 676"/>
                  <a:gd name="T38" fmla="*/ 537 w 667"/>
                  <a:gd name="T39" fmla="*/ 27 h 676"/>
                  <a:gd name="T40" fmla="*/ 640 w 667"/>
                  <a:gd name="T41" fmla="*/ 129 h 676"/>
                  <a:gd name="T42" fmla="*/ 634 w 667"/>
                  <a:gd name="T43" fmla="*/ 163 h 676"/>
                  <a:gd name="T44" fmla="*/ 503 w 667"/>
                  <a:gd name="T45" fmla="*/ 33 h 676"/>
                  <a:gd name="T46" fmla="*/ 537 w 667"/>
                  <a:gd name="T47" fmla="*/ 27 h 676"/>
                  <a:gd name="T48" fmla="*/ 333 w 667"/>
                  <a:gd name="T49" fmla="*/ 53 h 676"/>
                  <a:gd name="T50" fmla="*/ 27 w 667"/>
                  <a:gd name="T51" fmla="*/ 360 h 676"/>
                  <a:gd name="T52" fmla="*/ 114 w 667"/>
                  <a:gd name="T53" fmla="*/ 574 h 676"/>
                  <a:gd name="T54" fmla="*/ 44 w 667"/>
                  <a:gd name="T55" fmla="*/ 644 h 676"/>
                  <a:gd name="T56" fmla="*/ 63 w 667"/>
                  <a:gd name="T57" fmla="*/ 663 h 676"/>
                  <a:gd name="T58" fmla="*/ 133 w 667"/>
                  <a:gd name="T59" fmla="*/ 592 h 676"/>
                  <a:gd name="T60" fmla="*/ 333 w 667"/>
                  <a:gd name="T61" fmla="*/ 667 h 676"/>
                  <a:gd name="T62" fmla="*/ 533 w 667"/>
                  <a:gd name="T63" fmla="*/ 592 h 676"/>
                  <a:gd name="T64" fmla="*/ 604 w 667"/>
                  <a:gd name="T65" fmla="*/ 663 h 676"/>
                  <a:gd name="T66" fmla="*/ 623 w 667"/>
                  <a:gd name="T67" fmla="*/ 644 h 676"/>
                  <a:gd name="T68" fmla="*/ 553 w 667"/>
                  <a:gd name="T69" fmla="*/ 574 h 676"/>
                  <a:gd name="T70" fmla="*/ 640 w 667"/>
                  <a:gd name="T71" fmla="*/ 360 h 676"/>
                  <a:gd name="T72" fmla="*/ 333 w 667"/>
                  <a:gd name="T73" fmla="*/ 53 h 676"/>
                  <a:gd name="T74" fmla="*/ 333 w 667"/>
                  <a:gd name="T75" fmla="*/ 80 h 676"/>
                  <a:gd name="T76" fmla="*/ 613 w 667"/>
                  <a:gd name="T77" fmla="*/ 360 h 676"/>
                  <a:gd name="T78" fmla="*/ 333 w 667"/>
                  <a:gd name="T79" fmla="*/ 640 h 676"/>
                  <a:gd name="T80" fmla="*/ 53 w 667"/>
                  <a:gd name="T81" fmla="*/ 360 h 676"/>
                  <a:gd name="T82" fmla="*/ 333 w 667"/>
                  <a:gd name="T83" fmla="*/ 80 h 676"/>
                  <a:gd name="T84" fmla="*/ 333 w 667"/>
                  <a:gd name="T85" fmla="*/ 133 h 676"/>
                  <a:gd name="T86" fmla="*/ 320 w 667"/>
                  <a:gd name="T87" fmla="*/ 147 h 676"/>
                  <a:gd name="T88" fmla="*/ 320 w 667"/>
                  <a:gd name="T89" fmla="*/ 347 h 676"/>
                  <a:gd name="T90" fmla="*/ 200 w 667"/>
                  <a:gd name="T91" fmla="*/ 347 h 676"/>
                  <a:gd name="T92" fmla="*/ 200 w 667"/>
                  <a:gd name="T93" fmla="*/ 373 h 676"/>
                  <a:gd name="T94" fmla="*/ 331 w 667"/>
                  <a:gd name="T95" fmla="*/ 373 h 676"/>
                  <a:gd name="T96" fmla="*/ 343 w 667"/>
                  <a:gd name="T97" fmla="*/ 369 h 676"/>
                  <a:gd name="T98" fmla="*/ 343 w 667"/>
                  <a:gd name="T99" fmla="*/ 369 h 676"/>
                  <a:gd name="T100" fmla="*/ 343 w 667"/>
                  <a:gd name="T101" fmla="*/ 369 h 676"/>
                  <a:gd name="T102" fmla="*/ 347 w 667"/>
                  <a:gd name="T103" fmla="*/ 358 h 676"/>
                  <a:gd name="T104" fmla="*/ 347 w 667"/>
                  <a:gd name="T105" fmla="*/ 147 h 676"/>
                  <a:gd name="T106" fmla="*/ 333 w 667"/>
                  <a:gd name="T107" fmla="*/ 133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7" h="676">
                    <a:moveTo>
                      <a:pt x="129" y="0"/>
                    </a:moveTo>
                    <a:cubicBezTo>
                      <a:pt x="58" y="0"/>
                      <a:pt x="0" y="58"/>
                      <a:pt x="0" y="129"/>
                    </a:cubicBezTo>
                    <a:cubicBezTo>
                      <a:pt x="0" y="153"/>
                      <a:pt x="6" y="174"/>
                      <a:pt x="17" y="193"/>
                    </a:cubicBezTo>
                    <a:lnTo>
                      <a:pt x="26" y="208"/>
                    </a:lnTo>
                    <a:cubicBezTo>
                      <a:pt x="87" y="147"/>
                      <a:pt x="148" y="87"/>
                      <a:pt x="208" y="26"/>
                    </a:cubicBezTo>
                    <a:lnTo>
                      <a:pt x="193" y="17"/>
                    </a:lnTo>
                    <a:cubicBezTo>
                      <a:pt x="174" y="6"/>
                      <a:pt x="153" y="0"/>
                      <a:pt x="129" y="0"/>
                    </a:cubicBezTo>
                    <a:close/>
                    <a:moveTo>
                      <a:pt x="537" y="0"/>
                    </a:moveTo>
                    <a:cubicBezTo>
                      <a:pt x="514" y="0"/>
                      <a:pt x="492" y="6"/>
                      <a:pt x="473" y="17"/>
                    </a:cubicBezTo>
                    <a:lnTo>
                      <a:pt x="458" y="26"/>
                    </a:lnTo>
                    <a:lnTo>
                      <a:pt x="641" y="208"/>
                    </a:lnTo>
                    <a:lnTo>
                      <a:pt x="650" y="193"/>
                    </a:lnTo>
                    <a:cubicBezTo>
                      <a:pt x="660" y="174"/>
                      <a:pt x="667" y="153"/>
                      <a:pt x="667" y="129"/>
                    </a:cubicBezTo>
                    <a:cubicBezTo>
                      <a:pt x="667" y="58"/>
                      <a:pt x="609" y="0"/>
                      <a:pt x="537" y="0"/>
                    </a:cubicBezTo>
                    <a:close/>
                    <a:moveTo>
                      <a:pt x="129" y="27"/>
                    </a:moveTo>
                    <a:cubicBezTo>
                      <a:pt x="141" y="27"/>
                      <a:pt x="153" y="29"/>
                      <a:pt x="163" y="33"/>
                    </a:cubicBezTo>
                    <a:lnTo>
                      <a:pt x="33" y="163"/>
                    </a:lnTo>
                    <a:cubicBezTo>
                      <a:pt x="29" y="153"/>
                      <a:pt x="27" y="141"/>
                      <a:pt x="27" y="129"/>
                    </a:cubicBezTo>
                    <a:cubicBezTo>
                      <a:pt x="27" y="72"/>
                      <a:pt x="72" y="27"/>
                      <a:pt x="129" y="27"/>
                    </a:cubicBezTo>
                    <a:close/>
                    <a:moveTo>
                      <a:pt x="537" y="27"/>
                    </a:moveTo>
                    <a:cubicBezTo>
                      <a:pt x="594" y="27"/>
                      <a:pt x="640" y="72"/>
                      <a:pt x="640" y="129"/>
                    </a:cubicBezTo>
                    <a:cubicBezTo>
                      <a:pt x="640" y="141"/>
                      <a:pt x="637" y="153"/>
                      <a:pt x="634" y="163"/>
                    </a:cubicBezTo>
                    <a:lnTo>
                      <a:pt x="503" y="33"/>
                    </a:lnTo>
                    <a:cubicBezTo>
                      <a:pt x="514" y="29"/>
                      <a:pt x="525" y="27"/>
                      <a:pt x="537" y="27"/>
                    </a:cubicBezTo>
                    <a:close/>
                    <a:moveTo>
                      <a:pt x="333" y="53"/>
                    </a:moveTo>
                    <a:cubicBezTo>
                      <a:pt x="164" y="53"/>
                      <a:pt x="27" y="191"/>
                      <a:pt x="27" y="360"/>
                    </a:cubicBezTo>
                    <a:cubicBezTo>
                      <a:pt x="27" y="443"/>
                      <a:pt x="60" y="519"/>
                      <a:pt x="114" y="574"/>
                    </a:cubicBezTo>
                    <a:lnTo>
                      <a:pt x="44" y="644"/>
                    </a:lnTo>
                    <a:cubicBezTo>
                      <a:pt x="31" y="656"/>
                      <a:pt x="50" y="676"/>
                      <a:pt x="63" y="663"/>
                    </a:cubicBezTo>
                    <a:lnTo>
                      <a:pt x="133" y="592"/>
                    </a:lnTo>
                    <a:cubicBezTo>
                      <a:pt x="187" y="639"/>
                      <a:pt x="257" y="667"/>
                      <a:pt x="333" y="667"/>
                    </a:cubicBezTo>
                    <a:cubicBezTo>
                      <a:pt x="410" y="667"/>
                      <a:pt x="480" y="639"/>
                      <a:pt x="533" y="592"/>
                    </a:cubicBezTo>
                    <a:lnTo>
                      <a:pt x="604" y="663"/>
                    </a:lnTo>
                    <a:cubicBezTo>
                      <a:pt x="616" y="676"/>
                      <a:pt x="636" y="656"/>
                      <a:pt x="623" y="644"/>
                    </a:cubicBezTo>
                    <a:lnTo>
                      <a:pt x="553" y="574"/>
                    </a:lnTo>
                    <a:cubicBezTo>
                      <a:pt x="607" y="519"/>
                      <a:pt x="640" y="443"/>
                      <a:pt x="640" y="360"/>
                    </a:cubicBezTo>
                    <a:cubicBezTo>
                      <a:pt x="640" y="191"/>
                      <a:pt x="503" y="53"/>
                      <a:pt x="333" y="53"/>
                    </a:cubicBezTo>
                    <a:close/>
                    <a:moveTo>
                      <a:pt x="333" y="80"/>
                    </a:moveTo>
                    <a:cubicBezTo>
                      <a:pt x="488" y="80"/>
                      <a:pt x="613" y="205"/>
                      <a:pt x="613" y="360"/>
                    </a:cubicBezTo>
                    <a:cubicBezTo>
                      <a:pt x="613" y="515"/>
                      <a:pt x="488" y="640"/>
                      <a:pt x="333" y="640"/>
                    </a:cubicBezTo>
                    <a:cubicBezTo>
                      <a:pt x="179" y="640"/>
                      <a:pt x="53" y="515"/>
                      <a:pt x="53" y="360"/>
                    </a:cubicBezTo>
                    <a:cubicBezTo>
                      <a:pt x="53" y="205"/>
                      <a:pt x="179" y="80"/>
                      <a:pt x="333" y="80"/>
                    </a:cubicBezTo>
                    <a:close/>
                    <a:moveTo>
                      <a:pt x="333" y="133"/>
                    </a:moveTo>
                    <a:cubicBezTo>
                      <a:pt x="326" y="133"/>
                      <a:pt x="320" y="139"/>
                      <a:pt x="320" y="147"/>
                    </a:cubicBezTo>
                    <a:lnTo>
                      <a:pt x="320" y="347"/>
                    </a:lnTo>
                    <a:lnTo>
                      <a:pt x="200" y="347"/>
                    </a:lnTo>
                    <a:cubicBezTo>
                      <a:pt x="182" y="346"/>
                      <a:pt x="182" y="374"/>
                      <a:pt x="200" y="373"/>
                    </a:cubicBezTo>
                    <a:lnTo>
                      <a:pt x="331" y="373"/>
                    </a:lnTo>
                    <a:cubicBezTo>
                      <a:pt x="336" y="373"/>
                      <a:pt x="340" y="373"/>
                      <a:pt x="343" y="369"/>
                    </a:cubicBezTo>
                    <a:lnTo>
                      <a:pt x="343" y="369"/>
                    </a:lnTo>
                    <a:lnTo>
                      <a:pt x="343" y="369"/>
                    </a:lnTo>
                    <a:cubicBezTo>
                      <a:pt x="347" y="366"/>
                      <a:pt x="347" y="362"/>
                      <a:pt x="347" y="358"/>
                    </a:cubicBezTo>
                    <a:lnTo>
                      <a:pt x="347" y="147"/>
                    </a:lnTo>
                    <a:cubicBezTo>
                      <a:pt x="347" y="139"/>
                      <a:pt x="341" y="133"/>
                      <a:pt x="333" y="133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3" name="Alarm">
              <a:extLst>
                <a:ext uri="{FF2B5EF4-FFF2-40B4-BE49-F238E27FC236}">
                  <a16:creationId xmlns:a16="http://schemas.microsoft.com/office/drawing/2014/main" id="{0CC428E2-FBCD-4574-A6C9-95830B99D37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384628" y="2806795"/>
              <a:ext cx="114128" cy="115246"/>
            </a:xfrm>
            <a:custGeom>
              <a:avLst/>
              <a:gdLst>
                <a:gd name="T0" fmla="*/ 129 w 667"/>
                <a:gd name="T1" fmla="*/ 0 h 676"/>
                <a:gd name="T2" fmla="*/ 0 w 667"/>
                <a:gd name="T3" fmla="*/ 129 h 676"/>
                <a:gd name="T4" fmla="*/ 17 w 667"/>
                <a:gd name="T5" fmla="*/ 193 h 676"/>
                <a:gd name="T6" fmla="*/ 26 w 667"/>
                <a:gd name="T7" fmla="*/ 208 h 676"/>
                <a:gd name="T8" fmla="*/ 208 w 667"/>
                <a:gd name="T9" fmla="*/ 26 h 676"/>
                <a:gd name="T10" fmla="*/ 193 w 667"/>
                <a:gd name="T11" fmla="*/ 17 h 676"/>
                <a:gd name="T12" fmla="*/ 129 w 667"/>
                <a:gd name="T13" fmla="*/ 0 h 676"/>
                <a:gd name="T14" fmla="*/ 537 w 667"/>
                <a:gd name="T15" fmla="*/ 0 h 676"/>
                <a:gd name="T16" fmla="*/ 473 w 667"/>
                <a:gd name="T17" fmla="*/ 17 h 676"/>
                <a:gd name="T18" fmla="*/ 458 w 667"/>
                <a:gd name="T19" fmla="*/ 26 h 676"/>
                <a:gd name="T20" fmla="*/ 641 w 667"/>
                <a:gd name="T21" fmla="*/ 208 h 676"/>
                <a:gd name="T22" fmla="*/ 650 w 667"/>
                <a:gd name="T23" fmla="*/ 193 h 676"/>
                <a:gd name="T24" fmla="*/ 667 w 667"/>
                <a:gd name="T25" fmla="*/ 129 h 676"/>
                <a:gd name="T26" fmla="*/ 537 w 667"/>
                <a:gd name="T27" fmla="*/ 0 h 676"/>
                <a:gd name="T28" fmla="*/ 129 w 667"/>
                <a:gd name="T29" fmla="*/ 27 h 676"/>
                <a:gd name="T30" fmla="*/ 163 w 667"/>
                <a:gd name="T31" fmla="*/ 33 h 676"/>
                <a:gd name="T32" fmla="*/ 33 w 667"/>
                <a:gd name="T33" fmla="*/ 163 h 676"/>
                <a:gd name="T34" fmla="*/ 27 w 667"/>
                <a:gd name="T35" fmla="*/ 129 h 676"/>
                <a:gd name="T36" fmla="*/ 129 w 667"/>
                <a:gd name="T37" fmla="*/ 27 h 676"/>
                <a:gd name="T38" fmla="*/ 537 w 667"/>
                <a:gd name="T39" fmla="*/ 27 h 676"/>
                <a:gd name="T40" fmla="*/ 640 w 667"/>
                <a:gd name="T41" fmla="*/ 129 h 676"/>
                <a:gd name="T42" fmla="*/ 634 w 667"/>
                <a:gd name="T43" fmla="*/ 163 h 676"/>
                <a:gd name="T44" fmla="*/ 503 w 667"/>
                <a:gd name="T45" fmla="*/ 33 h 676"/>
                <a:gd name="T46" fmla="*/ 537 w 667"/>
                <a:gd name="T47" fmla="*/ 27 h 676"/>
                <a:gd name="T48" fmla="*/ 333 w 667"/>
                <a:gd name="T49" fmla="*/ 53 h 676"/>
                <a:gd name="T50" fmla="*/ 27 w 667"/>
                <a:gd name="T51" fmla="*/ 360 h 676"/>
                <a:gd name="T52" fmla="*/ 114 w 667"/>
                <a:gd name="T53" fmla="*/ 574 h 676"/>
                <a:gd name="T54" fmla="*/ 44 w 667"/>
                <a:gd name="T55" fmla="*/ 644 h 676"/>
                <a:gd name="T56" fmla="*/ 63 w 667"/>
                <a:gd name="T57" fmla="*/ 663 h 676"/>
                <a:gd name="T58" fmla="*/ 133 w 667"/>
                <a:gd name="T59" fmla="*/ 592 h 676"/>
                <a:gd name="T60" fmla="*/ 333 w 667"/>
                <a:gd name="T61" fmla="*/ 667 h 676"/>
                <a:gd name="T62" fmla="*/ 533 w 667"/>
                <a:gd name="T63" fmla="*/ 592 h 676"/>
                <a:gd name="T64" fmla="*/ 604 w 667"/>
                <a:gd name="T65" fmla="*/ 663 h 676"/>
                <a:gd name="T66" fmla="*/ 623 w 667"/>
                <a:gd name="T67" fmla="*/ 644 h 676"/>
                <a:gd name="T68" fmla="*/ 553 w 667"/>
                <a:gd name="T69" fmla="*/ 574 h 676"/>
                <a:gd name="T70" fmla="*/ 640 w 667"/>
                <a:gd name="T71" fmla="*/ 360 h 676"/>
                <a:gd name="T72" fmla="*/ 333 w 667"/>
                <a:gd name="T73" fmla="*/ 53 h 676"/>
                <a:gd name="T74" fmla="*/ 333 w 667"/>
                <a:gd name="T75" fmla="*/ 80 h 676"/>
                <a:gd name="T76" fmla="*/ 613 w 667"/>
                <a:gd name="T77" fmla="*/ 360 h 676"/>
                <a:gd name="T78" fmla="*/ 333 w 667"/>
                <a:gd name="T79" fmla="*/ 640 h 676"/>
                <a:gd name="T80" fmla="*/ 53 w 667"/>
                <a:gd name="T81" fmla="*/ 360 h 676"/>
                <a:gd name="T82" fmla="*/ 333 w 667"/>
                <a:gd name="T83" fmla="*/ 80 h 676"/>
                <a:gd name="T84" fmla="*/ 333 w 667"/>
                <a:gd name="T85" fmla="*/ 133 h 676"/>
                <a:gd name="T86" fmla="*/ 320 w 667"/>
                <a:gd name="T87" fmla="*/ 147 h 676"/>
                <a:gd name="T88" fmla="*/ 320 w 667"/>
                <a:gd name="T89" fmla="*/ 347 h 676"/>
                <a:gd name="T90" fmla="*/ 200 w 667"/>
                <a:gd name="T91" fmla="*/ 347 h 676"/>
                <a:gd name="T92" fmla="*/ 200 w 667"/>
                <a:gd name="T93" fmla="*/ 373 h 676"/>
                <a:gd name="T94" fmla="*/ 331 w 667"/>
                <a:gd name="T95" fmla="*/ 373 h 676"/>
                <a:gd name="T96" fmla="*/ 343 w 667"/>
                <a:gd name="T97" fmla="*/ 369 h 676"/>
                <a:gd name="T98" fmla="*/ 343 w 667"/>
                <a:gd name="T99" fmla="*/ 369 h 676"/>
                <a:gd name="T100" fmla="*/ 343 w 667"/>
                <a:gd name="T101" fmla="*/ 369 h 676"/>
                <a:gd name="T102" fmla="*/ 347 w 667"/>
                <a:gd name="T103" fmla="*/ 358 h 676"/>
                <a:gd name="T104" fmla="*/ 347 w 667"/>
                <a:gd name="T105" fmla="*/ 147 h 676"/>
                <a:gd name="T106" fmla="*/ 333 w 667"/>
                <a:gd name="T107" fmla="*/ 133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7" h="676">
                  <a:moveTo>
                    <a:pt x="129" y="0"/>
                  </a:moveTo>
                  <a:cubicBezTo>
                    <a:pt x="58" y="0"/>
                    <a:pt x="0" y="58"/>
                    <a:pt x="0" y="129"/>
                  </a:cubicBezTo>
                  <a:cubicBezTo>
                    <a:pt x="0" y="153"/>
                    <a:pt x="6" y="174"/>
                    <a:pt x="17" y="193"/>
                  </a:cubicBezTo>
                  <a:lnTo>
                    <a:pt x="26" y="208"/>
                  </a:lnTo>
                  <a:cubicBezTo>
                    <a:pt x="87" y="147"/>
                    <a:pt x="148" y="87"/>
                    <a:pt x="208" y="26"/>
                  </a:cubicBezTo>
                  <a:lnTo>
                    <a:pt x="193" y="17"/>
                  </a:lnTo>
                  <a:cubicBezTo>
                    <a:pt x="174" y="6"/>
                    <a:pt x="153" y="0"/>
                    <a:pt x="129" y="0"/>
                  </a:cubicBezTo>
                  <a:close/>
                  <a:moveTo>
                    <a:pt x="537" y="0"/>
                  </a:moveTo>
                  <a:cubicBezTo>
                    <a:pt x="514" y="0"/>
                    <a:pt x="492" y="6"/>
                    <a:pt x="473" y="17"/>
                  </a:cubicBezTo>
                  <a:lnTo>
                    <a:pt x="458" y="26"/>
                  </a:lnTo>
                  <a:lnTo>
                    <a:pt x="641" y="208"/>
                  </a:lnTo>
                  <a:lnTo>
                    <a:pt x="650" y="193"/>
                  </a:lnTo>
                  <a:cubicBezTo>
                    <a:pt x="660" y="174"/>
                    <a:pt x="667" y="153"/>
                    <a:pt x="667" y="129"/>
                  </a:cubicBezTo>
                  <a:cubicBezTo>
                    <a:pt x="667" y="58"/>
                    <a:pt x="609" y="0"/>
                    <a:pt x="537" y="0"/>
                  </a:cubicBezTo>
                  <a:close/>
                  <a:moveTo>
                    <a:pt x="129" y="27"/>
                  </a:moveTo>
                  <a:cubicBezTo>
                    <a:pt x="141" y="27"/>
                    <a:pt x="153" y="29"/>
                    <a:pt x="163" y="33"/>
                  </a:cubicBezTo>
                  <a:lnTo>
                    <a:pt x="33" y="163"/>
                  </a:lnTo>
                  <a:cubicBezTo>
                    <a:pt x="29" y="153"/>
                    <a:pt x="27" y="141"/>
                    <a:pt x="27" y="129"/>
                  </a:cubicBezTo>
                  <a:cubicBezTo>
                    <a:pt x="27" y="72"/>
                    <a:pt x="72" y="27"/>
                    <a:pt x="129" y="27"/>
                  </a:cubicBezTo>
                  <a:close/>
                  <a:moveTo>
                    <a:pt x="537" y="27"/>
                  </a:moveTo>
                  <a:cubicBezTo>
                    <a:pt x="594" y="27"/>
                    <a:pt x="640" y="72"/>
                    <a:pt x="640" y="129"/>
                  </a:cubicBezTo>
                  <a:cubicBezTo>
                    <a:pt x="640" y="141"/>
                    <a:pt x="637" y="153"/>
                    <a:pt x="634" y="163"/>
                  </a:cubicBezTo>
                  <a:lnTo>
                    <a:pt x="503" y="33"/>
                  </a:lnTo>
                  <a:cubicBezTo>
                    <a:pt x="514" y="29"/>
                    <a:pt x="525" y="27"/>
                    <a:pt x="537" y="27"/>
                  </a:cubicBezTo>
                  <a:close/>
                  <a:moveTo>
                    <a:pt x="333" y="53"/>
                  </a:moveTo>
                  <a:cubicBezTo>
                    <a:pt x="164" y="53"/>
                    <a:pt x="27" y="191"/>
                    <a:pt x="27" y="360"/>
                  </a:cubicBezTo>
                  <a:cubicBezTo>
                    <a:pt x="27" y="443"/>
                    <a:pt x="60" y="519"/>
                    <a:pt x="114" y="574"/>
                  </a:cubicBezTo>
                  <a:lnTo>
                    <a:pt x="44" y="644"/>
                  </a:lnTo>
                  <a:cubicBezTo>
                    <a:pt x="31" y="656"/>
                    <a:pt x="50" y="676"/>
                    <a:pt x="63" y="663"/>
                  </a:cubicBezTo>
                  <a:lnTo>
                    <a:pt x="133" y="592"/>
                  </a:lnTo>
                  <a:cubicBezTo>
                    <a:pt x="187" y="639"/>
                    <a:pt x="257" y="667"/>
                    <a:pt x="333" y="667"/>
                  </a:cubicBezTo>
                  <a:cubicBezTo>
                    <a:pt x="410" y="667"/>
                    <a:pt x="480" y="639"/>
                    <a:pt x="533" y="592"/>
                  </a:cubicBezTo>
                  <a:lnTo>
                    <a:pt x="604" y="663"/>
                  </a:lnTo>
                  <a:cubicBezTo>
                    <a:pt x="616" y="676"/>
                    <a:pt x="636" y="656"/>
                    <a:pt x="623" y="644"/>
                  </a:cubicBezTo>
                  <a:lnTo>
                    <a:pt x="553" y="574"/>
                  </a:lnTo>
                  <a:cubicBezTo>
                    <a:pt x="607" y="519"/>
                    <a:pt x="640" y="443"/>
                    <a:pt x="640" y="360"/>
                  </a:cubicBezTo>
                  <a:cubicBezTo>
                    <a:pt x="640" y="191"/>
                    <a:pt x="503" y="53"/>
                    <a:pt x="333" y="53"/>
                  </a:cubicBezTo>
                  <a:close/>
                  <a:moveTo>
                    <a:pt x="333" y="80"/>
                  </a:moveTo>
                  <a:cubicBezTo>
                    <a:pt x="488" y="80"/>
                    <a:pt x="613" y="205"/>
                    <a:pt x="613" y="360"/>
                  </a:cubicBezTo>
                  <a:cubicBezTo>
                    <a:pt x="613" y="515"/>
                    <a:pt x="488" y="640"/>
                    <a:pt x="333" y="640"/>
                  </a:cubicBezTo>
                  <a:cubicBezTo>
                    <a:pt x="179" y="640"/>
                    <a:pt x="53" y="515"/>
                    <a:pt x="53" y="360"/>
                  </a:cubicBezTo>
                  <a:cubicBezTo>
                    <a:pt x="53" y="205"/>
                    <a:pt x="179" y="80"/>
                    <a:pt x="333" y="80"/>
                  </a:cubicBezTo>
                  <a:close/>
                  <a:moveTo>
                    <a:pt x="333" y="133"/>
                  </a:moveTo>
                  <a:cubicBezTo>
                    <a:pt x="326" y="133"/>
                    <a:pt x="320" y="139"/>
                    <a:pt x="320" y="147"/>
                  </a:cubicBezTo>
                  <a:lnTo>
                    <a:pt x="320" y="347"/>
                  </a:lnTo>
                  <a:lnTo>
                    <a:pt x="200" y="347"/>
                  </a:lnTo>
                  <a:cubicBezTo>
                    <a:pt x="182" y="346"/>
                    <a:pt x="182" y="374"/>
                    <a:pt x="200" y="373"/>
                  </a:cubicBezTo>
                  <a:lnTo>
                    <a:pt x="331" y="373"/>
                  </a:lnTo>
                  <a:cubicBezTo>
                    <a:pt x="336" y="373"/>
                    <a:pt x="340" y="373"/>
                    <a:pt x="343" y="369"/>
                  </a:cubicBezTo>
                  <a:lnTo>
                    <a:pt x="343" y="369"/>
                  </a:lnTo>
                  <a:lnTo>
                    <a:pt x="343" y="369"/>
                  </a:lnTo>
                  <a:cubicBezTo>
                    <a:pt x="347" y="366"/>
                    <a:pt x="347" y="362"/>
                    <a:pt x="347" y="358"/>
                  </a:cubicBezTo>
                  <a:lnTo>
                    <a:pt x="347" y="147"/>
                  </a:lnTo>
                  <a:cubicBezTo>
                    <a:pt x="347" y="139"/>
                    <a:pt x="341" y="133"/>
                    <a:pt x="333" y="133"/>
                  </a:cubicBezTo>
                  <a:close/>
                </a:path>
              </a:pathLst>
            </a:custGeom>
            <a:noFill/>
            <a:ln w="9525">
              <a:solidFill>
                <a:schemeClr val="bg1">
                  <a:lumMod val="6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961E827E-FA83-4A47-967D-B731406A9C40}"/>
              </a:ext>
            </a:extLst>
          </p:cNvPr>
          <p:cNvGrpSpPr/>
          <p:nvPr/>
        </p:nvGrpSpPr>
        <p:grpSpPr>
          <a:xfrm>
            <a:off x="3369807" y="2636121"/>
            <a:ext cx="3937916" cy="948616"/>
            <a:chOff x="3396957" y="5558356"/>
            <a:chExt cx="3937916" cy="948616"/>
          </a:xfrm>
        </p:grpSpPr>
        <p:sp>
          <p:nvSpPr>
            <p:cNvPr id="236" name="Text Field">
              <a:extLst>
                <a:ext uri="{FF2B5EF4-FFF2-40B4-BE49-F238E27FC236}">
                  <a16:creationId xmlns:a16="http://schemas.microsoft.com/office/drawing/2014/main" id="{14111469-D2C7-4E6C-BE54-3895CEE280FD}"/>
                </a:ext>
              </a:extLst>
            </p:cNvPr>
            <p:cNvSpPr/>
            <p:nvPr/>
          </p:nvSpPr>
          <p:spPr>
            <a:xfrm>
              <a:off x="3441705" y="5769987"/>
              <a:ext cx="3893168" cy="736985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자료 완성됐으면 메신저로 보내봐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.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오후 회의 전에 확인해야 하니 오전 중으로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!</a:t>
              </a:r>
            </a:p>
            <a:p>
              <a:pPr lvl="0">
                <a:lnSpc>
                  <a:spcPct val="150000"/>
                </a:lnSpc>
                <a:buClrTx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첨부파일 참고해서 해당 내용을 보완하는 거 잊지마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!</a:t>
              </a:r>
            </a:p>
          </p:txBody>
        </p:sp>
        <p:sp>
          <p:nvSpPr>
            <p:cNvPr id="237" name="Send Button">
              <a:extLst>
                <a:ext uri="{FF2B5EF4-FFF2-40B4-BE49-F238E27FC236}">
                  <a16:creationId xmlns:a16="http://schemas.microsoft.com/office/drawing/2014/main" id="{0E6C51CB-8DD8-43C6-9782-A18BD8181AEC}"/>
                </a:ext>
              </a:extLst>
            </p:cNvPr>
            <p:cNvSpPr txBox="1"/>
            <p:nvPr/>
          </p:nvSpPr>
          <p:spPr>
            <a:xfrm>
              <a:off x="3396957" y="5558356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내용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</p:grp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DD2CA2C3-4BDA-41F1-8084-D6912B94164D}"/>
              </a:ext>
            </a:extLst>
          </p:cNvPr>
          <p:cNvGrpSpPr/>
          <p:nvPr/>
        </p:nvGrpSpPr>
        <p:grpSpPr>
          <a:xfrm>
            <a:off x="3369807" y="1831657"/>
            <a:ext cx="3937915" cy="268101"/>
            <a:chOff x="3396957" y="1851942"/>
            <a:chExt cx="3937915" cy="268101"/>
          </a:xfrm>
        </p:grpSpPr>
        <p:sp>
          <p:nvSpPr>
            <p:cNvPr id="239" name="Send Button">
              <a:extLst>
                <a:ext uri="{FF2B5EF4-FFF2-40B4-BE49-F238E27FC236}">
                  <a16:creationId xmlns:a16="http://schemas.microsoft.com/office/drawing/2014/main" id="{3F039E29-EB3E-4FDA-8DC3-DA3FF6FAAFB5}"/>
                </a:ext>
              </a:extLst>
            </p:cNvPr>
            <p:cNvSpPr txBox="1"/>
            <p:nvPr/>
          </p:nvSpPr>
          <p:spPr>
            <a:xfrm>
              <a:off x="3396957" y="1907509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보낸 사람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sp>
          <p:nvSpPr>
            <p:cNvPr id="240" name="Text Field">
              <a:extLst>
                <a:ext uri="{FF2B5EF4-FFF2-40B4-BE49-F238E27FC236}">
                  <a16:creationId xmlns:a16="http://schemas.microsoft.com/office/drawing/2014/main" id="{36B180D6-B5CD-4FB2-94EF-C4EAC6814DE3}"/>
                </a:ext>
              </a:extLst>
            </p:cNvPr>
            <p:cNvSpPr/>
            <p:nvPr/>
          </p:nvSpPr>
          <p:spPr>
            <a:xfrm>
              <a:off x="4222749" y="1851942"/>
              <a:ext cx="3112123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신동인 부장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686C7B0B-D43B-47F8-8206-0DCC073E8747}"/>
              </a:ext>
            </a:extLst>
          </p:cNvPr>
          <p:cNvGrpSpPr/>
          <p:nvPr/>
        </p:nvGrpSpPr>
        <p:grpSpPr>
          <a:xfrm>
            <a:off x="3369807" y="2187257"/>
            <a:ext cx="3937915" cy="268101"/>
            <a:chOff x="3396957" y="1851942"/>
            <a:chExt cx="3937915" cy="268101"/>
          </a:xfrm>
        </p:grpSpPr>
        <p:sp>
          <p:nvSpPr>
            <p:cNvPr id="242" name="Send Button">
              <a:extLst>
                <a:ext uri="{FF2B5EF4-FFF2-40B4-BE49-F238E27FC236}">
                  <a16:creationId xmlns:a16="http://schemas.microsoft.com/office/drawing/2014/main" id="{AF9C0E77-1FEA-4791-BF45-81F0CE733994}"/>
                </a:ext>
              </a:extLst>
            </p:cNvPr>
            <p:cNvSpPr txBox="1"/>
            <p:nvPr/>
          </p:nvSpPr>
          <p:spPr>
            <a:xfrm>
              <a:off x="3396957" y="1907509"/>
              <a:ext cx="914687" cy="156966"/>
            </a:xfrm>
            <a:prstGeom prst="rect">
              <a:avLst/>
            </a:prstGeom>
            <a:noFill/>
          </p:spPr>
          <p:txBody>
            <a:bodyPr wrap="square" lIns="9144" tIns="9144" rIns="9144" bIns="9144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kumimoji="1" lang="ko-KR" altLang="en-US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/>
                  <a:cs typeface="Arial"/>
                </a:rPr>
                <a:t>보낸 시간</a:t>
              </a:r>
              <a:endPara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endParaRPr>
            </a:p>
          </p:txBody>
        </p:sp>
        <p:sp>
          <p:nvSpPr>
            <p:cNvPr id="243" name="Text Field">
              <a:extLst>
                <a:ext uri="{FF2B5EF4-FFF2-40B4-BE49-F238E27FC236}">
                  <a16:creationId xmlns:a16="http://schemas.microsoft.com/office/drawing/2014/main" id="{C1528FCE-C4BB-407D-8E64-AEE60ECF1F17}"/>
                </a:ext>
              </a:extLst>
            </p:cNvPr>
            <p:cNvSpPr/>
            <p:nvPr/>
          </p:nvSpPr>
          <p:spPr>
            <a:xfrm>
              <a:off x="4222749" y="1851942"/>
              <a:ext cx="3112123" cy="268101"/>
            </a:xfrm>
            <a:prstGeom prst="roundRect">
              <a:avLst>
                <a:gd name="adj" fmla="val 6367"/>
              </a:avLst>
            </a:prstGeom>
            <a:solidFill>
              <a:srgbClr val="FFFFFF"/>
            </a:solidFill>
            <a:ln w="3175" cap="flat" cmpd="sng" algn="ctr">
              <a:solidFill>
                <a:srgbClr val="C8C8CD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45720" tIns="9144" rIns="45720" bIns="914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buClrTx/>
              </a:pP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2020.02.19 (</a:t>
              </a:r>
              <a:r>
                <a:rPr lang="ko-KR" altLang="en-US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화</a:t>
              </a:r>
              <a:r>
                <a:rPr lang="en-US" altLang="ko-KR" sz="800" noProof="1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) 10:30</a:t>
              </a:r>
              <a:endParaRPr kumimoji="0" lang="en-US" sz="800" b="0" i="0" u="none" strike="noStrike" kern="1200" cap="none" spc="0" normalizeH="0" baseline="0" noProof="1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44" name="Send Button">
            <a:extLst>
              <a:ext uri="{FF2B5EF4-FFF2-40B4-BE49-F238E27FC236}">
                <a16:creationId xmlns:a16="http://schemas.microsoft.com/office/drawing/2014/main" id="{EFC54529-2D75-4D40-B125-D354836CA259}"/>
              </a:ext>
            </a:extLst>
          </p:cNvPr>
          <p:cNvSpPr txBox="1"/>
          <p:nvPr/>
        </p:nvSpPr>
        <p:spPr>
          <a:xfrm>
            <a:off x="3369807" y="3728770"/>
            <a:ext cx="1539434" cy="156966"/>
          </a:xfrm>
          <a:prstGeom prst="rect">
            <a:avLst/>
          </a:prstGeom>
          <a:noFill/>
        </p:spPr>
        <p:txBody>
          <a:bodyPr wrap="square" lIns="9144" tIns="9144" rIns="9144" bIns="9144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kumimoji="1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첨부파일 </a:t>
            </a:r>
            <a:r>
              <a:rPr kumimoji="1" lang="en-US" altLang="ko-KR" sz="900" b="1" dirty="0">
                <a:solidFill>
                  <a:srgbClr val="FF0000"/>
                </a:solidFill>
                <a:latin typeface="맑은 고딕"/>
                <a:cs typeface="Arial"/>
              </a:rPr>
              <a:t>3</a:t>
            </a:r>
            <a:r>
              <a:rPr kumimoji="1"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개 </a:t>
            </a:r>
            <a:r>
              <a:rPr kumimoji="1" lang="en-US" altLang="ko-KR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| </a:t>
            </a:r>
            <a:r>
              <a:rPr kumimoji="1" lang="ko-KR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/>
                <a:cs typeface="Arial"/>
              </a:rPr>
              <a:t>모두저장</a:t>
            </a:r>
            <a:endParaRPr kumimoji="1" lang="en-US" altLang="ko-KR" sz="900" dirty="0">
              <a:solidFill>
                <a:schemeClr val="tx1">
                  <a:lumMod val="65000"/>
                  <a:lumOff val="35000"/>
                </a:schemeClr>
              </a:solidFill>
              <a:latin typeface="맑은 고딕"/>
              <a:cs typeface="Arial"/>
            </a:endParaRPr>
          </a:p>
        </p:txBody>
      </p:sp>
      <p:sp>
        <p:nvSpPr>
          <p:cNvPr id="245" name="Text Field">
            <a:extLst>
              <a:ext uri="{FF2B5EF4-FFF2-40B4-BE49-F238E27FC236}">
                <a16:creationId xmlns:a16="http://schemas.microsoft.com/office/drawing/2014/main" id="{BA716584-AF9C-4AF7-BBD3-7EEB35F5682D}"/>
              </a:ext>
            </a:extLst>
          </p:cNvPr>
          <p:cNvSpPr/>
          <p:nvPr/>
        </p:nvSpPr>
        <p:spPr>
          <a:xfrm>
            <a:off x="3414555" y="3940401"/>
            <a:ext cx="3893168" cy="947864"/>
          </a:xfrm>
          <a:prstGeom prst="roundRect">
            <a:avLst>
              <a:gd name="adj" fmla="val 6367"/>
            </a:avLst>
          </a:prstGeom>
          <a:solidFill>
            <a:srgbClr val="FFFFFF"/>
          </a:solidFill>
          <a:ln w="3175" cap="flat" cmpd="sng" algn="ctr">
            <a:solidFill>
              <a:srgbClr val="C8C8CD"/>
            </a:solidFill>
            <a:prstDash val="solid"/>
            <a:miter lim="800000"/>
          </a:ln>
          <a:effectLst/>
        </p:spPr>
        <p:txBody>
          <a:bodyPr rot="0" spcFirstLastPara="0" vert="horz" wrap="square" lIns="45720" tIns="9144" rIns="45720" bIns="9144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  <a:buClrTx/>
              <a:defRPr/>
            </a:pPr>
            <a:r>
              <a:rPr lang="en-US" altLang="ko-KR" sz="900" noProof="1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      </a:t>
            </a:r>
          </a:p>
        </p:txBody>
      </p:sp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DBA2673C-DE34-40AF-9AF6-60D78476609E}"/>
              </a:ext>
            </a:extLst>
          </p:cNvPr>
          <p:cNvGrpSpPr/>
          <p:nvPr/>
        </p:nvGrpSpPr>
        <p:grpSpPr>
          <a:xfrm>
            <a:off x="3458484" y="4029987"/>
            <a:ext cx="3803299" cy="768692"/>
            <a:chOff x="3485634" y="4037778"/>
            <a:chExt cx="3803299" cy="768692"/>
          </a:xfrm>
        </p:grpSpPr>
        <p:grpSp>
          <p:nvGrpSpPr>
            <p:cNvPr id="247" name="그룹 246">
              <a:extLst>
                <a:ext uri="{FF2B5EF4-FFF2-40B4-BE49-F238E27FC236}">
                  <a16:creationId xmlns:a16="http://schemas.microsoft.com/office/drawing/2014/main" id="{6518EE9B-382B-44B7-AA2F-F45CE3F065E0}"/>
                </a:ext>
              </a:extLst>
            </p:cNvPr>
            <p:cNvGrpSpPr/>
            <p:nvPr/>
          </p:nvGrpSpPr>
          <p:grpSpPr>
            <a:xfrm>
              <a:off x="3485634" y="4037778"/>
              <a:ext cx="3803299" cy="247992"/>
              <a:chOff x="3561834" y="4856928"/>
              <a:chExt cx="3803299" cy="247992"/>
            </a:xfrm>
          </p:grpSpPr>
          <p:pic>
            <p:nvPicPr>
              <p:cNvPr id="256" name="그래픽 255" descr="다운로드">
                <a:extLst>
                  <a:ext uri="{FF2B5EF4-FFF2-40B4-BE49-F238E27FC236}">
                    <a16:creationId xmlns:a16="http://schemas.microsoft.com/office/drawing/2014/main" id="{6DD8ADB1-7373-4827-8904-77561817E0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7" name="직사각형 256">
                <a:extLst>
                  <a:ext uri="{FF2B5EF4-FFF2-40B4-BE49-F238E27FC236}">
                    <a16:creationId xmlns:a16="http://schemas.microsoft.com/office/drawing/2014/main" id="{473848D2-2BC5-4023-9E0E-F576CD2A2A7A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475358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_UI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정의서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_PC_V0.1_20200217.pptx</a:t>
                </a:r>
                <a:endParaRPr lang="ko-KR" altLang="en-US" sz="1200" dirty="0"/>
              </a:p>
            </p:txBody>
          </p:sp>
          <p:sp>
            <p:nvSpPr>
              <p:cNvPr id="258" name="직사각형 257">
                <a:extLst>
                  <a:ext uri="{FF2B5EF4-FFF2-40B4-BE49-F238E27FC236}">
                    <a16:creationId xmlns:a16="http://schemas.microsoft.com/office/drawing/2014/main" id="{2B7B4C38-E968-4B92-BB6C-4D21E9484C59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  <p:grpSp>
          <p:nvGrpSpPr>
            <p:cNvPr id="248" name="그룹 247">
              <a:extLst>
                <a:ext uri="{FF2B5EF4-FFF2-40B4-BE49-F238E27FC236}">
                  <a16:creationId xmlns:a16="http://schemas.microsoft.com/office/drawing/2014/main" id="{F980B0D7-18FB-4270-8712-487AAA79451A}"/>
                </a:ext>
              </a:extLst>
            </p:cNvPr>
            <p:cNvGrpSpPr/>
            <p:nvPr/>
          </p:nvGrpSpPr>
          <p:grpSpPr>
            <a:xfrm>
              <a:off x="3485634" y="4298128"/>
              <a:ext cx="3803299" cy="247992"/>
              <a:chOff x="3561834" y="4856928"/>
              <a:chExt cx="3803299" cy="247992"/>
            </a:xfrm>
          </p:grpSpPr>
          <p:pic>
            <p:nvPicPr>
              <p:cNvPr id="253" name="그래픽 252" descr="다운로드">
                <a:extLst>
                  <a:ext uri="{FF2B5EF4-FFF2-40B4-BE49-F238E27FC236}">
                    <a16:creationId xmlns:a16="http://schemas.microsoft.com/office/drawing/2014/main" id="{6F2C0D5B-CFFE-4DB7-9B65-A1DD870BC1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83D4C27B-B6E4-4F60-8187-A0440FBBD0B9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45131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벤치마킹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_PC_V0.1_20200217.pptx</a:t>
                </a: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642315F6-1EF1-4CDB-9BF0-CA907B04E264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00D1EB1F-63E9-441F-8DC2-3427CC121396}"/>
                </a:ext>
              </a:extLst>
            </p:cNvPr>
            <p:cNvGrpSpPr/>
            <p:nvPr/>
          </p:nvGrpSpPr>
          <p:grpSpPr>
            <a:xfrm>
              <a:off x="3485634" y="4558478"/>
              <a:ext cx="3803299" cy="247992"/>
              <a:chOff x="3561834" y="4856928"/>
              <a:chExt cx="3803299" cy="247992"/>
            </a:xfrm>
          </p:grpSpPr>
          <p:pic>
            <p:nvPicPr>
              <p:cNvPr id="250" name="그래픽 249" descr="다운로드">
                <a:extLst>
                  <a:ext uri="{FF2B5EF4-FFF2-40B4-BE49-F238E27FC236}">
                    <a16:creationId xmlns:a16="http://schemas.microsoft.com/office/drawing/2014/main" id="{B00DE0FB-E729-4571-89D0-7228FA5526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561834" y="4856928"/>
                <a:ext cx="247992" cy="247992"/>
              </a:xfrm>
              <a:prstGeom prst="rect">
                <a:avLst/>
              </a:prstGeom>
            </p:spPr>
          </p:pic>
          <p:sp>
            <p:nvSpPr>
              <p:cNvPr id="251" name="직사각형 250">
                <a:extLst>
                  <a:ext uri="{FF2B5EF4-FFF2-40B4-BE49-F238E27FC236}">
                    <a16:creationId xmlns:a16="http://schemas.microsoft.com/office/drawing/2014/main" id="{15F136AE-D5C4-4705-9BCF-946BC84702EE}"/>
                  </a:ext>
                </a:extLst>
              </p:cNvPr>
              <p:cNvSpPr/>
              <p:nvPr/>
            </p:nvSpPr>
            <p:spPr>
              <a:xfrm>
                <a:off x="3784875" y="4873202"/>
                <a:ext cx="268535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UCAP 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메신저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</a:t>
                </a:r>
                <a:r>
                  <a:rPr lang="ko-KR" altLang="en-US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고도화 기획안</a:t>
                </a:r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_PC_V0.1_20200207.pptx</a:t>
                </a: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9187E960-FD42-4EAC-B342-1BAF7F173D6C}"/>
                  </a:ext>
                </a:extLst>
              </p:cNvPr>
              <p:cNvSpPr/>
              <p:nvPr/>
            </p:nvSpPr>
            <p:spPr>
              <a:xfrm>
                <a:off x="6895132" y="4873202"/>
                <a:ext cx="47000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r"/>
                <a:r>
                  <a:rPr lang="en-US" altLang="ko-KR" sz="800" noProof="1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3.7MB</a:t>
                </a:r>
                <a:endParaRPr lang="ko-KR" altLang="en-US" sz="1200" dirty="0"/>
              </a:p>
            </p:txBody>
          </p:sp>
        </p:grpSp>
      </p:grpSp>
      <p:pic>
        <p:nvPicPr>
          <p:cNvPr id="263" name="그림 262">
            <a:extLst>
              <a:ext uri="{FF2B5EF4-FFF2-40B4-BE49-F238E27FC236}">
                <a16:creationId xmlns:a16="http://schemas.microsoft.com/office/drawing/2014/main" id="{6BBE1318-5673-414C-8DB0-1C597CCAC17D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566537" y="1554872"/>
            <a:ext cx="2282313" cy="632239"/>
          </a:xfrm>
          <a:prstGeom prst="rect">
            <a:avLst/>
          </a:prstGeom>
          <a:ln>
            <a:solidFill>
              <a:schemeClr val="bg1">
                <a:lumMod val="65000"/>
              </a:schemeClr>
            </a:solidFill>
          </a:ln>
        </p:spPr>
      </p:pic>
    </p:spTree>
    <p:extLst>
      <p:ext uri="{BB962C8B-B14F-4D97-AF65-F5344CB8AC3E}">
        <p14:creationId xmlns:p14="http://schemas.microsoft.com/office/powerpoint/2010/main" val="3108285516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7. 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통화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20348010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81358166"/>
              </p:ext>
            </p:extLst>
          </p:nvPr>
        </p:nvGraphicFramePr>
        <p:xfrm>
          <a:off x="7572375" y="571500"/>
          <a:ext cx="2200900" cy="27643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통화기록 목록 탭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조직도 탭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 탭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통화내역 수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통화내역 필터링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전체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발신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수신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부재중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미응답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통화내역이 일별로 노출됨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ea typeface="LG스마트체 Regular" panose="020B0600000101010101"/>
                        </a:rPr>
                        <a:t>일자별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역순으로 노출됨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통화유형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통화상대 프로필 이미지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이름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전화번호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디바이스 정보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통화시간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통화대상 프로필 이미지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상태 정보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이름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해당 상대와의 통화내역 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통화기록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통화기록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94" name="그룹 393">
            <a:extLst>
              <a:ext uri="{FF2B5EF4-FFF2-40B4-BE49-F238E27FC236}">
                <a16:creationId xmlns:a16="http://schemas.microsoft.com/office/drawing/2014/main" id="{B590FA13-4C4F-4425-8711-A191BB88009F}"/>
              </a:ext>
            </a:extLst>
          </p:cNvPr>
          <p:cNvGrpSpPr/>
          <p:nvPr/>
        </p:nvGrpSpPr>
        <p:grpSpPr>
          <a:xfrm>
            <a:off x="1039063" y="2505331"/>
            <a:ext cx="2081725" cy="204311"/>
            <a:chOff x="7908494" y="2355449"/>
            <a:chExt cx="2571092" cy="204311"/>
          </a:xfrm>
        </p:grpSpPr>
        <p:sp>
          <p:nvSpPr>
            <p:cNvPr id="395" name="사각형: 둥근 모서리 394">
              <a:extLst>
                <a:ext uri="{FF2B5EF4-FFF2-40B4-BE49-F238E27FC236}">
                  <a16:creationId xmlns:a16="http://schemas.microsoft.com/office/drawing/2014/main" id="{FA38AC46-A98A-4525-9ACF-7C1E07AD6FF7}"/>
                </a:ext>
              </a:extLst>
            </p:cNvPr>
            <p:cNvSpPr/>
            <p:nvPr/>
          </p:nvSpPr>
          <p:spPr>
            <a:xfrm>
              <a:off x="7908494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6" name="사각형: 둥근 모서리 395">
              <a:extLst>
                <a:ext uri="{FF2B5EF4-FFF2-40B4-BE49-F238E27FC236}">
                  <a16:creationId xmlns:a16="http://schemas.microsoft.com/office/drawing/2014/main" id="{ECD9EBEE-EAB8-4C0B-9678-93719451CC46}"/>
                </a:ext>
              </a:extLst>
            </p:cNvPr>
            <p:cNvSpPr/>
            <p:nvPr/>
          </p:nvSpPr>
          <p:spPr>
            <a:xfrm>
              <a:off x="8336655" y="2355449"/>
              <a:ext cx="438360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발신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7" name="사각형: 둥근 모서리 396">
              <a:extLst>
                <a:ext uri="{FF2B5EF4-FFF2-40B4-BE49-F238E27FC236}">
                  <a16:creationId xmlns:a16="http://schemas.microsoft.com/office/drawing/2014/main" id="{0269821A-B9A1-41DF-9709-ED7E67968003}"/>
                </a:ext>
              </a:extLst>
            </p:cNvPr>
            <p:cNvSpPr/>
            <p:nvPr/>
          </p:nvSpPr>
          <p:spPr>
            <a:xfrm>
              <a:off x="8841735" y="2355449"/>
              <a:ext cx="438360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수신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8" name="사각형: 둥근 모서리 397">
              <a:extLst>
                <a:ext uri="{FF2B5EF4-FFF2-40B4-BE49-F238E27FC236}">
                  <a16:creationId xmlns:a16="http://schemas.microsoft.com/office/drawing/2014/main" id="{1982B578-DE4E-4E2A-A769-B36592CF9641}"/>
                </a:ext>
              </a:extLst>
            </p:cNvPr>
            <p:cNvSpPr/>
            <p:nvPr/>
          </p:nvSpPr>
          <p:spPr>
            <a:xfrm>
              <a:off x="9346815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부재중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9" name="사각형: 둥근 모서리 398">
              <a:extLst>
                <a:ext uri="{FF2B5EF4-FFF2-40B4-BE49-F238E27FC236}">
                  <a16:creationId xmlns:a16="http://schemas.microsoft.com/office/drawing/2014/main" id="{73DFB2DA-0451-4FBE-8306-D1A5CA54A37E}"/>
                </a:ext>
              </a:extLst>
            </p:cNvPr>
            <p:cNvSpPr/>
            <p:nvPr/>
          </p:nvSpPr>
          <p:spPr>
            <a:xfrm>
              <a:off x="9946561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 err="1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rPr>
                <a:t>미응답</a:t>
              </a:r>
              <a:endParaRPr kumimoji="1" lang="en-US" altLang="ko-KR" sz="500" b="1" kern="1200" dirty="0">
                <a:solidFill>
                  <a:srgbClr val="FFFFFF">
                    <a:lumMod val="65000"/>
                  </a:srgbClr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FE39F770-46BE-4681-A0A3-F51FB6D7FB3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3081386" y="2188389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401" name="Oval">
              <a:extLst>
                <a:ext uri="{FF2B5EF4-FFF2-40B4-BE49-F238E27FC236}">
                  <a16:creationId xmlns:a16="http://schemas.microsoft.com/office/drawing/2014/main" id="{812DFE3B-11F9-47AB-AD9C-EFBFFDE15E54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2" name="Oval">
              <a:extLst>
                <a:ext uri="{FF2B5EF4-FFF2-40B4-BE49-F238E27FC236}">
                  <a16:creationId xmlns:a16="http://schemas.microsoft.com/office/drawing/2014/main" id="{85E02FCB-800B-495D-98D5-90592A2B5C11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3" name="Oval">
              <a:extLst>
                <a:ext uri="{FF2B5EF4-FFF2-40B4-BE49-F238E27FC236}">
                  <a16:creationId xmlns:a16="http://schemas.microsoft.com/office/drawing/2014/main" id="{4E9C468D-A567-4B1D-B5DA-9AB86F0158CB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04" name="그룹 403">
            <a:extLst>
              <a:ext uri="{FF2B5EF4-FFF2-40B4-BE49-F238E27FC236}">
                <a16:creationId xmlns:a16="http://schemas.microsoft.com/office/drawing/2014/main" id="{028F28E8-526E-4549-93FF-50B32AB6A96C}"/>
              </a:ext>
            </a:extLst>
          </p:cNvPr>
          <p:cNvGrpSpPr/>
          <p:nvPr/>
        </p:nvGrpSpPr>
        <p:grpSpPr>
          <a:xfrm>
            <a:off x="637436" y="2758665"/>
            <a:ext cx="1533958" cy="253211"/>
            <a:chOff x="637436" y="2713225"/>
            <a:chExt cx="1533958" cy="253211"/>
          </a:xfrm>
        </p:grpSpPr>
        <p:sp>
          <p:nvSpPr>
            <p:cNvPr id="405" name="직사각형 404">
              <a:extLst>
                <a:ext uri="{FF2B5EF4-FFF2-40B4-BE49-F238E27FC236}">
                  <a16:creationId xmlns:a16="http://schemas.microsoft.com/office/drawing/2014/main" id="{29C34155-E8C0-4BF9-9D27-87D021BA5B93}"/>
                </a:ext>
              </a:extLst>
            </p:cNvPr>
            <p:cNvSpPr/>
            <p:nvPr/>
          </p:nvSpPr>
          <p:spPr>
            <a:xfrm>
              <a:off x="662648" y="2713225"/>
              <a:ext cx="1508746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오늘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2020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년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3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월 </a:t>
              </a:r>
              <a:r>
                <a:rPr kumimoji="1" lang="en-US" altLang="ko-KR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5</a:t>
              </a:r>
              <a:r>
                <a: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일 목요일</a:t>
              </a:r>
            </a:p>
          </p:txBody>
        </p:sp>
        <p:sp>
          <p:nvSpPr>
            <p:cNvPr id="406" name="Chevron" descr="&lt;SmartSettings&gt;&lt;SmartResize anchorLeft=&quot;None&quot; anchorTop=&quot;Non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2DB3669-A039-4BD3-B411-0E4444BA4D38}"/>
                </a:ext>
              </a:extLst>
            </p:cNvPr>
            <p:cNvSpPr>
              <a:spLocks noChangeAspect="1"/>
            </p:cNvSpPr>
            <p:nvPr>
              <p:custDataLst>
                <p:tags r:id="rId3"/>
              </p:custDataLst>
            </p:nvPr>
          </p:nvSpPr>
          <p:spPr bwMode="auto">
            <a:xfrm rot="10800000">
              <a:off x="637436" y="2819482"/>
              <a:ext cx="72000" cy="40696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19050" cap="sq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07" name="그룹 406">
            <a:extLst>
              <a:ext uri="{FF2B5EF4-FFF2-40B4-BE49-F238E27FC236}">
                <a16:creationId xmlns:a16="http://schemas.microsoft.com/office/drawing/2014/main" id="{68B56670-550B-434A-8DF5-295F4FA24BA7}"/>
              </a:ext>
            </a:extLst>
          </p:cNvPr>
          <p:cNvGrpSpPr/>
          <p:nvPr/>
        </p:nvGrpSpPr>
        <p:grpSpPr>
          <a:xfrm>
            <a:off x="855713" y="3071263"/>
            <a:ext cx="1081045" cy="435826"/>
            <a:chOff x="220995" y="3175207"/>
            <a:chExt cx="1081045" cy="435826"/>
          </a:xfrm>
        </p:grpSpPr>
        <p:grpSp>
          <p:nvGrpSpPr>
            <p:cNvPr id="408" name="Profile Picture">
              <a:extLst>
                <a:ext uri="{FF2B5EF4-FFF2-40B4-BE49-F238E27FC236}">
                  <a16:creationId xmlns:a16="http://schemas.microsoft.com/office/drawing/2014/main" id="{80843C83-F12B-4F85-8C7B-05685140355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412" name="Background">
                <a:extLst>
                  <a:ext uri="{FF2B5EF4-FFF2-40B4-BE49-F238E27FC236}">
                    <a16:creationId xmlns:a16="http://schemas.microsoft.com/office/drawing/2014/main" id="{A38D4216-715B-4489-BD3F-9EC9730B4A2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13" name="Profile Icon">
                <a:extLst>
                  <a:ext uri="{FF2B5EF4-FFF2-40B4-BE49-F238E27FC236}">
                    <a16:creationId xmlns:a16="http://schemas.microsoft.com/office/drawing/2014/main" id="{B3EA697F-FD18-4828-8E35-1FA435F46DC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8A5C9334-04E9-4128-929A-9F49D0BB5C25}"/>
                </a:ext>
              </a:extLst>
            </p:cNvPr>
            <p:cNvGrpSpPr/>
            <p:nvPr/>
          </p:nvGrpSpPr>
          <p:grpSpPr>
            <a:xfrm>
              <a:off x="618840" y="3185824"/>
              <a:ext cx="683200" cy="414592"/>
              <a:chOff x="3582252" y="2998289"/>
              <a:chExt cx="683200" cy="414592"/>
            </a:xfrm>
          </p:grpSpPr>
          <p:sp>
            <p:nvSpPr>
              <p:cNvPr id="410" name="직사각형 409">
                <a:extLst>
                  <a:ext uri="{FF2B5EF4-FFF2-40B4-BE49-F238E27FC236}">
                    <a16:creationId xmlns:a16="http://schemas.microsoft.com/office/drawing/2014/main" id="{6BF6C5E7-B50D-4C44-89F0-AD21C79394A0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411" name="직사각형 410">
                <a:extLst>
                  <a:ext uri="{FF2B5EF4-FFF2-40B4-BE49-F238E27FC236}">
                    <a16:creationId xmlns:a16="http://schemas.microsoft.com/office/drawing/2014/main" id="{85E180A6-5070-415F-87B5-D891D5FC4E8A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383438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1234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14" name="그룹 413">
            <a:extLst>
              <a:ext uri="{FF2B5EF4-FFF2-40B4-BE49-F238E27FC236}">
                <a16:creationId xmlns:a16="http://schemas.microsoft.com/office/drawing/2014/main" id="{5F382E75-17DB-4F2B-B4BD-ADEE305D00FC}"/>
              </a:ext>
            </a:extLst>
          </p:cNvPr>
          <p:cNvGrpSpPr/>
          <p:nvPr/>
        </p:nvGrpSpPr>
        <p:grpSpPr>
          <a:xfrm>
            <a:off x="622060" y="3199176"/>
            <a:ext cx="180000" cy="180000"/>
            <a:chOff x="3443220" y="2260608"/>
            <a:chExt cx="209556" cy="206809"/>
          </a:xfrm>
        </p:grpSpPr>
        <p:pic>
          <p:nvPicPr>
            <p:cNvPr id="415" name="그래픽 414" descr="수신기">
              <a:extLst>
                <a:ext uri="{FF2B5EF4-FFF2-40B4-BE49-F238E27FC236}">
                  <a16:creationId xmlns:a16="http://schemas.microsoft.com/office/drawing/2014/main" id="{B5AC1626-66E1-47E5-BD22-522E196F91F0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3443220" y="2274540"/>
              <a:ext cx="192878" cy="192877"/>
            </a:xfrm>
            <a:prstGeom prst="rect">
              <a:avLst/>
            </a:prstGeom>
          </p:spPr>
        </p:pic>
        <p:cxnSp>
          <p:nvCxnSpPr>
            <p:cNvPr id="432" name="직선 화살표 연결선 431">
              <a:extLst>
                <a:ext uri="{FF2B5EF4-FFF2-40B4-BE49-F238E27FC236}">
                  <a16:creationId xmlns:a16="http://schemas.microsoft.com/office/drawing/2014/main" id="{4357189F-D683-47C6-9055-CA21FE47CC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47096" y="2260608"/>
              <a:ext cx="105680" cy="105681"/>
            </a:xfrm>
            <a:prstGeom prst="straightConnector1">
              <a:avLst/>
            </a:prstGeom>
            <a:ln>
              <a:solidFill>
                <a:srgbClr val="007AF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3" name="그룹 432">
            <a:extLst>
              <a:ext uri="{FF2B5EF4-FFF2-40B4-BE49-F238E27FC236}">
                <a16:creationId xmlns:a16="http://schemas.microsoft.com/office/drawing/2014/main" id="{1BFDB9BF-5574-4795-ACA5-60C2D2A3A498}"/>
              </a:ext>
            </a:extLst>
          </p:cNvPr>
          <p:cNvGrpSpPr/>
          <p:nvPr/>
        </p:nvGrpSpPr>
        <p:grpSpPr>
          <a:xfrm>
            <a:off x="2532065" y="3083122"/>
            <a:ext cx="673582" cy="412108"/>
            <a:chOff x="2906031" y="3359639"/>
            <a:chExt cx="673582" cy="412108"/>
          </a:xfrm>
        </p:grpSpPr>
        <p:sp>
          <p:nvSpPr>
            <p:cNvPr id="434" name="직사각형 433">
              <a:extLst>
                <a:ext uri="{FF2B5EF4-FFF2-40B4-BE49-F238E27FC236}">
                  <a16:creationId xmlns:a16="http://schemas.microsoft.com/office/drawing/2014/main" id="{69E83646-3708-461C-B5B8-B050466C0D79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35" name="Oval">
              <a:extLst>
                <a:ext uri="{FF2B5EF4-FFF2-40B4-BE49-F238E27FC236}">
                  <a16:creationId xmlns:a16="http://schemas.microsoft.com/office/drawing/2014/main" id="{E0567674-CEDF-49DF-A1BE-C0808671C11C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36" name="Profile Picture">
            <a:extLst>
              <a:ext uri="{FF2B5EF4-FFF2-40B4-BE49-F238E27FC236}">
                <a16:creationId xmlns:a16="http://schemas.microsoft.com/office/drawing/2014/main" id="{4A447AE7-A3BC-463F-8904-13D9C1FFEE64}"/>
              </a:ext>
            </a:extLst>
          </p:cNvPr>
          <p:cNvGrpSpPr>
            <a:grpSpLocks noChangeAspect="1"/>
          </p:cNvGrpSpPr>
          <p:nvPr/>
        </p:nvGrpSpPr>
        <p:grpSpPr>
          <a:xfrm>
            <a:off x="855713" y="3752805"/>
            <a:ext cx="435826" cy="435826"/>
            <a:chOff x="5459192" y="1847688"/>
            <a:chExt cx="1371600" cy="1371600"/>
          </a:xfrm>
        </p:grpSpPr>
        <p:sp>
          <p:nvSpPr>
            <p:cNvPr id="437" name="Background">
              <a:extLst>
                <a:ext uri="{FF2B5EF4-FFF2-40B4-BE49-F238E27FC236}">
                  <a16:creationId xmlns:a16="http://schemas.microsoft.com/office/drawing/2014/main" id="{0E6A5911-6F45-4AF6-AFF0-F0F078EF7D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59192" y="1847688"/>
              <a:ext cx="1371600" cy="13716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38" name="Profile Icon">
              <a:extLst>
                <a:ext uri="{FF2B5EF4-FFF2-40B4-BE49-F238E27FC236}">
                  <a16:creationId xmlns:a16="http://schemas.microsoft.com/office/drawing/2014/main" id="{4F2737A3-55A0-4469-B5D3-60490038C39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861992" y="2209476"/>
              <a:ext cx="566000" cy="648024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39" name="그룹 438">
            <a:extLst>
              <a:ext uri="{FF2B5EF4-FFF2-40B4-BE49-F238E27FC236}">
                <a16:creationId xmlns:a16="http://schemas.microsoft.com/office/drawing/2014/main" id="{03783C95-D99D-42DC-BB52-2F6F739598F2}"/>
              </a:ext>
            </a:extLst>
          </p:cNvPr>
          <p:cNvGrpSpPr/>
          <p:nvPr/>
        </p:nvGrpSpPr>
        <p:grpSpPr>
          <a:xfrm>
            <a:off x="1253558" y="3763422"/>
            <a:ext cx="805029" cy="414592"/>
            <a:chOff x="3582252" y="2998289"/>
            <a:chExt cx="805029" cy="414592"/>
          </a:xfrm>
        </p:grpSpPr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5A4B7384-EDF0-4DEA-8F4D-98A4419A8260}"/>
                </a:ext>
              </a:extLst>
            </p:cNvPr>
            <p:cNvSpPr/>
            <p:nvPr/>
          </p:nvSpPr>
          <p:spPr>
            <a:xfrm>
              <a:off x="3582252" y="2998289"/>
              <a:ext cx="683200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배기영 </a:t>
              </a:r>
              <a:r>
                <a:rPr kumimoji="1" lang="ko-KR" altLang="en-US" sz="6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책임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3B51D7EC-7454-423F-BCF3-13A8E78C9737}"/>
                </a:ext>
              </a:extLst>
            </p:cNvPr>
            <p:cNvSpPr/>
            <p:nvPr/>
          </p:nvSpPr>
          <p:spPr>
            <a:xfrm>
              <a:off x="3582252" y="3212826"/>
              <a:ext cx="805029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kumimoji="1" lang="en-US" altLang="ko-KR" sz="7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700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25656F6E-C705-4872-8F6F-6A00D3B9E6DA}"/>
              </a:ext>
            </a:extLst>
          </p:cNvPr>
          <p:cNvGrpSpPr/>
          <p:nvPr/>
        </p:nvGrpSpPr>
        <p:grpSpPr>
          <a:xfrm>
            <a:off x="622060" y="3881324"/>
            <a:ext cx="180603" cy="179398"/>
            <a:chOff x="3443220" y="2261300"/>
            <a:chExt cx="210258" cy="206117"/>
          </a:xfrm>
        </p:grpSpPr>
        <p:pic>
          <p:nvPicPr>
            <p:cNvPr id="443" name="그래픽 442" descr="수신기">
              <a:extLst>
                <a:ext uri="{FF2B5EF4-FFF2-40B4-BE49-F238E27FC236}">
                  <a16:creationId xmlns:a16="http://schemas.microsoft.com/office/drawing/2014/main" id="{C3551997-3F6B-41AA-A7A7-FD5B290FD07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3443220" y="2274540"/>
              <a:ext cx="192878" cy="192877"/>
            </a:xfrm>
            <a:prstGeom prst="rect">
              <a:avLst/>
            </a:prstGeom>
          </p:spPr>
        </p:pic>
        <p:cxnSp>
          <p:nvCxnSpPr>
            <p:cNvPr id="444" name="직선 화살표 연결선 443">
              <a:extLst>
                <a:ext uri="{FF2B5EF4-FFF2-40B4-BE49-F238E27FC236}">
                  <a16:creationId xmlns:a16="http://schemas.microsoft.com/office/drawing/2014/main" id="{242D554F-5C45-4E49-935B-58352FD3149E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3547788" y="2259906"/>
              <a:ext cx="104295" cy="107084"/>
            </a:xfrm>
            <a:prstGeom prst="straightConnector1">
              <a:avLst/>
            </a:prstGeom>
            <a:ln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76653269-AEE2-4614-A0C7-C7E527BEF85D}"/>
              </a:ext>
            </a:extLst>
          </p:cNvPr>
          <p:cNvGrpSpPr/>
          <p:nvPr/>
        </p:nvGrpSpPr>
        <p:grpSpPr>
          <a:xfrm>
            <a:off x="2532065" y="3764664"/>
            <a:ext cx="673582" cy="412108"/>
            <a:chOff x="2906031" y="3359639"/>
            <a:chExt cx="673582" cy="412108"/>
          </a:xfrm>
        </p:grpSpPr>
        <p:sp>
          <p:nvSpPr>
            <p:cNvPr id="446" name="직사각형 445">
              <a:extLst>
                <a:ext uri="{FF2B5EF4-FFF2-40B4-BE49-F238E27FC236}">
                  <a16:creationId xmlns:a16="http://schemas.microsoft.com/office/drawing/2014/main" id="{CC737CF0-C8F6-40E7-91A5-544DEE43A354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47" name="Oval">
              <a:extLst>
                <a:ext uri="{FF2B5EF4-FFF2-40B4-BE49-F238E27FC236}">
                  <a16:creationId xmlns:a16="http://schemas.microsoft.com/office/drawing/2014/main" id="{66E6592E-80F8-4306-BC93-38AAAC5EE418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48" name="그룹 447">
            <a:extLst>
              <a:ext uri="{FF2B5EF4-FFF2-40B4-BE49-F238E27FC236}">
                <a16:creationId xmlns:a16="http://schemas.microsoft.com/office/drawing/2014/main" id="{E689A61B-9870-46F1-AD11-84AE0FA11BEB}"/>
              </a:ext>
            </a:extLst>
          </p:cNvPr>
          <p:cNvGrpSpPr/>
          <p:nvPr/>
        </p:nvGrpSpPr>
        <p:grpSpPr>
          <a:xfrm>
            <a:off x="855713" y="4440030"/>
            <a:ext cx="1081045" cy="435826"/>
            <a:chOff x="220995" y="3175207"/>
            <a:chExt cx="1081045" cy="435826"/>
          </a:xfrm>
        </p:grpSpPr>
        <p:grpSp>
          <p:nvGrpSpPr>
            <p:cNvPr id="449" name="Profile Picture">
              <a:extLst>
                <a:ext uri="{FF2B5EF4-FFF2-40B4-BE49-F238E27FC236}">
                  <a16:creationId xmlns:a16="http://schemas.microsoft.com/office/drawing/2014/main" id="{A7A5AD96-8D65-4D36-94B3-B1BC22B95EC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453" name="Background">
                <a:extLst>
                  <a:ext uri="{FF2B5EF4-FFF2-40B4-BE49-F238E27FC236}">
                    <a16:creationId xmlns:a16="http://schemas.microsoft.com/office/drawing/2014/main" id="{3A948422-9C2D-4DC0-A2CC-129B3B33FCD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54" name="Profile Icon">
                <a:extLst>
                  <a:ext uri="{FF2B5EF4-FFF2-40B4-BE49-F238E27FC236}">
                    <a16:creationId xmlns:a16="http://schemas.microsoft.com/office/drawing/2014/main" id="{3B870116-9736-4050-81BF-E6C31E1849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7B9E9498-CF4F-4A48-A40D-E65FCE4C3544}"/>
                </a:ext>
              </a:extLst>
            </p:cNvPr>
            <p:cNvGrpSpPr/>
            <p:nvPr/>
          </p:nvGrpSpPr>
          <p:grpSpPr>
            <a:xfrm>
              <a:off x="618840" y="3185824"/>
              <a:ext cx="683200" cy="414592"/>
              <a:chOff x="3582252" y="2998289"/>
              <a:chExt cx="683200" cy="414592"/>
            </a:xfrm>
          </p:grpSpPr>
          <p:sp>
            <p:nvSpPr>
              <p:cNvPr id="451" name="직사각형 450">
                <a:extLst>
                  <a:ext uri="{FF2B5EF4-FFF2-40B4-BE49-F238E27FC236}">
                    <a16:creationId xmlns:a16="http://schemas.microsoft.com/office/drawing/2014/main" id="{412DC0BE-62FB-4C48-A922-04314F02F98B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52" name="직사각형 451">
                <a:extLst>
                  <a:ext uri="{FF2B5EF4-FFF2-40B4-BE49-F238E27FC236}">
                    <a16:creationId xmlns:a16="http://schemas.microsoft.com/office/drawing/2014/main" id="{32F8D4F2-2D57-4823-9EA0-DE360532A758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383438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1234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455" name="그룹 454">
            <a:extLst>
              <a:ext uri="{FF2B5EF4-FFF2-40B4-BE49-F238E27FC236}">
                <a16:creationId xmlns:a16="http://schemas.microsoft.com/office/drawing/2014/main" id="{160E17ED-4AF0-4765-9F3E-61C53A660647}"/>
              </a:ext>
            </a:extLst>
          </p:cNvPr>
          <p:cNvGrpSpPr/>
          <p:nvPr/>
        </p:nvGrpSpPr>
        <p:grpSpPr>
          <a:xfrm>
            <a:off x="2532065" y="4451889"/>
            <a:ext cx="673582" cy="412108"/>
            <a:chOff x="2906031" y="3359639"/>
            <a:chExt cx="673582" cy="412108"/>
          </a:xfrm>
        </p:grpSpPr>
        <p:sp>
          <p:nvSpPr>
            <p:cNvPr id="456" name="직사각형 455">
              <a:extLst>
                <a:ext uri="{FF2B5EF4-FFF2-40B4-BE49-F238E27FC236}">
                  <a16:creationId xmlns:a16="http://schemas.microsoft.com/office/drawing/2014/main" id="{049F36BA-AB9D-4471-92A2-1864113D873B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57" name="Oval">
              <a:extLst>
                <a:ext uri="{FF2B5EF4-FFF2-40B4-BE49-F238E27FC236}">
                  <a16:creationId xmlns:a16="http://schemas.microsoft.com/office/drawing/2014/main" id="{5A803EF5-F8DB-49DA-AABE-6E243DA8A408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314CA459-515D-43F4-ABCC-929DCB3A6AFE}"/>
              </a:ext>
            </a:extLst>
          </p:cNvPr>
          <p:cNvGrpSpPr/>
          <p:nvPr/>
        </p:nvGrpSpPr>
        <p:grpSpPr>
          <a:xfrm>
            <a:off x="855713" y="5127252"/>
            <a:ext cx="1081045" cy="435826"/>
            <a:chOff x="220995" y="3175207"/>
            <a:chExt cx="1081045" cy="435826"/>
          </a:xfrm>
        </p:grpSpPr>
        <p:grpSp>
          <p:nvGrpSpPr>
            <p:cNvPr id="459" name="Profile Picture">
              <a:extLst>
                <a:ext uri="{FF2B5EF4-FFF2-40B4-BE49-F238E27FC236}">
                  <a16:creationId xmlns:a16="http://schemas.microsoft.com/office/drawing/2014/main" id="{8C72DBCE-5C5C-402B-BCB3-DCB398BDDD51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463" name="Background">
                <a:extLst>
                  <a:ext uri="{FF2B5EF4-FFF2-40B4-BE49-F238E27FC236}">
                    <a16:creationId xmlns:a16="http://schemas.microsoft.com/office/drawing/2014/main" id="{B050F245-F8A2-4B94-8FA5-407D6AC490E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65" name="Profile Icon">
                <a:extLst>
                  <a:ext uri="{FF2B5EF4-FFF2-40B4-BE49-F238E27FC236}">
                    <a16:creationId xmlns:a16="http://schemas.microsoft.com/office/drawing/2014/main" id="{832AC8D2-A5BF-4BF6-9456-3D252D26ADB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460" name="그룹 459">
              <a:extLst>
                <a:ext uri="{FF2B5EF4-FFF2-40B4-BE49-F238E27FC236}">
                  <a16:creationId xmlns:a16="http://schemas.microsoft.com/office/drawing/2014/main" id="{0504FB14-09FE-4DEF-A639-7C439093B2A7}"/>
                </a:ext>
              </a:extLst>
            </p:cNvPr>
            <p:cNvGrpSpPr/>
            <p:nvPr/>
          </p:nvGrpSpPr>
          <p:grpSpPr>
            <a:xfrm>
              <a:off x="618840" y="3185824"/>
              <a:ext cx="683200" cy="414592"/>
              <a:chOff x="3582252" y="2998289"/>
              <a:chExt cx="683200" cy="414592"/>
            </a:xfrm>
          </p:grpSpPr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61E31577-29BA-4055-B676-883F4CE2B237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양태준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62" name="직사각형 461">
                <a:extLst>
                  <a:ext uri="{FF2B5EF4-FFF2-40B4-BE49-F238E27FC236}">
                    <a16:creationId xmlns:a16="http://schemas.microsoft.com/office/drawing/2014/main" id="{FC989DC3-4CF4-4D3A-A38D-CC6B6F8B31C1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383438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1234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466" name="그룹 465">
            <a:extLst>
              <a:ext uri="{FF2B5EF4-FFF2-40B4-BE49-F238E27FC236}">
                <a16:creationId xmlns:a16="http://schemas.microsoft.com/office/drawing/2014/main" id="{D05BBE4D-DFA7-4BFF-AEDD-BE4BFA3D7633}"/>
              </a:ext>
            </a:extLst>
          </p:cNvPr>
          <p:cNvGrpSpPr/>
          <p:nvPr/>
        </p:nvGrpSpPr>
        <p:grpSpPr>
          <a:xfrm>
            <a:off x="2532065" y="5139111"/>
            <a:ext cx="673582" cy="412108"/>
            <a:chOff x="2906031" y="3359639"/>
            <a:chExt cx="673582" cy="412108"/>
          </a:xfrm>
        </p:grpSpPr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3CCAEBFF-8546-48CB-9190-3421086688B3}"/>
                </a:ext>
              </a:extLst>
            </p:cNvPr>
            <p:cNvSpPr/>
            <p:nvPr/>
          </p:nvSpPr>
          <p:spPr>
            <a:xfrm>
              <a:off x="2906031" y="3556303"/>
              <a:ext cx="6735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09:00</a:t>
              </a:r>
            </a:p>
          </p:txBody>
        </p:sp>
        <p:sp>
          <p:nvSpPr>
            <p:cNvPr id="468" name="Oval">
              <a:extLst>
                <a:ext uri="{FF2B5EF4-FFF2-40B4-BE49-F238E27FC236}">
                  <a16:creationId xmlns:a16="http://schemas.microsoft.com/office/drawing/2014/main" id="{2191F3B2-C915-4957-8496-780F05BEE462}"/>
                </a:ext>
              </a:extLst>
            </p:cNvPr>
            <p:cNvSpPr/>
            <p:nvPr/>
          </p:nvSpPr>
          <p:spPr>
            <a:xfrm>
              <a:off x="3180237" y="3359639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69" name="그룹 468">
            <a:extLst>
              <a:ext uri="{FF2B5EF4-FFF2-40B4-BE49-F238E27FC236}">
                <a16:creationId xmlns:a16="http://schemas.microsoft.com/office/drawing/2014/main" id="{5643A9E0-23B2-4619-91A0-1B121B257CC1}"/>
              </a:ext>
            </a:extLst>
          </p:cNvPr>
          <p:cNvGrpSpPr/>
          <p:nvPr/>
        </p:nvGrpSpPr>
        <p:grpSpPr>
          <a:xfrm>
            <a:off x="620422" y="4581718"/>
            <a:ext cx="209563" cy="169200"/>
            <a:chOff x="4167652" y="4759360"/>
            <a:chExt cx="239248" cy="193168"/>
          </a:xfrm>
        </p:grpSpPr>
        <p:pic>
          <p:nvPicPr>
            <p:cNvPr id="470" name="그래픽 469" descr="수신기">
              <a:extLst>
                <a:ext uri="{FF2B5EF4-FFF2-40B4-BE49-F238E27FC236}">
                  <a16:creationId xmlns:a16="http://schemas.microsoft.com/office/drawing/2014/main" id="{09A45618-52FD-402F-9E65-3745FBFAFCD5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4167652" y="4759360"/>
              <a:ext cx="193169" cy="193168"/>
            </a:xfrm>
            <a:prstGeom prst="rect">
              <a:avLst/>
            </a:prstGeom>
          </p:spPr>
        </p:pic>
        <p:grpSp>
          <p:nvGrpSpPr>
            <p:cNvPr id="471" name="그룹 470">
              <a:extLst>
                <a:ext uri="{FF2B5EF4-FFF2-40B4-BE49-F238E27FC236}">
                  <a16:creationId xmlns:a16="http://schemas.microsoft.com/office/drawing/2014/main" id="{45FBB6C7-805B-45E2-BB81-6B906B572B5C}"/>
                </a:ext>
              </a:extLst>
            </p:cNvPr>
            <p:cNvGrpSpPr/>
            <p:nvPr/>
          </p:nvGrpSpPr>
          <p:grpSpPr>
            <a:xfrm>
              <a:off x="4267200" y="4772237"/>
              <a:ext cx="139700" cy="88476"/>
              <a:chOff x="4286250" y="4743450"/>
              <a:chExt cx="190500" cy="120650"/>
            </a:xfrm>
          </p:grpSpPr>
          <p:cxnSp>
            <p:nvCxnSpPr>
              <p:cNvPr id="479" name="직선 화살표 연결선 478">
                <a:extLst>
                  <a:ext uri="{FF2B5EF4-FFF2-40B4-BE49-F238E27FC236}">
                    <a16:creationId xmlns:a16="http://schemas.microsoft.com/office/drawing/2014/main" id="{B394E9FC-4249-4508-BDFC-261E6098EF9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286250" y="4743450"/>
                <a:ext cx="120650" cy="120650"/>
              </a:xfrm>
              <a:prstGeom prst="straightConnector1">
                <a:avLst/>
              </a:prstGeom>
              <a:ln>
                <a:solidFill>
                  <a:schemeClr val="accent4">
                    <a:lumMod val="60000"/>
                    <a:lumOff val="4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0" name="직선 화살표 연결선 479">
                <a:extLst>
                  <a:ext uri="{FF2B5EF4-FFF2-40B4-BE49-F238E27FC236}">
                    <a16:creationId xmlns:a16="http://schemas.microsoft.com/office/drawing/2014/main" id="{56E31145-81D7-46E3-A319-4A02BE800B87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386750" y="4761450"/>
                <a:ext cx="108000" cy="72000"/>
              </a:xfrm>
              <a:prstGeom prst="straightConnector1">
                <a:avLst/>
              </a:prstGeom>
              <a:ln>
                <a:solidFill>
                  <a:schemeClr val="accent4">
                    <a:lumMod val="60000"/>
                    <a:lumOff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481" name="그래픽 480" descr="수신기">
            <a:extLst>
              <a:ext uri="{FF2B5EF4-FFF2-40B4-BE49-F238E27FC236}">
                <a16:creationId xmlns:a16="http://schemas.microsoft.com/office/drawing/2014/main" id="{BDB64715-B3B8-4BBB-8BBF-8336A0313D84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620415" y="5267518"/>
            <a:ext cx="169201" cy="169200"/>
          </a:xfrm>
          <a:prstGeom prst="rect">
            <a:avLst/>
          </a:prstGeom>
        </p:spPr>
      </p:pic>
      <p:grpSp>
        <p:nvGrpSpPr>
          <p:cNvPr id="482" name="그룹 481">
            <a:extLst>
              <a:ext uri="{FF2B5EF4-FFF2-40B4-BE49-F238E27FC236}">
                <a16:creationId xmlns:a16="http://schemas.microsoft.com/office/drawing/2014/main" id="{60F8AE57-FE9A-46DE-9A48-E7EE0C0AEA02}"/>
              </a:ext>
            </a:extLst>
          </p:cNvPr>
          <p:cNvGrpSpPr/>
          <p:nvPr/>
        </p:nvGrpSpPr>
        <p:grpSpPr>
          <a:xfrm flipH="1">
            <a:off x="707618" y="5278797"/>
            <a:ext cx="122366" cy="77498"/>
            <a:chOff x="4021948" y="5212195"/>
            <a:chExt cx="122366" cy="77498"/>
          </a:xfrm>
        </p:grpSpPr>
        <p:cxnSp>
          <p:nvCxnSpPr>
            <p:cNvPr id="483" name="직선 화살표 연결선 482">
              <a:extLst>
                <a:ext uri="{FF2B5EF4-FFF2-40B4-BE49-F238E27FC236}">
                  <a16:creationId xmlns:a16="http://schemas.microsoft.com/office/drawing/2014/main" id="{A8483247-E2E2-45DC-80F7-6D8E85F746CA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4021949" y="5212194"/>
              <a:ext cx="77498" cy="77499"/>
            </a:xfrm>
            <a:prstGeom prst="straightConnector1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4" name="직선 화살표 연결선 483">
              <a:extLst>
                <a:ext uri="{FF2B5EF4-FFF2-40B4-BE49-F238E27FC236}">
                  <a16:creationId xmlns:a16="http://schemas.microsoft.com/office/drawing/2014/main" id="{065576F6-713F-40C9-B4A8-12B416F9CD75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4086504" y="5223757"/>
              <a:ext cx="69372" cy="46249"/>
            </a:xfrm>
            <a:prstGeom prst="straightConnector1">
              <a:avLst/>
            </a:prstGeom>
            <a:ln>
              <a:solidFill>
                <a:schemeClr val="accent2">
                  <a:lumMod val="60000"/>
                  <a:lumOff val="40000"/>
                </a:schemeClr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5" name="Smartphone">
            <a:extLst>
              <a:ext uri="{FF2B5EF4-FFF2-40B4-BE49-F238E27FC236}">
                <a16:creationId xmlns:a16="http://schemas.microsoft.com/office/drawing/2014/main" id="{0AE851BB-5D75-4D4C-A2A8-ED6B4E53E33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79063" y="3821454"/>
            <a:ext cx="86645" cy="133200"/>
          </a:xfrm>
          <a:custGeom>
            <a:avLst/>
            <a:gdLst>
              <a:gd name="T0" fmla="*/ 163 w 923"/>
              <a:gd name="T1" fmla="*/ 0 h 1411"/>
              <a:gd name="T2" fmla="*/ 0 w 923"/>
              <a:gd name="T3" fmla="*/ 163 h 1411"/>
              <a:gd name="T4" fmla="*/ 0 w 923"/>
              <a:gd name="T5" fmla="*/ 1248 h 1411"/>
              <a:gd name="T6" fmla="*/ 163 w 923"/>
              <a:gd name="T7" fmla="*/ 1411 h 1411"/>
              <a:gd name="T8" fmla="*/ 760 w 923"/>
              <a:gd name="T9" fmla="*/ 1411 h 1411"/>
              <a:gd name="T10" fmla="*/ 923 w 923"/>
              <a:gd name="T11" fmla="*/ 1248 h 1411"/>
              <a:gd name="T12" fmla="*/ 923 w 923"/>
              <a:gd name="T13" fmla="*/ 163 h 1411"/>
              <a:gd name="T14" fmla="*/ 760 w 923"/>
              <a:gd name="T15" fmla="*/ 0 h 1411"/>
              <a:gd name="T16" fmla="*/ 163 w 923"/>
              <a:gd name="T17" fmla="*/ 0 h 1411"/>
              <a:gd name="T18" fmla="*/ 407 w 923"/>
              <a:gd name="T19" fmla="*/ 54 h 1411"/>
              <a:gd name="T20" fmla="*/ 515 w 923"/>
              <a:gd name="T21" fmla="*/ 54 h 1411"/>
              <a:gd name="T22" fmla="*/ 543 w 923"/>
              <a:gd name="T23" fmla="*/ 82 h 1411"/>
              <a:gd name="T24" fmla="*/ 515 w 923"/>
              <a:gd name="T25" fmla="*/ 109 h 1411"/>
              <a:gd name="T26" fmla="*/ 407 w 923"/>
              <a:gd name="T27" fmla="*/ 109 h 1411"/>
              <a:gd name="T28" fmla="*/ 380 w 923"/>
              <a:gd name="T29" fmla="*/ 82 h 1411"/>
              <a:gd name="T30" fmla="*/ 407 w 923"/>
              <a:gd name="T31" fmla="*/ 54 h 1411"/>
              <a:gd name="T32" fmla="*/ 136 w 923"/>
              <a:gd name="T33" fmla="*/ 163 h 1411"/>
              <a:gd name="T34" fmla="*/ 787 w 923"/>
              <a:gd name="T35" fmla="*/ 163 h 1411"/>
              <a:gd name="T36" fmla="*/ 814 w 923"/>
              <a:gd name="T37" fmla="*/ 190 h 1411"/>
              <a:gd name="T38" fmla="*/ 814 w 923"/>
              <a:gd name="T39" fmla="*/ 1113 h 1411"/>
              <a:gd name="T40" fmla="*/ 787 w 923"/>
              <a:gd name="T41" fmla="*/ 1140 h 1411"/>
              <a:gd name="T42" fmla="*/ 136 w 923"/>
              <a:gd name="T43" fmla="*/ 1140 h 1411"/>
              <a:gd name="T44" fmla="*/ 108 w 923"/>
              <a:gd name="T45" fmla="*/ 1113 h 1411"/>
              <a:gd name="T46" fmla="*/ 108 w 923"/>
              <a:gd name="T47" fmla="*/ 190 h 1411"/>
              <a:gd name="T48" fmla="*/ 136 w 923"/>
              <a:gd name="T49" fmla="*/ 163 h 1411"/>
              <a:gd name="T50" fmla="*/ 461 w 923"/>
              <a:gd name="T51" fmla="*/ 1206 h 1411"/>
              <a:gd name="T52" fmla="*/ 531 w 923"/>
              <a:gd name="T53" fmla="*/ 1276 h 1411"/>
              <a:gd name="T54" fmla="*/ 461 w 923"/>
              <a:gd name="T55" fmla="*/ 1345 h 1411"/>
              <a:gd name="T56" fmla="*/ 392 w 923"/>
              <a:gd name="T57" fmla="*/ 1276 h 1411"/>
              <a:gd name="T58" fmla="*/ 461 w 923"/>
              <a:gd name="T59" fmla="*/ 1206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23" h="1411">
                <a:moveTo>
                  <a:pt x="163" y="0"/>
                </a:moveTo>
                <a:cubicBezTo>
                  <a:pt x="73" y="0"/>
                  <a:pt x="0" y="73"/>
                  <a:pt x="0" y="163"/>
                </a:cubicBezTo>
                <a:lnTo>
                  <a:pt x="0" y="1248"/>
                </a:lnTo>
                <a:cubicBezTo>
                  <a:pt x="0" y="1338"/>
                  <a:pt x="73" y="1411"/>
                  <a:pt x="163" y="1411"/>
                </a:cubicBezTo>
                <a:lnTo>
                  <a:pt x="760" y="1411"/>
                </a:lnTo>
                <a:cubicBezTo>
                  <a:pt x="850" y="1411"/>
                  <a:pt x="923" y="1338"/>
                  <a:pt x="923" y="1248"/>
                </a:cubicBezTo>
                <a:lnTo>
                  <a:pt x="923" y="163"/>
                </a:lnTo>
                <a:cubicBezTo>
                  <a:pt x="923" y="73"/>
                  <a:pt x="850" y="0"/>
                  <a:pt x="760" y="0"/>
                </a:cubicBezTo>
                <a:lnTo>
                  <a:pt x="163" y="0"/>
                </a:lnTo>
                <a:close/>
                <a:moveTo>
                  <a:pt x="407" y="54"/>
                </a:moveTo>
                <a:lnTo>
                  <a:pt x="515" y="54"/>
                </a:lnTo>
                <a:cubicBezTo>
                  <a:pt x="530" y="54"/>
                  <a:pt x="543" y="67"/>
                  <a:pt x="543" y="82"/>
                </a:cubicBezTo>
                <a:cubicBezTo>
                  <a:pt x="543" y="97"/>
                  <a:pt x="530" y="109"/>
                  <a:pt x="515" y="109"/>
                </a:cubicBezTo>
                <a:lnTo>
                  <a:pt x="407" y="109"/>
                </a:lnTo>
                <a:cubicBezTo>
                  <a:pt x="392" y="109"/>
                  <a:pt x="380" y="97"/>
                  <a:pt x="380" y="82"/>
                </a:cubicBezTo>
                <a:cubicBezTo>
                  <a:pt x="380" y="67"/>
                  <a:pt x="392" y="54"/>
                  <a:pt x="407" y="54"/>
                </a:cubicBezTo>
                <a:close/>
                <a:moveTo>
                  <a:pt x="136" y="163"/>
                </a:moveTo>
                <a:lnTo>
                  <a:pt x="787" y="163"/>
                </a:lnTo>
                <a:cubicBezTo>
                  <a:pt x="802" y="163"/>
                  <a:pt x="814" y="175"/>
                  <a:pt x="814" y="190"/>
                </a:cubicBezTo>
                <a:lnTo>
                  <a:pt x="814" y="1113"/>
                </a:lnTo>
                <a:cubicBezTo>
                  <a:pt x="814" y="1128"/>
                  <a:pt x="802" y="1140"/>
                  <a:pt x="787" y="1140"/>
                </a:cubicBezTo>
                <a:lnTo>
                  <a:pt x="136" y="1140"/>
                </a:lnTo>
                <a:cubicBezTo>
                  <a:pt x="121" y="1140"/>
                  <a:pt x="108" y="1128"/>
                  <a:pt x="108" y="1113"/>
                </a:cubicBezTo>
                <a:lnTo>
                  <a:pt x="108" y="190"/>
                </a:lnTo>
                <a:cubicBezTo>
                  <a:pt x="108" y="175"/>
                  <a:pt x="121" y="163"/>
                  <a:pt x="136" y="163"/>
                </a:cubicBezTo>
                <a:close/>
                <a:moveTo>
                  <a:pt x="461" y="1206"/>
                </a:moveTo>
                <a:cubicBezTo>
                  <a:pt x="499" y="1206"/>
                  <a:pt x="531" y="1237"/>
                  <a:pt x="531" y="1276"/>
                </a:cubicBezTo>
                <a:cubicBezTo>
                  <a:pt x="531" y="1314"/>
                  <a:pt x="499" y="1345"/>
                  <a:pt x="461" y="1345"/>
                </a:cubicBezTo>
                <a:cubicBezTo>
                  <a:pt x="423" y="1345"/>
                  <a:pt x="392" y="1314"/>
                  <a:pt x="392" y="1276"/>
                </a:cubicBezTo>
                <a:cubicBezTo>
                  <a:pt x="392" y="1237"/>
                  <a:pt x="423" y="1206"/>
                  <a:pt x="461" y="1206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486" name="그래픽 485">
            <a:extLst>
              <a:ext uri="{FF2B5EF4-FFF2-40B4-BE49-F238E27FC236}">
                <a16:creationId xmlns:a16="http://schemas.microsoft.com/office/drawing/2014/main" id="{F8D6021E-2718-4DEE-BD3B-E64ACF0B28C3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869000" y="3128476"/>
            <a:ext cx="108000" cy="150608"/>
          </a:xfrm>
          <a:prstGeom prst="rect">
            <a:avLst/>
          </a:prstGeom>
        </p:spPr>
      </p:pic>
      <p:sp>
        <p:nvSpPr>
          <p:cNvPr id="487" name="Workstation">
            <a:extLst>
              <a:ext uri="{FF2B5EF4-FFF2-40B4-BE49-F238E27FC236}">
                <a16:creationId xmlns:a16="http://schemas.microsoft.com/office/drawing/2014/main" id="{54426288-E9E5-4E2E-BA62-4C03393D098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51625" y="4513259"/>
            <a:ext cx="143293" cy="132162"/>
          </a:xfrm>
          <a:custGeom>
            <a:avLst/>
            <a:gdLst>
              <a:gd name="T0" fmla="*/ 55 w 1411"/>
              <a:gd name="T1" fmla="*/ 0 h 1303"/>
              <a:gd name="T2" fmla="*/ 0 w 1411"/>
              <a:gd name="T3" fmla="*/ 55 h 1303"/>
              <a:gd name="T4" fmla="*/ 0 w 1411"/>
              <a:gd name="T5" fmla="*/ 1249 h 1303"/>
              <a:gd name="T6" fmla="*/ 55 w 1411"/>
              <a:gd name="T7" fmla="*/ 1303 h 1303"/>
              <a:gd name="T8" fmla="*/ 326 w 1411"/>
              <a:gd name="T9" fmla="*/ 1303 h 1303"/>
              <a:gd name="T10" fmla="*/ 380 w 1411"/>
              <a:gd name="T11" fmla="*/ 1249 h 1303"/>
              <a:gd name="T12" fmla="*/ 380 w 1411"/>
              <a:gd name="T13" fmla="*/ 55 h 1303"/>
              <a:gd name="T14" fmla="*/ 326 w 1411"/>
              <a:gd name="T15" fmla="*/ 0 h 1303"/>
              <a:gd name="T16" fmla="*/ 55 w 1411"/>
              <a:gd name="T17" fmla="*/ 0 h 1303"/>
              <a:gd name="T18" fmla="*/ 489 w 1411"/>
              <a:gd name="T19" fmla="*/ 0 h 1303"/>
              <a:gd name="T20" fmla="*/ 489 w 1411"/>
              <a:gd name="T21" fmla="*/ 109 h 1303"/>
              <a:gd name="T22" fmla="*/ 1249 w 1411"/>
              <a:gd name="T23" fmla="*/ 109 h 1303"/>
              <a:gd name="T24" fmla="*/ 1303 w 1411"/>
              <a:gd name="T25" fmla="*/ 163 h 1303"/>
              <a:gd name="T26" fmla="*/ 1303 w 1411"/>
              <a:gd name="T27" fmla="*/ 760 h 1303"/>
              <a:gd name="T28" fmla="*/ 1249 w 1411"/>
              <a:gd name="T29" fmla="*/ 814 h 1303"/>
              <a:gd name="T30" fmla="*/ 489 w 1411"/>
              <a:gd name="T31" fmla="*/ 814 h 1303"/>
              <a:gd name="T32" fmla="*/ 489 w 1411"/>
              <a:gd name="T33" fmla="*/ 1032 h 1303"/>
              <a:gd name="T34" fmla="*/ 597 w 1411"/>
              <a:gd name="T35" fmla="*/ 1032 h 1303"/>
              <a:gd name="T36" fmla="*/ 597 w 1411"/>
              <a:gd name="T37" fmla="*/ 1086 h 1303"/>
              <a:gd name="T38" fmla="*/ 652 w 1411"/>
              <a:gd name="T39" fmla="*/ 1140 h 1303"/>
              <a:gd name="T40" fmla="*/ 869 w 1411"/>
              <a:gd name="T41" fmla="*/ 1140 h 1303"/>
              <a:gd name="T42" fmla="*/ 923 w 1411"/>
              <a:gd name="T43" fmla="*/ 1086 h 1303"/>
              <a:gd name="T44" fmla="*/ 923 w 1411"/>
              <a:gd name="T45" fmla="*/ 1032 h 1303"/>
              <a:gd name="T46" fmla="*/ 1249 w 1411"/>
              <a:gd name="T47" fmla="*/ 1032 h 1303"/>
              <a:gd name="T48" fmla="*/ 1411 w 1411"/>
              <a:gd name="T49" fmla="*/ 869 h 1303"/>
              <a:gd name="T50" fmla="*/ 1411 w 1411"/>
              <a:gd name="T51" fmla="*/ 163 h 1303"/>
              <a:gd name="T52" fmla="*/ 1249 w 1411"/>
              <a:gd name="T53" fmla="*/ 0 h 1303"/>
              <a:gd name="T54" fmla="*/ 489 w 1411"/>
              <a:gd name="T55" fmla="*/ 0 h 1303"/>
              <a:gd name="T56" fmla="*/ 190 w 1411"/>
              <a:gd name="T57" fmla="*/ 914 h 1303"/>
              <a:gd name="T58" fmla="*/ 280 w 1411"/>
              <a:gd name="T59" fmla="*/ 1004 h 1303"/>
              <a:gd name="T60" fmla="*/ 190 w 1411"/>
              <a:gd name="T61" fmla="*/ 1094 h 1303"/>
              <a:gd name="T62" fmla="*/ 100 w 1411"/>
              <a:gd name="T63" fmla="*/ 1004 h 1303"/>
              <a:gd name="T64" fmla="*/ 190 w 1411"/>
              <a:gd name="T65" fmla="*/ 914 h 1303"/>
              <a:gd name="T66" fmla="*/ 543 w 1411"/>
              <a:gd name="T67" fmla="*/ 1194 h 1303"/>
              <a:gd name="T68" fmla="*/ 489 w 1411"/>
              <a:gd name="T69" fmla="*/ 1249 h 1303"/>
              <a:gd name="T70" fmla="*/ 489 w 1411"/>
              <a:gd name="T71" fmla="*/ 1303 h 1303"/>
              <a:gd name="T72" fmla="*/ 1031 w 1411"/>
              <a:gd name="T73" fmla="*/ 1303 h 1303"/>
              <a:gd name="T74" fmla="*/ 1031 w 1411"/>
              <a:gd name="T75" fmla="*/ 1249 h 1303"/>
              <a:gd name="T76" fmla="*/ 977 w 1411"/>
              <a:gd name="T77" fmla="*/ 1194 h 1303"/>
              <a:gd name="T78" fmla="*/ 543 w 1411"/>
              <a:gd name="T79" fmla="*/ 1194 h 1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11" h="1303">
                <a:moveTo>
                  <a:pt x="55" y="0"/>
                </a:moveTo>
                <a:cubicBezTo>
                  <a:pt x="25" y="0"/>
                  <a:pt x="0" y="25"/>
                  <a:pt x="0" y="55"/>
                </a:cubicBezTo>
                <a:lnTo>
                  <a:pt x="0" y="1249"/>
                </a:lnTo>
                <a:cubicBezTo>
                  <a:pt x="0" y="1279"/>
                  <a:pt x="25" y="1303"/>
                  <a:pt x="55" y="1303"/>
                </a:cubicBezTo>
                <a:lnTo>
                  <a:pt x="326" y="1303"/>
                </a:lnTo>
                <a:cubicBezTo>
                  <a:pt x="356" y="1303"/>
                  <a:pt x="380" y="1279"/>
                  <a:pt x="380" y="1249"/>
                </a:cubicBezTo>
                <a:lnTo>
                  <a:pt x="380" y="55"/>
                </a:lnTo>
                <a:cubicBezTo>
                  <a:pt x="380" y="25"/>
                  <a:pt x="356" y="0"/>
                  <a:pt x="326" y="0"/>
                </a:cubicBezTo>
                <a:lnTo>
                  <a:pt x="55" y="0"/>
                </a:lnTo>
                <a:close/>
                <a:moveTo>
                  <a:pt x="489" y="0"/>
                </a:moveTo>
                <a:lnTo>
                  <a:pt x="489" y="109"/>
                </a:lnTo>
                <a:lnTo>
                  <a:pt x="1249" y="109"/>
                </a:lnTo>
                <a:cubicBezTo>
                  <a:pt x="1278" y="109"/>
                  <a:pt x="1303" y="133"/>
                  <a:pt x="1303" y="163"/>
                </a:cubicBezTo>
                <a:lnTo>
                  <a:pt x="1303" y="760"/>
                </a:lnTo>
                <a:cubicBezTo>
                  <a:pt x="1303" y="790"/>
                  <a:pt x="1278" y="814"/>
                  <a:pt x="1249" y="814"/>
                </a:cubicBezTo>
                <a:lnTo>
                  <a:pt x="489" y="814"/>
                </a:lnTo>
                <a:lnTo>
                  <a:pt x="489" y="1032"/>
                </a:lnTo>
                <a:lnTo>
                  <a:pt x="597" y="1032"/>
                </a:lnTo>
                <a:lnTo>
                  <a:pt x="597" y="1086"/>
                </a:lnTo>
                <a:cubicBezTo>
                  <a:pt x="597" y="1116"/>
                  <a:pt x="622" y="1140"/>
                  <a:pt x="652" y="1140"/>
                </a:cubicBezTo>
                <a:lnTo>
                  <a:pt x="869" y="1140"/>
                </a:lnTo>
                <a:cubicBezTo>
                  <a:pt x="899" y="1140"/>
                  <a:pt x="923" y="1116"/>
                  <a:pt x="923" y="1086"/>
                </a:cubicBezTo>
                <a:lnTo>
                  <a:pt x="923" y="1032"/>
                </a:lnTo>
                <a:lnTo>
                  <a:pt x="1249" y="1032"/>
                </a:lnTo>
                <a:cubicBezTo>
                  <a:pt x="1338" y="1032"/>
                  <a:pt x="1411" y="959"/>
                  <a:pt x="1411" y="869"/>
                </a:cubicBezTo>
                <a:lnTo>
                  <a:pt x="1411" y="163"/>
                </a:lnTo>
                <a:cubicBezTo>
                  <a:pt x="1411" y="73"/>
                  <a:pt x="1338" y="0"/>
                  <a:pt x="1249" y="0"/>
                </a:cubicBezTo>
                <a:lnTo>
                  <a:pt x="489" y="0"/>
                </a:lnTo>
                <a:close/>
                <a:moveTo>
                  <a:pt x="190" y="914"/>
                </a:moveTo>
                <a:cubicBezTo>
                  <a:pt x="240" y="914"/>
                  <a:pt x="280" y="955"/>
                  <a:pt x="280" y="1004"/>
                </a:cubicBezTo>
                <a:cubicBezTo>
                  <a:pt x="280" y="1054"/>
                  <a:pt x="240" y="1094"/>
                  <a:pt x="190" y="1094"/>
                </a:cubicBezTo>
                <a:cubicBezTo>
                  <a:pt x="141" y="1094"/>
                  <a:pt x="100" y="1054"/>
                  <a:pt x="100" y="1004"/>
                </a:cubicBezTo>
                <a:cubicBezTo>
                  <a:pt x="100" y="955"/>
                  <a:pt x="141" y="914"/>
                  <a:pt x="190" y="914"/>
                </a:cubicBezTo>
                <a:close/>
                <a:moveTo>
                  <a:pt x="543" y="1194"/>
                </a:moveTo>
                <a:cubicBezTo>
                  <a:pt x="513" y="1194"/>
                  <a:pt x="489" y="1218"/>
                  <a:pt x="489" y="1249"/>
                </a:cubicBezTo>
                <a:lnTo>
                  <a:pt x="489" y="1303"/>
                </a:lnTo>
                <a:lnTo>
                  <a:pt x="1031" y="1303"/>
                </a:lnTo>
                <a:lnTo>
                  <a:pt x="1031" y="1249"/>
                </a:lnTo>
                <a:cubicBezTo>
                  <a:pt x="1031" y="1219"/>
                  <a:pt x="1007" y="1194"/>
                  <a:pt x="977" y="1194"/>
                </a:cubicBezTo>
                <a:lnTo>
                  <a:pt x="543" y="119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88" name="Camera">
            <a:extLst>
              <a:ext uri="{FF2B5EF4-FFF2-40B4-BE49-F238E27FC236}">
                <a16:creationId xmlns:a16="http://schemas.microsoft.com/office/drawing/2014/main" id="{460CEF0D-F56F-4FA2-AFA7-3B919EA536E6}"/>
              </a:ext>
            </a:extLst>
          </p:cNvPr>
          <p:cNvSpPr>
            <a:spLocks noChangeAspect="1"/>
          </p:cNvSpPr>
          <p:nvPr/>
        </p:nvSpPr>
        <p:spPr bwMode="auto">
          <a:xfrm>
            <a:off x="2846281" y="5191577"/>
            <a:ext cx="152440" cy="133200"/>
          </a:xfrm>
          <a:custGeom>
            <a:avLst/>
            <a:gdLst>
              <a:gd name="T0" fmla="*/ 271 w 1411"/>
              <a:gd name="T1" fmla="*/ 0 h 1238"/>
              <a:gd name="T2" fmla="*/ 10 w 1411"/>
              <a:gd name="T3" fmla="*/ 261 h 1238"/>
              <a:gd name="T4" fmla="*/ 132 w 1411"/>
              <a:gd name="T5" fmla="*/ 481 h 1238"/>
              <a:gd name="T6" fmla="*/ 0 w 1411"/>
              <a:gd name="T7" fmla="*/ 636 h 1238"/>
              <a:gd name="T8" fmla="*/ 0 w 1411"/>
              <a:gd name="T9" fmla="*/ 1080 h 1238"/>
              <a:gd name="T10" fmla="*/ 158 w 1411"/>
              <a:gd name="T11" fmla="*/ 1238 h 1238"/>
              <a:gd name="T12" fmla="*/ 982 w 1411"/>
              <a:gd name="T13" fmla="*/ 1238 h 1238"/>
              <a:gd name="T14" fmla="*/ 1140 w 1411"/>
              <a:gd name="T15" fmla="*/ 1080 h 1238"/>
              <a:gd name="T16" fmla="*/ 1140 w 1411"/>
              <a:gd name="T17" fmla="*/ 1021 h 1238"/>
              <a:gd name="T18" fmla="*/ 1194 w 1411"/>
              <a:gd name="T19" fmla="*/ 1021 h 1238"/>
              <a:gd name="T20" fmla="*/ 1357 w 1411"/>
              <a:gd name="T21" fmla="*/ 1129 h 1238"/>
              <a:gd name="T22" fmla="*/ 1411 w 1411"/>
              <a:gd name="T23" fmla="*/ 1129 h 1238"/>
              <a:gd name="T24" fmla="*/ 1411 w 1411"/>
              <a:gd name="T25" fmla="*/ 587 h 1238"/>
              <a:gd name="T26" fmla="*/ 1357 w 1411"/>
              <a:gd name="T27" fmla="*/ 587 h 1238"/>
              <a:gd name="T28" fmla="*/ 1194 w 1411"/>
              <a:gd name="T29" fmla="*/ 695 h 1238"/>
              <a:gd name="T30" fmla="*/ 1140 w 1411"/>
              <a:gd name="T31" fmla="*/ 695 h 1238"/>
              <a:gd name="T32" fmla="*/ 1140 w 1411"/>
              <a:gd name="T33" fmla="*/ 636 h 1238"/>
              <a:gd name="T34" fmla="*/ 1007 w 1411"/>
              <a:gd name="T35" fmla="*/ 481 h 1238"/>
              <a:gd name="T36" fmla="*/ 1130 w 1411"/>
              <a:gd name="T37" fmla="*/ 261 h 1238"/>
              <a:gd name="T38" fmla="*/ 868 w 1411"/>
              <a:gd name="T39" fmla="*/ 0 h 1238"/>
              <a:gd name="T40" fmla="*/ 607 w 1411"/>
              <a:gd name="T41" fmla="*/ 261 h 1238"/>
              <a:gd name="T42" fmla="*/ 724 w 1411"/>
              <a:gd name="T43" fmla="*/ 478 h 1238"/>
              <a:gd name="T44" fmla="*/ 416 w 1411"/>
              <a:gd name="T45" fmla="*/ 478 h 1238"/>
              <a:gd name="T46" fmla="*/ 533 w 1411"/>
              <a:gd name="T47" fmla="*/ 261 h 1238"/>
              <a:gd name="T48" fmla="*/ 271 w 1411"/>
              <a:gd name="T49" fmla="*/ 0 h 1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1" h="1238">
                <a:moveTo>
                  <a:pt x="271" y="0"/>
                </a:moveTo>
                <a:cubicBezTo>
                  <a:pt x="130" y="0"/>
                  <a:pt x="10" y="114"/>
                  <a:pt x="10" y="261"/>
                </a:cubicBezTo>
                <a:cubicBezTo>
                  <a:pt x="10" y="355"/>
                  <a:pt x="60" y="436"/>
                  <a:pt x="132" y="481"/>
                </a:cubicBezTo>
                <a:cubicBezTo>
                  <a:pt x="57" y="494"/>
                  <a:pt x="0" y="558"/>
                  <a:pt x="0" y="636"/>
                </a:cubicBezTo>
                <a:lnTo>
                  <a:pt x="0" y="1080"/>
                </a:lnTo>
                <a:cubicBezTo>
                  <a:pt x="0" y="1167"/>
                  <a:pt x="71" y="1238"/>
                  <a:pt x="158" y="1238"/>
                </a:cubicBezTo>
                <a:lnTo>
                  <a:pt x="982" y="1238"/>
                </a:lnTo>
                <a:cubicBezTo>
                  <a:pt x="1069" y="1238"/>
                  <a:pt x="1140" y="1167"/>
                  <a:pt x="1140" y="1080"/>
                </a:cubicBezTo>
                <a:lnTo>
                  <a:pt x="1140" y="1021"/>
                </a:lnTo>
                <a:lnTo>
                  <a:pt x="1194" y="1021"/>
                </a:lnTo>
                <a:cubicBezTo>
                  <a:pt x="1248" y="1021"/>
                  <a:pt x="1303" y="1129"/>
                  <a:pt x="1357" y="1129"/>
                </a:cubicBezTo>
                <a:lnTo>
                  <a:pt x="1411" y="1129"/>
                </a:lnTo>
                <a:lnTo>
                  <a:pt x="1411" y="587"/>
                </a:lnTo>
                <a:lnTo>
                  <a:pt x="1357" y="587"/>
                </a:lnTo>
                <a:cubicBezTo>
                  <a:pt x="1303" y="587"/>
                  <a:pt x="1248" y="695"/>
                  <a:pt x="1194" y="695"/>
                </a:cubicBezTo>
                <a:lnTo>
                  <a:pt x="1140" y="695"/>
                </a:lnTo>
                <a:lnTo>
                  <a:pt x="1140" y="636"/>
                </a:lnTo>
                <a:cubicBezTo>
                  <a:pt x="1140" y="558"/>
                  <a:pt x="1082" y="494"/>
                  <a:pt x="1007" y="481"/>
                </a:cubicBezTo>
                <a:cubicBezTo>
                  <a:pt x="1080" y="436"/>
                  <a:pt x="1130" y="355"/>
                  <a:pt x="1130" y="261"/>
                </a:cubicBezTo>
                <a:cubicBezTo>
                  <a:pt x="1130" y="114"/>
                  <a:pt x="1010" y="0"/>
                  <a:pt x="868" y="0"/>
                </a:cubicBezTo>
                <a:cubicBezTo>
                  <a:pt x="727" y="0"/>
                  <a:pt x="607" y="114"/>
                  <a:pt x="607" y="261"/>
                </a:cubicBezTo>
                <a:cubicBezTo>
                  <a:pt x="607" y="353"/>
                  <a:pt x="655" y="432"/>
                  <a:pt x="724" y="478"/>
                </a:cubicBezTo>
                <a:lnTo>
                  <a:pt x="416" y="478"/>
                </a:lnTo>
                <a:cubicBezTo>
                  <a:pt x="485" y="432"/>
                  <a:pt x="533" y="353"/>
                  <a:pt x="533" y="261"/>
                </a:cubicBezTo>
                <a:cubicBezTo>
                  <a:pt x="533" y="114"/>
                  <a:pt x="413" y="0"/>
                  <a:pt x="271" y="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80" name="타원 179">
            <a:extLst>
              <a:ext uri="{FF2B5EF4-FFF2-40B4-BE49-F238E27FC236}">
                <a16:creationId xmlns:a16="http://schemas.microsoft.com/office/drawing/2014/main" id="{606A4986-5146-4C26-B83B-8F5F351256D4}"/>
              </a:ext>
            </a:extLst>
          </p:cNvPr>
          <p:cNvSpPr>
            <a:spLocks noChangeAspect="1"/>
          </p:cNvSpPr>
          <p:nvPr/>
        </p:nvSpPr>
        <p:spPr>
          <a:xfrm>
            <a:off x="535048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28AF22EA-412F-48AE-82D1-CFB7E9CF9A05}"/>
              </a:ext>
            </a:extLst>
          </p:cNvPr>
          <p:cNvSpPr>
            <a:spLocks noChangeAspect="1"/>
          </p:cNvSpPr>
          <p:nvPr/>
        </p:nvSpPr>
        <p:spPr>
          <a:xfrm>
            <a:off x="1551679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B190C05D-63F3-4E70-B6DF-43654BF1AA63}"/>
              </a:ext>
            </a:extLst>
          </p:cNvPr>
          <p:cNvSpPr>
            <a:spLocks noChangeAspect="1"/>
          </p:cNvSpPr>
          <p:nvPr/>
        </p:nvSpPr>
        <p:spPr>
          <a:xfrm>
            <a:off x="2636465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8368D8B8-1B5E-4BBA-B989-E573140B8DB0}"/>
              </a:ext>
            </a:extLst>
          </p:cNvPr>
          <p:cNvSpPr>
            <a:spLocks noChangeAspect="1"/>
          </p:cNvSpPr>
          <p:nvPr/>
        </p:nvSpPr>
        <p:spPr>
          <a:xfrm>
            <a:off x="505202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86BB2796-92F7-441E-9885-4378FAF367EA}"/>
              </a:ext>
            </a:extLst>
          </p:cNvPr>
          <p:cNvSpPr>
            <a:spLocks noChangeAspect="1"/>
          </p:cNvSpPr>
          <p:nvPr/>
        </p:nvSpPr>
        <p:spPr>
          <a:xfrm>
            <a:off x="914200" y="2410236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6" name="타원 185">
            <a:extLst>
              <a:ext uri="{FF2B5EF4-FFF2-40B4-BE49-F238E27FC236}">
                <a16:creationId xmlns:a16="http://schemas.microsoft.com/office/drawing/2014/main" id="{C2C21BEA-62A9-43C1-832F-8636C6495CCA}"/>
              </a:ext>
            </a:extLst>
          </p:cNvPr>
          <p:cNvSpPr>
            <a:spLocks noChangeAspect="1"/>
          </p:cNvSpPr>
          <p:nvPr/>
        </p:nvSpPr>
        <p:spPr>
          <a:xfrm>
            <a:off x="505202" y="2898307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6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7" name="타원 186">
            <a:extLst>
              <a:ext uri="{FF2B5EF4-FFF2-40B4-BE49-F238E27FC236}">
                <a16:creationId xmlns:a16="http://schemas.microsoft.com/office/drawing/2014/main" id="{34888C7B-3B45-424F-9CD2-CA557CC5DCB9}"/>
              </a:ext>
            </a:extLst>
          </p:cNvPr>
          <p:cNvSpPr>
            <a:spLocks noChangeAspect="1"/>
          </p:cNvSpPr>
          <p:nvPr/>
        </p:nvSpPr>
        <p:spPr>
          <a:xfrm>
            <a:off x="3430648" y="119514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7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8" name="타원 187">
            <a:extLst>
              <a:ext uri="{FF2B5EF4-FFF2-40B4-BE49-F238E27FC236}">
                <a16:creationId xmlns:a16="http://schemas.microsoft.com/office/drawing/2014/main" id="{0F71C8C3-B3F5-49AE-9546-AB945304533E}"/>
              </a:ext>
            </a:extLst>
          </p:cNvPr>
          <p:cNvSpPr>
            <a:spLocks noChangeAspect="1"/>
          </p:cNvSpPr>
          <p:nvPr/>
        </p:nvSpPr>
        <p:spPr>
          <a:xfrm>
            <a:off x="3279401" y="173258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8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8583051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15124272"/>
              </p:ext>
            </p:extLst>
          </p:nvPr>
        </p:nvGraphicFramePr>
        <p:xfrm>
          <a:off x="7572375" y="571500"/>
          <a:ext cx="2200900" cy="21547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조직도 탭 활성화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조직도 타이틀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부서 트리구조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부서명 구성원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모록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노출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sz="800" dirty="0">
                          <a:ea typeface="LG스마트체 Regular" panose="020B0600000101010101"/>
                        </a:rPr>
                        <a:t>Default :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소속부서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조직도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조직도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FE39F770-46BE-4681-A0A3-F51FB6D7FB35}"/>
              </a:ext>
            </a:extLst>
          </p:cNvPr>
          <p:cNvGrpSpPr>
            <a:grpSpLocks noChangeAspect="1"/>
          </p:cNvGrpSpPr>
          <p:nvPr/>
        </p:nvGrpSpPr>
        <p:grpSpPr>
          <a:xfrm flipH="1" flipV="1">
            <a:off x="3081386" y="2188389"/>
            <a:ext cx="43465" cy="154286"/>
            <a:chOff x="5926346" y="2651966"/>
            <a:chExt cx="264312" cy="928828"/>
          </a:xfrm>
          <a:solidFill>
            <a:schemeClr val="bg1">
              <a:lumMod val="50000"/>
            </a:schemeClr>
          </a:solidFill>
        </p:grpSpPr>
        <p:sp>
          <p:nvSpPr>
            <p:cNvPr id="401" name="Oval">
              <a:extLst>
                <a:ext uri="{FF2B5EF4-FFF2-40B4-BE49-F238E27FC236}">
                  <a16:creationId xmlns:a16="http://schemas.microsoft.com/office/drawing/2014/main" id="{812DFE3B-11F9-47AB-AD9C-EFBFFDE15E54}"/>
                </a:ext>
              </a:extLst>
            </p:cNvPr>
            <p:cNvSpPr/>
            <p:nvPr/>
          </p:nvSpPr>
          <p:spPr>
            <a:xfrm flipV="1">
              <a:off x="5926346" y="2651966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2" name="Oval">
              <a:extLst>
                <a:ext uri="{FF2B5EF4-FFF2-40B4-BE49-F238E27FC236}">
                  <a16:creationId xmlns:a16="http://schemas.microsoft.com/office/drawing/2014/main" id="{85E02FCB-800B-495D-98D5-90592A2B5C11}"/>
                </a:ext>
              </a:extLst>
            </p:cNvPr>
            <p:cNvSpPr/>
            <p:nvPr/>
          </p:nvSpPr>
          <p:spPr>
            <a:xfrm flipV="1">
              <a:off x="5926346" y="2984225"/>
              <a:ext cx="264312" cy="264310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03" name="Oval">
              <a:extLst>
                <a:ext uri="{FF2B5EF4-FFF2-40B4-BE49-F238E27FC236}">
                  <a16:creationId xmlns:a16="http://schemas.microsoft.com/office/drawing/2014/main" id="{4E9C468D-A567-4B1D-B5DA-9AB86F0158CB}"/>
                </a:ext>
              </a:extLst>
            </p:cNvPr>
            <p:cNvSpPr/>
            <p:nvPr/>
          </p:nvSpPr>
          <p:spPr>
            <a:xfrm flipV="1">
              <a:off x="5926346" y="3316482"/>
              <a:ext cx="264312" cy="264312"/>
            </a:xfrm>
            <a:prstGeom prst="ellipse">
              <a:avLst/>
            </a:pr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28AF22EA-412F-48AE-82D1-CFB7E9CF9A05}"/>
              </a:ext>
            </a:extLst>
          </p:cNvPr>
          <p:cNvSpPr>
            <a:spLocks noChangeAspect="1"/>
          </p:cNvSpPr>
          <p:nvPr/>
        </p:nvSpPr>
        <p:spPr>
          <a:xfrm>
            <a:off x="1551679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8368D8B8-1B5E-4BBA-B989-E573140B8DB0}"/>
              </a:ext>
            </a:extLst>
          </p:cNvPr>
          <p:cNvSpPr>
            <a:spLocks noChangeAspect="1"/>
          </p:cNvSpPr>
          <p:nvPr/>
        </p:nvSpPr>
        <p:spPr>
          <a:xfrm>
            <a:off x="505202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9" name="사각형: 둥근 모서리 188">
            <a:extLst>
              <a:ext uri="{FF2B5EF4-FFF2-40B4-BE49-F238E27FC236}">
                <a16:creationId xmlns:a16="http://schemas.microsoft.com/office/drawing/2014/main" id="{F7C31D8C-D5ED-4736-A48F-E2479D43AAA3}"/>
              </a:ext>
            </a:extLst>
          </p:cNvPr>
          <p:cNvSpPr/>
          <p:nvPr/>
        </p:nvSpPr>
        <p:spPr>
          <a:xfrm>
            <a:off x="614515" y="2510432"/>
            <a:ext cx="830537" cy="228600"/>
          </a:xfrm>
          <a:prstGeom prst="roundRect">
            <a:avLst/>
          </a:prstGeom>
          <a:solidFill>
            <a:srgbClr val="7F7F7F"/>
          </a:solidFill>
          <a:ln w="3175" cap="flat" cmpd="sng" algn="ctr">
            <a:solidFill>
              <a:sysClr val="window" lastClr="FFFFFF">
                <a:lumMod val="85000"/>
              </a:sys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LG Electronics</a:t>
            </a:r>
            <a:endParaRPr kumimoji="1" lang="ko-KR" altLang="en-US" sz="7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56" name="그룹 555">
            <a:extLst>
              <a:ext uri="{FF2B5EF4-FFF2-40B4-BE49-F238E27FC236}">
                <a16:creationId xmlns:a16="http://schemas.microsoft.com/office/drawing/2014/main" id="{CCD1CF3D-2DEC-4E2A-8C08-707734ECA872}"/>
              </a:ext>
            </a:extLst>
          </p:cNvPr>
          <p:cNvGrpSpPr/>
          <p:nvPr/>
        </p:nvGrpSpPr>
        <p:grpSpPr>
          <a:xfrm>
            <a:off x="555345" y="2510091"/>
            <a:ext cx="2531909" cy="551065"/>
            <a:chOff x="3870185" y="3251177"/>
            <a:chExt cx="2531909" cy="551065"/>
          </a:xfrm>
        </p:grpSpPr>
        <p:sp>
          <p:nvSpPr>
            <p:cNvPr id="557" name="사각형: 둥근 모서리 556">
              <a:extLst>
                <a:ext uri="{FF2B5EF4-FFF2-40B4-BE49-F238E27FC236}">
                  <a16:creationId xmlns:a16="http://schemas.microsoft.com/office/drawing/2014/main" id="{EA217915-3793-40A6-B558-4345707C8455}"/>
                </a:ext>
              </a:extLst>
            </p:cNvPr>
            <p:cNvSpPr/>
            <p:nvPr/>
          </p:nvSpPr>
          <p:spPr>
            <a:xfrm>
              <a:off x="3922649" y="3251177"/>
              <a:ext cx="830537" cy="228600"/>
            </a:xfrm>
            <a:prstGeom prst="round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Electronics</a:t>
              </a:r>
              <a:endParaRPr kumimoji="1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58" name="사각형: 둥근 모서리 557">
              <a:extLst>
                <a:ext uri="{FF2B5EF4-FFF2-40B4-BE49-F238E27FC236}">
                  <a16:creationId xmlns:a16="http://schemas.microsoft.com/office/drawing/2014/main" id="{D7EC8B85-2E4D-4B5B-8456-F272ECDFA373}"/>
                </a:ext>
              </a:extLst>
            </p:cNvPr>
            <p:cNvSpPr/>
            <p:nvPr/>
          </p:nvSpPr>
          <p:spPr>
            <a:xfrm>
              <a:off x="4934080" y="3271816"/>
              <a:ext cx="1468014" cy="221337"/>
            </a:xfrm>
            <a:prstGeom prst="roundRect">
              <a:avLst/>
            </a:prstGeom>
            <a:solidFill>
              <a:srgbClr val="7F7F7F"/>
            </a:solidFill>
            <a:ln w="3175" cap="flat" cmpd="sng" algn="ctr">
              <a:solidFill>
                <a:schemeClr val="bg1">
                  <a:lumMod val="85000"/>
                </a:schemeClr>
              </a:solidFill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en-US" altLang="ko-KR" sz="700" b="1" kern="12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Electronics 1depth </a:t>
              </a:r>
              <a:r>
                <a:rPr kumimoji="1" lang="ko-KR" altLang="en-US" sz="700" b="1" kern="12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 </a:t>
              </a:r>
              <a:r>
                <a:rPr kumimoji="1" lang="en-US" altLang="ko-KR" sz="700" b="1" kern="12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(1)</a:t>
              </a:r>
            </a:p>
          </p:txBody>
        </p:sp>
        <p:sp>
          <p:nvSpPr>
            <p:cNvPr id="559" name="Chevron Right">
              <a:extLst>
                <a:ext uri="{FF2B5EF4-FFF2-40B4-BE49-F238E27FC236}">
                  <a16:creationId xmlns:a16="http://schemas.microsoft.com/office/drawing/2014/main" id="{4903A712-40B1-422D-9D66-8E54DA2806A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02788" y="3310253"/>
              <a:ext cx="79375" cy="144462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60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DBB1E970-5F28-45F6-88F5-B2DA128D5E85}"/>
                </a:ext>
              </a:extLst>
            </p:cNvPr>
            <p:cNvSpPr txBox="1"/>
            <p:nvPr/>
          </p:nvSpPr>
          <p:spPr>
            <a:xfrm>
              <a:off x="4069656" y="3596031"/>
              <a:ext cx="1511889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lang="en-US" altLang="ko-KR" sz="8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LG Electronics 1depth </a:t>
              </a:r>
              <a:r>
                <a:rPr lang="ko-KR" altLang="en-US" sz="8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부서 </a:t>
              </a:r>
              <a:r>
                <a:rPr lang="en-US" altLang="ko-KR" sz="800" dirty="0">
                  <a:solidFill>
                    <a:srgbClr val="000000">
                      <a:lumMod val="85000"/>
                      <a:lumOff val="15000"/>
                    </a:srgb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(1)</a:t>
              </a:r>
            </a:p>
          </p:txBody>
        </p:sp>
        <p:sp>
          <p:nvSpPr>
            <p:cNvPr id="561" name="직사각형 560">
              <a:extLst>
                <a:ext uri="{FF2B5EF4-FFF2-40B4-BE49-F238E27FC236}">
                  <a16:creationId xmlns:a16="http://schemas.microsoft.com/office/drawing/2014/main" id="{029D5331-52DB-4E32-8A42-34D0789EBC55}"/>
                </a:ext>
              </a:extLst>
            </p:cNvPr>
            <p:cNvSpPr/>
            <p:nvPr/>
          </p:nvSpPr>
          <p:spPr>
            <a:xfrm>
              <a:off x="3870185" y="3586798"/>
              <a:ext cx="287258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▲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AD9B9679-BECD-4B08-8A6A-7DF3C36C9399}"/>
              </a:ext>
            </a:extLst>
          </p:cNvPr>
          <p:cNvGrpSpPr/>
          <p:nvPr/>
        </p:nvGrpSpPr>
        <p:grpSpPr>
          <a:xfrm>
            <a:off x="667773" y="3232471"/>
            <a:ext cx="2438769" cy="435826"/>
            <a:chOff x="667773" y="3232471"/>
            <a:chExt cx="2438769" cy="435826"/>
          </a:xfrm>
        </p:grpSpPr>
        <p:grpSp>
          <p:nvGrpSpPr>
            <p:cNvPr id="566" name="그룹 565">
              <a:extLst>
                <a:ext uri="{FF2B5EF4-FFF2-40B4-BE49-F238E27FC236}">
                  <a16:creationId xmlns:a16="http://schemas.microsoft.com/office/drawing/2014/main" id="{65DF8E98-2372-4D72-B73C-72689817888E}"/>
                </a:ext>
              </a:extLst>
            </p:cNvPr>
            <p:cNvGrpSpPr/>
            <p:nvPr/>
          </p:nvGrpSpPr>
          <p:grpSpPr>
            <a:xfrm>
              <a:off x="667773" y="3232471"/>
              <a:ext cx="1242948" cy="435826"/>
              <a:chOff x="220995" y="3175207"/>
              <a:chExt cx="1242948" cy="435826"/>
            </a:xfrm>
          </p:grpSpPr>
          <p:grpSp>
            <p:nvGrpSpPr>
              <p:cNvPr id="576" name="Profile Picture">
                <a:extLst>
                  <a:ext uri="{FF2B5EF4-FFF2-40B4-BE49-F238E27FC236}">
                    <a16:creationId xmlns:a16="http://schemas.microsoft.com/office/drawing/2014/main" id="{82CEA00E-D156-4397-8E62-2288EEFB2A6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580" name="Background">
                  <a:extLst>
                    <a:ext uri="{FF2B5EF4-FFF2-40B4-BE49-F238E27FC236}">
                      <a16:creationId xmlns:a16="http://schemas.microsoft.com/office/drawing/2014/main" id="{461A4EE9-5A39-4A7B-A146-29F39BD734F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81" name="Profile Icon">
                  <a:extLst>
                    <a:ext uri="{FF2B5EF4-FFF2-40B4-BE49-F238E27FC236}">
                      <a16:creationId xmlns:a16="http://schemas.microsoft.com/office/drawing/2014/main" id="{4D3BD511-FE70-4292-B369-96F8AB9468D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77" name="그룹 576">
                <a:extLst>
                  <a:ext uri="{FF2B5EF4-FFF2-40B4-BE49-F238E27FC236}">
                    <a16:creationId xmlns:a16="http://schemas.microsoft.com/office/drawing/2014/main" id="{DAB1E6CC-40FB-41D9-8DB3-87D36651E87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578" name="직사각형 577">
                  <a:extLst>
                    <a:ext uri="{FF2B5EF4-FFF2-40B4-BE49-F238E27FC236}">
                      <a16:creationId xmlns:a16="http://schemas.microsoft.com/office/drawing/2014/main" id="{23BFB498-15E9-4AD7-A795-32D9FC365C71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579" name="직사각형 578">
                  <a:extLst>
                    <a:ext uri="{FF2B5EF4-FFF2-40B4-BE49-F238E27FC236}">
                      <a16:creationId xmlns:a16="http://schemas.microsoft.com/office/drawing/2014/main" id="{619B71DC-0F5A-461B-9F0B-A65FAA374E5C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68" name="그룹 567">
              <a:extLst>
                <a:ext uri="{FF2B5EF4-FFF2-40B4-BE49-F238E27FC236}">
                  <a16:creationId xmlns:a16="http://schemas.microsoft.com/office/drawing/2014/main" id="{448647F4-5FD5-4980-B915-BC7E538C6B5E}"/>
                </a:ext>
              </a:extLst>
            </p:cNvPr>
            <p:cNvGrpSpPr/>
            <p:nvPr/>
          </p:nvGrpSpPr>
          <p:grpSpPr>
            <a:xfrm>
              <a:off x="2402174" y="3292996"/>
              <a:ext cx="314776" cy="314776"/>
              <a:chOff x="6186740" y="2589005"/>
              <a:chExt cx="924232" cy="924232"/>
            </a:xfrm>
          </p:grpSpPr>
          <p:sp>
            <p:nvSpPr>
              <p:cNvPr id="574" name="Oval">
                <a:extLst>
                  <a:ext uri="{FF2B5EF4-FFF2-40B4-BE49-F238E27FC236}">
                    <a16:creationId xmlns:a16="http://schemas.microsoft.com/office/drawing/2014/main" id="{4F07AFE7-71F6-4C03-BB3B-DB59904D36AC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75" name="Smartphone">
                <a:extLst>
                  <a:ext uri="{FF2B5EF4-FFF2-40B4-BE49-F238E27FC236}">
                    <a16:creationId xmlns:a16="http://schemas.microsoft.com/office/drawing/2014/main" id="{07F8CF8B-2123-4442-BFE6-FE9C7C63ABE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70" name="Oval">
              <a:extLst>
                <a:ext uri="{FF2B5EF4-FFF2-40B4-BE49-F238E27FC236}">
                  <a16:creationId xmlns:a16="http://schemas.microsoft.com/office/drawing/2014/main" id="{E33D026F-C2C4-4F54-8B41-808E8C8E6B85}"/>
                </a:ext>
              </a:extLst>
            </p:cNvPr>
            <p:cNvSpPr/>
            <p:nvPr/>
          </p:nvSpPr>
          <p:spPr>
            <a:xfrm>
              <a:off x="2791766" y="3292996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565" name="그래픽 564">
              <a:extLst>
                <a:ext uri="{FF2B5EF4-FFF2-40B4-BE49-F238E27FC236}">
                  <a16:creationId xmlns:a16="http://schemas.microsoft.com/office/drawing/2014/main" id="{85A0C0A5-BD09-46AA-946E-F703721681E3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346754"/>
              <a:ext cx="167386" cy="233422"/>
            </a:xfrm>
            <a:prstGeom prst="rect">
              <a:avLst/>
            </a:prstGeom>
          </p:spPr>
        </p:pic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AFE2B6BE-2BFB-4597-B902-9F58AA6CF3E0}"/>
              </a:ext>
            </a:extLst>
          </p:cNvPr>
          <p:cNvGrpSpPr/>
          <p:nvPr/>
        </p:nvGrpSpPr>
        <p:grpSpPr>
          <a:xfrm>
            <a:off x="595303" y="3746967"/>
            <a:ext cx="3286819" cy="622950"/>
            <a:chOff x="595303" y="3746967"/>
            <a:chExt cx="3286819" cy="622950"/>
          </a:xfrm>
        </p:grpSpPr>
        <p:sp>
          <p:nvSpPr>
            <p:cNvPr id="586" name="Modal Dialog Overlay">
              <a:extLst>
                <a:ext uri="{FF2B5EF4-FFF2-40B4-BE49-F238E27FC236}">
                  <a16:creationId xmlns:a16="http://schemas.microsoft.com/office/drawing/2014/main" id="{A930F52D-B338-4A2E-8F37-9D7C3AC4D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03" y="3746967"/>
              <a:ext cx="3286819" cy="622950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87" name="그룹 586">
              <a:extLst>
                <a:ext uri="{FF2B5EF4-FFF2-40B4-BE49-F238E27FC236}">
                  <a16:creationId xmlns:a16="http://schemas.microsoft.com/office/drawing/2014/main" id="{FF220ECC-0BCB-4DE8-A20B-BFC3D54F5210}"/>
                </a:ext>
              </a:extLst>
            </p:cNvPr>
            <p:cNvGrpSpPr/>
            <p:nvPr/>
          </p:nvGrpSpPr>
          <p:grpSpPr>
            <a:xfrm>
              <a:off x="667773" y="3840529"/>
              <a:ext cx="1242948" cy="435826"/>
              <a:chOff x="220995" y="3175207"/>
              <a:chExt cx="1242948" cy="435826"/>
            </a:xfrm>
          </p:grpSpPr>
          <p:grpSp>
            <p:nvGrpSpPr>
              <p:cNvPr id="597" name="Profile Picture">
                <a:extLst>
                  <a:ext uri="{FF2B5EF4-FFF2-40B4-BE49-F238E27FC236}">
                    <a16:creationId xmlns:a16="http://schemas.microsoft.com/office/drawing/2014/main" id="{70657CCA-6CC9-4430-BDED-F1E0FD4E6FD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601" name="Background">
                  <a:extLst>
                    <a:ext uri="{FF2B5EF4-FFF2-40B4-BE49-F238E27FC236}">
                      <a16:creationId xmlns:a16="http://schemas.microsoft.com/office/drawing/2014/main" id="{00D579FB-1203-4DA4-9CC8-F363A4562EB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02" name="Profile Icon">
                  <a:extLst>
                    <a:ext uri="{FF2B5EF4-FFF2-40B4-BE49-F238E27FC236}">
                      <a16:creationId xmlns:a16="http://schemas.microsoft.com/office/drawing/2014/main" id="{D296DD3C-4F8F-4BC7-9F95-E0A9967D927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8" name="그룹 597">
                <a:extLst>
                  <a:ext uri="{FF2B5EF4-FFF2-40B4-BE49-F238E27FC236}">
                    <a16:creationId xmlns:a16="http://schemas.microsoft.com/office/drawing/2014/main" id="{CD28FE0D-8414-4CE3-B065-B4E029AACB64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599" name="직사각형 598">
                  <a:extLst>
                    <a:ext uri="{FF2B5EF4-FFF2-40B4-BE49-F238E27FC236}">
                      <a16:creationId xmlns:a16="http://schemas.microsoft.com/office/drawing/2014/main" id="{68A5576F-BAEB-49F9-84D0-1986905ACE30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00" name="직사각형 599">
                  <a:extLst>
                    <a:ext uri="{FF2B5EF4-FFF2-40B4-BE49-F238E27FC236}">
                      <a16:creationId xmlns:a16="http://schemas.microsoft.com/office/drawing/2014/main" id="{29B8A86B-73FF-4667-B9A0-01F24D9628AA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89" name="그룹 588">
              <a:extLst>
                <a:ext uri="{FF2B5EF4-FFF2-40B4-BE49-F238E27FC236}">
                  <a16:creationId xmlns:a16="http://schemas.microsoft.com/office/drawing/2014/main" id="{3E6EC724-370D-4340-A87A-748DB9F44CCC}"/>
                </a:ext>
              </a:extLst>
            </p:cNvPr>
            <p:cNvGrpSpPr/>
            <p:nvPr/>
          </p:nvGrpSpPr>
          <p:grpSpPr>
            <a:xfrm>
              <a:off x="2402174" y="3901054"/>
              <a:ext cx="314776" cy="314776"/>
              <a:chOff x="6186740" y="2589005"/>
              <a:chExt cx="924232" cy="924232"/>
            </a:xfrm>
          </p:grpSpPr>
          <p:sp>
            <p:nvSpPr>
              <p:cNvPr id="595" name="Oval">
                <a:extLst>
                  <a:ext uri="{FF2B5EF4-FFF2-40B4-BE49-F238E27FC236}">
                    <a16:creationId xmlns:a16="http://schemas.microsoft.com/office/drawing/2014/main" id="{390DB73F-5BB3-4E03-8C36-5E2EF2F5ECC3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96" name="Smartphone">
                <a:extLst>
                  <a:ext uri="{FF2B5EF4-FFF2-40B4-BE49-F238E27FC236}">
                    <a16:creationId xmlns:a16="http://schemas.microsoft.com/office/drawing/2014/main" id="{AFD1830A-BE72-4BDD-B6D1-DFF5229E7E8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91" name="Oval">
              <a:extLst>
                <a:ext uri="{FF2B5EF4-FFF2-40B4-BE49-F238E27FC236}">
                  <a16:creationId xmlns:a16="http://schemas.microsoft.com/office/drawing/2014/main" id="{3C2A2CFE-FDC4-454C-A656-9DC388BBAFA6}"/>
                </a:ext>
              </a:extLst>
            </p:cNvPr>
            <p:cNvSpPr/>
            <p:nvPr/>
          </p:nvSpPr>
          <p:spPr>
            <a:xfrm>
              <a:off x="2791766" y="390105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585" name="그래픽 584">
              <a:extLst>
                <a:ext uri="{FF2B5EF4-FFF2-40B4-BE49-F238E27FC236}">
                  <a16:creationId xmlns:a16="http://schemas.microsoft.com/office/drawing/2014/main" id="{58B6A3BC-A93F-4A32-82B8-7495D898464E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954812"/>
              <a:ext cx="167386" cy="233422"/>
            </a:xfrm>
            <a:prstGeom prst="rect">
              <a:avLst/>
            </a:prstGeom>
          </p:spPr>
        </p:pic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FE52CBA-1A3D-474C-BFE5-81C669C9783F}"/>
              </a:ext>
            </a:extLst>
          </p:cNvPr>
          <p:cNvGrpSpPr/>
          <p:nvPr/>
        </p:nvGrpSpPr>
        <p:grpSpPr>
          <a:xfrm>
            <a:off x="595303" y="4448587"/>
            <a:ext cx="3286819" cy="622950"/>
            <a:chOff x="595303" y="4448587"/>
            <a:chExt cx="3286819" cy="622950"/>
          </a:xfrm>
        </p:grpSpPr>
        <p:sp>
          <p:nvSpPr>
            <p:cNvPr id="607" name="Modal Dialog Overlay">
              <a:extLst>
                <a:ext uri="{FF2B5EF4-FFF2-40B4-BE49-F238E27FC236}">
                  <a16:creationId xmlns:a16="http://schemas.microsoft.com/office/drawing/2014/main" id="{369DEB43-43BF-4DCB-8DAA-C9D99E883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03" y="4448587"/>
              <a:ext cx="3286819" cy="622950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08" name="그룹 607">
              <a:extLst>
                <a:ext uri="{FF2B5EF4-FFF2-40B4-BE49-F238E27FC236}">
                  <a16:creationId xmlns:a16="http://schemas.microsoft.com/office/drawing/2014/main" id="{CF19E146-BFB2-4AFE-844D-CFD9D69837FE}"/>
                </a:ext>
              </a:extLst>
            </p:cNvPr>
            <p:cNvGrpSpPr/>
            <p:nvPr/>
          </p:nvGrpSpPr>
          <p:grpSpPr>
            <a:xfrm>
              <a:off x="667773" y="4542149"/>
              <a:ext cx="1242948" cy="435826"/>
              <a:chOff x="220995" y="3175207"/>
              <a:chExt cx="1242948" cy="435826"/>
            </a:xfrm>
          </p:grpSpPr>
          <p:grpSp>
            <p:nvGrpSpPr>
              <p:cNvPr id="618" name="Profile Picture">
                <a:extLst>
                  <a:ext uri="{FF2B5EF4-FFF2-40B4-BE49-F238E27FC236}">
                    <a16:creationId xmlns:a16="http://schemas.microsoft.com/office/drawing/2014/main" id="{09009A41-3843-4B00-B92C-4E4C11803745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622" name="Background">
                  <a:extLst>
                    <a:ext uri="{FF2B5EF4-FFF2-40B4-BE49-F238E27FC236}">
                      <a16:creationId xmlns:a16="http://schemas.microsoft.com/office/drawing/2014/main" id="{886F37E7-9D52-4AC4-A6C3-8C318FE5789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23" name="Profile Icon">
                  <a:extLst>
                    <a:ext uri="{FF2B5EF4-FFF2-40B4-BE49-F238E27FC236}">
                      <a16:creationId xmlns:a16="http://schemas.microsoft.com/office/drawing/2014/main" id="{2FD51E6D-B71F-446E-BA44-1E66BA09B43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19" name="그룹 618">
                <a:extLst>
                  <a:ext uri="{FF2B5EF4-FFF2-40B4-BE49-F238E27FC236}">
                    <a16:creationId xmlns:a16="http://schemas.microsoft.com/office/drawing/2014/main" id="{050A7F1D-B5CC-4DBA-92EE-16358066534D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620" name="직사각형 619">
                  <a:extLst>
                    <a:ext uri="{FF2B5EF4-FFF2-40B4-BE49-F238E27FC236}">
                      <a16:creationId xmlns:a16="http://schemas.microsoft.com/office/drawing/2014/main" id="{82AF7E89-0DD0-429E-B26B-5473BE9DC9BD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21" name="직사각형 620">
                  <a:extLst>
                    <a:ext uri="{FF2B5EF4-FFF2-40B4-BE49-F238E27FC236}">
                      <a16:creationId xmlns:a16="http://schemas.microsoft.com/office/drawing/2014/main" id="{F3DBBA7B-344A-4C89-BD87-3AF497E70EA9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10" name="그룹 609">
              <a:extLst>
                <a:ext uri="{FF2B5EF4-FFF2-40B4-BE49-F238E27FC236}">
                  <a16:creationId xmlns:a16="http://schemas.microsoft.com/office/drawing/2014/main" id="{D51D2086-C599-4595-8241-125B932B700A}"/>
                </a:ext>
              </a:extLst>
            </p:cNvPr>
            <p:cNvGrpSpPr/>
            <p:nvPr/>
          </p:nvGrpSpPr>
          <p:grpSpPr>
            <a:xfrm>
              <a:off x="2402174" y="4602674"/>
              <a:ext cx="314776" cy="314776"/>
              <a:chOff x="6186740" y="2589005"/>
              <a:chExt cx="924232" cy="924232"/>
            </a:xfrm>
          </p:grpSpPr>
          <p:sp>
            <p:nvSpPr>
              <p:cNvPr id="616" name="Oval">
                <a:extLst>
                  <a:ext uri="{FF2B5EF4-FFF2-40B4-BE49-F238E27FC236}">
                    <a16:creationId xmlns:a16="http://schemas.microsoft.com/office/drawing/2014/main" id="{53D7604D-DBE1-495A-9405-4830ED315334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17" name="Smartphone">
                <a:extLst>
                  <a:ext uri="{FF2B5EF4-FFF2-40B4-BE49-F238E27FC236}">
                    <a16:creationId xmlns:a16="http://schemas.microsoft.com/office/drawing/2014/main" id="{8C204E25-5C88-41DE-AAFB-19760E820E3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12" name="Oval">
              <a:extLst>
                <a:ext uri="{FF2B5EF4-FFF2-40B4-BE49-F238E27FC236}">
                  <a16:creationId xmlns:a16="http://schemas.microsoft.com/office/drawing/2014/main" id="{5F343E1D-F987-4383-95B0-D1A10ADCAA84}"/>
                </a:ext>
              </a:extLst>
            </p:cNvPr>
            <p:cNvSpPr/>
            <p:nvPr/>
          </p:nvSpPr>
          <p:spPr>
            <a:xfrm>
              <a:off x="2791766" y="460267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606" name="그래픽 605">
              <a:extLst>
                <a:ext uri="{FF2B5EF4-FFF2-40B4-BE49-F238E27FC236}">
                  <a16:creationId xmlns:a16="http://schemas.microsoft.com/office/drawing/2014/main" id="{23C1E5AF-40F5-4C7C-B03C-A448BBA85FDB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4656432"/>
              <a:ext cx="167386" cy="233422"/>
            </a:xfrm>
            <a:prstGeom prst="rect">
              <a:avLst/>
            </a:prstGeom>
          </p:spPr>
        </p:pic>
      </p:grpSp>
      <p:sp>
        <p:nvSpPr>
          <p:cNvPr id="628" name="Modal Dialog Overlay">
            <a:extLst>
              <a:ext uri="{FF2B5EF4-FFF2-40B4-BE49-F238E27FC236}">
                <a16:creationId xmlns:a16="http://schemas.microsoft.com/office/drawing/2014/main" id="{55262953-DBBC-4C3C-B788-8C307653478A}"/>
              </a:ext>
            </a:extLst>
          </p:cNvPr>
          <p:cNvSpPr>
            <a:spLocks/>
          </p:cNvSpPr>
          <p:nvPr/>
        </p:nvSpPr>
        <p:spPr bwMode="auto">
          <a:xfrm>
            <a:off x="595303" y="5150208"/>
            <a:ext cx="3286819" cy="622950"/>
          </a:xfrm>
          <a:prstGeom prst="roundRect">
            <a:avLst/>
          </a:prstGeom>
          <a:solidFill>
            <a:schemeClr val="bg1"/>
          </a:solidFill>
          <a:ln w="6350" cap="flat" cmpd="sng" algn="ctr">
            <a:noFill/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E516164-DE50-452B-841F-722CD1BBEA7D}"/>
              </a:ext>
            </a:extLst>
          </p:cNvPr>
          <p:cNvGrpSpPr/>
          <p:nvPr/>
        </p:nvGrpSpPr>
        <p:grpSpPr>
          <a:xfrm>
            <a:off x="667773" y="5243770"/>
            <a:ext cx="2438769" cy="435826"/>
            <a:chOff x="667773" y="5243770"/>
            <a:chExt cx="2438769" cy="435826"/>
          </a:xfrm>
        </p:grpSpPr>
        <p:grpSp>
          <p:nvGrpSpPr>
            <p:cNvPr id="629" name="그룹 628">
              <a:extLst>
                <a:ext uri="{FF2B5EF4-FFF2-40B4-BE49-F238E27FC236}">
                  <a16:creationId xmlns:a16="http://schemas.microsoft.com/office/drawing/2014/main" id="{BB67189F-B5A6-4B92-8D92-8AC9BDC8F92C}"/>
                </a:ext>
              </a:extLst>
            </p:cNvPr>
            <p:cNvGrpSpPr/>
            <p:nvPr/>
          </p:nvGrpSpPr>
          <p:grpSpPr>
            <a:xfrm>
              <a:off x="667773" y="5243770"/>
              <a:ext cx="1242948" cy="435826"/>
              <a:chOff x="220995" y="3175207"/>
              <a:chExt cx="1242948" cy="435826"/>
            </a:xfrm>
          </p:grpSpPr>
          <p:grpSp>
            <p:nvGrpSpPr>
              <p:cNvPr id="639" name="Profile Picture">
                <a:extLst>
                  <a:ext uri="{FF2B5EF4-FFF2-40B4-BE49-F238E27FC236}">
                    <a16:creationId xmlns:a16="http://schemas.microsoft.com/office/drawing/2014/main" id="{DC16AB25-F0F0-4C7C-BC7A-68036905B38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643" name="Background">
                  <a:extLst>
                    <a:ext uri="{FF2B5EF4-FFF2-40B4-BE49-F238E27FC236}">
                      <a16:creationId xmlns:a16="http://schemas.microsoft.com/office/drawing/2014/main" id="{E72152A8-504F-4BA2-99B0-4CCDED03E86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644" name="Profile Icon">
                  <a:extLst>
                    <a:ext uri="{FF2B5EF4-FFF2-40B4-BE49-F238E27FC236}">
                      <a16:creationId xmlns:a16="http://schemas.microsoft.com/office/drawing/2014/main" id="{2B17EE08-8044-4261-9FF9-7730D0199F0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그룹 639">
                <a:extLst>
                  <a:ext uri="{FF2B5EF4-FFF2-40B4-BE49-F238E27FC236}">
                    <a16:creationId xmlns:a16="http://schemas.microsoft.com/office/drawing/2014/main" id="{B0E77CB9-5C54-40A8-A518-85D899C1F15F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641" name="직사각형 640">
                  <a:extLst>
                    <a:ext uri="{FF2B5EF4-FFF2-40B4-BE49-F238E27FC236}">
                      <a16:creationId xmlns:a16="http://schemas.microsoft.com/office/drawing/2014/main" id="{7524BF97-6B1F-4927-AB64-D7B005175A19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42" name="직사각형 641">
                  <a:extLst>
                    <a:ext uri="{FF2B5EF4-FFF2-40B4-BE49-F238E27FC236}">
                      <a16:creationId xmlns:a16="http://schemas.microsoft.com/office/drawing/2014/main" id="{C7A64AA3-F1A3-4DD8-AF5C-1595BDDE65AE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31" name="그룹 630">
              <a:extLst>
                <a:ext uri="{FF2B5EF4-FFF2-40B4-BE49-F238E27FC236}">
                  <a16:creationId xmlns:a16="http://schemas.microsoft.com/office/drawing/2014/main" id="{066B8E37-B2B4-440C-AB15-10B7EEDA452C}"/>
                </a:ext>
              </a:extLst>
            </p:cNvPr>
            <p:cNvGrpSpPr/>
            <p:nvPr/>
          </p:nvGrpSpPr>
          <p:grpSpPr>
            <a:xfrm>
              <a:off x="2402174" y="5304295"/>
              <a:ext cx="314776" cy="314776"/>
              <a:chOff x="6186740" y="2589005"/>
              <a:chExt cx="924232" cy="924232"/>
            </a:xfrm>
          </p:grpSpPr>
          <p:sp>
            <p:nvSpPr>
              <p:cNvPr id="637" name="Oval">
                <a:extLst>
                  <a:ext uri="{FF2B5EF4-FFF2-40B4-BE49-F238E27FC236}">
                    <a16:creationId xmlns:a16="http://schemas.microsoft.com/office/drawing/2014/main" id="{E5BBF9F5-C904-41C4-942C-6518A8C4FF90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38" name="Smartphone">
                <a:extLst>
                  <a:ext uri="{FF2B5EF4-FFF2-40B4-BE49-F238E27FC236}">
                    <a16:creationId xmlns:a16="http://schemas.microsoft.com/office/drawing/2014/main" id="{66AF6E4E-48C7-48B7-B6A8-3230316931D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33" name="Oval">
              <a:extLst>
                <a:ext uri="{FF2B5EF4-FFF2-40B4-BE49-F238E27FC236}">
                  <a16:creationId xmlns:a16="http://schemas.microsoft.com/office/drawing/2014/main" id="{3753BC1A-DB3C-4C22-B6E9-FF026340C736}"/>
                </a:ext>
              </a:extLst>
            </p:cNvPr>
            <p:cNvSpPr/>
            <p:nvPr/>
          </p:nvSpPr>
          <p:spPr>
            <a:xfrm>
              <a:off x="2791766" y="5304295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627" name="그래픽 626">
              <a:extLst>
                <a:ext uri="{FF2B5EF4-FFF2-40B4-BE49-F238E27FC236}">
                  <a16:creationId xmlns:a16="http://schemas.microsoft.com/office/drawing/2014/main" id="{B7B46ECF-B425-4B27-B942-70144F3AAA49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5358053"/>
              <a:ext cx="167386" cy="233422"/>
            </a:xfrm>
            <a:prstGeom prst="rect">
              <a:avLst/>
            </a:prstGeom>
          </p:spPr>
        </p:pic>
      </p:grpSp>
      <p:sp>
        <p:nvSpPr>
          <p:cNvPr id="645" name="타원 644">
            <a:extLst>
              <a:ext uri="{FF2B5EF4-FFF2-40B4-BE49-F238E27FC236}">
                <a16:creationId xmlns:a16="http://schemas.microsoft.com/office/drawing/2014/main" id="{99237A9A-6BFF-4044-B279-175724F645A1}"/>
              </a:ext>
            </a:extLst>
          </p:cNvPr>
          <p:cNvSpPr>
            <a:spLocks noChangeAspect="1"/>
          </p:cNvSpPr>
          <p:nvPr/>
        </p:nvSpPr>
        <p:spPr>
          <a:xfrm>
            <a:off x="1584119" y="241947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46" name="타원 645">
            <a:extLst>
              <a:ext uri="{FF2B5EF4-FFF2-40B4-BE49-F238E27FC236}">
                <a16:creationId xmlns:a16="http://schemas.microsoft.com/office/drawing/2014/main" id="{60CA4A02-7E9A-4C02-A924-ED92A882C119}"/>
              </a:ext>
            </a:extLst>
          </p:cNvPr>
          <p:cNvSpPr>
            <a:spLocks noChangeAspect="1"/>
          </p:cNvSpPr>
          <p:nvPr/>
        </p:nvSpPr>
        <p:spPr>
          <a:xfrm>
            <a:off x="498269" y="30612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870997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71264573"/>
              </p:ext>
            </p:extLst>
          </p:nvPr>
        </p:nvGraphicFramePr>
        <p:xfrm>
          <a:off x="7572375" y="571500"/>
          <a:ext cx="2200900" cy="20328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탭 활성화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즐겨찾기 타이틀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 편집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즐겨찾기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28AF22EA-412F-48AE-82D1-CFB7E9CF9A05}"/>
              </a:ext>
            </a:extLst>
          </p:cNvPr>
          <p:cNvSpPr>
            <a:spLocks noChangeAspect="1"/>
          </p:cNvSpPr>
          <p:nvPr/>
        </p:nvSpPr>
        <p:spPr>
          <a:xfrm>
            <a:off x="2608067" y="1627731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8368D8B8-1B5E-4BBA-B989-E573140B8DB0}"/>
              </a:ext>
            </a:extLst>
          </p:cNvPr>
          <p:cNvSpPr>
            <a:spLocks noChangeAspect="1"/>
          </p:cNvSpPr>
          <p:nvPr/>
        </p:nvSpPr>
        <p:spPr>
          <a:xfrm>
            <a:off x="505202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74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95A844B6-EE5D-4476-8DC4-62897F7AED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86156" y="2200444"/>
            <a:ext cx="131762" cy="130175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65E13052-B4D3-4F53-9FD9-CED529B74638}"/>
              </a:ext>
            </a:extLst>
          </p:cNvPr>
          <p:cNvGrpSpPr/>
          <p:nvPr/>
        </p:nvGrpSpPr>
        <p:grpSpPr>
          <a:xfrm>
            <a:off x="667773" y="2516854"/>
            <a:ext cx="2438769" cy="435826"/>
            <a:chOff x="667773" y="3232471"/>
            <a:chExt cx="2438769" cy="435826"/>
          </a:xfrm>
        </p:grpSpPr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EEB83ED6-A1F9-4E0A-9CDE-858F4B5AF0C3}"/>
                </a:ext>
              </a:extLst>
            </p:cNvPr>
            <p:cNvGrpSpPr/>
            <p:nvPr/>
          </p:nvGrpSpPr>
          <p:grpSpPr>
            <a:xfrm>
              <a:off x="667773" y="3232471"/>
              <a:ext cx="1242948" cy="435826"/>
              <a:chOff x="220995" y="3175207"/>
              <a:chExt cx="1242948" cy="435826"/>
            </a:xfrm>
          </p:grpSpPr>
          <p:grpSp>
            <p:nvGrpSpPr>
              <p:cNvPr id="190" name="Profile Picture">
                <a:extLst>
                  <a:ext uri="{FF2B5EF4-FFF2-40B4-BE49-F238E27FC236}">
                    <a16:creationId xmlns:a16="http://schemas.microsoft.com/office/drawing/2014/main" id="{FD9528E8-20A3-4A8E-B976-A762083B4E3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94" name="Background">
                  <a:extLst>
                    <a:ext uri="{FF2B5EF4-FFF2-40B4-BE49-F238E27FC236}">
                      <a16:creationId xmlns:a16="http://schemas.microsoft.com/office/drawing/2014/main" id="{444E9C7B-88AF-4E5E-86B0-1CC4FA21086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95" name="Profile Icon">
                  <a:extLst>
                    <a:ext uri="{FF2B5EF4-FFF2-40B4-BE49-F238E27FC236}">
                      <a16:creationId xmlns:a16="http://schemas.microsoft.com/office/drawing/2014/main" id="{BE0F4A2A-35FB-4C95-BE53-8789C69260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91" name="그룹 190">
                <a:extLst>
                  <a:ext uri="{FF2B5EF4-FFF2-40B4-BE49-F238E27FC236}">
                    <a16:creationId xmlns:a16="http://schemas.microsoft.com/office/drawing/2014/main" id="{FFBAFDF4-4FF9-415F-972E-DF02EC167C17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192" name="직사각형 191">
                  <a:extLst>
                    <a:ext uri="{FF2B5EF4-FFF2-40B4-BE49-F238E27FC236}">
                      <a16:creationId xmlns:a16="http://schemas.microsoft.com/office/drawing/2014/main" id="{25A45D9F-5B94-4A80-971E-C5EC10497305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직사각형 192">
                  <a:extLst>
                    <a:ext uri="{FF2B5EF4-FFF2-40B4-BE49-F238E27FC236}">
                      <a16:creationId xmlns:a16="http://schemas.microsoft.com/office/drawing/2014/main" id="{21FB2D90-166B-4496-8EB9-7FB15E7C6BE6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13D2957D-06D2-44F4-87FA-7ECA98BD30BF}"/>
                </a:ext>
              </a:extLst>
            </p:cNvPr>
            <p:cNvGrpSpPr/>
            <p:nvPr/>
          </p:nvGrpSpPr>
          <p:grpSpPr>
            <a:xfrm>
              <a:off x="2402174" y="3292996"/>
              <a:ext cx="314776" cy="314776"/>
              <a:chOff x="6186740" y="2589005"/>
              <a:chExt cx="924232" cy="924232"/>
            </a:xfrm>
          </p:grpSpPr>
          <p:sp>
            <p:nvSpPr>
              <p:cNvPr id="187" name="Oval">
                <a:extLst>
                  <a:ext uri="{FF2B5EF4-FFF2-40B4-BE49-F238E27FC236}">
                    <a16:creationId xmlns:a16="http://schemas.microsoft.com/office/drawing/2014/main" id="{7B11BB7C-7FB2-4BDA-AF4F-C5F50C872A3A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88" name="Smartphone">
                <a:extLst>
                  <a:ext uri="{FF2B5EF4-FFF2-40B4-BE49-F238E27FC236}">
                    <a16:creationId xmlns:a16="http://schemas.microsoft.com/office/drawing/2014/main" id="{360BF11D-8610-44D9-83F7-7D0A0CC9239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5" name="Oval">
              <a:extLst>
                <a:ext uri="{FF2B5EF4-FFF2-40B4-BE49-F238E27FC236}">
                  <a16:creationId xmlns:a16="http://schemas.microsoft.com/office/drawing/2014/main" id="{CCDBBA4D-F62E-44E4-8715-B60903124B76}"/>
                </a:ext>
              </a:extLst>
            </p:cNvPr>
            <p:cNvSpPr/>
            <p:nvPr/>
          </p:nvSpPr>
          <p:spPr>
            <a:xfrm>
              <a:off x="2791766" y="3292996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>
              <a:extLst>
                <a:ext uri="{FF2B5EF4-FFF2-40B4-BE49-F238E27FC236}">
                  <a16:creationId xmlns:a16="http://schemas.microsoft.com/office/drawing/2014/main" id="{D593B8D0-2A67-4472-A6DC-050EB9CA8E1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346754"/>
              <a:ext cx="167386" cy="233422"/>
            </a:xfrm>
            <a:prstGeom prst="rect">
              <a:avLst/>
            </a:prstGeom>
          </p:spPr>
        </p:pic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0BB69E9-36D4-49B1-9480-7419B42C9EB5}"/>
              </a:ext>
            </a:extLst>
          </p:cNvPr>
          <p:cNvGrpSpPr/>
          <p:nvPr/>
        </p:nvGrpSpPr>
        <p:grpSpPr>
          <a:xfrm>
            <a:off x="667773" y="3077483"/>
            <a:ext cx="2438769" cy="435826"/>
            <a:chOff x="667773" y="3840529"/>
            <a:chExt cx="2438769" cy="435826"/>
          </a:xfrm>
        </p:grpSpPr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28667E06-F5B5-44D3-91CE-22DE17AC546E}"/>
                </a:ext>
              </a:extLst>
            </p:cNvPr>
            <p:cNvGrpSpPr/>
            <p:nvPr/>
          </p:nvGrpSpPr>
          <p:grpSpPr>
            <a:xfrm>
              <a:off x="667773" y="3840529"/>
              <a:ext cx="1242948" cy="435826"/>
              <a:chOff x="220995" y="3175207"/>
              <a:chExt cx="1242948" cy="435826"/>
            </a:xfrm>
          </p:grpSpPr>
          <p:grpSp>
            <p:nvGrpSpPr>
              <p:cNvPr id="203" name="Profile Picture">
                <a:extLst>
                  <a:ext uri="{FF2B5EF4-FFF2-40B4-BE49-F238E27FC236}">
                    <a16:creationId xmlns:a16="http://schemas.microsoft.com/office/drawing/2014/main" id="{FA334AD8-F31B-4370-8333-93E3C3B380E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08" name="Background">
                  <a:extLst>
                    <a:ext uri="{FF2B5EF4-FFF2-40B4-BE49-F238E27FC236}">
                      <a16:creationId xmlns:a16="http://schemas.microsoft.com/office/drawing/2014/main" id="{649C509D-971E-47E3-A9E8-153A72FE70F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09" name="Profile Icon">
                  <a:extLst>
                    <a:ext uri="{FF2B5EF4-FFF2-40B4-BE49-F238E27FC236}">
                      <a16:creationId xmlns:a16="http://schemas.microsoft.com/office/drawing/2014/main" id="{C81D717A-9E56-4A0A-B8EC-EC683B077F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04" name="그룹 203">
                <a:extLst>
                  <a:ext uri="{FF2B5EF4-FFF2-40B4-BE49-F238E27FC236}">
                    <a16:creationId xmlns:a16="http://schemas.microsoft.com/office/drawing/2014/main" id="{998D8B99-0C3A-4DDF-BA25-C5EF47998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05" name="직사각형 204">
                  <a:extLst>
                    <a:ext uri="{FF2B5EF4-FFF2-40B4-BE49-F238E27FC236}">
                      <a16:creationId xmlns:a16="http://schemas.microsoft.com/office/drawing/2014/main" id="{A32CD949-BC50-4515-AD33-09E84BAF303B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06" name="직사각형 205">
                  <a:extLst>
                    <a:ext uri="{FF2B5EF4-FFF2-40B4-BE49-F238E27FC236}">
                      <a16:creationId xmlns:a16="http://schemas.microsoft.com/office/drawing/2014/main" id="{3A8DA045-5AFD-41E7-B184-15B2FAB0CDB8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8" name="그룹 197">
              <a:extLst>
                <a:ext uri="{FF2B5EF4-FFF2-40B4-BE49-F238E27FC236}">
                  <a16:creationId xmlns:a16="http://schemas.microsoft.com/office/drawing/2014/main" id="{BB2D2D73-3F2D-46F0-AC5A-3B105CAF4AC5}"/>
                </a:ext>
              </a:extLst>
            </p:cNvPr>
            <p:cNvGrpSpPr/>
            <p:nvPr/>
          </p:nvGrpSpPr>
          <p:grpSpPr>
            <a:xfrm>
              <a:off x="2402174" y="3901054"/>
              <a:ext cx="314776" cy="314776"/>
              <a:chOff x="6186740" y="2589005"/>
              <a:chExt cx="924232" cy="924232"/>
            </a:xfrm>
          </p:grpSpPr>
          <p:sp>
            <p:nvSpPr>
              <p:cNvPr id="201" name="Oval">
                <a:extLst>
                  <a:ext uri="{FF2B5EF4-FFF2-40B4-BE49-F238E27FC236}">
                    <a16:creationId xmlns:a16="http://schemas.microsoft.com/office/drawing/2014/main" id="{7726BE82-24AC-4E72-9F9C-E5656D307718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2" name="Smartphone">
                <a:extLst>
                  <a:ext uri="{FF2B5EF4-FFF2-40B4-BE49-F238E27FC236}">
                    <a16:creationId xmlns:a16="http://schemas.microsoft.com/office/drawing/2014/main" id="{4BA89960-CF7D-41FB-BC0B-856B84D986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9" name="Oval">
              <a:extLst>
                <a:ext uri="{FF2B5EF4-FFF2-40B4-BE49-F238E27FC236}">
                  <a16:creationId xmlns:a16="http://schemas.microsoft.com/office/drawing/2014/main" id="{5F6C9EDB-7135-403A-8BC2-9FECA7803DDF}"/>
                </a:ext>
              </a:extLst>
            </p:cNvPr>
            <p:cNvSpPr/>
            <p:nvPr/>
          </p:nvSpPr>
          <p:spPr>
            <a:xfrm>
              <a:off x="2791766" y="390105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00" name="그래픽 199">
              <a:extLst>
                <a:ext uri="{FF2B5EF4-FFF2-40B4-BE49-F238E27FC236}">
                  <a16:creationId xmlns:a16="http://schemas.microsoft.com/office/drawing/2014/main" id="{29D74F6B-096A-4F31-A7E1-C84B1606AFF6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954812"/>
              <a:ext cx="167386" cy="233422"/>
            </a:xfrm>
            <a:prstGeom prst="rect">
              <a:avLst/>
            </a:prstGeom>
          </p:spPr>
        </p:pic>
      </p:grp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A10F5F57-D5A9-42CE-9602-983355FD900F}"/>
              </a:ext>
            </a:extLst>
          </p:cNvPr>
          <p:cNvGrpSpPr/>
          <p:nvPr/>
        </p:nvGrpSpPr>
        <p:grpSpPr>
          <a:xfrm>
            <a:off x="667773" y="3638112"/>
            <a:ext cx="2438769" cy="435826"/>
            <a:chOff x="667773" y="4542149"/>
            <a:chExt cx="2438769" cy="435826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B06EA4A9-22CE-4E05-9862-BC87F4D9F529}"/>
                </a:ext>
              </a:extLst>
            </p:cNvPr>
            <p:cNvGrpSpPr/>
            <p:nvPr/>
          </p:nvGrpSpPr>
          <p:grpSpPr>
            <a:xfrm>
              <a:off x="667773" y="4542149"/>
              <a:ext cx="1242948" cy="435826"/>
              <a:chOff x="220995" y="3175207"/>
              <a:chExt cx="1242948" cy="435826"/>
            </a:xfrm>
          </p:grpSpPr>
          <p:grpSp>
            <p:nvGrpSpPr>
              <p:cNvPr id="219" name="Profile Picture">
                <a:extLst>
                  <a:ext uri="{FF2B5EF4-FFF2-40B4-BE49-F238E27FC236}">
                    <a16:creationId xmlns:a16="http://schemas.microsoft.com/office/drawing/2014/main" id="{18C21F92-B1E7-47E3-8B33-28C695B116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3" name="Background">
                  <a:extLst>
                    <a:ext uri="{FF2B5EF4-FFF2-40B4-BE49-F238E27FC236}">
                      <a16:creationId xmlns:a16="http://schemas.microsoft.com/office/drawing/2014/main" id="{82D7AB07-CE8A-476B-B895-68C37EEE36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4" name="Profile Icon">
                  <a:extLst>
                    <a:ext uri="{FF2B5EF4-FFF2-40B4-BE49-F238E27FC236}">
                      <a16:creationId xmlns:a16="http://schemas.microsoft.com/office/drawing/2014/main" id="{DC8D0F6E-2920-46EE-A497-85CD199F35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0" name="그룹 219">
                <a:extLst>
                  <a:ext uri="{FF2B5EF4-FFF2-40B4-BE49-F238E27FC236}">
                    <a16:creationId xmlns:a16="http://schemas.microsoft.com/office/drawing/2014/main" id="{9CCE4BF6-F34F-4A0D-A246-02BC7FF1F0D4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21" name="직사각형 220">
                  <a:extLst>
                    <a:ext uri="{FF2B5EF4-FFF2-40B4-BE49-F238E27FC236}">
                      <a16:creationId xmlns:a16="http://schemas.microsoft.com/office/drawing/2014/main" id="{F89E66AD-0321-43E4-86C0-3EC6F3256062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2" name="직사각형 221">
                  <a:extLst>
                    <a:ext uri="{FF2B5EF4-FFF2-40B4-BE49-F238E27FC236}">
                      <a16:creationId xmlns:a16="http://schemas.microsoft.com/office/drawing/2014/main" id="{1AF460C4-336B-41EC-AC6B-980D7250A0D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12" name="그룹 211">
              <a:extLst>
                <a:ext uri="{FF2B5EF4-FFF2-40B4-BE49-F238E27FC236}">
                  <a16:creationId xmlns:a16="http://schemas.microsoft.com/office/drawing/2014/main" id="{65F673F7-3BF1-4CAD-96F6-150961301D9B}"/>
                </a:ext>
              </a:extLst>
            </p:cNvPr>
            <p:cNvGrpSpPr/>
            <p:nvPr/>
          </p:nvGrpSpPr>
          <p:grpSpPr>
            <a:xfrm>
              <a:off x="2402174" y="4602674"/>
              <a:ext cx="314776" cy="314776"/>
              <a:chOff x="6186740" y="2589005"/>
              <a:chExt cx="924232" cy="924232"/>
            </a:xfrm>
          </p:grpSpPr>
          <p:sp>
            <p:nvSpPr>
              <p:cNvPr id="217" name="Oval">
                <a:extLst>
                  <a:ext uri="{FF2B5EF4-FFF2-40B4-BE49-F238E27FC236}">
                    <a16:creationId xmlns:a16="http://schemas.microsoft.com/office/drawing/2014/main" id="{300A751A-6A1A-4BBA-B769-923447608D3C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Smartphone">
                <a:extLst>
                  <a:ext uri="{FF2B5EF4-FFF2-40B4-BE49-F238E27FC236}">
                    <a16:creationId xmlns:a16="http://schemas.microsoft.com/office/drawing/2014/main" id="{A5CF538D-EFB1-4408-B81A-85257C61F9E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14" name="Oval">
              <a:extLst>
                <a:ext uri="{FF2B5EF4-FFF2-40B4-BE49-F238E27FC236}">
                  <a16:creationId xmlns:a16="http://schemas.microsoft.com/office/drawing/2014/main" id="{B9A32EF9-E325-4CDB-8CED-02AC7AD6AEB1}"/>
                </a:ext>
              </a:extLst>
            </p:cNvPr>
            <p:cNvSpPr/>
            <p:nvPr/>
          </p:nvSpPr>
          <p:spPr>
            <a:xfrm>
              <a:off x="2791766" y="460267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15" name="그래픽 214">
              <a:extLst>
                <a:ext uri="{FF2B5EF4-FFF2-40B4-BE49-F238E27FC236}">
                  <a16:creationId xmlns:a16="http://schemas.microsoft.com/office/drawing/2014/main" id="{DB95350F-6E48-46D4-BAD0-3C6378E9B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4656432"/>
              <a:ext cx="167386" cy="233422"/>
            </a:xfrm>
            <a:prstGeom prst="rect">
              <a:avLst/>
            </a:prstGeom>
          </p:spPr>
        </p:pic>
      </p:grp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E4D5D3C3-3A48-422E-903F-63CC09AB6B5E}"/>
              </a:ext>
            </a:extLst>
          </p:cNvPr>
          <p:cNvGrpSpPr/>
          <p:nvPr/>
        </p:nvGrpSpPr>
        <p:grpSpPr>
          <a:xfrm>
            <a:off x="667773" y="4198742"/>
            <a:ext cx="2438769" cy="435826"/>
            <a:chOff x="667773" y="5243770"/>
            <a:chExt cx="2438769" cy="435826"/>
          </a:xfrm>
        </p:grpSpPr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4CD2AAF7-B783-439B-A800-1B2B63B575DE}"/>
                </a:ext>
              </a:extLst>
            </p:cNvPr>
            <p:cNvGrpSpPr/>
            <p:nvPr/>
          </p:nvGrpSpPr>
          <p:grpSpPr>
            <a:xfrm>
              <a:off x="667773" y="5243770"/>
              <a:ext cx="1242948" cy="435826"/>
              <a:chOff x="220995" y="3175207"/>
              <a:chExt cx="1242948" cy="435826"/>
            </a:xfrm>
          </p:grpSpPr>
          <p:grpSp>
            <p:nvGrpSpPr>
              <p:cNvPr id="233" name="Profile Picture">
                <a:extLst>
                  <a:ext uri="{FF2B5EF4-FFF2-40B4-BE49-F238E27FC236}">
                    <a16:creationId xmlns:a16="http://schemas.microsoft.com/office/drawing/2014/main" id="{E208AB07-EEEC-4B1F-92C4-D4FF91FB93A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40" name="Background">
                  <a:extLst>
                    <a:ext uri="{FF2B5EF4-FFF2-40B4-BE49-F238E27FC236}">
                      <a16:creationId xmlns:a16="http://schemas.microsoft.com/office/drawing/2014/main" id="{CAC53B5F-640F-4295-A646-669C56F4884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1" name="Profile Icon">
                  <a:extLst>
                    <a:ext uri="{FF2B5EF4-FFF2-40B4-BE49-F238E27FC236}">
                      <a16:creationId xmlns:a16="http://schemas.microsoft.com/office/drawing/2014/main" id="{AD4165BD-DA24-4F6E-B11F-06CDF5C0D8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37" name="그룹 236">
                <a:extLst>
                  <a:ext uri="{FF2B5EF4-FFF2-40B4-BE49-F238E27FC236}">
                    <a16:creationId xmlns:a16="http://schemas.microsoft.com/office/drawing/2014/main" id="{11542F76-E190-42CA-AE3C-59A9B234C74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38" name="직사각형 237">
                  <a:extLst>
                    <a:ext uri="{FF2B5EF4-FFF2-40B4-BE49-F238E27FC236}">
                      <a16:creationId xmlns:a16="http://schemas.microsoft.com/office/drawing/2014/main" id="{E22671CF-B308-4705-8DAC-8E307EDA8F81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39" name="직사각형 238">
                  <a:extLst>
                    <a:ext uri="{FF2B5EF4-FFF2-40B4-BE49-F238E27FC236}">
                      <a16:creationId xmlns:a16="http://schemas.microsoft.com/office/drawing/2014/main" id="{BEDFE87B-352E-41DB-A92C-1D349EFED55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9984CFBC-5C2D-4DAF-9072-DBD54EBC6470}"/>
                </a:ext>
              </a:extLst>
            </p:cNvPr>
            <p:cNvGrpSpPr/>
            <p:nvPr/>
          </p:nvGrpSpPr>
          <p:grpSpPr>
            <a:xfrm>
              <a:off x="2402174" y="5304295"/>
              <a:ext cx="314776" cy="314776"/>
              <a:chOff x="6186740" y="2589005"/>
              <a:chExt cx="924232" cy="924232"/>
            </a:xfrm>
          </p:grpSpPr>
          <p:sp>
            <p:nvSpPr>
              <p:cNvPr id="230" name="Oval">
                <a:extLst>
                  <a:ext uri="{FF2B5EF4-FFF2-40B4-BE49-F238E27FC236}">
                    <a16:creationId xmlns:a16="http://schemas.microsoft.com/office/drawing/2014/main" id="{0B69DAB4-F716-48D0-8601-1AA08A1DE29D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1" name="Smartphone">
                <a:extLst>
                  <a:ext uri="{FF2B5EF4-FFF2-40B4-BE49-F238E27FC236}">
                    <a16:creationId xmlns:a16="http://schemas.microsoft.com/office/drawing/2014/main" id="{9D44974B-5278-49AF-9E4E-4E65BE0C0A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8" name="Oval">
              <a:extLst>
                <a:ext uri="{FF2B5EF4-FFF2-40B4-BE49-F238E27FC236}">
                  <a16:creationId xmlns:a16="http://schemas.microsoft.com/office/drawing/2014/main" id="{BC28DADA-1D56-4091-B6E8-C1BF61DB5F61}"/>
                </a:ext>
              </a:extLst>
            </p:cNvPr>
            <p:cNvSpPr/>
            <p:nvPr/>
          </p:nvSpPr>
          <p:spPr>
            <a:xfrm>
              <a:off x="2791766" y="5304295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29" name="그래픽 228">
              <a:extLst>
                <a:ext uri="{FF2B5EF4-FFF2-40B4-BE49-F238E27FC236}">
                  <a16:creationId xmlns:a16="http://schemas.microsoft.com/office/drawing/2014/main" id="{5ACCF0DA-7FC2-4DC4-8092-75A2CC59200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5358053"/>
              <a:ext cx="167386" cy="233422"/>
            </a:xfrm>
            <a:prstGeom prst="rect">
              <a:avLst/>
            </a:prstGeom>
          </p:spPr>
        </p:pic>
      </p:grpSp>
      <p:sp>
        <p:nvSpPr>
          <p:cNvPr id="243" name="타원 242">
            <a:extLst>
              <a:ext uri="{FF2B5EF4-FFF2-40B4-BE49-F238E27FC236}">
                <a16:creationId xmlns:a16="http://schemas.microsoft.com/office/drawing/2014/main" id="{FFA70284-534D-476E-90E7-BF974BBB42EE}"/>
              </a:ext>
            </a:extLst>
          </p:cNvPr>
          <p:cNvSpPr>
            <a:spLocks noChangeAspect="1"/>
          </p:cNvSpPr>
          <p:nvPr/>
        </p:nvSpPr>
        <p:spPr>
          <a:xfrm>
            <a:off x="505202" y="240986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19A11E0A-43D1-4C9A-BB9E-FA9A79E6DBE7}"/>
              </a:ext>
            </a:extLst>
          </p:cNvPr>
          <p:cNvSpPr>
            <a:spLocks noChangeAspect="1"/>
          </p:cNvSpPr>
          <p:nvPr/>
        </p:nvSpPr>
        <p:spPr>
          <a:xfrm>
            <a:off x="2816760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2020548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88147611"/>
              </p:ext>
            </p:extLst>
          </p:nvPr>
        </p:nvGraphicFramePr>
        <p:xfrm>
          <a:off x="7572375" y="571500"/>
          <a:ext cx="2200900" cy="27643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 err="1">
                          <a:ea typeface="LG스마트체 Regular" panose="020B0600000101010101"/>
                        </a:rPr>
                        <a:t>클릭시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즐겨찾기 목록 편집 버튼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체크 박스 노출</a:t>
                      </a:r>
                      <a:endParaRPr lang="en-US" altLang="ko-KR"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상단에 일괄선택 버튼도 함께 노출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취소 버튼 클릭 시 즐겨찾기 목록 화면으로 전환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항목을 선택한 후에 버튼 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항목 선택 전에는 버튼 비활성화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클릭 시 화면이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딤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처리되며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삭제 확인 팝업 노출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 목록 편집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76" name="Phone">
            <a:extLst>
              <a:ext uri="{FF2B5EF4-FFF2-40B4-BE49-F238E27FC236}">
                <a16:creationId xmlns:a16="http://schemas.microsoft.com/office/drawing/2014/main" id="{1025A321-9748-44F0-BA86-6BC22E0E488A}"/>
              </a:ext>
            </a:extLst>
          </p:cNvPr>
          <p:cNvSpPr>
            <a:spLocks noChangeAspect="1"/>
          </p:cNvSpPr>
          <p:nvPr/>
        </p:nvSpPr>
        <p:spPr bwMode="auto">
          <a:xfrm>
            <a:off x="2768145" y="6032725"/>
            <a:ext cx="232460" cy="244202"/>
          </a:xfrm>
          <a:custGeom>
            <a:avLst/>
            <a:gdLst>
              <a:gd name="T0" fmla="*/ 1175 w 1361"/>
              <a:gd name="T1" fmla="*/ 1009 h 1433"/>
              <a:gd name="T2" fmla="*/ 923 w 1361"/>
              <a:gd name="T3" fmla="*/ 965 h 1433"/>
              <a:gd name="T4" fmla="*/ 873 w 1361"/>
              <a:gd name="T5" fmla="*/ 1008 h 1433"/>
              <a:gd name="T6" fmla="*/ 509 w 1361"/>
              <a:gd name="T7" fmla="*/ 887 h 1433"/>
              <a:gd name="T8" fmla="*/ 440 w 1361"/>
              <a:gd name="T9" fmla="*/ 510 h 1433"/>
              <a:gd name="T10" fmla="*/ 490 w 1361"/>
              <a:gd name="T11" fmla="*/ 466 h 1433"/>
              <a:gd name="T12" fmla="*/ 481 w 1361"/>
              <a:gd name="T13" fmla="*/ 211 h 1433"/>
              <a:gd name="T14" fmla="*/ 446 w 1361"/>
              <a:gd name="T15" fmla="*/ 154 h 1433"/>
              <a:gd name="T16" fmla="*/ 238 w 1361"/>
              <a:gd name="T17" fmla="*/ 72 h 1433"/>
              <a:gd name="T18" fmla="*/ 193 w 1361"/>
              <a:gd name="T19" fmla="*/ 111 h 1433"/>
              <a:gd name="T20" fmla="*/ 29 w 1361"/>
              <a:gd name="T21" fmla="*/ 389 h 1433"/>
              <a:gd name="T22" fmla="*/ 310 w 1361"/>
              <a:gd name="T23" fmla="*/ 1061 h 1433"/>
              <a:gd name="T24" fmla="*/ 936 w 1361"/>
              <a:gd name="T25" fmla="*/ 1431 h 1433"/>
              <a:gd name="T26" fmla="*/ 1234 w 1361"/>
              <a:gd name="T27" fmla="*/ 1308 h 1433"/>
              <a:gd name="T28" fmla="*/ 1278 w 1361"/>
              <a:gd name="T29" fmla="*/ 1269 h 1433"/>
              <a:gd name="T30" fmla="*/ 1226 w 1361"/>
              <a:gd name="T31" fmla="*/ 1052 h 1433"/>
              <a:gd name="T32" fmla="*/ 1175 w 1361"/>
              <a:gd name="T33" fmla="*/ 1009 h 1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61" h="1433">
                <a:moveTo>
                  <a:pt x="1175" y="1009"/>
                </a:moveTo>
                <a:cubicBezTo>
                  <a:pt x="1091" y="937"/>
                  <a:pt x="1006" y="893"/>
                  <a:pt x="923" y="965"/>
                </a:cubicBezTo>
                <a:lnTo>
                  <a:pt x="873" y="1008"/>
                </a:lnTo>
                <a:cubicBezTo>
                  <a:pt x="837" y="1040"/>
                  <a:pt x="770" y="1187"/>
                  <a:pt x="509" y="887"/>
                </a:cubicBezTo>
                <a:cubicBezTo>
                  <a:pt x="248" y="588"/>
                  <a:pt x="403" y="541"/>
                  <a:pt x="440" y="510"/>
                </a:cubicBezTo>
                <a:lnTo>
                  <a:pt x="490" y="466"/>
                </a:lnTo>
                <a:cubicBezTo>
                  <a:pt x="572" y="394"/>
                  <a:pt x="541" y="304"/>
                  <a:pt x="481" y="211"/>
                </a:cubicBezTo>
                <a:lnTo>
                  <a:pt x="446" y="154"/>
                </a:lnTo>
                <a:cubicBezTo>
                  <a:pt x="386" y="61"/>
                  <a:pt x="321" y="0"/>
                  <a:pt x="238" y="72"/>
                </a:cubicBezTo>
                <a:lnTo>
                  <a:pt x="193" y="111"/>
                </a:lnTo>
                <a:cubicBezTo>
                  <a:pt x="157" y="138"/>
                  <a:pt x="54" y="224"/>
                  <a:pt x="29" y="389"/>
                </a:cubicBezTo>
                <a:cubicBezTo>
                  <a:pt x="0" y="586"/>
                  <a:pt x="94" y="812"/>
                  <a:pt x="310" y="1061"/>
                </a:cubicBezTo>
                <a:cubicBezTo>
                  <a:pt x="525" y="1309"/>
                  <a:pt x="736" y="1433"/>
                  <a:pt x="936" y="1431"/>
                </a:cubicBezTo>
                <a:cubicBezTo>
                  <a:pt x="1102" y="1429"/>
                  <a:pt x="1202" y="1340"/>
                  <a:pt x="1234" y="1308"/>
                </a:cubicBezTo>
                <a:lnTo>
                  <a:pt x="1278" y="1269"/>
                </a:lnTo>
                <a:cubicBezTo>
                  <a:pt x="1361" y="1197"/>
                  <a:pt x="1310" y="1124"/>
                  <a:pt x="1226" y="1052"/>
                </a:cubicBezTo>
                <a:lnTo>
                  <a:pt x="1175" y="1009"/>
                </a:ln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즐겨찾기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4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95A844B6-EE5D-4476-8DC4-62897F7AED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86156" y="2200444"/>
            <a:ext cx="131762" cy="130175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EEB83ED6-A1F9-4E0A-9CDE-858F4B5AF0C3}"/>
              </a:ext>
            </a:extLst>
          </p:cNvPr>
          <p:cNvGrpSpPr/>
          <p:nvPr/>
        </p:nvGrpSpPr>
        <p:grpSpPr>
          <a:xfrm>
            <a:off x="667773" y="2908740"/>
            <a:ext cx="1242948" cy="435826"/>
            <a:chOff x="220995" y="3175207"/>
            <a:chExt cx="1242948" cy="435826"/>
          </a:xfrm>
        </p:grpSpPr>
        <p:grpSp>
          <p:nvGrpSpPr>
            <p:cNvPr id="190" name="Profile Picture">
              <a:extLst>
                <a:ext uri="{FF2B5EF4-FFF2-40B4-BE49-F238E27FC236}">
                  <a16:creationId xmlns:a16="http://schemas.microsoft.com/office/drawing/2014/main" id="{FD9528E8-20A3-4A8E-B976-A762083B4E3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194" name="Background">
                <a:extLst>
                  <a:ext uri="{FF2B5EF4-FFF2-40B4-BE49-F238E27FC236}">
                    <a16:creationId xmlns:a16="http://schemas.microsoft.com/office/drawing/2014/main" id="{444E9C7B-88AF-4E5E-86B0-1CC4FA210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5" name="Profile Icon">
                <a:extLst>
                  <a:ext uri="{FF2B5EF4-FFF2-40B4-BE49-F238E27FC236}">
                    <a16:creationId xmlns:a16="http://schemas.microsoft.com/office/drawing/2014/main" id="{BE0F4A2A-35FB-4C95-BE53-8789C692600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FFBAFDF4-4FF9-415F-972E-DF02EC167C17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25A45D9F-5B94-4A80-971E-C5EC10497305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21FB2D90-166B-4496-8EB9-7FB15E7C6BE6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13D2957D-06D2-44F4-87FA-7ECA98BD30BF}"/>
              </a:ext>
            </a:extLst>
          </p:cNvPr>
          <p:cNvGrpSpPr/>
          <p:nvPr/>
        </p:nvGrpSpPr>
        <p:grpSpPr>
          <a:xfrm>
            <a:off x="2123868" y="2969265"/>
            <a:ext cx="314776" cy="314776"/>
            <a:chOff x="6186740" y="2589005"/>
            <a:chExt cx="924232" cy="924232"/>
          </a:xfrm>
        </p:grpSpPr>
        <p:sp>
          <p:nvSpPr>
            <p:cNvPr id="187" name="Oval">
              <a:extLst>
                <a:ext uri="{FF2B5EF4-FFF2-40B4-BE49-F238E27FC236}">
                  <a16:creationId xmlns:a16="http://schemas.microsoft.com/office/drawing/2014/main" id="{7B11BB7C-7FB2-4BDA-AF4F-C5F50C872A3A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8" name="Smartphone">
              <a:extLst>
                <a:ext uri="{FF2B5EF4-FFF2-40B4-BE49-F238E27FC236}">
                  <a16:creationId xmlns:a16="http://schemas.microsoft.com/office/drawing/2014/main" id="{360BF11D-8610-44D9-83F7-7D0A0CC923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5" name="Oval">
            <a:extLst>
              <a:ext uri="{FF2B5EF4-FFF2-40B4-BE49-F238E27FC236}">
                <a16:creationId xmlns:a16="http://schemas.microsoft.com/office/drawing/2014/main" id="{CCDBBA4D-F62E-44E4-8715-B60903124B76}"/>
              </a:ext>
            </a:extLst>
          </p:cNvPr>
          <p:cNvSpPr/>
          <p:nvPr/>
        </p:nvSpPr>
        <p:spPr>
          <a:xfrm>
            <a:off x="2513460" y="2969265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186" name="그래픽 185">
            <a:extLst>
              <a:ext uri="{FF2B5EF4-FFF2-40B4-BE49-F238E27FC236}">
                <a16:creationId xmlns:a16="http://schemas.microsoft.com/office/drawing/2014/main" id="{D593B8D0-2A67-4472-A6DC-050EB9CA8E18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3023023"/>
            <a:ext cx="167386" cy="233422"/>
          </a:xfrm>
          <a:prstGeom prst="rect">
            <a:avLst/>
          </a:prstGeom>
        </p:spPr>
      </p:pic>
      <p:grpSp>
        <p:nvGrpSpPr>
          <p:cNvPr id="197" name="그룹 196">
            <a:extLst>
              <a:ext uri="{FF2B5EF4-FFF2-40B4-BE49-F238E27FC236}">
                <a16:creationId xmlns:a16="http://schemas.microsoft.com/office/drawing/2014/main" id="{28667E06-F5B5-44D3-91CE-22DE17AC546E}"/>
              </a:ext>
            </a:extLst>
          </p:cNvPr>
          <p:cNvGrpSpPr/>
          <p:nvPr/>
        </p:nvGrpSpPr>
        <p:grpSpPr>
          <a:xfrm>
            <a:off x="667773" y="3469369"/>
            <a:ext cx="1242948" cy="435826"/>
            <a:chOff x="220995" y="3175207"/>
            <a:chExt cx="1242948" cy="435826"/>
          </a:xfrm>
        </p:grpSpPr>
        <p:grpSp>
          <p:nvGrpSpPr>
            <p:cNvPr id="203" name="Profile Picture">
              <a:extLst>
                <a:ext uri="{FF2B5EF4-FFF2-40B4-BE49-F238E27FC236}">
                  <a16:creationId xmlns:a16="http://schemas.microsoft.com/office/drawing/2014/main" id="{FA334AD8-F31B-4370-8333-93E3C3B380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08" name="Background">
                <a:extLst>
                  <a:ext uri="{FF2B5EF4-FFF2-40B4-BE49-F238E27FC236}">
                    <a16:creationId xmlns:a16="http://schemas.microsoft.com/office/drawing/2014/main" id="{649C509D-971E-47E3-A9E8-153A72FE70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9" name="Profile Icon">
                <a:extLst>
                  <a:ext uri="{FF2B5EF4-FFF2-40B4-BE49-F238E27FC236}">
                    <a16:creationId xmlns:a16="http://schemas.microsoft.com/office/drawing/2014/main" id="{C81D717A-9E56-4A0A-B8EC-EC683B077F3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998D8B99-0C3A-4DDF-BA25-C5EF47998DF1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A32CD949-BC50-4515-AD33-09E84BAF303B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3A8DA045-5AFD-41E7-B184-15B2FAB0CDB8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BB2D2D73-3F2D-46F0-AC5A-3B105CAF4AC5}"/>
              </a:ext>
            </a:extLst>
          </p:cNvPr>
          <p:cNvGrpSpPr/>
          <p:nvPr/>
        </p:nvGrpSpPr>
        <p:grpSpPr>
          <a:xfrm>
            <a:off x="2123868" y="3529894"/>
            <a:ext cx="314776" cy="314776"/>
            <a:chOff x="6186740" y="2589005"/>
            <a:chExt cx="924232" cy="924232"/>
          </a:xfrm>
        </p:grpSpPr>
        <p:sp>
          <p:nvSpPr>
            <p:cNvPr id="201" name="Oval">
              <a:extLst>
                <a:ext uri="{FF2B5EF4-FFF2-40B4-BE49-F238E27FC236}">
                  <a16:creationId xmlns:a16="http://schemas.microsoft.com/office/drawing/2014/main" id="{7726BE82-24AC-4E72-9F9C-E5656D307718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2" name="Smartphone">
              <a:extLst>
                <a:ext uri="{FF2B5EF4-FFF2-40B4-BE49-F238E27FC236}">
                  <a16:creationId xmlns:a16="http://schemas.microsoft.com/office/drawing/2014/main" id="{4BA89960-CF7D-41FB-BC0B-856B84D986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Oval">
            <a:extLst>
              <a:ext uri="{FF2B5EF4-FFF2-40B4-BE49-F238E27FC236}">
                <a16:creationId xmlns:a16="http://schemas.microsoft.com/office/drawing/2014/main" id="{5F6C9EDB-7135-403A-8BC2-9FECA7803DDF}"/>
              </a:ext>
            </a:extLst>
          </p:cNvPr>
          <p:cNvSpPr/>
          <p:nvPr/>
        </p:nvSpPr>
        <p:spPr>
          <a:xfrm>
            <a:off x="2513460" y="3529894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00" name="그래픽 199">
            <a:extLst>
              <a:ext uri="{FF2B5EF4-FFF2-40B4-BE49-F238E27FC236}">
                <a16:creationId xmlns:a16="http://schemas.microsoft.com/office/drawing/2014/main" id="{29D74F6B-096A-4F31-A7E1-C84B1606AFF6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3583652"/>
            <a:ext cx="167386" cy="233422"/>
          </a:xfrm>
          <a:prstGeom prst="rect">
            <a:avLst/>
          </a:prstGeom>
        </p:spPr>
      </p:pic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B06EA4A9-22CE-4E05-9862-BC87F4D9F529}"/>
              </a:ext>
            </a:extLst>
          </p:cNvPr>
          <p:cNvGrpSpPr/>
          <p:nvPr/>
        </p:nvGrpSpPr>
        <p:grpSpPr>
          <a:xfrm>
            <a:off x="667773" y="4029998"/>
            <a:ext cx="1242948" cy="435826"/>
            <a:chOff x="220995" y="3175207"/>
            <a:chExt cx="1242948" cy="435826"/>
          </a:xfrm>
        </p:grpSpPr>
        <p:grpSp>
          <p:nvGrpSpPr>
            <p:cNvPr id="219" name="Profile Picture">
              <a:extLst>
                <a:ext uri="{FF2B5EF4-FFF2-40B4-BE49-F238E27FC236}">
                  <a16:creationId xmlns:a16="http://schemas.microsoft.com/office/drawing/2014/main" id="{18C21F92-B1E7-47E3-8B33-28C695B1167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23" name="Background">
                <a:extLst>
                  <a:ext uri="{FF2B5EF4-FFF2-40B4-BE49-F238E27FC236}">
                    <a16:creationId xmlns:a16="http://schemas.microsoft.com/office/drawing/2014/main" id="{82D7AB07-CE8A-476B-B895-68C37EEE36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4" name="Profile Icon">
                <a:extLst>
                  <a:ext uri="{FF2B5EF4-FFF2-40B4-BE49-F238E27FC236}">
                    <a16:creationId xmlns:a16="http://schemas.microsoft.com/office/drawing/2014/main" id="{DC8D0F6E-2920-46EE-A497-85CD199F353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9CCE4BF6-F34F-4A0D-A246-02BC7FF1F0D4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21" name="직사각형 220">
                <a:extLst>
                  <a:ext uri="{FF2B5EF4-FFF2-40B4-BE49-F238E27FC236}">
                    <a16:creationId xmlns:a16="http://schemas.microsoft.com/office/drawing/2014/main" id="{F89E66AD-0321-43E4-86C0-3EC6F3256062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1AF460C4-336B-41EC-AC6B-980D7250A0D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2" name="그룹 211">
            <a:extLst>
              <a:ext uri="{FF2B5EF4-FFF2-40B4-BE49-F238E27FC236}">
                <a16:creationId xmlns:a16="http://schemas.microsoft.com/office/drawing/2014/main" id="{65F673F7-3BF1-4CAD-96F6-150961301D9B}"/>
              </a:ext>
            </a:extLst>
          </p:cNvPr>
          <p:cNvGrpSpPr/>
          <p:nvPr/>
        </p:nvGrpSpPr>
        <p:grpSpPr>
          <a:xfrm>
            <a:off x="2123868" y="4090523"/>
            <a:ext cx="314776" cy="314776"/>
            <a:chOff x="6186740" y="2589005"/>
            <a:chExt cx="924232" cy="924232"/>
          </a:xfrm>
        </p:grpSpPr>
        <p:sp>
          <p:nvSpPr>
            <p:cNvPr id="217" name="Oval">
              <a:extLst>
                <a:ext uri="{FF2B5EF4-FFF2-40B4-BE49-F238E27FC236}">
                  <a16:creationId xmlns:a16="http://schemas.microsoft.com/office/drawing/2014/main" id="{300A751A-6A1A-4BBA-B769-923447608D3C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Smartphone">
              <a:extLst>
                <a:ext uri="{FF2B5EF4-FFF2-40B4-BE49-F238E27FC236}">
                  <a16:creationId xmlns:a16="http://schemas.microsoft.com/office/drawing/2014/main" id="{A5CF538D-EFB1-4408-B81A-85257C61F9E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4" name="Oval">
            <a:extLst>
              <a:ext uri="{FF2B5EF4-FFF2-40B4-BE49-F238E27FC236}">
                <a16:creationId xmlns:a16="http://schemas.microsoft.com/office/drawing/2014/main" id="{B9A32EF9-E325-4CDB-8CED-02AC7AD6AEB1}"/>
              </a:ext>
            </a:extLst>
          </p:cNvPr>
          <p:cNvSpPr/>
          <p:nvPr/>
        </p:nvSpPr>
        <p:spPr>
          <a:xfrm>
            <a:off x="2513460" y="409052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15" name="그래픽 214">
            <a:extLst>
              <a:ext uri="{FF2B5EF4-FFF2-40B4-BE49-F238E27FC236}">
                <a16:creationId xmlns:a16="http://schemas.microsoft.com/office/drawing/2014/main" id="{DB95350F-6E48-46D4-BAD0-3C6378E9B7FB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4144281"/>
            <a:ext cx="167386" cy="233422"/>
          </a:xfrm>
          <a:prstGeom prst="rect">
            <a:avLst/>
          </a:prstGeom>
        </p:spPr>
      </p:pic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4CD2AAF7-B783-439B-A800-1B2B63B575DE}"/>
              </a:ext>
            </a:extLst>
          </p:cNvPr>
          <p:cNvGrpSpPr/>
          <p:nvPr/>
        </p:nvGrpSpPr>
        <p:grpSpPr>
          <a:xfrm>
            <a:off x="667773" y="4590628"/>
            <a:ext cx="1242948" cy="435826"/>
            <a:chOff x="220995" y="3175207"/>
            <a:chExt cx="1242948" cy="435826"/>
          </a:xfrm>
        </p:grpSpPr>
        <p:grpSp>
          <p:nvGrpSpPr>
            <p:cNvPr id="233" name="Profile Picture">
              <a:extLst>
                <a:ext uri="{FF2B5EF4-FFF2-40B4-BE49-F238E27FC236}">
                  <a16:creationId xmlns:a16="http://schemas.microsoft.com/office/drawing/2014/main" id="{E208AB07-EEEC-4B1F-92C4-D4FF91FB93A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CAC53B5F-640F-4295-A646-669C56F4884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AD4165BD-DA24-4F6E-B11F-06CDF5C0D89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37" name="그룹 236">
              <a:extLst>
                <a:ext uri="{FF2B5EF4-FFF2-40B4-BE49-F238E27FC236}">
                  <a16:creationId xmlns:a16="http://schemas.microsoft.com/office/drawing/2014/main" id="{11542F76-E190-42CA-AE3C-59A9B234C740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38" name="직사각형 237">
                <a:extLst>
                  <a:ext uri="{FF2B5EF4-FFF2-40B4-BE49-F238E27FC236}">
                    <a16:creationId xmlns:a16="http://schemas.microsoft.com/office/drawing/2014/main" id="{E22671CF-B308-4705-8DAC-8E307EDA8F81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양태준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BEDFE87B-352E-41DB-A92C-1D349EFED55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27" name="그룹 226">
            <a:extLst>
              <a:ext uri="{FF2B5EF4-FFF2-40B4-BE49-F238E27FC236}">
                <a16:creationId xmlns:a16="http://schemas.microsoft.com/office/drawing/2014/main" id="{9984CFBC-5C2D-4DAF-9072-DBD54EBC6470}"/>
              </a:ext>
            </a:extLst>
          </p:cNvPr>
          <p:cNvGrpSpPr/>
          <p:nvPr/>
        </p:nvGrpSpPr>
        <p:grpSpPr>
          <a:xfrm>
            <a:off x="2123868" y="4651153"/>
            <a:ext cx="314776" cy="314776"/>
            <a:chOff x="6186740" y="2589005"/>
            <a:chExt cx="924232" cy="924232"/>
          </a:xfrm>
        </p:grpSpPr>
        <p:sp>
          <p:nvSpPr>
            <p:cNvPr id="230" name="Oval">
              <a:extLst>
                <a:ext uri="{FF2B5EF4-FFF2-40B4-BE49-F238E27FC236}">
                  <a16:creationId xmlns:a16="http://schemas.microsoft.com/office/drawing/2014/main" id="{0B69DAB4-F716-48D0-8601-1AA08A1DE29D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31" name="Smartphone">
              <a:extLst>
                <a:ext uri="{FF2B5EF4-FFF2-40B4-BE49-F238E27FC236}">
                  <a16:creationId xmlns:a16="http://schemas.microsoft.com/office/drawing/2014/main" id="{9D44974B-5278-49AF-9E4E-4E65BE0C0A8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8" name="Oval">
            <a:extLst>
              <a:ext uri="{FF2B5EF4-FFF2-40B4-BE49-F238E27FC236}">
                <a16:creationId xmlns:a16="http://schemas.microsoft.com/office/drawing/2014/main" id="{BC28DADA-1D56-4091-B6E8-C1BF61DB5F61}"/>
              </a:ext>
            </a:extLst>
          </p:cNvPr>
          <p:cNvSpPr/>
          <p:nvPr/>
        </p:nvSpPr>
        <p:spPr>
          <a:xfrm>
            <a:off x="2513460" y="465115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29" name="그래픽 228">
            <a:extLst>
              <a:ext uri="{FF2B5EF4-FFF2-40B4-BE49-F238E27FC236}">
                <a16:creationId xmlns:a16="http://schemas.microsoft.com/office/drawing/2014/main" id="{5ACCF0DA-7FC2-4DC4-8092-75A2CC59200A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580673" y="4704911"/>
            <a:ext cx="167386" cy="233422"/>
          </a:xfrm>
          <a:prstGeom prst="rect">
            <a:avLst/>
          </a:prstGeom>
        </p:spPr>
      </p:pic>
      <p:sp>
        <p:nvSpPr>
          <p:cNvPr id="243" name="타원 242">
            <a:extLst>
              <a:ext uri="{FF2B5EF4-FFF2-40B4-BE49-F238E27FC236}">
                <a16:creationId xmlns:a16="http://schemas.microsoft.com/office/drawing/2014/main" id="{FFA70284-534D-476E-90E7-BF974BBB42EE}"/>
              </a:ext>
            </a:extLst>
          </p:cNvPr>
          <p:cNvSpPr>
            <a:spLocks noChangeAspect="1"/>
          </p:cNvSpPr>
          <p:nvPr/>
        </p:nvSpPr>
        <p:spPr>
          <a:xfrm>
            <a:off x="2731569" y="277706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19A11E0A-43D1-4C9A-BB9E-FA9A79E6DBE7}"/>
              </a:ext>
            </a:extLst>
          </p:cNvPr>
          <p:cNvSpPr>
            <a:spLocks noChangeAspect="1"/>
          </p:cNvSpPr>
          <p:nvPr/>
        </p:nvSpPr>
        <p:spPr>
          <a:xfrm>
            <a:off x="2816760" y="204070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AFCC233-0DB1-4575-B7E6-0E736EE43C0F}"/>
              </a:ext>
            </a:extLst>
          </p:cNvPr>
          <p:cNvSpPr/>
          <p:nvPr/>
        </p:nvSpPr>
        <p:spPr>
          <a:xfrm>
            <a:off x="521201" y="2499723"/>
            <a:ext cx="603050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1600" dirty="0"/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B0B29E0-EBD4-4F61-95EF-5C496216E671}"/>
              </a:ext>
            </a:extLst>
          </p:cNvPr>
          <p:cNvGrpSpPr/>
          <p:nvPr/>
        </p:nvGrpSpPr>
        <p:grpSpPr>
          <a:xfrm>
            <a:off x="2924598" y="2519527"/>
            <a:ext cx="194660" cy="194660"/>
            <a:chOff x="3140981" y="2896592"/>
            <a:chExt cx="194660" cy="194660"/>
          </a:xfrm>
        </p:grpSpPr>
        <p:sp>
          <p:nvSpPr>
            <p:cNvPr id="163" name="Oval">
              <a:extLst>
                <a:ext uri="{FF2B5EF4-FFF2-40B4-BE49-F238E27FC236}">
                  <a16:creationId xmlns:a16="http://schemas.microsoft.com/office/drawing/2014/main" id="{A36142E7-E090-4DB9-828C-16CD20426A6A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4" name="Accept">
              <a:extLst>
                <a:ext uri="{FF2B5EF4-FFF2-40B4-BE49-F238E27FC236}">
                  <a16:creationId xmlns:a16="http://schemas.microsoft.com/office/drawing/2014/main" id="{7342AF7B-9782-49CE-B990-A89C329EF9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914E1841-ED3F-4AFF-BE21-80A6DE8A61B9}"/>
              </a:ext>
            </a:extLst>
          </p:cNvPr>
          <p:cNvGrpSpPr/>
          <p:nvPr/>
        </p:nvGrpSpPr>
        <p:grpSpPr>
          <a:xfrm>
            <a:off x="2924598" y="3025003"/>
            <a:ext cx="194660" cy="194660"/>
            <a:chOff x="3140981" y="2896592"/>
            <a:chExt cx="194660" cy="194660"/>
          </a:xfrm>
        </p:grpSpPr>
        <p:sp>
          <p:nvSpPr>
            <p:cNvPr id="166" name="Oval">
              <a:extLst>
                <a:ext uri="{FF2B5EF4-FFF2-40B4-BE49-F238E27FC236}">
                  <a16:creationId xmlns:a16="http://schemas.microsoft.com/office/drawing/2014/main" id="{312DCDA1-2D08-4463-B920-3BFBFAC8284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7" name="Accept">
              <a:extLst>
                <a:ext uri="{FF2B5EF4-FFF2-40B4-BE49-F238E27FC236}">
                  <a16:creationId xmlns:a16="http://schemas.microsoft.com/office/drawing/2014/main" id="{248FF6A7-7FD1-434B-B41A-9AFE503E55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458F6A1E-C562-45F2-A440-EB622071DA4B}"/>
              </a:ext>
            </a:extLst>
          </p:cNvPr>
          <p:cNvGrpSpPr/>
          <p:nvPr/>
        </p:nvGrpSpPr>
        <p:grpSpPr>
          <a:xfrm>
            <a:off x="2924598" y="3604313"/>
            <a:ext cx="194660" cy="194660"/>
            <a:chOff x="3140981" y="2896592"/>
            <a:chExt cx="194660" cy="194660"/>
          </a:xfrm>
        </p:grpSpPr>
        <p:sp>
          <p:nvSpPr>
            <p:cNvPr id="169" name="Oval">
              <a:extLst>
                <a:ext uri="{FF2B5EF4-FFF2-40B4-BE49-F238E27FC236}">
                  <a16:creationId xmlns:a16="http://schemas.microsoft.com/office/drawing/2014/main" id="{7C0D0530-2BE1-4D70-8C18-2778B1A83074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0" name="Accept">
              <a:extLst>
                <a:ext uri="{FF2B5EF4-FFF2-40B4-BE49-F238E27FC236}">
                  <a16:creationId xmlns:a16="http://schemas.microsoft.com/office/drawing/2014/main" id="{9E25CAF0-F058-4673-8A65-0962E42924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CBDCC0DE-3DDB-4C32-ACEF-9DBD6132D994}"/>
              </a:ext>
            </a:extLst>
          </p:cNvPr>
          <p:cNvGrpSpPr/>
          <p:nvPr/>
        </p:nvGrpSpPr>
        <p:grpSpPr>
          <a:xfrm>
            <a:off x="2924598" y="4717495"/>
            <a:ext cx="194660" cy="194660"/>
            <a:chOff x="3140981" y="2896592"/>
            <a:chExt cx="194660" cy="194660"/>
          </a:xfrm>
        </p:grpSpPr>
        <p:sp>
          <p:nvSpPr>
            <p:cNvPr id="172" name="Oval">
              <a:extLst>
                <a:ext uri="{FF2B5EF4-FFF2-40B4-BE49-F238E27FC236}">
                  <a16:creationId xmlns:a16="http://schemas.microsoft.com/office/drawing/2014/main" id="{DAE3173D-5EDD-47A8-82FE-E65FD76D512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3" name="Accept">
              <a:extLst>
                <a:ext uri="{FF2B5EF4-FFF2-40B4-BE49-F238E27FC236}">
                  <a16:creationId xmlns:a16="http://schemas.microsoft.com/office/drawing/2014/main" id="{4BBC03F9-6407-454B-ABF8-4D03E60A8E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7BDC9BEC-C784-45E9-A901-CD73B1E91CCC}"/>
              </a:ext>
            </a:extLst>
          </p:cNvPr>
          <p:cNvGrpSpPr/>
          <p:nvPr/>
        </p:nvGrpSpPr>
        <p:grpSpPr>
          <a:xfrm>
            <a:off x="2924598" y="4160903"/>
            <a:ext cx="194660" cy="194660"/>
            <a:chOff x="3140981" y="2896592"/>
            <a:chExt cx="194660" cy="194660"/>
          </a:xfrm>
        </p:grpSpPr>
        <p:sp>
          <p:nvSpPr>
            <p:cNvPr id="176" name="Oval">
              <a:extLst>
                <a:ext uri="{FF2B5EF4-FFF2-40B4-BE49-F238E27FC236}">
                  <a16:creationId xmlns:a16="http://schemas.microsoft.com/office/drawing/2014/main" id="{7BD8B0C0-7C6C-450A-83A0-67432C147282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7" name="Accept">
              <a:extLst>
                <a:ext uri="{FF2B5EF4-FFF2-40B4-BE49-F238E27FC236}">
                  <a16:creationId xmlns:a16="http://schemas.microsoft.com/office/drawing/2014/main" id="{8978028E-FDAE-432C-A38B-1043CED31C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9124DF38-A9EA-4F6D-8EDA-2594F562FF20}"/>
              </a:ext>
            </a:extLst>
          </p:cNvPr>
          <p:cNvGrpSpPr/>
          <p:nvPr/>
        </p:nvGrpSpPr>
        <p:grpSpPr>
          <a:xfrm>
            <a:off x="1453049" y="6076406"/>
            <a:ext cx="1752597" cy="340694"/>
            <a:chOff x="6061044" y="4435962"/>
            <a:chExt cx="1445401" cy="242912"/>
          </a:xfrm>
        </p:grpSpPr>
        <p:sp>
          <p:nvSpPr>
            <p:cNvPr id="189" name="Flyout">
              <a:extLst>
                <a:ext uri="{FF2B5EF4-FFF2-40B4-BE49-F238E27FC236}">
                  <a16:creationId xmlns:a16="http://schemas.microsoft.com/office/drawing/2014/main" id="{5068B5C1-C59B-4C3D-B222-4F8D48C2EA7A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10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7" name="Flyout">
              <a:extLst>
                <a:ext uri="{FF2B5EF4-FFF2-40B4-BE49-F238E27FC236}">
                  <a16:creationId xmlns:a16="http://schemas.microsoft.com/office/drawing/2014/main" id="{0464FB98-C695-49C8-BBDE-48ED1724B08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0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선택항목 삭제</a:t>
              </a:r>
              <a:endParaRPr kumimoji="0" lang="ko-KR" altLang="en-US" sz="10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48" name="타원 247">
            <a:extLst>
              <a:ext uri="{FF2B5EF4-FFF2-40B4-BE49-F238E27FC236}">
                <a16:creationId xmlns:a16="http://schemas.microsoft.com/office/drawing/2014/main" id="{540C3FA2-3B96-43FD-A453-A026687F9C77}"/>
              </a:ext>
            </a:extLst>
          </p:cNvPr>
          <p:cNvSpPr>
            <a:spLocks noChangeAspect="1"/>
          </p:cNvSpPr>
          <p:nvPr/>
        </p:nvSpPr>
        <p:spPr>
          <a:xfrm>
            <a:off x="1498051" y="59426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265" name="타원 264">
            <a:extLst>
              <a:ext uri="{FF2B5EF4-FFF2-40B4-BE49-F238E27FC236}">
                <a16:creationId xmlns:a16="http://schemas.microsoft.com/office/drawing/2014/main" id="{69BA6ACB-2AF6-4E7B-8FE8-D765E40FD0FB}"/>
              </a:ext>
            </a:extLst>
          </p:cNvPr>
          <p:cNvSpPr>
            <a:spLocks noChangeAspect="1"/>
          </p:cNvSpPr>
          <p:nvPr/>
        </p:nvSpPr>
        <p:spPr>
          <a:xfrm>
            <a:off x="2080598" y="594269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3472237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9404816"/>
              </p:ext>
            </p:extLst>
          </p:nvPr>
        </p:nvGraphicFramePr>
        <p:xfrm>
          <a:off x="7572375" y="571500"/>
          <a:ext cx="2200900" cy="252049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선택항목 삭제 완료 확인 팝업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선택항목 삭제 완료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완료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시 화면의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딤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 처리가 해제되며 하단에 토스트 메시지가 </a:t>
                      </a:r>
                      <a:r>
                        <a:rPr lang="en-US" altLang="ko-KR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3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초 노출되었다가 사라짐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즐겨찾기 목록 편집 전 화면으로 전환됨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즐겨찾기 목록 편집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10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76" name="Phone">
            <a:extLst>
              <a:ext uri="{FF2B5EF4-FFF2-40B4-BE49-F238E27FC236}">
                <a16:creationId xmlns:a16="http://schemas.microsoft.com/office/drawing/2014/main" id="{1025A321-9748-44F0-BA86-6BC22E0E488A}"/>
              </a:ext>
            </a:extLst>
          </p:cNvPr>
          <p:cNvSpPr>
            <a:spLocks noChangeAspect="1"/>
          </p:cNvSpPr>
          <p:nvPr/>
        </p:nvSpPr>
        <p:spPr bwMode="auto">
          <a:xfrm>
            <a:off x="2768145" y="6032725"/>
            <a:ext cx="232460" cy="244202"/>
          </a:xfrm>
          <a:custGeom>
            <a:avLst/>
            <a:gdLst>
              <a:gd name="T0" fmla="*/ 1175 w 1361"/>
              <a:gd name="T1" fmla="*/ 1009 h 1433"/>
              <a:gd name="T2" fmla="*/ 923 w 1361"/>
              <a:gd name="T3" fmla="*/ 965 h 1433"/>
              <a:gd name="T4" fmla="*/ 873 w 1361"/>
              <a:gd name="T5" fmla="*/ 1008 h 1433"/>
              <a:gd name="T6" fmla="*/ 509 w 1361"/>
              <a:gd name="T7" fmla="*/ 887 h 1433"/>
              <a:gd name="T8" fmla="*/ 440 w 1361"/>
              <a:gd name="T9" fmla="*/ 510 h 1433"/>
              <a:gd name="T10" fmla="*/ 490 w 1361"/>
              <a:gd name="T11" fmla="*/ 466 h 1433"/>
              <a:gd name="T12" fmla="*/ 481 w 1361"/>
              <a:gd name="T13" fmla="*/ 211 h 1433"/>
              <a:gd name="T14" fmla="*/ 446 w 1361"/>
              <a:gd name="T15" fmla="*/ 154 h 1433"/>
              <a:gd name="T16" fmla="*/ 238 w 1361"/>
              <a:gd name="T17" fmla="*/ 72 h 1433"/>
              <a:gd name="T18" fmla="*/ 193 w 1361"/>
              <a:gd name="T19" fmla="*/ 111 h 1433"/>
              <a:gd name="T20" fmla="*/ 29 w 1361"/>
              <a:gd name="T21" fmla="*/ 389 h 1433"/>
              <a:gd name="T22" fmla="*/ 310 w 1361"/>
              <a:gd name="T23" fmla="*/ 1061 h 1433"/>
              <a:gd name="T24" fmla="*/ 936 w 1361"/>
              <a:gd name="T25" fmla="*/ 1431 h 1433"/>
              <a:gd name="T26" fmla="*/ 1234 w 1361"/>
              <a:gd name="T27" fmla="*/ 1308 h 1433"/>
              <a:gd name="T28" fmla="*/ 1278 w 1361"/>
              <a:gd name="T29" fmla="*/ 1269 h 1433"/>
              <a:gd name="T30" fmla="*/ 1226 w 1361"/>
              <a:gd name="T31" fmla="*/ 1052 h 1433"/>
              <a:gd name="T32" fmla="*/ 1175 w 1361"/>
              <a:gd name="T33" fmla="*/ 1009 h 1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61" h="1433">
                <a:moveTo>
                  <a:pt x="1175" y="1009"/>
                </a:moveTo>
                <a:cubicBezTo>
                  <a:pt x="1091" y="937"/>
                  <a:pt x="1006" y="893"/>
                  <a:pt x="923" y="965"/>
                </a:cubicBezTo>
                <a:lnTo>
                  <a:pt x="873" y="1008"/>
                </a:lnTo>
                <a:cubicBezTo>
                  <a:pt x="837" y="1040"/>
                  <a:pt x="770" y="1187"/>
                  <a:pt x="509" y="887"/>
                </a:cubicBezTo>
                <a:cubicBezTo>
                  <a:pt x="248" y="588"/>
                  <a:pt x="403" y="541"/>
                  <a:pt x="440" y="510"/>
                </a:cubicBezTo>
                <a:lnTo>
                  <a:pt x="490" y="466"/>
                </a:lnTo>
                <a:cubicBezTo>
                  <a:pt x="572" y="394"/>
                  <a:pt x="541" y="304"/>
                  <a:pt x="481" y="211"/>
                </a:cubicBezTo>
                <a:lnTo>
                  <a:pt x="446" y="154"/>
                </a:lnTo>
                <a:cubicBezTo>
                  <a:pt x="386" y="61"/>
                  <a:pt x="321" y="0"/>
                  <a:pt x="238" y="72"/>
                </a:cubicBezTo>
                <a:lnTo>
                  <a:pt x="193" y="111"/>
                </a:lnTo>
                <a:cubicBezTo>
                  <a:pt x="157" y="138"/>
                  <a:pt x="54" y="224"/>
                  <a:pt x="29" y="389"/>
                </a:cubicBezTo>
                <a:cubicBezTo>
                  <a:pt x="0" y="586"/>
                  <a:pt x="94" y="812"/>
                  <a:pt x="310" y="1061"/>
                </a:cubicBezTo>
                <a:cubicBezTo>
                  <a:pt x="525" y="1309"/>
                  <a:pt x="736" y="1433"/>
                  <a:pt x="936" y="1431"/>
                </a:cubicBezTo>
                <a:cubicBezTo>
                  <a:pt x="1102" y="1429"/>
                  <a:pt x="1202" y="1340"/>
                  <a:pt x="1234" y="1308"/>
                </a:cubicBezTo>
                <a:lnTo>
                  <a:pt x="1278" y="1269"/>
                </a:lnTo>
                <a:cubicBezTo>
                  <a:pt x="1361" y="1197"/>
                  <a:pt x="1310" y="1124"/>
                  <a:pt x="1226" y="1052"/>
                </a:cubicBezTo>
                <a:lnTo>
                  <a:pt x="1175" y="1009"/>
                </a:ln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25640"/>
            <a:chOff x="132725" y="819057"/>
            <a:chExt cx="2579951" cy="225640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159370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844083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부서명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이메일</a:t>
              </a:r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즐겨찾기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74" name="Web Note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95A844B6-EE5D-4476-8DC4-62897F7AED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86156" y="2200444"/>
            <a:ext cx="131762" cy="130175"/>
          </a:xfrm>
          <a:custGeom>
            <a:avLst/>
            <a:gdLst>
              <a:gd name="T0" fmla="*/ 438 w 513"/>
              <a:gd name="T1" fmla="*/ 0 h 509"/>
              <a:gd name="T2" fmla="*/ 409 w 513"/>
              <a:gd name="T3" fmla="*/ 6 h 509"/>
              <a:gd name="T4" fmla="*/ 384 w 513"/>
              <a:gd name="T5" fmla="*/ 22 h 509"/>
              <a:gd name="T6" fmla="*/ 356 w 513"/>
              <a:gd name="T7" fmla="*/ 50 h 509"/>
              <a:gd name="T8" fmla="*/ 0 w 513"/>
              <a:gd name="T9" fmla="*/ 50 h 509"/>
              <a:gd name="T10" fmla="*/ 0 w 513"/>
              <a:gd name="T11" fmla="*/ 509 h 509"/>
              <a:gd name="T12" fmla="*/ 459 w 513"/>
              <a:gd name="T13" fmla="*/ 509 h 509"/>
              <a:gd name="T14" fmla="*/ 459 w 513"/>
              <a:gd name="T15" fmla="*/ 160 h 509"/>
              <a:gd name="T16" fmla="*/ 491 w 513"/>
              <a:gd name="T17" fmla="*/ 129 h 509"/>
              <a:gd name="T18" fmla="*/ 507 w 513"/>
              <a:gd name="T19" fmla="*/ 104 h 509"/>
              <a:gd name="T20" fmla="*/ 513 w 513"/>
              <a:gd name="T21" fmla="*/ 75 h 509"/>
              <a:gd name="T22" fmla="*/ 507 w 513"/>
              <a:gd name="T23" fmla="*/ 46 h 509"/>
              <a:gd name="T24" fmla="*/ 491 w 513"/>
              <a:gd name="T25" fmla="*/ 22 h 509"/>
              <a:gd name="T26" fmla="*/ 467 w 513"/>
              <a:gd name="T27" fmla="*/ 6 h 509"/>
              <a:gd name="T28" fmla="*/ 438 w 513"/>
              <a:gd name="T29" fmla="*/ 0 h 509"/>
              <a:gd name="T30" fmla="*/ 437 w 513"/>
              <a:gd name="T31" fmla="*/ 29 h 509"/>
              <a:gd name="T32" fmla="*/ 455 w 513"/>
              <a:gd name="T33" fmla="*/ 33 h 509"/>
              <a:gd name="T34" fmla="*/ 470 w 513"/>
              <a:gd name="T35" fmla="*/ 43 h 509"/>
              <a:gd name="T36" fmla="*/ 480 w 513"/>
              <a:gd name="T37" fmla="*/ 57 h 509"/>
              <a:gd name="T38" fmla="*/ 484 w 513"/>
              <a:gd name="T39" fmla="*/ 75 h 509"/>
              <a:gd name="T40" fmla="*/ 482 w 513"/>
              <a:gd name="T41" fmla="*/ 90 h 509"/>
              <a:gd name="T42" fmla="*/ 475 w 513"/>
              <a:gd name="T43" fmla="*/ 102 h 509"/>
              <a:gd name="T44" fmla="*/ 466 w 513"/>
              <a:gd name="T45" fmla="*/ 113 h 509"/>
              <a:gd name="T46" fmla="*/ 455 w 513"/>
              <a:gd name="T47" fmla="*/ 123 h 509"/>
              <a:gd name="T48" fmla="*/ 183 w 513"/>
              <a:gd name="T49" fmla="*/ 395 h 509"/>
              <a:gd name="T50" fmla="*/ 93 w 513"/>
              <a:gd name="T51" fmla="*/ 420 h 509"/>
              <a:gd name="T52" fmla="*/ 116 w 513"/>
              <a:gd name="T53" fmla="*/ 330 h 509"/>
              <a:gd name="T54" fmla="*/ 390 w 513"/>
              <a:gd name="T55" fmla="*/ 58 h 509"/>
              <a:gd name="T56" fmla="*/ 400 w 513"/>
              <a:gd name="T57" fmla="*/ 47 h 509"/>
              <a:gd name="T58" fmla="*/ 411 w 513"/>
              <a:gd name="T59" fmla="*/ 38 h 509"/>
              <a:gd name="T60" fmla="*/ 422 w 513"/>
              <a:gd name="T61" fmla="*/ 31 h 509"/>
              <a:gd name="T62" fmla="*/ 437 w 513"/>
              <a:gd name="T63" fmla="*/ 29 h 509"/>
              <a:gd name="T64" fmla="*/ 29 w 513"/>
              <a:gd name="T65" fmla="*/ 79 h 509"/>
              <a:gd name="T66" fmla="*/ 328 w 513"/>
              <a:gd name="T67" fmla="*/ 79 h 509"/>
              <a:gd name="T68" fmla="*/ 89 w 513"/>
              <a:gd name="T69" fmla="*/ 317 h 509"/>
              <a:gd name="T70" fmla="*/ 54 w 513"/>
              <a:gd name="T71" fmla="*/ 459 h 509"/>
              <a:gd name="T72" fmla="*/ 196 w 513"/>
              <a:gd name="T73" fmla="*/ 424 h 509"/>
              <a:gd name="T74" fmla="*/ 430 w 513"/>
              <a:gd name="T75" fmla="*/ 189 h 509"/>
              <a:gd name="T76" fmla="*/ 430 w 513"/>
              <a:gd name="T77" fmla="*/ 480 h 509"/>
              <a:gd name="T78" fmla="*/ 29 w 513"/>
              <a:gd name="T79" fmla="*/ 480 h 509"/>
              <a:gd name="T80" fmla="*/ 29 w 513"/>
              <a:gd name="T81" fmla="*/ 79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3" h="509">
                <a:moveTo>
                  <a:pt x="438" y="0"/>
                </a:moveTo>
                <a:cubicBezTo>
                  <a:pt x="428" y="0"/>
                  <a:pt x="418" y="2"/>
                  <a:pt x="409" y="6"/>
                </a:cubicBezTo>
                <a:cubicBezTo>
                  <a:pt x="400" y="9"/>
                  <a:pt x="391" y="15"/>
                  <a:pt x="384" y="22"/>
                </a:cubicBezTo>
                <a:lnTo>
                  <a:pt x="356" y="50"/>
                </a:lnTo>
                <a:lnTo>
                  <a:pt x="0" y="50"/>
                </a:lnTo>
                <a:lnTo>
                  <a:pt x="0" y="509"/>
                </a:lnTo>
                <a:lnTo>
                  <a:pt x="459" y="509"/>
                </a:lnTo>
                <a:lnTo>
                  <a:pt x="459" y="160"/>
                </a:lnTo>
                <a:lnTo>
                  <a:pt x="491" y="129"/>
                </a:lnTo>
                <a:cubicBezTo>
                  <a:pt x="498" y="121"/>
                  <a:pt x="503" y="113"/>
                  <a:pt x="507" y="104"/>
                </a:cubicBezTo>
                <a:cubicBezTo>
                  <a:pt x="511" y="95"/>
                  <a:pt x="513" y="85"/>
                  <a:pt x="513" y="75"/>
                </a:cubicBezTo>
                <a:cubicBezTo>
                  <a:pt x="513" y="65"/>
                  <a:pt x="511" y="55"/>
                  <a:pt x="507" y="46"/>
                </a:cubicBezTo>
                <a:cubicBezTo>
                  <a:pt x="503" y="37"/>
                  <a:pt x="497" y="29"/>
                  <a:pt x="491" y="22"/>
                </a:cubicBezTo>
                <a:cubicBezTo>
                  <a:pt x="484" y="15"/>
                  <a:pt x="476" y="10"/>
                  <a:pt x="467" y="6"/>
                </a:cubicBezTo>
                <a:cubicBezTo>
                  <a:pt x="458" y="2"/>
                  <a:pt x="448" y="0"/>
                  <a:pt x="438" y="0"/>
                </a:cubicBezTo>
                <a:close/>
                <a:moveTo>
                  <a:pt x="437" y="29"/>
                </a:moveTo>
                <a:cubicBezTo>
                  <a:pt x="444" y="29"/>
                  <a:pt x="450" y="30"/>
                  <a:pt x="455" y="33"/>
                </a:cubicBezTo>
                <a:cubicBezTo>
                  <a:pt x="461" y="35"/>
                  <a:pt x="466" y="38"/>
                  <a:pt x="470" y="43"/>
                </a:cubicBezTo>
                <a:cubicBezTo>
                  <a:pt x="474" y="47"/>
                  <a:pt x="478" y="52"/>
                  <a:pt x="480" y="57"/>
                </a:cubicBezTo>
                <a:cubicBezTo>
                  <a:pt x="483" y="63"/>
                  <a:pt x="484" y="69"/>
                  <a:pt x="484" y="75"/>
                </a:cubicBezTo>
                <a:cubicBezTo>
                  <a:pt x="484" y="81"/>
                  <a:pt x="483" y="86"/>
                  <a:pt x="482" y="90"/>
                </a:cubicBezTo>
                <a:cubicBezTo>
                  <a:pt x="480" y="95"/>
                  <a:pt x="478" y="99"/>
                  <a:pt x="475" y="102"/>
                </a:cubicBezTo>
                <a:cubicBezTo>
                  <a:pt x="473" y="106"/>
                  <a:pt x="470" y="109"/>
                  <a:pt x="466" y="113"/>
                </a:cubicBezTo>
                <a:cubicBezTo>
                  <a:pt x="463" y="116"/>
                  <a:pt x="459" y="119"/>
                  <a:pt x="455" y="123"/>
                </a:cubicBezTo>
                <a:cubicBezTo>
                  <a:pt x="358" y="217"/>
                  <a:pt x="268" y="314"/>
                  <a:pt x="183" y="395"/>
                </a:cubicBezTo>
                <a:lnTo>
                  <a:pt x="93" y="420"/>
                </a:lnTo>
                <a:cubicBezTo>
                  <a:pt x="101" y="390"/>
                  <a:pt x="107" y="360"/>
                  <a:pt x="116" y="330"/>
                </a:cubicBezTo>
                <a:cubicBezTo>
                  <a:pt x="204" y="243"/>
                  <a:pt x="302" y="145"/>
                  <a:pt x="390" y="58"/>
                </a:cubicBezTo>
                <a:cubicBezTo>
                  <a:pt x="393" y="54"/>
                  <a:pt x="397" y="50"/>
                  <a:pt x="400" y="47"/>
                </a:cubicBezTo>
                <a:cubicBezTo>
                  <a:pt x="403" y="43"/>
                  <a:pt x="407" y="40"/>
                  <a:pt x="411" y="38"/>
                </a:cubicBezTo>
                <a:cubicBezTo>
                  <a:pt x="414" y="35"/>
                  <a:pt x="418" y="33"/>
                  <a:pt x="422" y="31"/>
                </a:cubicBezTo>
                <a:cubicBezTo>
                  <a:pt x="427" y="30"/>
                  <a:pt x="432" y="29"/>
                  <a:pt x="437" y="29"/>
                </a:cubicBezTo>
                <a:close/>
                <a:moveTo>
                  <a:pt x="29" y="79"/>
                </a:moveTo>
                <a:lnTo>
                  <a:pt x="328" y="79"/>
                </a:lnTo>
                <a:lnTo>
                  <a:pt x="89" y="317"/>
                </a:lnTo>
                <a:lnTo>
                  <a:pt x="54" y="459"/>
                </a:lnTo>
                <a:lnTo>
                  <a:pt x="196" y="424"/>
                </a:lnTo>
                <a:lnTo>
                  <a:pt x="430" y="189"/>
                </a:lnTo>
                <a:lnTo>
                  <a:pt x="430" y="480"/>
                </a:lnTo>
                <a:lnTo>
                  <a:pt x="29" y="480"/>
                </a:lnTo>
                <a:lnTo>
                  <a:pt x="29" y="79"/>
                </a:lnTo>
                <a:close/>
              </a:path>
            </a:pathLst>
          </a:custGeom>
          <a:solidFill>
            <a:srgbClr val="6F6F6F"/>
          </a:solidFill>
          <a:ln w="0">
            <a:solidFill>
              <a:srgbClr val="6F6F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5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EEB83ED6-A1F9-4E0A-9CDE-858F4B5AF0C3}"/>
              </a:ext>
            </a:extLst>
          </p:cNvPr>
          <p:cNvGrpSpPr/>
          <p:nvPr/>
        </p:nvGrpSpPr>
        <p:grpSpPr>
          <a:xfrm>
            <a:off x="667773" y="2908740"/>
            <a:ext cx="1242948" cy="435826"/>
            <a:chOff x="220995" y="3175207"/>
            <a:chExt cx="1242948" cy="435826"/>
          </a:xfrm>
        </p:grpSpPr>
        <p:grpSp>
          <p:nvGrpSpPr>
            <p:cNvPr id="190" name="Profile Picture">
              <a:extLst>
                <a:ext uri="{FF2B5EF4-FFF2-40B4-BE49-F238E27FC236}">
                  <a16:creationId xmlns:a16="http://schemas.microsoft.com/office/drawing/2014/main" id="{FD9528E8-20A3-4A8E-B976-A762083B4E3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194" name="Background">
                <a:extLst>
                  <a:ext uri="{FF2B5EF4-FFF2-40B4-BE49-F238E27FC236}">
                    <a16:creationId xmlns:a16="http://schemas.microsoft.com/office/drawing/2014/main" id="{444E9C7B-88AF-4E5E-86B0-1CC4FA21086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5" name="Profile Icon">
                <a:extLst>
                  <a:ext uri="{FF2B5EF4-FFF2-40B4-BE49-F238E27FC236}">
                    <a16:creationId xmlns:a16="http://schemas.microsoft.com/office/drawing/2014/main" id="{BE0F4A2A-35FB-4C95-BE53-8789C692600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FFBAFDF4-4FF9-415F-972E-DF02EC167C17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25A45D9F-5B94-4A80-971E-C5EC10497305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</a:t>
                </a:r>
                <a:r>
                  <a:rPr kumimoji="1" lang="ko-KR" alt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책임</a:t>
                </a:r>
                <a:endPara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21FB2D90-166B-4496-8EB9-7FB15E7C6BE6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13D2957D-06D2-44F4-87FA-7ECA98BD30BF}"/>
              </a:ext>
            </a:extLst>
          </p:cNvPr>
          <p:cNvGrpSpPr/>
          <p:nvPr/>
        </p:nvGrpSpPr>
        <p:grpSpPr>
          <a:xfrm>
            <a:off x="2123868" y="2969265"/>
            <a:ext cx="314776" cy="314776"/>
            <a:chOff x="6186740" y="2589005"/>
            <a:chExt cx="924232" cy="924232"/>
          </a:xfrm>
        </p:grpSpPr>
        <p:sp>
          <p:nvSpPr>
            <p:cNvPr id="187" name="Oval">
              <a:extLst>
                <a:ext uri="{FF2B5EF4-FFF2-40B4-BE49-F238E27FC236}">
                  <a16:creationId xmlns:a16="http://schemas.microsoft.com/office/drawing/2014/main" id="{7B11BB7C-7FB2-4BDA-AF4F-C5F50C872A3A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88" name="Smartphone">
              <a:extLst>
                <a:ext uri="{FF2B5EF4-FFF2-40B4-BE49-F238E27FC236}">
                  <a16:creationId xmlns:a16="http://schemas.microsoft.com/office/drawing/2014/main" id="{360BF11D-8610-44D9-83F7-7D0A0CC9239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85" name="Oval">
            <a:extLst>
              <a:ext uri="{FF2B5EF4-FFF2-40B4-BE49-F238E27FC236}">
                <a16:creationId xmlns:a16="http://schemas.microsoft.com/office/drawing/2014/main" id="{CCDBBA4D-F62E-44E4-8715-B60903124B76}"/>
              </a:ext>
            </a:extLst>
          </p:cNvPr>
          <p:cNvSpPr/>
          <p:nvPr/>
        </p:nvSpPr>
        <p:spPr>
          <a:xfrm>
            <a:off x="2513460" y="2969265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186" name="그래픽 185">
            <a:extLst>
              <a:ext uri="{FF2B5EF4-FFF2-40B4-BE49-F238E27FC236}">
                <a16:creationId xmlns:a16="http://schemas.microsoft.com/office/drawing/2014/main" id="{D593B8D0-2A67-4472-A6DC-050EB9CA8E18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3023023"/>
            <a:ext cx="167386" cy="233422"/>
          </a:xfrm>
          <a:prstGeom prst="rect">
            <a:avLst/>
          </a:prstGeom>
        </p:spPr>
      </p:pic>
      <p:grpSp>
        <p:nvGrpSpPr>
          <p:cNvPr id="197" name="그룹 196">
            <a:extLst>
              <a:ext uri="{FF2B5EF4-FFF2-40B4-BE49-F238E27FC236}">
                <a16:creationId xmlns:a16="http://schemas.microsoft.com/office/drawing/2014/main" id="{28667E06-F5B5-44D3-91CE-22DE17AC546E}"/>
              </a:ext>
            </a:extLst>
          </p:cNvPr>
          <p:cNvGrpSpPr/>
          <p:nvPr/>
        </p:nvGrpSpPr>
        <p:grpSpPr>
          <a:xfrm>
            <a:off x="667773" y="3469369"/>
            <a:ext cx="1242948" cy="435826"/>
            <a:chOff x="220995" y="3175207"/>
            <a:chExt cx="1242948" cy="435826"/>
          </a:xfrm>
        </p:grpSpPr>
        <p:grpSp>
          <p:nvGrpSpPr>
            <p:cNvPr id="203" name="Profile Picture">
              <a:extLst>
                <a:ext uri="{FF2B5EF4-FFF2-40B4-BE49-F238E27FC236}">
                  <a16:creationId xmlns:a16="http://schemas.microsoft.com/office/drawing/2014/main" id="{FA334AD8-F31B-4370-8333-93E3C3B380E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08" name="Background">
                <a:extLst>
                  <a:ext uri="{FF2B5EF4-FFF2-40B4-BE49-F238E27FC236}">
                    <a16:creationId xmlns:a16="http://schemas.microsoft.com/office/drawing/2014/main" id="{649C509D-971E-47E3-A9E8-153A72FE70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9" name="Profile Icon">
                <a:extLst>
                  <a:ext uri="{FF2B5EF4-FFF2-40B4-BE49-F238E27FC236}">
                    <a16:creationId xmlns:a16="http://schemas.microsoft.com/office/drawing/2014/main" id="{C81D717A-9E56-4A0A-B8EC-EC683B077F3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998D8B99-0C3A-4DDF-BA25-C5EF47998DF1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A32CD949-BC50-4515-AD33-09E84BAF303B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3A8DA045-5AFD-41E7-B184-15B2FAB0CDB8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BB2D2D73-3F2D-46F0-AC5A-3B105CAF4AC5}"/>
              </a:ext>
            </a:extLst>
          </p:cNvPr>
          <p:cNvGrpSpPr/>
          <p:nvPr/>
        </p:nvGrpSpPr>
        <p:grpSpPr>
          <a:xfrm>
            <a:off x="2123868" y="3529894"/>
            <a:ext cx="314776" cy="314776"/>
            <a:chOff x="6186740" y="2589005"/>
            <a:chExt cx="924232" cy="924232"/>
          </a:xfrm>
        </p:grpSpPr>
        <p:sp>
          <p:nvSpPr>
            <p:cNvPr id="201" name="Oval">
              <a:extLst>
                <a:ext uri="{FF2B5EF4-FFF2-40B4-BE49-F238E27FC236}">
                  <a16:creationId xmlns:a16="http://schemas.microsoft.com/office/drawing/2014/main" id="{7726BE82-24AC-4E72-9F9C-E5656D307718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02" name="Smartphone">
              <a:extLst>
                <a:ext uri="{FF2B5EF4-FFF2-40B4-BE49-F238E27FC236}">
                  <a16:creationId xmlns:a16="http://schemas.microsoft.com/office/drawing/2014/main" id="{4BA89960-CF7D-41FB-BC0B-856B84D9864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99" name="Oval">
            <a:extLst>
              <a:ext uri="{FF2B5EF4-FFF2-40B4-BE49-F238E27FC236}">
                <a16:creationId xmlns:a16="http://schemas.microsoft.com/office/drawing/2014/main" id="{5F6C9EDB-7135-403A-8BC2-9FECA7803DDF}"/>
              </a:ext>
            </a:extLst>
          </p:cNvPr>
          <p:cNvSpPr/>
          <p:nvPr/>
        </p:nvSpPr>
        <p:spPr>
          <a:xfrm>
            <a:off x="2513460" y="3529894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00" name="그래픽 199">
            <a:extLst>
              <a:ext uri="{FF2B5EF4-FFF2-40B4-BE49-F238E27FC236}">
                <a16:creationId xmlns:a16="http://schemas.microsoft.com/office/drawing/2014/main" id="{29D74F6B-096A-4F31-A7E1-C84B1606AFF6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3583652"/>
            <a:ext cx="167386" cy="233422"/>
          </a:xfrm>
          <a:prstGeom prst="rect">
            <a:avLst/>
          </a:prstGeom>
        </p:spPr>
      </p:pic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B06EA4A9-22CE-4E05-9862-BC87F4D9F529}"/>
              </a:ext>
            </a:extLst>
          </p:cNvPr>
          <p:cNvGrpSpPr/>
          <p:nvPr/>
        </p:nvGrpSpPr>
        <p:grpSpPr>
          <a:xfrm>
            <a:off x="667773" y="4029998"/>
            <a:ext cx="1242948" cy="435826"/>
            <a:chOff x="220995" y="3175207"/>
            <a:chExt cx="1242948" cy="435826"/>
          </a:xfrm>
        </p:grpSpPr>
        <p:grpSp>
          <p:nvGrpSpPr>
            <p:cNvPr id="219" name="Profile Picture">
              <a:extLst>
                <a:ext uri="{FF2B5EF4-FFF2-40B4-BE49-F238E27FC236}">
                  <a16:creationId xmlns:a16="http://schemas.microsoft.com/office/drawing/2014/main" id="{18C21F92-B1E7-47E3-8B33-28C695B1167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23" name="Background">
                <a:extLst>
                  <a:ext uri="{FF2B5EF4-FFF2-40B4-BE49-F238E27FC236}">
                    <a16:creationId xmlns:a16="http://schemas.microsoft.com/office/drawing/2014/main" id="{82D7AB07-CE8A-476B-B895-68C37EEE36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24" name="Profile Icon">
                <a:extLst>
                  <a:ext uri="{FF2B5EF4-FFF2-40B4-BE49-F238E27FC236}">
                    <a16:creationId xmlns:a16="http://schemas.microsoft.com/office/drawing/2014/main" id="{DC8D0F6E-2920-46EE-A497-85CD199F353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9CCE4BF6-F34F-4A0D-A246-02BC7FF1F0D4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21" name="직사각형 220">
                <a:extLst>
                  <a:ext uri="{FF2B5EF4-FFF2-40B4-BE49-F238E27FC236}">
                    <a16:creationId xmlns:a16="http://schemas.microsoft.com/office/drawing/2014/main" id="{F89E66AD-0321-43E4-86C0-3EC6F3256062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강용관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22" name="직사각형 221">
                <a:extLst>
                  <a:ext uri="{FF2B5EF4-FFF2-40B4-BE49-F238E27FC236}">
                    <a16:creationId xmlns:a16="http://schemas.microsoft.com/office/drawing/2014/main" id="{1AF460C4-336B-41EC-AC6B-980D7250A0D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2" name="그룹 211">
            <a:extLst>
              <a:ext uri="{FF2B5EF4-FFF2-40B4-BE49-F238E27FC236}">
                <a16:creationId xmlns:a16="http://schemas.microsoft.com/office/drawing/2014/main" id="{65F673F7-3BF1-4CAD-96F6-150961301D9B}"/>
              </a:ext>
            </a:extLst>
          </p:cNvPr>
          <p:cNvGrpSpPr/>
          <p:nvPr/>
        </p:nvGrpSpPr>
        <p:grpSpPr>
          <a:xfrm>
            <a:off x="2123868" y="4090523"/>
            <a:ext cx="314776" cy="314776"/>
            <a:chOff x="6186740" y="2589005"/>
            <a:chExt cx="924232" cy="924232"/>
          </a:xfrm>
        </p:grpSpPr>
        <p:sp>
          <p:nvSpPr>
            <p:cNvPr id="217" name="Oval">
              <a:extLst>
                <a:ext uri="{FF2B5EF4-FFF2-40B4-BE49-F238E27FC236}">
                  <a16:creationId xmlns:a16="http://schemas.microsoft.com/office/drawing/2014/main" id="{300A751A-6A1A-4BBA-B769-923447608D3C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18" name="Smartphone">
              <a:extLst>
                <a:ext uri="{FF2B5EF4-FFF2-40B4-BE49-F238E27FC236}">
                  <a16:creationId xmlns:a16="http://schemas.microsoft.com/office/drawing/2014/main" id="{A5CF538D-EFB1-4408-B81A-85257C61F9E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14" name="Oval">
            <a:extLst>
              <a:ext uri="{FF2B5EF4-FFF2-40B4-BE49-F238E27FC236}">
                <a16:creationId xmlns:a16="http://schemas.microsoft.com/office/drawing/2014/main" id="{B9A32EF9-E325-4CDB-8CED-02AC7AD6AEB1}"/>
              </a:ext>
            </a:extLst>
          </p:cNvPr>
          <p:cNvSpPr/>
          <p:nvPr/>
        </p:nvSpPr>
        <p:spPr>
          <a:xfrm>
            <a:off x="2513460" y="409052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15" name="그래픽 214">
            <a:extLst>
              <a:ext uri="{FF2B5EF4-FFF2-40B4-BE49-F238E27FC236}">
                <a16:creationId xmlns:a16="http://schemas.microsoft.com/office/drawing/2014/main" id="{DB95350F-6E48-46D4-BAD0-3C6378E9B7FB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4144281"/>
            <a:ext cx="167386" cy="233422"/>
          </a:xfrm>
          <a:prstGeom prst="rect">
            <a:avLst/>
          </a:prstGeom>
        </p:spPr>
      </p:pic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4CD2AAF7-B783-439B-A800-1B2B63B575DE}"/>
              </a:ext>
            </a:extLst>
          </p:cNvPr>
          <p:cNvGrpSpPr/>
          <p:nvPr/>
        </p:nvGrpSpPr>
        <p:grpSpPr>
          <a:xfrm>
            <a:off x="667773" y="4590628"/>
            <a:ext cx="1242948" cy="435826"/>
            <a:chOff x="220995" y="3175207"/>
            <a:chExt cx="1242948" cy="435826"/>
          </a:xfrm>
        </p:grpSpPr>
        <p:grpSp>
          <p:nvGrpSpPr>
            <p:cNvPr id="233" name="Profile Picture">
              <a:extLst>
                <a:ext uri="{FF2B5EF4-FFF2-40B4-BE49-F238E27FC236}">
                  <a16:creationId xmlns:a16="http://schemas.microsoft.com/office/drawing/2014/main" id="{E208AB07-EEEC-4B1F-92C4-D4FF91FB93A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0995" y="3175207"/>
              <a:ext cx="435826" cy="435826"/>
              <a:chOff x="5459192" y="1847688"/>
              <a:chExt cx="1371600" cy="1371600"/>
            </a:xfrm>
          </p:grpSpPr>
          <p:sp>
            <p:nvSpPr>
              <p:cNvPr id="240" name="Background">
                <a:extLst>
                  <a:ext uri="{FF2B5EF4-FFF2-40B4-BE49-F238E27FC236}">
                    <a16:creationId xmlns:a16="http://schemas.microsoft.com/office/drawing/2014/main" id="{CAC53B5F-640F-4295-A646-669C56F4884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1" name="Profile Icon">
                <a:extLst>
                  <a:ext uri="{FF2B5EF4-FFF2-40B4-BE49-F238E27FC236}">
                    <a16:creationId xmlns:a16="http://schemas.microsoft.com/office/drawing/2014/main" id="{AD4165BD-DA24-4F6E-B11F-06CDF5C0D89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37" name="그룹 236">
              <a:extLst>
                <a:ext uri="{FF2B5EF4-FFF2-40B4-BE49-F238E27FC236}">
                  <a16:creationId xmlns:a16="http://schemas.microsoft.com/office/drawing/2014/main" id="{11542F76-E190-42CA-AE3C-59A9B234C740}"/>
                </a:ext>
              </a:extLst>
            </p:cNvPr>
            <p:cNvGrpSpPr/>
            <p:nvPr/>
          </p:nvGrpSpPr>
          <p:grpSpPr>
            <a:xfrm>
              <a:off x="618840" y="3185824"/>
              <a:ext cx="845103" cy="414592"/>
              <a:chOff x="3582252" y="2998289"/>
              <a:chExt cx="845103" cy="414592"/>
            </a:xfrm>
          </p:grpSpPr>
          <p:sp>
            <p:nvSpPr>
              <p:cNvPr id="238" name="직사각형 237">
                <a:extLst>
                  <a:ext uri="{FF2B5EF4-FFF2-40B4-BE49-F238E27FC236}">
                    <a16:creationId xmlns:a16="http://schemas.microsoft.com/office/drawing/2014/main" id="{E22671CF-B308-4705-8DAC-8E307EDA8F81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양태준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BEDFE87B-352E-41DB-A92C-1D349EFED550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45103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</a:t>
                </a:r>
                <a:endParaRPr kumimoji="1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27" name="그룹 226">
            <a:extLst>
              <a:ext uri="{FF2B5EF4-FFF2-40B4-BE49-F238E27FC236}">
                <a16:creationId xmlns:a16="http://schemas.microsoft.com/office/drawing/2014/main" id="{9984CFBC-5C2D-4DAF-9072-DBD54EBC6470}"/>
              </a:ext>
            </a:extLst>
          </p:cNvPr>
          <p:cNvGrpSpPr/>
          <p:nvPr/>
        </p:nvGrpSpPr>
        <p:grpSpPr>
          <a:xfrm>
            <a:off x="2123868" y="4651153"/>
            <a:ext cx="314776" cy="314776"/>
            <a:chOff x="6186740" y="2589005"/>
            <a:chExt cx="924232" cy="924232"/>
          </a:xfrm>
        </p:grpSpPr>
        <p:sp>
          <p:nvSpPr>
            <p:cNvPr id="230" name="Oval">
              <a:extLst>
                <a:ext uri="{FF2B5EF4-FFF2-40B4-BE49-F238E27FC236}">
                  <a16:creationId xmlns:a16="http://schemas.microsoft.com/office/drawing/2014/main" id="{0B69DAB4-F716-48D0-8601-1AA08A1DE29D}"/>
                </a:ext>
              </a:extLst>
            </p:cNvPr>
            <p:cNvSpPr/>
            <p:nvPr/>
          </p:nvSpPr>
          <p:spPr>
            <a:xfrm>
              <a:off x="6186740" y="2589005"/>
              <a:ext cx="924232" cy="924232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31" name="Smartphone">
              <a:extLst>
                <a:ext uri="{FF2B5EF4-FFF2-40B4-BE49-F238E27FC236}">
                  <a16:creationId xmlns:a16="http://schemas.microsoft.com/office/drawing/2014/main" id="{9D44974B-5278-49AF-9E4E-4E65BE0C0A8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479502" y="2790772"/>
              <a:ext cx="338708" cy="520698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28" name="Oval">
            <a:extLst>
              <a:ext uri="{FF2B5EF4-FFF2-40B4-BE49-F238E27FC236}">
                <a16:creationId xmlns:a16="http://schemas.microsoft.com/office/drawing/2014/main" id="{BC28DADA-1D56-4091-B6E8-C1BF61DB5F61}"/>
              </a:ext>
            </a:extLst>
          </p:cNvPr>
          <p:cNvSpPr/>
          <p:nvPr/>
        </p:nvSpPr>
        <p:spPr>
          <a:xfrm>
            <a:off x="2513460" y="4651153"/>
            <a:ext cx="314776" cy="314776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229" name="그래픽 228">
            <a:extLst>
              <a:ext uri="{FF2B5EF4-FFF2-40B4-BE49-F238E27FC236}">
                <a16:creationId xmlns:a16="http://schemas.microsoft.com/office/drawing/2014/main" id="{5ACCF0DA-7FC2-4DC4-8092-75A2CC59200A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580673" y="4704911"/>
            <a:ext cx="167386" cy="233422"/>
          </a:xfrm>
          <a:prstGeom prst="rect">
            <a:avLst/>
          </a:prstGeom>
        </p:spPr>
      </p:pic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AFCC233-0DB1-4575-B7E6-0E736EE43C0F}"/>
              </a:ext>
            </a:extLst>
          </p:cNvPr>
          <p:cNvSpPr/>
          <p:nvPr/>
        </p:nvSpPr>
        <p:spPr>
          <a:xfrm>
            <a:off x="521201" y="2499723"/>
            <a:ext cx="603050" cy="215444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kumimoji="1" lang="ko-KR" altLang="en-US" sz="8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1600" dirty="0"/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B0B29E0-EBD4-4F61-95EF-5C496216E671}"/>
              </a:ext>
            </a:extLst>
          </p:cNvPr>
          <p:cNvGrpSpPr/>
          <p:nvPr/>
        </p:nvGrpSpPr>
        <p:grpSpPr>
          <a:xfrm>
            <a:off x="2924598" y="2519527"/>
            <a:ext cx="194660" cy="194660"/>
            <a:chOff x="3140981" y="2896592"/>
            <a:chExt cx="194660" cy="194660"/>
          </a:xfrm>
        </p:grpSpPr>
        <p:sp>
          <p:nvSpPr>
            <p:cNvPr id="163" name="Oval">
              <a:extLst>
                <a:ext uri="{FF2B5EF4-FFF2-40B4-BE49-F238E27FC236}">
                  <a16:creationId xmlns:a16="http://schemas.microsoft.com/office/drawing/2014/main" id="{A36142E7-E090-4DB9-828C-16CD20426A6A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4" name="Accept">
              <a:extLst>
                <a:ext uri="{FF2B5EF4-FFF2-40B4-BE49-F238E27FC236}">
                  <a16:creationId xmlns:a16="http://schemas.microsoft.com/office/drawing/2014/main" id="{7342AF7B-9782-49CE-B990-A89C329EF9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914E1841-ED3F-4AFF-BE21-80A6DE8A61B9}"/>
              </a:ext>
            </a:extLst>
          </p:cNvPr>
          <p:cNvGrpSpPr/>
          <p:nvPr/>
        </p:nvGrpSpPr>
        <p:grpSpPr>
          <a:xfrm>
            <a:off x="2924598" y="3025003"/>
            <a:ext cx="194660" cy="194660"/>
            <a:chOff x="3140981" y="2896592"/>
            <a:chExt cx="194660" cy="194660"/>
          </a:xfrm>
        </p:grpSpPr>
        <p:sp>
          <p:nvSpPr>
            <p:cNvPr id="166" name="Oval">
              <a:extLst>
                <a:ext uri="{FF2B5EF4-FFF2-40B4-BE49-F238E27FC236}">
                  <a16:creationId xmlns:a16="http://schemas.microsoft.com/office/drawing/2014/main" id="{312DCDA1-2D08-4463-B920-3BFBFAC8284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67" name="Accept">
              <a:extLst>
                <a:ext uri="{FF2B5EF4-FFF2-40B4-BE49-F238E27FC236}">
                  <a16:creationId xmlns:a16="http://schemas.microsoft.com/office/drawing/2014/main" id="{248FF6A7-7FD1-434B-B41A-9AFE503E55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458F6A1E-C562-45F2-A440-EB622071DA4B}"/>
              </a:ext>
            </a:extLst>
          </p:cNvPr>
          <p:cNvGrpSpPr/>
          <p:nvPr/>
        </p:nvGrpSpPr>
        <p:grpSpPr>
          <a:xfrm>
            <a:off x="2924598" y="3604313"/>
            <a:ext cx="194660" cy="194660"/>
            <a:chOff x="3140981" y="2896592"/>
            <a:chExt cx="194660" cy="194660"/>
          </a:xfrm>
        </p:grpSpPr>
        <p:sp>
          <p:nvSpPr>
            <p:cNvPr id="169" name="Oval">
              <a:extLst>
                <a:ext uri="{FF2B5EF4-FFF2-40B4-BE49-F238E27FC236}">
                  <a16:creationId xmlns:a16="http://schemas.microsoft.com/office/drawing/2014/main" id="{7C0D0530-2BE1-4D70-8C18-2778B1A83074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0" name="Accept">
              <a:extLst>
                <a:ext uri="{FF2B5EF4-FFF2-40B4-BE49-F238E27FC236}">
                  <a16:creationId xmlns:a16="http://schemas.microsoft.com/office/drawing/2014/main" id="{9E25CAF0-F058-4673-8A65-0962E42924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CBDCC0DE-3DDB-4C32-ACEF-9DBD6132D994}"/>
              </a:ext>
            </a:extLst>
          </p:cNvPr>
          <p:cNvGrpSpPr/>
          <p:nvPr/>
        </p:nvGrpSpPr>
        <p:grpSpPr>
          <a:xfrm>
            <a:off x="2924598" y="4717495"/>
            <a:ext cx="194660" cy="194660"/>
            <a:chOff x="3140981" y="2896592"/>
            <a:chExt cx="194660" cy="194660"/>
          </a:xfrm>
        </p:grpSpPr>
        <p:sp>
          <p:nvSpPr>
            <p:cNvPr id="172" name="Oval">
              <a:extLst>
                <a:ext uri="{FF2B5EF4-FFF2-40B4-BE49-F238E27FC236}">
                  <a16:creationId xmlns:a16="http://schemas.microsoft.com/office/drawing/2014/main" id="{DAE3173D-5EDD-47A8-82FE-E65FD76D5123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3" name="Accept">
              <a:extLst>
                <a:ext uri="{FF2B5EF4-FFF2-40B4-BE49-F238E27FC236}">
                  <a16:creationId xmlns:a16="http://schemas.microsoft.com/office/drawing/2014/main" id="{4BBC03F9-6407-454B-ABF8-4D03E60A8E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7BDC9BEC-C784-45E9-A901-CD73B1E91CCC}"/>
              </a:ext>
            </a:extLst>
          </p:cNvPr>
          <p:cNvGrpSpPr/>
          <p:nvPr/>
        </p:nvGrpSpPr>
        <p:grpSpPr>
          <a:xfrm>
            <a:off x="2924598" y="4160903"/>
            <a:ext cx="194660" cy="194660"/>
            <a:chOff x="3140981" y="2896592"/>
            <a:chExt cx="194660" cy="194660"/>
          </a:xfrm>
        </p:grpSpPr>
        <p:sp>
          <p:nvSpPr>
            <p:cNvPr id="176" name="Oval">
              <a:extLst>
                <a:ext uri="{FF2B5EF4-FFF2-40B4-BE49-F238E27FC236}">
                  <a16:creationId xmlns:a16="http://schemas.microsoft.com/office/drawing/2014/main" id="{7BD8B0C0-7C6C-450A-83A0-67432C147282}"/>
                </a:ext>
              </a:extLst>
            </p:cNvPr>
            <p:cNvSpPr/>
            <p:nvPr/>
          </p:nvSpPr>
          <p:spPr>
            <a:xfrm>
              <a:off x="3140981" y="2896592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77" name="Accept">
              <a:extLst>
                <a:ext uri="{FF2B5EF4-FFF2-40B4-BE49-F238E27FC236}">
                  <a16:creationId xmlns:a16="http://schemas.microsoft.com/office/drawing/2014/main" id="{8978028E-FDAE-432C-A38B-1043CED31C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2622" y="2954115"/>
              <a:ext cx="121691" cy="10800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75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9124DF38-A9EA-4F6D-8EDA-2594F562FF20}"/>
              </a:ext>
            </a:extLst>
          </p:cNvPr>
          <p:cNvGrpSpPr/>
          <p:nvPr/>
        </p:nvGrpSpPr>
        <p:grpSpPr>
          <a:xfrm>
            <a:off x="1453049" y="6076406"/>
            <a:ext cx="1752597" cy="340694"/>
            <a:chOff x="6061044" y="4435962"/>
            <a:chExt cx="1445401" cy="242912"/>
          </a:xfrm>
        </p:grpSpPr>
        <p:sp>
          <p:nvSpPr>
            <p:cNvPr id="189" name="Flyout">
              <a:extLst>
                <a:ext uri="{FF2B5EF4-FFF2-40B4-BE49-F238E27FC236}">
                  <a16:creationId xmlns:a16="http://schemas.microsoft.com/office/drawing/2014/main" id="{5068B5C1-C59B-4C3D-B222-4F8D48C2EA7A}"/>
                </a:ext>
              </a:extLst>
            </p:cNvPr>
            <p:cNvSpPr/>
            <p:nvPr/>
          </p:nvSpPr>
          <p:spPr>
            <a:xfrm>
              <a:off x="6061044" y="4435962"/>
              <a:ext cx="384683" cy="242912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1" i="0" u="none" strike="noStrike" kern="1200" cap="none" spc="0" normalizeH="0" baseline="0" noProof="1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취소</a:t>
              </a:r>
              <a:endParaRPr kumimoji="0" lang="en-US" altLang="ko-KR" sz="1000" b="1" i="0" u="none" strike="noStrike" kern="1200" cap="none" spc="0" normalizeH="0" baseline="0" noProof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7" name="Flyout">
              <a:extLst>
                <a:ext uri="{FF2B5EF4-FFF2-40B4-BE49-F238E27FC236}">
                  <a16:creationId xmlns:a16="http://schemas.microsoft.com/office/drawing/2014/main" id="{0464FB98-C695-49C8-BBDE-48ED1724B081}"/>
                </a:ext>
              </a:extLst>
            </p:cNvPr>
            <p:cNvSpPr/>
            <p:nvPr/>
          </p:nvSpPr>
          <p:spPr>
            <a:xfrm>
              <a:off x="6487066" y="4435962"/>
              <a:ext cx="1019379" cy="242912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000" b="1" noProof="1">
                  <a:solidFill>
                    <a:srgbClr val="FFFFF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선택항목 삭제</a:t>
              </a:r>
              <a:endParaRPr kumimoji="0" lang="ko-KR" altLang="en-US" sz="1000" b="1" i="0" u="none" strike="noStrike" kern="120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116571BF-F0E2-4B46-840C-15CC2FAC10A7}"/>
              </a:ext>
            </a:extLst>
          </p:cNvPr>
          <p:cNvSpPr/>
          <p:nvPr/>
        </p:nvSpPr>
        <p:spPr>
          <a:xfrm>
            <a:off x="132012" y="955975"/>
            <a:ext cx="7396459" cy="5514964"/>
          </a:xfrm>
          <a:prstGeom prst="rect">
            <a:avLst/>
          </a:prstGeom>
          <a:solidFill>
            <a:schemeClr val="tx1">
              <a:alpha val="65882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05" name="그룹 304">
            <a:extLst>
              <a:ext uri="{FF2B5EF4-FFF2-40B4-BE49-F238E27FC236}">
                <a16:creationId xmlns:a16="http://schemas.microsoft.com/office/drawing/2014/main" id="{D26DD981-53B2-44AB-8CE1-151EA36032F4}"/>
              </a:ext>
            </a:extLst>
          </p:cNvPr>
          <p:cNvGrpSpPr/>
          <p:nvPr/>
        </p:nvGrpSpPr>
        <p:grpSpPr>
          <a:xfrm>
            <a:off x="2580450" y="3211468"/>
            <a:ext cx="2499583" cy="899087"/>
            <a:chOff x="765697" y="3115807"/>
            <a:chExt cx="2499583" cy="899087"/>
          </a:xfrm>
        </p:grpSpPr>
        <p:grpSp>
          <p:nvGrpSpPr>
            <p:cNvPr id="306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228D6AD1-7710-4A90-9FF9-773CAF95D35D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310" name="Window Body">
                <a:extLst>
                  <a:ext uri="{FF2B5EF4-FFF2-40B4-BE49-F238E27FC236}">
                    <a16:creationId xmlns:a16="http://schemas.microsoft.com/office/drawing/2014/main" id="{65D4D800-A8F4-4EDC-98E4-79361C4ED98C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11" name="Text">
                <a:extLst>
                  <a:ext uri="{FF2B5EF4-FFF2-40B4-BE49-F238E27FC236}">
                    <a16:creationId xmlns:a16="http://schemas.microsoft.com/office/drawing/2014/main" id="{1A2F93E6-B308-4D88-9A51-D887DAD87E21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16029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총</a:t>
                </a:r>
                <a:r>
                  <a:rPr kumimoji="0" lang="ko-KR" altLang="en-US" sz="900" b="1" i="0" u="none" strike="noStrike" kern="1200" cap="none" spc="0" normalizeH="0" baseline="0" noProof="1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 </a:t>
                </a:r>
                <a:r>
                  <a:rPr kumimoji="0" lang="en-US" altLang="ko-KR" sz="900" b="1" i="0" u="none" strike="noStrike" kern="1200" cap="none" spc="0" normalizeH="0" baseline="0" noProof="1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1</a:t>
                </a: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명의 항목을 즐겨찾기 목록에서 삭제하시겠습니까</a:t>
                </a:r>
                <a:r>
                  <a:rPr kumimoji="0" lang="en-US" altLang="ko-KR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?</a:t>
                </a:r>
              </a:p>
            </p:txBody>
          </p:sp>
          <p:grpSp>
            <p:nvGrpSpPr>
              <p:cNvPr id="321" name="Icons">
                <a:extLst>
                  <a:ext uri="{FF2B5EF4-FFF2-40B4-BE49-F238E27FC236}">
                    <a16:creationId xmlns:a16="http://schemas.microsoft.com/office/drawing/2014/main" id="{6E2AF4EF-F8F2-4D6B-AD6A-18DE1ED79645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322" name="Info Icon">
                  <a:extLst>
                    <a:ext uri="{FF2B5EF4-FFF2-40B4-BE49-F238E27FC236}">
                      <a16:creationId xmlns:a16="http://schemas.microsoft.com/office/drawing/2014/main" id="{8DBB76A0-A616-489C-BC3C-E37B6C42DDD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3" name="Warning Icon" hidden="1">
                  <a:extLst>
                    <a:ext uri="{FF2B5EF4-FFF2-40B4-BE49-F238E27FC236}">
                      <a16:creationId xmlns:a16="http://schemas.microsoft.com/office/drawing/2014/main" id="{FA9FDDE0-D0BF-422E-8F2D-3214EACBA45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4" name="Error Icon" hidden="1">
                  <a:extLst>
                    <a:ext uri="{FF2B5EF4-FFF2-40B4-BE49-F238E27FC236}">
                      <a16:creationId xmlns:a16="http://schemas.microsoft.com/office/drawing/2014/main" id="{E81BCF4F-3950-4AEA-A37B-59E64127C24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5" name="Question Icon" hidden="1">
                  <a:extLst>
                    <a:ext uri="{FF2B5EF4-FFF2-40B4-BE49-F238E27FC236}">
                      <a16:creationId xmlns:a16="http://schemas.microsoft.com/office/drawing/2014/main" id="{783311F4-475C-4B09-A9F5-166E397E1C0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307" name="그룹 306">
              <a:extLst>
                <a:ext uri="{FF2B5EF4-FFF2-40B4-BE49-F238E27FC236}">
                  <a16:creationId xmlns:a16="http://schemas.microsoft.com/office/drawing/2014/main" id="{A52D97D6-CE18-446F-8F7B-4ABCE7B7399B}"/>
                </a:ext>
              </a:extLst>
            </p:cNvPr>
            <p:cNvGrpSpPr/>
            <p:nvPr/>
          </p:nvGrpSpPr>
          <p:grpSpPr>
            <a:xfrm>
              <a:off x="2398268" y="3721091"/>
              <a:ext cx="813433" cy="242912"/>
              <a:chOff x="2074418" y="3721091"/>
              <a:chExt cx="813433" cy="242912"/>
            </a:xfrm>
          </p:grpSpPr>
          <p:sp>
            <p:nvSpPr>
              <p:cNvPr id="308" name="Flyout">
                <a:extLst>
                  <a:ext uri="{FF2B5EF4-FFF2-40B4-BE49-F238E27FC236}">
                    <a16:creationId xmlns:a16="http://schemas.microsoft.com/office/drawing/2014/main" id="{59B29562-2765-4EB7-BED2-9079C8D2698C}"/>
                  </a:ext>
                </a:extLst>
              </p:cNvPr>
              <p:cNvSpPr/>
              <p:nvPr/>
            </p:nvSpPr>
            <p:spPr>
              <a:xfrm>
                <a:off x="2074418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09" name="Flyout">
                <a:extLst>
                  <a:ext uri="{FF2B5EF4-FFF2-40B4-BE49-F238E27FC236}">
                    <a16:creationId xmlns:a16="http://schemas.microsoft.com/office/drawing/2014/main" id="{8E83EE95-2D4E-4CD0-8C44-C82F52062BFC}"/>
                  </a:ext>
                </a:extLst>
              </p:cNvPr>
              <p:cNvSpPr/>
              <p:nvPr/>
            </p:nvSpPr>
            <p:spPr>
              <a:xfrm>
                <a:off x="2503168" y="3721091"/>
                <a:ext cx="384683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확인</a:t>
                </a:r>
              </a:p>
            </p:txBody>
          </p:sp>
        </p:grpSp>
      </p:grpSp>
      <p:sp>
        <p:nvSpPr>
          <p:cNvPr id="326" name="타원 325">
            <a:extLst>
              <a:ext uri="{FF2B5EF4-FFF2-40B4-BE49-F238E27FC236}">
                <a16:creationId xmlns:a16="http://schemas.microsoft.com/office/drawing/2014/main" id="{427743FF-B9B8-4B0A-9723-2E9AB1F90457}"/>
              </a:ext>
            </a:extLst>
          </p:cNvPr>
          <p:cNvSpPr>
            <a:spLocks noChangeAspect="1"/>
          </p:cNvSpPr>
          <p:nvPr/>
        </p:nvSpPr>
        <p:spPr>
          <a:xfrm>
            <a:off x="2558045" y="315989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327" name="Window Body">
            <a:extLst>
              <a:ext uri="{FF2B5EF4-FFF2-40B4-BE49-F238E27FC236}">
                <a16:creationId xmlns:a16="http://schemas.microsoft.com/office/drawing/2014/main" id="{435E9628-9623-46AE-823B-D8904EA97950}"/>
              </a:ext>
            </a:extLst>
          </p:cNvPr>
          <p:cNvSpPr/>
          <p:nvPr/>
        </p:nvSpPr>
        <p:spPr>
          <a:xfrm>
            <a:off x="4486798" y="5736022"/>
            <a:ext cx="2163556" cy="371975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kern="0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선택하신 항목을 모두 삭제하였습니다</a:t>
            </a:r>
            <a:r>
              <a:rPr lang="en-US" altLang="ko-KR" sz="900" b="1" kern="0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lang="en-US" altLang="ko-KR" sz="9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8" name="타원 327">
            <a:extLst>
              <a:ext uri="{FF2B5EF4-FFF2-40B4-BE49-F238E27FC236}">
                <a16:creationId xmlns:a16="http://schemas.microsoft.com/office/drawing/2014/main" id="{2E38867F-2101-4CC9-9AA2-5C2093F56B36}"/>
              </a:ext>
            </a:extLst>
          </p:cNvPr>
          <p:cNvSpPr>
            <a:spLocks noChangeAspect="1"/>
          </p:cNvSpPr>
          <p:nvPr/>
        </p:nvSpPr>
        <p:spPr>
          <a:xfrm>
            <a:off x="4444075" y="56288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8563911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03281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탭 활성화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즐겨찾기 타이틀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즐겨찾기 목록 편집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23277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6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0919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7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061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8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46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8654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8643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23293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047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288585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8264D65-1A7A-45E7-8A2B-115746C3F5A0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28224" y="571499"/>
            <a:ext cx="7401600" cy="38447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B2ED4120-05BC-4B6D-AC98-33364444FB52}"/>
              </a:ext>
            </a:extLst>
          </p:cNvPr>
          <p:cNvGrpSpPr/>
          <p:nvPr/>
        </p:nvGrpSpPr>
        <p:grpSpPr>
          <a:xfrm>
            <a:off x="6848398" y="711461"/>
            <a:ext cx="562041" cy="104550"/>
            <a:chOff x="6022613" y="642210"/>
            <a:chExt cx="427038" cy="79437"/>
          </a:xfrm>
        </p:grpSpPr>
        <p:sp>
          <p:nvSpPr>
            <p:cNvPr id="501" name="Min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76B9D18C-4B0C-4B5A-A5B2-D831453E35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2613" y="677951"/>
              <a:ext cx="74613" cy="7947"/>
            </a:xfrm>
            <a:prstGeom prst="rect">
              <a:avLst/>
            </a:prstGeom>
            <a:solidFill>
              <a:srgbClr val="000000"/>
            </a:solidFill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2" name="Maximiz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AFE2301A-EEFF-4F51-9DE0-5633555741D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99620" y="643793"/>
              <a:ext cx="73025" cy="76255"/>
            </a:xfrm>
            <a:custGeom>
              <a:avLst/>
              <a:gdLst>
                <a:gd name="T0" fmla="*/ 0 w 282"/>
                <a:gd name="T1" fmla="*/ 0 h 282"/>
                <a:gd name="T2" fmla="*/ 0 w 282"/>
                <a:gd name="T3" fmla="*/ 282 h 282"/>
                <a:gd name="T4" fmla="*/ 282 w 282"/>
                <a:gd name="T5" fmla="*/ 282 h 282"/>
                <a:gd name="T6" fmla="*/ 282 w 282"/>
                <a:gd name="T7" fmla="*/ 0 h 282"/>
                <a:gd name="T8" fmla="*/ 0 w 282"/>
                <a:gd name="T9" fmla="*/ 0 h 282"/>
                <a:gd name="T10" fmla="*/ 28 w 282"/>
                <a:gd name="T11" fmla="*/ 28 h 282"/>
                <a:gd name="T12" fmla="*/ 254 w 282"/>
                <a:gd name="T13" fmla="*/ 28 h 282"/>
                <a:gd name="T14" fmla="*/ 254 w 282"/>
                <a:gd name="T15" fmla="*/ 254 h 282"/>
                <a:gd name="T16" fmla="*/ 28 w 282"/>
                <a:gd name="T17" fmla="*/ 254 h 282"/>
                <a:gd name="T18" fmla="*/ 28 w 282"/>
                <a:gd name="T19" fmla="*/ 2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282">
                  <a:moveTo>
                    <a:pt x="0" y="0"/>
                  </a:moveTo>
                  <a:lnTo>
                    <a:pt x="0" y="282"/>
                  </a:lnTo>
                  <a:lnTo>
                    <a:pt x="282" y="282"/>
                  </a:lnTo>
                  <a:lnTo>
                    <a:pt x="282" y="0"/>
                  </a:lnTo>
                  <a:lnTo>
                    <a:pt x="0" y="0"/>
                  </a:lnTo>
                  <a:close/>
                  <a:moveTo>
                    <a:pt x="28" y="28"/>
                  </a:moveTo>
                  <a:lnTo>
                    <a:pt x="254" y="28"/>
                  </a:lnTo>
                  <a:lnTo>
                    <a:pt x="254" y="254"/>
                  </a:lnTo>
                  <a:lnTo>
                    <a:pt x="28" y="254"/>
                  </a:lnTo>
                  <a:lnTo>
                    <a:pt x="28" y="2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3" name="Close" descr="&lt;Tags&gt;&lt;SMARTRESIZEANCHORS&gt;Absolute,None,None,Absolute&lt;/SMARTRESIZEANCHORS&gt;&lt;/Tags&gt;">
              <a:extLst>
                <a:ext uri="{FF2B5EF4-FFF2-40B4-BE49-F238E27FC236}">
                  <a16:creationId xmlns:a16="http://schemas.microsoft.com/office/drawing/2014/main" id="{2343348B-AA54-4DAB-9F9A-E37FE980FE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75038" y="642210"/>
              <a:ext cx="74613" cy="79437"/>
            </a:xfrm>
            <a:custGeom>
              <a:avLst/>
              <a:gdLst>
                <a:gd name="T0" fmla="*/ 3 w 47"/>
                <a:gd name="T1" fmla="*/ 0 h 50"/>
                <a:gd name="T2" fmla="*/ 0 w 47"/>
                <a:gd name="T3" fmla="*/ 3 h 50"/>
                <a:gd name="T4" fmla="*/ 20 w 47"/>
                <a:gd name="T5" fmla="*/ 25 h 50"/>
                <a:gd name="T6" fmla="*/ 0 w 47"/>
                <a:gd name="T7" fmla="*/ 46 h 50"/>
                <a:gd name="T8" fmla="*/ 3 w 47"/>
                <a:gd name="T9" fmla="*/ 50 h 50"/>
                <a:gd name="T10" fmla="*/ 23 w 47"/>
                <a:gd name="T11" fmla="*/ 28 h 50"/>
                <a:gd name="T12" fmla="*/ 44 w 47"/>
                <a:gd name="T13" fmla="*/ 49 h 50"/>
                <a:gd name="T14" fmla="*/ 47 w 47"/>
                <a:gd name="T15" fmla="*/ 46 h 50"/>
                <a:gd name="T16" fmla="*/ 27 w 47"/>
                <a:gd name="T17" fmla="*/ 25 h 50"/>
                <a:gd name="T18" fmla="*/ 47 w 47"/>
                <a:gd name="T19" fmla="*/ 3 h 50"/>
                <a:gd name="T20" fmla="*/ 44 w 47"/>
                <a:gd name="T21" fmla="*/ 0 h 50"/>
                <a:gd name="T22" fmla="*/ 24 w 47"/>
                <a:gd name="T23" fmla="*/ 21 h 50"/>
                <a:gd name="T24" fmla="*/ 3 w 47"/>
                <a:gd name="T2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3" y="0"/>
                  </a:moveTo>
                  <a:lnTo>
                    <a:pt x="0" y="3"/>
                  </a:lnTo>
                  <a:lnTo>
                    <a:pt x="20" y="25"/>
                  </a:lnTo>
                  <a:lnTo>
                    <a:pt x="0" y="46"/>
                  </a:lnTo>
                  <a:lnTo>
                    <a:pt x="3" y="50"/>
                  </a:lnTo>
                  <a:lnTo>
                    <a:pt x="23" y="28"/>
                  </a:lnTo>
                  <a:lnTo>
                    <a:pt x="44" y="49"/>
                  </a:lnTo>
                  <a:lnTo>
                    <a:pt x="47" y="46"/>
                  </a:lnTo>
                  <a:lnTo>
                    <a:pt x="27" y="25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24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pic>
        <p:nvPicPr>
          <p:cNvPr id="506" name="그래픽 505" descr="사용자">
            <a:extLst>
              <a:ext uri="{FF2B5EF4-FFF2-40B4-BE49-F238E27FC236}">
                <a16:creationId xmlns:a16="http://schemas.microsoft.com/office/drawing/2014/main" id="{1E74978A-3F58-4A0B-B302-B2B95C5F637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351993" y="642332"/>
            <a:ext cx="252000" cy="252000"/>
          </a:xfrm>
          <a:prstGeom prst="rect">
            <a:avLst/>
          </a:prstGeom>
        </p:spPr>
      </p:pic>
      <p:sp>
        <p:nvSpPr>
          <p:cNvPr id="507" name="타원 506">
            <a:extLst>
              <a:ext uri="{FF2B5EF4-FFF2-40B4-BE49-F238E27FC236}">
                <a16:creationId xmlns:a16="http://schemas.microsoft.com/office/drawing/2014/main" id="{BDDC69E3-968B-4385-BE53-28AA3825D0B4}"/>
              </a:ext>
            </a:extLst>
          </p:cNvPr>
          <p:cNvSpPr/>
          <p:nvPr/>
        </p:nvSpPr>
        <p:spPr>
          <a:xfrm>
            <a:off x="6525596" y="772753"/>
            <a:ext cx="101600" cy="101600"/>
          </a:xfrm>
          <a:prstGeom prst="ellipse">
            <a:avLst/>
          </a:prstGeom>
          <a:solidFill>
            <a:srgbClr val="0EA5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pic>
        <p:nvPicPr>
          <p:cNvPr id="677" name="그림 676">
            <a:extLst>
              <a:ext uri="{FF2B5EF4-FFF2-40B4-BE49-F238E27FC236}">
                <a16:creationId xmlns:a16="http://schemas.microsoft.com/office/drawing/2014/main" id="{0A4FE6E9-B146-48DD-8071-9445FF5E1A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9"/>
              </a:ext>
            </a:extLst>
          </a:blip>
          <a:stretch>
            <a:fillRect/>
          </a:stretch>
        </p:blipFill>
        <p:spPr>
          <a:xfrm>
            <a:off x="6099291" y="682942"/>
            <a:ext cx="180000" cy="179436"/>
          </a:xfrm>
          <a:prstGeom prst="rect">
            <a:avLst/>
          </a:prstGeom>
          <a:ln>
            <a:noFill/>
          </a:ln>
        </p:spPr>
      </p:pic>
      <p:sp>
        <p:nvSpPr>
          <p:cNvPr id="80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2D27DC-FD0A-4005-872F-C382D5E0633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28224" y="6483926"/>
            <a:ext cx="7401600" cy="26720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359" name="그룹 1358">
            <a:extLst>
              <a:ext uri="{FF2B5EF4-FFF2-40B4-BE49-F238E27FC236}">
                <a16:creationId xmlns:a16="http://schemas.microsoft.com/office/drawing/2014/main" id="{76FBEC34-B1FF-46D0-9351-655A48F6A858}"/>
              </a:ext>
            </a:extLst>
          </p:cNvPr>
          <p:cNvGrpSpPr/>
          <p:nvPr/>
        </p:nvGrpSpPr>
        <p:grpSpPr>
          <a:xfrm>
            <a:off x="5518998" y="6517501"/>
            <a:ext cx="1961144" cy="200055"/>
            <a:chOff x="4446290" y="3338871"/>
            <a:chExt cx="1961144" cy="200055"/>
          </a:xfrm>
        </p:grpSpPr>
        <p:sp>
          <p:nvSpPr>
            <p:cNvPr id="1360" name="직사각형 1359">
              <a:extLst>
                <a:ext uri="{FF2B5EF4-FFF2-40B4-BE49-F238E27FC236}">
                  <a16:creationId xmlns:a16="http://schemas.microsoft.com/office/drawing/2014/main" id="{8BB8C017-5134-4580-8AE7-E4AC27DBA946}"/>
                </a:ext>
              </a:extLst>
            </p:cNvPr>
            <p:cNvSpPr/>
            <p:nvPr/>
          </p:nvSpPr>
          <p:spPr>
            <a:xfrm>
              <a:off x="4446290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현재 버전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0.0.14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1" name="직사각형 1360">
              <a:extLst>
                <a:ext uri="{FF2B5EF4-FFF2-40B4-BE49-F238E27FC236}">
                  <a16:creationId xmlns:a16="http://schemas.microsoft.com/office/drawing/2014/main" id="{DE6A6BCC-62C5-4F7A-BC0E-E0B4C98A1E11}"/>
                </a:ext>
              </a:extLst>
            </p:cNvPr>
            <p:cNvSpPr/>
            <p:nvPr/>
          </p:nvSpPr>
          <p:spPr>
            <a:xfrm>
              <a:off x="5325063" y="3338871"/>
              <a:ext cx="982961" cy="20005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⊙ 최신 버</a:t>
              </a:r>
              <a:r>
                <a: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</a:t>
              </a:r>
              <a:r>
                <a: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 0.0.11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362" name="Download">
              <a:extLst>
                <a:ext uri="{FF2B5EF4-FFF2-40B4-BE49-F238E27FC236}">
                  <a16:creationId xmlns:a16="http://schemas.microsoft.com/office/drawing/2014/main" id="{E610F9E8-B193-4DE4-8642-516FE99BDCA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263434" y="3366899"/>
              <a:ext cx="144000" cy="143998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524" name="그룹 523">
            <a:extLst>
              <a:ext uri="{FF2B5EF4-FFF2-40B4-BE49-F238E27FC236}">
                <a16:creationId xmlns:a16="http://schemas.microsoft.com/office/drawing/2014/main" id="{541E7E89-392D-4E4E-8C32-B8C304A4F82D}"/>
              </a:ext>
            </a:extLst>
          </p:cNvPr>
          <p:cNvGrpSpPr/>
          <p:nvPr/>
        </p:nvGrpSpPr>
        <p:grpSpPr>
          <a:xfrm>
            <a:off x="229668" y="628212"/>
            <a:ext cx="1648505" cy="271049"/>
            <a:chOff x="229668" y="651840"/>
            <a:chExt cx="1648505" cy="271049"/>
          </a:xfrm>
        </p:grpSpPr>
        <p:sp>
          <p:nvSpPr>
            <p:cNvPr id="525" name="사각형: 둥근 모서리 524">
              <a:extLst>
                <a:ext uri="{FF2B5EF4-FFF2-40B4-BE49-F238E27FC236}">
                  <a16:creationId xmlns:a16="http://schemas.microsoft.com/office/drawing/2014/main" id="{3BF3EEEA-958B-4CCA-85B7-B4F12F31ED93}"/>
                </a:ext>
              </a:extLst>
            </p:cNvPr>
            <p:cNvSpPr/>
            <p:nvPr/>
          </p:nvSpPr>
          <p:spPr>
            <a:xfrm>
              <a:off x="427905" y="651840"/>
              <a:ext cx="1450268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UCAP Messenger</a:t>
              </a:r>
            </a:p>
          </p:txBody>
        </p:sp>
        <p:grpSp>
          <p:nvGrpSpPr>
            <p:cNvPr id="526" name="Image">
              <a:extLst>
                <a:ext uri="{FF2B5EF4-FFF2-40B4-BE49-F238E27FC236}">
                  <a16:creationId xmlns:a16="http://schemas.microsoft.com/office/drawing/2014/main" id="{243D7616-1F8A-4541-9EFF-8639AA8D0A05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527" name="Border">
                <a:extLst>
                  <a:ext uri="{FF2B5EF4-FFF2-40B4-BE49-F238E27FC236}">
                    <a16:creationId xmlns:a16="http://schemas.microsoft.com/office/drawing/2014/main" id="{A9539863-6523-4B66-AE3B-32DFCB7806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528" name="Line">
                <a:extLst>
                  <a:ext uri="{FF2B5EF4-FFF2-40B4-BE49-F238E27FC236}">
                    <a16:creationId xmlns:a16="http://schemas.microsoft.com/office/drawing/2014/main" id="{CA761923-85AB-45BD-9416-35F801104145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9" name="Line">
                <a:extLst>
                  <a:ext uri="{FF2B5EF4-FFF2-40B4-BE49-F238E27FC236}">
                    <a16:creationId xmlns:a16="http://schemas.microsoft.com/office/drawing/2014/main" id="{B035A511-4C1A-4F58-A355-255CD3E53F78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0AA29D4-1D8D-47F8-BD36-E81471789822}"/>
              </a:ext>
            </a:extLst>
          </p:cNvPr>
          <p:cNvGrpSpPr/>
          <p:nvPr/>
        </p:nvGrpSpPr>
        <p:grpSpPr>
          <a:xfrm>
            <a:off x="2649043" y="5898089"/>
            <a:ext cx="493200" cy="493200"/>
            <a:chOff x="2649043" y="5898089"/>
            <a:chExt cx="493200" cy="493200"/>
          </a:xfrm>
        </p:grpSpPr>
        <p:sp>
          <p:nvSpPr>
            <p:cNvPr id="207" name="Oval">
              <a:extLst>
                <a:ext uri="{FF2B5EF4-FFF2-40B4-BE49-F238E27FC236}">
                  <a16:creationId xmlns:a16="http://schemas.microsoft.com/office/drawing/2014/main" id="{8F84BBCB-9262-4D52-A16C-5F5C611D4240}"/>
                </a:ext>
              </a:extLst>
            </p:cNvPr>
            <p:cNvSpPr/>
            <p:nvPr/>
          </p:nvSpPr>
          <p:spPr>
            <a:xfrm>
              <a:off x="2649043" y="5898089"/>
              <a:ext cx="493200" cy="493200"/>
            </a:xfrm>
            <a:prstGeom prst="ellipse">
              <a:avLst/>
            </a:prstGeom>
            <a:solidFill>
              <a:srgbClr val="DA1F28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76" name="Phone">
              <a:extLst>
                <a:ext uri="{FF2B5EF4-FFF2-40B4-BE49-F238E27FC236}">
                  <a16:creationId xmlns:a16="http://schemas.microsoft.com/office/drawing/2014/main" id="{1025A321-9748-44F0-BA86-6BC22E0E48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8145" y="60327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ECE06F2D-C287-4A0D-B698-3089F3F095DB}"/>
              </a:ext>
            </a:extLst>
          </p:cNvPr>
          <p:cNvSpPr/>
          <p:nvPr/>
        </p:nvSpPr>
        <p:spPr>
          <a:xfrm>
            <a:off x="547579" y="1307135"/>
            <a:ext cx="2682490" cy="5150815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2712400-5ECB-4E55-B108-33895CA8687D}"/>
              </a:ext>
            </a:extLst>
          </p:cNvPr>
          <p:cNvGrpSpPr/>
          <p:nvPr/>
        </p:nvGrpSpPr>
        <p:grpSpPr>
          <a:xfrm>
            <a:off x="128224" y="571498"/>
            <a:ext cx="7401600" cy="6179029"/>
            <a:chOff x="128224" y="571498"/>
            <a:chExt cx="7401600" cy="6179029"/>
          </a:xfrm>
        </p:grpSpPr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</p:grpSp>
      <p:grpSp>
        <p:nvGrpSpPr>
          <p:cNvPr id="249" name="Scroll Indicator">
            <a:extLst>
              <a:ext uri="{FF2B5EF4-FFF2-40B4-BE49-F238E27FC236}">
                <a16:creationId xmlns:a16="http://schemas.microsoft.com/office/drawing/2014/main" id="{536ED16C-331B-4BBF-A3FA-3DF5E7952FAD}"/>
              </a:ext>
            </a:extLst>
          </p:cNvPr>
          <p:cNvGrpSpPr/>
          <p:nvPr/>
        </p:nvGrpSpPr>
        <p:grpSpPr>
          <a:xfrm>
            <a:off x="3180246" y="1584835"/>
            <a:ext cx="25400" cy="4104000"/>
            <a:chOff x="892175" y="1261242"/>
            <a:chExt cx="25400" cy="3016250"/>
          </a:xfrm>
        </p:grpSpPr>
        <p:cxnSp>
          <p:nvCxnSpPr>
            <p:cNvPr id="250" name="Track">
              <a:extLst>
                <a:ext uri="{FF2B5EF4-FFF2-40B4-BE49-F238E27FC236}">
                  <a16:creationId xmlns:a16="http://schemas.microsoft.com/office/drawing/2014/main" id="{72773A87-34A6-4D4F-BB13-C10E1EFC026E}"/>
                </a:ext>
              </a:extLst>
            </p:cNvPr>
            <p:cNvCxnSpPr/>
            <p:nvPr/>
          </p:nvCxnSpPr>
          <p:spPr>
            <a:xfrm>
              <a:off x="904875" y="1261242"/>
              <a:ext cx="0" cy="301625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humb">
              <a:extLst>
                <a:ext uri="{FF2B5EF4-FFF2-40B4-BE49-F238E27FC236}">
                  <a16:creationId xmlns:a16="http://schemas.microsoft.com/office/drawing/2014/main" id="{86D096E6-A07F-47F8-8407-038768BEDA06}"/>
                </a:ext>
              </a:extLst>
            </p:cNvPr>
            <p:cNvSpPr/>
            <p:nvPr/>
          </p:nvSpPr>
          <p:spPr>
            <a:xfrm>
              <a:off x="892175" y="1718869"/>
              <a:ext cx="25400" cy="5080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8D6B5A6-6D90-43A2-B818-0903F77D4D39}"/>
              </a:ext>
            </a:extLst>
          </p:cNvPr>
          <p:cNvSpPr/>
          <p:nvPr/>
        </p:nvSpPr>
        <p:spPr>
          <a:xfrm flipV="1">
            <a:off x="3230072" y="1307740"/>
            <a:ext cx="4298400" cy="366517"/>
          </a:xfrm>
          <a:prstGeom prst="rect">
            <a:avLst/>
          </a:prstGeom>
          <a:noFill/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solidFill>
                  <a:srgbClr val="7F7F7F"/>
                </a:solidFill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E20D1BDE-37EF-47C5-8A95-0E2DE81E604B}"/>
              </a:ext>
            </a:extLst>
          </p:cNvPr>
          <p:cNvSpPr/>
          <p:nvPr/>
        </p:nvSpPr>
        <p:spPr>
          <a:xfrm>
            <a:off x="3268169" y="1314659"/>
            <a:ext cx="4082965" cy="37206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38E5FC97-F32A-4985-A32D-C982A7FDE783}"/>
              </a:ext>
            </a:extLst>
          </p:cNvPr>
          <p:cNvGrpSpPr/>
          <p:nvPr/>
        </p:nvGrpSpPr>
        <p:grpSpPr>
          <a:xfrm>
            <a:off x="3264693" y="1332575"/>
            <a:ext cx="373160" cy="349152"/>
            <a:chOff x="3301748" y="2229240"/>
            <a:chExt cx="373160" cy="349152"/>
          </a:xfrm>
        </p:grpSpPr>
        <p:grpSp>
          <p:nvGrpSpPr>
            <p:cNvPr id="255" name="Profile Picture">
              <a:extLst>
                <a:ext uri="{FF2B5EF4-FFF2-40B4-BE49-F238E27FC236}">
                  <a16:creationId xmlns:a16="http://schemas.microsoft.com/office/drawing/2014/main" id="{1A6A09A6-7AF2-495D-9400-C3FF07CC67F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27136" y="2229240"/>
              <a:ext cx="336634" cy="336634"/>
              <a:chOff x="5459192" y="1847688"/>
              <a:chExt cx="1371600" cy="1371600"/>
            </a:xfrm>
          </p:grpSpPr>
          <p:sp>
            <p:nvSpPr>
              <p:cNvPr id="258" name="Background">
                <a:extLst>
                  <a:ext uri="{FF2B5EF4-FFF2-40B4-BE49-F238E27FC236}">
                    <a16:creationId xmlns:a16="http://schemas.microsoft.com/office/drawing/2014/main" id="{AE1E3F66-1955-470F-B352-ADEE4BBDB0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59" name="Profile Icon">
                <a:extLst>
                  <a:ext uri="{FF2B5EF4-FFF2-40B4-BE49-F238E27FC236}">
                    <a16:creationId xmlns:a16="http://schemas.microsoft.com/office/drawing/2014/main" id="{28F00D5B-CB74-42BE-A41E-8AA3D996D12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6" name="타원 255">
              <a:extLst>
                <a:ext uri="{FF2B5EF4-FFF2-40B4-BE49-F238E27FC236}">
                  <a16:creationId xmlns:a16="http://schemas.microsoft.com/office/drawing/2014/main" id="{3392A9A9-A65B-4073-A2B1-6045F2DE0446}"/>
                </a:ext>
              </a:extLst>
            </p:cNvPr>
            <p:cNvSpPr/>
            <p:nvPr/>
          </p:nvSpPr>
          <p:spPr>
            <a:xfrm>
              <a:off x="3301748" y="2232917"/>
              <a:ext cx="101600" cy="101600"/>
            </a:xfrm>
            <a:prstGeom prst="ellipse">
              <a:avLst/>
            </a:prstGeom>
            <a:solidFill>
              <a:srgbClr val="FD978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257" name="그래픽 256" descr="스마트폰">
              <a:extLst>
                <a:ext uri="{FF2B5EF4-FFF2-40B4-BE49-F238E27FC236}">
                  <a16:creationId xmlns:a16="http://schemas.microsoft.com/office/drawing/2014/main" id="{AD64B649-CC1A-44BD-BBE1-CBF998F91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3530908" y="2434392"/>
              <a:ext cx="144000" cy="144000"/>
            </a:xfrm>
            <a:prstGeom prst="rect">
              <a:avLst/>
            </a:prstGeom>
          </p:spPr>
        </p:pic>
      </p:grp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469C21BE-C519-4F28-8ADD-F489701163D5}"/>
              </a:ext>
            </a:extLst>
          </p:cNvPr>
          <p:cNvSpPr/>
          <p:nvPr/>
        </p:nvSpPr>
        <p:spPr>
          <a:xfrm>
            <a:off x="3611557" y="1399429"/>
            <a:ext cx="3236841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신동인 책임</a:t>
            </a:r>
          </a:p>
        </p:txBody>
      </p:sp>
      <p:cxnSp>
        <p:nvCxnSpPr>
          <p:cNvPr id="261" name="Track">
            <a:extLst>
              <a:ext uri="{FF2B5EF4-FFF2-40B4-BE49-F238E27FC236}">
                <a16:creationId xmlns:a16="http://schemas.microsoft.com/office/drawing/2014/main" id="{2EA60ACB-C056-47A5-AC0B-A9C025680DCE}"/>
              </a:ext>
            </a:extLst>
          </p:cNvPr>
          <p:cNvCxnSpPr/>
          <p:nvPr/>
        </p:nvCxnSpPr>
        <p:spPr>
          <a:xfrm>
            <a:off x="7500355" y="1746423"/>
            <a:ext cx="0" cy="3816000"/>
          </a:xfrm>
          <a:prstGeom prst="line">
            <a:avLst/>
          </a:prstGeom>
          <a:ln w="6350">
            <a:solidFill>
              <a:srgbClr val="000000">
                <a:alpha val="12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9A2A77B8-842E-4448-BA76-3FD62FCDA74F}"/>
              </a:ext>
            </a:extLst>
          </p:cNvPr>
          <p:cNvGrpSpPr/>
          <p:nvPr/>
        </p:nvGrpSpPr>
        <p:grpSpPr>
          <a:xfrm>
            <a:off x="3230501" y="1849621"/>
            <a:ext cx="4169386" cy="216000"/>
            <a:chOff x="3417578" y="2091595"/>
            <a:chExt cx="3840749" cy="214838"/>
          </a:xfrm>
        </p:grpSpPr>
        <p:cxnSp>
          <p:nvCxnSpPr>
            <p:cNvPr id="263" name="Line">
              <a:extLst>
                <a:ext uri="{FF2B5EF4-FFF2-40B4-BE49-F238E27FC236}">
                  <a16:creationId xmlns:a16="http://schemas.microsoft.com/office/drawing/2014/main" id="{47AD4C9C-5944-427E-97D5-716CD6C4B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Password Box">
              <a:extLst>
                <a:ext uri="{FF2B5EF4-FFF2-40B4-BE49-F238E27FC236}">
                  <a16:creationId xmlns:a16="http://schemas.microsoft.com/office/drawing/2014/main" id="{A8897710-AF7D-4878-89C5-AEF745264DE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69" name="그룹 268">
            <a:extLst>
              <a:ext uri="{FF2B5EF4-FFF2-40B4-BE49-F238E27FC236}">
                <a16:creationId xmlns:a16="http://schemas.microsoft.com/office/drawing/2014/main" id="{F44B26C1-CBAB-409D-AC13-FD33580E692F}"/>
              </a:ext>
            </a:extLst>
          </p:cNvPr>
          <p:cNvGrpSpPr/>
          <p:nvPr/>
        </p:nvGrpSpPr>
        <p:grpSpPr>
          <a:xfrm>
            <a:off x="3363669" y="2134353"/>
            <a:ext cx="3919344" cy="377855"/>
            <a:chOff x="3443220" y="3278448"/>
            <a:chExt cx="3919344" cy="377855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F5E19DD6-1EA7-4ED5-A972-C04A79F98FCC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72" name="그룹 271">
                <a:extLst>
                  <a:ext uri="{FF2B5EF4-FFF2-40B4-BE49-F238E27FC236}">
                    <a16:creationId xmlns:a16="http://schemas.microsoft.com/office/drawing/2014/main" id="{693791AC-5827-4443-85C3-CD97BEEFA819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76" name="그래픽 275" descr="수신기">
                  <a:extLst>
                    <a:ext uri="{FF2B5EF4-FFF2-40B4-BE49-F238E27FC236}">
                      <a16:creationId xmlns:a16="http://schemas.microsoft.com/office/drawing/2014/main" id="{BC1A46CE-95A7-4369-8222-29B7ECE865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77" name="그룹 276">
                  <a:extLst>
                    <a:ext uri="{FF2B5EF4-FFF2-40B4-BE49-F238E27FC236}">
                      <a16:creationId xmlns:a16="http://schemas.microsoft.com/office/drawing/2014/main" id="{FE89D2A5-E0CE-46F0-A3AB-590B211BD9A4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78" name="직선 화살표 연결선 277">
                    <a:extLst>
                      <a:ext uri="{FF2B5EF4-FFF2-40B4-BE49-F238E27FC236}">
                        <a16:creationId xmlns:a16="http://schemas.microsoft.com/office/drawing/2014/main" id="{72A8C861-ACC9-4057-AFF2-9D89C05692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9" name="직선 화살표 연결선 278">
                    <a:extLst>
                      <a:ext uri="{FF2B5EF4-FFF2-40B4-BE49-F238E27FC236}">
                        <a16:creationId xmlns:a16="http://schemas.microsoft.com/office/drawing/2014/main" id="{7ECD5714-9C75-4AF1-BAA1-2EFBC63AB9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73" name="직사각형 272">
                <a:extLst>
                  <a:ext uri="{FF2B5EF4-FFF2-40B4-BE49-F238E27FC236}">
                    <a16:creationId xmlns:a16="http://schemas.microsoft.com/office/drawing/2014/main" id="{53B3F38E-CB06-4975-9734-DA62646F265D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280D2121-15FF-4E98-89C6-30DAF25592CB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71" name="직사각형 270">
              <a:extLst>
                <a:ext uri="{FF2B5EF4-FFF2-40B4-BE49-F238E27FC236}">
                  <a16:creationId xmlns:a16="http://schemas.microsoft.com/office/drawing/2014/main" id="{AA05C57A-6C41-4C45-808D-757F706EA8DF}"/>
                </a:ext>
              </a:extLst>
            </p:cNvPr>
            <p:cNvSpPr/>
            <p:nvPr/>
          </p:nvSpPr>
          <p:spPr>
            <a:xfrm>
              <a:off x="6796382" y="3359653"/>
              <a:ext cx="566182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00:07:00</a:t>
              </a:r>
            </a:p>
          </p:txBody>
        </p:sp>
      </p:grpSp>
      <p:grpSp>
        <p:nvGrpSpPr>
          <p:cNvPr id="280" name="그룹 279">
            <a:extLst>
              <a:ext uri="{FF2B5EF4-FFF2-40B4-BE49-F238E27FC236}">
                <a16:creationId xmlns:a16="http://schemas.microsoft.com/office/drawing/2014/main" id="{78BDDFAB-8EB6-48DA-A75D-5BCD62651827}"/>
              </a:ext>
            </a:extLst>
          </p:cNvPr>
          <p:cNvGrpSpPr/>
          <p:nvPr/>
        </p:nvGrpSpPr>
        <p:grpSpPr>
          <a:xfrm>
            <a:off x="3230501" y="2647479"/>
            <a:ext cx="4169386" cy="216000"/>
            <a:chOff x="3417578" y="2091595"/>
            <a:chExt cx="3840749" cy="214838"/>
          </a:xfrm>
        </p:grpSpPr>
        <p:cxnSp>
          <p:nvCxnSpPr>
            <p:cNvPr id="281" name="Line">
              <a:extLst>
                <a:ext uri="{FF2B5EF4-FFF2-40B4-BE49-F238E27FC236}">
                  <a16:creationId xmlns:a16="http://schemas.microsoft.com/office/drawing/2014/main" id="{331BC37B-C781-4742-929A-D06C7657DF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Password Box">
              <a:extLst>
                <a:ext uri="{FF2B5EF4-FFF2-40B4-BE49-F238E27FC236}">
                  <a16:creationId xmlns:a16="http://schemas.microsoft.com/office/drawing/2014/main" id="{DAFED9D3-3F0B-42B9-9CBA-81199372613A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9CE2766D-5519-41A5-9494-DE3F89C508FE}"/>
              </a:ext>
            </a:extLst>
          </p:cNvPr>
          <p:cNvGrpSpPr/>
          <p:nvPr/>
        </p:nvGrpSpPr>
        <p:grpSpPr>
          <a:xfrm>
            <a:off x="3363669" y="2932211"/>
            <a:ext cx="3919344" cy="377855"/>
            <a:chOff x="3443220" y="3278448"/>
            <a:chExt cx="3919344" cy="377855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F23C9716-4799-42F9-81DB-016DAA6F0DD4}"/>
                </a:ext>
              </a:extLst>
            </p:cNvPr>
            <p:cNvGrpSpPr/>
            <p:nvPr/>
          </p:nvGrpSpPr>
          <p:grpSpPr>
            <a:xfrm>
              <a:off x="3443220" y="3278448"/>
              <a:ext cx="985923" cy="377855"/>
              <a:chOff x="3443220" y="3254578"/>
              <a:chExt cx="985923" cy="377855"/>
            </a:xfrm>
          </p:grpSpPr>
          <p:grpSp>
            <p:nvGrpSpPr>
              <p:cNvPr id="286" name="그룹 285">
                <a:extLst>
                  <a:ext uri="{FF2B5EF4-FFF2-40B4-BE49-F238E27FC236}">
                    <a16:creationId xmlns:a16="http://schemas.microsoft.com/office/drawing/2014/main" id="{77CBA366-55A7-492E-A719-0F7B1C952EBA}"/>
                  </a:ext>
                </a:extLst>
              </p:cNvPr>
              <p:cNvGrpSpPr/>
              <p:nvPr/>
            </p:nvGrpSpPr>
            <p:grpSpPr>
              <a:xfrm>
                <a:off x="3443220" y="3362024"/>
                <a:ext cx="209563" cy="192876"/>
                <a:chOff x="4167652" y="4759360"/>
                <a:chExt cx="239248" cy="220198"/>
              </a:xfrm>
            </p:grpSpPr>
            <p:pic>
              <p:nvPicPr>
                <p:cNvPr id="289" name="그래픽 288" descr="수신기">
                  <a:extLst>
                    <a:ext uri="{FF2B5EF4-FFF2-40B4-BE49-F238E27FC236}">
                      <a16:creationId xmlns:a16="http://schemas.microsoft.com/office/drawing/2014/main" id="{F48ECDDA-D9C8-4488-A8C8-C79A5BD374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167652" y="4759360"/>
                  <a:ext cx="220198" cy="220198"/>
                </a:xfrm>
                <a:prstGeom prst="rect">
                  <a:avLst/>
                </a:prstGeom>
              </p:spPr>
            </p:pic>
            <p:grpSp>
              <p:nvGrpSpPr>
                <p:cNvPr id="290" name="그룹 289">
                  <a:extLst>
                    <a:ext uri="{FF2B5EF4-FFF2-40B4-BE49-F238E27FC236}">
                      <a16:creationId xmlns:a16="http://schemas.microsoft.com/office/drawing/2014/main" id="{846FD4C0-928A-407D-94C5-D10EE4753016}"/>
                    </a:ext>
                  </a:extLst>
                </p:cNvPr>
                <p:cNvGrpSpPr/>
                <p:nvPr/>
              </p:nvGrpSpPr>
              <p:grpSpPr>
                <a:xfrm>
                  <a:off x="4267200" y="4772237"/>
                  <a:ext cx="139700" cy="88476"/>
                  <a:chOff x="4286250" y="4743450"/>
                  <a:chExt cx="190500" cy="120650"/>
                </a:xfrm>
              </p:grpSpPr>
              <p:cxnSp>
                <p:nvCxnSpPr>
                  <p:cNvPr id="291" name="직선 화살표 연결선 290">
                    <a:extLst>
                      <a:ext uri="{FF2B5EF4-FFF2-40B4-BE49-F238E27FC236}">
                        <a16:creationId xmlns:a16="http://schemas.microsoft.com/office/drawing/2014/main" id="{E46CC328-3142-4B29-91B6-3E42C61131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직선 화살표 연결선 291">
                    <a:extLst>
                      <a:ext uri="{FF2B5EF4-FFF2-40B4-BE49-F238E27FC236}">
                        <a16:creationId xmlns:a16="http://schemas.microsoft.com/office/drawing/2014/main" id="{D661BCFD-E6F2-4266-9136-9CE17D8EBB4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7" name="직사각형 286">
                <a:extLst>
                  <a:ext uri="{FF2B5EF4-FFF2-40B4-BE49-F238E27FC236}">
                    <a16:creationId xmlns:a16="http://schemas.microsoft.com/office/drawing/2014/main" id="{879B0EEA-1AE4-48B9-B177-752931D5221A}"/>
                  </a:ext>
                </a:extLst>
              </p:cNvPr>
              <p:cNvSpPr/>
              <p:nvPr/>
            </p:nvSpPr>
            <p:spPr>
              <a:xfrm>
                <a:off x="3624114" y="3254578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오전 </a:t>
                </a: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09:00</a:t>
                </a:r>
              </a:p>
            </p:txBody>
          </p:sp>
          <p:sp>
            <p:nvSpPr>
              <p:cNvPr id="288" name="직사각형 287">
                <a:extLst>
                  <a:ext uri="{FF2B5EF4-FFF2-40B4-BE49-F238E27FC236}">
                    <a16:creationId xmlns:a16="http://schemas.microsoft.com/office/drawing/2014/main" id="{D8F6A966-6415-46FC-B5C6-1FE659970037}"/>
                  </a:ext>
                </a:extLst>
              </p:cNvPr>
              <p:cNvSpPr/>
              <p:nvPr/>
            </p:nvSpPr>
            <p:spPr>
              <a:xfrm>
                <a:off x="3624114" y="3432378"/>
                <a:ext cx="805029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</a:p>
            </p:txBody>
          </p:sp>
        </p:grp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7119D50D-C559-46D9-956F-7F21A6DBFDD4}"/>
                </a:ext>
              </a:extLst>
            </p:cNvPr>
            <p:cNvSpPr/>
            <p:nvPr/>
          </p:nvSpPr>
          <p:spPr>
            <a:xfrm>
              <a:off x="6796383" y="335965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EDD4808C-C738-4F0B-B948-4ED8440FC097}"/>
              </a:ext>
            </a:extLst>
          </p:cNvPr>
          <p:cNvGrpSpPr/>
          <p:nvPr/>
        </p:nvGrpSpPr>
        <p:grpSpPr>
          <a:xfrm>
            <a:off x="3379072" y="3335621"/>
            <a:ext cx="3903941" cy="377855"/>
            <a:chOff x="3458623" y="3905971"/>
            <a:chExt cx="3903941" cy="377855"/>
          </a:xfrm>
        </p:grpSpPr>
        <p:grpSp>
          <p:nvGrpSpPr>
            <p:cNvPr id="313" name="그룹 312">
              <a:extLst>
                <a:ext uri="{FF2B5EF4-FFF2-40B4-BE49-F238E27FC236}">
                  <a16:creationId xmlns:a16="http://schemas.microsoft.com/office/drawing/2014/main" id="{CBCBBF35-9501-4471-91ED-69311AB2CC10}"/>
                </a:ext>
              </a:extLst>
            </p:cNvPr>
            <p:cNvGrpSpPr/>
            <p:nvPr/>
          </p:nvGrpSpPr>
          <p:grpSpPr>
            <a:xfrm>
              <a:off x="3624114" y="3905971"/>
              <a:ext cx="3738450" cy="377855"/>
              <a:chOff x="3624114" y="3278448"/>
              <a:chExt cx="3738450" cy="377855"/>
            </a:xfrm>
          </p:grpSpPr>
          <p:grpSp>
            <p:nvGrpSpPr>
              <p:cNvPr id="317" name="그룹 316">
                <a:extLst>
                  <a:ext uri="{FF2B5EF4-FFF2-40B4-BE49-F238E27FC236}">
                    <a16:creationId xmlns:a16="http://schemas.microsoft.com/office/drawing/2014/main" id="{78648BB8-F8BE-4B41-A7A2-146C4B158D10}"/>
                  </a:ext>
                </a:extLst>
              </p:cNvPr>
              <p:cNvGrpSpPr/>
              <p:nvPr/>
            </p:nvGrpSpPr>
            <p:grpSpPr>
              <a:xfrm>
                <a:off x="3624114" y="3278448"/>
                <a:ext cx="805029" cy="377855"/>
                <a:chOff x="3624114" y="3254578"/>
                <a:chExt cx="805029" cy="377855"/>
              </a:xfrm>
            </p:grpSpPr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0A1A7839-AC4C-481F-BB17-5C51ED7DBB95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6968838A-E952-4E2F-9CB4-7F4FA2113C5C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318" name="직사각형 317">
                <a:extLst>
                  <a:ext uri="{FF2B5EF4-FFF2-40B4-BE49-F238E27FC236}">
                    <a16:creationId xmlns:a16="http://schemas.microsoft.com/office/drawing/2014/main" id="{004AAF76-E549-493E-B94F-7ED926036845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B108D03A-3429-4BE5-BC3E-E7C5A71A0566}"/>
                </a:ext>
              </a:extLst>
            </p:cNvPr>
            <p:cNvGrpSpPr/>
            <p:nvPr/>
          </p:nvGrpSpPr>
          <p:grpSpPr>
            <a:xfrm>
              <a:off x="3458623" y="4004898"/>
              <a:ext cx="180000" cy="180000"/>
              <a:chOff x="3443220" y="2260608"/>
              <a:chExt cx="209556" cy="206809"/>
            </a:xfrm>
          </p:grpSpPr>
          <p:pic>
            <p:nvPicPr>
              <p:cNvPr id="315" name="그래픽 314" descr="수신기">
                <a:extLst>
                  <a:ext uri="{FF2B5EF4-FFF2-40B4-BE49-F238E27FC236}">
                    <a16:creationId xmlns:a16="http://schemas.microsoft.com/office/drawing/2014/main" id="{F1126734-836E-42DB-9980-16215B8C34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316" name="직선 화살표 연결선 315">
                <a:extLst>
                  <a:ext uri="{FF2B5EF4-FFF2-40B4-BE49-F238E27FC236}">
                    <a16:creationId xmlns:a16="http://schemas.microsoft.com/office/drawing/2014/main" id="{5B5C0B35-21E7-4E4B-97F9-7F7CF3B100B7}"/>
                  </a:ext>
                </a:extLst>
              </p:cNvPr>
              <p:cNvCxnSpPr/>
              <p:nvPr/>
            </p:nvCxnSpPr>
            <p:spPr>
              <a:xfrm flipH="1">
                <a:off x="3547096" y="2260608"/>
                <a:ext cx="105680" cy="105680"/>
              </a:xfrm>
              <a:prstGeom prst="straightConnector1">
                <a:avLst/>
              </a:prstGeom>
              <a:ln>
                <a:solidFill>
                  <a:srgbClr val="0070C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3" name="Search Icon">
            <a:extLst>
              <a:ext uri="{FF2B5EF4-FFF2-40B4-BE49-F238E27FC236}">
                <a16:creationId xmlns:a16="http://schemas.microsoft.com/office/drawing/2014/main" id="{B50C00EE-6E7D-43F1-8139-CF2C8D832E1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943972" y="1426035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134AB100-9BD3-4F77-954E-DE3C9F16B4FB}"/>
              </a:ext>
            </a:extLst>
          </p:cNvPr>
          <p:cNvGrpSpPr/>
          <p:nvPr/>
        </p:nvGrpSpPr>
        <p:grpSpPr>
          <a:xfrm>
            <a:off x="582133" y="1358772"/>
            <a:ext cx="2579951" cy="241028"/>
            <a:chOff x="132725" y="819057"/>
            <a:chExt cx="2579951" cy="241028"/>
          </a:xfrm>
        </p:grpSpPr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736CFC5C-541C-4AE0-AC55-824C2F1A40DC}"/>
                </a:ext>
              </a:extLst>
            </p:cNvPr>
            <p:cNvSpPr/>
            <p:nvPr/>
          </p:nvSpPr>
          <p:spPr>
            <a:xfrm>
              <a:off x="684005" y="829253"/>
              <a:ext cx="801823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kumimoji="1" lang="ko-KR" altLang="en-US" sz="9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신동인 책임</a:t>
              </a:r>
              <a:endParaRPr lang="ko-KR" altLang="en-US" sz="1800" dirty="0"/>
            </a:p>
          </p:txBody>
        </p:sp>
        <p:cxnSp>
          <p:nvCxnSpPr>
            <p:cNvPr id="235" name="Line">
              <a:extLst>
                <a:ext uri="{FF2B5EF4-FFF2-40B4-BE49-F238E27FC236}">
                  <a16:creationId xmlns:a16="http://schemas.microsoft.com/office/drawing/2014/main" id="{0EA1892A-9A85-4B93-8DDF-7E90485B0469}"/>
                </a:ext>
              </a:extLst>
            </p:cNvPr>
            <p:cNvCxnSpPr>
              <a:cxnSpLocks/>
            </p:cNvCxnSpPr>
            <p:nvPr/>
          </p:nvCxnSpPr>
          <p:spPr>
            <a:xfrm>
              <a:off x="192676" y="1038549"/>
              <a:ext cx="2520000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8A5D720B-AC97-494B-82BC-FE29DFEDB71C}"/>
                </a:ext>
              </a:extLst>
            </p:cNvPr>
            <p:cNvSpPr/>
            <p:nvPr/>
          </p:nvSpPr>
          <p:spPr>
            <a:xfrm>
              <a:off x="132725" y="819057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kumimoji="0" lang="ko-KR" altLang="en-US" sz="16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AE71EB44-3D2C-414C-B55C-EB2871DBD47E}"/>
              </a:ext>
            </a:extLst>
          </p:cNvPr>
          <p:cNvGrpSpPr/>
          <p:nvPr/>
        </p:nvGrpSpPr>
        <p:grpSpPr>
          <a:xfrm>
            <a:off x="678707" y="1724812"/>
            <a:ext cx="2389582" cy="265911"/>
            <a:chOff x="678707" y="1689252"/>
            <a:chExt cx="2389582" cy="265911"/>
          </a:xfrm>
        </p:grpSpPr>
        <p:sp>
          <p:nvSpPr>
            <p:cNvPr id="216" name="Flow Chart">
              <a:extLst>
                <a:ext uri="{FF2B5EF4-FFF2-40B4-BE49-F238E27FC236}">
                  <a16:creationId xmlns:a16="http://schemas.microsoft.com/office/drawing/2014/main" id="{12E3250A-CF64-434E-BADC-5C758D8BB60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731822" y="1689252"/>
              <a:ext cx="269966" cy="251616"/>
            </a:xfrm>
            <a:custGeom>
              <a:avLst/>
              <a:gdLst>
                <a:gd name="T0" fmla="*/ 214 w 667"/>
                <a:gd name="T1" fmla="*/ 0 h 627"/>
                <a:gd name="T2" fmla="*/ 214 w 667"/>
                <a:gd name="T3" fmla="*/ 160 h 627"/>
                <a:gd name="T4" fmla="*/ 320 w 667"/>
                <a:gd name="T5" fmla="*/ 160 h 627"/>
                <a:gd name="T6" fmla="*/ 320 w 667"/>
                <a:gd name="T7" fmla="*/ 293 h 627"/>
                <a:gd name="T8" fmla="*/ 80 w 667"/>
                <a:gd name="T9" fmla="*/ 293 h 627"/>
                <a:gd name="T10" fmla="*/ 80 w 667"/>
                <a:gd name="T11" fmla="*/ 467 h 627"/>
                <a:gd name="T12" fmla="*/ 0 w 667"/>
                <a:gd name="T13" fmla="*/ 467 h 627"/>
                <a:gd name="T14" fmla="*/ 0 w 667"/>
                <a:gd name="T15" fmla="*/ 627 h 627"/>
                <a:gd name="T16" fmla="*/ 187 w 667"/>
                <a:gd name="T17" fmla="*/ 627 h 627"/>
                <a:gd name="T18" fmla="*/ 187 w 667"/>
                <a:gd name="T19" fmla="*/ 467 h 627"/>
                <a:gd name="T20" fmla="*/ 107 w 667"/>
                <a:gd name="T21" fmla="*/ 467 h 627"/>
                <a:gd name="T22" fmla="*/ 107 w 667"/>
                <a:gd name="T23" fmla="*/ 320 h 627"/>
                <a:gd name="T24" fmla="*/ 320 w 667"/>
                <a:gd name="T25" fmla="*/ 320 h 627"/>
                <a:gd name="T26" fmla="*/ 320 w 667"/>
                <a:gd name="T27" fmla="*/ 467 h 627"/>
                <a:gd name="T28" fmla="*/ 240 w 667"/>
                <a:gd name="T29" fmla="*/ 467 h 627"/>
                <a:gd name="T30" fmla="*/ 240 w 667"/>
                <a:gd name="T31" fmla="*/ 627 h 627"/>
                <a:gd name="T32" fmla="*/ 427 w 667"/>
                <a:gd name="T33" fmla="*/ 627 h 627"/>
                <a:gd name="T34" fmla="*/ 427 w 667"/>
                <a:gd name="T35" fmla="*/ 467 h 627"/>
                <a:gd name="T36" fmla="*/ 347 w 667"/>
                <a:gd name="T37" fmla="*/ 467 h 627"/>
                <a:gd name="T38" fmla="*/ 347 w 667"/>
                <a:gd name="T39" fmla="*/ 320 h 627"/>
                <a:gd name="T40" fmla="*/ 560 w 667"/>
                <a:gd name="T41" fmla="*/ 320 h 627"/>
                <a:gd name="T42" fmla="*/ 560 w 667"/>
                <a:gd name="T43" fmla="*/ 467 h 627"/>
                <a:gd name="T44" fmla="*/ 480 w 667"/>
                <a:gd name="T45" fmla="*/ 467 h 627"/>
                <a:gd name="T46" fmla="*/ 480 w 667"/>
                <a:gd name="T47" fmla="*/ 627 h 627"/>
                <a:gd name="T48" fmla="*/ 667 w 667"/>
                <a:gd name="T49" fmla="*/ 627 h 627"/>
                <a:gd name="T50" fmla="*/ 667 w 667"/>
                <a:gd name="T51" fmla="*/ 467 h 627"/>
                <a:gd name="T52" fmla="*/ 587 w 667"/>
                <a:gd name="T53" fmla="*/ 467 h 627"/>
                <a:gd name="T54" fmla="*/ 587 w 667"/>
                <a:gd name="T55" fmla="*/ 293 h 627"/>
                <a:gd name="T56" fmla="*/ 347 w 667"/>
                <a:gd name="T57" fmla="*/ 293 h 627"/>
                <a:gd name="T58" fmla="*/ 347 w 667"/>
                <a:gd name="T59" fmla="*/ 160 h 627"/>
                <a:gd name="T60" fmla="*/ 454 w 667"/>
                <a:gd name="T61" fmla="*/ 160 h 627"/>
                <a:gd name="T62" fmla="*/ 454 w 667"/>
                <a:gd name="T63" fmla="*/ 0 h 627"/>
                <a:gd name="T64" fmla="*/ 214 w 667"/>
                <a:gd name="T65" fmla="*/ 0 h 627"/>
                <a:gd name="T66" fmla="*/ 240 w 667"/>
                <a:gd name="T67" fmla="*/ 27 h 627"/>
                <a:gd name="T68" fmla="*/ 427 w 667"/>
                <a:gd name="T69" fmla="*/ 27 h 627"/>
                <a:gd name="T70" fmla="*/ 427 w 667"/>
                <a:gd name="T71" fmla="*/ 133 h 627"/>
                <a:gd name="T72" fmla="*/ 240 w 667"/>
                <a:gd name="T73" fmla="*/ 133 h 627"/>
                <a:gd name="T74" fmla="*/ 240 w 667"/>
                <a:gd name="T75" fmla="*/ 27 h 627"/>
                <a:gd name="T76" fmla="*/ 27 w 667"/>
                <a:gd name="T77" fmla="*/ 493 h 627"/>
                <a:gd name="T78" fmla="*/ 160 w 667"/>
                <a:gd name="T79" fmla="*/ 493 h 627"/>
                <a:gd name="T80" fmla="*/ 160 w 667"/>
                <a:gd name="T81" fmla="*/ 600 h 627"/>
                <a:gd name="T82" fmla="*/ 27 w 667"/>
                <a:gd name="T83" fmla="*/ 600 h 627"/>
                <a:gd name="T84" fmla="*/ 27 w 667"/>
                <a:gd name="T85" fmla="*/ 493 h 627"/>
                <a:gd name="T86" fmla="*/ 267 w 667"/>
                <a:gd name="T87" fmla="*/ 493 h 627"/>
                <a:gd name="T88" fmla="*/ 400 w 667"/>
                <a:gd name="T89" fmla="*/ 493 h 627"/>
                <a:gd name="T90" fmla="*/ 400 w 667"/>
                <a:gd name="T91" fmla="*/ 600 h 627"/>
                <a:gd name="T92" fmla="*/ 267 w 667"/>
                <a:gd name="T93" fmla="*/ 600 h 627"/>
                <a:gd name="T94" fmla="*/ 267 w 667"/>
                <a:gd name="T95" fmla="*/ 493 h 627"/>
                <a:gd name="T96" fmla="*/ 507 w 667"/>
                <a:gd name="T97" fmla="*/ 493 h 627"/>
                <a:gd name="T98" fmla="*/ 640 w 667"/>
                <a:gd name="T99" fmla="*/ 493 h 627"/>
                <a:gd name="T100" fmla="*/ 640 w 667"/>
                <a:gd name="T101" fmla="*/ 600 h 627"/>
                <a:gd name="T102" fmla="*/ 507 w 667"/>
                <a:gd name="T103" fmla="*/ 600 h 627"/>
                <a:gd name="T104" fmla="*/ 507 w 667"/>
                <a:gd name="T105" fmla="*/ 493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7" h="627">
                  <a:moveTo>
                    <a:pt x="214" y="0"/>
                  </a:moveTo>
                  <a:lnTo>
                    <a:pt x="214" y="160"/>
                  </a:lnTo>
                  <a:lnTo>
                    <a:pt x="320" y="160"/>
                  </a:lnTo>
                  <a:lnTo>
                    <a:pt x="320" y="293"/>
                  </a:lnTo>
                  <a:lnTo>
                    <a:pt x="80" y="293"/>
                  </a:lnTo>
                  <a:lnTo>
                    <a:pt x="80" y="467"/>
                  </a:lnTo>
                  <a:lnTo>
                    <a:pt x="0" y="467"/>
                  </a:lnTo>
                  <a:lnTo>
                    <a:pt x="0" y="627"/>
                  </a:lnTo>
                  <a:lnTo>
                    <a:pt x="187" y="627"/>
                  </a:lnTo>
                  <a:lnTo>
                    <a:pt x="187" y="467"/>
                  </a:lnTo>
                  <a:lnTo>
                    <a:pt x="107" y="467"/>
                  </a:lnTo>
                  <a:lnTo>
                    <a:pt x="107" y="320"/>
                  </a:lnTo>
                  <a:lnTo>
                    <a:pt x="320" y="320"/>
                  </a:lnTo>
                  <a:lnTo>
                    <a:pt x="320" y="467"/>
                  </a:lnTo>
                  <a:lnTo>
                    <a:pt x="240" y="467"/>
                  </a:lnTo>
                  <a:lnTo>
                    <a:pt x="240" y="627"/>
                  </a:lnTo>
                  <a:lnTo>
                    <a:pt x="427" y="627"/>
                  </a:lnTo>
                  <a:lnTo>
                    <a:pt x="427" y="467"/>
                  </a:lnTo>
                  <a:lnTo>
                    <a:pt x="347" y="467"/>
                  </a:lnTo>
                  <a:lnTo>
                    <a:pt x="347" y="320"/>
                  </a:lnTo>
                  <a:lnTo>
                    <a:pt x="560" y="320"/>
                  </a:lnTo>
                  <a:lnTo>
                    <a:pt x="560" y="467"/>
                  </a:lnTo>
                  <a:lnTo>
                    <a:pt x="480" y="467"/>
                  </a:lnTo>
                  <a:lnTo>
                    <a:pt x="480" y="627"/>
                  </a:lnTo>
                  <a:lnTo>
                    <a:pt x="667" y="627"/>
                  </a:lnTo>
                  <a:lnTo>
                    <a:pt x="667" y="467"/>
                  </a:lnTo>
                  <a:lnTo>
                    <a:pt x="587" y="467"/>
                  </a:lnTo>
                  <a:lnTo>
                    <a:pt x="587" y="293"/>
                  </a:lnTo>
                  <a:lnTo>
                    <a:pt x="347" y="293"/>
                  </a:lnTo>
                  <a:lnTo>
                    <a:pt x="347" y="160"/>
                  </a:lnTo>
                  <a:lnTo>
                    <a:pt x="454" y="160"/>
                  </a:lnTo>
                  <a:lnTo>
                    <a:pt x="454" y="0"/>
                  </a:lnTo>
                  <a:lnTo>
                    <a:pt x="214" y="0"/>
                  </a:lnTo>
                  <a:close/>
                  <a:moveTo>
                    <a:pt x="240" y="27"/>
                  </a:moveTo>
                  <a:lnTo>
                    <a:pt x="427" y="27"/>
                  </a:lnTo>
                  <a:lnTo>
                    <a:pt x="427" y="133"/>
                  </a:lnTo>
                  <a:cubicBezTo>
                    <a:pt x="365" y="133"/>
                    <a:pt x="303" y="133"/>
                    <a:pt x="240" y="133"/>
                  </a:cubicBezTo>
                  <a:lnTo>
                    <a:pt x="240" y="27"/>
                  </a:lnTo>
                  <a:close/>
                  <a:moveTo>
                    <a:pt x="27" y="493"/>
                  </a:moveTo>
                  <a:cubicBezTo>
                    <a:pt x="72" y="493"/>
                    <a:pt x="116" y="493"/>
                    <a:pt x="160" y="493"/>
                  </a:cubicBezTo>
                  <a:lnTo>
                    <a:pt x="160" y="600"/>
                  </a:lnTo>
                  <a:lnTo>
                    <a:pt x="27" y="600"/>
                  </a:lnTo>
                  <a:lnTo>
                    <a:pt x="27" y="493"/>
                  </a:lnTo>
                  <a:close/>
                  <a:moveTo>
                    <a:pt x="267" y="493"/>
                  </a:moveTo>
                  <a:cubicBezTo>
                    <a:pt x="312" y="493"/>
                    <a:pt x="356" y="493"/>
                    <a:pt x="400" y="493"/>
                  </a:cubicBezTo>
                  <a:lnTo>
                    <a:pt x="400" y="600"/>
                  </a:lnTo>
                  <a:lnTo>
                    <a:pt x="267" y="600"/>
                  </a:lnTo>
                  <a:lnTo>
                    <a:pt x="267" y="493"/>
                  </a:lnTo>
                  <a:close/>
                  <a:moveTo>
                    <a:pt x="507" y="493"/>
                  </a:moveTo>
                  <a:cubicBezTo>
                    <a:pt x="552" y="493"/>
                    <a:pt x="596" y="493"/>
                    <a:pt x="640" y="493"/>
                  </a:cubicBezTo>
                  <a:lnTo>
                    <a:pt x="640" y="600"/>
                  </a:lnTo>
                  <a:lnTo>
                    <a:pt x="507" y="600"/>
                  </a:lnTo>
                  <a:lnTo>
                    <a:pt x="507" y="49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2" name="Clock">
              <a:extLst>
                <a:ext uri="{FF2B5EF4-FFF2-40B4-BE49-F238E27FC236}">
                  <a16:creationId xmlns:a16="http://schemas.microsoft.com/office/drawing/2014/main" id="{7050888D-872E-48DF-BA64-161877B4BDC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8707" y="1703547"/>
              <a:ext cx="251615" cy="251616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000000"/>
                </a:buClr>
                <a:buFont typeface="Arial"/>
                <a:buNone/>
              </a:pPr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44" name="Star">
              <a:extLst>
                <a:ext uri="{FF2B5EF4-FFF2-40B4-BE49-F238E27FC236}">
                  <a16:creationId xmlns:a16="http://schemas.microsoft.com/office/drawing/2014/main" id="{50B17FC1-B9A8-4FB9-86CE-6CBF5AC3C2A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03289" y="1689252"/>
              <a:ext cx="265000" cy="251616"/>
            </a:xfrm>
            <a:custGeom>
              <a:avLst/>
              <a:gdLst>
                <a:gd name="T0" fmla="*/ 322 w 644"/>
                <a:gd name="T1" fmla="*/ 0 h 612"/>
                <a:gd name="T2" fmla="*/ 237 w 644"/>
                <a:gd name="T3" fmla="*/ 221 h 612"/>
                <a:gd name="T4" fmla="*/ 0 w 644"/>
                <a:gd name="T5" fmla="*/ 233 h 612"/>
                <a:gd name="T6" fmla="*/ 184 w 644"/>
                <a:gd name="T7" fmla="*/ 383 h 612"/>
                <a:gd name="T8" fmla="*/ 123 w 644"/>
                <a:gd name="T9" fmla="*/ 612 h 612"/>
                <a:gd name="T10" fmla="*/ 322 w 644"/>
                <a:gd name="T11" fmla="*/ 483 h 612"/>
                <a:gd name="T12" fmla="*/ 521 w 644"/>
                <a:gd name="T13" fmla="*/ 612 h 612"/>
                <a:gd name="T14" fmla="*/ 460 w 644"/>
                <a:gd name="T15" fmla="*/ 383 h 612"/>
                <a:gd name="T16" fmla="*/ 644 w 644"/>
                <a:gd name="T17" fmla="*/ 233 h 612"/>
                <a:gd name="T18" fmla="*/ 407 w 644"/>
                <a:gd name="T19" fmla="*/ 221 h 612"/>
                <a:gd name="T20" fmla="*/ 322 w 644"/>
                <a:gd name="T21" fmla="*/ 0 h 612"/>
                <a:gd name="T22" fmla="*/ 322 w 644"/>
                <a:gd name="T23" fmla="*/ 74 h 612"/>
                <a:gd name="T24" fmla="*/ 389 w 644"/>
                <a:gd name="T25" fmla="*/ 246 h 612"/>
                <a:gd name="T26" fmla="*/ 573 w 644"/>
                <a:gd name="T27" fmla="*/ 256 h 612"/>
                <a:gd name="T28" fmla="*/ 430 w 644"/>
                <a:gd name="T29" fmla="*/ 373 h 612"/>
                <a:gd name="T30" fmla="*/ 477 w 644"/>
                <a:gd name="T31" fmla="*/ 552 h 612"/>
                <a:gd name="T32" fmla="*/ 322 w 644"/>
                <a:gd name="T33" fmla="*/ 451 h 612"/>
                <a:gd name="T34" fmla="*/ 167 w 644"/>
                <a:gd name="T35" fmla="*/ 552 h 612"/>
                <a:gd name="T36" fmla="*/ 214 w 644"/>
                <a:gd name="T37" fmla="*/ 373 h 612"/>
                <a:gd name="T38" fmla="*/ 71 w 644"/>
                <a:gd name="T39" fmla="*/ 256 h 612"/>
                <a:gd name="T40" fmla="*/ 255 w 644"/>
                <a:gd name="T41" fmla="*/ 246 h 612"/>
                <a:gd name="T42" fmla="*/ 322 w 644"/>
                <a:gd name="T43" fmla="*/ 7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4" h="612">
                  <a:moveTo>
                    <a:pt x="322" y="0"/>
                  </a:moveTo>
                  <a:cubicBezTo>
                    <a:pt x="294" y="73"/>
                    <a:pt x="265" y="147"/>
                    <a:pt x="237" y="221"/>
                  </a:cubicBezTo>
                  <a:lnTo>
                    <a:pt x="0" y="233"/>
                  </a:lnTo>
                  <a:lnTo>
                    <a:pt x="184" y="383"/>
                  </a:lnTo>
                  <a:lnTo>
                    <a:pt x="123" y="612"/>
                  </a:lnTo>
                  <a:lnTo>
                    <a:pt x="322" y="483"/>
                  </a:lnTo>
                  <a:lnTo>
                    <a:pt x="521" y="612"/>
                  </a:lnTo>
                  <a:lnTo>
                    <a:pt x="460" y="383"/>
                  </a:lnTo>
                  <a:lnTo>
                    <a:pt x="644" y="233"/>
                  </a:lnTo>
                  <a:lnTo>
                    <a:pt x="407" y="221"/>
                  </a:lnTo>
                  <a:lnTo>
                    <a:pt x="322" y="0"/>
                  </a:lnTo>
                  <a:close/>
                  <a:moveTo>
                    <a:pt x="322" y="74"/>
                  </a:moveTo>
                  <a:lnTo>
                    <a:pt x="389" y="246"/>
                  </a:lnTo>
                  <a:lnTo>
                    <a:pt x="573" y="256"/>
                  </a:lnTo>
                  <a:lnTo>
                    <a:pt x="430" y="373"/>
                  </a:lnTo>
                  <a:lnTo>
                    <a:pt x="477" y="552"/>
                  </a:lnTo>
                  <a:lnTo>
                    <a:pt x="322" y="451"/>
                  </a:lnTo>
                  <a:lnTo>
                    <a:pt x="167" y="552"/>
                  </a:lnTo>
                  <a:lnTo>
                    <a:pt x="214" y="373"/>
                  </a:lnTo>
                  <a:lnTo>
                    <a:pt x="71" y="256"/>
                  </a:lnTo>
                  <a:lnTo>
                    <a:pt x="255" y="246"/>
                  </a:lnTo>
                  <a:lnTo>
                    <a:pt x="322" y="7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46" name="Series Color">
            <a:extLst>
              <a:ext uri="{FF2B5EF4-FFF2-40B4-BE49-F238E27FC236}">
                <a16:creationId xmlns:a16="http://schemas.microsoft.com/office/drawing/2014/main" id="{849CB9EB-D50F-4901-8212-EF290B2DC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348" y="1683529"/>
            <a:ext cx="55562" cy="55562"/>
          </a:xfrm>
          <a:prstGeom prst="ellipse">
            <a:avLst/>
          </a:prstGeom>
          <a:solidFill>
            <a:srgbClr val="FF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  <p:sp>
        <p:nvSpPr>
          <p:cNvPr id="387" name="Password Box">
            <a:extLst>
              <a:ext uri="{FF2B5EF4-FFF2-40B4-BE49-F238E27FC236}">
                <a16:creationId xmlns:a16="http://schemas.microsoft.com/office/drawing/2014/main" id="{83E34A59-A347-4D26-9992-C1E8BA5FE907}"/>
              </a:ext>
            </a:extLst>
          </p:cNvPr>
          <p:cNvSpPr/>
          <p:nvPr/>
        </p:nvSpPr>
        <p:spPr>
          <a:xfrm>
            <a:off x="584472" y="2132134"/>
            <a:ext cx="256512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5E04CB13-849F-4C8E-BF44-EBC40A884BAB}"/>
              </a:ext>
            </a:extLst>
          </p:cNvPr>
          <p:cNvGrpSpPr/>
          <p:nvPr/>
        </p:nvGrpSpPr>
        <p:grpSpPr>
          <a:xfrm>
            <a:off x="638415" y="2130008"/>
            <a:ext cx="1126315" cy="271049"/>
            <a:chOff x="229668" y="651840"/>
            <a:chExt cx="1126315" cy="271049"/>
          </a:xfrm>
        </p:grpSpPr>
        <p:sp>
          <p:nvSpPr>
            <p:cNvPr id="389" name="사각형: 둥근 모서리 388">
              <a:extLst>
                <a:ext uri="{FF2B5EF4-FFF2-40B4-BE49-F238E27FC236}">
                  <a16:creationId xmlns:a16="http://schemas.microsoft.com/office/drawing/2014/main" id="{01CF45FD-385F-4276-96A2-58B5F336F319}"/>
                </a:ext>
              </a:extLst>
            </p:cNvPr>
            <p:cNvSpPr/>
            <p:nvPr/>
          </p:nvSpPr>
          <p:spPr>
            <a:xfrm>
              <a:off x="427904" y="651840"/>
              <a:ext cx="928079" cy="271049"/>
            </a:xfrm>
            <a:prstGeom prst="roundRect">
              <a:avLst>
                <a:gd name="adj" fmla="val 11925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검색결과 </a:t>
              </a:r>
              <a:r>
                <a:rPr kumimoji="1" lang="en-US" altLang="ko-KR" sz="9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Arial"/>
              </a:endParaRPr>
            </a:p>
          </p:txBody>
        </p:sp>
        <p:grpSp>
          <p:nvGrpSpPr>
            <p:cNvPr id="390" name="Image">
              <a:extLst>
                <a:ext uri="{FF2B5EF4-FFF2-40B4-BE49-F238E27FC236}">
                  <a16:creationId xmlns:a16="http://schemas.microsoft.com/office/drawing/2014/main" id="{7180DAE4-E20D-4D6A-9EF0-8C3A13F6FABB}"/>
                </a:ext>
              </a:extLst>
            </p:cNvPr>
            <p:cNvGrpSpPr/>
            <p:nvPr/>
          </p:nvGrpSpPr>
          <p:grpSpPr>
            <a:xfrm>
              <a:off x="229668" y="675123"/>
              <a:ext cx="215526" cy="215526"/>
              <a:chOff x="9600101" y="1622168"/>
              <a:chExt cx="1333500" cy="1333500"/>
            </a:xfrm>
          </p:grpSpPr>
          <p:sp>
            <p:nvSpPr>
              <p:cNvPr id="391" name="Border">
                <a:extLst>
                  <a:ext uri="{FF2B5EF4-FFF2-40B4-BE49-F238E27FC236}">
                    <a16:creationId xmlns:a16="http://schemas.microsoft.com/office/drawing/2014/main" id="{33F0E9D7-EE9A-48A1-B4FF-3E46F320AD3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392" name="Line">
                <a:extLst>
                  <a:ext uri="{FF2B5EF4-FFF2-40B4-BE49-F238E27FC236}">
                    <a16:creationId xmlns:a16="http://schemas.microsoft.com/office/drawing/2014/main" id="{0B7AD86C-9A7E-43F9-A5F9-7F49151B7091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3" name="Line">
                <a:extLst>
                  <a:ext uri="{FF2B5EF4-FFF2-40B4-BE49-F238E27FC236}">
                    <a16:creationId xmlns:a16="http://schemas.microsoft.com/office/drawing/2014/main" id="{1D0C9DB2-1D52-48D0-838D-B170BC53E202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5BFEF83F-42C5-4B02-999F-A24357870064}"/>
              </a:ext>
            </a:extLst>
          </p:cNvPr>
          <p:cNvSpPr/>
          <p:nvPr/>
        </p:nvSpPr>
        <p:spPr>
          <a:xfrm>
            <a:off x="547579" y="977899"/>
            <a:ext cx="6982246" cy="334662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</a:ln>
          <a:effectLst/>
        </p:spPr>
        <p:txBody>
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662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65E13052-B4D3-4F53-9FD9-CED529B74638}"/>
              </a:ext>
            </a:extLst>
          </p:cNvPr>
          <p:cNvGrpSpPr/>
          <p:nvPr/>
        </p:nvGrpSpPr>
        <p:grpSpPr>
          <a:xfrm>
            <a:off x="667773" y="2516854"/>
            <a:ext cx="2438769" cy="435826"/>
            <a:chOff x="667773" y="3232471"/>
            <a:chExt cx="2438769" cy="435826"/>
          </a:xfrm>
        </p:grpSpPr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EEB83ED6-A1F9-4E0A-9CDE-858F4B5AF0C3}"/>
                </a:ext>
              </a:extLst>
            </p:cNvPr>
            <p:cNvGrpSpPr/>
            <p:nvPr/>
          </p:nvGrpSpPr>
          <p:grpSpPr>
            <a:xfrm>
              <a:off x="667773" y="3232471"/>
              <a:ext cx="1242948" cy="435826"/>
              <a:chOff x="220995" y="3175207"/>
              <a:chExt cx="1242948" cy="435826"/>
            </a:xfrm>
          </p:grpSpPr>
          <p:grpSp>
            <p:nvGrpSpPr>
              <p:cNvPr id="190" name="Profile Picture">
                <a:extLst>
                  <a:ext uri="{FF2B5EF4-FFF2-40B4-BE49-F238E27FC236}">
                    <a16:creationId xmlns:a16="http://schemas.microsoft.com/office/drawing/2014/main" id="{FD9528E8-20A3-4A8E-B976-A762083B4E3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94" name="Background">
                  <a:extLst>
                    <a:ext uri="{FF2B5EF4-FFF2-40B4-BE49-F238E27FC236}">
                      <a16:creationId xmlns:a16="http://schemas.microsoft.com/office/drawing/2014/main" id="{444E9C7B-88AF-4E5E-86B0-1CC4FA21086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95" name="Profile Icon">
                  <a:extLst>
                    <a:ext uri="{FF2B5EF4-FFF2-40B4-BE49-F238E27FC236}">
                      <a16:creationId xmlns:a16="http://schemas.microsoft.com/office/drawing/2014/main" id="{BE0F4A2A-35FB-4C95-BE53-8789C69260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91" name="그룹 190">
                <a:extLst>
                  <a:ext uri="{FF2B5EF4-FFF2-40B4-BE49-F238E27FC236}">
                    <a16:creationId xmlns:a16="http://schemas.microsoft.com/office/drawing/2014/main" id="{FFBAFDF4-4FF9-415F-972E-DF02EC167C17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192" name="직사각형 191">
                  <a:extLst>
                    <a:ext uri="{FF2B5EF4-FFF2-40B4-BE49-F238E27FC236}">
                      <a16:creationId xmlns:a16="http://schemas.microsoft.com/office/drawing/2014/main" id="{25A45D9F-5B94-4A80-971E-C5EC10497305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직사각형 192">
                  <a:extLst>
                    <a:ext uri="{FF2B5EF4-FFF2-40B4-BE49-F238E27FC236}">
                      <a16:creationId xmlns:a16="http://schemas.microsoft.com/office/drawing/2014/main" id="{21FB2D90-166B-4496-8EB9-7FB15E7C6BE6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13D2957D-06D2-44F4-87FA-7ECA98BD30BF}"/>
                </a:ext>
              </a:extLst>
            </p:cNvPr>
            <p:cNvGrpSpPr/>
            <p:nvPr/>
          </p:nvGrpSpPr>
          <p:grpSpPr>
            <a:xfrm>
              <a:off x="2402174" y="3292996"/>
              <a:ext cx="314776" cy="314776"/>
              <a:chOff x="6186740" y="2589005"/>
              <a:chExt cx="924232" cy="924232"/>
            </a:xfrm>
          </p:grpSpPr>
          <p:sp>
            <p:nvSpPr>
              <p:cNvPr id="187" name="Oval">
                <a:extLst>
                  <a:ext uri="{FF2B5EF4-FFF2-40B4-BE49-F238E27FC236}">
                    <a16:creationId xmlns:a16="http://schemas.microsoft.com/office/drawing/2014/main" id="{7B11BB7C-7FB2-4BDA-AF4F-C5F50C872A3A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88" name="Smartphone">
                <a:extLst>
                  <a:ext uri="{FF2B5EF4-FFF2-40B4-BE49-F238E27FC236}">
                    <a16:creationId xmlns:a16="http://schemas.microsoft.com/office/drawing/2014/main" id="{360BF11D-8610-44D9-83F7-7D0A0CC9239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85" name="Oval">
              <a:extLst>
                <a:ext uri="{FF2B5EF4-FFF2-40B4-BE49-F238E27FC236}">
                  <a16:creationId xmlns:a16="http://schemas.microsoft.com/office/drawing/2014/main" id="{CCDBBA4D-F62E-44E4-8715-B60903124B76}"/>
                </a:ext>
              </a:extLst>
            </p:cNvPr>
            <p:cNvSpPr/>
            <p:nvPr/>
          </p:nvSpPr>
          <p:spPr>
            <a:xfrm>
              <a:off x="2791766" y="3292996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186" name="그래픽 185">
              <a:extLst>
                <a:ext uri="{FF2B5EF4-FFF2-40B4-BE49-F238E27FC236}">
                  <a16:creationId xmlns:a16="http://schemas.microsoft.com/office/drawing/2014/main" id="{D593B8D0-2A67-4472-A6DC-050EB9CA8E1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346754"/>
              <a:ext cx="167386" cy="233422"/>
            </a:xfrm>
            <a:prstGeom prst="rect">
              <a:avLst/>
            </a:prstGeom>
          </p:spPr>
        </p:pic>
      </p:grp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90BB69E9-36D4-49B1-9480-7419B42C9EB5}"/>
              </a:ext>
            </a:extLst>
          </p:cNvPr>
          <p:cNvGrpSpPr/>
          <p:nvPr/>
        </p:nvGrpSpPr>
        <p:grpSpPr>
          <a:xfrm>
            <a:off x="667773" y="3077483"/>
            <a:ext cx="2438769" cy="435826"/>
            <a:chOff x="667773" y="3840529"/>
            <a:chExt cx="2438769" cy="435826"/>
          </a:xfrm>
        </p:grpSpPr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28667E06-F5B5-44D3-91CE-22DE17AC546E}"/>
                </a:ext>
              </a:extLst>
            </p:cNvPr>
            <p:cNvGrpSpPr/>
            <p:nvPr/>
          </p:nvGrpSpPr>
          <p:grpSpPr>
            <a:xfrm>
              <a:off x="667773" y="3840529"/>
              <a:ext cx="1242948" cy="435826"/>
              <a:chOff x="220995" y="3175207"/>
              <a:chExt cx="1242948" cy="435826"/>
            </a:xfrm>
          </p:grpSpPr>
          <p:grpSp>
            <p:nvGrpSpPr>
              <p:cNvPr id="203" name="Profile Picture">
                <a:extLst>
                  <a:ext uri="{FF2B5EF4-FFF2-40B4-BE49-F238E27FC236}">
                    <a16:creationId xmlns:a16="http://schemas.microsoft.com/office/drawing/2014/main" id="{FA334AD8-F31B-4370-8333-93E3C3B380E2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08" name="Background">
                  <a:extLst>
                    <a:ext uri="{FF2B5EF4-FFF2-40B4-BE49-F238E27FC236}">
                      <a16:creationId xmlns:a16="http://schemas.microsoft.com/office/drawing/2014/main" id="{649C509D-971E-47E3-A9E8-153A72FE70F0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09" name="Profile Icon">
                  <a:extLst>
                    <a:ext uri="{FF2B5EF4-FFF2-40B4-BE49-F238E27FC236}">
                      <a16:creationId xmlns:a16="http://schemas.microsoft.com/office/drawing/2014/main" id="{C81D717A-9E56-4A0A-B8EC-EC683B077F3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04" name="그룹 203">
                <a:extLst>
                  <a:ext uri="{FF2B5EF4-FFF2-40B4-BE49-F238E27FC236}">
                    <a16:creationId xmlns:a16="http://schemas.microsoft.com/office/drawing/2014/main" id="{998D8B99-0C3A-4DDF-BA25-C5EF47998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05" name="직사각형 204">
                  <a:extLst>
                    <a:ext uri="{FF2B5EF4-FFF2-40B4-BE49-F238E27FC236}">
                      <a16:creationId xmlns:a16="http://schemas.microsoft.com/office/drawing/2014/main" id="{A32CD949-BC50-4515-AD33-09E84BAF303B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배기영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06" name="직사각형 205">
                  <a:extLst>
                    <a:ext uri="{FF2B5EF4-FFF2-40B4-BE49-F238E27FC236}">
                      <a16:creationId xmlns:a16="http://schemas.microsoft.com/office/drawing/2014/main" id="{3A8DA045-5AFD-41E7-B184-15B2FAB0CDB8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8" name="그룹 197">
              <a:extLst>
                <a:ext uri="{FF2B5EF4-FFF2-40B4-BE49-F238E27FC236}">
                  <a16:creationId xmlns:a16="http://schemas.microsoft.com/office/drawing/2014/main" id="{BB2D2D73-3F2D-46F0-AC5A-3B105CAF4AC5}"/>
                </a:ext>
              </a:extLst>
            </p:cNvPr>
            <p:cNvGrpSpPr/>
            <p:nvPr/>
          </p:nvGrpSpPr>
          <p:grpSpPr>
            <a:xfrm>
              <a:off x="2402174" y="3901054"/>
              <a:ext cx="314776" cy="314776"/>
              <a:chOff x="6186740" y="2589005"/>
              <a:chExt cx="924232" cy="924232"/>
            </a:xfrm>
          </p:grpSpPr>
          <p:sp>
            <p:nvSpPr>
              <p:cNvPr id="201" name="Oval">
                <a:extLst>
                  <a:ext uri="{FF2B5EF4-FFF2-40B4-BE49-F238E27FC236}">
                    <a16:creationId xmlns:a16="http://schemas.microsoft.com/office/drawing/2014/main" id="{7726BE82-24AC-4E72-9F9C-E5656D307718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02" name="Smartphone">
                <a:extLst>
                  <a:ext uri="{FF2B5EF4-FFF2-40B4-BE49-F238E27FC236}">
                    <a16:creationId xmlns:a16="http://schemas.microsoft.com/office/drawing/2014/main" id="{4BA89960-CF7D-41FB-BC0B-856B84D9864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99" name="Oval">
              <a:extLst>
                <a:ext uri="{FF2B5EF4-FFF2-40B4-BE49-F238E27FC236}">
                  <a16:creationId xmlns:a16="http://schemas.microsoft.com/office/drawing/2014/main" id="{5F6C9EDB-7135-403A-8BC2-9FECA7803DDF}"/>
                </a:ext>
              </a:extLst>
            </p:cNvPr>
            <p:cNvSpPr/>
            <p:nvPr/>
          </p:nvSpPr>
          <p:spPr>
            <a:xfrm>
              <a:off x="2791766" y="390105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00" name="그래픽 199">
              <a:extLst>
                <a:ext uri="{FF2B5EF4-FFF2-40B4-BE49-F238E27FC236}">
                  <a16:creationId xmlns:a16="http://schemas.microsoft.com/office/drawing/2014/main" id="{29D74F6B-096A-4F31-A7E1-C84B1606AFF6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3954812"/>
              <a:ext cx="167386" cy="233422"/>
            </a:xfrm>
            <a:prstGeom prst="rect">
              <a:avLst/>
            </a:prstGeom>
          </p:spPr>
        </p:pic>
      </p:grp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A10F5F57-D5A9-42CE-9602-983355FD900F}"/>
              </a:ext>
            </a:extLst>
          </p:cNvPr>
          <p:cNvGrpSpPr/>
          <p:nvPr/>
        </p:nvGrpSpPr>
        <p:grpSpPr>
          <a:xfrm>
            <a:off x="667773" y="3638112"/>
            <a:ext cx="2438769" cy="435826"/>
            <a:chOff x="667773" y="4542149"/>
            <a:chExt cx="2438769" cy="435826"/>
          </a:xfrm>
        </p:grpSpPr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B06EA4A9-22CE-4E05-9862-BC87F4D9F529}"/>
                </a:ext>
              </a:extLst>
            </p:cNvPr>
            <p:cNvGrpSpPr/>
            <p:nvPr/>
          </p:nvGrpSpPr>
          <p:grpSpPr>
            <a:xfrm>
              <a:off x="667773" y="4542149"/>
              <a:ext cx="1242948" cy="435826"/>
              <a:chOff x="220995" y="3175207"/>
              <a:chExt cx="1242948" cy="435826"/>
            </a:xfrm>
          </p:grpSpPr>
          <p:grpSp>
            <p:nvGrpSpPr>
              <p:cNvPr id="219" name="Profile Picture">
                <a:extLst>
                  <a:ext uri="{FF2B5EF4-FFF2-40B4-BE49-F238E27FC236}">
                    <a16:creationId xmlns:a16="http://schemas.microsoft.com/office/drawing/2014/main" id="{18C21F92-B1E7-47E3-8B33-28C695B1167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3" name="Background">
                  <a:extLst>
                    <a:ext uri="{FF2B5EF4-FFF2-40B4-BE49-F238E27FC236}">
                      <a16:creationId xmlns:a16="http://schemas.microsoft.com/office/drawing/2014/main" id="{82D7AB07-CE8A-476B-B895-68C37EEE368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4" name="Profile Icon">
                  <a:extLst>
                    <a:ext uri="{FF2B5EF4-FFF2-40B4-BE49-F238E27FC236}">
                      <a16:creationId xmlns:a16="http://schemas.microsoft.com/office/drawing/2014/main" id="{DC8D0F6E-2920-46EE-A497-85CD199F353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0" name="그룹 219">
                <a:extLst>
                  <a:ext uri="{FF2B5EF4-FFF2-40B4-BE49-F238E27FC236}">
                    <a16:creationId xmlns:a16="http://schemas.microsoft.com/office/drawing/2014/main" id="{9CCE4BF6-F34F-4A0D-A246-02BC7FF1F0D4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21" name="직사각형 220">
                  <a:extLst>
                    <a:ext uri="{FF2B5EF4-FFF2-40B4-BE49-F238E27FC236}">
                      <a16:creationId xmlns:a16="http://schemas.microsoft.com/office/drawing/2014/main" id="{F89E66AD-0321-43E4-86C0-3EC6F3256062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2" name="직사각형 221">
                  <a:extLst>
                    <a:ext uri="{FF2B5EF4-FFF2-40B4-BE49-F238E27FC236}">
                      <a16:creationId xmlns:a16="http://schemas.microsoft.com/office/drawing/2014/main" id="{1AF460C4-336B-41EC-AC6B-980D7250A0D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12" name="그룹 211">
              <a:extLst>
                <a:ext uri="{FF2B5EF4-FFF2-40B4-BE49-F238E27FC236}">
                  <a16:creationId xmlns:a16="http://schemas.microsoft.com/office/drawing/2014/main" id="{65F673F7-3BF1-4CAD-96F6-150961301D9B}"/>
                </a:ext>
              </a:extLst>
            </p:cNvPr>
            <p:cNvGrpSpPr/>
            <p:nvPr/>
          </p:nvGrpSpPr>
          <p:grpSpPr>
            <a:xfrm>
              <a:off x="2402174" y="4602674"/>
              <a:ext cx="314776" cy="314776"/>
              <a:chOff x="6186740" y="2589005"/>
              <a:chExt cx="924232" cy="924232"/>
            </a:xfrm>
          </p:grpSpPr>
          <p:sp>
            <p:nvSpPr>
              <p:cNvPr id="217" name="Oval">
                <a:extLst>
                  <a:ext uri="{FF2B5EF4-FFF2-40B4-BE49-F238E27FC236}">
                    <a16:creationId xmlns:a16="http://schemas.microsoft.com/office/drawing/2014/main" id="{300A751A-6A1A-4BBA-B769-923447608D3C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18" name="Smartphone">
                <a:extLst>
                  <a:ext uri="{FF2B5EF4-FFF2-40B4-BE49-F238E27FC236}">
                    <a16:creationId xmlns:a16="http://schemas.microsoft.com/office/drawing/2014/main" id="{A5CF538D-EFB1-4408-B81A-85257C61F9E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14" name="Oval">
              <a:extLst>
                <a:ext uri="{FF2B5EF4-FFF2-40B4-BE49-F238E27FC236}">
                  <a16:creationId xmlns:a16="http://schemas.microsoft.com/office/drawing/2014/main" id="{B9A32EF9-E325-4CDB-8CED-02AC7AD6AEB1}"/>
                </a:ext>
              </a:extLst>
            </p:cNvPr>
            <p:cNvSpPr/>
            <p:nvPr/>
          </p:nvSpPr>
          <p:spPr>
            <a:xfrm>
              <a:off x="2791766" y="4602674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15" name="그래픽 214">
              <a:extLst>
                <a:ext uri="{FF2B5EF4-FFF2-40B4-BE49-F238E27FC236}">
                  <a16:creationId xmlns:a16="http://schemas.microsoft.com/office/drawing/2014/main" id="{DB95350F-6E48-46D4-BAD0-3C6378E9B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4656432"/>
              <a:ext cx="167386" cy="233422"/>
            </a:xfrm>
            <a:prstGeom prst="rect">
              <a:avLst/>
            </a:prstGeom>
          </p:spPr>
        </p:pic>
      </p:grp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E4D5D3C3-3A48-422E-903F-63CC09AB6B5E}"/>
              </a:ext>
            </a:extLst>
          </p:cNvPr>
          <p:cNvGrpSpPr/>
          <p:nvPr/>
        </p:nvGrpSpPr>
        <p:grpSpPr>
          <a:xfrm>
            <a:off x="667773" y="4198742"/>
            <a:ext cx="2438769" cy="435826"/>
            <a:chOff x="667773" y="5243770"/>
            <a:chExt cx="2438769" cy="435826"/>
          </a:xfrm>
        </p:grpSpPr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4CD2AAF7-B783-439B-A800-1B2B63B575DE}"/>
                </a:ext>
              </a:extLst>
            </p:cNvPr>
            <p:cNvGrpSpPr/>
            <p:nvPr/>
          </p:nvGrpSpPr>
          <p:grpSpPr>
            <a:xfrm>
              <a:off x="667773" y="5243770"/>
              <a:ext cx="1242948" cy="435826"/>
              <a:chOff x="220995" y="3175207"/>
              <a:chExt cx="1242948" cy="435826"/>
            </a:xfrm>
          </p:grpSpPr>
          <p:grpSp>
            <p:nvGrpSpPr>
              <p:cNvPr id="233" name="Profile Picture">
                <a:extLst>
                  <a:ext uri="{FF2B5EF4-FFF2-40B4-BE49-F238E27FC236}">
                    <a16:creationId xmlns:a16="http://schemas.microsoft.com/office/drawing/2014/main" id="{E208AB07-EEEC-4B1F-92C4-D4FF91FB93A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40" name="Background">
                  <a:extLst>
                    <a:ext uri="{FF2B5EF4-FFF2-40B4-BE49-F238E27FC236}">
                      <a16:creationId xmlns:a16="http://schemas.microsoft.com/office/drawing/2014/main" id="{CAC53B5F-640F-4295-A646-669C56F4884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41" name="Profile Icon">
                  <a:extLst>
                    <a:ext uri="{FF2B5EF4-FFF2-40B4-BE49-F238E27FC236}">
                      <a16:creationId xmlns:a16="http://schemas.microsoft.com/office/drawing/2014/main" id="{AD4165BD-DA24-4F6E-B11F-06CDF5C0D89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37" name="그룹 236">
                <a:extLst>
                  <a:ext uri="{FF2B5EF4-FFF2-40B4-BE49-F238E27FC236}">
                    <a16:creationId xmlns:a16="http://schemas.microsoft.com/office/drawing/2014/main" id="{11542F76-E190-42CA-AE3C-59A9B234C74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845103" cy="414592"/>
                <a:chOff x="3582252" y="2998289"/>
                <a:chExt cx="845103" cy="414592"/>
              </a:xfrm>
            </p:grpSpPr>
            <p:sp>
              <p:nvSpPr>
                <p:cNvPr id="238" name="직사각형 237">
                  <a:extLst>
                    <a:ext uri="{FF2B5EF4-FFF2-40B4-BE49-F238E27FC236}">
                      <a16:creationId xmlns:a16="http://schemas.microsoft.com/office/drawing/2014/main" id="{E22671CF-B308-4705-8DAC-8E307EDA8F81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39" name="직사각형 238">
                  <a:extLst>
                    <a:ext uri="{FF2B5EF4-FFF2-40B4-BE49-F238E27FC236}">
                      <a16:creationId xmlns:a16="http://schemas.microsoft.com/office/drawing/2014/main" id="{BEDFE87B-352E-41DB-A92C-1D349EFED550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아키텍쳐</a:t>
                  </a: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 솔루션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9984CFBC-5C2D-4DAF-9072-DBD54EBC6470}"/>
                </a:ext>
              </a:extLst>
            </p:cNvPr>
            <p:cNvGrpSpPr/>
            <p:nvPr/>
          </p:nvGrpSpPr>
          <p:grpSpPr>
            <a:xfrm>
              <a:off x="2402174" y="5304295"/>
              <a:ext cx="314776" cy="314776"/>
              <a:chOff x="6186740" y="2589005"/>
              <a:chExt cx="924232" cy="924232"/>
            </a:xfrm>
          </p:grpSpPr>
          <p:sp>
            <p:nvSpPr>
              <p:cNvPr id="230" name="Oval">
                <a:extLst>
                  <a:ext uri="{FF2B5EF4-FFF2-40B4-BE49-F238E27FC236}">
                    <a16:creationId xmlns:a16="http://schemas.microsoft.com/office/drawing/2014/main" id="{0B69DAB4-F716-48D0-8601-1AA08A1DE29D}"/>
                  </a:ext>
                </a:extLst>
              </p:cNvPr>
              <p:cNvSpPr/>
              <p:nvPr/>
            </p:nvSpPr>
            <p:spPr>
              <a:xfrm>
                <a:off x="6186740" y="2589005"/>
                <a:ext cx="924232" cy="924232"/>
              </a:xfrm>
              <a:prstGeom prst="ellipse">
                <a:avLst/>
              </a:prstGeom>
              <a:solidFill>
                <a:srgbClr val="C0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231" name="Smartphone">
                <a:extLst>
                  <a:ext uri="{FF2B5EF4-FFF2-40B4-BE49-F238E27FC236}">
                    <a16:creationId xmlns:a16="http://schemas.microsoft.com/office/drawing/2014/main" id="{9D44974B-5278-49AF-9E4E-4E65BE0C0A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79502" y="2790772"/>
                <a:ext cx="338708" cy="520698"/>
              </a:xfrm>
              <a:custGeom>
                <a:avLst/>
                <a:gdLst>
                  <a:gd name="T0" fmla="*/ 163 w 923"/>
                  <a:gd name="T1" fmla="*/ 0 h 1411"/>
                  <a:gd name="T2" fmla="*/ 0 w 923"/>
                  <a:gd name="T3" fmla="*/ 163 h 1411"/>
                  <a:gd name="T4" fmla="*/ 0 w 923"/>
                  <a:gd name="T5" fmla="*/ 1248 h 1411"/>
                  <a:gd name="T6" fmla="*/ 163 w 923"/>
                  <a:gd name="T7" fmla="*/ 1411 h 1411"/>
                  <a:gd name="T8" fmla="*/ 760 w 923"/>
                  <a:gd name="T9" fmla="*/ 1411 h 1411"/>
                  <a:gd name="T10" fmla="*/ 923 w 923"/>
                  <a:gd name="T11" fmla="*/ 1248 h 1411"/>
                  <a:gd name="T12" fmla="*/ 923 w 923"/>
                  <a:gd name="T13" fmla="*/ 163 h 1411"/>
                  <a:gd name="T14" fmla="*/ 760 w 923"/>
                  <a:gd name="T15" fmla="*/ 0 h 1411"/>
                  <a:gd name="T16" fmla="*/ 163 w 923"/>
                  <a:gd name="T17" fmla="*/ 0 h 1411"/>
                  <a:gd name="T18" fmla="*/ 407 w 923"/>
                  <a:gd name="T19" fmla="*/ 54 h 1411"/>
                  <a:gd name="T20" fmla="*/ 515 w 923"/>
                  <a:gd name="T21" fmla="*/ 54 h 1411"/>
                  <a:gd name="T22" fmla="*/ 543 w 923"/>
                  <a:gd name="T23" fmla="*/ 82 h 1411"/>
                  <a:gd name="T24" fmla="*/ 515 w 923"/>
                  <a:gd name="T25" fmla="*/ 109 h 1411"/>
                  <a:gd name="T26" fmla="*/ 407 w 923"/>
                  <a:gd name="T27" fmla="*/ 109 h 1411"/>
                  <a:gd name="T28" fmla="*/ 380 w 923"/>
                  <a:gd name="T29" fmla="*/ 82 h 1411"/>
                  <a:gd name="T30" fmla="*/ 407 w 923"/>
                  <a:gd name="T31" fmla="*/ 54 h 1411"/>
                  <a:gd name="T32" fmla="*/ 136 w 923"/>
                  <a:gd name="T33" fmla="*/ 163 h 1411"/>
                  <a:gd name="T34" fmla="*/ 787 w 923"/>
                  <a:gd name="T35" fmla="*/ 163 h 1411"/>
                  <a:gd name="T36" fmla="*/ 814 w 923"/>
                  <a:gd name="T37" fmla="*/ 190 h 1411"/>
                  <a:gd name="T38" fmla="*/ 814 w 923"/>
                  <a:gd name="T39" fmla="*/ 1113 h 1411"/>
                  <a:gd name="T40" fmla="*/ 787 w 923"/>
                  <a:gd name="T41" fmla="*/ 1140 h 1411"/>
                  <a:gd name="T42" fmla="*/ 136 w 923"/>
                  <a:gd name="T43" fmla="*/ 1140 h 1411"/>
                  <a:gd name="T44" fmla="*/ 108 w 923"/>
                  <a:gd name="T45" fmla="*/ 1113 h 1411"/>
                  <a:gd name="T46" fmla="*/ 108 w 923"/>
                  <a:gd name="T47" fmla="*/ 190 h 1411"/>
                  <a:gd name="T48" fmla="*/ 136 w 923"/>
                  <a:gd name="T49" fmla="*/ 163 h 1411"/>
                  <a:gd name="T50" fmla="*/ 461 w 923"/>
                  <a:gd name="T51" fmla="*/ 1206 h 1411"/>
                  <a:gd name="T52" fmla="*/ 531 w 923"/>
                  <a:gd name="T53" fmla="*/ 1276 h 1411"/>
                  <a:gd name="T54" fmla="*/ 461 w 923"/>
                  <a:gd name="T55" fmla="*/ 1345 h 1411"/>
                  <a:gd name="T56" fmla="*/ 392 w 923"/>
                  <a:gd name="T57" fmla="*/ 1276 h 1411"/>
                  <a:gd name="T58" fmla="*/ 461 w 923"/>
                  <a:gd name="T59" fmla="*/ 1206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3" h="1411">
                    <a:moveTo>
                      <a:pt x="163" y="0"/>
                    </a:moveTo>
                    <a:cubicBezTo>
                      <a:pt x="73" y="0"/>
                      <a:pt x="0" y="73"/>
                      <a:pt x="0" y="163"/>
                    </a:cubicBezTo>
                    <a:lnTo>
                      <a:pt x="0" y="1248"/>
                    </a:lnTo>
                    <a:cubicBezTo>
                      <a:pt x="0" y="1338"/>
                      <a:pt x="73" y="1411"/>
                      <a:pt x="163" y="1411"/>
                    </a:cubicBezTo>
                    <a:lnTo>
                      <a:pt x="760" y="1411"/>
                    </a:lnTo>
                    <a:cubicBezTo>
                      <a:pt x="850" y="1411"/>
                      <a:pt x="923" y="1338"/>
                      <a:pt x="923" y="1248"/>
                    </a:cubicBezTo>
                    <a:lnTo>
                      <a:pt x="923" y="163"/>
                    </a:lnTo>
                    <a:cubicBezTo>
                      <a:pt x="923" y="73"/>
                      <a:pt x="850" y="0"/>
                      <a:pt x="760" y="0"/>
                    </a:cubicBezTo>
                    <a:lnTo>
                      <a:pt x="163" y="0"/>
                    </a:lnTo>
                    <a:close/>
                    <a:moveTo>
                      <a:pt x="407" y="54"/>
                    </a:moveTo>
                    <a:lnTo>
                      <a:pt x="515" y="54"/>
                    </a:lnTo>
                    <a:cubicBezTo>
                      <a:pt x="530" y="54"/>
                      <a:pt x="543" y="67"/>
                      <a:pt x="543" y="82"/>
                    </a:cubicBezTo>
                    <a:cubicBezTo>
                      <a:pt x="543" y="97"/>
                      <a:pt x="530" y="109"/>
                      <a:pt x="515" y="109"/>
                    </a:cubicBezTo>
                    <a:lnTo>
                      <a:pt x="407" y="109"/>
                    </a:lnTo>
                    <a:cubicBezTo>
                      <a:pt x="392" y="109"/>
                      <a:pt x="380" y="97"/>
                      <a:pt x="380" y="82"/>
                    </a:cubicBezTo>
                    <a:cubicBezTo>
                      <a:pt x="380" y="67"/>
                      <a:pt x="392" y="54"/>
                      <a:pt x="407" y="54"/>
                    </a:cubicBezTo>
                    <a:close/>
                    <a:moveTo>
                      <a:pt x="136" y="163"/>
                    </a:moveTo>
                    <a:lnTo>
                      <a:pt x="787" y="163"/>
                    </a:lnTo>
                    <a:cubicBezTo>
                      <a:pt x="802" y="163"/>
                      <a:pt x="814" y="175"/>
                      <a:pt x="814" y="190"/>
                    </a:cubicBezTo>
                    <a:lnTo>
                      <a:pt x="814" y="1113"/>
                    </a:lnTo>
                    <a:cubicBezTo>
                      <a:pt x="814" y="1128"/>
                      <a:pt x="802" y="1140"/>
                      <a:pt x="787" y="1140"/>
                    </a:cubicBezTo>
                    <a:lnTo>
                      <a:pt x="136" y="1140"/>
                    </a:lnTo>
                    <a:cubicBezTo>
                      <a:pt x="121" y="1140"/>
                      <a:pt x="108" y="1128"/>
                      <a:pt x="108" y="1113"/>
                    </a:cubicBezTo>
                    <a:lnTo>
                      <a:pt x="108" y="190"/>
                    </a:lnTo>
                    <a:cubicBezTo>
                      <a:pt x="108" y="175"/>
                      <a:pt x="121" y="163"/>
                      <a:pt x="136" y="163"/>
                    </a:cubicBezTo>
                    <a:close/>
                    <a:moveTo>
                      <a:pt x="461" y="1206"/>
                    </a:moveTo>
                    <a:cubicBezTo>
                      <a:pt x="499" y="1206"/>
                      <a:pt x="531" y="1237"/>
                      <a:pt x="531" y="1276"/>
                    </a:cubicBezTo>
                    <a:cubicBezTo>
                      <a:pt x="531" y="1314"/>
                      <a:pt x="499" y="1345"/>
                      <a:pt x="461" y="1345"/>
                    </a:cubicBezTo>
                    <a:cubicBezTo>
                      <a:pt x="423" y="1345"/>
                      <a:pt x="392" y="1314"/>
                      <a:pt x="392" y="1276"/>
                    </a:cubicBezTo>
                    <a:cubicBezTo>
                      <a:pt x="392" y="1237"/>
                      <a:pt x="423" y="1206"/>
                      <a:pt x="461" y="120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28" name="Oval">
              <a:extLst>
                <a:ext uri="{FF2B5EF4-FFF2-40B4-BE49-F238E27FC236}">
                  <a16:creationId xmlns:a16="http://schemas.microsoft.com/office/drawing/2014/main" id="{BC28DADA-1D56-4091-B6E8-C1BF61DB5F61}"/>
                </a:ext>
              </a:extLst>
            </p:cNvPr>
            <p:cNvSpPr/>
            <p:nvPr/>
          </p:nvSpPr>
          <p:spPr>
            <a:xfrm>
              <a:off x="2791766" y="5304295"/>
              <a:ext cx="314776" cy="31477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pic>
          <p:nvPicPr>
            <p:cNvPr id="229" name="그래픽 228">
              <a:extLst>
                <a:ext uri="{FF2B5EF4-FFF2-40B4-BE49-F238E27FC236}">
                  <a16:creationId xmlns:a16="http://schemas.microsoft.com/office/drawing/2014/main" id="{5ACCF0DA-7FC2-4DC4-8092-75A2CC59200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858979" y="5358053"/>
              <a:ext cx="167386" cy="23342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47356514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5042B52D-B76C-4312-9679-1091E75EAB9A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altLang="ko-KR" smtClean="0"/>
              <a:t>119</a:t>
            </a:fld>
            <a:endParaRPr lang="ko-KR" alt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B6DDAC75-8A83-4D06-899A-46FECF5300E2}"/>
              </a:ext>
            </a:extLst>
          </p:cNvPr>
          <p:cNvGrpSpPr/>
          <p:nvPr/>
        </p:nvGrpSpPr>
        <p:grpSpPr>
          <a:xfrm>
            <a:off x="3676900" y="2595803"/>
            <a:ext cx="1690815" cy="788776"/>
            <a:chOff x="4101504" y="1739821"/>
            <a:chExt cx="1690815" cy="788776"/>
          </a:xfrm>
        </p:grpSpPr>
        <p:sp>
          <p:nvSpPr>
            <p:cNvPr id="4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A463A7BA-8067-4D3F-9AE6-4776A275BBD5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4216799" y="2289969"/>
              <a:ext cx="1543718" cy="23862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200"/>
                </a:spcAft>
              </a:pPr>
              <a:endParaRPr lang="en-US" sz="900" noProof="1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43BA443B-8771-43D2-A672-DEC3B55C8C53}"/>
                </a:ext>
              </a:extLst>
            </p:cNvPr>
            <p:cNvGrpSpPr/>
            <p:nvPr/>
          </p:nvGrpSpPr>
          <p:grpSpPr>
            <a:xfrm>
              <a:off x="4208319" y="2097296"/>
              <a:ext cx="1584000" cy="156928"/>
              <a:chOff x="3498101" y="6393938"/>
              <a:chExt cx="1584000" cy="156928"/>
            </a:xfrm>
          </p:grpSpPr>
          <p:sp>
            <p:nvSpPr>
              <p:cNvPr id="8" name="Search Icon">
                <a:extLst>
                  <a:ext uri="{FF2B5EF4-FFF2-40B4-BE49-F238E27FC236}">
                    <a16:creationId xmlns:a16="http://schemas.microsoft.com/office/drawing/2014/main" id="{7CCB2E47-1A30-450F-8A4B-456490838CD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517491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cxnSp>
            <p:nvCxnSpPr>
              <p:cNvPr id="9" name="Line">
                <a:extLst>
                  <a:ext uri="{FF2B5EF4-FFF2-40B4-BE49-F238E27FC236}">
                    <a16:creationId xmlns:a16="http://schemas.microsoft.com/office/drawing/2014/main" id="{8151B655-93FF-4248-94FB-4109AE2E48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98101" y="6550866"/>
                <a:ext cx="1584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33CEF59A-47BD-465B-B46B-B2320EABA519}"/>
                </a:ext>
              </a:extLst>
            </p:cNvPr>
            <p:cNvSpPr/>
            <p:nvPr/>
          </p:nvSpPr>
          <p:spPr>
            <a:xfrm>
              <a:off x="4215006" y="2297764"/>
              <a:ext cx="1544012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spcAft>
                  <a:spcPts val="200"/>
                </a:spcAft>
              </a:pPr>
              <a:r>
                <a:rPr lang="ko-KR" altLang="en-US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 검색기록이 없습니다</a:t>
              </a:r>
              <a:r>
                <a:rPr lang="en-US" altLang="ko-KR" sz="9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.</a:t>
              </a: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7EFB97C2-9E71-4C33-B1D5-F73E769B5EA7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in(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검색기록 </a:t>
              </a:r>
              <a:r>
                <a:rPr kumimoji="1" lang="ko-KR" altLang="en-US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無</a:t>
              </a: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)</a:t>
              </a:r>
              <a:endPara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0636F3BE-6279-4627-827C-667A16FBD2CA}"/>
              </a:ext>
            </a:extLst>
          </p:cNvPr>
          <p:cNvGrpSpPr/>
          <p:nvPr/>
        </p:nvGrpSpPr>
        <p:grpSpPr>
          <a:xfrm>
            <a:off x="3715303" y="3527465"/>
            <a:ext cx="1690815" cy="514403"/>
            <a:chOff x="4101504" y="1739821"/>
            <a:chExt cx="1690815" cy="514403"/>
          </a:xfrm>
        </p:grpSpPr>
        <p:cxnSp>
          <p:nvCxnSpPr>
            <p:cNvPr id="11" name="Line">
              <a:extLst>
                <a:ext uri="{FF2B5EF4-FFF2-40B4-BE49-F238E27FC236}">
                  <a16:creationId xmlns:a16="http://schemas.microsoft.com/office/drawing/2014/main" id="{83526747-BA3C-46D1-B0B7-4ADA25970D73}"/>
                </a:ext>
              </a:extLst>
            </p:cNvPr>
            <p:cNvCxnSpPr>
              <a:cxnSpLocks/>
            </p:cNvCxnSpPr>
            <p:nvPr/>
          </p:nvCxnSpPr>
          <p:spPr>
            <a:xfrm>
              <a:off x="4208319" y="2254224"/>
              <a:ext cx="1584000" cy="0"/>
            </a:xfrm>
            <a:prstGeom prst="line">
              <a:avLst/>
            </a:prstGeom>
            <a:ln w="63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903A3030-5C83-4549-953B-FE88787811DF}"/>
                </a:ext>
              </a:extLst>
            </p:cNvPr>
            <p:cNvSpPr/>
            <p:nvPr/>
          </p:nvSpPr>
          <p:spPr>
            <a:xfrm>
              <a:off x="4101504" y="1739821"/>
              <a:ext cx="1460654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Focus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out</a:t>
              </a:r>
            </a:p>
          </p:txBody>
        </p:sp>
      </p:grpSp>
      <p:sp>
        <p:nvSpPr>
          <p:cNvPr id="13" name="Search Icon">
            <a:extLst>
              <a:ext uri="{FF2B5EF4-FFF2-40B4-BE49-F238E27FC236}">
                <a16:creationId xmlns:a16="http://schemas.microsoft.com/office/drawing/2014/main" id="{307989C8-9E96-49EA-8FB6-46F2AE23E6A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820804" y="3885181"/>
            <a:ext cx="111009" cy="110708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solidFill>
                <a:schemeClr val="bg1">
                  <a:lumMod val="95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762958E-39B2-44CE-9284-BA2211B410CA}"/>
              </a:ext>
            </a:extLst>
          </p:cNvPr>
          <p:cNvSpPr/>
          <p:nvPr/>
        </p:nvSpPr>
        <p:spPr>
          <a:xfrm>
            <a:off x="5062796" y="3834166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6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cxnSp>
        <p:nvCxnSpPr>
          <p:cNvPr id="15" name="Text Cursor">
            <a:extLst>
              <a:ext uri="{FF2B5EF4-FFF2-40B4-BE49-F238E27FC236}">
                <a16:creationId xmlns:a16="http://schemas.microsoft.com/office/drawing/2014/main" id="{3537F5C8-AA8A-4126-A20D-F3600921394D}"/>
              </a:ext>
            </a:extLst>
          </p:cNvPr>
          <p:cNvCxnSpPr/>
          <p:nvPr/>
        </p:nvCxnSpPr>
        <p:spPr>
          <a:xfrm flipV="1">
            <a:off x="3971822" y="2901262"/>
            <a:ext cx="0" cy="177800"/>
          </a:xfrm>
          <a:prstGeom prst="line">
            <a:avLst/>
          </a:prstGeom>
          <a:ln w="19050">
            <a:solidFill>
              <a:srgbClr val="7B7B7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D0B634F-7A7A-4F1A-B88C-1D425E0B655C}"/>
              </a:ext>
            </a:extLst>
          </p:cNvPr>
          <p:cNvSpPr/>
          <p:nvPr/>
        </p:nvSpPr>
        <p:spPr>
          <a:xfrm>
            <a:off x="3653551" y="571498"/>
            <a:ext cx="2049919" cy="25391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lvl="0">
              <a:defRPr/>
            </a:pPr>
            <a:r>
              <a:rPr kumimoji="1" lang="ko-KR" altLang="en-US" sz="105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검색어 입력 기본 정의</a:t>
            </a:r>
            <a:endParaRPr kumimoji="1" lang="en-US" altLang="ko-KR" sz="105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98422CA0-E739-47B1-9DE7-FD7ACF6E1E0C}"/>
              </a:ext>
            </a:extLst>
          </p:cNvPr>
          <p:cNvGrpSpPr/>
          <p:nvPr/>
        </p:nvGrpSpPr>
        <p:grpSpPr>
          <a:xfrm>
            <a:off x="3799160" y="1164678"/>
            <a:ext cx="2520449" cy="1280767"/>
            <a:chOff x="1142901" y="2047229"/>
            <a:chExt cx="2520449" cy="1280767"/>
          </a:xfrm>
        </p:grpSpPr>
        <p:sp>
          <p:nvSpPr>
            <p:cNvPr id="18" name="Selection Overlay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BA360C1-4A98-4177-B081-6FA549FE5CB5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144694" y="2716698"/>
              <a:ext cx="1471384" cy="165672"/>
            </a:xfrm>
            <a:prstGeom prst="rect">
              <a:avLst/>
            </a:prstGeom>
            <a:solidFill>
              <a:sysClr val="window" lastClr="FFFFFF">
                <a:lumMod val="85000"/>
                <a:alpha val="21961"/>
              </a:sys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cxnSp>
          <p:nvCxnSpPr>
            <p:cNvPr id="19" name="Track">
              <a:extLst>
                <a:ext uri="{FF2B5EF4-FFF2-40B4-BE49-F238E27FC236}">
                  <a16:creationId xmlns:a16="http://schemas.microsoft.com/office/drawing/2014/main" id="{9E11FB11-6618-4ECC-B9EA-3471E646A30E}"/>
                </a:ext>
              </a:extLst>
            </p:cNvPr>
            <p:cNvCxnSpPr>
              <a:cxnSpLocks/>
            </p:cNvCxnSpPr>
            <p:nvPr/>
          </p:nvCxnSpPr>
          <p:spPr>
            <a:xfrm>
              <a:off x="3642845" y="2301895"/>
              <a:ext cx="0" cy="97200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  <a:miter lim="800000"/>
            </a:ln>
            <a:effectLst/>
          </p:spPr>
        </p:cxnSp>
        <p:sp>
          <p:nvSpPr>
            <p:cNvPr id="20" name="Thumb">
              <a:extLst>
                <a:ext uri="{FF2B5EF4-FFF2-40B4-BE49-F238E27FC236}">
                  <a16:creationId xmlns:a16="http://schemas.microsoft.com/office/drawing/2014/main" id="{27C1B7E5-C6F7-4DB5-8D19-77B20642FA75}"/>
                </a:ext>
              </a:extLst>
            </p:cNvPr>
            <p:cNvSpPr/>
            <p:nvPr/>
          </p:nvSpPr>
          <p:spPr>
            <a:xfrm>
              <a:off x="3630145" y="2334635"/>
              <a:ext cx="25400" cy="88364"/>
            </a:xfrm>
            <a:prstGeom prst="roundRect">
              <a:avLst/>
            </a:prstGeom>
            <a:solidFill>
              <a:sysClr val="windowText" lastClr="000000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1" name="그룹 20">
              <a:extLst>
                <a:ext uri="{FF2B5EF4-FFF2-40B4-BE49-F238E27FC236}">
                  <a16:creationId xmlns:a16="http://schemas.microsoft.com/office/drawing/2014/main" id="{CD5704C5-93F3-4E59-AA4D-5BBDBF001530}"/>
                </a:ext>
              </a:extLst>
            </p:cNvPr>
            <p:cNvGrpSpPr/>
            <p:nvPr/>
          </p:nvGrpSpPr>
          <p:grpSpPr>
            <a:xfrm>
              <a:off x="1144693" y="2047229"/>
              <a:ext cx="2518657" cy="1280767"/>
              <a:chOff x="992294" y="1894829"/>
              <a:chExt cx="1543718" cy="1280767"/>
            </a:xfrm>
          </p:grpSpPr>
          <p:sp>
            <p:nvSpPr>
              <p:cNvPr id="37" name="Box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643B48DB-4E36-4551-B921-66BEE3BD7644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992294" y="1894829"/>
                <a:ext cx="1543718" cy="1280767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91440" tIns="50800" rIns="91440" bIns="508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1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cxnSp>
            <p:nvCxnSpPr>
              <p:cNvPr id="38" name="Track">
                <a:extLst>
                  <a:ext uri="{FF2B5EF4-FFF2-40B4-BE49-F238E27FC236}">
                    <a16:creationId xmlns:a16="http://schemas.microsoft.com/office/drawing/2014/main" id="{9ACC65E5-1BD8-48D2-AEC9-3E57285C08E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6641" y="2109638"/>
                <a:ext cx="1510308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>
                    <a:alpha val="12000"/>
                  </a:srgbClr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53720028-B26E-478D-B294-459E3C0B1ADC}"/>
                </a:ext>
              </a:extLst>
            </p:cNvPr>
            <p:cNvSpPr/>
            <p:nvPr/>
          </p:nvSpPr>
          <p:spPr>
            <a:xfrm>
              <a:off x="1142901" y="2277663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프로젝트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30913D0B-0219-460F-8C78-B518BB574870}"/>
                </a:ext>
              </a:extLst>
            </p:cNvPr>
            <p:cNvSpPr/>
            <p:nvPr/>
          </p:nvSpPr>
          <p:spPr>
            <a:xfrm>
              <a:off x="3409851" y="2293051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22F21EC3-DE64-43D3-B4EA-77D22F094595}"/>
                </a:ext>
              </a:extLst>
            </p:cNvPr>
            <p:cNvSpPr/>
            <p:nvPr/>
          </p:nvSpPr>
          <p:spPr>
            <a:xfrm>
              <a:off x="1142901" y="2483089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김주희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7C5C26F5-DA87-4A5F-B0E1-C4C04CFA3860}"/>
                </a:ext>
              </a:extLst>
            </p:cNvPr>
            <p:cNvSpPr/>
            <p:nvPr/>
          </p:nvSpPr>
          <p:spPr>
            <a:xfrm>
              <a:off x="3409851" y="2498477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365DE34C-55AF-44C1-8EB7-79E447B47BF0}"/>
                </a:ext>
              </a:extLst>
            </p:cNvPr>
            <p:cNvSpPr/>
            <p:nvPr/>
          </p:nvSpPr>
          <p:spPr>
            <a:xfrm>
              <a:off x="1142901" y="2688515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업무보고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746430D6-7E4C-4C42-850E-686D04084FCC}"/>
                </a:ext>
              </a:extLst>
            </p:cNvPr>
            <p:cNvSpPr/>
            <p:nvPr/>
          </p:nvSpPr>
          <p:spPr>
            <a:xfrm>
              <a:off x="3409851" y="2703903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D324EFFB-051B-40D3-B948-7DFD5298A95A}"/>
                </a:ext>
              </a:extLst>
            </p:cNvPr>
            <p:cNvSpPr/>
            <p:nvPr/>
          </p:nvSpPr>
          <p:spPr>
            <a:xfrm>
              <a:off x="1142901" y="2893941"/>
              <a:ext cx="389850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전략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C1A80AD1-C132-484C-8A95-7F3A2D2F77F8}"/>
                </a:ext>
              </a:extLst>
            </p:cNvPr>
            <p:cNvSpPr/>
            <p:nvPr/>
          </p:nvSpPr>
          <p:spPr>
            <a:xfrm>
              <a:off x="3409851" y="2909329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73F9464-5F85-4712-A4DD-C5FB949D755B}"/>
                </a:ext>
              </a:extLst>
            </p:cNvPr>
            <p:cNvSpPr/>
            <p:nvPr/>
          </p:nvSpPr>
          <p:spPr>
            <a:xfrm>
              <a:off x="1142901" y="3099368"/>
              <a:ext cx="492443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ko-KR" altLang="en-US" sz="800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마케팅</a:t>
              </a:r>
              <a:endParaRPr lang="en-US" altLang="ko-KR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C608495-1DD1-4E38-8AFB-FD560B48A603}"/>
                </a:ext>
              </a:extLst>
            </p:cNvPr>
            <p:cNvSpPr/>
            <p:nvPr/>
          </p:nvSpPr>
          <p:spPr>
            <a:xfrm>
              <a:off x="3409851" y="311475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B1B0AF13-0F09-43E1-B3CE-802F2A5E9FD6}"/>
                </a:ext>
              </a:extLst>
            </p:cNvPr>
            <p:cNvSpPr/>
            <p:nvPr/>
          </p:nvSpPr>
          <p:spPr>
            <a:xfrm>
              <a:off x="1142901" y="2055025"/>
              <a:ext cx="9092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ko-KR" altLang="en-US" sz="900" b="1" noProof="1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 검색기록</a:t>
              </a:r>
              <a:endParaRPr lang="en-US" altLang="ko-KR" sz="900" b="1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3" name="Label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A7A31FF9-7088-43B2-A6BC-1C06B5C334B0}"/>
                </a:ext>
              </a:extLst>
            </p:cNvPr>
            <p:cNvSpPr txBox="1"/>
            <p:nvPr/>
          </p:nvSpPr>
          <p:spPr>
            <a:xfrm>
              <a:off x="3052445" y="2053770"/>
              <a:ext cx="586956" cy="196977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85000"/>
                      <a:lumOff val="1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전체 삭제</a:t>
              </a:r>
              <a:endPara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4" name="Scroll Indicator">
              <a:extLst>
                <a:ext uri="{FF2B5EF4-FFF2-40B4-BE49-F238E27FC236}">
                  <a16:creationId xmlns:a16="http://schemas.microsoft.com/office/drawing/2014/main" id="{B759DCE2-ACCE-44CE-A8A8-1FFD0D635786}"/>
                </a:ext>
              </a:extLst>
            </p:cNvPr>
            <p:cNvGrpSpPr/>
            <p:nvPr/>
          </p:nvGrpSpPr>
          <p:grpSpPr>
            <a:xfrm>
              <a:off x="3603849" y="2301895"/>
              <a:ext cx="25400" cy="972000"/>
              <a:chOff x="892175" y="1261242"/>
              <a:chExt cx="25400" cy="2264759"/>
            </a:xfrm>
          </p:grpSpPr>
          <p:cxnSp>
            <p:nvCxnSpPr>
              <p:cNvPr id="35" name="Track">
                <a:extLst>
                  <a:ext uri="{FF2B5EF4-FFF2-40B4-BE49-F238E27FC236}">
                    <a16:creationId xmlns:a16="http://schemas.microsoft.com/office/drawing/2014/main" id="{593DBFCA-DDDF-497D-8E50-BE74DDFC20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4875" y="1261242"/>
                <a:ext cx="0" cy="2264759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Thumb">
                <a:extLst>
                  <a:ext uri="{FF2B5EF4-FFF2-40B4-BE49-F238E27FC236}">
                    <a16:creationId xmlns:a16="http://schemas.microsoft.com/office/drawing/2014/main" id="{A720E4C1-74D2-47D6-B672-72193BF9650B}"/>
                  </a:ext>
                </a:extLst>
              </p:cNvPr>
              <p:cNvSpPr/>
              <p:nvPr/>
            </p:nvSpPr>
            <p:spPr>
              <a:xfrm>
                <a:off x="892175" y="1337526"/>
                <a:ext cx="25400" cy="205887"/>
              </a:xfrm>
              <a:prstGeom prst="roundRect">
                <a:avLst/>
              </a:prstGeom>
              <a:solidFill>
                <a:schemeClr val="tx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E7575F7D-A1A6-439E-B00B-A3D5E6313FB1}"/>
              </a:ext>
            </a:extLst>
          </p:cNvPr>
          <p:cNvSpPr/>
          <p:nvPr/>
        </p:nvSpPr>
        <p:spPr>
          <a:xfrm>
            <a:off x="3891971" y="3810110"/>
            <a:ext cx="530915" cy="230832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ko-KR" altLang="en-US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솔루션</a:t>
            </a:r>
            <a:endParaRPr lang="ko-KR" altLang="en-US" sz="1800" dirty="0"/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5D1BC62-36A4-4852-95B6-EB78CA83BCE5}"/>
              </a:ext>
            </a:extLst>
          </p:cNvPr>
          <p:cNvSpPr/>
          <p:nvPr/>
        </p:nvSpPr>
        <p:spPr>
          <a:xfrm>
            <a:off x="3676900" y="896400"/>
            <a:ext cx="1460654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Focus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in(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검색기록 </a:t>
            </a:r>
            <a:r>
              <a:rPr kumimoji="1" lang="ko-KR" altLang="en-US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有</a:t>
            </a:r>
            <a:r>
              <a:rPr kumimoji="1" lang="en-US" altLang="ko-KR" sz="10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)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8429A1AF-6FCD-47CD-B554-17925C6411A8}"/>
              </a:ext>
            </a:extLst>
          </p:cNvPr>
          <p:cNvGrpSpPr/>
          <p:nvPr/>
        </p:nvGrpSpPr>
        <p:grpSpPr>
          <a:xfrm>
            <a:off x="4318785" y="4893479"/>
            <a:ext cx="2499583" cy="899087"/>
            <a:chOff x="765697" y="3115807"/>
            <a:chExt cx="2499583" cy="899087"/>
          </a:xfrm>
        </p:grpSpPr>
        <p:grpSp>
          <p:nvGrpSpPr>
            <p:cNvPr id="42" name="Alert" descr="&lt;SmartSettings&gt;&lt;SmartOptions&gt;&lt;Code&gt;H4sIAAAAAAAEAO29B2AcSZYlJi9tynt/SvVK1+B0oQiAYBMk2JBAEOzBiM3mkuwdaUcjKasqgcplVmVdZhZAzO2dvPfee++999577733ujudTif33/8/XGZkAWz2zkrayZ4hgKrIHz9+fB8/ItZNsbxIvyimddVU5+34y/PzYpqPz5ZtXler8cvqKq9fVsWyPfyNE2n7+rpp80Xnz/Gr9bItFvbF13l9SXCabrPvFstZddWMn1X1wn353XV5zr1zd19U07fr1fj1Iqvb03dtvmyKaimAz7Np/vXeGp9Uy7auyq/Z6fj0Ml+2ePk3TpbZIm9W9GEatv6Nk1/8GycpPav1pCym6bTMmkbafLlqqUGTPgr+fJI1ubyhL/LLdXGZtXl69iqbFdWTddtWy7SYVsuz5Xnlf/ZZulyX5eEt3vxuVi9pxF/v5dO6ruqv9+pPrPMGA42+fcP71TKX396/6/ZKf2u+xrvzOteO42/332fO+Ha2nJV5/d06W63ymkfvvX4yz6dv89nJPFte5DP/hWG0YmAnXYrcBrAHWviyuszrupjl6aSqyvRsWbRbZz5bQjbTpvPBKD07Xq1SwuOOA+ixLZ4J8fOY4fXfxosBMnhEELeOCd/29Txb5U2aeb/TEPKr1Pt2i6CMX+dlPm3zmXwkkD2cInjhKc7TLQ/2+KxhuJ0XB17Gc/duejybpR+d0dR+lE5Vm8Tbvtf00xAjc711FsL4/UMgdzyO8Z+z59kkLxkB+e2z3kyOaRj83RaP5dFHQ7AskPEXWX1RLBXZl9lsRtO21f16/Dw/b0e9t8ZvqlXk01fFxZxa7wwOxBv753W1XjEI+S0+pu4LW5vGxS2Gx+V/7Y0r+NiOK/hUx9X7/ElFiC3ST9L7m9Dq63gHKBwiTR613Th3HWBj5SACGgjCFP18JmKGP8Z47/3BKmOmnwjOt2L/sf/Hhi6jBmyYMtp8I3H6IG9NH331awH/2aRSxFIP04gbb6RQF9yt6cMvfg3AP5u0ibsiw+Qx7TdSKAL01kQy73498N8EqTabOfWBbrJ07+mRDNi6J10o72ftBIlb2Dsd1LDJ8yDFjUO/gZqHyBdsICKfv7/pEyDNN2L9Bhxrv4ueNOym8tsg3WJAB0RB58BKg/49/tKA+BpdeOLwHgx5G90xFEtsJNeekqsZpFcU7HsS7I2F8XU6+Vkk2WAItZFo924mWhzw+5LNg/L1OvrZI1380zpv1/Uybet1Hnnvl/Q/ykuTV/CfX7wR+nlGL90M3vvzl2wKLS+rYpY+LZpV1eRbwxEjorJbG7D0d5WY9hbB3m1Bji2KkaHfGko/iMfToRyG+h7scvvBvgfQjcN9DziDAw4/4HxArMuQdTThwSxzFtK84wdsVZOfptg/bfLlLK9H4ksc1xdNmg/zWJDfqQOFJHDSrAkadYaFifNf04lJf+Ev9KEZ5XDzfFkfkBksvUXk1cXgM/H6OoFYJJXBL9+yEyiNoZ768cxtOxuOlTb1140QbtvbUOSxqa+Il33b7jwfPuZOsyF6BcYlRvNzVrBUvURWBO22vu5/OKDG3zuVFqIUTaOZZ6BLPLdPq5lnAzA8/aiJ6X44FK+Yh+KWL7K3ROl1bchdQMQaMnBNW9Vkr7PzloS9mVdXRKq78wIOPf2JrjbDDkml87bVWzM5oV7GXzTVm7p43ZJGGy/w+zof8mfwRKz3wMeRj86LZVaWt+cRij9ouOX4FQ2AVPNJtfiS9WmHF2L43tYN8HW5CNPPB20uLzXGwTVKQj8ebwptIlopFukMCNTX6HBIF0ajhffrdmNEMthv3Nl+z55Dp/5Huvgb18WGxW0U9yON/P8pjZwv1wvnurjvu+qVnMNR+JG6cJ1P2dXqfGb8oVujokw1iI3VY52OnKLpfuHpgQEs7hJfPm7WC8qhXR+FH78uFquyOC8gr9NpTov3baXsmFbnabZMP2K0Pxp3wN3twzODnZYZwfFVwaP0TGKibFJ6YXpn6HZ1Wldd4yGXacWg04ImD7Mrf93ihSuZ2vd6J8fEv9cbv0jZ4r1eEi2z+57t996z/b1O+/CNAVYxX2Glu8jK4gfgF9bpj5ucZrzOzz/7yJvxj+4e0dQ0bbac5ul5TauA7Zw04iqfgtdmfcDCch6TWWQijIZHsy++SfENnv01uoiPJ6Ke2nnRjIXx6N+otgcBntF4XF9brq+uzuplBxTpSVWVqZqqG5G6yDttBtrh0cRWKBSeu9djfu+7DpO7b+Jd4elzuQcv4Obe58q1vc+VO/XzW9mA92Lgz/OWFBsZYPwET3KEOyPlVGbXZJ5p9QOfshtAH2dldfE1mZIjudDw4PnAGYbDs9nJucFbCnhj/JNFU5BKhlN6e09iuAM8yoM3Jl/MY53kLnP+UJDbvLCNx+IXCsgPBbtNy8p4LG49SfyhoHfDgm5PNs1DEvQ0P8/WZZteZuU6krjHc1tGivikzQ9Lopqrop3O0y0extePOqbkCHcG+mjzG3gGRPn2872Bs8wzLJS36+bZwBpL9xkSrm+2lw1i8s12NKnz7O0N7TqTrproZ3vebzuCD534W/LXj+addfz/X2b9tv182LTfkrf+3zzrxnT+aOJ/Nnr54Jm/JYfdZuJn4uncYqIpLVxdSaK0vlgvaGXg9N00X2EgWx99tWzWq1VVU4LMiy/Y7xh/9LOS3Pvg0IpyXhPKdVIayaSwfzbiLJOl7aXA8ET8rh9qtOUHwV/LJd8Yf+Pxw+n37oHl6ZZd3PuALr6+Z+wHAWblY9NSj3kGuB6PDZr+Xz4579HD/3vmZuN6mHl+NDm37OEbnptwxXDo1WGDEf/i/aP52wjyz2VUH+e920/b4aZ1wm88ZdCj5i1cjTjv326Et3XC4tz/DfdxCwesTymnpH6WSXVbN/L/vZTyVMb/92l12y5uQaqfLa9eaf3DdezVnb6silkq67T51s2rZSe0fl9v3bjmdUPU8NHLrG5owZDDgYviMl/6S4o8za+wtoYVxXNEF/gE8UXWkk1Z1XlDFMXLfdCrrG55FbsTabxXpKErqEybyOKf+9Vbc3wf2vW/g+lysOAvYClswFKIWY3Caevr/ocbzKXrc/zmesUdD0oVDxutIFaf19V6hSU8D8JJtaZpIRC7+IJWU8f8yldtUTZjihRfZItg5RRNZQH5o/e314wAw2/SC/x+1uaLhrSCh9Dn9vMNIgUyeAB0FfLrG+noFPjPDe/jAdPTql2bFjSg3UP68fgzb5RCafr4k09uWL7Bc4v+8DAthXqp39n3iu/fQn/i4SXuabZ8lROnN/lrBdXeTgPjuZF25rnlmPBYNn9PDj9et/LBjS5/95He7Ps3dhu0RNeiYGiOZ/nsVT5tiZnLr4vGt7PmTf6OVBgJ3zcVh3Sf95gNPN1Qz6g7q07GLxTZj8Q0prtDCmLoeU+M8IQYCSK3ZFv/6fP/+S29Nf/ZEC3Hnk4EvXdLsu790MhqMPr/NFnv3ZKs935oZDUY/X+HrO/R1FL/62jvZxTDkBVdvMdMvOcsALNgmWYDY2BxP0XDHwJndHD6/w5r4LFz3l2b2kBcXUT/YdG3j9n/R0kcLsttIDCvVv+wyNvF6v+jxO2tRm6gr1kX/mGROILb/3eofMumt2x2XiyzsvzZCTo6pHnPef2CUiTzrBwriJNq8eXkpykWEGu4KUfkP7cgww1Nbvj6VgS8BeEGh+sC0ZvGvAHTr502wzPNOHd/8uUXNomX5u8i0zkwTCRCnlcXF3k9Zk269dGzrCgp+ddWZKyLlhbCix9oDpY5paGPGwr6pnl6TpknWgMpiRL0Ak99M/5ohP4PhxYc4jk6PB+42P+K8m66zO+l677Imya7yJ9U7wR5JO0M/l836aZDCFtEyNv3wYbTNwOzM8h4Adwh3us6W+j7ZsLzmzEn55vDvgt6aAARb+b9xtCx19/cCELAQ/j33IX3w75vCr+5AfRgD40hZo/fbxhB7uKbG4EPdgj5Ttrk6+CtyYFvGu+9W+Bt8xJfB2+Nvr9pvO/dAm8b+N8Ob+9P/ZV+/JL/B/oonOwUWQAA&lt;/Code&gt;&lt;CodeSignature&gt;bHVvIBe/xGgEx0M8oiCg4rstsOtiCOor/WgbWE0aAsY9XXZKrU5wDsRSy9qBgW9o4Q9DAo3tq+JbBpuzOw1QWslHWDrIAg3VrhxbAIv35i716zryLq+5HcFRzVBthddBBIJnQasTr/zPtKml0C4rGrLtU1s6MAA5M9DUjmExWOLnV2KOPl1DcGQxs92pfzdEHigYeexiEBshbL+tycl2fulyNg4/nrUBUhxmnUMZIRvfrXjku0QuLn25kIjAn2DsQh/DQzcAW6lwFqiwF4J5cAXxaxDu0xTyFjoLH1BagTMBUcXbFRkLs4w6RrAoZXA1hHfic2nU44voVUpaTv9jdw==&lt;/CodeSignature&gt;&lt;/SmartOptions&gt;&lt;SmartResize enabled=&quot;True&quot; minWidth=&quot;190&quot; minHeight=&quot;110&quot; /&gt;&lt;/SmartSettings&gt;">
              <a:extLst>
                <a:ext uri="{FF2B5EF4-FFF2-40B4-BE49-F238E27FC236}">
                  <a16:creationId xmlns:a16="http://schemas.microsoft.com/office/drawing/2014/main" id="{22225E71-2D95-4F92-9E10-EC48794578F2}"/>
                </a:ext>
              </a:extLst>
            </p:cNvPr>
            <p:cNvGrpSpPr/>
            <p:nvPr>
              <p:custDataLst>
                <p:tags r:id="rId3"/>
              </p:custDataLst>
            </p:nvPr>
          </p:nvGrpSpPr>
          <p:grpSpPr>
            <a:xfrm>
              <a:off x="765697" y="3115807"/>
              <a:ext cx="2499583" cy="899087"/>
              <a:chOff x="703863" y="1534963"/>
              <a:chExt cx="2499583" cy="899087"/>
            </a:xfrm>
          </p:grpSpPr>
          <p:sp>
            <p:nvSpPr>
              <p:cNvPr id="46" name="Window Body">
                <a:extLst>
                  <a:ext uri="{FF2B5EF4-FFF2-40B4-BE49-F238E27FC236}">
                    <a16:creationId xmlns:a16="http://schemas.microsoft.com/office/drawing/2014/main" id="{E928C01E-3BF8-4651-BF2D-1DDC6FA38F13}"/>
                  </a:ext>
                </a:extLst>
              </p:cNvPr>
              <p:cNvSpPr/>
              <p:nvPr/>
            </p:nvSpPr>
            <p:spPr>
              <a:xfrm>
                <a:off x="703863" y="1534963"/>
                <a:ext cx="2499583" cy="899087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7" name="Text">
                <a:extLst>
                  <a:ext uri="{FF2B5EF4-FFF2-40B4-BE49-F238E27FC236}">
                    <a16:creationId xmlns:a16="http://schemas.microsoft.com/office/drawing/2014/main" id="{31BACCD2-4C92-4212-925B-9F0A1BE9B26F}"/>
                  </a:ext>
                </a:extLst>
              </p:cNvPr>
              <p:cNvSpPr txBox="1"/>
              <p:nvPr/>
            </p:nvSpPr>
            <p:spPr>
              <a:xfrm>
                <a:off x="1214787" y="1635819"/>
                <a:ext cx="1602911" cy="688281"/>
              </a:xfrm>
              <a:prstGeom prst="rect">
                <a:avLst/>
              </a:prstGeom>
              <a:noFill/>
            </p:spPr>
            <p:txBody>
              <a:bodyPr wrap="square" lIns="73152" tIns="36576" rIns="73152" bIns="36576" rtlCol="0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최근 검색기록을 모두 삭제하시겠습니까</a:t>
                </a:r>
                <a:r>
                  <a:rPr kumimoji="0" lang="en-US" altLang="ko-KR" sz="900" b="0" i="0" u="none" strike="noStrike" kern="1200" cap="none" spc="0" normalizeH="0" baseline="0" noProof="1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?</a:t>
                </a:r>
              </a:p>
            </p:txBody>
          </p:sp>
          <p:grpSp>
            <p:nvGrpSpPr>
              <p:cNvPr id="48" name="Icons">
                <a:extLst>
                  <a:ext uri="{FF2B5EF4-FFF2-40B4-BE49-F238E27FC236}">
                    <a16:creationId xmlns:a16="http://schemas.microsoft.com/office/drawing/2014/main" id="{60FE7D51-199B-4AF9-BF78-3CD2999F301E}"/>
                  </a:ext>
                </a:extLst>
              </p:cNvPr>
              <p:cNvGrpSpPr/>
              <p:nvPr/>
            </p:nvGrpSpPr>
            <p:grpSpPr>
              <a:xfrm>
                <a:off x="773534" y="1669713"/>
                <a:ext cx="457200" cy="396875"/>
                <a:chOff x="773534" y="1669713"/>
                <a:chExt cx="457200" cy="396875"/>
              </a:xfrm>
            </p:grpSpPr>
            <p:sp>
              <p:nvSpPr>
                <p:cNvPr id="49" name="Info Icon">
                  <a:extLst>
                    <a:ext uri="{FF2B5EF4-FFF2-40B4-BE49-F238E27FC236}">
                      <a16:creationId xmlns:a16="http://schemas.microsoft.com/office/drawing/2014/main" id="{F19746B7-89AE-4EEF-8FEA-13764E31EFA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3697" y="1670507"/>
                  <a:ext cx="396875" cy="395287"/>
                </a:xfrm>
                <a:custGeom>
                  <a:avLst/>
                  <a:gdLst>
                    <a:gd name="T0" fmla="*/ 550 w 1101"/>
                    <a:gd name="T1" fmla="*/ 231 h 1101"/>
                    <a:gd name="T2" fmla="*/ 480 w 1101"/>
                    <a:gd name="T3" fmla="*/ 301 h 1101"/>
                    <a:gd name="T4" fmla="*/ 550 w 1101"/>
                    <a:gd name="T5" fmla="*/ 372 h 1101"/>
                    <a:gd name="T6" fmla="*/ 621 w 1101"/>
                    <a:gd name="T7" fmla="*/ 301 h 1101"/>
                    <a:gd name="T8" fmla="*/ 550 w 1101"/>
                    <a:gd name="T9" fmla="*/ 231 h 1101"/>
                    <a:gd name="T10" fmla="*/ 494 w 1101"/>
                    <a:gd name="T11" fmla="*/ 455 h 1101"/>
                    <a:gd name="T12" fmla="*/ 494 w 1101"/>
                    <a:gd name="T13" fmla="*/ 851 h 1101"/>
                    <a:gd name="T14" fmla="*/ 607 w 1101"/>
                    <a:gd name="T15" fmla="*/ 851 h 1101"/>
                    <a:gd name="T16" fmla="*/ 607 w 1101"/>
                    <a:gd name="T17" fmla="*/ 455 h 1101"/>
                    <a:gd name="T18" fmla="*/ 494 w 1101"/>
                    <a:gd name="T19" fmla="*/ 455 h 1101"/>
                    <a:gd name="T20" fmla="*/ 1101 w 1101"/>
                    <a:gd name="T21" fmla="*/ 551 h 1101"/>
                    <a:gd name="T22" fmla="*/ 550 w 1101"/>
                    <a:gd name="T23" fmla="*/ 1101 h 1101"/>
                    <a:gd name="T24" fmla="*/ 0 w 1101"/>
                    <a:gd name="T25" fmla="*/ 551 h 1101"/>
                    <a:gd name="T26" fmla="*/ 550 w 1101"/>
                    <a:gd name="T27" fmla="*/ 0 h 1101"/>
                    <a:gd name="T28" fmla="*/ 1101 w 1101"/>
                    <a:gd name="T29" fmla="*/ 551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01" h="1101">
                      <a:moveTo>
                        <a:pt x="550" y="231"/>
                      </a:moveTo>
                      <a:cubicBezTo>
                        <a:pt x="511" y="231"/>
                        <a:pt x="480" y="262"/>
                        <a:pt x="480" y="301"/>
                      </a:cubicBezTo>
                      <a:cubicBezTo>
                        <a:pt x="480" y="340"/>
                        <a:pt x="511" y="372"/>
                        <a:pt x="550" y="372"/>
                      </a:cubicBezTo>
                      <a:cubicBezTo>
                        <a:pt x="589" y="372"/>
                        <a:pt x="621" y="340"/>
                        <a:pt x="621" y="301"/>
                      </a:cubicBezTo>
                      <a:cubicBezTo>
                        <a:pt x="621" y="262"/>
                        <a:pt x="589" y="231"/>
                        <a:pt x="550" y="231"/>
                      </a:cubicBezTo>
                      <a:close/>
                      <a:moveTo>
                        <a:pt x="494" y="455"/>
                      </a:moveTo>
                      <a:lnTo>
                        <a:pt x="494" y="851"/>
                      </a:lnTo>
                      <a:lnTo>
                        <a:pt x="607" y="851"/>
                      </a:lnTo>
                      <a:lnTo>
                        <a:pt x="607" y="455"/>
                      </a:lnTo>
                      <a:lnTo>
                        <a:pt x="494" y="455"/>
                      </a:lnTo>
                      <a:close/>
                      <a:moveTo>
                        <a:pt x="1101" y="551"/>
                      </a:moveTo>
                      <a:cubicBezTo>
                        <a:pt x="1101" y="855"/>
                        <a:pt x="854" y="1101"/>
                        <a:pt x="550" y="1101"/>
                      </a:cubicBezTo>
                      <a:cubicBezTo>
                        <a:pt x="247" y="1101"/>
                        <a:pt x="0" y="855"/>
                        <a:pt x="0" y="551"/>
                      </a:cubicBezTo>
                      <a:cubicBezTo>
                        <a:pt x="0" y="247"/>
                        <a:pt x="247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0" name="Warning Icon" hidden="1">
                  <a:extLst>
                    <a:ext uri="{FF2B5EF4-FFF2-40B4-BE49-F238E27FC236}">
                      <a16:creationId xmlns:a16="http://schemas.microsoft.com/office/drawing/2014/main" id="{47CFF092-EC8A-4E9B-B114-0B139D7299A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73534" y="1670507"/>
                  <a:ext cx="457200" cy="395287"/>
                </a:xfrm>
                <a:custGeom>
                  <a:avLst/>
                  <a:gdLst>
                    <a:gd name="T0" fmla="*/ 1270 w 1270"/>
                    <a:gd name="T1" fmla="*/ 1101 h 1101"/>
                    <a:gd name="T2" fmla="*/ 0 w 1270"/>
                    <a:gd name="T3" fmla="*/ 1101 h 1101"/>
                    <a:gd name="T4" fmla="*/ 635 w 1270"/>
                    <a:gd name="T5" fmla="*/ 0 h 1101"/>
                    <a:gd name="T6" fmla="*/ 1270 w 1270"/>
                    <a:gd name="T7" fmla="*/ 1101 h 1101"/>
                    <a:gd name="T8" fmla="*/ 579 w 1270"/>
                    <a:gd name="T9" fmla="*/ 320 h 1101"/>
                    <a:gd name="T10" fmla="*/ 579 w 1270"/>
                    <a:gd name="T11" fmla="*/ 716 h 1101"/>
                    <a:gd name="T12" fmla="*/ 691 w 1270"/>
                    <a:gd name="T13" fmla="*/ 716 h 1101"/>
                    <a:gd name="T14" fmla="*/ 691 w 1270"/>
                    <a:gd name="T15" fmla="*/ 320 h 1101"/>
                    <a:gd name="T16" fmla="*/ 579 w 1270"/>
                    <a:gd name="T17" fmla="*/ 320 h 1101"/>
                    <a:gd name="T18" fmla="*/ 635 w 1270"/>
                    <a:gd name="T19" fmla="*/ 799 h 1101"/>
                    <a:gd name="T20" fmla="*/ 564 w 1270"/>
                    <a:gd name="T21" fmla="*/ 870 h 1101"/>
                    <a:gd name="T22" fmla="*/ 635 w 1270"/>
                    <a:gd name="T23" fmla="*/ 940 h 1101"/>
                    <a:gd name="T24" fmla="*/ 706 w 1270"/>
                    <a:gd name="T25" fmla="*/ 870 h 1101"/>
                    <a:gd name="T26" fmla="*/ 635 w 1270"/>
                    <a:gd name="T27" fmla="*/ 79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0" h="1101">
                      <a:moveTo>
                        <a:pt x="1270" y="1101"/>
                      </a:moveTo>
                      <a:lnTo>
                        <a:pt x="0" y="1101"/>
                      </a:lnTo>
                      <a:lnTo>
                        <a:pt x="635" y="0"/>
                      </a:lnTo>
                      <a:lnTo>
                        <a:pt x="1270" y="1101"/>
                      </a:lnTo>
                      <a:close/>
                      <a:moveTo>
                        <a:pt x="579" y="320"/>
                      </a:moveTo>
                      <a:lnTo>
                        <a:pt x="579" y="716"/>
                      </a:lnTo>
                      <a:lnTo>
                        <a:pt x="691" y="716"/>
                      </a:lnTo>
                      <a:lnTo>
                        <a:pt x="691" y="320"/>
                      </a:lnTo>
                      <a:lnTo>
                        <a:pt x="579" y="320"/>
                      </a:lnTo>
                      <a:close/>
                      <a:moveTo>
                        <a:pt x="635" y="799"/>
                      </a:moveTo>
                      <a:cubicBezTo>
                        <a:pt x="596" y="799"/>
                        <a:pt x="564" y="831"/>
                        <a:pt x="564" y="870"/>
                      </a:cubicBezTo>
                      <a:cubicBezTo>
                        <a:pt x="564" y="909"/>
                        <a:pt x="596" y="940"/>
                        <a:pt x="635" y="940"/>
                      </a:cubicBezTo>
                      <a:cubicBezTo>
                        <a:pt x="674" y="940"/>
                        <a:pt x="706" y="909"/>
                        <a:pt x="706" y="870"/>
                      </a:cubicBezTo>
                      <a:cubicBezTo>
                        <a:pt x="706" y="831"/>
                        <a:pt x="674" y="799"/>
                        <a:pt x="635" y="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1" name="Error Icon" hidden="1">
                  <a:extLst>
                    <a:ext uri="{FF2B5EF4-FFF2-40B4-BE49-F238E27FC236}">
                      <a16:creationId xmlns:a16="http://schemas.microsoft.com/office/drawing/2014/main" id="{89C07BEF-3008-41D2-A350-4993DA9DD0E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70507"/>
                  <a:ext cx="398463" cy="395287"/>
                </a:xfrm>
                <a:custGeom>
                  <a:avLst/>
                  <a:gdLst>
                    <a:gd name="T0" fmla="*/ 1101 w 1101"/>
                    <a:gd name="T1" fmla="*/ 778 h 1100"/>
                    <a:gd name="T2" fmla="*/ 778 w 1101"/>
                    <a:gd name="T3" fmla="*/ 1100 h 1100"/>
                    <a:gd name="T4" fmla="*/ 322 w 1101"/>
                    <a:gd name="T5" fmla="*/ 1100 h 1100"/>
                    <a:gd name="T6" fmla="*/ 0 w 1101"/>
                    <a:gd name="T7" fmla="*/ 778 h 1100"/>
                    <a:gd name="T8" fmla="*/ 0 w 1101"/>
                    <a:gd name="T9" fmla="*/ 322 h 1100"/>
                    <a:gd name="T10" fmla="*/ 322 w 1101"/>
                    <a:gd name="T11" fmla="*/ 0 h 1100"/>
                    <a:gd name="T12" fmla="*/ 778 w 1101"/>
                    <a:gd name="T13" fmla="*/ 0 h 1100"/>
                    <a:gd name="T14" fmla="*/ 1101 w 1101"/>
                    <a:gd name="T15" fmla="*/ 322 h 1100"/>
                    <a:gd name="T16" fmla="*/ 1101 w 1101"/>
                    <a:gd name="T17" fmla="*/ 778 h 1100"/>
                    <a:gd name="T18" fmla="*/ 380 w 1101"/>
                    <a:gd name="T19" fmla="*/ 300 h 1100"/>
                    <a:gd name="T20" fmla="*/ 301 w 1101"/>
                    <a:gd name="T21" fmla="*/ 380 h 1100"/>
                    <a:gd name="T22" fmla="*/ 470 w 1101"/>
                    <a:gd name="T23" fmla="*/ 550 h 1100"/>
                    <a:gd name="T24" fmla="*/ 301 w 1101"/>
                    <a:gd name="T25" fmla="*/ 719 h 1100"/>
                    <a:gd name="T26" fmla="*/ 380 w 1101"/>
                    <a:gd name="T27" fmla="*/ 799 h 1100"/>
                    <a:gd name="T28" fmla="*/ 550 w 1101"/>
                    <a:gd name="T29" fmla="*/ 629 h 1100"/>
                    <a:gd name="T30" fmla="*/ 720 w 1101"/>
                    <a:gd name="T31" fmla="*/ 799 h 1100"/>
                    <a:gd name="T32" fmla="*/ 800 w 1101"/>
                    <a:gd name="T33" fmla="*/ 719 h 1100"/>
                    <a:gd name="T34" fmla="*/ 630 w 1101"/>
                    <a:gd name="T35" fmla="*/ 550 h 1100"/>
                    <a:gd name="T36" fmla="*/ 800 w 1101"/>
                    <a:gd name="T37" fmla="*/ 380 h 1100"/>
                    <a:gd name="T38" fmla="*/ 720 w 1101"/>
                    <a:gd name="T39" fmla="*/ 300 h 1100"/>
                    <a:gd name="T40" fmla="*/ 550 w 1101"/>
                    <a:gd name="T41" fmla="*/ 470 h 1100"/>
                    <a:gd name="T42" fmla="*/ 380 w 1101"/>
                    <a:gd name="T43" fmla="*/ 300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01" h="1100">
                      <a:moveTo>
                        <a:pt x="1101" y="778"/>
                      </a:moveTo>
                      <a:lnTo>
                        <a:pt x="778" y="1100"/>
                      </a:lnTo>
                      <a:lnTo>
                        <a:pt x="322" y="1100"/>
                      </a:lnTo>
                      <a:lnTo>
                        <a:pt x="0" y="778"/>
                      </a:lnTo>
                      <a:lnTo>
                        <a:pt x="0" y="322"/>
                      </a:lnTo>
                      <a:lnTo>
                        <a:pt x="322" y="0"/>
                      </a:lnTo>
                      <a:lnTo>
                        <a:pt x="778" y="0"/>
                      </a:lnTo>
                      <a:lnTo>
                        <a:pt x="1101" y="322"/>
                      </a:lnTo>
                      <a:lnTo>
                        <a:pt x="1101" y="778"/>
                      </a:lnTo>
                      <a:close/>
                      <a:moveTo>
                        <a:pt x="380" y="300"/>
                      </a:moveTo>
                      <a:lnTo>
                        <a:pt x="301" y="380"/>
                      </a:lnTo>
                      <a:lnTo>
                        <a:pt x="470" y="550"/>
                      </a:lnTo>
                      <a:lnTo>
                        <a:pt x="301" y="719"/>
                      </a:lnTo>
                      <a:lnTo>
                        <a:pt x="380" y="799"/>
                      </a:lnTo>
                      <a:lnTo>
                        <a:pt x="550" y="629"/>
                      </a:lnTo>
                      <a:lnTo>
                        <a:pt x="720" y="799"/>
                      </a:lnTo>
                      <a:lnTo>
                        <a:pt x="800" y="719"/>
                      </a:lnTo>
                      <a:lnTo>
                        <a:pt x="630" y="550"/>
                      </a:lnTo>
                      <a:lnTo>
                        <a:pt x="800" y="380"/>
                      </a:lnTo>
                      <a:lnTo>
                        <a:pt x="720" y="300"/>
                      </a:lnTo>
                      <a:lnTo>
                        <a:pt x="550" y="470"/>
                      </a:lnTo>
                      <a:lnTo>
                        <a:pt x="380" y="30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2" name="Question Icon" hidden="1">
                  <a:extLst>
                    <a:ext uri="{FF2B5EF4-FFF2-40B4-BE49-F238E27FC236}">
                      <a16:creationId xmlns:a16="http://schemas.microsoft.com/office/drawing/2014/main" id="{2EC3ECF2-37F2-4D2A-B1A1-589ED3ECEF0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02903" y="1669713"/>
                  <a:ext cx="398463" cy="396875"/>
                </a:xfrm>
                <a:custGeom>
                  <a:avLst/>
                  <a:gdLst>
                    <a:gd name="T0" fmla="*/ 1101 w 1101"/>
                    <a:gd name="T1" fmla="*/ 551 h 1101"/>
                    <a:gd name="T2" fmla="*/ 550 w 1101"/>
                    <a:gd name="T3" fmla="*/ 1101 h 1101"/>
                    <a:gd name="T4" fmla="*/ 0 w 1101"/>
                    <a:gd name="T5" fmla="*/ 551 h 1101"/>
                    <a:gd name="T6" fmla="*/ 550 w 1101"/>
                    <a:gd name="T7" fmla="*/ 0 h 1101"/>
                    <a:gd name="T8" fmla="*/ 1101 w 1101"/>
                    <a:gd name="T9" fmla="*/ 551 h 1101"/>
                    <a:gd name="T10" fmla="*/ 596 w 1101"/>
                    <a:gd name="T11" fmla="*/ 685 h 1101"/>
                    <a:gd name="T12" fmla="*/ 509 w 1101"/>
                    <a:gd name="T13" fmla="*/ 685 h 1101"/>
                    <a:gd name="T14" fmla="*/ 509 w 1101"/>
                    <a:gd name="T15" fmla="*/ 625 h 1101"/>
                    <a:gd name="T16" fmla="*/ 521 w 1101"/>
                    <a:gd name="T17" fmla="*/ 577 h 1101"/>
                    <a:gd name="T18" fmla="*/ 575 w 1101"/>
                    <a:gd name="T19" fmla="*/ 527 h 1101"/>
                    <a:gd name="T20" fmla="*/ 638 w 1101"/>
                    <a:gd name="T21" fmla="*/ 424 h 1101"/>
                    <a:gd name="T22" fmla="*/ 614 w 1101"/>
                    <a:gd name="T23" fmla="*/ 359 h 1101"/>
                    <a:gd name="T24" fmla="*/ 549 w 1101"/>
                    <a:gd name="T25" fmla="*/ 334 h 1101"/>
                    <a:gd name="T26" fmla="*/ 440 w 1101"/>
                    <a:gd name="T27" fmla="*/ 462 h 1101"/>
                    <a:gd name="T28" fmla="*/ 343 w 1101"/>
                    <a:gd name="T29" fmla="*/ 445 h 1101"/>
                    <a:gd name="T30" fmla="*/ 413 w 1101"/>
                    <a:gd name="T31" fmla="*/ 295 h 1101"/>
                    <a:gd name="T32" fmla="*/ 561 w 1101"/>
                    <a:gd name="T33" fmla="*/ 241 h 1101"/>
                    <a:gd name="T34" fmla="*/ 702 w 1101"/>
                    <a:gd name="T35" fmla="*/ 291 h 1101"/>
                    <a:gd name="T36" fmla="*/ 758 w 1101"/>
                    <a:gd name="T37" fmla="*/ 418 h 1101"/>
                    <a:gd name="T38" fmla="*/ 743 w 1101"/>
                    <a:gd name="T39" fmla="*/ 489 h 1101"/>
                    <a:gd name="T40" fmla="*/ 707 w 1101"/>
                    <a:gd name="T41" fmla="*/ 541 h 1101"/>
                    <a:gd name="T42" fmla="*/ 624 w 1101"/>
                    <a:gd name="T43" fmla="*/ 606 h 1101"/>
                    <a:gd name="T44" fmla="*/ 601 w 1101"/>
                    <a:gd name="T45" fmla="*/ 632 h 1101"/>
                    <a:gd name="T46" fmla="*/ 596 w 1101"/>
                    <a:gd name="T47" fmla="*/ 685 h 1101"/>
                    <a:gd name="T48" fmla="*/ 614 w 1101"/>
                    <a:gd name="T49" fmla="*/ 749 h 1101"/>
                    <a:gd name="T50" fmla="*/ 614 w 1101"/>
                    <a:gd name="T51" fmla="*/ 861 h 1101"/>
                    <a:gd name="T52" fmla="*/ 509 w 1101"/>
                    <a:gd name="T53" fmla="*/ 861 h 1101"/>
                    <a:gd name="T54" fmla="*/ 509 w 1101"/>
                    <a:gd name="T55" fmla="*/ 749 h 1101"/>
                    <a:gd name="T56" fmla="*/ 614 w 1101"/>
                    <a:gd name="T57" fmla="*/ 749 h 1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101" h="1101">
                      <a:moveTo>
                        <a:pt x="1101" y="551"/>
                      </a:moveTo>
                      <a:cubicBezTo>
                        <a:pt x="1101" y="854"/>
                        <a:pt x="854" y="1101"/>
                        <a:pt x="550" y="1101"/>
                      </a:cubicBezTo>
                      <a:cubicBezTo>
                        <a:pt x="246" y="1101"/>
                        <a:pt x="0" y="854"/>
                        <a:pt x="0" y="551"/>
                      </a:cubicBezTo>
                      <a:cubicBezTo>
                        <a:pt x="0" y="247"/>
                        <a:pt x="246" y="0"/>
                        <a:pt x="550" y="0"/>
                      </a:cubicBezTo>
                      <a:cubicBezTo>
                        <a:pt x="854" y="0"/>
                        <a:pt x="1101" y="247"/>
                        <a:pt x="1101" y="551"/>
                      </a:cubicBezTo>
                      <a:close/>
                      <a:moveTo>
                        <a:pt x="596" y="685"/>
                      </a:moveTo>
                      <a:lnTo>
                        <a:pt x="509" y="685"/>
                      </a:lnTo>
                      <a:lnTo>
                        <a:pt x="509" y="625"/>
                      </a:lnTo>
                      <a:cubicBezTo>
                        <a:pt x="509" y="605"/>
                        <a:pt x="513" y="589"/>
                        <a:pt x="521" y="577"/>
                      </a:cubicBezTo>
                      <a:cubicBezTo>
                        <a:pt x="529" y="565"/>
                        <a:pt x="547" y="549"/>
                        <a:pt x="575" y="527"/>
                      </a:cubicBezTo>
                      <a:cubicBezTo>
                        <a:pt x="617" y="495"/>
                        <a:pt x="638" y="460"/>
                        <a:pt x="638" y="424"/>
                      </a:cubicBezTo>
                      <a:cubicBezTo>
                        <a:pt x="638" y="397"/>
                        <a:pt x="630" y="375"/>
                        <a:pt x="614" y="359"/>
                      </a:cubicBezTo>
                      <a:cubicBezTo>
                        <a:pt x="597" y="343"/>
                        <a:pt x="576" y="334"/>
                        <a:pt x="549" y="334"/>
                      </a:cubicBezTo>
                      <a:cubicBezTo>
                        <a:pt x="488" y="334"/>
                        <a:pt x="451" y="377"/>
                        <a:pt x="440" y="462"/>
                      </a:cubicBezTo>
                      <a:lnTo>
                        <a:pt x="343" y="445"/>
                      </a:lnTo>
                      <a:cubicBezTo>
                        <a:pt x="349" y="381"/>
                        <a:pt x="372" y="331"/>
                        <a:pt x="413" y="295"/>
                      </a:cubicBezTo>
                      <a:cubicBezTo>
                        <a:pt x="454" y="259"/>
                        <a:pt x="503" y="241"/>
                        <a:pt x="561" y="241"/>
                      </a:cubicBezTo>
                      <a:cubicBezTo>
                        <a:pt x="618" y="241"/>
                        <a:pt x="665" y="257"/>
                        <a:pt x="702" y="291"/>
                      </a:cubicBezTo>
                      <a:cubicBezTo>
                        <a:pt x="739" y="325"/>
                        <a:pt x="758" y="367"/>
                        <a:pt x="758" y="418"/>
                      </a:cubicBezTo>
                      <a:cubicBezTo>
                        <a:pt x="758" y="443"/>
                        <a:pt x="753" y="467"/>
                        <a:pt x="743" y="489"/>
                      </a:cubicBezTo>
                      <a:cubicBezTo>
                        <a:pt x="732" y="512"/>
                        <a:pt x="721" y="529"/>
                        <a:pt x="707" y="541"/>
                      </a:cubicBezTo>
                      <a:cubicBezTo>
                        <a:pt x="694" y="554"/>
                        <a:pt x="667" y="575"/>
                        <a:pt x="624" y="606"/>
                      </a:cubicBezTo>
                      <a:cubicBezTo>
                        <a:pt x="612" y="615"/>
                        <a:pt x="605" y="624"/>
                        <a:pt x="601" y="632"/>
                      </a:cubicBezTo>
                      <a:cubicBezTo>
                        <a:pt x="598" y="640"/>
                        <a:pt x="596" y="658"/>
                        <a:pt x="596" y="685"/>
                      </a:cubicBezTo>
                      <a:close/>
                      <a:moveTo>
                        <a:pt x="614" y="749"/>
                      </a:moveTo>
                      <a:lnTo>
                        <a:pt x="614" y="861"/>
                      </a:lnTo>
                      <a:lnTo>
                        <a:pt x="509" y="861"/>
                      </a:lnTo>
                      <a:lnTo>
                        <a:pt x="509" y="749"/>
                      </a:lnTo>
                      <a:lnTo>
                        <a:pt x="614" y="74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C3C02BF9-4477-4ECB-A5F7-7D5453F8113A}"/>
                </a:ext>
              </a:extLst>
            </p:cNvPr>
            <p:cNvGrpSpPr/>
            <p:nvPr/>
          </p:nvGrpSpPr>
          <p:grpSpPr>
            <a:xfrm>
              <a:off x="2092750" y="3721091"/>
              <a:ext cx="1118952" cy="242912"/>
              <a:chOff x="1768900" y="3721091"/>
              <a:chExt cx="1118952" cy="242912"/>
            </a:xfrm>
          </p:grpSpPr>
          <p:sp>
            <p:nvSpPr>
              <p:cNvPr id="44" name="Flyout">
                <a:extLst>
                  <a:ext uri="{FF2B5EF4-FFF2-40B4-BE49-F238E27FC236}">
                    <a16:creationId xmlns:a16="http://schemas.microsoft.com/office/drawing/2014/main" id="{E55A3934-927B-4A07-BC4C-6B3649AFAA1A}"/>
                  </a:ext>
                </a:extLst>
              </p:cNvPr>
              <p:cNvSpPr/>
              <p:nvPr/>
            </p:nvSpPr>
            <p:spPr>
              <a:xfrm>
                <a:off x="1768900" y="3721091"/>
                <a:ext cx="384683" cy="242912"/>
              </a:xfrm>
              <a:prstGeom prst="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2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  <a:endParaRPr lang="en-US" altLang="ko-KR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5" name="Flyout">
                <a:extLst>
                  <a:ext uri="{FF2B5EF4-FFF2-40B4-BE49-F238E27FC236}">
                    <a16:creationId xmlns:a16="http://schemas.microsoft.com/office/drawing/2014/main" id="{133337B6-0FFA-4D58-B4C9-66F50DECF873}"/>
                  </a:ext>
                </a:extLst>
              </p:cNvPr>
              <p:cNvSpPr/>
              <p:nvPr/>
            </p:nvSpPr>
            <p:spPr>
              <a:xfrm>
                <a:off x="2200012" y="3721091"/>
                <a:ext cx="687840" cy="242912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28016" tIns="82296" rIns="128016" bIns="82296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8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전체 삭제</a:t>
                </a:r>
              </a:p>
            </p:txBody>
          </p:sp>
        </p:grpSp>
      </p:grpSp>
      <p:sp>
        <p:nvSpPr>
          <p:cNvPr id="53" name="타원 52">
            <a:extLst>
              <a:ext uri="{FF2B5EF4-FFF2-40B4-BE49-F238E27FC236}">
                <a16:creationId xmlns:a16="http://schemas.microsoft.com/office/drawing/2014/main" id="{C26CE188-A035-4AA0-8A8F-BF9173916D88}"/>
              </a:ext>
            </a:extLst>
          </p:cNvPr>
          <p:cNvSpPr>
            <a:spLocks noChangeAspect="1"/>
          </p:cNvSpPr>
          <p:nvPr/>
        </p:nvSpPr>
        <p:spPr>
          <a:xfrm>
            <a:off x="5614547" y="1025253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4" name="Window Body">
            <a:extLst>
              <a:ext uri="{FF2B5EF4-FFF2-40B4-BE49-F238E27FC236}">
                <a16:creationId xmlns:a16="http://schemas.microsoft.com/office/drawing/2014/main" id="{362C9E95-FAB4-4567-AF4B-8D8588AEEA07}"/>
              </a:ext>
            </a:extLst>
          </p:cNvPr>
          <p:cNvSpPr/>
          <p:nvPr/>
        </p:nvSpPr>
        <p:spPr>
          <a:xfrm>
            <a:off x="4486798" y="5865419"/>
            <a:ext cx="2163556" cy="371975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kern="0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최근 검색기록을 모두 삭제하였습니다</a:t>
            </a:r>
            <a:r>
              <a:rPr lang="en-US" altLang="ko-KR" sz="900" b="1" kern="0" noProof="1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  <a:endParaRPr lang="en-US" altLang="ko-KR" sz="900" b="1" noProof="1">
              <a:solidFill>
                <a:schemeClr val="bg1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01D19D71-39E2-495E-BA1C-3F30707FB588}"/>
              </a:ext>
            </a:extLst>
          </p:cNvPr>
          <p:cNvSpPr>
            <a:spLocks noChangeAspect="1"/>
          </p:cNvSpPr>
          <p:nvPr/>
        </p:nvSpPr>
        <p:spPr>
          <a:xfrm>
            <a:off x="4352540" y="5936248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147A2087-A1AC-46D8-8305-213009948962}"/>
              </a:ext>
            </a:extLst>
          </p:cNvPr>
          <p:cNvSpPr>
            <a:spLocks noChangeAspect="1"/>
          </p:cNvSpPr>
          <p:nvPr/>
        </p:nvSpPr>
        <p:spPr>
          <a:xfrm>
            <a:off x="4209245" y="47830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3’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C9CAAD37-E35D-43CA-BE6D-48713EF1B19F}"/>
              </a:ext>
            </a:extLst>
          </p:cNvPr>
          <p:cNvCxnSpPr/>
          <p:nvPr/>
        </p:nvCxnSpPr>
        <p:spPr>
          <a:xfrm>
            <a:off x="29337" y="533337"/>
            <a:ext cx="335208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1F8C96DB-43B0-4B01-8E1F-C41F893A7285}"/>
              </a:ext>
            </a:extLst>
          </p:cNvPr>
          <p:cNvGrpSpPr/>
          <p:nvPr/>
        </p:nvGrpSpPr>
        <p:grpSpPr>
          <a:xfrm>
            <a:off x="16713" y="644596"/>
            <a:ext cx="3377334" cy="215444"/>
            <a:chOff x="204066" y="1633890"/>
            <a:chExt cx="3377334" cy="215444"/>
          </a:xfrm>
        </p:grpSpPr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78627855-9B48-446A-8493-08C5844A98ED}"/>
                </a:ext>
              </a:extLst>
            </p:cNvPr>
            <p:cNvGrpSpPr/>
            <p:nvPr/>
          </p:nvGrpSpPr>
          <p:grpSpPr>
            <a:xfrm>
              <a:off x="245476" y="1633890"/>
              <a:ext cx="3335924" cy="215444"/>
              <a:chOff x="2701336" y="6339867"/>
              <a:chExt cx="3335924" cy="215444"/>
            </a:xfrm>
          </p:grpSpPr>
          <p:grpSp>
            <p:nvGrpSpPr>
              <p:cNvPr id="69" name="그룹 68">
                <a:extLst>
                  <a:ext uri="{FF2B5EF4-FFF2-40B4-BE49-F238E27FC236}">
                    <a16:creationId xmlns:a16="http://schemas.microsoft.com/office/drawing/2014/main" id="{5AEF5BAC-692F-4ADD-9B7B-189B98556DD4}"/>
                  </a:ext>
                </a:extLst>
              </p:cNvPr>
              <p:cNvGrpSpPr/>
              <p:nvPr/>
            </p:nvGrpSpPr>
            <p:grpSpPr>
              <a:xfrm>
                <a:off x="3300726" y="6339867"/>
                <a:ext cx="279507" cy="215444"/>
                <a:chOff x="3300726" y="6339867"/>
                <a:chExt cx="279507" cy="215444"/>
              </a:xfrm>
            </p:grpSpPr>
            <p:sp>
              <p:nvSpPr>
                <p:cNvPr id="71" name="Search Icon">
                  <a:extLst>
                    <a:ext uri="{FF2B5EF4-FFF2-40B4-BE49-F238E27FC236}">
                      <a16:creationId xmlns:a16="http://schemas.microsoft.com/office/drawing/2014/main" id="{B70667BA-B637-450A-AF56-5C68C5000E4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300726" y="6393938"/>
                  <a:ext cx="111009" cy="110708"/>
                </a:xfrm>
                <a:custGeom>
                  <a:avLst/>
                  <a:gdLst>
                    <a:gd name="T0" fmla="*/ 229 w 617"/>
                    <a:gd name="T1" fmla="*/ 388 h 617"/>
                    <a:gd name="T2" fmla="*/ 70 w 617"/>
                    <a:gd name="T3" fmla="*/ 229 h 617"/>
                    <a:gd name="T4" fmla="*/ 229 w 617"/>
                    <a:gd name="T5" fmla="*/ 70 h 617"/>
                    <a:gd name="T6" fmla="*/ 388 w 617"/>
                    <a:gd name="T7" fmla="*/ 229 h 617"/>
                    <a:gd name="T8" fmla="*/ 229 w 617"/>
                    <a:gd name="T9" fmla="*/ 388 h 617"/>
                    <a:gd name="T10" fmla="*/ 441 w 617"/>
                    <a:gd name="T11" fmla="*/ 388 h 617"/>
                    <a:gd name="T12" fmla="*/ 413 w 617"/>
                    <a:gd name="T13" fmla="*/ 388 h 617"/>
                    <a:gd name="T14" fmla="*/ 403 w 617"/>
                    <a:gd name="T15" fmla="*/ 378 h 617"/>
                    <a:gd name="T16" fmla="*/ 458 w 617"/>
                    <a:gd name="T17" fmla="*/ 229 h 617"/>
                    <a:gd name="T18" fmla="*/ 229 w 617"/>
                    <a:gd name="T19" fmla="*/ 0 h 617"/>
                    <a:gd name="T20" fmla="*/ 0 w 617"/>
                    <a:gd name="T21" fmla="*/ 229 h 617"/>
                    <a:gd name="T22" fmla="*/ 229 w 617"/>
                    <a:gd name="T23" fmla="*/ 458 h 617"/>
                    <a:gd name="T24" fmla="*/ 378 w 617"/>
                    <a:gd name="T25" fmla="*/ 403 h 617"/>
                    <a:gd name="T26" fmla="*/ 388 w 617"/>
                    <a:gd name="T27" fmla="*/ 413 h 617"/>
                    <a:gd name="T28" fmla="*/ 388 w 617"/>
                    <a:gd name="T29" fmla="*/ 441 h 617"/>
                    <a:gd name="T30" fmla="*/ 564 w 617"/>
                    <a:gd name="T31" fmla="*/ 617 h 617"/>
                    <a:gd name="T32" fmla="*/ 617 w 617"/>
                    <a:gd name="T33" fmla="*/ 564 h 617"/>
                    <a:gd name="T34" fmla="*/ 441 w 617"/>
                    <a:gd name="T35" fmla="*/ 388 h 6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17" h="617">
                      <a:moveTo>
                        <a:pt x="229" y="388"/>
                      </a:moveTo>
                      <a:cubicBezTo>
                        <a:pt x="141" y="388"/>
                        <a:pt x="70" y="317"/>
                        <a:pt x="70" y="229"/>
                      </a:cubicBezTo>
                      <a:cubicBezTo>
                        <a:pt x="70" y="141"/>
                        <a:pt x="141" y="70"/>
                        <a:pt x="229" y="70"/>
                      </a:cubicBezTo>
                      <a:cubicBezTo>
                        <a:pt x="317" y="70"/>
                        <a:pt x="388" y="141"/>
                        <a:pt x="388" y="229"/>
                      </a:cubicBezTo>
                      <a:cubicBezTo>
                        <a:pt x="388" y="317"/>
                        <a:pt x="317" y="388"/>
                        <a:pt x="229" y="388"/>
                      </a:cubicBezTo>
                      <a:moveTo>
                        <a:pt x="441" y="388"/>
                      </a:moveTo>
                      <a:lnTo>
                        <a:pt x="413" y="388"/>
                      </a:lnTo>
                      <a:lnTo>
                        <a:pt x="403" y="378"/>
                      </a:lnTo>
                      <a:cubicBezTo>
                        <a:pt x="438" y="338"/>
                        <a:pt x="458" y="286"/>
                        <a:pt x="458" y="229"/>
                      </a:cubicBezTo>
                      <a:cubicBezTo>
                        <a:pt x="458" y="102"/>
                        <a:pt x="356" y="0"/>
                        <a:pt x="229" y="0"/>
                      </a:cubicBezTo>
                      <a:cubicBezTo>
                        <a:pt x="102" y="0"/>
                        <a:pt x="0" y="102"/>
                        <a:pt x="0" y="229"/>
                      </a:cubicBezTo>
                      <a:cubicBezTo>
                        <a:pt x="0" y="356"/>
                        <a:pt x="102" y="458"/>
                        <a:pt x="229" y="458"/>
                      </a:cubicBezTo>
                      <a:cubicBezTo>
                        <a:pt x="286" y="458"/>
                        <a:pt x="338" y="437"/>
                        <a:pt x="378" y="403"/>
                      </a:cubicBezTo>
                      <a:lnTo>
                        <a:pt x="388" y="413"/>
                      </a:lnTo>
                      <a:lnTo>
                        <a:pt x="388" y="441"/>
                      </a:lnTo>
                      <a:lnTo>
                        <a:pt x="564" y="617"/>
                      </a:lnTo>
                      <a:lnTo>
                        <a:pt x="617" y="564"/>
                      </a:lnTo>
                      <a:lnTo>
                        <a:pt x="441" y="388"/>
                      </a:lnTo>
                      <a:close/>
                    </a:path>
                  </a:pathLst>
                </a:custGeom>
                <a:solidFill>
                  <a:srgbClr val="000000">
                    <a:alpha val="54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>
                        <a:lumMod val="95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2" name="직사각형 71">
                  <a:extLst>
                    <a:ext uri="{FF2B5EF4-FFF2-40B4-BE49-F238E27FC236}">
                      <a16:creationId xmlns:a16="http://schemas.microsoft.com/office/drawing/2014/main" id="{9A0DDE13-F728-4285-B1C6-48B2497D0444}"/>
                    </a:ext>
                  </a:extLst>
                </p:cNvPr>
                <p:cNvSpPr/>
                <p:nvPr/>
              </p:nvSpPr>
              <p:spPr>
                <a:xfrm>
                  <a:off x="3395502" y="6339867"/>
                  <a:ext cx="184731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defTabSz="844083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cxnSp>
            <p:nvCxnSpPr>
              <p:cNvPr id="70" name="Line">
                <a:extLst>
                  <a:ext uri="{FF2B5EF4-FFF2-40B4-BE49-F238E27FC236}">
                    <a16:creationId xmlns:a16="http://schemas.microsoft.com/office/drawing/2014/main" id="{05214D0B-F0A7-49EB-9773-E5FE2449E4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01336" y="6550866"/>
                <a:ext cx="3335924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E500D63D-7505-4A24-9D36-2CFD8D414BEE}"/>
                </a:ext>
              </a:extLst>
            </p:cNvPr>
            <p:cNvSpPr/>
            <p:nvPr/>
          </p:nvSpPr>
          <p:spPr>
            <a:xfrm>
              <a:off x="204066" y="1633890"/>
              <a:ext cx="729687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r>
                <a:rPr kumimoji="1" lang="en-US" altLang="ko-KR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LG CNS</a:t>
              </a:r>
              <a:r>
                <a:rPr kumimoji="1" lang="en-US" altLang="ko-KR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800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</a:t>
              </a:r>
              <a:r>
                <a:rPr kumimoji="1" lang="ko-KR" altLang="en-US" sz="800" b="1" kern="12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endParaRPr lang="ko-KR" altLang="en-US" sz="1600" dirty="0"/>
            </a:p>
          </p:txBody>
        </p:sp>
      </p:grpSp>
      <p:sp>
        <p:nvSpPr>
          <p:cNvPr id="73" name="Selection Overlay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12D34D4-1DAA-4195-9C55-80754051D334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850198" y="1569533"/>
            <a:ext cx="1471384" cy="165672"/>
          </a:xfrm>
          <a:prstGeom prst="rect">
            <a:avLst/>
          </a:prstGeom>
          <a:solidFill>
            <a:sysClr val="window" lastClr="FFFFFF">
              <a:lumMod val="85000"/>
              <a:alpha val="21961"/>
            </a:sys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cxnSp>
        <p:nvCxnSpPr>
          <p:cNvPr id="74" name="Track">
            <a:extLst>
              <a:ext uri="{FF2B5EF4-FFF2-40B4-BE49-F238E27FC236}">
                <a16:creationId xmlns:a16="http://schemas.microsoft.com/office/drawing/2014/main" id="{21CAE8A3-CF29-4481-A30E-2AACBEE043E5}"/>
              </a:ext>
            </a:extLst>
          </p:cNvPr>
          <p:cNvCxnSpPr>
            <a:cxnSpLocks/>
          </p:cNvCxnSpPr>
          <p:nvPr/>
        </p:nvCxnSpPr>
        <p:spPr>
          <a:xfrm>
            <a:off x="3348349" y="1154730"/>
            <a:ext cx="0" cy="972000"/>
          </a:xfrm>
          <a:prstGeom prst="line">
            <a:avLst/>
          </a:prstGeom>
          <a:noFill/>
          <a:ln w="6350" cap="flat" cmpd="sng" algn="ctr">
            <a:solidFill>
              <a:srgbClr val="000000">
                <a:alpha val="12000"/>
              </a:srgbClr>
            </a:solidFill>
            <a:prstDash val="solid"/>
            <a:miter lim="800000"/>
          </a:ln>
          <a:effectLst/>
        </p:spPr>
      </p:cxnSp>
      <p:sp>
        <p:nvSpPr>
          <p:cNvPr id="75" name="Thumb">
            <a:extLst>
              <a:ext uri="{FF2B5EF4-FFF2-40B4-BE49-F238E27FC236}">
                <a16:creationId xmlns:a16="http://schemas.microsoft.com/office/drawing/2014/main" id="{85635D6C-7EBC-4594-9A70-55152D0EAB72}"/>
              </a:ext>
            </a:extLst>
          </p:cNvPr>
          <p:cNvSpPr/>
          <p:nvPr/>
        </p:nvSpPr>
        <p:spPr>
          <a:xfrm>
            <a:off x="3335649" y="1187470"/>
            <a:ext cx="25400" cy="88364"/>
          </a:xfrm>
          <a:prstGeom prst="roundRect">
            <a:avLst/>
          </a:prstGeom>
          <a:solidFill>
            <a:sysClr val="windowText" lastClr="000000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2F4797C9-A52C-412D-8A18-0371BA508C14}"/>
              </a:ext>
            </a:extLst>
          </p:cNvPr>
          <p:cNvGrpSpPr/>
          <p:nvPr/>
        </p:nvGrpSpPr>
        <p:grpSpPr>
          <a:xfrm>
            <a:off x="850197" y="900064"/>
            <a:ext cx="2518657" cy="1280767"/>
            <a:chOff x="992294" y="1894829"/>
            <a:chExt cx="1543718" cy="1280767"/>
          </a:xfrm>
        </p:grpSpPr>
        <p:sp>
          <p:nvSpPr>
            <p:cNvPr id="77" name="Box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DF580E06-1007-4A79-94C8-6AEC00109C2C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992294" y="1894829"/>
              <a:ext cx="1543718" cy="1280767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  <p:txBody>
            <a:bodyPr rot="0" spcFirstLastPara="0" vert="horz" wrap="square" lIns="91440" tIns="50800" rIns="91440" bIns="508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2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1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cxnSp>
          <p:nvCxnSpPr>
            <p:cNvPr id="78" name="Track">
              <a:extLst>
                <a:ext uri="{FF2B5EF4-FFF2-40B4-BE49-F238E27FC236}">
                  <a16:creationId xmlns:a16="http://schemas.microsoft.com/office/drawing/2014/main" id="{F89AF542-B3CB-41D6-A018-28394024DE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06641" y="2109638"/>
              <a:ext cx="1510308" cy="0"/>
            </a:xfrm>
            <a:prstGeom prst="line">
              <a:avLst/>
            </a:prstGeom>
            <a:noFill/>
            <a:ln w="6350" cap="flat" cmpd="sng" algn="ctr">
              <a:solidFill>
                <a:srgbClr val="000000">
                  <a:alpha val="12000"/>
                </a:srgbClr>
              </a:solidFill>
              <a:prstDash val="solid"/>
              <a:miter lim="800000"/>
            </a:ln>
            <a:effectLst/>
          </p:spPr>
        </p:cxnSp>
      </p:grp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6AD920B7-B07E-417C-9E3E-E6F194BB4191}"/>
              </a:ext>
            </a:extLst>
          </p:cNvPr>
          <p:cNvSpPr/>
          <p:nvPr/>
        </p:nvSpPr>
        <p:spPr>
          <a:xfrm>
            <a:off x="848405" y="1130498"/>
            <a:ext cx="59503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프로젝트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E9EDA3BF-FA14-446A-BD12-40B280612DE3}"/>
              </a:ext>
            </a:extLst>
          </p:cNvPr>
          <p:cNvSpPr/>
          <p:nvPr/>
        </p:nvSpPr>
        <p:spPr>
          <a:xfrm>
            <a:off x="3115355" y="1145886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128BBBF9-AE7F-4667-9EB9-DD2C457CF40B}"/>
              </a:ext>
            </a:extLst>
          </p:cNvPr>
          <p:cNvSpPr/>
          <p:nvPr/>
        </p:nvSpPr>
        <p:spPr>
          <a:xfrm>
            <a:off x="848405" y="1335924"/>
            <a:ext cx="49244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김주희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3FB12616-BC2F-4AD4-8C13-5D96C6E50B39}"/>
              </a:ext>
            </a:extLst>
          </p:cNvPr>
          <p:cNvSpPr/>
          <p:nvPr/>
        </p:nvSpPr>
        <p:spPr>
          <a:xfrm>
            <a:off x="3115355" y="1351312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C660A41-F258-49B9-A649-0A9881887B3E}"/>
              </a:ext>
            </a:extLst>
          </p:cNvPr>
          <p:cNvSpPr/>
          <p:nvPr/>
        </p:nvSpPr>
        <p:spPr>
          <a:xfrm>
            <a:off x="848405" y="1541350"/>
            <a:ext cx="59503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업무보고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768C02D2-62A1-47D6-AB5E-5523F3EADE11}"/>
              </a:ext>
            </a:extLst>
          </p:cNvPr>
          <p:cNvSpPr/>
          <p:nvPr/>
        </p:nvSpPr>
        <p:spPr>
          <a:xfrm>
            <a:off x="3115355" y="1556738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90B6B7CA-47AA-4578-9BFA-203E0D30D58C}"/>
              </a:ext>
            </a:extLst>
          </p:cNvPr>
          <p:cNvSpPr/>
          <p:nvPr/>
        </p:nvSpPr>
        <p:spPr>
          <a:xfrm>
            <a:off x="848405" y="1746776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전략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56037FD-8780-41D8-B721-516E43E658F8}"/>
              </a:ext>
            </a:extLst>
          </p:cNvPr>
          <p:cNvSpPr/>
          <p:nvPr/>
        </p:nvSpPr>
        <p:spPr>
          <a:xfrm>
            <a:off x="3115355" y="1762164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BDB3F16-A5F4-4D5A-8897-29993A36A8FC}"/>
              </a:ext>
            </a:extLst>
          </p:cNvPr>
          <p:cNvSpPr/>
          <p:nvPr/>
        </p:nvSpPr>
        <p:spPr>
          <a:xfrm>
            <a:off x="848405" y="1952203"/>
            <a:ext cx="49244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ko-KR" altLang="en-US" sz="800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마케팅</a:t>
            </a:r>
            <a:endParaRPr lang="en-US" altLang="ko-KR" sz="800" noProof="1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8ED29EDF-3036-4C18-98E2-D65B41938941}"/>
              </a:ext>
            </a:extLst>
          </p:cNvPr>
          <p:cNvSpPr/>
          <p:nvPr/>
        </p:nvSpPr>
        <p:spPr>
          <a:xfrm>
            <a:off x="3115355" y="1967591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en-US" altLang="ko-KR" sz="600" noProof="1">
                <a:solidFill>
                  <a:prstClr val="black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2DE49B1A-F5B5-4752-B076-2482B3864302}"/>
              </a:ext>
            </a:extLst>
          </p:cNvPr>
          <p:cNvSpPr/>
          <p:nvPr/>
        </p:nvSpPr>
        <p:spPr>
          <a:xfrm>
            <a:off x="848405" y="907860"/>
            <a:ext cx="1032655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Aft>
                <a:spcPts val="200"/>
              </a:spcAft>
            </a:pPr>
            <a:r>
              <a:rPr lang="ko-KR" altLang="en-US" sz="900" b="1" noProof="1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최근 검색기록 </a:t>
            </a:r>
            <a:r>
              <a:rPr lang="en-US" altLang="ko-KR" sz="900" noProof="1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N</a:t>
            </a:r>
          </a:p>
        </p:txBody>
      </p:sp>
      <p:cxnSp>
        <p:nvCxnSpPr>
          <p:cNvPr id="90" name="Text Cursor">
            <a:extLst>
              <a:ext uri="{FF2B5EF4-FFF2-40B4-BE49-F238E27FC236}">
                <a16:creationId xmlns:a16="http://schemas.microsoft.com/office/drawing/2014/main" id="{DC11A271-9F84-4D72-A4A1-67EA901F028D}"/>
              </a:ext>
            </a:extLst>
          </p:cNvPr>
          <p:cNvCxnSpPr/>
          <p:nvPr/>
        </p:nvCxnSpPr>
        <p:spPr>
          <a:xfrm flipV="1">
            <a:off x="1215508" y="651903"/>
            <a:ext cx="0" cy="177800"/>
          </a:xfrm>
          <a:prstGeom prst="line">
            <a:avLst/>
          </a:prstGeom>
          <a:ln w="19050">
            <a:solidFill>
              <a:srgbClr val="7B7B7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556A5B4-C4D8-441B-8F7F-98D9291D04D9}"/>
              </a:ext>
            </a:extLst>
          </p:cNvPr>
          <p:cNvSpPr/>
          <p:nvPr/>
        </p:nvSpPr>
        <p:spPr>
          <a:xfrm>
            <a:off x="777872" y="634753"/>
            <a:ext cx="530915" cy="230832"/>
          </a:xfrm>
          <a:prstGeom prst="rect">
            <a:avLst/>
          </a:prstGeom>
        </p:spPr>
        <p:txBody>
          <a:bodyPr wrap="none" anchor="t">
            <a:spAutoFit/>
          </a:bodyPr>
          <a:lstStyle/>
          <a:p>
            <a:r>
              <a:rPr kumimoji="1" lang="ko-KR" altLang="en-US" sz="900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신동인</a:t>
            </a:r>
            <a:endParaRPr lang="ko-KR" altLang="en-US" sz="1800" dirty="0"/>
          </a:p>
        </p:txBody>
      </p:sp>
      <p:sp>
        <p:nvSpPr>
          <p:cNvPr id="92" name="Label" descr="&lt;Tags&gt;&lt;SMARTRESIZEANCHORS&gt;Absolute,None,Absolute,None&lt;/SMARTRESIZEANCHORS&gt;&lt;/Tags&gt;">
            <a:extLst>
              <a:ext uri="{FF2B5EF4-FFF2-40B4-BE49-F238E27FC236}">
                <a16:creationId xmlns:a16="http://schemas.microsoft.com/office/drawing/2014/main" id="{0A833AD4-8FB4-4D18-975D-E29503D7E74F}"/>
              </a:ext>
            </a:extLst>
          </p:cNvPr>
          <p:cNvSpPr txBox="1"/>
          <p:nvPr/>
        </p:nvSpPr>
        <p:spPr>
          <a:xfrm>
            <a:off x="2757949" y="906605"/>
            <a:ext cx="586956" cy="196977"/>
          </a:xfrm>
          <a:prstGeom prst="rect">
            <a:avLst/>
          </a:prstGeom>
          <a:noFill/>
        </p:spPr>
        <p:txBody>
          <a:bodyPr wrap="none" lIns="73152" tIns="36576" rIns="73152" bIns="3657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85000"/>
                    <a:lumOff val="15000"/>
                  </a:srgbClr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전체 삭제</a:t>
            </a:r>
            <a:endParaRPr kumimoji="0" lang="en-US" altLang="ko-KR" sz="800" b="1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85000"/>
                  <a:lumOff val="1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3" name="Scroll Indicator">
            <a:extLst>
              <a:ext uri="{FF2B5EF4-FFF2-40B4-BE49-F238E27FC236}">
                <a16:creationId xmlns:a16="http://schemas.microsoft.com/office/drawing/2014/main" id="{19783E94-640C-4892-8A44-769E5C6B2A95}"/>
              </a:ext>
            </a:extLst>
          </p:cNvPr>
          <p:cNvGrpSpPr/>
          <p:nvPr/>
        </p:nvGrpSpPr>
        <p:grpSpPr>
          <a:xfrm>
            <a:off x="3309353" y="1154730"/>
            <a:ext cx="25400" cy="972000"/>
            <a:chOff x="892175" y="1261242"/>
            <a:chExt cx="25400" cy="2264759"/>
          </a:xfrm>
        </p:grpSpPr>
        <p:cxnSp>
          <p:nvCxnSpPr>
            <p:cNvPr id="94" name="Track">
              <a:extLst>
                <a:ext uri="{FF2B5EF4-FFF2-40B4-BE49-F238E27FC236}">
                  <a16:creationId xmlns:a16="http://schemas.microsoft.com/office/drawing/2014/main" id="{FD7C360B-D5C5-473E-BC53-EABE8A11BB21}"/>
                </a:ext>
              </a:extLst>
            </p:cNvPr>
            <p:cNvCxnSpPr>
              <a:cxnSpLocks/>
            </p:cNvCxnSpPr>
            <p:nvPr/>
          </p:nvCxnSpPr>
          <p:spPr>
            <a:xfrm>
              <a:off x="904875" y="1261242"/>
              <a:ext cx="0" cy="2264759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humb">
              <a:extLst>
                <a:ext uri="{FF2B5EF4-FFF2-40B4-BE49-F238E27FC236}">
                  <a16:creationId xmlns:a16="http://schemas.microsoft.com/office/drawing/2014/main" id="{63482093-6509-42D5-9238-C07A2516B268}"/>
                </a:ext>
              </a:extLst>
            </p:cNvPr>
            <p:cNvSpPr/>
            <p:nvPr/>
          </p:nvSpPr>
          <p:spPr>
            <a:xfrm>
              <a:off x="892175" y="1337526"/>
              <a:ext cx="25400" cy="205887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19E396A3-1B9E-4E2E-AB0D-EAC5188F0837}"/>
              </a:ext>
            </a:extLst>
          </p:cNvPr>
          <p:cNvSpPr/>
          <p:nvPr/>
        </p:nvSpPr>
        <p:spPr>
          <a:xfrm>
            <a:off x="3166572" y="652935"/>
            <a:ext cx="229550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spcAft>
                <a:spcPts val="200"/>
              </a:spcAft>
            </a:pPr>
            <a:r>
              <a:rPr lang="en-US" altLang="ko-KR" sz="600" noProof="1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X</a:t>
            </a: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53E1BCC6-924A-41E6-B342-793DF677E832}"/>
              </a:ext>
            </a:extLst>
          </p:cNvPr>
          <p:cNvSpPr>
            <a:spLocks noChangeAspect="1"/>
          </p:cNvSpPr>
          <p:nvPr/>
        </p:nvSpPr>
        <p:spPr>
          <a:xfrm>
            <a:off x="709400" y="894519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98" name="Google Shape;2188;p25">
            <a:extLst>
              <a:ext uri="{FF2B5EF4-FFF2-40B4-BE49-F238E27FC236}">
                <a16:creationId xmlns:a16="http://schemas.microsoft.com/office/drawing/2014/main" id="{9C4AE06F-41E4-41E1-95DF-FF6D52E9F92A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99" name="Google Shape;2199;p25">
            <a:extLst>
              <a:ext uri="{FF2B5EF4-FFF2-40B4-BE49-F238E27FC236}">
                <a16:creationId xmlns:a16="http://schemas.microsoft.com/office/drawing/2014/main" id="{2C91520A-D837-42AC-88F9-7E115753B052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검색어 입력 기본 정의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00" name="Google Shape;2187;p25">
            <a:extLst>
              <a:ext uri="{FF2B5EF4-FFF2-40B4-BE49-F238E27FC236}">
                <a16:creationId xmlns:a16="http://schemas.microsoft.com/office/drawing/2014/main" id="{F13550D7-A01B-4196-979B-55FB59FC46A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94375106"/>
              </p:ext>
            </p:extLst>
          </p:nvPr>
        </p:nvGraphicFramePr>
        <p:xfrm>
          <a:off x="7572375" y="571500"/>
          <a:ext cx="2200900" cy="4448601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입력 영역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입력 후 검색 버튼 클릭 시 검색 화면으로 이동 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chemeClr val="tx1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입력 기본 정의는 우측 참고</a:t>
                      </a: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검색어 입력 시 최근 검색기록 노출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검색기록은 일괄삭제 혹은 개별삭제 가능</a:t>
                      </a:r>
                      <a:endParaRPr lang="en-US" altLang="ko-KR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2</a:t>
                      </a:r>
                      <a:r>
                        <a:rPr lang="ko-KR" altLang="en-US" sz="800" b="0" i="0" u="none" strike="noStrike" cap="none" dirty="0">
                          <a:solidFill>
                            <a:srgbClr val="000000"/>
                          </a:solidFill>
                          <a:latin typeface="+mj-ea"/>
                          <a:ea typeface="Arial"/>
                          <a:cs typeface="Arial"/>
                          <a:sym typeface="Arial"/>
                        </a:rPr>
                        <a:t>개 이상의 항목을 선택하여 삭제하는 것은 불가능</a:t>
                      </a: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전체 삭제 버튼 클릭 시 화면이 </a:t>
                      </a:r>
                      <a:r>
                        <a:rPr lang="ko-KR" altLang="en-US" sz="800" dirty="0" err="1">
                          <a:latin typeface="+mj-ea"/>
                          <a:ea typeface="+mj-ea"/>
                        </a:rPr>
                        <a:t>딤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 처리되며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확인 팝업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확인 팝업에서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‘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전체 삭제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버튼 클릭 시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3’ 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토스트 메시지 </a:t>
                      </a:r>
                      <a:r>
                        <a:rPr lang="en-US" altLang="ko-KR" sz="800" dirty="0">
                          <a:latin typeface="+mj-ea"/>
                          <a:ea typeface="+mj-ea"/>
                        </a:rPr>
                        <a:t>2</a:t>
                      </a:r>
                      <a:r>
                        <a:rPr lang="ko-KR" altLang="en-US" sz="800" dirty="0">
                          <a:latin typeface="+mj-ea"/>
                          <a:ea typeface="+mj-ea"/>
                        </a:rPr>
                        <a:t>초 노출</a:t>
                      </a: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12301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  <a:tr h="28923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144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8911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33393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433027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18869531"/>
              </p:ext>
            </p:extLst>
          </p:nvPr>
        </p:nvGraphicFramePr>
        <p:xfrm>
          <a:off x="7572375" y="571500"/>
          <a:ext cx="2200900" cy="12695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음성통화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수신중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화면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발신자명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연락처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프로필 이미지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음소거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버튼 클릭 시 수신자의 음성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음소거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오디오 설정 버튼 클릭 시 설정 팝업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우측으로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플릭킹시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통화 연결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좌측으로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플리킹시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통화 종료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2914813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수신중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화면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59594671-556B-4C43-AF78-E45A90D49D4C}"/>
              </a:ext>
            </a:extLst>
          </p:cNvPr>
          <p:cNvGrpSpPr/>
          <p:nvPr/>
        </p:nvGrpSpPr>
        <p:grpSpPr>
          <a:xfrm>
            <a:off x="128224" y="571498"/>
            <a:ext cx="7401601" cy="6179633"/>
            <a:chOff x="128224" y="571498"/>
            <a:chExt cx="7401601" cy="6179633"/>
          </a:xfrm>
        </p:grpSpPr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0" name="그룹 499">
              <a:extLst>
                <a:ext uri="{FF2B5EF4-FFF2-40B4-BE49-F238E27FC236}">
                  <a16:creationId xmlns:a16="http://schemas.microsoft.com/office/drawing/2014/main" id="{B2ED4120-05BC-4B6D-AC98-33364444FB52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501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6B9D18C-4B0C-4B5A-A5B2-D831453E35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2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FE2301A-EEFF-4F51-9DE0-5633555741D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2343348B-AA54-4DAB-9F9A-E37FE980FE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506" name="그래픽 505" descr="사용자">
              <a:extLst>
                <a:ext uri="{FF2B5EF4-FFF2-40B4-BE49-F238E27FC236}">
                  <a16:creationId xmlns:a16="http://schemas.microsoft.com/office/drawing/2014/main" id="{1E74978A-3F58-4A0B-B302-B2B95C5F6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507" name="타원 506">
              <a:extLst>
                <a:ext uri="{FF2B5EF4-FFF2-40B4-BE49-F238E27FC236}">
                  <a16:creationId xmlns:a16="http://schemas.microsoft.com/office/drawing/2014/main" id="{BDDC69E3-968B-4385-BE53-28AA3825D0B4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75182795-322B-4B51-BD3C-ADFF89B11217}"/>
                </a:ext>
              </a:extLst>
            </p:cNvPr>
            <p:cNvSpPr/>
            <p:nvPr/>
          </p:nvSpPr>
          <p:spPr>
            <a:xfrm>
              <a:off x="547579" y="977899"/>
              <a:ext cx="6982246" cy="3346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677" name="그림 676">
              <a:extLst>
                <a:ext uri="{FF2B5EF4-FFF2-40B4-BE49-F238E27FC236}">
                  <a16:creationId xmlns:a16="http://schemas.microsoft.com/office/drawing/2014/main" id="{0A4FE6E9-B146-48DD-8071-9445FF5E1A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11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359" name="그룹 1358">
              <a:extLst>
                <a:ext uri="{FF2B5EF4-FFF2-40B4-BE49-F238E27FC236}">
                  <a16:creationId xmlns:a16="http://schemas.microsoft.com/office/drawing/2014/main" id="{76FBEC34-B1FF-46D0-9351-655A48F6A858}"/>
                </a:ext>
              </a:extLst>
            </p:cNvPr>
            <p:cNvGrpSpPr/>
            <p:nvPr/>
          </p:nvGrpSpPr>
          <p:grpSpPr>
            <a:xfrm>
              <a:off x="5518998" y="6517501"/>
              <a:ext cx="1961144" cy="200055"/>
              <a:chOff x="4446290" y="3338871"/>
              <a:chExt cx="1961144" cy="200055"/>
            </a:xfrm>
          </p:grpSpPr>
          <p:sp>
            <p:nvSpPr>
              <p:cNvPr id="1360" name="직사각형 1359">
                <a:extLst>
                  <a:ext uri="{FF2B5EF4-FFF2-40B4-BE49-F238E27FC236}">
                    <a16:creationId xmlns:a16="http://schemas.microsoft.com/office/drawing/2014/main" id="{8BB8C017-5134-4580-8AE7-E4AC27DBA946}"/>
                  </a:ext>
                </a:extLst>
              </p:cNvPr>
              <p:cNvSpPr/>
              <p:nvPr/>
            </p:nvSpPr>
            <p:spPr>
              <a:xfrm>
                <a:off x="4446290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현재 버전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0.0.14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1" name="직사각형 1360">
                <a:extLst>
                  <a:ext uri="{FF2B5EF4-FFF2-40B4-BE49-F238E27FC236}">
                    <a16:creationId xmlns:a16="http://schemas.microsoft.com/office/drawing/2014/main" id="{DE6A6BCC-62C5-4F7A-BC0E-E0B4C98A1E11}"/>
                  </a:ext>
                </a:extLst>
              </p:cNvPr>
              <p:cNvSpPr/>
              <p:nvPr/>
            </p:nvSpPr>
            <p:spPr>
              <a:xfrm>
                <a:off x="5325063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최신 버</a:t>
                </a: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0.0.11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2" name="Download">
                <a:extLst>
                  <a:ext uri="{FF2B5EF4-FFF2-40B4-BE49-F238E27FC236}">
                    <a16:creationId xmlns:a16="http://schemas.microsoft.com/office/drawing/2014/main" id="{E610F9E8-B193-4DE4-8642-516FE99BDCA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263434" y="3366899"/>
                <a:ext cx="144000" cy="143998"/>
              </a:xfrm>
              <a:custGeom>
                <a:avLst/>
                <a:gdLst>
                  <a:gd name="T0" fmla="*/ 597 w 1411"/>
                  <a:gd name="T1" fmla="*/ 0 h 1412"/>
                  <a:gd name="T2" fmla="*/ 434 w 1411"/>
                  <a:gd name="T3" fmla="*/ 163 h 1412"/>
                  <a:gd name="T4" fmla="*/ 434 w 1411"/>
                  <a:gd name="T5" fmla="*/ 597 h 1412"/>
                  <a:gd name="T6" fmla="*/ 258 w 1411"/>
                  <a:gd name="T7" fmla="*/ 597 h 1412"/>
                  <a:gd name="T8" fmla="*/ 230 w 1411"/>
                  <a:gd name="T9" fmla="*/ 677 h 1412"/>
                  <a:gd name="T10" fmla="*/ 588 w 1411"/>
                  <a:gd name="T11" fmla="*/ 1033 h 1412"/>
                  <a:gd name="T12" fmla="*/ 826 w 1411"/>
                  <a:gd name="T13" fmla="*/ 1033 h 1412"/>
                  <a:gd name="T14" fmla="*/ 1182 w 1411"/>
                  <a:gd name="T15" fmla="*/ 677 h 1412"/>
                  <a:gd name="T16" fmla="*/ 1157 w 1411"/>
                  <a:gd name="T17" fmla="*/ 597 h 1412"/>
                  <a:gd name="T18" fmla="*/ 977 w 1411"/>
                  <a:gd name="T19" fmla="*/ 597 h 1412"/>
                  <a:gd name="T20" fmla="*/ 977 w 1411"/>
                  <a:gd name="T21" fmla="*/ 163 h 1412"/>
                  <a:gd name="T22" fmla="*/ 814 w 1411"/>
                  <a:gd name="T23" fmla="*/ 0 h 1412"/>
                  <a:gd name="T24" fmla="*/ 597 w 1411"/>
                  <a:gd name="T25" fmla="*/ 0 h 1412"/>
                  <a:gd name="T26" fmla="*/ 0 w 1411"/>
                  <a:gd name="T27" fmla="*/ 1032 h 1412"/>
                  <a:gd name="T28" fmla="*/ 0 w 1411"/>
                  <a:gd name="T29" fmla="*/ 1249 h 1412"/>
                  <a:gd name="T30" fmla="*/ 163 w 1411"/>
                  <a:gd name="T31" fmla="*/ 1412 h 1412"/>
                  <a:gd name="T32" fmla="*/ 1248 w 1411"/>
                  <a:gd name="T33" fmla="*/ 1412 h 1412"/>
                  <a:gd name="T34" fmla="*/ 1411 w 1411"/>
                  <a:gd name="T35" fmla="*/ 1249 h 1412"/>
                  <a:gd name="T36" fmla="*/ 1411 w 1411"/>
                  <a:gd name="T37" fmla="*/ 1032 h 1412"/>
                  <a:gd name="T38" fmla="*/ 1302 w 1411"/>
                  <a:gd name="T39" fmla="*/ 1032 h 1412"/>
                  <a:gd name="T40" fmla="*/ 1302 w 1411"/>
                  <a:gd name="T41" fmla="*/ 1249 h 1412"/>
                  <a:gd name="T42" fmla="*/ 1248 w 1411"/>
                  <a:gd name="T43" fmla="*/ 1303 h 1412"/>
                  <a:gd name="T44" fmla="*/ 163 w 1411"/>
                  <a:gd name="T45" fmla="*/ 1303 h 1412"/>
                  <a:gd name="T46" fmla="*/ 108 w 1411"/>
                  <a:gd name="T47" fmla="*/ 1249 h 1412"/>
                  <a:gd name="T48" fmla="*/ 108 w 1411"/>
                  <a:gd name="T49" fmla="*/ 1032 h 1412"/>
                  <a:gd name="T50" fmla="*/ 0 w 1411"/>
                  <a:gd name="T51" fmla="*/ 103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1" h="1412">
                    <a:moveTo>
                      <a:pt x="597" y="0"/>
                    </a:moveTo>
                    <a:cubicBezTo>
                      <a:pt x="507" y="0"/>
                      <a:pt x="434" y="73"/>
                      <a:pt x="434" y="163"/>
                    </a:cubicBezTo>
                    <a:lnTo>
                      <a:pt x="434" y="597"/>
                    </a:lnTo>
                    <a:lnTo>
                      <a:pt x="258" y="597"/>
                    </a:lnTo>
                    <a:cubicBezTo>
                      <a:pt x="181" y="597"/>
                      <a:pt x="165" y="611"/>
                      <a:pt x="230" y="677"/>
                    </a:cubicBezTo>
                    <a:lnTo>
                      <a:pt x="588" y="1033"/>
                    </a:lnTo>
                    <a:cubicBezTo>
                      <a:pt x="708" y="1153"/>
                      <a:pt x="706" y="1153"/>
                      <a:pt x="826" y="1033"/>
                    </a:cubicBezTo>
                    <a:lnTo>
                      <a:pt x="1182" y="677"/>
                    </a:lnTo>
                    <a:cubicBezTo>
                      <a:pt x="1248" y="611"/>
                      <a:pt x="1226" y="597"/>
                      <a:pt x="1157" y="597"/>
                    </a:cubicBezTo>
                    <a:lnTo>
                      <a:pt x="977" y="597"/>
                    </a:lnTo>
                    <a:lnTo>
                      <a:pt x="977" y="163"/>
                    </a:lnTo>
                    <a:cubicBezTo>
                      <a:pt x="977" y="73"/>
                      <a:pt x="904" y="0"/>
                      <a:pt x="814" y="0"/>
                    </a:cubicBezTo>
                    <a:lnTo>
                      <a:pt x="597" y="0"/>
                    </a:lnTo>
                    <a:close/>
                    <a:moveTo>
                      <a:pt x="0" y="1032"/>
                    </a:moveTo>
                    <a:lnTo>
                      <a:pt x="0" y="1249"/>
                    </a:lnTo>
                    <a:cubicBezTo>
                      <a:pt x="0" y="1339"/>
                      <a:pt x="73" y="1412"/>
                      <a:pt x="163" y="1412"/>
                    </a:cubicBezTo>
                    <a:lnTo>
                      <a:pt x="1248" y="1412"/>
                    </a:lnTo>
                    <a:cubicBezTo>
                      <a:pt x="1338" y="1412"/>
                      <a:pt x="1411" y="1339"/>
                      <a:pt x="1411" y="1249"/>
                    </a:cubicBezTo>
                    <a:lnTo>
                      <a:pt x="1411" y="1032"/>
                    </a:lnTo>
                    <a:lnTo>
                      <a:pt x="1302" y="1032"/>
                    </a:lnTo>
                    <a:lnTo>
                      <a:pt x="1302" y="1249"/>
                    </a:lnTo>
                    <a:cubicBezTo>
                      <a:pt x="1302" y="1279"/>
                      <a:pt x="1278" y="1303"/>
                      <a:pt x="1248" y="1303"/>
                    </a:cubicBezTo>
                    <a:lnTo>
                      <a:pt x="163" y="1303"/>
                    </a:lnTo>
                    <a:cubicBezTo>
                      <a:pt x="133" y="1303"/>
                      <a:pt x="108" y="1279"/>
                      <a:pt x="108" y="1249"/>
                    </a:cubicBezTo>
                    <a:lnTo>
                      <a:pt x="108" y="1032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4" name="그룹 523">
              <a:extLst>
                <a:ext uri="{FF2B5EF4-FFF2-40B4-BE49-F238E27FC236}">
                  <a16:creationId xmlns:a16="http://schemas.microsoft.com/office/drawing/2014/main" id="{541E7E89-392D-4E4E-8C32-B8C304A4F82D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525" name="사각형: 둥근 모서리 524">
                <a:extLst>
                  <a:ext uri="{FF2B5EF4-FFF2-40B4-BE49-F238E27FC236}">
                    <a16:creationId xmlns:a16="http://schemas.microsoft.com/office/drawing/2014/main" id="{3BF3EEEA-958B-4CCA-85B7-B4F12F31ED93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526" name="Image">
                <a:extLst>
                  <a:ext uri="{FF2B5EF4-FFF2-40B4-BE49-F238E27FC236}">
                    <a16:creationId xmlns:a16="http://schemas.microsoft.com/office/drawing/2014/main" id="{243D7616-1F8A-4541-9EFF-8639AA8D0A05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527" name="Border">
                  <a:extLst>
                    <a:ext uri="{FF2B5EF4-FFF2-40B4-BE49-F238E27FC236}">
                      <a16:creationId xmlns:a16="http://schemas.microsoft.com/office/drawing/2014/main" id="{A9539863-6523-4B66-AE3B-32DFCB780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528" name="Line">
                  <a:extLst>
                    <a:ext uri="{FF2B5EF4-FFF2-40B4-BE49-F238E27FC236}">
                      <a16:creationId xmlns:a16="http://schemas.microsoft.com/office/drawing/2014/main" id="{CA761923-85AB-45BD-9416-35F80110414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Line">
                  <a:extLst>
                    <a:ext uri="{FF2B5EF4-FFF2-40B4-BE49-F238E27FC236}">
                      <a16:creationId xmlns:a16="http://schemas.microsoft.com/office/drawing/2014/main" id="{B035A511-4C1A-4F58-A355-255CD3E53F78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80AA29D4-1D8D-47F8-BD36-E81471789822}"/>
                </a:ext>
              </a:extLst>
            </p:cNvPr>
            <p:cNvGrpSpPr/>
            <p:nvPr/>
          </p:nvGrpSpPr>
          <p:grpSpPr>
            <a:xfrm>
              <a:off x="2649043" y="5898089"/>
              <a:ext cx="493200" cy="493200"/>
              <a:chOff x="2649043" y="5898089"/>
              <a:chExt cx="493200" cy="493200"/>
            </a:xfrm>
          </p:grpSpPr>
          <p:sp>
            <p:nvSpPr>
              <p:cNvPr id="207" name="Oval">
                <a:extLst>
                  <a:ext uri="{FF2B5EF4-FFF2-40B4-BE49-F238E27FC236}">
                    <a16:creationId xmlns:a16="http://schemas.microsoft.com/office/drawing/2014/main" id="{8F84BBCB-9262-4D52-A16C-5F5C611D4240}"/>
                  </a:ext>
                </a:extLst>
              </p:cNvPr>
              <p:cNvSpPr/>
              <p:nvPr/>
            </p:nvSpPr>
            <p:spPr>
              <a:xfrm>
                <a:off x="2649043" y="5898089"/>
                <a:ext cx="493200" cy="493200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6" name="Phone">
                <a:extLst>
                  <a:ext uri="{FF2B5EF4-FFF2-40B4-BE49-F238E27FC236}">
                    <a16:creationId xmlns:a16="http://schemas.microsoft.com/office/drawing/2014/main" id="{1025A321-9748-44F0-BA86-6BC22E0E48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4" name="직사각형 543">
              <a:extLst>
                <a:ext uri="{FF2B5EF4-FFF2-40B4-BE49-F238E27FC236}">
                  <a16:creationId xmlns:a16="http://schemas.microsoft.com/office/drawing/2014/main" id="{ECE06F2D-C287-4A0D-B698-3089F3F095DB}"/>
                </a:ext>
              </a:extLst>
            </p:cNvPr>
            <p:cNvSpPr/>
            <p:nvPr/>
          </p:nvSpPr>
          <p:spPr>
            <a:xfrm>
              <a:off x="547579" y="1307135"/>
              <a:ext cx="2682490" cy="5150815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C2712400-5ECB-4E55-B108-33895CA8687D}"/>
                </a:ext>
              </a:extLst>
            </p:cNvPr>
            <p:cNvGrpSpPr/>
            <p:nvPr/>
          </p:nvGrpSpPr>
          <p:grpSpPr>
            <a:xfrm>
              <a:off x="128224" y="571498"/>
              <a:ext cx="7401600" cy="6179029"/>
              <a:chOff x="128224" y="571498"/>
              <a:chExt cx="7401600" cy="6179029"/>
            </a:xfrm>
          </p:grpSpPr>
          <p:sp>
            <p:nvSpPr>
              <p:cNvPr id="376" name="Window Frame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FECE35A1-8B69-4D81-B720-22A6DBD911DD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128224" y="571498"/>
                <a:ext cx="7401600" cy="6179029"/>
              </a:xfrm>
              <a:prstGeom prst="rect">
                <a:avLst/>
              </a:prstGeom>
              <a:noFill/>
              <a:ln w="6350">
                <a:solidFill>
                  <a:srgbClr val="0078D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t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45" name="그룹 544">
                <a:extLst>
                  <a:ext uri="{FF2B5EF4-FFF2-40B4-BE49-F238E27FC236}">
                    <a16:creationId xmlns:a16="http://schemas.microsoft.com/office/drawing/2014/main" id="{3B179922-7F84-44C1-89CB-38BD306454EE}"/>
                  </a:ext>
                </a:extLst>
              </p:cNvPr>
              <p:cNvGrpSpPr/>
              <p:nvPr/>
            </p:nvGrpSpPr>
            <p:grpSpPr>
              <a:xfrm>
                <a:off x="167147" y="1061396"/>
                <a:ext cx="372000" cy="2449043"/>
                <a:chOff x="167147" y="1061396"/>
                <a:chExt cx="372000" cy="2449043"/>
              </a:xfrm>
            </p:grpSpPr>
            <p:pic>
              <p:nvPicPr>
                <p:cNvPr id="546" name="그래픽 545" descr="웹 캠">
                  <a:extLst>
                    <a:ext uri="{FF2B5EF4-FFF2-40B4-BE49-F238E27FC236}">
                      <a16:creationId xmlns:a16="http://schemas.microsoft.com/office/drawing/2014/main" id="{8BE817AA-11BD-4D23-8BA3-17DB2423F52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270" y="2337635"/>
                  <a:ext cx="309754" cy="309754"/>
                </a:xfrm>
                <a:prstGeom prst="rect">
                  <a:avLst/>
                </a:prstGeom>
              </p:spPr>
            </p:pic>
            <p:pic>
              <p:nvPicPr>
                <p:cNvPr id="547" name="그래픽 546" descr="채팅">
                  <a:extLst>
                    <a:ext uri="{FF2B5EF4-FFF2-40B4-BE49-F238E27FC236}">
                      <a16:creationId xmlns:a16="http://schemas.microsoft.com/office/drawing/2014/main" id="{C4B114AC-8B3E-45AE-BBC4-41B8FA61C4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486809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8" name="그래픽 547" descr="보내기">
                  <a:extLst>
                    <a:ext uri="{FF2B5EF4-FFF2-40B4-BE49-F238E27FC236}">
                      <a16:creationId xmlns:a16="http://schemas.microsoft.com/office/drawing/2014/main" id="{6EF09AB9-4A85-4911-B1C6-B62AB615D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2773910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9" name="그래픽 548" descr="사용자">
                  <a:extLst>
                    <a:ext uri="{FF2B5EF4-FFF2-40B4-BE49-F238E27FC236}">
                      <a16:creationId xmlns:a16="http://schemas.microsoft.com/office/drawing/2014/main" id="{BAB68235-A96C-40B3-81FE-ED7B338C8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061396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50" name="그래픽 549" descr="계층 구조형">
                  <a:extLst>
                    <a:ext uri="{FF2B5EF4-FFF2-40B4-BE49-F238E27FC236}">
                      <a16:creationId xmlns:a16="http://schemas.microsoft.com/office/drawing/2014/main" id="{36469671-8951-4D11-9719-F1F1B113C3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912222"/>
                  <a:ext cx="298892" cy="298892"/>
                </a:xfrm>
                <a:prstGeom prst="rect">
                  <a:avLst/>
                </a:prstGeom>
              </p:spPr>
            </p:pic>
            <p:sp>
              <p:nvSpPr>
                <p:cNvPr id="551" name="Oval">
                  <a:extLst>
                    <a:ext uri="{FF2B5EF4-FFF2-40B4-BE49-F238E27FC236}">
                      <a16:creationId xmlns:a16="http://schemas.microsoft.com/office/drawing/2014/main" id="{51F7CA35-87E9-4775-850C-B682CB6B626A}"/>
                    </a:ext>
                  </a:extLst>
                </p:cNvPr>
                <p:cNvSpPr/>
                <p:nvPr/>
              </p:nvSpPr>
              <p:spPr>
                <a:xfrm>
                  <a:off x="167147" y="3138439"/>
                  <a:ext cx="372000" cy="372000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52" name="그래픽 551" descr="스피커 폰">
                  <a:extLst>
                    <a:ext uri="{FF2B5EF4-FFF2-40B4-BE49-F238E27FC236}">
                      <a16:creationId xmlns:a16="http://schemas.microsoft.com/office/drawing/2014/main" id="{E79FAAED-3D17-4534-9AA1-8B4570C2BD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3199322"/>
                  <a:ext cx="298892" cy="298892"/>
                </a:xfrm>
                <a:prstGeom prst="rect">
                  <a:avLst/>
                </a:prstGeom>
              </p:spPr>
            </p:pic>
          </p:grpSp>
        </p:grpSp>
        <p:pic>
          <p:nvPicPr>
            <p:cNvPr id="198" name="그래픽 197" descr="브라유 점자">
              <a:extLst>
                <a:ext uri="{FF2B5EF4-FFF2-40B4-BE49-F238E27FC236}">
                  <a16:creationId xmlns:a16="http://schemas.microsoft.com/office/drawing/2014/main" id="{C81171A9-D112-49B9-A442-D7DFCC185D59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7235505" y="1022231"/>
              <a:ext cx="264850" cy="264850"/>
            </a:xfrm>
            <a:prstGeom prst="rect">
              <a:avLst/>
            </a:prstGeom>
          </p:spPr>
        </p:pic>
        <p:grpSp>
          <p:nvGrpSpPr>
            <p:cNvPr id="249" name="Scroll Indicator">
              <a:extLst>
                <a:ext uri="{FF2B5EF4-FFF2-40B4-BE49-F238E27FC236}">
                  <a16:creationId xmlns:a16="http://schemas.microsoft.com/office/drawing/2014/main" id="{536ED16C-331B-4BBF-A3FA-3DF5E7952FAD}"/>
                </a:ext>
              </a:extLst>
            </p:cNvPr>
            <p:cNvGrpSpPr/>
            <p:nvPr/>
          </p:nvGrpSpPr>
          <p:grpSpPr>
            <a:xfrm>
              <a:off x="3180246" y="1584835"/>
              <a:ext cx="25400" cy="4104000"/>
              <a:chOff x="892175" y="1261242"/>
              <a:chExt cx="25400" cy="3016250"/>
            </a:xfrm>
          </p:grpSpPr>
          <p:cxnSp>
            <p:nvCxnSpPr>
              <p:cNvPr id="250" name="Track">
                <a:extLst>
                  <a:ext uri="{FF2B5EF4-FFF2-40B4-BE49-F238E27FC236}">
                    <a16:creationId xmlns:a16="http://schemas.microsoft.com/office/drawing/2014/main" id="{72773A87-34A6-4D4F-BB13-C10E1EFC026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humb">
                <a:extLst>
                  <a:ext uri="{FF2B5EF4-FFF2-40B4-BE49-F238E27FC236}">
                    <a16:creationId xmlns:a16="http://schemas.microsoft.com/office/drawing/2014/main" id="{86D096E6-A07F-47F8-8407-038768BEDA0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58D6B5A6-6D90-43A2-B818-0903F77D4D39}"/>
                </a:ext>
              </a:extLst>
            </p:cNvPr>
            <p:cNvSpPr/>
            <p:nvPr/>
          </p:nvSpPr>
          <p:spPr>
            <a:xfrm flipV="1">
              <a:off x="3230072" y="1307740"/>
              <a:ext cx="4298400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E20D1BDE-37EF-47C5-8A95-0E2DE81E604B}"/>
                </a:ext>
              </a:extLst>
            </p:cNvPr>
            <p:cNvSpPr/>
            <p:nvPr/>
          </p:nvSpPr>
          <p:spPr>
            <a:xfrm>
              <a:off x="3268169" y="1314659"/>
              <a:ext cx="4082965" cy="37206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38E5FC97-F32A-4985-A32D-C982A7FDE783}"/>
                </a:ext>
              </a:extLst>
            </p:cNvPr>
            <p:cNvGrpSpPr/>
            <p:nvPr/>
          </p:nvGrpSpPr>
          <p:grpSpPr>
            <a:xfrm>
              <a:off x="3264693" y="1332575"/>
              <a:ext cx="373160" cy="349152"/>
              <a:chOff x="3301748" y="2229240"/>
              <a:chExt cx="373160" cy="349152"/>
            </a:xfrm>
          </p:grpSpPr>
          <p:grpSp>
            <p:nvGrpSpPr>
              <p:cNvPr id="255" name="Profile Picture">
                <a:extLst>
                  <a:ext uri="{FF2B5EF4-FFF2-40B4-BE49-F238E27FC236}">
                    <a16:creationId xmlns:a16="http://schemas.microsoft.com/office/drawing/2014/main" id="{1A6A09A6-7AF2-495D-9400-C3FF07CC67F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8" name="Background">
                  <a:extLst>
                    <a:ext uri="{FF2B5EF4-FFF2-40B4-BE49-F238E27FC236}">
                      <a16:creationId xmlns:a16="http://schemas.microsoft.com/office/drawing/2014/main" id="{AE1E3F66-1955-470F-B352-ADEE4BBDB0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9" name="Profile Icon">
                  <a:extLst>
                    <a:ext uri="{FF2B5EF4-FFF2-40B4-BE49-F238E27FC236}">
                      <a16:creationId xmlns:a16="http://schemas.microsoft.com/office/drawing/2014/main" id="{28F00D5B-CB74-42BE-A41E-8AA3D996D12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6" name="타원 255">
                <a:extLst>
                  <a:ext uri="{FF2B5EF4-FFF2-40B4-BE49-F238E27FC236}">
                    <a16:creationId xmlns:a16="http://schemas.microsoft.com/office/drawing/2014/main" id="{3392A9A9-A65B-4073-A2B1-6045F2DE0446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57" name="그래픽 256" descr="스마트폰">
                <a:extLst>
                  <a:ext uri="{FF2B5EF4-FFF2-40B4-BE49-F238E27FC236}">
                    <a16:creationId xmlns:a16="http://schemas.microsoft.com/office/drawing/2014/main" id="{AD64B649-CC1A-44BD-BBE1-CBF998F91D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260" name="직사각형 259">
              <a:extLst>
                <a:ext uri="{FF2B5EF4-FFF2-40B4-BE49-F238E27FC236}">
                  <a16:creationId xmlns:a16="http://schemas.microsoft.com/office/drawing/2014/main" id="{469C21BE-C519-4F28-8ADD-F489701163D5}"/>
                </a:ext>
              </a:extLst>
            </p:cNvPr>
            <p:cNvSpPr/>
            <p:nvPr/>
          </p:nvSpPr>
          <p:spPr>
            <a:xfrm>
              <a:off x="3611557" y="1399429"/>
              <a:ext cx="3236841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cxnSp>
          <p:nvCxnSpPr>
            <p:cNvPr id="261" name="Track">
              <a:extLst>
                <a:ext uri="{FF2B5EF4-FFF2-40B4-BE49-F238E27FC236}">
                  <a16:creationId xmlns:a16="http://schemas.microsoft.com/office/drawing/2014/main" id="{2EA60ACB-C056-47A5-AC0B-A9C025680DCE}"/>
                </a:ext>
              </a:extLst>
            </p:cNvPr>
            <p:cNvCxnSpPr/>
            <p:nvPr/>
          </p:nvCxnSpPr>
          <p:spPr>
            <a:xfrm>
              <a:off x="7500355" y="1746423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9A2A77B8-842E-4448-BA76-3FD62FCDA74F}"/>
                </a:ext>
              </a:extLst>
            </p:cNvPr>
            <p:cNvGrpSpPr/>
            <p:nvPr/>
          </p:nvGrpSpPr>
          <p:grpSpPr>
            <a:xfrm>
              <a:off x="3230501" y="1849621"/>
              <a:ext cx="4169386" cy="216000"/>
              <a:chOff x="3417578" y="2091595"/>
              <a:chExt cx="3840749" cy="214838"/>
            </a:xfrm>
          </p:grpSpPr>
          <p:cxnSp>
            <p:nvCxnSpPr>
              <p:cNvPr id="263" name="Line">
                <a:extLst>
                  <a:ext uri="{FF2B5EF4-FFF2-40B4-BE49-F238E27FC236}">
                    <a16:creationId xmlns:a16="http://schemas.microsoft.com/office/drawing/2014/main" id="{47AD4C9C-5944-427E-97D5-716CD6C4BD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Password Box">
                <a:extLst>
                  <a:ext uri="{FF2B5EF4-FFF2-40B4-BE49-F238E27FC236}">
                    <a16:creationId xmlns:a16="http://schemas.microsoft.com/office/drawing/2014/main" id="{A8897710-AF7D-4878-89C5-AEF745264DE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5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수요일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E721B8E8-A05F-4B81-A48B-D387823497A9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393200" y="1425065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66" name="Oval">
                <a:extLst>
                  <a:ext uri="{FF2B5EF4-FFF2-40B4-BE49-F238E27FC236}">
                    <a16:creationId xmlns:a16="http://schemas.microsoft.com/office/drawing/2014/main" id="{6D2462F0-D0B4-4A4C-9835-900A53A6129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7" name="Oval">
                <a:extLst>
                  <a:ext uri="{FF2B5EF4-FFF2-40B4-BE49-F238E27FC236}">
                    <a16:creationId xmlns:a16="http://schemas.microsoft.com/office/drawing/2014/main" id="{64C5189E-6EB1-4FDD-B30C-1B03C6EA8DF6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8" name="Oval">
                <a:extLst>
                  <a:ext uri="{FF2B5EF4-FFF2-40B4-BE49-F238E27FC236}">
                    <a16:creationId xmlns:a16="http://schemas.microsoft.com/office/drawing/2014/main" id="{5F6C354C-C713-4E50-A3F7-6E49AE759EF7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F44B26C1-CBAB-409D-AC13-FD33580E692F}"/>
                </a:ext>
              </a:extLst>
            </p:cNvPr>
            <p:cNvGrpSpPr/>
            <p:nvPr/>
          </p:nvGrpSpPr>
          <p:grpSpPr>
            <a:xfrm>
              <a:off x="3363669" y="2134353"/>
              <a:ext cx="3919344" cy="377855"/>
              <a:chOff x="3443220" y="3278448"/>
              <a:chExt cx="3919344" cy="377855"/>
            </a:xfrm>
          </p:grpSpPr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F5E19DD6-1EA7-4ED5-A972-C04A79F98FCC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72" name="그룹 271">
                  <a:extLst>
                    <a:ext uri="{FF2B5EF4-FFF2-40B4-BE49-F238E27FC236}">
                      <a16:creationId xmlns:a16="http://schemas.microsoft.com/office/drawing/2014/main" id="{693791AC-5827-4443-85C3-CD97BEEFA819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76" name="그래픽 275" descr="수신기">
                    <a:extLst>
                      <a:ext uri="{FF2B5EF4-FFF2-40B4-BE49-F238E27FC236}">
                        <a16:creationId xmlns:a16="http://schemas.microsoft.com/office/drawing/2014/main" id="{BC1A46CE-95A7-4369-8222-29B7ECE865B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6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77" name="그룹 276">
                    <a:extLst>
                      <a:ext uri="{FF2B5EF4-FFF2-40B4-BE49-F238E27FC236}">
                        <a16:creationId xmlns:a16="http://schemas.microsoft.com/office/drawing/2014/main" id="{FE89D2A5-E0CE-46F0-A3AB-590B211BD9A4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78" name="직선 화살표 연결선 277">
                      <a:extLst>
                        <a:ext uri="{FF2B5EF4-FFF2-40B4-BE49-F238E27FC236}">
                          <a16:creationId xmlns:a16="http://schemas.microsoft.com/office/drawing/2014/main" id="{72A8C861-ACC9-4057-AFF2-9D89C05692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9" name="직선 화살표 연결선 278">
                      <a:extLst>
                        <a:ext uri="{FF2B5EF4-FFF2-40B4-BE49-F238E27FC236}">
                          <a16:creationId xmlns:a16="http://schemas.microsoft.com/office/drawing/2014/main" id="{7ECD5714-9C75-4AF1-BAA1-2EFBC63AB9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73" name="직사각형 272">
                  <a:extLst>
                    <a:ext uri="{FF2B5EF4-FFF2-40B4-BE49-F238E27FC236}">
                      <a16:creationId xmlns:a16="http://schemas.microsoft.com/office/drawing/2014/main" id="{53B3F38E-CB06-4975-9734-DA62646F265D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74" name="직사각형 273">
                  <a:extLst>
                    <a:ext uri="{FF2B5EF4-FFF2-40B4-BE49-F238E27FC236}">
                      <a16:creationId xmlns:a16="http://schemas.microsoft.com/office/drawing/2014/main" id="{280D2121-15FF-4E98-89C6-30DAF25592CB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71" name="직사각형 270">
                <a:extLst>
                  <a:ext uri="{FF2B5EF4-FFF2-40B4-BE49-F238E27FC236}">
                    <a16:creationId xmlns:a16="http://schemas.microsoft.com/office/drawing/2014/main" id="{AA05C57A-6C41-4C45-808D-757F706EA8DF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78BDDFAB-8EB6-48DA-A75D-5BCD62651827}"/>
                </a:ext>
              </a:extLst>
            </p:cNvPr>
            <p:cNvGrpSpPr/>
            <p:nvPr/>
          </p:nvGrpSpPr>
          <p:grpSpPr>
            <a:xfrm>
              <a:off x="3230501" y="2647479"/>
              <a:ext cx="4169386" cy="216000"/>
              <a:chOff x="3417578" y="2091595"/>
              <a:chExt cx="3840749" cy="214838"/>
            </a:xfrm>
          </p:grpSpPr>
          <p:cxnSp>
            <p:nvCxnSpPr>
              <p:cNvPr id="281" name="Line">
                <a:extLst>
                  <a:ext uri="{FF2B5EF4-FFF2-40B4-BE49-F238E27FC236}">
                    <a16:creationId xmlns:a16="http://schemas.microsoft.com/office/drawing/2014/main" id="{331BC37B-C781-4742-929A-D06C7657DF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2" name="Password Box">
                <a:extLst>
                  <a:ext uri="{FF2B5EF4-FFF2-40B4-BE49-F238E27FC236}">
                    <a16:creationId xmlns:a16="http://schemas.microsoft.com/office/drawing/2014/main" id="{DAFED9D3-3F0B-42B9-9CBA-81199372613A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어제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4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화요일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9CE2766D-5519-41A5-9494-DE3F89C508FE}"/>
                </a:ext>
              </a:extLst>
            </p:cNvPr>
            <p:cNvGrpSpPr/>
            <p:nvPr/>
          </p:nvGrpSpPr>
          <p:grpSpPr>
            <a:xfrm>
              <a:off x="3363669" y="2932211"/>
              <a:ext cx="3919344" cy="377855"/>
              <a:chOff x="3443220" y="3278448"/>
              <a:chExt cx="3919344" cy="377855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F23C9716-4799-42F9-81DB-016DAA6F0DD4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86" name="그룹 285">
                  <a:extLst>
                    <a:ext uri="{FF2B5EF4-FFF2-40B4-BE49-F238E27FC236}">
                      <a16:creationId xmlns:a16="http://schemas.microsoft.com/office/drawing/2014/main" id="{77CBA366-55A7-492E-A719-0F7B1C952EBA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89" name="그래픽 288" descr="수신기">
                    <a:extLst>
                      <a:ext uri="{FF2B5EF4-FFF2-40B4-BE49-F238E27FC236}">
                        <a16:creationId xmlns:a16="http://schemas.microsoft.com/office/drawing/2014/main" id="{F48ECDDA-D9C8-4488-A8C8-C79A5BD374F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6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90" name="그룹 289">
                    <a:extLst>
                      <a:ext uri="{FF2B5EF4-FFF2-40B4-BE49-F238E27FC236}">
                        <a16:creationId xmlns:a16="http://schemas.microsoft.com/office/drawing/2014/main" id="{846FD4C0-928A-407D-94C5-D10EE4753016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91" name="직선 화살표 연결선 290">
                      <a:extLst>
                        <a:ext uri="{FF2B5EF4-FFF2-40B4-BE49-F238E27FC236}">
                          <a16:creationId xmlns:a16="http://schemas.microsoft.com/office/drawing/2014/main" id="{E46CC328-3142-4B29-91B6-3E42C61131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2" name="직선 화살표 연결선 291">
                      <a:extLst>
                        <a:ext uri="{FF2B5EF4-FFF2-40B4-BE49-F238E27FC236}">
                          <a16:creationId xmlns:a16="http://schemas.microsoft.com/office/drawing/2014/main" id="{D661BCFD-E6F2-4266-9136-9CE17D8EBB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87" name="직사각형 286">
                  <a:extLst>
                    <a:ext uri="{FF2B5EF4-FFF2-40B4-BE49-F238E27FC236}">
                      <a16:creationId xmlns:a16="http://schemas.microsoft.com/office/drawing/2014/main" id="{879B0EEA-1AE4-48B9-B177-752931D5221A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88" name="직사각형 287">
                  <a:extLst>
                    <a:ext uri="{FF2B5EF4-FFF2-40B4-BE49-F238E27FC236}">
                      <a16:creationId xmlns:a16="http://schemas.microsoft.com/office/drawing/2014/main" id="{D8F6A966-6415-46FC-B5C6-1FE659970037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85" name="직사각형 284">
                <a:extLst>
                  <a:ext uri="{FF2B5EF4-FFF2-40B4-BE49-F238E27FC236}">
                    <a16:creationId xmlns:a16="http://schemas.microsoft.com/office/drawing/2014/main" id="{7119D50D-C559-46D9-956F-7F21A6DBFDD4}"/>
                  </a:ext>
                </a:extLst>
              </p:cNvPr>
              <p:cNvSpPr/>
              <p:nvPr/>
            </p:nvSpPr>
            <p:spPr>
              <a:xfrm>
                <a:off x="6796383" y="3359653"/>
                <a:ext cx="56618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00:00:00</a:t>
                </a:r>
              </a:p>
            </p:txBody>
          </p:sp>
        </p:grpSp>
        <p:grpSp>
          <p:nvGrpSpPr>
            <p:cNvPr id="312" name="그룹 311">
              <a:extLst>
                <a:ext uri="{FF2B5EF4-FFF2-40B4-BE49-F238E27FC236}">
                  <a16:creationId xmlns:a16="http://schemas.microsoft.com/office/drawing/2014/main" id="{EDD4808C-C738-4F0B-B948-4ED8440FC097}"/>
                </a:ext>
              </a:extLst>
            </p:cNvPr>
            <p:cNvGrpSpPr/>
            <p:nvPr/>
          </p:nvGrpSpPr>
          <p:grpSpPr>
            <a:xfrm>
              <a:off x="3379072" y="3335621"/>
              <a:ext cx="3903941" cy="377855"/>
              <a:chOff x="3458623" y="3905971"/>
              <a:chExt cx="3903941" cy="377855"/>
            </a:xfrm>
          </p:grpSpPr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CBCBBF35-9501-4471-91ED-69311AB2CC10}"/>
                  </a:ext>
                </a:extLst>
              </p:cNvPr>
              <p:cNvGrpSpPr/>
              <p:nvPr/>
            </p:nvGrpSpPr>
            <p:grpSpPr>
              <a:xfrm>
                <a:off x="3624114" y="3905971"/>
                <a:ext cx="3738450" cy="377855"/>
                <a:chOff x="3624114" y="3278448"/>
                <a:chExt cx="3738450" cy="377855"/>
              </a:xfrm>
            </p:grpSpPr>
            <p:grpSp>
              <p:nvGrpSpPr>
                <p:cNvPr id="317" name="그룹 316">
                  <a:extLst>
                    <a:ext uri="{FF2B5EF4-FFF2-40B4-BE49-F238E27FC236}">
                      <a16:creationId xmlns:a16="http://schemas.microsoft.com/office/drawing/2014/main" id="{78648BB8-F8BE-4B41-A7A2-146C4B158D10}"/>
                    </a:ext>
                  </a:extLst>
                </p:cNvPr>
                <p:cNvGrpSpPr/>
                <p:nvPr/>
              </p:nvGrpSpPr>
              <p:grpSpPr>
                <a:xfrm>
                  <a:off x="3624114" y="3278448"/>
                  <a:ext cx="805029" cy="377855"/>
                  <a:chOff x="3624114" y="3254578"/>
                  <a:chExt cx="805029" cy="377855"/>
                </a:xfrm>
              </p:grpSpPr>
              <p:sp>
                <p:nvSpPr>
                  <p:cNvPr id="319" name="직사각형 318">
                    <a:extLst>
                      <a:ext uri="{FF2B5EF4-FFF2-40B4-BE49-F238E27FC236}">
                        <a16:creationId xmlns:a16="http://schemas.microsoft.com/office/drawing/2014/main" id="{0A1A7839-AC4C-481F-BB17-5C51ED7DBB95}"/>
                      </a:ext>
                    </a:extLst>
                  </p:cNvPr>
                  <p:cNvSpPr/>
                  <p:nvPr/>
                </p:nvSpPr>
                <p:spPr>
                  <a:xfrm>
                    <a:off x="3624114" y="3254578"/>
                    <a:ext cx="755335" cy="230832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오전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09:00</a:t>
                    </a:r>
                  </a:p>
                </p:txBody>
              </p:sp>
              <p:sp>
                <p:nvSpPr>
                  <p:cNvPr id="320" name="직사각형 319">
                    <a:extLst>
                      <a:ext uri="{FF2B5EF4-FFF2-40B4-BE49-F238E27FC236}">
                        <a16:creationId xmlns:a16="http://schemas.microsoft.com/office/drawing/2014/main" id="{6968838A-E952-4E2F-9CB4-7F4FA2113C5C}"/>
                      </a:ext>
                    </a:extLst>
                  </p:cNvPr>
                  <p:cNvSpPr/>
                  <p:nvPr/>
                </p:nvSpPr>
                <p:spPr>
                  <a:xfrm>
                    <a:off x="3624114" y="3432378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sp>
              <p:nvSpPr>
                <p:cNvPr id="318" name="직사각형 317">
                  <a:extLst>
                    <a:ext uri="{FF2B5EF4-FFF2-40B4-BE49-F238E27FC236}">
                      <a16:creationId xmlns:a16="http://schemas.microsoft.com/office/drawing/2014/main" id="{004AAF76-E549-493E-B94F-7ED926036845}"/>
                    </a:ext>
                  </a:extLst>
                </p:cNvPr>
                <p:cNvSpPr/>
                <p:nvPr/>
              </p:nvSpPr>
              <p:spPr>
                <a:xfrm>
                  <a:off x="6796382" y="3359653"/>
                  <a:ext cx="566182" cy="21544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00:07:00</a:t>
                  </a: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B108D03A-3429-4BE5-BC3E-E7C5A71A0566}"/>
                  </a:ext>
                </a:extLst>
              </p:cNvPr>
              <p:cNvGrpSpPr/>
              <p:nvPr/>
            </p:nvGrpSpPr>
            <p:grpSpPr>
              <a:xfrm>
                <a:off x="3458623" y="4004898"/>
                <a:ext cx="180000" cy="180000"/>
                <a:chOff x="3443220" y="2260608"/>
                <a:chExt cx="209556" cy="206809"/>
              </a:xfrm>
            </p:grpSpPr>
            <p:pic>
              <p:nvPicPr>
                <p:cNvPr id="315" name="그래픽 314" descr="수신기">
                  <a:extLst>
                    <a:ext uri="{FF2B5EF4-FFF2-40B4-BE49-F238E27FC236}">
                      <a16:creationId xmlns:a16="http://schemas.microsoft.com/office/drawing/2014/main" id="{F1126734-836E-42DB-9980-16215B8C34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43220" y="2274540"/>
                  <a:ext cx="192878" cy="192877"/>
                </a:xfrm>
                <a:prstGeom prst="rect">
                  <a:avLst/>
                </a:prstGeom>
              </p:spPr>
            </p:pic>
            <p:cxnSp>
              <p:nvCxnSpPr>
                <p:cNvPr id="316" name="직선 화살표 연결선 315">
                  <a:extLst>
                    <a:ext uri="{FF2B5EF4-FFF2-40B4-BE49-F238E27FC236}">
                      <a16:creationId xmlns:a16="http://schemas.microsoft.com/office/drawing/2014/main" id="{5B5C0B35-21E7-4E4B-97F9-7F7CF3B100B7}"/>
                    </a:ext>
                  </a:extLst>
                </p:cNvPr>
                <p:cNvCxnSpPr/>
                <p:nvPr/>
              </p:nvCxnSpPr>
              <p:spPr>
                <a:xfrm flipH="1">
                  <a:off x="3547096" y="2260608"/>
                  <a:ext cx="105680" cy="105680"/>
                </a:xfrm>
                <a:prstGeom prst="straightConnector1">
                  <a:avLst/>
                </a:prstGeom>
                <a:ln>
                  <a:solidFill>
                    <a:srgbClr val="0070C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3" name="Search Icon">
              <a:extLst>
                <a:ext uri="{FF2B5EF4-FFF2-40B4-BE49-F238E27FC236}">
                  <a16:creationId xmlns:a16="http://schemas.microsoft.com/office/drawing/2014/main" id="{B50C00EE-6E7D-43F1-8139-CF2C8D832E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943972" y="142603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134AB100-9BD3-4F77-954E-DE3C9F16B4FB}"/>
                </a:ext>
              </a:extLst>
            </p:cNvPr>
            <p:cNvGrpSpPr/>
            <p:nvPr/>
          </p:nvGrpSpPr>
          <p:grpSpPr>
            <a:xfrm>
              <a:off x="582133" y="1358772"/>
              <a:ext cx="2579951" cy="225640"/>
              <a:chOff x="132725" y="819057"/>
              <a:chExt cx="2579951" cy="225640"/>
            </a:xfrm>
          </p:grpSpPr>
          <p:sp>
            <p:nvSpPr>
              <p:cNvPr id="234" name="직사각형 233">
                <a:extLst>
                  <a:ext uri="{FF2B5EF4-FFF2-40B4-BE49-F238E27FC236}">
                    <a16:creationId xmlns:a16="http://schemas.microsoft.com/office/drawing/2014/main" id="{736CFC5C-541C-4AE0-AC55-824C2F1A40DC}"/>
                  </a:ext>
                </a:extLst>
              </p:cNvPr>
              <p:cNvSpPr/>
              <p:nvPr/>
            </p:nvSpPr>
            <p:spPr>
              <a:xfrm>
                <a:off x="684005" y="829253"/>
                <a:ext cx="159370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</a:t>
                </a:r>
              </a:p>
            </p:txBody>
          </p:sp>
          <p:cxnSp>
            <p:nvCxnSpPr>
              <p:cNvPr id="235" name="Line">
                <a:extLst>
                  <a:ext uri="{FF2B5EF4-FFF2-40B4-BE49-F238E27FC236}">
                    <a16:creationId xmlns:a16="http://schemas.microsoft.com/office/drawing/2014/main" id="{0EA1892A-9A85-4B93-8DDF-7E90485B0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2676" y="1038549"/>
                <a:ext cx="25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  <p:sp>
            <p:nvSpPr>
              <p:cNvPr id="236" name="직사각형 235">
                <a:extLst>
                  <a:ext uri="{FF2B5EF4-FFF2-40B4-BE49-F238E27FC236}">
                    <a16:creationId xmlns:a16="http://schemas.microsoft.com/office/drawing/2014/main" id="{8A5D720B-AC97-494B-82BC-FE29DFEDB71C}"/>
                  </a:ext>
                </a:extLst>
              </p:cNvPr>
              <p:cNvSpPr/>
              <p:nvPr/>
            </p:nvSpPr>
            <p:spPr>
              <a:xfrm>
                <a:off x="132725" y="819057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AE71EB44-3D2C-414C-B55C-EB2871DBD47E}"/>
                </a:ext>
              </a:extLst>
            </p:cNvPr>
            <p:cNvGrpSpPr/>
            <p:nvPr/>
          </p:nvGrpSpPr>
          <p:grpSpPr>
            <a:xfrm>
              <a:off x="678707" y="1724812"/>
              <a:ext cx="2389582" cy="265911"/>
              <a:chOff x="678707" y="1689252"/>
              <a:chExt cx="2389582" cy="265911"/>
            </a:xfrm>
          </p:grpSpPr>
          <p:sp>
            <p:nvSpPr>
              <p:cNvPr id="216" name="Flow Chart">
                <a:extLst>
                  <a:ext uri="{FF2B5EF4-FFF2-40B4-BE49-F238E27FC236}">
                    <a16:creationId xmlns:a16="http://schemas.microsoft.com/office/drawing/2014/main" id="{12E3250A-CF64-434E-BADC-5C758D8BB60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731822" y="1689252"/>
                <a:ext cx="269966" cy="251616"/>
              </a:xfrm>
              <a:custGeom>
                <a:avLst/>
                <a:gdLst>
                  <a:gd name="T0" fmla="*/ 214 w 667"/>
                  <a:gd name="T1" fmla="*/ 0 h 627"/>
                  <a:gd name="T2" fmla="*/ 214 w 667"/>
                  <a:gd name="T3" fmla="*/ 160 h 627"/>
                  <a:gd name="T4" fmla="*/ 320 w 667"/>
                  <a:gd name="T5" fmla="*/ 160 h 627"/>
                  <a:gd name="T6" fmla="*/ 320 w 667"/>
                  <a:gd name="T7" fmla="*/ 293 h 627"/>
                  <a:gd name="T8" fmla="*/ 80 w 667"/>
                  <a:gd name="T9" fmla="*/ 293 h 627"/>
                  <a:gd name="T10" fmla="*/ 80 w 667"/>
                  <a:gd name="T11" fmla="*/ 467 h 627"/>
                  <a:gd name="T12" fmla="*/ 0 w 667"/>
                  <a:gd name="T13" fmla="*/ 467 h 627"/>
                  <a:gd name="T14" fmla="*/ 0 w 667"/>
                  <a:gd name="T15" fmla="*/ 627 h 627"/>
                  <a:gd name="T16" fmla="*/ 187 w 667"/>
                  <a:gd name="T17" fmla="*/ 627 h 627"/>
                  <a:gd name="T18" fmla="*/ 187 w 667"/>
                  <a:gd name="T19" fmla="*/ 467 h 627"/>
                  <a:gd name="T20" fmla="*/ 107 w 667"/>
                  <a:gd name="T21" fmla="*/ 467 h 627"/>
                  <a:gd name="T22" fmla="*/ 107 w 667"/>
                  <a:gd name="T23" fmla="*/ 320 h 627"/>
                  <a:gd name="T24" fmla="*/ 320 w 667"/>
                  <a:gd name="T25" fmla="*/ 320 h 627"/>
                  <a:gd name="T26" fmla="*/ 320 w 667"/>
                  <a:gd name="T27" fmla="*/ 467 h 627"/>
                  <a:gd name="T28" fmla="*/ 240 w 667"/>
                  <a:gd name="T29" fmla="*/ 467 h 627"/>
                  <a:gd name="T30" fmla="*/ 240 w 667"/>
                  <a:gd name="T31" fmla="*/ 627 h 627"/>
                  <a:gd name="T32" fmla="*/ 427 w 667"/>
                  <a:gd name="T33" fmla="*/ 627 h 627"/>
                  <a:gd name="T34" fmla="*/ 427 w 667"/>
                  <a:gd name="T35" fmla="*/ 467 h 627"/>
                  <a:gd name="T36" fmla="*/ 347 w 667"/>
                  <a:gd name="T37" fmla="*/ 467 h 627"/>
                  <a:gd name="T38" fmla="*/ 347 w 667"/>
                  <a:gd name="T39" fmla="*/ 320 h 627"/>
                  <a:gd name="T40" fmla="*/ 560 w 667"/>
                  <a:gd name="T41" fmla="*/ 320 h 627"/>
                  <a:gd name="T42" fmla="*/ 560 w 667"/>
                  <a:gd name="T43" fmla="*/ 467 h 627"/>
                  <a:gd name="T44" fmla="*/ 480 w 667"/>
                  <a:gd name="T45" fmla="*/ 467 h 627"/>
                  <a:gd name="T46" fmla="*/ 480 w 667"/>
                  <a:gd name="T47" fmla="*/ 627 h 627"/>
                  <a:gd name="T48" fmla="*/ 667 w 667"/>
                  <a:gd name="T49" fmla="*/ 627 h 627"/>
                  <a:gd name="T50" fmla="*/ 667 w 667"/>
                  <a:gd name="T51" fmla="*/ 467 h 627"/>
                  <a:gd name="T52" fmla="*/ 587 w 667"/>
                  <a:gd name="T53" fmla="*/ 467 h 627"/>
                  <a:gd name="T54" fmla="*/ 587 w 667"/>
                  <a:gd name="T55" fmla="*/ 293 h 627"/>
                  <a:gd name="T56" fmla="*/ 347 w 667"/>
                  <a:gd name="T57" fmla="*/ 293 h 627"/>
                  <a:gd name="T58" fmla="*/ 347 w 667"/>
                  <a:gd name="T59" fmla="*/ 160 h 627"/>
                  <a:gd name="T60" fmla="*/ 454 w 667"/>
                  <a:gd name="T61" fmla="*/ 160 h 627"/>
                  <a:gd name="T62" fmla="*/ 454 w 667"/>
                  <a:gd name="T63" fmla="*/ 0 h 627"/>
                  <a:gd name="T64" fmla="*/ 214 w 667"/>
                  <a:gd name="T65" fmla="*/ 0 h 627"/>
                  <a:gd name="T66" fmla="*/ 240 w 667"/>
                  <a:gd name="T67" fmla="*/ 27 h 627"/>
                  <a:gd name="T68" fmla="*/ 427 w 667"/>
                  <a:gd name="T69" fmla="*/ 27 h 627"/>
                  <a:gd name="T70" fmla="*/ 427 w 667"/>
                  <a:gd name="T71" fmla="*/ 133 h 627"/>
                  <a:gd name="T72" fmla="*/ 240 w 667"/>
                  <a:gd name="T73" fmla="*/ 133 h 627"/>
                  <a:gd name="T74" fmla="*/ 240 w 667"/>
                  <a:gd name="T75" fmla="*/ 27 h 627"/>
                  <a:gd name="T76" fmla="*/ 27 w 667"/>
                  <a:gd name="T77" fmla="*/ 493 h 627"/>
                  <a:gd name="T78" fmla="*/ 160 w 667"/>
                  <a:gd name="T79" fmla="*/ 493 h 627"/>
                  <a:gd name="T80" fmla="*/ 160 w 667"/>
                  <a:gd name="T81" fmla="*/ 600 h 627"/>
                  <a:gd name="T82" fmla="*/ 27 w 667"/>
                  <a:gd name="T83" fmla="*/ 600 h 627"/>
                  <a:gd name="T84" fmla="*/ 27 w 667"/>
                  <a:gd name="T85" fmla="*/ 493 h 627"/>
                  <a:gd name="T86" fmla="*/ 267 w 667"/>
                  <a:gd name="T87" fmla="*/ 493 h 627"/>
                  <a:gd name="T88" fmla="*/ 400 w 667"/>
                  <a:gd name="T89" fmla="*/ 493 h 627"/>
                  <a:gd name="T90" fmla="*/ 400 w 667"/>
                  <a:gd name="T91" fmla="*/ 600 h 627"/>
                  <a:gd name="T92" fmla="*/ 267 w 667"/>
                  <a:gd name="T93" fmla="*/ 600 h 627"/>
                  <a:gd name="T94" fmla="*/ 267 w 667"/>
                  <a:gd name="T95" fmla="*/ 493 h 627"/>
                  <a:gd name="T96" fmla="*/ 507 w 667"/>
                  <a:gd name="T97" fmla="*/ 493 h 627"/>
                  <a:gd name="T98" fmla="*/ 640 w 667"/>
                  <a:gd name="T99" fmla="*/ 493 h 627"/>
                  <a:gd name="T100" fmla="*/ 640 w 667"/>
                  <a:gd name="T101" fmla="*/ 600 h 627"/>
                  <a:gd name="T102" fmla="*/ 507 w 667"/>
                  <a:gd name="T103" fmla="*/ 600 h 627"/>
                  <a:gd name="T104" fmla="*/ 507 w 667"/>
                  <a:gd name="T105" fmla="*/ 493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67" h="627">
                    <a:moveTo>
                      <a:pt x="214" y="0"/>
                    </a:moveTo>
                    <a:lnTo>
                      <a:pt x="214" y="160"/>
                    </a:lnTo>
                    <a:lnTo>
                      <a:pt x="320" y="160"/>
                    </a:lnTo>
                    <a:lnTo>
                      <a:pt x="320" y="293"/>
                    </a:lnTo>
                    <a:lnTo>
                      <a:pt x="80" y="293"/>
                    </a:lnTo>
                    <a:lnTo>
                      <a:pt x="80" y="467"/>
                    </a:lnTo>
                    <a:lnTo>
                      <a:pt x="0" y="467"/>
                    </a:lnTo>
                    <a:lnTo>
                      <a:pt x="0" y="627"/>
                    </a:lnTo>
                    <a:lnTo>
                      <a:pt x="187" y="627"/>
                    </a:lnTo>
                    <a:lnTo>
                      <a:pt x="187" y="467"/>
                    </a:lnTo>
                    <a:lnTo>
                      <a:pt x="107" y="467"/>
                    </a:lnTo>
                    <a:lnTo>
                      <a:pt x="107" y="320"/>
                    </a:lnTo>
                    <a:lnTo>
                      <a:pt x="320" y="320"/>
                    </a:lnTo>
                    <a:lnTo>
                      <a:pt x="320" y="467"/>
                    </a:lnTo>
                    <a:lnTo>
                      <a:pt x="240" y="467"/>
                    </a:lnTo>
                    <a:lnTo>
                      <a:pt x="240" y="627"/>
                    </a:lnTo>
                    <a:lnTo>
                      <a:pt x="427" y="627"/>
                    </a:lnTo>
                    <a:lnTo>
                      <a:pt x="427" y="467"/>
                    </a:lnTo>
                    <a:lnTo>
                      <a:pt x="347" y="467"/>
                    </a:lnTo>
                    <a:lnTo>
                      <a:pt x="347" y="320"/>
                    </a:lnTo>
                    <a:lnTo>
                      <a:pt x="560" y="320"/>
                    </a:lnTo>
                    <a:lnTo>
                      <a:pt x="560" y="467"/>
                    </a:lnTo>
                    <a:lnTo>
                      <a:pt x="480" y="467"/>
                    </a:lnTo>
                    <a:lnTo>
                      <a:pt x="480" y="627"/>
                    </a:lnTo>
                    <a:lnTo>
                      <a:pt x="667" y="627"/>
                    </a:lnTo>
                    <a:lnTo>
                      <a:pt x="667" y="467"/>
                    </a:lnTo>
                    <a:lnTo>
                      <a:pt x="587" y="467"/>
                    </a:lnTo>
                    <a:lnTo>
                      <a:pt x="587" y="293"/>
                    </a:lnTo>
                    <a:lnTo>
                      <a:pt x="347" y="293"/>
                    </a:lnTo>
                    <a:lnTo>
                      <a:pt x="347" y="160"/>
                    </a:lnTo>
                    <a:lnTo>
                      <a:pt x="454" y="160"/>
                    </a:lnTo>
                    <a:lnTo>
                      <a:pt x="454" y="0"/>
                    </a:lnTo>
                    <a:lnTo>
                      <a:pt x="214" y="0"/>
                    </a:lnTo>
                    <a:close/>
                    <a:moveTo>
                      <a:pt x="240" y="27"/>
                    </a:moveTo>
                    <a:lnTo>
                      <a:pt x="427" y="27"/>
                    </a:lnTo>
                    <a:lnTo>
                      <a:pt x="427" y="133"/>
                    </a:lnTo>
                    <a:cubicBezTo>
                      <a:pt x="365" y="133"/>
                      <a:pt x="303" y="133"/>
                      <a:pt x="240" y="133"/>
                    </a:cubicBezTo>
                    <a:lnTo>
                      <a:pt x="240" y="27"/>
                    </a:lnTo>
                    <a:close/>
                    <a:moveTo>
                      <a:pt x="27" y="493"/>
                    </a:moveTo>
                    <a:cubicBezTo>
                      <a:pt x="72" y="493"/>
                      <a:pt x="116" y="493"/>
                      <a:pt x="160" y="493"/>
                    </a:cubicBezTo>
                    <a:lnTo>
                      <a:pt x="160" y="600"/>
                    </a:lnTo>
                    <a:lnTo>
                      <a:pt x="27" y="600"/>
                    </a:lnTo>
                    <a:lnTo>
                      <a:pt x="27" y="493"/>
                    </a:lnTo>
                    <a:close/>
                    <a:moveTo>
                      <a:pt x="267" y="493"/>
                    </a:moveTo>
                    <a:cubicBezTo>
                      <a:pt x="312" y="493"/>
                      <a:pt x="356" y="493"/>
                      <a:pt x="400" y="493"/>
                    </a:cubicBezTo>
                    <a:lnTo>
                      <a:pt x="400" y="600"/>
                    </a:lnTo>
                    <a:lnTo>
                      <a:pt x="267" y="600"/>
                    </a:lnTo>
                    <a:lnTo>
                      <a:pt x="267" y="493"/>
                    </a:lnTo>
                    <a:close/>
                    <a:moveTo>
                      <a:pt x="507" y="493"/>
                    </a:moveTo>
                    <a:cubicBezTo>
                      <a:pt x="552" y="493"/>
                      <a:pt x="596" y="493"/>
                      <a:pt x="640" y="493"/>
                    </a:cubicBezTo>
                    <a:lnTo>
                      <a:pt x="640" y="600"/>
                    </a:lnTo>
                    <a:lnTo>
                      <a:pt x="507" y="600"/>
                    </a:lnTo>
                    <a:lnTo>
                      <a:pt x="507" y="4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2" name="Clock">
                <a:extLst>
                  <a:ext uri="{FF2B5EF4-FFF2-40B4-BE49-F238E27FC236}">
                    <a16:creationId xmlns:a16="http://schemas.microsoft.com/office/drawing/2014/main" id="{7050888D-872E-48DF-BA64-161877B4BDC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8707" y="1703547"/>
                <a:ext cx="251615" cy="251616"/>
              </a:xfrm>
              <a:custGeom>
                <a:avLst/>
                <a:gdLst>
                  <a:gd name="T0" fmla="*/ 333 w 667"/>
                  <a:gd name="T1" fmla="*/ 0 h 666"/>
                  <a:gd name="T2" fmla="*/ 0 w 667"/>
                  <a:gd name="T3" fmla="*/ 333 h 666"/>
                  <a:gd name="T4" fmla="*/ 333 w 667"/>
                  <a:gd name="T5" fmla="*/ 666 h 666"/>
                  <a:gd name="T6" fmla="*/ 667 w 667"/>
                  <a:gd name="T7" fmla="*/ 333 h 666"/>
                  <a:gd name="T8" fmla="*/ 333 w 667"/>
                  <a:gd name="T9" fmla="*/ 0 h 666"/>
                  <a:gd name="T10" fmla="*/ 333 w 667"/>
                  <a:gd name="T11" fmla="*/ 26 h 666"/>
                  <a:gd name="T12" fmla="*/ 640 w 667"/>
                  <a:gd name="T13" fmla="*/ 333 h 666"/>
                  <a:gd name="T14" fmla="*/ 333 w 667"/>
                  <a:gd name="T15" fmla="*/ 640 h 666"/>
                  <a:gd name="T16" fmla="*/ 27 w 667"/>
                  <a:gd name="T17" fmla="*/ 333 h 666"/>
                  <a:gd name="T18" fmla="*/ 333 w 667"/>
                  <a:gd name="T19" fmla="*/ 26 h 666"/>
                  <a:gd name="T20" fmla="*/ 333 w 667"/>
                  <a:gd name="T21" fmla="*/ 66 h 666"/>
                  <a:gd name="T22" fmla="*/ 320 w 667"/>
                  <a:gd name="T23" fmla="*/ 80 h 666"/>
                  <a:gd name="T24" fmla="*/ 320 w 667"/>
                  <a:gd name="T25" fmla="*/ 295 h 666"/>
                  <a:gd name="T26" fmla="*/ 293 w 667"/>
                  <a:gd name="T27" fmla="*/ 333 h 666"/>
                  <a:gd name="T28" fmla="*/ 297 w 667"/>
                  <a:gd name="T29" fmla="*/ 350 h 666"/>
                  <a:gd name="T30" fmla="*/ 217 w 667"/>
                  <a:gd name="T31" fmla="*/ 430 h 666"/>
                  <a:gd name="T32" fmla="*/ 236 w 667"/>
                  <a:gd name="T33" fmla="*/ 449 h 666"/>
                  <a:gd name="T34" fmla="*/ 316 w 667"/>
                  <a:gd name="T35" fmla="*/ 369 h 666"/>
                  <a:gd name="T36" fmla="*/ 333 w 667"/>
                  <a:gd name="T37" fmla="*/ 373 h 666"/>
                  <a:gd name="T38" fmla="*/ 373 w 667"/>
                  <a:gd name="T39" fmla="*/ 333 h 666"/>
                  <a:gd name="T40" fmla="*/ 347 w 667"/>
                  <a:gd name="T41" fmla="*/ 295 h 666"/>
                  <a:gd name="T42" fmla="*/ 347 w 667"/>
                  <a:gd name="T43" fmla="*/ 80 h 666"/>
                  <a:gd name="T44" fmla="*/ 333 w 667"/>
                  <a:gd name="T45" fmla="*/ 66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7" h="666">
                    <a:moveTo>
                      <a:pt x="333" y="0"/>
                    </a:moveTo>
                    <a:cubicBezTo>
                      <a:pt x="149" y="0"/>
                      <a:pt x="0" y="149"/>
                      <a:pt x="0" y="333"/>
                    </a:cubicBezTo>
                    <a:cubicBezTo>
                      <a:pt x="0" y="517"/>
                      <a:pt x="149" y="666"/>
                      <a:pt x="333" y="666"/>
                    </a:cubicBezTo>
                    <a:cubicBezTo>
                      <a:pt x="517" y="666"/>
                      <a:pt x="667" y="517"/>
                      <a:pt x="667" y="333"/>
                    </a:cubicBezTo>
                    <a:cubicBezTo>
                      <a:pt x="667" y="149"/>
                      <a:pt x="517" y="0"/>
                      <a:pt x="333" y="0"/>
                    </a:cubicBezTo>
                    <a:close/>
                    <a:moveTo>
                      <a:pt x="333" y="26"/>
                    </a:moveTo>
                    <a:cubicBezTo>
                      <a:pt x="503" y="26"/>
                      <a:pt x="640" y="163"/>
                      <a:pt x="640" y="333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3"/>
                    </a:cubicBezTo>
                    <a:cubicBezTo>
                      <a:pt x="27" y="163"/>
                      <a:pt x="164" y="26"/>
                      <a:pt x="333" y="26"/>
                    </a:cubicBezTo>
                    <a:close/>
                    <a:moveTo>
                      <a:pt x="333" y="66"/>
                    </a:moveTo>
                    <a:cubicBezTo>
                      <a:pt x="326" y="66"/>
                      <a:pt x="320" y="72"/>
                      <a:pt x="320" y="80"/>
                    </a:cubicBezTo>
                    <a:lnTo>
                      <a:pt x="320" y="295"/>
                    </a:lnTo>
                    <a:cubicBezTo>
                      <a:pt x="304" y="301"/>
                      <a:pt x="293" y="316"/>
                      <a:pt x="293" y="333"/>
                    </a:cubicBezTo>
                    <a:cubicBezTo>
                      <a:pt x="293" y="339"/>
                      <a:pt x="295" y="345"/>
                      <a:pt x="297" y="350"/>
                    </a:cubicBezTo>
                    <a:lnTo>
                      <a:pt x="217" y="430"/>
                    </a:lnTo>
                    <a:cubicBezTo>
                      <a:pt x="204" y="443"/>
                      <a:pt x="223" y="462"/>
                      <a:pt x="236" y="449"/>
                    </a:cubicBezTo>
                    <a:lnTo>
                      <a:pt x="316" y="369"/>
                    </a:lnTo>
                    <a:cubicBezTo>
                      <a:pt x="321" y="372"/>
                      <a:pt x="327" y="373"/>
                      <a:pt x="333" y="373"/>
                    </a:cubicBezTo>
                    <a:cubicBezTo>
                      <a:pt x="355" y="373"/>
                      <a:pt x="373" y="355"/>
                      <a:pt x="373" y="333"/>
                    </a:cubicBezTo>
                    <a:cubicBezTo>
                      <a:pt x="373" y="316"/>
                      <a:pt x="362" y="301"/>
                      <a:pt x="347" y="295"/>
                    </a:cubicBezTo>
                    <a:lnTo>
                      <a:pt x="347" y="80"/>
                    </a:lnTo>
                    <a:cubicBezTo>
                      <a:pt x="347" y="72"/>
                      <a:pt x="340" y="66"/>
                      <a:pt x="333" y="6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4" name="Star">
                <a:extLst>
                  <a:ext uri="{FF2B5EF4-FFF2-40B4-BE49-F238E27FC236}">
                    <a16:creationId xmlns:a16="http://schemas.microsoft.com/office/drawing/2014/main" id="{50B17FC1-B9A8-4FB9-86CE-6CBF5AC3C2A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03289" y="1689252"/>
                <a:ext cx="265000" cy="25161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en-US" sz="900">
                  <a:solidFill>
                    <a:prstClr val="black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6" name="Series Color">
              <a:extLst>
                <a:ext uri="{FF2B5EF4-FFF2-40B4-BE49-F238E27FC236}">
                  <a16:creationId xmlns:a16="http://schemas.microsoft.com/office/drawing/2014/main" id="{849CB9EB-D50F-4901-8212-EF290B2DC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348" y="1683529"/>
              <a:ext cx="55562" cy="55562"/>
            </a:xfrm>
            <a:prstGeom prst="ellipse">
              <a:avLst/>
            </a:pr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</a:endParaRPr>
            </a:p>
          </p:txBody>
        </p:sp>
        <p:sp>
          <p:nvSpPr>
            <p:cNvPr id="387" name="Password Box">
              <a:extLst>
                <a:ext uri="{FF2B5EF4-FFF2-40B4-BE49-F238E27FC236}">
                  <a16:creationId xmlns:a16="http://schemas.microsoft.com/office/drawing/2014/main" id="{83E34A59-A347-4D26-9992-C1E8BA5FE907}"/>
                </a:ext>
              </a:extLst>
            </p:cNvPr>
            <p:cNvSpPr/>
            <p:nvPr/>
          </p:nvSpPr>
          <p:spPr>
            <a:xfrm>
              <a:off x="584472" y="2132134"/>
              <a:ext cx="2565128" cy="266797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5E04CB13-849F-4C8E-BF44-EBC40A884BAB}"/>
                </a:ext>
              </a:extLst>
            </p:cNvPr>
            <p:cNvGrpSpPr/>
            <p:nvPr/>
          </p:nvGrpSpPr>
          <p:grpSpPr>
            <a:xfrm>
              <a:off x="638415" y="2130008"/>
              <a:ext cx="1126315" cy="271049"/>
              <a:chOff x="229668" y="651840"/>
              <a:chExt cx="1126315" cy="271049"/>
            </a:xfrm>
          </p:grpSpPr>
          <p:sp>
            <p:nvSpPr>
              <p:cNvPr id="389" name="사각형: 둥근 모서리 388">
                <a:extLst>
                  <a:ext uri="{FF2B5EF4-FFF2-40B4-BE49-F238E27FC236}">
                    <a16:creationId xmlns:a16="http://schemas.microsoft.com/office/drawing/2014/main" id="{01CF45FD-385F-4276-96A2-58B5F336F319}"/>
                  </a:ext>
                </a:extLst>
              </p:cNvPr>
              <p:cNvSpPr/>
              <p:nvPr/>
            </p:nvSpPr>
            <p:spPr>
              <a:xfrm>
                <a:off x="427904" y="651840"/>
                <a:ext cx="928079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통화기록 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N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90" name="Image">
                <a:extLst>
                  <a:ext uri="{FF2B5EF4-FFF2-40B4-BE49-F238E27FC236}">
                    <a16:creationId xmlns:a16="http://schemas.microsoft.com/office/drawing/2014/main" id="{7180DAE4-E20D-4D6A-9EF0-8C3A13F6FABB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391" name="Border">
                  <a:extLst>
                    <a:ext uri="{FF2B5EF4-FFF2-40B4-BE49-F238E27FC236}">
                      <a16:creationId xmlns:a16="http://schemas.microsoft.com/office/drawing/2014/main" id="{33F0E9D7-EE9A-48A1-B4FF-3E46F320AD3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392" name="Line">
                  <a:extLst>
                    <a:ext uri="{FF2B5EF4-FFF2-40B4-BE49-F238E27FC236}">
                      <a16:creationId xmlns:a16="http://schemas.microsoft.com/office/drawing/2014/main" id="{0B7AD86C-9A7E-43F9-A5F9-7F49151B7091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Line">
                  <a:extLst>
                    <a:ext uri="{FF2B5EF4-FFF2-40B4-BE49-F238E27FC236}">
                      <a16:creationId xmlns:a16="http://schemas.microsoft.com/office/drawing/2014/main" id="{1D0C9DB2-1D52-48D0-838D-B170BC53E202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B590FA13-4C4F-4425-8711-A191BB88009F}"/>
                </a:ext>
              </a:extLst>
            </p:cNvPr>
            <p:cNvGrpSpPr/>
            <p:nvPr/>
          </p:nvGrpSpPr>
          <p:grpSpPr>
            <a:xfrm>
              <a:off x="1039063" y="2505331"/>
              <a:ext cx="2081725" cy="204311"/>
              <a:chOff x="7908494" y="2355449"/>
              <a:chExt cx="2571092" cy="204311"/>
            </a:xfrm>
          </p:grpSpPr>
          <p:sp>
            <p:nvSpPr>
              <p:cNvPr id="395" name="사각형: 둥근 모서리 394">
                <a:extLst>
                  <a:ext uri="{FF2B5EF4-FFF2-40B4-BE49-F238E27FC236}">
                    <a16:creationId xmlns:a16="http://schemas.microsoft.com/office/drawing/2014/main" id="{FA38AC46-A98A-4525-9ACF-7C1E07AD6FF7}"/>
                  </a:ext>
                </a:extLst>
              </p:cNvPr>
              <p:cNvSpPr/>
              <p:nvPr/>
            </p:nvSpPr>
            <p:spPr>
              <a:xfrm>
                <a:off x="7908494" y="2355449"/>
                <a:ext cx="361441" cy="204311"/>
              </a:xfrm>
              <a:prstGeom prst="round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전체</a:t>
                </a:r>
                <a:endParaRPr kumimoji="1" lang="en-US" altLang="ko-KR" sz="5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6" name="사각형: 둥근 모서리 395">
                <a:extLst>
                  <a:ext uri="{FF2B5EF4-FFF2-40B4-BE49-F238E27FC236}">
                    <a16:creationId xmlns:a16="http://schemas.microsoft.com/office/drawing/2014/main" id="{ECD9EBEE-EAB8-4C0B-9678-93719451CC46}"/>
                  </a:ext>
                </a:extLst>
              </p:cNvPr>
              <p:cNvSpPr/>
              <p:nvPr/>
            </p:nvSpPr>
            <p:spPr>
              <a:xfrm>
                <a:off x="833665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발신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7" name="사각형: 둥근 모서리 396">
                <a:extLst>
                  <a:ext uri="{FF2B5EF4-FFF2-40B4-BE49-F238E27FC236}">
                    <a16:creationId xmlns:a16="http://schemas.microsoft.com/office/drawing/2014/main" id="{0269821A-B9A1-41DF-9709-ED7E67968003}"/>
                  </a:ext>
                </a:extLst>
              </p:cNvPr>
              <p:cNvSpPr/>
              <p:nvPr/>
            </p:nvSpPr>
            <p:spPr>
              <a:xfrm>
                <a:off x="884173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수신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8" name="사각형: 둥근 모서리 397">
                <a:extLst>
                  <a:ext uri="{FF2B5EF4-FFF2-40B4-BE49-F238E27FC236}">
                    <a16:creationId xmlns:a16="http://schemas.microsoft.com/office/drawing/2014/main" id="{1982B578-DE4E-4E2A-A769-B36592CF9641}"/>
                  </a:ext>
                </a:extLst>
              </p:cNvPr>
              <p:cNvSpPr/>
              <p:nvPr/>
            </p:nvSpPr>
            <p:spPr>
              <a:xfrm>
                <a:off x="9346815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부재중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9" name="사각형: 둥근 모서리 398">
                <a:extLst>
                  <a:ext uri="{FF2B5EF4-FFF2-40B4-BE49-F238E27FC236}">
                    <a16:creationId xmlns:a16="http://schemas.microsoft.com/office/drawing/2014/main" id="{73DFB2DA-0451-4FBE-8306-D1A5CA54A37E}"/>
                  </a:ext>
                </a:extLst>
              </p:cNvPr>
              <p:cNvSpPr/>
              <p:nvPr/>
            </p:nvSpPr>
            <p:spPr>
              <a:xfrm>
                <a:off x="9946561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 err="1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미응답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FE39F770-46BE-4681-A0A3-F51FB6D7FB35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3081386" y="218838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812DFE3B-11F9-47AB-AD9C-EFBFFDE15E54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5E02FCB-800B-495D-98D5-90592A2B5C11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3" name="Oval">
                <a:extLst>
                  <a:ext uri="{FF2B5EF4-FFF2-40B4-BE49-F238E27FC236}">
                    <a16:creationId xmlns:a16="http://schemas.microsoft.com/office/drawing/2014/main" id="{4E9C468D-A567-4B1D-B5DA-9AB86F0158C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2790D4B4-753F-489E-82BE-F507C4A98EF6}"/>
                </a:ext>
              </a:extLst>
            </p:cNvPr>
            <p:cNvGrpSpPr/>
            <p:nvPr/>
          </p:nvGrpSpPr>
          <p:grpSpPr>
            <a:xfrm>
              <a:off x="637436" y="2758665"/>
              <a:ext cx="1533958" cy="253211"/>
              <a:chOff x="637436" y="2713225"/>
              <a:chExt cx="1533958" cy="253211"/>
            </a:xfrm>
          </p:grpSpPr>
          <p:sp>
            <p:nvSpPr>
              <p:cNvPr id="181" name="직사각형 180">
                <a:extLst>
                  <a:ext uri="{FF2B5EF4-FFF2-40B4-BE49-F238E27FC236}">
                    <a16:creationId xmlns:a16="http://schemas.microsoft.com/office/drawing/2014/main" id="{A89E57CD-04AC-4993-8E0F-61CBCF022372}"/>
                  </a:ext>
                </a:extLst>
              </p:cNvPr>
              <p:cNvSpPr/>
              <p:nvPr/>
            </p:nvSpPr>
            <p:spPr>
              <a:xfrm>
                <a:off x="662648" y="2713225"/>
                <a:ext cx="1508746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오늘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2020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년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5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일 목요일</a:t>
                </a:r>
              </a:p>
            </p:txBody>
          </p:sp>
          <p:sp>
            <p:nvSpPr>
              <p:cNvPr id="182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49F32BFD-774F-4829-ACA2-D2BAAB7F5249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 bwMode="auto">
              <a:xfrm rot="10800000">
                <a:off x="637436" y="281948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73BFAC65-337F-4671-B3D5-8C337361EE52}"/>
                </a:ext>
              </a:extLst>
            </p:cNvPr>
            <p:cNvGrpSpPr/>
            <p:nvPr/>
          </p:nvGrpSpPr>
          <p:grpSpPr>
            <a:xfrm>
              <a:off x="855713" y="3071263"/>
              <a:ext cx="1081045" cy="435826"/>
              <a:chOff x="220995" y="3175207"/>
              <a:chExt cx="1081045" cy="435826"/>
            </a:xfrm>
          </p:grpSpPr>
          <p:grpSp>
            <p:nvGrpSpPr>
              <p:cNvPr id="184" name="Profile Picture">
                <a:extLst>
                  <a:ext uri="{FF2B5EF4-FFF2-40B4-BE49-F238E27FC236}">
                    <a16:creationId xmlns:a16="http://schemas.microsoft.com/office/drawing/2014/main" id="{844EC039-7904-4D34-B570-9FA67FD7C64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88" name="Background">
                  <a:extLst>
                    <a:ext uri="{FF2B5EF4-FFF2-40B4-BE49-F238E27FC236}">
                      <a16:creationId xmlns:a16="http://schemas.microsoft.com/office/drawing/2014/main" id="{BCDBDEBC-D5E9-4C8D-9015-36CAACF67EA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89" name="Profile Icon">
                  <a:extLst>
                    <a:ext uri="{FF2B5EF4-FFF2-40B4-BE49-F238E27FC236}">
                      <a16:creationId xmlns:a16="http://schemas.microsoft.com/office/drawing/2014/main" id="{DCCCF5D4-A6D1-4FF2-AF75-DB8569DA45A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85" name="그룹 184">
                <a:extLst>
                  <a:ext uri="{FF2B5EF4-FFF2-40B4-BE49-F238E27FC236}">
                    <a16:creationId xmlns:a16="http://schemas.microsoft.com/office/drawing/2014/main" id="{DF9F1703-AFD4-4EE1-B669-BE7C0895000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186" name="직사각형 185">
                  <a:extLst>
                    <a:ext uri="{FF2B5EF4-FFF2-40B4-BE49-F238E27FC236}">
                      <a16:creationId xmlns:a16="http://schemas.microsoft.com/office/drawing/2014/main" id="{742206EA-3020-4CF2-9FDC-F620E265D508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직사각형 186">
                  <a:extLst>
                    <a:ext uri="{FF2B5EF4-FFF2-40B4-BE49-F238E27FC236}">
                      <a16:creationId xmlns:a16="http://schemas.microsoft.com/office/drawing/2014/main" id="{D195E52C-350C-40D2-AFA9-5D1902691DDB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1234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5A873AA3-5322-425D-8A38-0C934C98278B}"/>
                </a:ext>
              </a:extLst>
            </p:cNvPr>
            <p:cNvGrpSpPr/>
            <p:nvPr/>
          </p:nvGrpSpPr>
          <p:grpSpPr>
            <a:xfrm>
              <a:off x="622060" y="3199176"/>
              <a:ext cx="180000" cy="180000"/>
              <a:chOff x="3443220" y="2260608"/>
              <a:chExt cx="209556" cy="206809"/>
            </a:xfrm>
          </p:grpSpPr>
          <p:pic>
            <p:nvPicPr>
              <p:cNvPr id="191" name="그래픽 190" descr="수신기">
                <a:extLst>
                  <a:ext uri="{FF2B5EF4-FFF2-40B4-BE49-F238E27FC236}">
                    <a16:creationId xmlns:a16="http://schemas.microsoft.com/office/drawing/2014/main" id="{017F5B86-5C13-41D0-A46A-EE3247128D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192" name="직선 화살표 연결선 191">
                <a:extLst>
                  <a:ext uri="{FF2B5EF4-FFF2-40B4-BE49-F238E27FC236}">
                    <a16:creationId xmlns:a16="http://schemas.microsoft.com/office/drawing/2014/main" id="{4FCDFED9-5D4B-40E4-840B-4857D896F9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547096" y="2260608"/>
                <a:ext cx="105680" cy="105681"/>
              </a:xfrm>
              <a:prstGeom prst="straightConnector1">
                <a:avLst/>
              </a:prstGeom>
              <a:ln>
                <a:solidFill>
                  <a:srgbClr val="007AF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216867C0-9FBC-4A28-A1B9-196F862C9CB3}"/>
                </a:ext>
              </a:extLst>
            </p:cNvPr>
            <p:cNvGrpSpPr/>
            <p:nvPr/>
          </p:nvGrpSpPr>
          <p:grpSpPr>
            <a:xfrm>
              <a:off x="2532065" y="3083122"/>
              <a:ext cx="673582" cy="412108"/>
              <a:chOff x="2906031" y="3359639"/>
              <a:chExt cx="673582" cy="412108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A312DAB5-656A-46F3-91CE-6D860E9D255B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195" name="Oval">
                <a:extLst>
                  <a:ext uri="{FF2B5EF4-FFF2-40B4-BE49-F238E27FC236}">
                    <a16:creationId xmlns:a16="http://schemas.microsoft.com/office/drawing/2014/main" id="{86268023-CB8A-4CDA-B52F-0B6E35C679C9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6" name="Profile Picture">
              <a:extLst>
                <a:ext uri="{FF2B5EF4-FFF2-40B4-BE49-F238E27FC236}">
                  <a16:creationId xmlns:a16="http://schemas.microsoft.com/office/drawing/2014/main" id="{FA28C630-53B3-4AC6-B8FE-61DB968F94D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5713" y="3752805"/>
              <a:ext cx="435826" cy="435826"/>
              <a:chOff x="5459192" y="1847688"/>
              <a:chExt cx="1371600" cy="1371600"/>
            </a:xfrm>
          </p:grpSpPr>
          <p:sp>
            <p:nvSpPr>
              <p:cNvPr id="197" name="Background">
                <a:extLst>
                  <a:ext uri="{FF2B5EF4-FFF2-40B4-BE49-F238E27FC236}">
                    <a16:creationId xmlns:a16="http://schemas.microsoft.com/office/drawing/2014/main" id="{B3B6C53E-8587-48F0-98C7-D41A5CBD3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9" name="Profile Icon">
                <a:extLst>
                  <a:ext uri="{FF2B5EF4-FFF2-40B4-BE49-F238E27FC236}">
                    <a16:creationId xmlns:a16="http://schemas.microsoft.com/office/drawing/2014/main" id="{8B007B70-EB9A-4DE3-B8C1-BFE46DB122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87070753-790D-461D-AD46-49D34FD87131}"/>
                </a:ext>
              </a:extLst>
            </p:cNvPr>
            <p:cNvGrpSpPr/>
            <p:nvPr/>
          </p:nvGrpSpPr>
          <p:grpSpPr>
            <a:xfrm>
              <a:off x="1253558" y="3763422"/>
              <a:ext cx="805029" cy="414592"/>
              <a:chOff x="3582252" y="2998289"/>
              <a:chExt cx="805029" cy="414592"/>
            </a:xfrm>
          </p:grpSpPr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CD4E8954-8F9B-4B62-96F5-130775D6F914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378ADD0F-1500-46CE-A33B-F44664FF4C0E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05029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176CEE49-9704-494F-B14A-1D7390F25436}"/>
                </a:ext>
              </a:extLst>
            </p:cNvPr>
            <p:cNvGrpSpPr/>
            <p:nvPr/>
          </p:nvGrpSpPr>
          <p:grpSpPr>
            <a:xfrm>
              <a:off x="622060" y="3881324"/>
              <a:ext cx="180603" cy="179398"/>
              <a:chOff x="3443220" y="2261300"/>
              <a:chExt cx="210258" cy="206117"/>
            </a:xfrm>
          </p:grpSpPr>
          <p:pic>
            <p:nvPicPr>
              <p:cNvPr id="204" name="그래픽 203" descr="수신기">
                <a:extLst>
                  <a:ext uri="{FF2B5EF4-FFF2-40B4-BE49-F238E27FC236}">
                    <a16:creationId xmlns:a16="http://schemas.microsoft.com/office/drawing/2014/main" id="{01B3E934-D4E4-4D1D-807F-604CB971A6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205" name="직선 화살표 연결선 204">
                <a:extLst>
                  <a:ext uri="{FF2B5EF4-FFF2-40B4-BE49-F238E27FC236}">
                    <a16:creationId xmlns:a16="http://schemas.microsoft.com/office/drawing/2014/main" id="{4BDA8D0C-5202-4A66-ADF7-61DD9FA0739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3547788" y="2259906"/>
                <a:ext cx="104295" cy="107084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4ED81E06-5B79-4ED5-B2AD-348E238026D9}"/>
                </a:ext>
              </a:extLst>
            </p:cNvPr>
            <p:cNvGrpSpPr/>
            <p:nvPr/>
          </p:nvGrpSpPr>
          <p:grpSpPr>
            <a:xfrm>
              <a:off x="2532065" y="3764664"/>
              <a:ext cx="673582" cy="412108"/>
              <a:chOff x="2906031" y="3359639"/>
              <a:chExt cx="673582" cy="412108"/>
            </a:xfrm>
          </p:grpSpPr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674C31E7-F573-426E-9D04-6C250D8FEB6A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09" name="Oval">
                <a:extLst>
                  <a:ext uri="{FF2B5EF4-FFF2-40B4-BE49-F238E27FC236}">
                    <a16:creationId xmlns:a16="http://schemas.microsoft.com/office/drawing/2014/main" id="{EC2FB1DD-FBA6-42E1-8E05-A25EA40DD963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0A32A2F9-E7CB-4457-B515-71928BBDC0A2}"/>
                </a:ext>
              </a:extLst>
            </p:cNvPr>
            <p:cNvGrpSpPr/>
            <p:nvPr/>
          </p:nvGrpSpPr>
          <p:grpSpPr>
            <a:xfrm>
              <a:off x="855713" y="4440030"/>
              <a:ext cx="1081045" cy="435826"/>
              <a:chOff x="220995" y="3175207"/>
              <a:chExt cx="1081045" cy="435826"/>
            </a:xfrm>
          </p:grpSpPr>
          <p:grpSp>
            <p:nvGrpSpPr>
              <p:cNvPr id="211" name="Profile Picture">
                <a:extLst>
                  <a:ext uri="{FF2B5EF4-FFF2-40B4-BE49-F238E27FC236}">
                    <a16:creationId xmlns:a16="http://schemas.microsoft.com/office/drawing/2014/main" id="{65BBE991-211E-41A6-A631-33B37381E72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F6107D47-71C7-4BF3-8CD4-D1EE9B7B56E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AFACBBEC-559B-47E4-B73E-5DD210449D5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CD7D077F-4CCE-4F8E-BCEF-682D48A3A8B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14" name="직사각형 213">
                  <a:extLst>
                    <a:ext uri="{FF2B5EF4-FFF2-40B4-BE49-F238E27FC236}">
                      <a16:creationId xmlns:a16="http://schemas.microsoft.com/office/drawing/2014/main" id="{3A7FCD15-A36B-467E-9AB1-294EEA4961AD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15" name="직사각형 214">
                  <a:extLst>
                    <a:ext uri="{FF2B5EF4-FFF2-40B4-BE49-F238E27FC236}">
                      <a16:creationId xmlns:a16="http://schemas.microsoft.com/office/drawing/2014/main" id="{AB1A063C-9694-41A1-BA07-396005AEF4EF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36E5ED2F-EEDB-4570-AA78-B01B4CB6C96B}"/>
                </a:ext>
              </a:extLst>
            </p:cNvPr>
            <p:cNvGrpSpPr/>
            <p:nvPr/>
          </p:nvGrpSpPr>
          <p:grpSpPr>
            <a:xfrm>
              <a:off x="2532065" y="4451889"/>
              <a:ext cx="673582" cy="412108"/>
              <a:chOff x="2906031" y="3359639"/>
              <a:chExt cx="673582" cy="412108"/>
            </a:xfrm>
          </p:grpSpPr>
          <p:sp>
            <p:nvSpPr>
              <p:cNvPr id="220" name="직사각형 219">
                <a:extLst>
                  <a:ext uri="{FF2B5EF4-FFF2-40B4-BE49-F238E27FC236}">
                    <a16:creationId xmlns:a16="http://schemas.microsoft.com/office/drawing/2014/main" id="{273F08BD-3486-4211-B86F-56FCC3E8D1D4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AA219EEF-51A3-43F5-A3DA-99274F9ECFAA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4402FCED-E6E0-4381-82C3-573D3E7C19E8}"/>
                </a:ext>
              </a:extLst>
            </p:cNvPr>
            <p:cNvGrpSpPr/>
            <p:nvPr/>
          </p:nvGrpSpPr>
          <p:grpSpPr>
            <a:xfrm>
              <a:off x="855713" y="5127252"/>
              <a:ext cx="1081045" cy="435826"/>
              <a:chOff x="220995" y="3175207"/>
              <a:chExt cx="1081045" cy="435826"/>
            </a:xfrm>
          </p:grpSpPr>
          <p:grpSp>
            <p:nvGrpSpPr>
              <p:cNvPr id="223" name="Profile Picture">
                <a:extLst>
                  <a:ext uri="{FF2B5EF4-FFF2-40B4-BE49-F238E27FC236}">
                    <a16:creationId xmlns:a16="http://schemas.microsoft.com/office/drawing/2014/main" id="{F31D3D44-15BD-4888-A069-9565AF2AD4E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7" name="Background">
                  <a:extLst>
                    <a:ext uri="{FF2B5EF4-FFF2-40B4-BE49-F238E27FC236}">
                      <a16:creationId xmlns:a16="http://schemas.microsoft.com/office/drawing/2014/main" id="{AACCA1F0-127A-4B3E-AB40-35ED87FF8BE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8" name="Profile Icon">
                  <a:extLst>
                    <a:ext uri="{FF2B5EF4-FFF2-40B4-BE49-F238E27FC236}">
                      <a16:creationId xmlns:a16="http://schemas.microsoft.com/office/drawing/2014/main" id="{586CBB16-DAC6-4D4D-9AC6-99DC86A2D56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4" name="그룹 223">
                <a:extLst>
                  <a:ext uri="{FF2B5EF4-FFF2-40B4-BE49-F238E27FC236}">
                    <a16:creationId xmlns:a16="http://schemas.microsoft.com/office/drawing/2014/main" id="{349FAD6E-CE50-40F5-84D6-4DF457709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25" name="직사각형 224">
                  <a:extLst>
                    <a:ext uri="{FF2B5EF4-FFF2-40B4-BE49-F238E27FC236}">
                      <a16:creationId xmlns:a16="http://schemas.microsoft.com/office/drawing/2014/main" id="{88D96142-887D-4409-BDB5-2280B407204F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6" name="직사각형 225">
                  <a:extLst>
                    <a:ext uri="{FF2B5EF4-FFF2-40B4-BE49-F238E27FC236}">
                      <a16:creationId xmlns:a16="http://schemas.microsoft.com/office/drawing/2014/main" id="{1641356D-86FD-4EA4-9357-CF11F115F931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38D8D2B2-2C89-4E4F-9BC3-62F1050B42D3}"/>
                </a:ext>
              </a:extLst>
            </p:cNvPr>
            <p:cNvGrpSpPr/>
            <p:nvPr/>
          </p:nvGrpSpPr>
          <p:grpSpPr>
            <a:xfrm>
              <a:off x="2532065" y="5139111"/>
              <a:ext cx="673582" cy="412108"/>
              <a:chOff x="2906031" y="3359639"/>
              <a:chExt cx="673582" cy="412108"/>
            </a:xfrm>
          </p:grpSpPr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BE82A7F4-0E7E-4058-A46D-3C08A00452F7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31" name="Oval">
                <a:extLst>
                  <a:ext uri="{FF2B5EF4-FFF2-40B4-BE49-F238E27FC236}">
                    <a16:creationId xmlns:a16="http://schemas.microsoft.com/office/drawing/2014/main" id="{099036CB-092F-48D6-9BEE-115950373074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99F359C7-6D43-40F0-97EC-0BC62416F54F}"/>
                </a:ext>
              </a:extLst>
            </p:cNvPr>
            <p:cNvGrpSpPr/>
            <p:nvPr/>
          </p:nvGrpSpPr>
          <p:grpSpPr>
            <a:xfrm>
              <a:off x="620422" y="4581718"/>
              <a:ext cx="209563" cy="169200"/>
              <a:chOff x="4167652" y="4759360"/>
              <a:chExt cx="239248" cy="193168"/>
            </a:xfrm>
          </p:grpSpPr>
          <p:pic>
            <p:nvPicPr>
              <p:cNvPr id="237" name="그래픽 236" descr="수신기">
                <a:extLst>
                  <a:ext uri="{FF2B5EF4-FFF2-40B4-BE49-F238E27FC236}">
                    <a16:creationId xmlns:a16="http://schemas.microsoft.com/office/drawing/2014/main" id="{D5963819-A118-490B-9CF3-8F0E3AAC17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4167652" y="4759360"/>
                <a:ext cx="193169" cy="193168"/>
              </a:xfrm>
              <a:prstGeom prst="rect">
                <a:avLst/>
              </a:prstGeom>
            </p:spPr>
          </p:pic>
          <p:grpSp>
            <p:nvGrpSpPr>
              <p:cNvPr id="238" name="그룹 237">
                <a:extLst>
                  <a:ext uri="{FF2B5EF4-FFF2-40B4-BE49-F238E27FC236}">
                    <a16:creationId xmlns:a16="http://schemas.microsoft.com/office/drawing/2014/main" id="{8718ABD8-B10E-400B-BD4C-40D922D8292C}"/>
                  </a:ext>
                </a:extLst>
              </p:cNvPr>
              <p:cNvGrpSpPr/>
              <p:nvPr/>
            </p:nvGrpSpPr>
            <p:grpSpPr>
              <a:xfrm>
                <a:off x="4267200" y="4772237"/>
                <a:ext cx="139700" cy="88476"/>
                <a:chOff x="4286250" y="4743450"/>
                <a:chExt cx="190500" cy="120650"/>
              </a:xfrm>
            </p:grpSpPr>
            <p:cxnSp>
              <p:nvCxnSpPr>
                <p:cNvPr id="239" name="직선 화살표 연결선 238">
                  <a:extLst>
                    <a:ext uri="{FF2B5EF4-FFF2-40B4-BE49-F238E27FC236}">
                      <a16:creationId xmlns:a16="http://schemas.microsoft.com/office/drawing/2014/main" id="{06EE354A-A89F-40C3-8C62-680C18C121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 flipV="1">
                  <a:off x="4286250" y="4743450"/>
                  <a:ext cx="120650" cy="12065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직선 화살표 연결선 239">
                  <a:extLst>
                    <a:ext uri="{FF2B5EF4-FFF2-40B4-BE49-F238E27FC236}">
                      <a16:creationId xmlns:a16="http://schemas.microsoft.com/office/drawing/2014/main" id="{7D9BDAF9-C42D-4A51-876A-D98A87AF8D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H="1" flipV="1">
                  <a:off x="4386750" y="4761450"/>
                  <a:ext cx="108000" cy="7200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241" name="그래픽 240" descr="수신기">
              <a:extLst>
                <a:ext uri="{FF2B5EF4-FFF2-40B4-BE49-F238E27FC236}">
                  <a16:creationId xmlns:a16="http://schemas.microsoft.com/office/drawing/2014/main" id="{9CBFAD6D-159D-4652-8B10-3D58BD532932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620415" y="5267518"/>
              <a:ext cx="169201" cy="169200"/>
            </a:xfrm>
            <a:prstGeom prst="rect">
              <a:avLst/>
            </a:prstGeom>
          </p:spPr>
        </p:pic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82B74A15-8B3F-4736-A000-5691FF0D4CE2}"/>
                </a:ext>
              </a:extLst>
            </p:cNvPr>
            <p:cNvGrpSpPr/>
            <p:nvPr/>
          </p:nvGrpSpPr>
          <p:grpSpPr>
            <a:xfrm flipH="1">
              <a:off x="707618" y="5278797"/>
              <a:ext cx="122366" cy="77498"/>
              <a:chOff x="4021948" y="5212195"/>
              <a:chExt cx="122366" cy="77498"/>
            </a:xfrm>
          </p:grpSpPr>
          <p:cxnSp>
            <p:nvCxnSpPr>
              <p:cNvPr id="245" name="직선 화살표 연결선 244">
                <a:extLst>
                  <a:ext uri="{FF2B5EF4-FFF2-40B4-BE49-F238E27FC236}">
                    <a16:creationId xmlns:a16="http://schemas.microsoft.com/office/drawing/2014/main" id="{A425730D-AC1B-4262-B7CD-A748E765580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021949" y="5212194"/>
                <a:ext cx="77498" cy="7749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화살표 연결선 246">
                <a:extLst>
                  <a:ext uri="{FF2B5EF4-FFF2-40B4-BE49-F238E27FC236}">
                    <a16:creationId xmlns:a16="http://schemas.microsoft.com/office/drawing/2014/main" id="{CEAF2735-23AB-4A22-B712-9557FEDEB29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86504" y="5223757"/>
                <a:ext cx="69372" cy="4624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8" name="Smartphone">
              <a:extLst>
                <a:ext uri="{FF2B5EF4-FFF2-40B4-BE49-F238E27FC236}">
                  <a16:creationId xmlns:a16="http://schemas.microsoft.com/office/drawing/2014/main" id="{48C33A40-1CDA-475B-A229-EBA1E5782E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79063" y="3821454"/>
              <a:ext cx="86645" cy="133200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293" name="그래픽 292">
              <a:extLst>
                <a:ext uri="{FF2B5EF4-FFF2-40B4-BE49-F238E27FC236}">
                  <a16:creationId xmlns:a16="http://schemas.microsoft.com/office/drawing/2014/main" id="{22DE6B2B-99BA-4C6E-89E1-038BFC6D6596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2869000" y="3128476"/>
              <a:ext cx="108000" cy="150608"/>
            </a:xfrm>
            <a:prstGeom prst="rect">
              <a:avLst/>
            </a:prstGeom>
          </p:spPr>
        </p:pic>
        <p:sp>
          <p:nvSpPr>
            <p:cNvPr id="294" name="Workstation">
              <a:extLst>
                <a:ext uri="{FF2B5EF4-FFF2-40B4-BE49-F238E27FC236}">
                  <a16:creationId xmlns:a16="http://schemas.microsoft.com/office/drawing/2014/main" id="{39D16C0E-4E9D-47BB-A62D-87E29AEBA1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51625" y="4513259"/>
              <a:ext cx="143293" cy="132162"/>
            </a:xfrm>
            <a:custGeom>
              <a:avLst/>
              <a:gdLst>
                <a:gd name="T0" fmla="*/ 55 w 1411"/>
                <a:gd name="T1" fmla="*/ 0 h 1303"/>
                <a:gd name="T2" fmla="*/ 0 w 1411"/>
                <a:gd name="T3" fmla="*/ 55 h 1303"/>
                <a:gd name="T4" fmla="*/ 0 w 1411"/>
                <a:gd name="T5" fmla="*/ 1249 h 1303"/>
                <a:gd name="T6" fmla="*/ 55 w 1411"/>
                <a:gd name="T7" fmla="*/ 1303 h 1303"/>
                <a:gd name="T8" fmla="*/ 326 w 1411"/>
                <a:gd name="T9" fmla="*/ 1303 h 1303"/>
                <a:gd name="T10" fmla="*/ 380 w 1411"/>
                <a:gd name="T11" fmla="*/ 1249 h 1303"/>
                <a:gd name="T12" fmla="*/ 380 w 1411"/>
                <a:gd name="T13" fmla="*/ 55 h 1303"/>
                <a:gd name="T14" fmla="*/ 326 w 1411"/>
                <a:gd name="T15" fmla="*/ 0 h 1303"/>
                <a:gd name="T16" fmla="*/ 55 w 1411"/>
                <a:gd name="T17" fmla="*/ 0 h 1303"/>
                <a:gd name="T18" fmla="*/ 489 w 1411"/>
                <a:gd name="T19" fmla="*/ 0 h 1303"/>
                <a:gd name="T20" fmla="*/ 489 w 1411"/>
                <a:gd name="T21" fmla="*/ 109 h 1303"/>
                <a:gd name="T22" fmla="*/ 1249 w 1411"/>
                <a:gd name="T23" fmla="*/ 109 h 1303"/>
                <a:gd name="T24" fmla="*/ 1303 w 1411"/>
                <a:gd name="T25" fmla="*/ 163 h 1303"/>
                <a:gd name="T26" fmla="*/ 1303 w 1411"/>
                <a:gd name="T27" fmla="*/ 760 h 1303"/>
                <a:gd name="T28" fmla="*/ 1249 w 1411"/>
                <a:gd name="T29" fmla="*/ 814 h 1303"/>
                <a:gd name="T30" fmla="*/ 489 w 1411"/>
                <a:gd name="T31" fmla="*/ 814 h 1303"/>
                <a:gd name="T32" fmla="*/ 489 w 1411"/>
                <a:gd name="T33" fmla="*/ 1032 h 1303"/>
                <a:gd name="T34" fmla="*/ 597 w 1411"/>
                <a:gd name="T35" fmla="*/ 1032 h 1303"/>
                <a:gd name="T36" fmla="*/ 597 w 1411"/>
                <a:gd name="T37" fmla="*/ 1086 h 1303"/>
                <a:gd name="T38" fmla="*/ 652 w 1411"/>
                <a:gd name="T39" fmla="*/ 1140 h 1303"/>
                <a:gd name="T40" fmla="*/ 869 w 1411"/>
                <a:gd name="T41" fmla="*/ 1140 h 1303"/>
                <a:gd name="T42" fmla="*/ 923 w 1411"/>
                <a:gd name="T43" fmla="*/ 1086 h 1303"/>
                <a:gd name="T44" fmla="*/ 923 w 1411"/>
                <a:gd name="T45" fmla="*/ 1032 h 1303"/>
                <a:gd name="T46" fmla="*/ 1249 w 1411"/>
                <a:gd name="T47" fmla="*/ 1032 h 1303"/>
                <a:gd name="T48" fmla="*/ 1411 w 1411"/>
                <a:gd name="T49" fmla="*/ 869 h 1303"/>
                <a:gd name="T50" fmla="*/ 1411 w 1411"/>
                <a:gd name="T51" fmla="*/ 163 h 1303"/>
                <a:gd name="T52" fmla="*/ 1249 w 1411"/>
                <a:gd name="T53" fmla="*/ 0 h 1303"/>
                <a:gd name="T54" fmla="*/ 489 w 1411"/>
                <a:gd name="T55" fmla="*/ 0 h 1303"/>
                <a:gd name="T56" fmla="*/ 190 w 1411"/>
                <a:gd name="T57" fmla="*/ 914 h 1303"/>
                <a:gd name="T58" fmla="*/ 280 w 1411"/>
                <a:gd name="T59" fmla="*/ 1004 h 1303"/>
                <a:gd name="T60" fmla="*/ 190 w 1411"/>
                <a:gd name="T61" fmla="*/ 1094 h 1303"/>
                <a:gd name="T62" fmla="*/ 100 w 1411"/>
                <a:gd name="T63" fmla="*/ 1004 h 1303"/>
                <a:gd name="T64" fmla="*/ 190 w 1411"/>
                <a:gd name="T65" fmla="*/ 914 h 1303"/>
                <a:gd name="T66" fmla="*/ 543 w 1411"/>
                <a:gd name="T67" fmla="*/ 1194 h 1303"/>
                <a:gd name="T68" fmla="*/ 489 w 1411"/>
                <a:gd name="T69" fmla="*/ 1249 h 1303"/>
                <a:gd name="T70" fmla="*/ 489 w 1411"/>
                <a:gd name="T71" fmla="*/ 1303 h 1303"/>
                <a:gd name="T72" fmla="*/ 1031 w 1411"/>
                <a:gd name="T73" fmla="*/ 1303 h 1303"/>
                <a:gd name="T74" fmla="*/ 1031 w 1411"/>
                <a:gd name="T75" fmla="*/ 1249 h 1303"/>
                <a:gd name="T76" fmla="*/ 977 w 1411"/>
                <a:gd name="T77" fmla="*/ 1194 h 1303"/>
                <a:gd name="T78" fmla="*/ 543 w 1411"/>
                <a:gd name="T79" fmla="*/ 1194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1" h="1303">
                  <a:moveTo>
                    <a:pt x="55" y="0"/>
                  </a:moveTo>
                  <a:cubicBezTo>
                    <a:pt x="25" y="0"/>
                    <a:pt x="0" y="25"/>
                    <a:pt x="0" y="55"/>
                  </a:cubicBezTo>
                  <a:lnTo>
                    <a:pt x="0" y="1249"/>
                  </a:lnTo>
                  <a:cubicBezTo>
                    <a:pt x="0" y="1279"/>
                    <a:pt x="25" y="1303"/>
                    <a:pt x="55" y="1303"/>
                  </a:cubicBezTo>
                  <a:lnTo>
                    <a:pt x="326" y="1303"/>
                  </a:lnTo>
                  <a:cubicBezTo>
                    <a:pt x="356" y="1303"/>
                    <a:pt x="380" y="1279"/>
                    <a:pt x="380" y="1249"/>
                  </a:cubicBezTo>
                  <a:lnTo>
                    <a:pt x="380" y="55"/>
                  </a:lnTo>
                  <a:cubicBezTo>
                    <a:pt x="380" y="25"/>
                    <a:pt x="356" y="0"/>
                    <a:pt x="326" y="0"/>
                  </a:cubicBezTo>
                  <a:lnTo>
                    <a:pt x="55" y="0"/>
                  </a:lnTo>
                  <a:close/>
                  <a:moveTo>
                    <a:pt x="489" y="0"/>
                  </a:moveTo>
                  <a:lnTo>
                    <a:pt x="489" y="109"/>
                  </a:lnTo>
                  <a:lnTo>
                    <a:pt x="1249" y="109"/>
                  </a:lnTo>
                  <a:cubicBezTo>
                    <a:pt x="1278" y="109"/>
                    <a:pt x="1303" y="133"/>
                    <a:pt x="1303" y="163"/>
                  </a:cubicBezTo>
                  <a:lnTo>
                    <a:pt x="1303" y="760"/>
                  </a:lnTo>
                  <a:cubicBezTo>
                    <a:pt x="1303" y="790"/>
                    <a:pt x="1278" y="814"/>
                    <a:pt x="1249" y="814"/>
                  </a:cubicBezTo>
                  <a:lnTo>
                    <a:pt x="489" y="814"/>
                  </a:lnTo>
                  <a:lnTo>
                    <a:pt x="489" y="1032"/>
                  </a:lnTo>
                  <a:lnTo>
                    <a:pt x="597" y="1032"/>
                  </a:lnTo>
                  <a:lnTo>
                    <a:pt x="597" y="1086"/>
                  </a:lnTo>
                  <a:cubicBezTo>
                    <a:pt x="597" y="1116"/>
                    <a:pt x="622" y="1140"/>
                    <a:pt x="652" y="1140"/>
                  </a:cubicBezTo>
                  <a:lnTo>
                    <a:pt x="869" y="1140"/>
                  </a:lnTo>
                  <a:cubicBezTo>
                    <a:pt x="899" y="1140"/>
                    <a:pt x="923" y="1116"/>
                    <a:pt x="923" y="1086"/>
                  </a:cubicBezTo>
                  <a:lnTo>
                    <a:pt x="923" y="1032"/>
                  </a:lnTo>
                  <a:lnTo>
                    <a:pt x="1249" y="1032"/>
                  </a:lnTo>
                  <a:cubicBezTo>
                    <a:pt x="1338" y="1032"/>
                    <a:pt x="1411" y="959"/>
                    <a:pt x="1411" y="869"/>
                  </a:cubicBezTo>
                  <a:lnTo>
                    <a:pt x="1411" y="163"/>
                  </a:lnTo>
                  <a:cubicBezTo>
                    <a:pt x="1411" y="73"/>
                    <a:pt x="1338" y="0"/>
                    <a:pt x="1249" y="0"/>
                  </a:cubicBezTo>
                  <a:lnTo>
                    <a:pt x="489" y="0"/>
                  </a:lnTo>
                  <a:close/>
                  <a:moveTo>
                    <a:pt x="190" y="914"/>
                  </a:moveTo>
                  <a:cubicBezTo>
                    <a:pt x="240" y="914"/>
                    <a:pt x="280" y="955"/>
                    <a:pt x="280" y="1004"/>
                  </a:cubicBezTo>
                  <a:cubicBezTo>
                    <a:pt x="280" y="1054"/>
                    <a:pt x="240" y="1094"/>
                    <a:pt x="190" y="1094"/>
                  </a:cubicBezTo>
                  <a:cubicBezTo>
                    <a:pt x="141" y="1094"/>
                    <a:pt x="100" y="1054"/>
                    <a:pt x="100" y="1004"/>
                  </a:cubicBezTo>
                  <a:cubicBezTo>
                    <a:pt x="100" y="955"/>
                    <a:pt x="141" y="914"/>
                    <a:pt x="190" y="914"/>
                  </a:cubicBezTo>
                  <a:close/>
                  <a:moveTo>
                    <a:pt x="543" y="1194"/>
                  </a:moveTo>
                  <a:cubicBezTo>
                    <a:pt x="513" y="1194"/>
                    <a:pt x="489" y="1218"/>
                    <a:pt x="489" y="1249"/>
                  </a:cubicBezTo>
                  <a:lnTo>
                    <a:pt x="489" y="1303"/>
                  </a:lnTo>
                  <a:lnTo>
                    <a:pt x="1031" y="1303"/>
                  </a:lnTo>
                  <a:lnTo>
                    <a:pt x="1031" y="1249"/>
                  </a:lnTo>
                  <a:cubicBezTo>
                    <a:pt x="1031" y="1219"/>
                    <a:pt x="1007" y="1194"/>
                    <a:pt x="977" y="1194"/>
                  </a:cubicBezTo>
                  <a:lnTo>
                    <a:pt x="543" y="119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5" name="Camera">
              <a:extLst>
                <a:ext uri="{FF2B5EF4-FFF2-40B4-BE49-F238E27FC236}">
                  <a16:creationId xmlns:a16="http://schemas.microsoft.com/office/drawing/2014/main" id="{E3C6CABA-61ED-4277-9E85-1A22CDF067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46281" y="5191577"/>
              <a:ext cx="152440" cy="133200"/>
            </a:xfrm>
            <a:custGeom>
              <a:avLst/>
              <a:gdLst>
                <a:gd name="T0" fmla="*/ 271 w 1411"/>
                <a:gd name="T1" fmla="*/ 0 h 1238"/>
                <a:gd name="T2" fmla="*/ 10 w 1411"/>
                <a:gd name="T3" fmla="*/ 261 h 1238"/>
                <a:gd name="T4" fmla="*/ 132 w 1411"/>
                <a:gd name="T5" fmla="*/ 481 h 1238"/>
                <a:gd name="T6" fmla="*/ 0 w 1411"/>
                <a:gd name="T7" fmla="*/ 636 h 1238"/>
                <a:gd name="T8" fmla="*/ 0 w 1411"/>
                <a:gd name="T9" fmla="*/ 1080 h 1238"/>
                <a:gd name="T10" fmla="*/ 158 w 1411"/>
                <a:gd name="T11" fmla="*/ 1238 h 1238"/>
                <a:gd name="T12" fmla="*/ 982 w 1411"/>
                <a:gd name="T13" fmla="*/ 1238 h 1238"/>
                <a:gd name="T14" fmla="*/ 1140 w 1411"/>
                <a:gd name="T15" fmla="*/ 1080 h 1238"/>
                <a:gd name="T16" fmla="*/ 1140 w 1411"/>
                <a:gd name="T17" fmla="*/ 1021 h 1238"/>
                <a:gd name="T18" fmla="*/ 1194 w 1411"/>
                <a:gd name="T19" fmla="*/ 1021 h 1238"/>
                <a:gd name="T20" fmla="*/ 1357 w 1411"/>
                <a:gd name="T21" fmla="*/ 1129 h 1238"/>
                <a:gd name="T22" fmla="*/ 1411 w 1411"/>
                <a:gd name="T23" fmla="*/ 1129 h 1238"/>
                <a:gd name="T24" fmla="*/ 1411 w 1411"/>
                <a:gd name="T25" fmla="*/ 587 h 1238"/>
                <a:gd name="T26" fmla="*/ 1357 w 1411"/>
                <a:gd name="T27" fmla="*/ 587 h 1238"/>
                <a:gd name="T28" fmla="*/ 1194 w 1411"/>
                <a:gd name="T29" fmla="*/ 695 h 1238"/>
                <a:gd name="T30" fmla="*/ 1140 w 1411"/>
                <a:gd name="T31" fmla="*/ 695 h 1238"/>
                <a:gd name="T32" fmla="*/ 1140 w 1411"/>
                <a:gd name="T33" fmla="*/ 636 h 1238"/>
                <a:gd name="T34" fmla="*/ 1007 w 1411"/>
                <a:gd name="T35" fmla="*/ 481 h 1238"/>
                <a:gd name="T36" fmla="*/ 1130 w 1411"/>
                <a:gd name="T37" fmla="*/ 261 h 1238"/>
                <a:gd name="T38" fmla="*/ 868 w 1411"/>
                <a:gd name="T39" fmla="*/ 0 h 1238"/>
                <a:gd name="T40" fmla="*/ 607 w 1411"/>
                <a:gd name="T41" fmla="*/ 261 h 1238"/>
                <a:gd name="T42" fmla="*/ 724 w 1411"/>
                <a:gd name="T43" fmla="*/ 478 h 1238"/>
                <a:gd name="T44" fmla="*/ 416 w 1411"/>
                <a:gd name="T45" fmla="*/ 478 h 1238"/>
                <a:gd name="T46" fmla="*/ 533 w 1411"/>
                <a:gd name="T47" fmla="*/ 261 h 1238"/>
                <a:gd name="T48" fmla="*/ 271 w 1411"/>
                <a:gd name="T49" fmla="*/ 0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1" h="1238">
                  <a:moveTo>
                    <a:pt x="271" y="0"/>
                  </a:moveTo>
                  <a:cubicBezTo>
                    <a:pt x="130" y="0"/>
                    <a:pt x="10" y="114"/>
                    <a:pt x="10" y="261"/>
                  </a:cubicBezTo>
                  <a:cubicBezTo>
                    <a:pt x="10" y="355"/>
                    <a:pt x="60" y="436"/>
                    <a:pt x="132" y="481"/>
                  </a:cubicBezTo>
                  <a:cubicBezTo>
                    <a:pt x="57" y="494"/>
                    <a:pt x="0" y="558"/>
                    <a:pt x="0" y="636"/>
                  </a:cubicBezTo>
                  <a:lnTo>
                    <a:pt x="0" y="1080"/>
                  </a:lnTo>
                  <a:cubicBezTo>
                    <a:pt x="0" y="1167"/>
                    <a:pt x="71" y="1238"/>
                    <a:pt x="158" y="1238"/>
                  </a:cubicBezTo>
                  <a:lnTo>
                    <a:pt x="982" y="1238"/>
                  </a:lnTo>
                  <a:cubicBezTo>
                    <a:pt x="1069" y="1238"/>
                    <a:pt x="1140" y="1167"/>
                    <a:pt x="1140" y="1080"/>
                  </a:cubicBezTo>
                  <a:lnTo>
                    <a:pt x="1140" y="1021"/>
                  </a:lnTo>
                  <a:lnTo>
                    <a:pt x="1194" y="1021"/>
                  </a:lnTo>
                  <a:cubicBezTo>
                    <a:pt x="1248" y="1021"/>
                    <a:pt x="1303" y="1129"/>
                    <a:pt x="1357" y="1129"/>
                  </a:cubicBezTo>
                  <a:lnTo>
                    <a:pt x="1411" y="1129"/>
                  </a:lnTo>
                  <a:lnTo>
                    <a:pt x="1411" y="587"/>
                  </a:lnTo>
                  <a:lnTo>
                    <a:pt x="1357" y="587"/>
                  </a:lnTo>
                  <a:cubicBezTo>
                    <a:pt x="1303" y="587"/>
                    <a:pt x="1248" y="695"/>
                    <a:pt x="1194" y="695"/>
                  </a:cubicBezTo>
                  <a:lnTo>
                    <a:pt x="1140" y="695"/>
                  </a:lnTo>
                  <a:lnTo>
                    <a:pt x="1140" y="636"/>
                  </a:lnTo>
                  <a:cubicBezTo>
                    <a:pt x="1140" y="558"/>
                    <a:pt x="1082" y="494"/>
                    <a:pt x="1007" y="481"/>
                  </a:cubicBezTo>
                  <a:cubicBezTo>
                    <a:pt x="1080" y="436"/>
                    <a:pt x="1130" y="355"/>
                    <a:pt x="1130" y="261"/>
                  </a:cubicBezTo>
                  <a:cubicBezTo>
                    <a:pt x="1130" y="114"/>
                    <a:pt x="1010" y="0"/>
                    <a:pt x="868" y="0"/>
                  </a:cubicBezTo>
                  <a:cubicBezTo>
                    <a:pt x="727" y="0"/>
                    <a:pt x="607" y="114"/>
                    <a:pt x="607" y="261"/>
                  </a:cubicBezTo>
                  <a:cubicBezTo>
                    <a:pt x="607" y="353"/>
                    <a:pt x="655" y="432"/>
                    <a:pt x="724" y="478"/>
                  </a:cubicBezTo>
                  <a:lnTo>
                    <a:pt x="416" y="478"/>
                  </a:lnTo>
                  <a:cubicBezTo>
                    <a:pt x="485" y="432"/>
                    <a:pt x="533" y="353"/>
                    <a:pt x="533" y="261"/>
                  </a:cubicBezTo>
                  <a:cubicBezTo>
                    <a:pt x="533" y="114"/>
                    <a:pt x="413" y="0"/>
                    <a:pt x="271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D649F190-9A24-4985-8E4B-6FBBBACAD15D}"/>
                </a:ext>
              </a:extLst>
            </p:cNvPr>
            <p:cNvSpPr/>
            <p:nvPr/>
          </p:nvSpPr>
          <p:spPr>
            <a:xfrm>
              <a:off x="132012" y="955975"/>
              <a:ext cx="7396459" cy="5514964"/>
            </a:xfrm>
            <a:prstGeom prst="rect">
              <a:avLst/>
            </a:prstGeom>
            <a:solidFill>
              <a:schemeClr val="tx1">
                <a:alpha val="65882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0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20821156-3DEC-4634-A7F4-38AC83A95166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934110" y="2190642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3B6CD827-C718-4B82-97D3-DA73EC68CD55}"/>
              </a:ext>
            </a:extLst>
          </p:cNvPr>
          <p:cNvGrpSpPr/>
          <p:nvPr/>
        </p:nvGrpSpPr>
        <p:grpSpPr>
          <a:xfrm>
            <a:off x="1633228" y="1262203"/>
            <a:ext cx="4391592" cy="5079652"/>
            <a:chOff x="2788636" y="1262203"/>
            <a:chExt cx="4391592" cy="5079652"/>
          </a:xfrm>
        </p:grpSpPr>
        <p:sp>
          <p:nvSpPr>
            <p:cNvPr id="442" name="Tile Background">
              <a:extLst>
                <a:ext uri="{FF2B5EF4-FFF2-40B4-BE49-F238E27FC236}">
                  <a16:creationId xmlns:a16="http://schemas.microsoft.com/office/drawing/2014/main" id="{85FFB0BD-CA49-4E3D-97AB-3D4B59EBE8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88636" y="1262203"/>
              <a:ext cx="4391592" cy="3150771"/>
            </a:xfrm>
            <a:prstGeom prst="rect">
              <a:avLst/>
            </a:prstGeom>
            <a:solidFill>
              <a:srgbClr val="000000">
                <a:alpha val="63922"/>
              </a:srgbClr>
            </a:solidFill>
            <a:ln w="0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34" name="Tile Background">
              <a:extLst>
                <a:ext uri="{FF2B5EF4-FFF2-40B4-BE49-F238E27FC236}">
                  <a16:creationId xmlns:a16="http://schemas.microsoft.com/office/drawing/2014/main" id="{E6722FDC-F528-4DF6-8E01-E0FF3EE828F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88636" y="4406265"/>
              <a:ext cx="4391592" cy="1935590"/>
            </a:xfrm>
            <a:prstGeom prst="rect">
              <a:avLst/>
            </a:prstGeom>
            <a:solidFill>
              <a:schemeClr val="bg1"/>
            </a:solidFill>
            <a:ln w="0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6" name="그룹 535">
            <a:extLst>
              <a:ext uri="{FF2B5EF4-FFF2-40B4-BE49-F238E27FC236}">
                <a16:creationId xmlns:a16="http://schemas.microsoft.com/office/drawing/2014/main" id="{37727B31-4F82-42A0-9C61-334E1A461F6A}"/>
              </a:ext>
            </a:extLst>
          </p:cNvPr>
          <p:cNvGrpSpPr/>
          <p:nvPr/>
        </p:nvGrpSpPr>
        <p:grpSpPr>
          <a:xfrm>
            <a:off x="2772094" y="5581842"/>
            <a:ext cx="2113860" cy="562354"/>
            <a:chOff x="768980" y="6035634"/>
            <a:chExt cx="2113860" cy="562354"/>
          </a:xfrm>
        </p:grpSpPr>
        <p:grpSp>
          <p:nvGrpSpPr>
            <p:cNvPr id="565" name="그룹 564">
              <a:extLst>
                <a:ext uri="{FF2B5EF4-FFF2-40B4-BE49-F238E27FC236}">
                  <a16:creationId xmlns:a16="http://schemas.microsoft.com/office/drawing/2014/main" id="{06C68B79-6B18-4A1C-A6AA-C4914BF44B27}"/>
                </a:ext>
              </a:extLst>
            </p:cNvPr>
            <p:cNvGrpSpPr/>
            <p:nvPr/>
          </p:nvGrpSpPr>
          <p:grpSpPr>
            <a:xfrm>
              <a:off x="2320486" y="6035634"/>
              <a:ext cx="562354" cy="562354"/>
              <a:chOff x="9347200" y="4573845"/>
              <a:chExt cx="1522952" cy="1522952"/>
            </a:xfrm>
          </p:grpSpPr>
          <p:sp>
            <p:nvSpPr>
              <p:cNvPr id="569" name="Background">
                <a:extLst>
                  <a:ext uri="{FF2B5EF4-FFF2-40B4-BE49-F238E27FC236}">
                    <a16:creationId xmlns:a16="http://schemas.microsoft.com/office/drawing/2014/main" id="{23E0CACE-089B-4BA2-8F26-7C7A9A10061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347200" y="4573845"/>
                <a:ext cx="1522952" cy="152295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70" name="Phone">
                <a:extLst>
                  <a:ext uri="{FF2B5EF4-FFF2-40B4-BE49-F238E27FC236}">
                    <a16:creationId xmlns:a16="http://schemas.microsoft.com/office/drawing/2014/main" id="{5F9DD399-1474-4A1F-9BE2-C0E6CC25CE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60000">
                <a:off x="9770610" y="5044832"/>
                <a:ext cx="676132" cy="71028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66" name="그룹 565">
              <a:extLst>
                <a:ext uri="{FF2B5EF4-FFF2-40B4-BE49-F238E27FC236}">
                  <a16:creationId xmlns:a16="http://schemas.microsoft.com/office/drawing/2014/main" id="{FC0FDC99-39B6-4AA1-AC25-EE370991841B}"/>
                </a:ext>
              </a:extLst>
            </p:cNvPr>
            <p:cNvGrpSpPr/>
            <p:nvPr/>
          </p:nvGrpSpPr>
          <p:grpSpPr>
            <a:xfrm>
              <a:off x="768980" y="6036249"/>
              <a:ext cx="561124" cy="561124"/>
              <a:chOff x="1208927" y="6036249"/>
              <a:chExt cx="561124" cy="561124"/>
            </a:xfrm>
          </p:grpSpPr>
          <p:sp>
            <p:nvSpPr>
              <p:cNvPr id="567" name="Background">
                <a:extLst>
                  <a:ext uri="{FF2B5EF4-FFF2-40B4-BE49-F238E27FC236}">
                    <a16:creationId xmlns:a16="http://schemas.microsoft.com/office/drawing/2014/main" id="{3D5C4497-F0A8-4201-BB66-1B06B938D67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08927" y="6036249"/>
                <a:ext cx="561124" cy="561124"/>
              </a:xfrm>
              <a:prstGeom prst="ellipse">
                <a:avLst/>
              </a:prstGeom>
              <a:solidFill>
                <a:srgbClr val="00B050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68" name="그래픽 567" descr="스피커 폰">
                <a:extLst>
                  <a:ext uri="{FF2B5EF4-FFF2-40B4-BE49-F238E27FC236}">
                    <a16:creationId xmlns:a16="http://schemas.microsoft.com/office/drawing/2014/main" id="{F4CFA26A-682A-499B-A477-2C1A6607A3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1273920" y="6110844"/>
                <a:ext cx="432006" cy="432006"/>
              </a:xfrm>
              <a:prstGeom prst="rect">
                <a:avLst/>
              </a:prstGeom>
            </p:spPr>
          </p:pic>
        </p:grpSp>
      </p:grpSp>
      <p:grpSp>
        <p:nvGrpSpPr>
          <p:cNvPr id="537" name="그룹 536">
            <a:extLst>
              <a:ext uri="{FF2B5EF4-FFF2-40B4-BE49-F238E27FC236}">
                <a16:creationId xmlns:a16="http://schemas.microsoft.com/office/drawing/2014/main" id="{B1E906B4-E39E-498F-B452-98B7FE9C766D}"/>
              </a:ext>
            </a:extLst>
          </p:cNvPr>
          <p:cNvGrpSpPr/>
          <p:nvPr/>
        </p:nvGrpSpPr>
        <p:grpSpPr>
          <a:xfrm>
            <a:off x="3250734" y="5530427"/>
            <a:ext cx="1156580" cy="665187"/>
            <a:chOff x="1269187" y="5971353"/>
            <a:chExt cx="1156580" cy="665187"/>
          </a:xfrm>
        </p:grpSpPr>
        <p:sp>
          <p:nvSpPr>
            <p:cNvPr id="563" name="직사각형 562">
              <a:extLst>
                <a:ext uri="{FF2B5EF4-FFF2-40B4-BE49-F238E27FC236}">
                  <a16:creationId xmlns:a16="http://schemas.microsoft.com/office/drawing/2014/main" id="{B8694C44-F41D-4E3C-B4B3-77D5CBC177CA}"/>
                </a:ext>
              </a:extLst>
            </p:cNvPr>
            <p:cNvSpPr/>
            <p:nvPr/>
          </p:nvSpPr>
          <p:spPr>
            <a:xfrm>
              <a:off x="1269187" y="5971353"/>
              <a:ext cx="958917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rPr>
                <a:t>&gt;&gt;&gt;&gt;&gt;&gt;&gt;</a:t>
              </a:r>
            </a:p>
          </p:txBody>
        </p:sp>
        <p:sp>
          <p:nvSpPr>
            <p:cNvPr id="564" name="직사각형 563">
              <a:extLst>
                <a:ext uri="{FF2B5EF4-FFF2-40B4-BE49-F238E27FC236}">
                  <a16:creationId xmlns:a16="http://schemas.microsoft.com/office/drawing/2014/main" id="{7657746F-D9BC-4CF5-A621-83FC1C5AEC87}"/>
                </a:ext>
              </a:extLst>
            </p:cNvPr>
            <p:cNvSpPr/>
            <p:nvPr/>
          </p:nvSpPr>
          <p:spPr>
            <a:xfrm>
              <a:off x="1466850" y="6359541"/>
              <a:ext cx="958917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altLang="ko-KR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rPr>
                <a:t>&lt;&lt;&lt;&lt;&lt;&lt;&lt;</a:t>
              </a:r>
            </a:p>
          </p:txBody>
        </p:sp>
      </p:grpSp>
      <p:grpSp>
        <p:nvGrpSpPr>
          <p:cNvPr id="540" name="그룹 539">
            <a:extLst>
              <a:ext uri="{FF2B5EF4-FFF2-40B4-BE49-F238E27FC236}">
                <a16:creationId xmlns:a16="http://schemas.microsoft.com/office/drawing/2014/main" id="{DF7BDB62-E960-401A-89EE-F0D72F0E463E}"/>
              </a:ext>
            </a:extLst>
          </p:cNvPr>
          <p:cNvGrpSpPr/>
          <p:nvPr/>
        </p:nvGrpSpPr>
        <p:grpSpPr>
          <a:xfrm>
            <a:off x="2866382" y="4508622"/>
            <a:ext cx="1970270" cy="689252"/>
            <a:chOff x="311714" y="4949548"/>
            <a:chExt cx="1970270" cy="689252"/>
          </a:xfrm>
        </p:grpSpPr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523DEB8B-ABC4-454C-A8D7-CFD11EEE5E06}"/>
                </a:ext>
              </a:extLst>
            </p:cNvPr>
            <p:cNvGrpSpPr/>
            <p:nvPr/>
          </p:nvGrpSpPr>
          <p:grpSpPr>
            <a:xfrm>
              <a:off x="311714" y="4949548"/>
              <a:ext cx="706607" cy="689252"/>
              <a:chOff x="567352" y="5131278"/>
              <a:chExt cx="666000" cy="649642"/>
            </a:xfrm>
          </p:grpSpPr>
          <p:sp>
            <p:nvSpPr>
              <p:cNvPr id="560" name="Oval">
                <a:extLst>
                  <a:ext uri="{FF2B5EF4-FFF2-40B4-BE49-F238E27FC236}">
                    <a16:creationId xmlns:a16="http://schemas.microsoft.com/office/drawing/2014/main" id="{864E84BE-C683-491E-942A-5A6C042326A7}"/>
                  </a:ext>
                </a:extLst>
              </p:cNvPr>
              <p:cNvSpPr/>
              <p:nvPr/>
            </p:nvSpPr>
            <p:spPr>
              <a:xfrm>
                <a:off x="674334" y="5131278"/>
                <a:ext cx="452037" cy="452038"/>
              </a:xfrm>
              <a:prstGeom prst="ellipse">
                <a:avLst/>
              </a:prstGeom>
              <a:solidFill>
                <a:srgbClr val="F2F2F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1" name="Microphone 2">
                <a:extLst>
                  <a:ext uri="{FF2B5EF4-FFF2-40B4-BE49-F238E27FC236}">
                    <a16:creationId xmlns:a16="http://schemas.microsoft.com/office/drawing/2014/main" id="{0EEC2BE6-E005-40B1-BEF4-5453B143FA5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189" y="5216274"/>
                <a:ext cx="196327" cy="282046"/>
              </a:xfrm>
              <a:custGeom>
                <a:avLst/>
                <a:gdLst>
                  <a:gd name="T0" fmla="*/ 489 w 977"/>
                  <a:gd name="T1" fmla="*/ 0 h 1411"/>
                  <a:gd name="T2" fmla="*/ 217 w 977"/>
                  <a:gd name="T3" fmla="*/ 271 h 1411"/>
                  <a:gd name="T4" fmla="*/ 217 w 977"/>
                  <a:gd name="T5" fmla="*/ 706 h 1411"/>
                  <a:gd name="T6" fmla="*/ 489 w 977"/>
                  <a:gd name="T7" fmla="*/ 977 h 1411"/>
                  <a:gd name="T8" fmla="*/ 760 w 977"/>
                  <a:gd name="T9" fmla="*/ 706 h 1411"/>
                  <a:gd name="T10" fmla="*/ 760 w 977"/>
                  <a:gd name="T11" fmla="*/ 543 h 1411"/>
                  <a:gd name="T12" fmla="*/ 760 w 977"/>
                  <a:gd name="T13" fmla="*/ 271 h 1411"/>
                  <a:gd name="T14" fmla="*/ 489 w 977"/>
                  <a:gd name="T15" fmla="*/ 0 h 1411"/>
                  <a:gd name="T16" fmla="*/ 489 w 977"/>
                  <a:gd name="T17" fmla="*/ 109 h 1411"/>
                  <a:gd name="T18" fmla="*/ 641 w 977"/>
                  <a:gd name="T19" fmla="*/ 217 h 1411"/>
                  <a:gd name="T20" fmla="*/ 597 w 977"/>
                  <a:gd name="T21" fmla="*/ 217 h 1411"/>
                  <a:gd name="T22" fmla="*/ 543 w 977"/>
                  <a:gd name="T23" fmla="*/ 271 h 1411"/>
                  <a:gd name="T24" fmla="*/ 597 w 977"/>
                  <a:gd name="T25" fmla="*/ 326 h 1411"/>
                  <a:gd name="T26" fmla="*/ 652 w 977"/>
                  <a:gd name="T27" fmla="*/ 326 h 1411"/>
                  <a:gd name="T28" fmla="*/ 652 w 977"/>
                  <a:gd name="T29" fmla="*/ 380 h 1411"/>
                  <a:gd name="T30" fmla="*/ 597 w 977"/>
                  <a:gd name="T31" fmla="*/ 380 h 1411"/>
                  <a:gd name="T32" fmla="*/ 543 w 977"/>
                  <a:gd name="T33" fmla="*/ 434 h 1411"/>
                  <a:gd name="T34" fmla="*/ 597 w 977"/>
                  <a:gd name="T35" fmla="*/ 489 h 1411"/>
                  <a:gd name="T36" fmla="*/ 652 w 977"/>
                  <a:gd name="T37" fmla="*/ 489 h 1411"/>
                  <a:gd name="T38" fmla="*/ 652 w 977"/>
                  <a:gd name="T39" fmla="*/ 543 h 1411"/>
                  <a:gd name="T40" fmla="*/ 326 w 977"/>
                  <a:gd name="T41" fmla="*/ 543 h 1411"/>
                  <a:gd name="T42" fmla="*/ 326 w 977"/>
                  <a:gd name="T43" fmla="*/ 489 h 1411"/>
                  <a:gd name="T44" fmla="*/ 380 w 977"/>
                  <a:gd name="T45" fmla="*/ 489 h 1411"/>
                  <a:gd name="T46" fmla="*/ 435 w 977"/>
                  <a:gd name="T47" fmla="*/ 434 h 1411"/>
                  <a:gd name="T48" fmla="*/ 380 w 977"/>
                  <a:gd name="T49" fmla="*/ 380 h 1411"/>
                  <a:gd name="T50" fmla="*/ 326 w 977"/>
                  <a:gd name="T51" fmla="*/ 380 h 1411"/>
                  <a:gd name="T52" fmla="*/ 326 w 977"/>
                  <a:gd name="T53" fmla="*/ 326 h 1411"/>
                  <a:gd name="T54" fmla="*/ 380 w 977"/>
                  <a:gd name="T55" fmla="*/ 326 h 1411"/>
                  <a:gd name="T56" fmla="*/ 435 w 977"/>
                  <a:gd name="T57" fmla="*/ 271 h 1411"/>
                  <a:gd name="T58" fmla="*/ 380 w 977"/>
                  <a:gd name="T59" fmla="*/ 217 h 1411"/>
                  <a:gd name="T60" fmla="*/ 336 w 977"/>
                  <a:gd name="T61" fmla="*/ 217 h 1411"/>
                  <a:gd name="T62" fmla="*/ 489 w 977"/>
                  <a:gd name="T63" fmla="*/ 109 h 1411"/>
                  <a:gd name="T64" fmla="*/ 55 w 977"/>
                  <a:gd name="T65" fmla="*/ 597 h 1411"/>
                  <a:gd name="T66" fmla="*/ 0 w 977"/>
                  <a:gd name="T67" fmla="*/ 651 h 1411"/>
                  <a:gd name="T68" fmla="*/ 0 w 977"/>
                  <a:gd name="T69" fmla="*/ 706 h 1411"/>
                  <a:gd name="T70" fmla="*/ 380 w 977"/>
                  <a:gd name="T71" fmla="*/ 1180 h 1411"/>
                  <a:gd name="T72" fmla="*/ 380 w 977"/>
                  <a:gd name="T73" fmla="*/ 1303 h 1411"/>
                  <a:gd name="T74" fmla="*/ 217 w 977"/>
                  <a:gd name="T75" fmla="*/ 1303 h 1411"/>
                  <a:gd name="T76" fmla="*/ 163 w 977"/>
                  <a:gd name="T77" fmla="*/ 1357 h 1411"/>
                  <a:gd name="T78" fmla="*/ 163 w 977"/>
                  <a:gd name="T79" fmla="*/ 1411 h 1411"/>
                  <a:gd name="T80" fmla="*/ 814 w 977"/>
                  <a:gd name="T81" fmla="*/ 1411 h 1411"/>
                  <a:gd name="T82" fmla="*/ 814 w 977"/>
                  <a:gd name="T83" fmla="*/ 1357 h 1411"/>
                  <a:gd name="T84" fmla="*/ 760 w 977"/>
                  <a:gd name="T85" fmla="*/ 1303 h 1411"/>
                  <a:gd name="T86" fmla="*/ 597 w 977"/>
                  <a:gd name="T87" fmla="*/ 1303 h 1411"/>
                  <a:gd name="T88" fmla="*/ 597 w 977"/>
                  <a:gd name="T89" fmla="*/ 1180 h 1411"/>
                  <a:gd name="T90" fmla="*/ 977 w 977"/>
                  <a:gd name="T91" fmla="*/ 706 h 1411"/>
                  <a:gd name="T92" fmla="*/ 977 w 977"/>
                  <a:gd name="T93" fmla="*/ 651 h 1411"/>
                  <a:gd name="T94" fmla="*/ 923 w 977"/>
                  <a:gd name="T95" fmla="*/ 597 h 1411"/>
                  <a:gd name="T96" fmla="*/ 869 w 977"/>
                  <a:gd name="T97" fmla="*/ 651 h 1411"/>
                  <a:gd name="T98" fmla="*/ 869 w 977"/>
                  <a:gd name="T99" fmla="*/ 706 h 1411"/>
                  <a:gd name="T100" fmla="*/ 489 w 977"/>
                  <a:gd name="T101" fmla="*/ 1086 h 1411"/>
                  <a:gd name="T102" fmla="*/ 109 w 977"/>
                  <a:gd name="T103" fmla="*/ 706 h 1411"/>
                  <a:gd name="T104" fmla="*/ 109 w 977"/>
                  <a:gd name="T105" fmla="*/ 651 h 1411"/>
                  <a:gd name="T106" fmla="*/ 55 w 977"/>
                  <a:gd name="T107" fmla="*/ 597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77" h="1411">
                    <a:moveTo>
                      <a:pt x="489" y="0"/>
                    </a:moveTo>
                    <a:cubicBezTo>
                      <a:pt x="339" y="0"/>
                      <a:pt x="217" y="122"/>
                      <a:pt x="217" y="271"/>
                    </a:cubicBezTo>
                    <a:lnTo>
                      <a:pt x="217" y="706"/>
                    </a:lnTo>
                    <a:cubicBezTo>
                      <a:pt x="217" y="856"/>
                      <a:pt x="339" y="977"/>
                      <a:pt x="489" y="977"/>
                    </a:cubicBezTo>
                    <a:cubicBezTo>
                      <a:pt x="639" y="977"/>
                      <a:pt x="760" y="856"/>
                      <a:pt x="760" y="706"/>
                    </a:cubicBezTo>
                    <a:lnTo>
                      <a:pt x="760" y="543"/>
                    </a:lnTo>
                    <a:lnTo>
                      <a:pt x="760" y="271"/>
                    </a:lnTo>
                    <a:cubicBezTo>
                      <a:pt x="760" y="122"/>
                      <a:pt x="639" y="0"/>
                      <a:pt x="489" y="0"/>
                    </a:cubicBezTo>
                    <a:close/>
                    <a:moveTo>
                      <a:pt x="489" y="109"/>
                    </a:moveTo>
                    <a:cubicBezTo>
                      <a:pt x="559" y="109"/>
                      <a:pt x="619" y="154"/>
                      <a:pt x="641" y="217"/>
                    </a:cubicBezTo>
                    <a:lnTo>
                      <a:pt x="597" y="217"/>
                    </a:lnTo>
                    <a:cubicBezTo>
                      <a:pt x="567" y="217"/>
                      <a:pt x="543" y="241"/>
                      <a:pt x="543" y="271"/>
                    </a:cubicBezTo>
                    <a:cubicBezTo>
                      <a:pt x="543" y="324"/>
                      <a:pt x="597" y="326"/>
                      <a:pt x="597" y="326"/>
                    </a:cubicBezTo>
                    <a:lnTo>
                      <a:pt x="652" y="326"/>
                    </a:lnTo>
                    <a:lnTo>
                      <a:pt x="652" y="380"/>
                    </a:lnTo>
                    <a:lnTo>
                      <a:pt x="597" y="380"/>
                    </a:lnTo>
                    <a:cubicBezTo>
                      <a:pt x="567" y="380"/>
                      <a:pt x="543" y="404"/>
                      <a:pt x="543" y="434"/>
                    </a:cubicBezTo>
                    <a:cubicBezTo>
                      <a:pt x="543" y="487"/>
                      <a:pt x="597" y="489"/>
                      <a:pt x="597" y="489"/>
                    </a:cubicBezTo>
                    <a:lnTo>
                      <a:pt x="652" y="489"/>
                    </a:lnTo>
                    <a:lnTo>
                      <a:pt x="652" y="543"/>
                    </a:lnTo>
                    <a:lnTo>
                      <a:pt x="326" y="543"/>
                    </a:lnTo>
                    <a:lnTo>
                      <a:pt x="326" y="489"/>
                    </a:lnTo>
                    <a:lnTo>
                      <a:pt x="380" y="489"/>
                    </a:lnTo>
                    <a:cubicBezTo>
                      <a:pt x="380" y="489"/>
                      <a:pt x="435" y="487"/>
                      <a:pt x="435" y="434"/>
                    </a:cubicBezTo>
                    <a:cubicBezTo>
                      <a:pt x="435" y="404"/>
                      <a:pt x="410" y="380"/>
                      <a:pt x="380" y="380"/>
                    </a:cubicBezTo>
                    <a:lnTo>
                      <a:pt x="326" y="380"/>
                    </a:lnTo>
                    <a:lnTo>
                      <a:pt x="326" y="326"/>
                    </a:lnTo>
                    <a:lnTo>
                      <a:pt x="380" y="326"/>
                    </a:lnTo>
                    <a:cubicBezTo>
                      <a:pt x="380" y="326"/>
                      <a:pt x="435" y="324"/>
                      <a:pt x="435" y="271"/>
                    </a:cubicBezTo>
                    <a:cubicBezTo>
                      <a:pt x="435" y="241"/>
                      <a:pt x="410" y="217"/>
                      <a:pt x="380" y="217"/>
                    </a:cubicBezTo>
                    <a:lnTo>
                      <a:pt x="336" y="217"/>
                    </a:lnTo>
                    <a:cubicBezTo>
                      <a:pt x="359" y="154"/>
                      <a:pt x="418" y="109"/>
                      <a:pt x="489" y="109"/>
                    </a:cubicBezTo>
                    <a:close/>
                    <a:moveTo>
                      <a:pt x="55" y="597"/>
                    </a:moveTo>
                    <a:cubicBezTo>
                      <a:pt x="6" y="597"/>
                      <a:pt x="0" y="651"/>
                      <a:pt x="0" y="651"/>
                    </a:cubicBezTo>
                    <a:lnTo>
                      <a:pt x="0" y="706"/>
                    </a:lnTo>
                    <a:cubicBezTo>
                      <a:pt x="0" y="938"/>
                      <a:pt x="163" y="1131"/>
                      <a:pt x="380" y="1180"/>
                    </a:cubicBezTo>
                    <a:lnTo>
                      <a:pt x="380" y="1303"/>
                    </a:lnTo>
                    <a:lnTo>
                      <a:pt x="217" y="1303"/>
                    </a:lnTo>
                    <a:cubicBezTo>
                      <a:pt x="165" y="1303"/>
                      <a:pt x="163" y="1357"/>
                      <a:pt x="163" y="1357"/>
                    </a:cubicBezTo>
                    <a:lnTo>
                      <a:pt x="163" y="1411"/>
                    </a:lnTo>
                    <a:lnTo>
                      <a:pt x="814" y="1411"/>
                    </a:lnTo>
                    <a:lnTo>
                      <a:pt x="814" y="1357"/>
                    </a:lnTo>
                    <a:cubicBezTo>
                      <a:pt x="814" y="1327"/>
                      <a:pt x="790" y="1303"/>
                      <a:pt x="760" y="1303"/>
                    </a:cubicBezTo>
                    <a:lnTo>
                      <a:pt x="597" y="1303"/>
                    </a:lnTo>
                    <a:lnTo>
                      <a:pt x="597" y="1180"/>
                    </a:lnTo>
                    <a:cubicBezTo>
                      <a:pt x="814" y="1131"/>
                      <a:pt x="977" y="937"/>
                      <a:pt x="977" y="706"/>
                    </a:cubicBezTo>
                    <a:lnTo>
                      <a:pt x="977" y="651"/>
                    </a:lnTo>
                    <a:cubicBezTo>
                      <a:pt x="977" y="651"/>
                      <a:pt x="972" y="597"/>
                      <a:pt x="923" y="597"/>
                    </a:cubicBezTo>
                    <a:cubicBezTo>
                      <a:pt x="874" y="597"/>
                      <a:pt x="869" y="651"/>
                      <a:pt x="869" y="651"/>
                    </a:cubicBezTo>
                    <a:lnTo>
                      <a:pt x="869" y="706"/>
                    </a:lnTo>
                    <a:cubicBezTo>
                      <a:pt x="869" y="915"/>
                      <a:pt x="698" y="1086"/>
                      <a:pt x="489" y="1086"/>
                    </a:cubicBezTo>
                    <a:cubicBezTo>
                      <a:pt x="279" y="1086"/>
                      <a:pt x="109" y="915"/>
                      <a:pt x="109" y="706"/>
                    </a:cubicBezTo>
                    <a:lnTo>
                      <a:pt x="109" y="651"/>
                    </a:lnTo>
                    <a:cubicBezTo>
                      <a:pt x="109" y="651"/>
                      <a:pt x="103" y="597"/>
                      <a:pt x="55" y="597"/>
                    </a:cubicBez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2" name="직사각형 561">
                <a:extLst>
                  <a:ext uri="{FF2B5EF4-FFF2-40B4-BE49-F238E27FC236}">
                    <a16:creationId xmlns:a16="http://schemas.microsoft.com/office/drawing/2014/main" id="{EBAF3471-1715-4949-A2C7-4CDDB25C8292}"/>
                  </a:ext>
                </a:extLst>
              </p:cNvPr>
              <p:cNvSpPr/>
              <p:nvPr/>
            </p:nvSpPr>
            <p:spPr>
              <a:xfrm>
                <a:off x="567352" y="5580865"/>
                <a:ext cx="66600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 err="1">
                    <a:ln>
                      <a:noFill/>
                    </a:ln>
                    <a:solidFill>
                      <a:schemeClr val="bg1">
                        <a:lumMod val="50000"/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음소거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  <a:alpha val="87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42" name="그룹 541">
              <a:extLst>
                <a:ext uri="{FF2B5EF4-FFF2-40B4-BE49-F238E27FC236}">
                  <a16:creationId xmlns:a16="http://schemas.microsoft.com/office/drawing/2014/main" id="{4C4B2A5F-C05F-4341-8E08-1263F3388A5A}"/>
                </a:ext>
              </a:extLst>
            </p:cNvPr>
            <p:cNvGrpSpPr/>
            <p:nvPr/>
          </p:nvGrpSpPr>
          <p:grpSpPr>
            <a:xfrm>
              <a:off x="1575836" y="4949548"/>
              <a:ext cx="706148" cy="689252"/>
              <a:chOff x="3519791" y="5131278"/>
              <a:chExt cx="665567" cy="649642"/>
            </a:xfrm>
          </p:grpSpPr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F32052D5-34CF-41D2-945C-CD7E9145676E}"/>
                  </a:ext>
                </a:extLst>
              </p:cNvPr>
              <p:cNvGrpSpPr/>
              <p:nvPr/>
            </p:nvGrpSpPr>
            <p:grpSpPr>
              <a:xfrm>
                <a:off x="3626556" y="5131278"/>
                <a:ext cx="452037" cy="452038"/>
                <a:chOff x="3626556" y="5131278"/>
                <a:chExt cx="452037" cy="452038"/>
              </a:xfrm>
            </p:grpSpPr>
            <p:sp>
              <p:nvSpPr>
                <p:cNvPr id="558" name="Oval">
                  <a:extLst>
                    <a:ext uri="{FF2B5EF4-FFF2-40B4-BE49-F238E27FC236}">
                      <a16:creationId xmlns:a16="http://schemas.microsoft.com/office/drawing/2014/main" id="{9165E98D-FE03-429A-A5E2-590E6815BDE9}"/>
                    </a:ext>
                  </a:extLst>
                </p:cNvPr>
                <p:cNvSpPr/>
                <p:nvPr/>
              </p:nvSpPr>
              <p:spPr>
                <a:xfrm>
                  <a:off x="3626556" y="5131278"/>
                  <a:ext cx="452037" cy="452038"/>
                </a:xfrm>
                <a:prstGeom prst="ellipse">
                  <a:avLst/>
                </a:prstGeom>
                <a:solidFill>
                  <a:srgbClr val="F2F2F2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59" name="Volume Up">
                  <a:extLst>
                    <a:ext uri="{FF2B5EF4-FFF2-40B4-BE49-F238E27FC236}">
                      <a16:creationId xmlns:a16="http://schemas.microsoft.com/office/drawing/2014/main" id="{4F54E616-23B8-4A0E-B6B7-B7023177630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753574" y="5269832"/>
                  <a:ext cx="198000" cy="174930"/>
                </a:xfrm>
                <a:custGeom>
                  <a:avLst/>
                  <a:gdLst>
                    <a:gd name="T0" fmla="*/ 310 w 668"/>
                    <a:gd name="T1" fmla="*/ 3 h 592"/>
                    <a:gd name="T2" fmla="*/ 288 w 668"/>
                    <a:gd name="T3" fmla="*/ 17 h 592"/>
                    <a:gd name="T4" fmla="*/ 131 w 668"/>
                    <a:gd name="T5" fmla="*/ 174 h 592"/>
                    <a:gd name="T6" fmla="*/ 40 w 668"/>
                    <a:gd name="T7" fmla="*/ 174 h 592"/>
                    <a:gd name="T8" fmla="*/ 0 w 668"/>
                    <a:gd name="T9" fmla="*/ 214 h 592"/>
                    <a:gd name="T10" fmla="*/ 0 w 668"/>
                    <a:gd name="T11" fmla="*/ 374 h 592"/>
                    <a:gd name="T12" fmla="*/ 40 w 668"/>
                    <a:gd name="T13" fmla="*/ 415 h 592"/>
                    <a:gd name="T14" fmla="*/ 131 w 668"/>
                    <a:gd name="T15" fmla="*/ 415 h 592"/>
                    <a:gd name="T16" fmla="*/ 287 w 668"/>
                    <a:gd name="T17" fmla="*/ 570 h 592"/>
                    <a:gd name="T18" fmla="*/ 337 w 668"/>
                    <a:gd name="T19" fmla="*/ 584 h 592"/>
                    <a:gd name="T20" fmla="*/ 360 w 668"/>
                    <a:gd name="T21" fmla="*/ 539 h 592"/>
                    <a:gd name="T22" fmla="*/ 360 w 668"/>
                    <a:gd name="T23" fmla="*/ 45 h 592"/>
                    <a:gd name="T24" fmla="*/ 334 w 668"/>
                    <a:gd name="T25" fmla="*/ 3 h 592"/>
                    <a:gd name="T26" fmla="*/ 310 w 668"/>
                    <a:gd name="T27" fmla="*/ 3 h 592"/>
                    <a:gd name="T28" fmla="*/ 334 w 668"/>
                    <a:gd name="T29" fmla="*/ 45 h 592"/>
                    <a:gd name="T30" fmla="*/ 334 w 668"/>
                    <a:gd name="T31" fmla="*/ 539 h 592"/>
                    <a:gd name="T32" fmla="*/ 325 w 668"/>
                    <a:gd name="T33" fmla="*/ 561 h 592"/>
                    <a:gd name="T34" fmla="*/ 306 w 668"/>
                    <a:gd name="T35" fmla="*/ 552 h 592"/>
                    <a:gd name="T36" fmla="*/ 137 w 668"/>
                    <a:gd name="T37" fmla="*/ 384 h 592"/>
                    <a:gd name="T38" fmla="*/ 133 w 668"/>
                    <a:gd name="T39" fmla="*/ 371 h 592"/>
                    <a:gd name="T40" fmla="*/ 133 w 668"/>
                    <a:gd name="T41" fmla="*/ 218 h 592"/>
                    <a:gd name="T42" fmla="*/ 137 w 668"/>
                    <a:gd name="T43" fmla="*/ 204 h 592"/>
                    <a:gd name="T44" fmla="*/ 306 w 668"/>
                    <a:gd name="T45" fmla="*/ 36 h 592"/>
                    <a:gd name="T46" fmla="*/ 334 w 668"/>
                    <a:gd name="T47" fmla="*/ 45 h 592"/>
                    <a:gd name="T48" fmla="*/ 513 w 668"/>
                    <a:gd name="T49" fmla="*/ 52 h 592"/>
                    <a:gd name="T50" fmla="*/ 507 w 668"/>
                    <a:gd name="T51" fmla="*/ 77 h 592"/>
                    <a:gd name="T52" fmla="*/ 641 w 668"/>
                    <a:gd name="T53" fmla="*/ 294 h 592"/>
                    <a:gd name="T54" fmla="*/ 507 w 668"/>
                    <a:gd name="T55" fmla="*/ 512 h 592"/>
                    <a:gd name="T56" fmla="*/ 519 w 668"/>
                    <a:gd name="T57" fmla="*/ 535 h 592"/>
                    <a:gd name="T58" fmla="*/ 668 w 668"/>
                    <a:gd name="T59" fmla="*/ 294 h 592"/>
                    <a:gd name="T60" fmla="*/ 519 w 668"/>
                    <a:gd name="T61" fmla="*/ 53 h 592"/>
                    <a:gd name="T62" fmla="*/ 513 w 668"/>
                    <a:gd name="T63" fmla="*/ 52 h 592"/>
                    <a:gd name="T64" fmla="*/ 466 w 668"/>
                    <a:gd name="T65" fmla="*/ 123 h 592"/>
                    <a:gd name="T66" fmla="*/ 459 w 668"/>
                    <a:gd name="T67" fmla="*/ 148 h 592"/>
                    <a:gd name="T68" fmla="*/ 547 w 668"/>
                    <a:gd name="T69" fmla="*/ 294 h 592"/>
                    <a:gd name="T70" fmla="*/ 460 w 668"/>
                    <a:gd name="T71" fmla="*/ 440 h 592"/>
                    <a:gd name="T72" fmla="*/ 472 w 668"/>
                    <a:gd name="T73" fmla="*/ 464 h 592"/>
                    <a:gd name="T74" fmla="*/ 573 w 668"/>
                    <a:gd name="T75" fmla="*/ 294 h 592"/>
                    <a:gd name="T76" fmla="*/ 472 w 668"/>
                    <a:gd name="T77" fmla="*/ 125 h 592"/>
                    <a:gd name="T78" fmla="*/ 466 w 668"/>
                    <a:gd name="T79" fmla="*/ 123 h 592"/>
                    <a:gd name="T80" fmla="*/ 40 w 668"/>
                    <a:gd name="T81" fmla="*/ 202 h 592"/>
                    <a:gd name="T82" fmla="*/ 109 w 668"/>
                    <a:gd name="T83" fmla="*/ 202 h 592"/>
                    <a:gd name="T84" fmla="*/ 107 w 668"/>
                    <a:gd name="T85" fmla="*/ 218 h 592"/>
                    <a:gd name="T86" fmla="*/ 107 w 668"/>
                    <a:gd name="T87" fmla="*/ 371 h 592"/>
                    <a:gd name="T88" fmla="*/ 109 w 668"/>
                    <a:gd name="T89" fmla="*/ 387 h 592"/>
                    <a:gd name="T90" fmla="*/ 40 w 668"/>
                    <a:gd name="T91" fmla="*/ 387 h 592"/>
                    <a:gd name="T92" fmla="*/ 27 w 668"/>
                    <a:gd name="T93" fmla="*/ 374 h 592"/>
                    <a:gd name="T94" fmla="*/ 27 w 668"/>
                    <a:gd name="T95" fmla="*/ 214 h 592"/>
                    <a:gd name="T96" fmla="*/ 40 w 668"/>
                    <a:gd name="T97" fmla="*/ 202 h 592"/>
                    <a:gd name="T98" fmla="*/ 409 w 668"/>
                    <a:gd name="T99" fmla="*/ 207 h 592"/>
                    <a:gd name="T100" fmla="*/ 406 w 668"/>
                    <a:gd name="T101" fmla="*/ 233 h 592"/>
                    <a:gd name="T102" fmla="*/ 453 w 668"/>
                    <a:gd name="T103" fmla="*/ 294 h 592"/>
                    <a:gd name="T104" fmla="*/ 406 w 668"/>
                    <a:gd name="T105" fmla="*/ 356 h 592"/>
                    <a:gd name="T106" fmla="*/ 413 w 668"/>
                    <a:gd name="T107" fmla="*/ 382 h 592"/>
                    <a:gd name="T108" fmla="*/ 480 w 668"/>
                    <a:gd name="T109" fmla="*/ 294 h 592"/>
                    <a:gd name="T110" fmla="*/ 413 w 668"/>
                    <a:gd name="T111" fmla="*/ 207 h 592"/>
                    <a:gd name="T112" fmla="*/ 409 w 668"/>
                    <a:gd name="T113" fmla="*/ 207 h 5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668" h="592">
                      <a:moveTo>
                        <a:pt x="310" y="3"/>
                      </a:moveTo>
                      <a:cubicBezTo>
                        <a:pt x="302" y="6"/>
                        <a:pt x="294" y="11"/>
                        <a:pt x="288" y="17"/>
                      </a:cubicBezTo>
                      <a:lnTo>
                        <a:pt x="131" y="174"/>
                      </a:lnTo>
                      <a:lnTo>
                        <a:pt x="40" y="174"/>
                      </a:lnTo>
                      <a:cubicBezTo>
                        <a:pt x="18" y="174"/>
                        <a:pt x="0" y="192"/>
                        <a:pt x="0" y="214"/>
                      </a:cubicBezTo>
                      <a:lnTo>
                        <a:pt x="0" y="374"/>
                      </a:lnTo>
                      <a:cubicBezTo>
                        <a:pt x="0" y="397"/>
                        <a:pt x="18" y="415"/>
                        <a:pt x="40" y="415"/>
                      </a:cubicBezTo>
                      <a:lnTo>
                        <a:pt x="131" y="415"/>
                      </a:lnTo>
                      <a:lnTo>
                        <a:pt x="287" y="570"/>
                      </a:lnTo>
                      <a:cubicBezTo>
                        <a:pt x="302" y="585"/>
                        <a:pt x="321" y="592"/>
                        <a:pt x="337" y="584"/>
                      </a:cubicBezTo>
                      <a:cubicBezTo>
                        <a:pt x="352" y="577"/>
                        <a:pt x="360" y="559"/>
                        <a:pt x="360" y="539"/>
                      </a:cubicBezTo>
                      <a:lnTo>
                        <a:pt x="360" y="45"/>
                      </a:lnTo>
                      <a:cubicBezTo>
                        <a:pt x="360" y="25"/>
                        <a:pt x="350" y="9"/>
                        <a:pt x="334" y="3"/>
                      </a:cubicBezTo>
                      <a:cubicBezTo>
                        <a:pt x="326" y="0"/>
                        <a:pt x="317" y="1"/>
                        <a:pt x="310" y="3"/>
                      </a:cubicBezTo>
                      <a:close/>
                      <a:moveTo>
                        <a:pt x="334" y="45"/>
                      </a:moveTo>
                      <a:lnTo>
                        <a:pt x="334" y="539"/>
                      </a:lnTo>
                      <a:cubicBezTo>
                        <a:pt x="334" y="553"/>
                        <a:pt x="329" y="559"/>
                        <a:pt x="325" y="561"/>
                      </a:cubicBezTo>
                      <a:cubicBezTo>
                        <a:pt x="322" y="562"/>
                        <a:pt x="316" y="562"/>
                        <a:pt x="306" y="552"/>
                      </a:cubicBezTo>
                      <a:cubicBezTo>
                        <a:pt x="250" y="496"/>
                        <a:pt x="193" y="440"/>
                        <a:pt x="137" y="384"/>
                      </a:cubicBezTo>
                      <a:cubicBezTo>
                        <a:pt x="137" y="384"/>
                        <a:pt x="133" y="376"/>
                        <a:pt x="133" y="371"/>
                      </a:cubicBezTo>
                      <a:lnTo>
                        <a:pt x="133" y="218"/>
                      </a:lnTo>
                      <a:cubicBezTo>
                        <a:pt x="133" y="212"/>
                        <a:pt x="135" y="207"/>
                        <a:pt x="137" y="204"/>
                      </a:cubicBezTo>
                      <a:lnTo>
                        <a:pt x="306" y="36"/>
                      </a:lnTo>
                      <a:cubicBezTo>
                        <a:pt x="320" y="22"/>
                        <a:pt x="333" y="31"/>
                        <a:pt x="334" y="45"/>
                      </a:cubicBezTo>
                      <a:close/>
                      <a:moveTo>
                        <a:pt x="513" y="52"/>
                      </a:moveTo>
                      <a:cubicBezTo>
                        <a:pt x="499" y="52"/>
                        <a:pt x="495" y="71"/>
                        <a:pt x="507" y="77"/>
                      </a:cubicBezTo>
                      <a:cubicBezTo>
                        <a:pt x="587" y="117"/>
                        <a:pt x="641" y="199"/>
                        <a:pt x="641" y="294"/>
                      </a:cubicBezTo>
                      <a:cubicBezTo>
                        <a:pt x="641" y="389"/>
                        <a:pt x="587" y="472"/>
                        <a:pt x="507" y="512"/>
                      </a:cubicBezTo>
                      <a:cubicBezTo>
                        <a:pt x="491" y="520"/>
                        <a:pt x="503" y="543"/>
                        <a:pt x="519" y="535"/>
                      </a:cubicBezTo>
                      <a:cubicBezTo>
                        <a:pt x="607" y="491"/>
                        <a:pt x="668" y="400"/>
                        <a:pt x="668" y="294"/>
                      </a:cubicBezTo>
                      <a:cubicBezTo>
                        <a:pt x="668" y="189"/>
                        <a:pt x="607" y="98"/>
                        <a:pt x="519" y="53"/>
                      </a:cubicBezTo>
                      <a:cubicBezTo>
                        <a:pt x="517" y="52"/>
                        <a:pt x="515" y="52"/>
                        <a:pt x="513" y="52"/>
                      </a:cubicBezTo>
                      <a:close/>
                      <a:moveTo>
                        <a:pt x="466" y="123"/>
                      </a:moveTo>
                      <a:cubicBezTo>
                        <a:pt x="452" y="123"/>
                        <a:pt x="447" y="141"/>
                        <a:pt x="459" y="148"/>
                      </a:cubicBezTo>
                      <a:cubicBezTo>
                        <a:pt x="511" y="176"/>
                        <a:pt x="547" y="231"/>
                        <a:pt x="547" y="294"/>
                      </a:cubicBezTo>
                      <a:cubicBezTo>
                        <a:pt x="547" y="358"/>
                        <a:pt x="512" y="412"/>
                        <a:pt x="460" y="440"/>
                      </a:cubicBezTo>
                      <a:cubicBezTo>
                        <a:pt x="443" y="449"/>
                        <a:pt x="457" y="474"/>
                        <a:pt x="472" y="464"/>
                      </a:cubicBezTo>
                      <a:cubicBezTo>
                        <a:pt x="533" y="431"/>
                        <a:pt x="573" y="367"/>
                        <a:pt x="573" y="294"/>
                      </a:cubicBezTo>
                      <a:cubicBezTo>
                        <a:pt x="573" y="221"/>
                        <a:pt x="532" y="157"/>
                        <a:pt x="472" y="125"/>
                      </a:cubicBezTo>
                      <a:cubicBezTo>
                        <a:pt x="470" y="123"/>
                        <a:pt x="468" y="123"/>
                        <a:pt x="466" y="123"/>
                      </a:cubicBezTo>
                      <a:close/>
                      <a:moveTo>
                        <a:pt x="40" y="202"/>
                      </a:moveTo>
                      <a:lnTo>
                        <a:pt x="109" y="202"/>
                      </a:lnTo>
                      <a:cubicBezTo>
                        <a:pt x="107" y="207"/>
                        <a:pt x="107" y="212"/>
                        <a:pt x="107" y="218"/>
                      </a:cubicBezTo>
                      <a:lnTo>
                        <a:pt x="107" y="371"/>
                      </a:lnTo>
                      <a:cubicBezTo>
                        <a:pt x="107" y="377"/>
                        <a:pt x="107" y="382"/>
                        <a:pt x="109" y="387"/>
                      </a:cubicBezTo>
                      <a:lnTo>
                        <a:pt x="40" y="387"/>
                      </a:lnTo>
                      <a:cubicBezTo>
                        <a:pt x="33" y="387"/>
                        <a:pt x="27" y="382"/>
                        <a:pt x="27" y="374"/>
                      </a:cubicBezTo>
                      <a:lnTo>
                        <a:pt x="27" y="214"/>
                      </a:lnTo>
                      <a:cubicBezTo>
                        <a:pt x="27" y="207"/>
                        <a:pt x="33" y="202"/>
                        <a:pt x="40" y="202"/>
                      </a:cubicBezTo>
                      <a:close/>
                      <a:moveTo>
                        <a:pt x="409" y="207"/>
                      </a:moveTo>
                      <a:cubicBezTo>
                        <a:pt x="393" y="207"/>
                        <a:pt x="391" y="229"/>
                        <a:pt x="406" y="233"/>
                      </a:cubicBezTo>
                      <a:cubicBezTo>
                        <a:pt x="433" y="240"/>
                        <a:pt x="453" y="265"/>
                        <a:pt x="453" y="294"/>
                      </a:cubicBezTo>
                      <a:cubicBezTo>
                        <a:pt x="453" y="324"/>
                        <a:pt x="433" y="349"/>
                        <a:pt x="406" y="356"/>
                      </a:cubicBezTo>
                      <a:cubicBezTo>
                        <a:pt x="388" y="360"/>
                        <a:pt x="395" y="387"/>
                        <a:pt x="413" y="382"/>
                      </a:cubicBezTo>
                      <a:cubicBezTo>
                        <a:pt x="451" y="372"/>
                        <a:pt x="480" y="336"/>
                        <a:pt x="480" y="294"/>
                      </a:cubicBezTo>
                      <a:cubicBezTo>
                        <a:pt x="480" y="253"/>
                        <a:pt x="451" y="217"/>
                        <a:pt x="413" y="207"/>
                      </a:cubicBezTo>
                      <a:cubicBezTo>
                        <a:pt x="411" y="207"/>
                        <a:pt x="410" y="207"/>
                        <a:pt x="409" y="207"/>
                      </a:cubicBez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solidFill>
                    <a:srgbClr val="7F7F7F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0A9F6E7C-42DB-4A1E-9806-C2407CFC96A9}"/>
                  </a:ext>
                </a:extLst>
              </p:cNvPr>
              <p:cNvSpPr/>
              <p:nvPr/>
            </p:nvSpPr>
            <p:spPr>
              <a:xfrm>
                <a:off x="3519791" y="5580865"/>
                <a:ext cx="665567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schemeClr val="bg1">
                        <a:lumMod val="50000"/>
                        <a:alpha val="87000"/>
                      </a:schemeClr>
                    </a:solidFill>
                    <a:latin typeface="+mn-ea"/>
                    <a:cs typeface="Segoe UI" panose="020B0502040204020203" pitchFamily="34" charset="0"/>
                  </a:rPr>
                  <a:t>오디오 설정</a:t>
                </a:r>
                <a:endParaRPr lang="en-US" altLang="ko-KR" sz="700" b="1" dirty="0">
                  <a:solidFill>
                    <a:schemeClr val="bg1">
                      <a:lumMod val="50000"/>
                      <a:alpha val="87000"/>
                    </a:scheme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71" name="Tile Background">
            <a:extLst>
              <a:ext uri="{FF2B5EF4-FFF2-40B4-BE49-F238E27FC236}">
                <a16:creationId xmlns:a16="http://schemas.microsoft.com/office/drawing/2014/main" id="{287DE400-1F9F-4126-8854-866363B73F7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633228" y="4419648"/>
            <a:ext cx="4391592" cy="1877262"/>
          </a:xfrm>
          <a:prstGeom prst="rect">
            <a:avLst/>
          </a:prstGeom>
          <a:noFill/>
          <a:ln w="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6A326334-859B-49C1-8F71-AE9CFC559349}"/>
              </a:ext>
            </a:extLst>
          </p:cNvPr>
          <p:cNvGrpSpPr/>
          <p:nvPr/>
        </p:nvGrpSpPr>
        <p:grpSpPr>
          <a:xfrm>
            <a:off x="2537681" y="1374691"/>
            <a:ext cx="3325390" cy="2780590"/>
            <a:chOff x="3693089" y="1374691"/>
            <a:chExt cx="3325390" cy="2780590"/>
          </a:xfrm>
        </p:grpSpPr>
        <p:sp>
          <p:nvSpPr>
            <p:cNvPr id="572" name="Close">
              <a:extLst>
                <a:ext uri="{FF2B5EF4-FFF2-40B4-BE49-F238E27FC236}">
                  <a16:creationId xmlns:a16="http://schemas.microsoft.com/office/drawing/2014/main" id="{1BBB6E7D-1BF6-4DD8-8578-B83E0013026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03327" y="1374691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3" name="그룹 572">
              <a:extLst>
                <a:ext uri="{FF2B5EF4-FFF2-40B4-BE49-F238E27FC236}">
                  <a16:creationId xmlns:a16="http://schemas.microsoft.com/office/drawing/2014/main" id="{2E0D9C32-55C3-4DD5-83C6-D629AE66A35A}"/>
                </a:ext>
              </a:extLst>
            </p:cNvPr>
            <p:cNvGrpSpPr/>
            <p:nvPr/>
          </p:nvGrpSpPr>
          <p:grpSpPr>
            <a:xfrm>
              <a:off x="3693089" y="1557020"/>
              <a:ext cx="2582686" cy="2598261"/>
              <a:chOff x="8675269" y="1011788"/>
              <a:chExt cx="2582686" cy="2598261"/>
            </a:xfrm>
          </p:grpSpPr>
          <p:sp>
            <p:nvSpPr>
              <p:cNvPr id="574" name="직사각형 573">
                <a:extLst>
                  <a:ext uri="{FF2B5EF4-FFF2-40B4-BE49-F238E27FC236}">
                    <a16:creationId xmlns:a16="http://schemas.microsoft.com/office/drawing/2014/main" id="{6CC35BB0-EB5C-46FD-854A-AC564475FCDC}"/>
                  </a:ext>
                </a:extLst>
              </p:cNvPr>
              <p:cNvSpPr/>
              <p:nvPr/>
            </p:nvSpPr>
            <p:spPr>
              <a:xfrm>
                <a:off x="8675269" y="1011788"/>
                <a:ext cx="2582686" cy="30777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책임</a:t>
                </a:r>
              </a:p>
            </p:txBody>
          </p:sp>
          <p:sp>
            <p:nvSpPr>
              <p:cNvPr id="575" name="Background">
                <a:extLst>
                  <a:ext uri="{FF2B5EF4-FFF2-40B4-BE49-F238E27FC236}">
                    <a16:creationId xmlns:a16="http://schemas.microsoft.com/office/drawing/2014/main" id="{C6B08DCE-E6B0-466D-A896-F9196783B65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48144" y="2056040"/>
                <a:ext cx="1036936" cy="103693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6" name="Profile Icon">
                <a:extLst>
                  <a:ext uri="{FF2B5EF4-FFF2-40B4-BE49-F238E27FC236}">
                    <a16:creationId xmlns:a16="http://schemas.microsoft.com/office/drawing/2014/main" id="{DC25DF6F-D2DF-4833-939B-5499EB4B6FF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752663" y="2329553"/>
                <a:ext cx="427899" cy="489909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7" name="직사각형 576">
                <a:extLst>
                  <a:ext uri="{FF2B5EF4-FFF2-40B4-BE49-F238E27FC236}">
                    <a16:creationId xmlns:a16="http://schemas.microsoft.com/office/drawing/2014/main" id="{9F6B4FD8-5FC6-4183-9C10-FB034E493BF3}"/>
                  </a:ext>
                </a:extLst>
              </p:cNvPr>
              <p:cNvSpPr/>
              <p:nvPr/>
            </p:nvSpPr>
            <p:spPr>
              <a:xfrm>
                <a:off x="8675269" y="1354688"/>
                <a:ext cx="2582686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  <a:endPara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78" name="직사각형 577">
                <a:extLst>
                  <a:ext uri="{FF2B5EF4-FFF2-40B4-BE49-F238E27FC236}">
                    <a16:creationId xmlns:a16="http://schemas.microsoft.com/office/drawing/2014/main" id="{AD00A9AD-5241-419D-88D7-17CA867FB71E}"/>
                  </a:ext>
                </a:extLst>
              </p:cNvPr>
              <p:cNvSpPr/>
              <p:nvPr/>
            </p:nvSpPr>
            <p:spPr>
              <a:xfrm>
                <a:off x="9402996" y="3363828"/>
                <a:ext cx="1127232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음성통화 </a:t>
                </a:r>
                <a:r>
                  <a:rPr kumimoji="0" lang="ko-KR" altLang="en-US" sz="1000" b="1" i="0" u="none" strike="noStrike" kern="0" cap="none" spc="0" normalizeH="0" baseline="0" noProof="0" dirty="0" err="1">
                    <a:ln>
                      <a:noFill/>
                    </a:ln>
                    <a:solidFill>
                      <a:schemeClr val="bg1"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수신중</a:t>
                </a:r>
                <a:endParaRPr kumimoji="0" lang="en-US" altLang="ko-KR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alpha val="87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582" name="타원 581">
            <a:extLst>
              <a:ext uri="{FF2B5EF4-FFF2-40B4-BE49-F238E27FC236}">
                <a16:creationId xmlns:a16="http://schemas.microsoft.com/office/drawing/2014/main" id="{A9C258E3-E2CC-450A-8E1E-7D948F6F6333}"/>
              </a:ext>
            </a:extLst>
          </p:cNvPr>
          <p:cNvSpPr>
            <a:spLocks noChangeAspect="1"/>
          </p:cNvSpPr>
          <p:nvPr/>
        </p:nvSpPr>
        <p:spPr>
          <a:xfrm>
            <a:off x="1613339" y="12315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3" name="타원 582">
            <a:extLst>
              <a:ext uri="{FF2B5EF4-FFF2-40B4-BE49-F238E27FC236}">
                <a16:creationId xmlns:a16="http://schemas.microsoft.com/office/drawing/2014/main" id="{7131DC46-9108-4DAE-B8B2-0B179A3DCE1D}"/>
              </a:ext>
            </a:extLst>
          </p:cNvPr>
          <p:cNvSpPr>
            <a:spLocks noChangeAspect="1"/>
          </p:cNvSpPr>
          <p:nvPr/>
        </p:nvSpPr>
        <p:spPr>
          <a:xfrm>
            <a:off x="4116057" y="44763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4" name="타원 583">
            <a:extLst>
              <a:ext uri="{FF2B5EF4-FFF2-40B4-BE49-F238E27FC236}">
                <a16:creationId xmlns:a16="http://schemas.microsoft.com/office/drawing/2014/main" id="{525ED3D6-9167-47C1-A984-187ED76F8584}"/>
              </a:ext>
            </a:extLst>
          </p:cNvPr>
          <p:cNvSpPr>
            <a:spLocks noChangeAspect="1"/>
          </p:cNvSpPr>
          <p:nvPr/>
        </p:nvSpPr>
        <p:spPr>
          <a:xfrm>
            <a:off x="2884157" y="44763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6" name="타원 585">
            <a:extLst>
              <a:ext uri="{FF2B5EF4-FFF2-40B4-BE49-F238E27FC236}">
                <a16:creationId xmlns:a16="http://schemas.microsoft.com/office/drawing/2014/main" id="{6CE83662-2C10-4082-B03E-DF97A8807FA0}"/>
              </a:ext>
            </a:extLst>
          </p:cNvPr>
          <p:cNvSpPr>
            <a:spLocks noChangeAspect="1"/>
          </p:cNvSpPr>
          <p:nvPr/>
        </p:nvSpPr>
        <p:spPr>
          <a:xfrm>
            <a:off x="2731757" y="55621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7" name="타원 586">
            <a:extLst>
              <a:ext uri="{FF2B5EF4-FFF2-40B4-BE49-F238E27FC236}">
                <a16:creationId xmlns:a16="http://schemas.microsoft.com/office/drawing/2014/main" id="{CD9FB2F0-200C-4F7B-828B-11D5F0AE62F7}"/>
              </a:ext>
            </a:extLst>
          </p:cNvPr>
          <p:cNvSpPr>
            <a:spLocks noChangeAspect="1"/>
          </p:cNvSpPr>
          <p:nvPr/>
        </p:nvSpPr>
        <p:spPr>
          <a:xfrm>
            <a:off x="4293857" y="55621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5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8307930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01511115"/>
              </p:ext>
            </p:extLst>
          </p:nvPr>
        </p:nvGraphicFramePr>
        <p:xfrm>
          <a:off x="7572375" y="571500"/>
          <a:ext cx="2200900" cy="126953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음성통화 </a:t>
                      </a:r>
                      <a:r>
                        <a:rPr lang="ko-KR" altLang="en-US" sz="800" dirty="0" err="1">
                          <a:ea typeface="LG스마트체 Regular" panose="020B0600000101010101"/>
                        </a:rPr>
                        <a:t>발신중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 화면</a:t>
                      </a:r>
                      <a:endParaRPr lang="en-US" altLang="ko-KR" sz="800" dirty="0">
                        <a:ea typeface="LG스마트체 Regular" panose="020B0600000101010101"/>
                      </a:endParaRPr>
                    </a:p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발신자명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연락처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,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프로필 이미지</a:t>
                      </a:r>
                      <a:r>
                        <a:rPr lang="en-US" altLang="ko-KR" sz="800" dirty="0">
                          <a:ea typeface="LG스마트체 Regular" panose="020B0600000101010101"/>
                        </a:rPr>
                        <a:t> </a:t>
                      </a:r>
                      <a:r>
                        <a:rPr lang="ko-KR" altLang="en-US" sz="800" dirty="0">
                          <a:ea typeface="LG스마트체 Regular" panose="020B0600000101010101"/>
                        </a:rPr>
                        <a:t>정보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음소거</a:t>
                      </a:r>
                      <a:r>
                        <a:rPr lang="ko-KR" altLang="en-US" sz="800" b="0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 버튼 클릭 시 수신자의 음성 </a:t>
                      </a:r>
                      <a:r>
                        <a:rPr lang="ko-KR" altLang="en-US" sz="800" b="0" i="0" u="none" strike="noStrike" cap="none" dirty="0" err="1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음소거</a:t>
                      </a: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오디오 설정 버튼 클릭 시 설정 팝업 노출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r>
                        <a:rPr lang="ko-KR" altLang="en-US" sz="800" dirty="0">
                          <a:ea typeface="LG스마트체 Regular" panose="020B0600000101010101"/>
                        </a:rPr>
                        <a:t>클릭 시 통화종료</a:t>
                      </a: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5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2914813"/>
                  </a:ext>
                </a:extLst>
              </a:tr>
            </a:tbl>
          </a:graphicData>
        </a:graphic>
      </p:graphicFrame>
      <p:sp>
        <p:nvSpPr>
          <p:cNvPr id="297" name="Google Shape;2188;p25">
            <a:extLst>
              <a:ext uri="{FF2B5EF4-FFF2-40B4-BE49-F238E27FC236}">
                <a16:creationId xmlns:a16="http://schemas.microsoft.com/office/drawing/2014/main" id="{8558596A-342A-45F6-B44C-B3CAF4B90BF6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98" name="Google Shape;2199;p25">
            <a:extLst>
              <a:ext uri="{FF2B5EF4-FFF2-40B4-BE49-F238E27FC236}">
                <a16:creationId xmlns:a16="http://schemas.microsoft.com/office/drawing/2014/main" id="{5CE6871E-8BA8-492E-91CA-50901E5C6B58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8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발신중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 화면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59594671-556B-4C43-AF78-E45A90D49D4C}"/>
              </a:ext>
            </a:extLst>
          </p:cNvPr>
          <p:cNvGrpSpPr/>
          <p:nvPr/>
        </p:nvGrpSpPr>
        <p:grpSpPr>
          <a:xfrm>
            <a:off x="128224" y="571498"/>
            <a:ext cx="7401601" cy="6179633"/>
            <a:chOff x="128224" y="571498"/>
            <a:chExt cx="7401601" cy="6179633"/>
          </a:xfrm>
        </p:grpSpPr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00" name="그룹 499">
              <a:extLst>
                <a:ext uri="{FF2B5EF4-FFF2-40B4-BE49-F238E27FC236}">
                  <a16:creationId xmlns:a16="http://schemas.microsoft.com/office/drawing/2014/main" id="{B2ED4120-05BC-4B6D-AC98-33364444FB52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501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6B9D18C-4B0C-4B5A-A5B2-D831453E35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2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AFE2301A-EEFF-4F51-9DE0-5633555741D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3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2343348B-AA54-4DAB-9F9A-E37FE980FE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506" name="그래픽 505" descr="사용자">
              <a:extLst>
                <a:ext uri="{FF2B5EF4-FFF2-40B4-BE49-F238E27FC236}">
                  <a16:creationId xmlns:a16="http://schemas.microsoft.com/office/drawing/2014/main" id="{1E74978A-3F58-4A0B-B302-B2B95C5F6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507" name="타원 506">
              <a:extLst>
                <a:ext uri="{FF2B5EF4-FFF2-40B4-BE49-F238E27FC236}">
                  <a16:creationId xmlns:a16="http://schemas.microsoft.com/office/drawing/2014/main" id="{BDDC69E3-968B-4385-BE53-28AA3825D0B4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75182795-322B-4B51-BD3C-ADFF89B11217}"/>
                </a:ext>
              </a:extLst>
            </p:cNvPr>
            <p:cNvSpPr/>
            <p:nvPr/>
          </p:nvSpPr>
          <p:spPr>
            <a:xfrm>
              <a:off x="547579" y="977899"/>
              <a:ext cx="6982246" cy="334662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677" name="그림 676">
              <a:extLst>
                <a:ext uri="{FF2B5EF4-FFF2-40B4-BE49-F238E27FC236}">
                  <a16:creationId xmlns:a16="http://schemas.microsoft.com/office/drawing/2014/main" id="{0A4FE6E9-B146-48DD-8071-9445FF5E1A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11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359" name="그룹 1358">
              <a:extLst>
                <a:ext uri="{FF2B5EF4-FFF2-40B4-BE49-F238E27FC236}">
                  <a16:creationId xmlns:a16="http://schemas.microsoft.com/office/drawing/2014/main" id="{76FBEC34-B1FF-46D0-9351-655A48F6A858}"/>
                </a:ext>
              </a:extLst>
            </p:cNvPr>
            <p:cNvGrpSpPr/>
            <p:nvPr/>
          </p:nvGrpSpPr>
          <p:grpSpPr>
            <a:xfrm>
              <a:off x="5518998" y="6517501"/>
              <a:ext cx="1961144" cy="200055"/>
              <a:chOff x="4446290" y="3338871"/>
              <a:chExt cx="1961144" cy="200055"/>
            </a:xfrm>
          </p:grpSpPr>
          <p:sp>
            <p:nvSpPr>
              <p:cNvPr id="1360" name="직사각형 1359">
                <a:extLst>
                  <a:ext uri="{FF2B5EF4-FFF2-40B4-BE49-F238E27FC236}">
                    <a16:creationId xmlns:a16="http://schemas.microsoft.com/office/drawing/2014/main" id="{8BB8C017-5134-4580-8AE7-E4AC27DBA946}"/>
                  </a:ext>
                </a:extLst>
              </p:cNvPr>
              <p:cNvSpPr/>
              <p:nvPr/>
            </p:nvSpPr>
            <p:spPr>
              <a:xfrm>
                <a:off x="4446290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현재 버전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0.0.14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1" name="직사각형 1360">
                <a:extLst>
                  <a:ext uri="{FF2B5EF4-FFF2-40B4-BE49-F238E27FC236}">
                    <a16:creationId xmlns:a16="http://schemas.microsoft.com/office/drawing/2014/main" id="{DE6A6BCC-62C5-4F7A-BC0E-E0B4C98A1E11}"/>
                  </a:ext>
                </a:extLst>
              </p:cNvPr>
              <p:cNvSpPr/>
              <p:nvPr/>
            </p:nvSpPr>
            <p:spPr>
              <a:xfrm>
                <a:off x="5325063" y="3338871"/>
                <a:ext cx="982961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⊙ 최신 버</a:t>
                </a: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 0.0.11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362" name="Download">
                <a:extLst>
                  <a:ext uri="{FF2B5EF4-FFF2-40B4-BE49-F238E27FC236}">
                    <a16:creationId xmlns:a16="http://schemas.microsoft.com/office/drawing/2014/main" id="{E610F9E8-B193-4DE4-8642-516FE99BDCA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263434" y="3366899"/>
                <a:ext cx="144000" cy="143998"/>
              </a:xfrm>
              <a:custGeom>
                <a:avLst/>
                <a:gdLst>
                  <a:gd name="T0" fmla="*/ 597 w 1411"/>
                  <a:gd name="T1" fmla="*/ 0 h 1412"/>
                  <a:gd name="T2" fmla="*/ 434 w 1411"/>
                  <a:gd name="T3" fmla="*/ 163 h 1412"/>
                  <a:gd name="T4" fmla="*/ 434 w 1411"/>
                  <a:gd name="T5" fmla="*/ 597 h 1412"/>
                  <a:gd name="T6" fmla="*/ 258 w 1411"/>
                  <a:gd name="T7" fmla="*/ 597 h 1412"/>
                  <a:gd name="T8" fmla="*/ 230 w 1411"/>
                  <a:gd name="T9" fmla="*/ 677 h 1412"/>
                  <a:gd name="T10" fmla="*/ 588 w 1411"/>
                  <a:gd name="T11" fmla="*/ 1033 h 1412"/>
                  <a:gd name="T12" fmla="*/ 826 w 1411"/>
                  <a:gd name="T13" fmla="*/ 1033 h 1412"/>
                  <a:gd name="T14" fmla="*/ 1182 w 1411"/>
                  <a:gd name="T15" fmla="*/ 677 h 1412"/>
                  <a:gd name="T16" fmla="*/ 1157 w 1411"/>
                  <a:gd name="T17" fmla="*/ 597 h 1412"/>
                  <a:gd name="T18" fmla="*/ 977 w 1411"/>
                  <a:gd name="T19" fmla="*/ 597 h 1412"/>
                  <a:gd name="T20" fmla="*/ 977 w 1411"/>
                  <a:gd name="T21" fmla="*/ 163 h 1412"/>
                  <a:gd name="T22" fmla="*/ 814 w 1411"/>
                  <a:gd name="T23" fmla="*/ 0 h 1412"/>
                  <a:gd name="T24" fmla="*/ 597 w 1411"/>
                  <a:gd name="T25" fmla="*/ 0 h 1412"/>
                  <a:gd name="T26" fmla="*/ 0 w 1411"/>
                  <a:gd name="T27" fmla="*/ 1032 h 1412"/>
                  <a:gd name="T28" fmla="*/ 0 w 1411"/>
                  <a:gd name="T29" fmla="*/ 1249 h 1412"/>
                  <a:gd name="T30" fmla="*/ 163 w 1411"/>
                  <a:gd name="T31" fmla="*/ 1412 h 1412"/>
                  <a:gd name="T32" fmla="*/ 1248 w 1411"/>
                  <a:gd name="T33" fmla="*/ 1412 h 1412"/>
                  <a:gd name="T34" fmla="*/ 1411 w 1411"/>
                  <a:gd name="T35" fmla="*/ 1249 h 1412"/>
                  <a:gd name="T36" fmla="*/ 1411 w 1411"/>
                  <a:gd name="T37" fmla="*/ 1032 h 1412"/>
                  <a:gd name="T38" fmla="*/ 1302 w 1411"/>
                  <a:gd name="T39" fmla="*/ 1032 h 1412"/>
                  <a:gd name="T40" fmla="*/ 1302 w 1411"/>
                  <a:gd name="T41" fmla="*/ 1249 h 1412"/>
                  <a:gd name="T42" fmla="*/ 1248 w 1411"/>
                  <a:gd name="T43" fmla="*/ 1303 h 1412"/>
                  <a:gd name="T44" fmla="*/ 163 w 1411"/>
                  <a:gd name="T45" fmla="*/ 1303 h 1412"/>
                  <a:gd name="T46" fmla="*/ 108 w 1411"/>
                  <a:gd name="T47" fmla="*/ 1249 h 1412"/>
                  <a:gd name="T48" fmla="*/ 108 w 1411"/>
                  <a:gd name="T49" fmla="*/ 1032 h 1412"/>
                  <a:gd name="T50" fmla="*/ 0 w 1411"/>
                  <a:gd name="T51" fmla="*/ 1032 h 1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11" h="1412">
                    <a:moveTo>
                      <a:pt x="597" y="0"/>
                    </a:moveTo>
                    <a:cubicBezTo>
                      <a:pt x="507" y="0"/>
                      <a:pt x="434" y="73"/>
                      <a:pt x="434" y="163"/>
                    </a:cubicBezTo>
                    <a:lnTo>
                      <a:pt x="434" y="597"/>
                    </a:lnTo>
                    <a:lnTo>
                      <a:pt x="258" y="597"/>
                    </a:lnTo>
                    <a:cubicBezTo>
                      <a:pt x="181" y="597"/>
                      <a:pt x="165" y="611"/>
                      <a:pt x="230" y="677"/>
                    </a:cubicBezTo>
                    <a:lnTo>
                      <a:pt x="588" y="1033"/>
                    </a:lnTo>
                    <a:cubicBezTo>
                      <a:pt x="708" y="1153"/>
                      <a:pt x="706" y="1153"/>
                      <a:pt x="826" y="1033"/>
                    </a:cubicBezTo>
                    <a:lnTo>
                      <a:pt x="1182" y="677"/>
                    </a:lnTo>
                    <a:cubicBezTo>
                      <a:pt x="1248" y="611"/>
                      <a:pt x="1226" y="597"/>
                      <a:pt x="1157" y="597"/>
                    </a:cubicBezTo>
                    <a:lnTo>
                      <a:pt x="977" y="597"/>
                    </a:lnTo>
                    <a:lnTo>
                      <a:pt x="977" y="163"/>
                    </a:lnTo>
                    <a:cubicBezTo>
                      <a:pt x="977" y="73"/>
                      <a:pt x="904" y="0"/>
                      <a:pt x="814" y="0"/>
                    </a:cubicBezTo>
                    <a:lnTo>
                      <a:pt x="597" y="0"/>
                    </a:lnTo>
                    <a:close/>
                    <a:moveTo>
                      <a:pt x="0" y="1032"/>
                    </a:moveTo>
                    <a:lnTo>
                      <a:pt x="0" y="1249"/>
                    </a:lnTo>
                    <a:cubicBezTo>
                      <a:pt x="0" y="1339"/>
                      <a:pt x="73" y="1412"/>
                      <a:pt x="163" y="1412"/>
                    </a:cubicBezTo>
                    <a:lnTo>
                      <a:pt x="1248" y="1412"/>
                    </a:lnTo>
                    <a:cubicBezTo>
                      <a:pt x="1338" y="1412"/>
                      <a:pt x="1411" y="1339"/>
                      <a:pt x="1411" y="1249"/>
                    </a:cubicBezTo>
                    <a:lnTo>
                      <a:pt x="1411" y="1032"/>
                    </a:lnTo>
                    <a:lnTo>
                      <a:pt x="1302" y="1032"/>
                    </a:lnTo>
                    <a:lnTo>
                      <a:pt x="1302" y="1249"/>
                    </a:lnTo>
                    <a:cubicBezTo>
                      <a:pt x="1302" y="1279"/>
                      <a:pt x="1278" y="1303"/>
                      <a:pt x="1248" y="1303"/>
                    </a:cubicBezTo>
                    <a:lnTo>
                      <a:pt x="163" y="1303"/>
                    </a:lnTo>
                    <a:cubicBezTo>
                      <a:pt x="133" y="1303"/>
                      <a:pt x="108" y="1279"/>
                      <a:pt x="108" y="1249"/>
                    </a:cubicBezTo>
                    <a:lnTo>
                      <a:pt x="108" y="1032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24" name="그룹 523">
              <a:extLst>
                <a:ext uri="{FF2B5EF4-FFF2-40B4-BE49-F238E27FC236}">
                  <a16:creationId xmlns:a16="http://schemas.microsoft.com/office/drawing/2014/main" id="{541E7E89-392D-4E4E-8C32-B8C304A4F82D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525" name="사각형: 둥근 모서리 524">
                <a:extLst>
                  <a:ext uri="{FF2B5EF4-FFF2-40B4-BE49-F238E27FC236}">
                    <a16:creationId xmlns:a16="http://schemas.microsoft.com/office/drawing/2014/main" id="{3BF3EEEA-958B-4CCA-85B7-B4F12F31ED93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526" name="Image">
                <a:extLst>
                  <a:ext uri="{FF2B5EF4-FFF2-40B4-BE49-F238E27FC236}">
                    <a16:creationId xmlns:a16="http://schemas.microsoft.com/office/drawing/2014/main" id="{243D7616-1F8A-4541-9EFF-8639AA8D0A05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527" name="Border">
                  <a:extLst>
                    <a:ext uri="{FF2B5EF4-FFF2-40B4-BE49-F238E27FC236}">
                      <a16:creationId xmlns:a16="http://schemas.microsoft.com/office/drawing/2014/main" id="{A9539863-6523-4B66-AE3B-32DFCB7806D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528" name="Line">
                  <a:extLst>
                    <a:ext uri="{FF2B5EF4-FFF2-40B4-BE49-F238E27FC236}">
                      <a16:creationId xmlns:a16="http://schemas.microsoft.com/office/drawing/2014/main" id="{CA761923-85AB-45BD-9416-35F80110414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Line">
                  <a:extLst>
                    <a:ext uri="{FF2B5EF4-FFF2-40B4-BE49-F238E27FC236}">
                      <a16:creationId xmlns:a16="http://schemas.microsoft.com/office/drawing/2014/main" id="{B035A511-4C1A-4F58-A355-255CD3E53F78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80AA29D4-1D8D-47F8-BD36-E81471789822}"/>
                </a:ext>
              </a:extLst>
            </p:cNvPr>
            <p:cNvGrpSpPr/>
            <p:nvPr/>
          </p:nvGrpSpPr>
          <p:grpSpPr>
            <a:xfrm>
              <a:off x="2649043" y="5898089"/>
              <a:ext cx="493200" cy="493200"/>
              <a:chOff x="2649043" y="5898089"/>
              <a:chExt cx="493200" cy="493200"/>
            </a:xfrm>
          </p:grpSpPr>
          <p:sp>
            <p:nvSpPr>
              <p:cNvPr id="207" name="Oval">
                <a:extLst>
                  <a:ext uri="{FF2B5EF4-FFF2-40B4-BE49-F238E27FC236}">
                    <a16:creationId xmlns:a16="http://schemas.microsoft.com/office/drawing/2014/main" id="{8F84BBCB-9262-4D52-A16C-5F5C611D4240}"/>
                  </a:ext>
                </a:extLst>
              </p:cNvPr>
              <p:cNvSpPr/>
              <p:nvPr/>
            </p:nvSpPr>
            <p:spPr>
              <a:xfrm>
                <a:off x="2649043" y="5898089"/>
                <a:ext cx="493200" cy="493200"/>
              </a:xfrm>
              <a:prstGeom prst="ellipse">
                <a:avLst/>
              </a:prstGeom>
              <a:solidFill>
                <a:srgbClr val="DA1F28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76" name="Phone">
                <a:extLst>
                  <a:ext uri="{FF2B5EF4-FFF2-40B4-BE49-F238E27FC236}">
                    <a16:creationId xmlns:a16="http://schemas.microsoft.com/office/drawing/2014/main" id="{1025A321-9748-44F0-BA86-6BC22E0E48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44" name="직사각형 543">
              <a:extLst>
                <a:ext uri="{FF2B5EF4-FFF2-40B4-BE49-F238E27FC236}">
                  <a16:creationId xmlns:a16="http://schemas.microsoft.com/office/drawing/2014/main" id="{ECE06F2D-C287-4A0D-B698-3089F3F095DB}"/>
                </a:ext>
              </a:extLst>
            </p:cNvPr>
            <p:cNvSpPr/>
            <p:nvPr/>
          </p:nvSpPr>
          <p:spPr>
            <a:xfrm>
              <a:off x="547579" y="1307135"/>
              <a:ext cx="2682490" cy="5150815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C2712400-5ECB-4E55-B108-33895CA8687D}"/>
                </a:ext>
              </a:extLst>
            </p:cNvPr>
            <p:cNvGrpSpPr/>
            <p:nvPr/>
          </p:nvGrpSpPr>
          <p:grpSpPr>
            <a:xfrm>
              <a:off x="128224" y="571498"/>
              <a:ext cx="7401600" cy="6179029"/>
              <a:chOff x="128224" y="571498"/>
              <a:chExt cx="7401600" cy="6179029"/>
            </a:xfrm>
          </p:grpSpPr>
          <p:sp>
            <p:nvSpPr>
              <p:cNvPr id="376" name="Window Frame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FECE35A1-8B69-4D81-B720-22A6DBD911DD}"/>
                  </a:ext>
                </a:extLst>
              </p:cNvPr>
              <p:cNvSpPr/>
              <p:nvPr>
                <p:custDataLst>
                  <p:tags r:id="rId5"/>
                </p:custDataLst>
              </p:nvPr>
            </p:nvSpPr>
            <p:spPr>
              <a:xfrm>
                <a:off x="128224" y="571498"/>
                <a:ext cx="7401600" cy="6179029"/>
              </a:xfrm>
              <a:prstGeom prst="rect">
                <a:avLst/>
              </a:prstGeom>
              <a:noFill/>
              <a:ln w="6350">
                <a:solidFill>
                  <a:srgbClr val="0078D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t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45" name="그룹 544">
                <a:extLst>
                  <a:ext uri="{FF2B5EF4-FFF2-40B4-BE49-F238E27FC236}">
                    <a16:creationId xmlns:a16="http://schemas.microsoft.com/office/drawing/2014/main" id="{3B179922-7F84-44C1-89CB-38BD306454EE}"/>
                  </a:ext>
                </a:extLst>
              </p:cNvPr>
              <p:cNvGrpSpPr/>
              <p:nvPr/>
            </p:nvGrpSpPr>
            <p:grpSpPr>
              <a:xfrm>
                <a:off x="167147" y="1061396"/>
                <a:ext cx="372000" cy="2449043"/>
                <a:chOff x="167147" y="1061396"/>
                <a:chExt cx="372000" cy="2449043"/>
              </a:xfrm>
            </p:grpSpPr>
            <p:pic>
              <p:nvPicPr>
                <p:cNvPr id="546" name="그래픽 545" descr="웹 캠">
                  <a:extLst>
                    <a:ext uri="{FF2B5EF4-FFF2-40B4-BE49-F238E27FC236}">
                      <a16:creationId xmlns:a16="http://schemas.microsoft.com/office/drawing/2014/main" id="{8BE817AA-11BD-4D23-8BA3-17DB2423F52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98270" y="2337635"/>
                  <a:ext cx="309754" cy="309754"/>
                </a:xfrm>
                <a:prstGeom prst="rect">
                  <a:avLst/>
                </a:prstGeom>
              </p:spPr>
            </p:pic>
            <p:pic>
              <p:nvPicPr>
                <p:cNvPr id="547" name="그래픽 546" descr="채팅">
                  <a:extLst>
                    <a:ext uri="{FF2B5EF4-FFF2-40B4-BE49-F238E27FC236}">
                      <a16:creationId xmlns:a16="http://schemas.microsoft.com/office/drawing/2014/main" id="{C4B114AC-8B3E-45AE-BBC4-41B8FA61C4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486809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8" name="그래픽 547" descr="보내기">
                  <a:extLst>
                    <a:ext uri="{FF2B5EF4-FFF2-40B4-BE49-F238E27FC236}">
                      <a16:creationId xmlns:a16="http://schemas.microsoft.com/office/drawing/2014/main" id="{6EF09AB9-4A85-4911-B1C6-B62AB615D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2773910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49" name="그래픽 548" descr="사용자">
                  <a:extLst>
                    <a:ext uri="{FF2B5EF4-FFF2-40B4-BE49-F238E27FC236}">
                      <a16:creationId xmlns:a16="http://schemas.microsoft.com/office/drawing/2014/main" id="{BAB68235-A96C-40B3-81FE-ED7B338C86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061396"/>
                  <a:ext cx="298892" cy="298892"/>
                </a:xfrm>
                <a:prstGeom prst="rect">
                  <a:avLst/>
                </a:prstGeom>
              </p:spPr>
            </p:pic>
            <p:pic>
              <p:nvPicPr>
                <p:cNvPr id="550" name="그래픽 549" descr="계층 구조형">
                  <a:extLst>
                    <a:ext uri="{FF2B5EF4-FFF2-40B4-BE49-F238E27FC236}">
                      <a16:creationId xmlns:a16="http://schemas.microsoft.com/office/drawing/2014/main" id="{36469671-8951-4D11-9719-F1F1B113C3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1912222"/>
                  <a:ext cx="298892" cy="298892"/>
                </a:xfrm>
                <a:prstGeom prst="rect">
                  <a:avLst/>
                </a:prstGeom>
              </p:spPr>
            </p:pic>
            <p:sp>
              <p:nvSpPr>
                <p:cNvPr id="551" name="Oval">
                  <a:extLst>
                    <a:ext uri="{FF2B5EF4-FFF2-40B4-BE49-F238E27FC236}">
                      <a16:creationId xmlns:a16="http://schemas.microsoft.com/office/drawing/2014/main" id="{51F7CA35-87E9-4775-850C-B682CB6B626A}"/>
                    </a:ext>
                  </a:extLst>
                </p:cNvPr>
                <p:cNvSpPr/>
                <p:nvPr/>
              </p:nvSpPr>
              <p:spPr>
                <a:xfrm>
                  <a:off x="167147" y="3138439"/>
                  <a:ext cx="372000" cy="372000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52" name="그래픽 551" descr="스피커 폰">
                  <a:extLst>
                    <a:ext uri="{FF2B5EF4-FFF2-40B4-BE49-F238E27FC236}">
                      <a16:creationId xmlns:a16="http://schemas.microsoft.com/office/drawing/2014/main" id="{E79FAAED-3D17-4534-9AA1-8B4570C2BD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03701" y="3199322"/>
                  <a:ext cx="298892" cy="298892"/>
                </a:xfrm>
                <a:prstGeom prst="rect">
                  <a:avLst/>
                </a:prstGeom>
              </p:spPr>
            </p:pic>
          </p:grpSp>
        </p:grpSp>
        <p:pic>
          <p:nvPicPr>
            <p:cNvPr id="198" name="그래픽 197" descr="브라유 점자">
              <a:extLst>
                <a:ext uri="{FF2B5EF4-FFF2-40B4-BE49-F238E27FC236}">
                  <a16:creationId xmlns:a16="http://schemas.microsoft.com/office/drawing/2014/main" id="{C81171A9-D112-49B9-A442-D7DFCC185D59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7235505" y="1022231"/>
              <a:ext cx="264850" cy="264850"/>
            </a:xfrm>
            <a:prstGeom prst="rect">
              <a:avLst/>
            </a:prstGeom>
          </p:spPr>
        </p:pic>
        <p:grpSp>
          <p:nvGrpSpPr>
            <p:cNvPr id="249" name="Scroll Indicator">
              <a:extLst>
                <a:ext uri="{FF2B5EF4-FFF2-40B4-BE49-F238E27FC236}">
                  <a16:creationId xmlns:a16="http://schemas.microsoft.com/office/drawing/2014/main" id="{536ED16C-331B-4BBF-A3FA-3DF5E7952FAD}"/>
                </a:ext>
              </a:extLst>
            </p:cNvPr>
            <p:cNvGrpSpPr/>
            <p:nvPr/>
          </p:nvGrpSpPr>
          <p:grpSpPr>
            <a:xfrm>
              <a:off x="3180246" y="1584835"/>
              <a:ext cx="25400" cy="4104000"/>
              <a:chOff x="892175" y="1261242"/>
              <a:chExt cx="25400" cy="3016250"/>
            </a:xfrm>
          </p:grpSpPr>
          <p:cxnSp>
            <p:nvCxnSpPr>
              <p:cNvPr id="250" name="Track">
                <a:extLst>
                  <a:ext uri="{FF2B5EF4-FFF2-40B4-BE49-F238E27FC236}">
                    <a16:creationId xmlns:a16="http://schemas.microsoft.com/office/drawing/2014/main" id="{72773A87-34A6-4D4F-BB13-C10E1EFC026E}"/>
                  </a:ext>
                </a:extLst>
              </p:cNvPr>
              <p:cNvCxnSpPr/>
              <p:nvPr/>
            </p:nvCxnSpPr>
            <p:spPr>
              <a:xfrm>
                <a:off x="904875" y="1261242"/>
                <a:ext cx="0" cy="301625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1" name="Thumb">
                <a:extLst>
                  <a:ext uri="{FF2B5EF4-FFF2-40B4-BE49-F238E27FC236}">
                    <a16:creationId xmlns:a16="http://schemas.microsoft.com/office/drawing/2014/main" id="{86D096E6-A07F-47F8-8407-038768BEDA06}"/>
                  </a:ext>
                </a:extLst>
              </p:cNvPr>
              <p:cNvSpPr/>
              <p:nvPr/>
            </p:nvSpPr>
            <p:spPr>
              <a:xfrm>
                <a:off x="892175" y="1718869"/>
                <a:ext cx="25400" cy="508000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58D6B5A6-6D90-43A2-B818-0903F77D4D39}"/>
                </a:ext>
              </a:extLst>
            </p:cNvPr>
            <p:cNvSpPr/>
            <p:nvPr/>
          </p:nvSpPr>
          <p:spPr>
            <a:xfrm flipV="1">
              <a:off x="3230072" y="1307740"/>
              <a:ext cx="4298400" cy="366517"/>
            </a:xfrm>
            <a:prstGeom prst="rect">
              <a:avLst/>
            </a:prstGeom>
            <a:noFill/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53" name="직사각형 252">
              <a:extLst>
                <a:ext uri="{FF2B5EF4-FFF2-40B4-BE49-F238E27FC236}">
                  <a16:creationId xmlns:a16="http://schemas.microsoft.com/office/drawing/2014/main" id="{E20D1BDE-37EF-47C5-8A95-0E2DE81E604B}"/>
                </a:ext>
              </a:extLst>
            </p:cNvPr>
            <p:cNvSpPr/>
            <p:nvPr/>
          </p:nvSpPr>
          <p:spPr>
            <a:xfrm>
              <a:off x="3268169" y="1314659"/>
              <a:ext cx="4082965" cy="37206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grpSp>
          <p:nvGrpSpPr>
            <p:cNvPr id="254" name="그룹 253">
              <a:extLst>
                <a:ext uri="{FF2B5EF4-FFF2-40B4-BE49-F238E27FC236}">
                  <a16:creationId xmlns:a16="http://schemas.microsoft.com/office/drawing/2014/main" id="{38E5FC97-F32A-4985-A32D-C982A7FDE783}"/>
                </a:ext>
              </a:extLst>
            </p:cNvPr>
            <p:cNvGrpSpPr/>
            <p:nvPr/>
          </p:nvGrpSpPr>
          <p:grpSpPr>
            <a:xfrm>
              <a:off x="3264693" y="1332575"/>
              <a:ext cx="373160" cy="349152"/>
              <a:chOff x="3301748" y="2229240"/>
              <a:chExt cx="373160" cy="349152"/>
            </a:xfrm>
          </p:grpSpPr>
          <p:grpSp>
            <p:nvGrpSpPr>
              <p:cNvPr id="255" name="Profile Picture">
                <a:extLst>
                  <a:ext uri="{FF2B5EF4-FFF2-40B4-BE49-F238E27FC236}">
                    <a16:creationId xmlns:a16="http://schemas.microsoft.com/office/drawing/2014/main" id="{1A6A09A6-7AF2-495D-9400-C3FF07CC67F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58" name="Background">
                  <a:extLst>
                    <a:ext uri="{FF2B5EF4-FFF2-40B4-BE49-F238E27FC236}">
                      <a16:creationId xmlns:a16="http://schemas.microsoft.com/office/drawing/2014/main" id="{AE1E3F66-1955-470F-B352-ADEE4BBDB0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59" name="Profile Icon">
                  <a:extLst>
                    <a:ext uri="{FF2B5EF4-FFF2-40B4-BE49-F238E27FC236}">
                      <a16:creationId xmlns:a16="http://schemas.microsoft.com/office/drawing/2014/main" id="{28F00D5B-CB74-42BE-A41E-8AA3D996D123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56" name="타원 255">
                <a:extLst>
                  <a:ext uri="{FF2B5EF4-FFF2-40B4-BE49-F238E27FC236}">
                    <a16:creationId xmlns:a16="http://schemas.microsoft.com/office/drawing/2014/main" id="{3392A9A9-A65B-4073-A2B1-6045F2DE0446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57" name="그래픽 256" descr="스마트폰">
                <a:extLst>
                  <a:ext uri="{FF2B5EF4-FFF2-40B4-BE49-F238E27FC236}">
                    <a16:creationId xmlns:a16="http://schemas.microsoft.com/office/drawing/2014/main" id="{AD64B649-CC1A-44BD-BBE1-CBF998F91D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5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sp>
          <p:nvSpPr>
            <p:cNvPr id="260" name="직사각형 259">
              <a:extLst>
                <a:ext uri="{FF2B5EF4-FFF2-40B4-BE49-F238E27FC236}">
                  <a16:creationId xmlns:a16="http://schemas.microsoft.com/office/drawing/2014/main" id="{469C21BE-C519-4F28-8ADD-F489701163D5}"/>
                </a:ext>
              </a:extLst>
            </p:cNvPr>
            <p:cNvSpPr/>
            <p:nvPr/>
          </p:nvSpPr>
          <p:spPr>
            <a:xfrm>
              <a:off x="3611557" y="1399429"/>
              <a:ext cx="3236841" cy="2308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신동인 책임</a:t>
              </a:r>
            </a:p>
          </p:txBody>
        </p:sp>
        <p:cxnSp>
          <p:nvCxnSpPr>
            <p:cNvPr id="261" name="Track">
              <a:extLst>
                <a:ext uri="{FF2B5EF4-FFF2-40B4-BE49-F238E27FC236}">
                  <a16:creationId xmlns:a16="http://schemas.microsoft.com/office/drawing/2014/main" id="{2EA60ACB-C056-47A5-AC0B-A9C025680DCE}"/>
                </a:ext>
              </a:extLst>
            </p:cNvPr>
            <p:cNvCxnSpPr/>
            <p:nvPr/>
          </p:nvCxnSpPr>
          <p:spPr>
            <a:xfrm>
              <a:off x="7500355" y="1746423"/>
              <a:ext cx="0" cy="3816000"/>
            </a:xfrm>
            <a:prstGeom prst="line">
              <a:avLst/>
            </a:prstGeom>
            <a:ln w="6350">
              <a:solidFill>
                <a:srgbClr val="000000">
                  <a:alpha val="12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9A2A77B8-842E-4448-BA76-3FD62FCDA74F}"/>
                </a:ext>
              </a:extLst>
            </p:cNvPr>
            <p:cNvGrpSpPr/>
            <p:nvPr/>
          </p:nvGrpSpPr>
          <p:grpSpPr>
            <a:xfrm>
              <a:off x="3230501" y="1849621"/>
              <a:ext cx="4169386" cy="216000"/>
              <a:chOff x="3417578" y="2091595"/>
              <a:chExt cx="3840749" cy="214838"/>
            </a:xfrm>
          </p:grpSpPr>
          <p:cxnSp>
            <p:nvCxnSpPr>
              <p:cNvPr id="263" name="Line">
                <a:extLst>
                  <a:ext uri="{FF2B5EF4-FFF2-40B4-BE49-F238E27FC236}">
                    <a16:creationId xmlns:a16="http://schemas.microsoft.com/office/drawing/2014/main" id="{47AD4C9C-5944-427E-97D5-716CD6C4BD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4" name="Password Box">
                <a:extLst>
                  <a:ext uri="{FF2B5EF4-FFF2-40B4-BE49-F238E27FC236}">
                    <a16:creationId xmlns:a16="http://schemas.microsoft.com/office/drawing/2014/main" id="{A8897710-AF7D-4878-89C5-AEF745264DE7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5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수요일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E721B8E8-A05F-4B81-A48B-D387823497A9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7393200" y="1425065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266" name="Oval">
                <a:extLst>
                  <a:ext uri="{FF2B5EF4-FFF2-40B4-BE49-F238E27FC236}">
                    <a16:creationId xmlns:a16="http://schemas.microsoft.com/office/drawing/2014/main" id="{6D2462F0-D0B4-4A4C-9835-900A53A6129C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7" name="Oval">
                <a:extLst>
                  <a:ext uri="{FF2B5EF4-FFF2-40B4-BE49-F238E27FC236}">
                    <a16:creationId xmlns:a16="http://schemas.microsoft.com/office/drawing/2014/main" id="{64C5189E-6EB1-4FDD-B30C-1B03C6EA8DF6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68" name="Oval">
                <a:extLst>
                  <a:ext uri="{FF2B5EF4-FFF2-40B4-BE49-F238E27FC236}">
                    <a16:creationId xmlns:a16="http://schemas.microsoft.com/office/drawing/2014/main" id="{5F6C354C-C713-4E50-A3F7-6E49AE759EF7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F44B26C1-CBAB-409D-AC13-FD33580E692F}"/>
                </a:ext>
              </a:extLst>
            </p:cNvPr>
            <p:cNvGrpSpPr/>
            <p:nvPr/>
          </p:nvGrpSpPr>
          <p:grpSpPr>
            <a:xfrm>
              <a:off x="3363669" y="2134353"/>
              <a:ext cx="3919344" cy="377855"/>
              <a:chOff x="3443220" y="3278448"/>
              <a:chExt cx="3919344" cy="377855"/>
            </a:xfrm>
          </p:grpSpPr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F5E19DD6-1EA7-4ED5-A972-C04A79F98FCC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72" name="그룹 271">
                  <a:extLst>
                    <a:ext uri="{FF2B5EF4-FFF2-40B4-BE49-F238E27FC236}">
                      <a16:creationId xmlns:a16="http://schemas.microsoft.com/office/drawing/2014/main" id="{693791AC-5827-4443-85C3-CD97BEEFA819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76" name="그래픽 275" descr="수신기">
                    <a:extLst>
                      <a:ext uri="{FF2B5EF4-FFF2-40B4-BE49-F238E27FC236}">
                        <a16:creationId xmlns:a16="http://schemas.microsoft.com/office/drawing/2014/main" id="{BC1A46CE-95A7-4369-8222-29B7ECE865B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6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77" name="그룹 276">
                    <a:extLst>
                      <a:ext uri="{FF2B5EF4-FFF2-40B4-BE49-F238E27FC236}">
                        <a16:creationId xmlns:a16="http://schemas.microsoft.com/office/drawing/2014/main" id="{FE89D2A5-E0CE-46F0-A3AB-590B211BD9A4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78" name="직선 화살표 연결선 277">
                      <a:extLst>
                        <a:ext uri="{FF2B5EF4-FFF2-40B4-BE49-F238E27FC236}">
                          <a16:creationId xmlns:a16="http://schemas.microsoft.com/office/drawing/2014/main" id="{72A8C861-ACC9-4057-AFF2-9D89C05692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9" name="직선 화살표 연결선 278">
                      <a:extLst>
                        <a:ext uri="{FF2B5EF4-FFF2-40B4-BE49-F238E27FC236}">
                          <a16:creationId xmlns:a16="http://schemas.microsoft.com/office/drawing/2014/main" id="{7ECD5714-9C75-4AF1-BAA1-2EFBC63AB9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73" name="직사각형 272">
                  <a:extLst>
                    <a:ext uri="{FF2B5EF4-FFF2-40B4-BE49-F238E27FC236}">
                      <a16:creationId xmlns:a16="http://schemas.microsoft.com/office/drawing/2014/main" id="{53B3F38E-CB06-4975-9734-DA62646F265D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74" name="직사각형 273">
                  <a:extLst>
                    <a:ext uri="{FF2B5EF4-FFF2-40B4-BE49-F238E27FC236}">
                      <a16:creationId xmlns:a16="http://schemas.microsoft.com/office/drawing/2014/main" id="{280D2121-15FF-4E98-89C6-30DAF25592CB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71" name="직사각형 270">
                <a:extLst>
                  <a:ext uri="{FF2B5EF4-FFF2-40B4-BE49-F238E27FC236}">
                    <a16:creationId xmlns:a16="http://schemas.microsoft.com/office/drawing/2014/main" id="{AA05C57A-6C41-4C45-808D-757F706EA8DF}"/>
                  </a:ext>
                </a:extLst>
              </p:cNvPr>
              <p:cNvSpPr/>
              <p:nvPr/>
            </p:nvSpPr>
            <p:spPr>
              <a:xfrm>
                <a:off x="6796382" y="3359653"/>
                <a:ext cx="5661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00:07:00</a:t>
                </a:r>
              </a:p>
            </p:txBody>
          </p:sp>
        </p:grpSp>
        <p:grpSp>
          <p:nvGrpSpPr>
            <p:cNvPr id="280" name="그룹 279">
              <a:extLst>
                <a:ext uri="{FF2B5EF4-FFF2-40B4-BE49-F238E27FC236}">
                  <a16:creationId xmlns:a16="http://schemas.microsoft.com/office/drawing/2014/main" id="{78BDDFAB-8EB6-48DA-A75D-5BCD62651827}"/>
                </a:ext>
              </a:extLst>
            </p:cNvPr>
            <p:cNvGrpSpPr/>
            <p:nvPr/>
          </p:nvGrpSpPr>
          <p:grpSpPr>
            <a:xfrm>
              <a:off x="3230501" y="2647479"/>
              <a:ext cx="4169386" cy="216000"/>
              <a:chOff x="3417578" y="2091595"/>
              <a:chExt cx="3840749" cy="214838"/>
            </a:xfrm>
          </p:grpSpPr>
          <p:cxnSp>
            <p:nvCxnSpPr>
              <p:cNvPr id="281" name="Line">
                <a:extLst>
                  <a:ext uri="{FF2B5EF4-FFF2-40B4-BE49-F238E27FC236}">
                    <a16:creationId xmlns:a16="http://schemas.microsoft.com/office/drawing/2014/main" id="{331BC37B-C781-4742-929A-D06C7657DF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2" name="Password Box">
                <a:extLst>
                  <a:ext uri="{FF2B5EF4-FFF2-40B4-BE49-F238E27FC236}">
                    <a16:creationId xmlns:a16="http://schemas.microsoft.com/office/drawing/2014/main" id="{DAFED9D3-3F0B-42B9-9CBA-81199372613A}"/>
                  </a:ext>
                </a:extLst>
              </p:cNvPr>
              <p:cNvSpPr/>
              <p:nvPr/>
            </p:nvSpPr>
            <p:spPr>
              <a:xfrm>
                <a:off x="4521785" y="2091595"/>
                <a:ext cx="1632335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어제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4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화요일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9CE2766D-5519-41A5-9494-DE3F89C508FE}"/>
                </a:ext>
              </a:extLst>
            </p:cNvPr>
            <p:cNvGrpSpPr/>
            <p:nvPr/>
          </p:nvGrpSpPr>
          <p:grpSpPr>
            <a:xfrm>
              <a:off x="3363669" y="2932211"/>
              <a:ext cx="3919344" cy="377855"/>
              <a:chOff x="3443220" y="3278448"/>
              <a:chExt cx="3919344" cy="377855"/>
            </a:xfrm>
          </p:grpSpPr>
          <p:grpSp>
            <p:nvGrpSpPr>
              <p:cNvPr id="284" name="그룹 283">
                <a:extLst>
                  <a:ext uri="{FF2B5EF4-FFF2-40B4-BE49-F238E27FC236}">
                    <a16:creationId xmlns:a16="http://schemas.microsoft.com/office/drawing/2014/main" id="{F23C9716-4799-42F9-81DB-016DAA6F0DD4}"/>
                  </a:ext>
                </a:extLst>
              </p:cNvPr>
              <p:cNvGrpSpPr/>
              <p:nvPr/>
            </p:nvGrpSpPr>
            <p:grpSpPr>
              <a:xfrm>
                <a:off x="3443220" y="3278448"/>
                <a:ext cx="985923" cy="377855"/>
                <a:chOff x="3443220" y="3254578"/>
                <a:chExt cx="985923" cy="377855"/>
              </a:xfrm>
            </p:grpSpPr>
            <p:grpSp>
              <p:nvGrpSpPr>
                <p:cNvPr id="286" name="그룹 285">
                  <a:extLst>
                    <a:ext uri="{FF2B5EF4-FFF2-40B4-BE49-F238E27FC236}">
                      <a16:creationId xmlns:a16="http://schemas.microsoft.com/office/drawing/2014/main" id="{77CBA366-55A7-492E-A719-0F7B1C952EBA}"/>
                    </a:ext>
                  </a:extLst>
                </p:cNvPr>
                <p:cNvGrpSpPr/>
                <p:nvPr/>
              </p:nvGrpSpPr>
              <p:grpSpPr>
                <a:xfrm>
                  <a:off x="3443220" y="3362024"/>
                  <a:ext cx="209563" cy="192876"/>
                  <a:chOff x="4167652" y="4759360"/>
                  <a:chExt cx="239248" cy="220198"/>
                </a:xfrm>
              </p:grpSpPr>
              <p:pic>
                <p:nvPicPr>
                  <p:cNvPr id="289" name="그래픽 288" descr="수신기">
                    <a:extLst>
                      <a:ext uri="{FF2B5EF4-FFF2-40B4-BE49-F238E27FC236}">
                        <a16:creationId xmlns:a16="http://schemas.microsoft.com/office/drawing/2014/main" id="{F48ECDDA-D9C8-4488-A8C8-C79A5BD374F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6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7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4167652" y="4759360"/>
                    <a:ext cx="220198" cy="220198"/>
                  </a:xfrm>
                  <a:prstGeom prst="rect">
                    <a:avLst/>
                  </a:prstGeom>
                </p:spPr>
              </p:pic>
              <p:grpSp>
                <p:nvGrpSpPr>
                  <p:cNvPr id="290" name="그룹 289">
                    <a:extLst>
                      <a:ext uri="{FF2B5EF4-FFF2-40B4-BE49-F238E27FC236}">
                        <a16:creationId xmlns:a16="http://schemas.microsoft.com/office/drawing/2014/main" id="{846FD4C0-928A-407D-94C5-D10EE4753016}"/>
                      </a:ext>
                    </a:extLst>
                  </p:cNvPr>
                  <p:cNvGrpSpPr/>
                  <p:nvPr/>
                </p:nvGrpSpPr>
                <p:grpSpPr>
                  <a:xfrm>
                    <a:off x="4267200" y="4772237"/>
                    <a:ext cx="139700" cy="88476"/>
                    <a:chOff x="4286250" y="4743450"/>
                    <a:chExt cx="190500" cy="120650"/>
                  </a:xfrm>
                </p:grpSpPr>
                <p:cxnSp>
                  <p:nvCxnSpPr>
                    <p:cNvPr id="291" name="직선 화살표 연결선 290">
                      <a:extLst>
                        <a:ext uri="{FF2B5EF4-FFF2-40B4-BE49-F238E27FC236}">
                          <a16:creationId xmlns:a16="http://schemas.microsoft.com/office/drawing/2014/main" id="{E46CC328-3142-4B29-91B6-3E42C611314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16200000" flipV="1">
                      <a:off x="4286250" y="4743450"/>
                      <a:ext cx="120650" cy="12065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tailEnd type="triangle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2" name="직선 화살표 연결선 291">
                      <a:extLst>
                        <a:ext uri="{FF2B5EF4-FFF2-40B4-BE49-F238E27FC236}">
                          <a16:creationId xmlns:a16="http://schemas.microsoft.com/office/drawing/2014/main" id="{D661BCFD-E6F2-4266-9136-9CE17D8EBB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rot="5400000" flipH="1" flipV="1">
                      <a:off x="4386750" y="4761450"/>
                      <a:ext cx="108000" cy="72000"/>
                    </a:xfrm>
                    <a:prstGeom prst="straightConnector1">
                      <a:avLst/>
                    </a:prstGeom>
                    <a:ln>
                      <a:solidFill>
                        <a:srgbClr val="C0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287" name="직사각형 286">
                  <a:extLst>
                    <a:ext uri="{FF2B5EF4-FFF2-40B4-BE49-F238E27FC236}">
                      <a16:creationId xmlns:a16="http://schemas.microsoft.com/office/drawing/2014/main" id="{879B0EEA-1AE4-48B9-B177-752931D5221A}"/>
                    </a:ext>
                  </a:extLst>
                </p:cNvPr>
                <p:cNvSpPr/>
                <p:nvPr/>
              </p:nvSpPr>
              <p:spPr>
                <a:xfrm>
                  <a:off x="3624114" y="3254578"/>
                  <a:ext cx="755335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오전 </a:t>
                  </a:r>
                  <a:r>
                    <a:rPr kumimoji="1" lang="en-US" altLang="ko-KR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09:00</a:t>
                  </a:r>
                </a:p>
              </p:txBody>
            </p:sp>
            <p:sp>
              <p:nvSpPr>
                <p:cNvPr id="288" name="직사각형 287">
                  <a:extLst>
                    <a:ext uri="{FF2B5EF4-FFF2-40B4-BE49-F238E27FC236}">
                      <a16:creationId xmlns:a16="http://schemas.microsoft.com/office/drawing/2014/main" id="{D8F6A966-6415-46FC-B5C6-1FE659970037}"/>
                    </a:ext>
                  </a:extLst>
                </p:cNvPr>
                <p:cNvSpPr/>
                <p:nvPr/>
              </p:nvSpPr>
              <p:spPr>
                <a:xfrm>
                  <a:off x="3624114" y="3432378"/>
                  <a:ext cx="805029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sp>
            <p:nvSpPr>
              <p:cNvPr id="285" name="직사각형 284">
                <a:extLst>
                  <a:ext uri="{FF2B5EF4-FFF2-40B4-BE49-F238E27FC236}">
                    <a16:creationId xmlns:a16="http://schemas.microsoft.com/office/drawing/2014/main" id="{7119D50D-C559-46D9-956F-7F21A6DBFDD4}"/>
                  </a:ext>
                </a:extLst>
              </p:cNvPr>
              <p:cNvSpPr/>
              <p:nvPr/>
            </p:nvSpPr>
            <p:spPr>
              <a:xfrm>
                <a:off x="6796383" y="3359653"/>
                <a:ext cx="566181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00:00:00</a:t>
                </a:r>
              </a:p>
            </p:txBody>
          </p:sp>
        </p:grpSp>
        <p:grpSp>
          <p:nvGrpSpPr>
            <p:cNvPr id="312" name="그룹 311">
              <a:extLst>
                <a:ext uri="{FF2B5EF4-FFF2-40B4-BE49-F238E27FC236}">
                  <a16:creationId xmlns:a16="http://schemas.microsoft.com/office/drawing/2014/main" id="{EDD4808C-C738-4F0B-B948-4ED8440FC097}"/>
                </a:ext>
              </a:extLst>
            </p:cNvPr>
            <p:cNvGrpSpPr/>
            <p:nvPr/>
          </p:nvGrpSpPr>
          <p:grpSpPr>
            <a:xfrm>
              <a:off x="3379072" y="3335621"/>
              <a:ext cx="3903941" cy="377855"/>
              <a:chOff x="3458623" y="3905971"/>
              <a:chExt cx="3903941" cy="377855"/>
            </a:xfrm>
          </p:grpSpPr>
          <p:grpSp>
            <p:nvGrpSpPr>
              <p:cNvPr id="313" name="그룹 312">
                <a:extLst>
                  <a:ext uri="{FF2B5EF4-FFF2-40B4-BE49-F238E27FC236}">
                    <a16:creationId xmlns:a16="http://schemas.microsoft.com/office/drawing/2014/main" id="{CBCBBF35-9501-4471-91ED-69311AB2CC10}"/>
                  </a:ext>
                </a:extLst>
              </p:cNvPr>
              <p:cNvGrpSpPr/>
              <p:nvPr/>
            </p:nvGrpSpPr>
            <p:grpSpPr>
              <a:xfrm>
                <a:off x="3624114" y="3905971"/>
                <a:ext cx="3738450" cy="377855"/>
                <a:chOff x="3624114" y="3278448"/>
                <a:chExt cx="3738450" cy="377855"/>
              </a:xfrm>
            </p:grpSpPr>
            <p:grpSp>
              <p:nvGrpSpPr>
                <p:cNvPr id="317" name="그룹 316">
                  <a:extLst>
                    <a:ext uri="{FF2B5EF4-FFF2-40B4-BE49-F238E27FC236}">
                      <a16:creationId xmlns:a16="http://schemas.microsoft.com/office/drawing/2014/main" id="{78648BB8-F8BE-4B41-A7A2-146C4B158D10}"/>
                    </a:ext>
                  </a:extLst>
                </p:cNvPr>
                <p:cNvGrpSpPr/>
                <p:nvPr/>
              </p:nvGrpSpPr>
              <p:grpSpPr>
                <a:xfrm>
                  <a:off x="3624114" y="3278448"/>
                  <a:ext cx="805029" cy="377855"/>
                  <a:chOff x="3624114" y="3254578"/>
                  <a:chExt cx="805029" cy="377855"/>
                </a:xfrm>
              </p:grpSpPr>
              <p:sp>
                <p:nvSpPr>
                  <p:cNvPr id="319" name="직사각형 318">
                    <a:extLst>
                      <a:ext uri="{FF2B5EF4-FFF2-40B4-BE49-F238E27FC236}">
                        <a16:creationId xmlns:a16="http://schemas.microsoft.com/office/drawing/2014/main" id="{0A1A7839-AC4C-481F-BB17-5C51ED7DBB95}"/>
                      </a:ext>
                    </a:extLst>
                  </p:cNvPr>
                  <p:cNvSpPr/>
                  <p:nvPr/>
                </p:nvSpPr>
                <p:spPr>
                  <a:xfrm>
                    <a:off x="3624114" y="3254578"/>
                    <a:ext cx="755335" cy="230832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오전 </a:t>
                    </a:r>
                    <a:r>
                      <a:rPr kumimoji="1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09:00</a:t>
                    </a:r>
                  </a:p>
                </p:txBody>
              </p:sp>
              <p:sp>
                <p:nvSpPr>
                  <p:cNvPr id="320" name="직사각형 319">
                    <a:extLst>
                      <a:ext uri="{FF2B5EF4-FFF2-40B4-BE49-F238E27FC236}">
                        <a16:creationId xmlns:a16="http://schemas.microsoft.com/office/drawing/2014/main" id="{6968838A-E952-4E2F-9CB4-7F4FA2113C5C}"/>
                      </a:ext>
                    </a:extLst>
                  </p:cNvPr>
                  <p:cNvSpPr/>
                  <p:nvPr/>
                </p:nvSpPr>
                <p:spPr>
                  <a:xfrm>
                    <a:off x="3624114" y="3432378"/>
                    <a:ext cx="805029" cy="200055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r>
                      <a: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64646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Arial"/>
                        <a:sym typeface="Arial"/>
                      </a:rPr>
                      <a:t>010-1234-5678</a:t>
                    </a:r>
                  </a:p>
                </p:txBody>
              </p:sp>
            </p:grpSp>
            <p:sp>
              <p:nvSpPr>
                <p:cNvPr id="318" name="직사각형 317">
                  <a:extLst>
                    <a:ext uri="{FF2B5EF4-FFF2-40B4-BE49-F238E27FC236}">
                      <a16:creationId xmlns:a16="http://schemas.microsoft.com/office/drawing/2014/main" id="{004AAF76-E549-493E-B94F-7ED926036845}"/>
                    </a:ext>
                  </a:extLst>
                </p:cNvPr>
                <p:cNvSpPr/>
                <p:nvPr/>
              </p:nvSpPr>
              <p:spPr>
                <a:xfrm>
                  <a:off x="6796382" y="3359653"/>
                  <a:ext cx="566182" cy="21544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00:07:00</a:t>
                  </a:r>
                </a:p>
              </p:txBody>
            </p:sp>
          </p:grpSp>
          <p:grpSp>
            <p:nvGrpSpPr>
              <p:cNvPr id="314" name="그룹 313">
                <a:extLst>
                  <a:ext uri="{FF2B5EF4-FFF2-40B4-BE49-F238E27FC236}">
                    <a16:creationId xmlns:a16="http://schemas.microsoft.com/office/drawing/2014/main" id="{B108D03A-3429-4BE5-BC3E-E7C5A71A0566}"/>
                  </a:ext>
                </a:extLst>
              </p:cNvPr>
              <p:cNvGrpSpPr/>
              <p:nvPr/>
            </p:nvGrpSpPr>
            <p:grpSpPr>
              <a:xfrm>
                <a:off x="3458623" y="4004898"/>
                <a:ext cx="180000" cy="180000"/>
                <a:chOff x="3443220" y="2260608"/>
                <a:chExt cx="209556" cy="206809"/>
              </a:xfrm>
            </p:grpSpPr>
            <p:pic>
              <p:nvPicPr>
                <p:cNvPr id="315" name="그래픽 314" descr="수신기">
                  <a:extLst>
                    <a:ext uri="{FF2B5EF4-FFF2-40B4-BE49-F238E27FC236}">
                      <a16:creationId xmlns:a16="http://schemas.microsoft.com/office/drawing/2014/main" id="{F1126734-836E-42DB-9980-16215B8C34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2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443220" y="2274540"/>
                  <a:ext cx="192878" cy="192877"/>
                </a:xfrm>
                <a:prstGeom prst="rect">
                  <a:avLst/>
                </a:prstGeom>
              </p:spPr>
            </p:pic>
            <p:cxnSp>
              <p:nvCxnSpPr>
                <p:cNvPr id="316" name="직선 화살표 연결선 315">
                  <a:extLst>
                    <a:ext uri="{FF2B5EF4-FFF2-40B4-BE49-F238E27FC236}">
                      <a16:creationId xmlns:a16="http://schemas.microsoft.com/office/drawing/2014/main" id="{5B5C0B35-21E7-4E4B-97F9-7F7CF3B100B7}"/>
                    </a:ext>
                  </a:extLst>
                </p:cNvPr>
                <p:cNvCxnSpPr/>
                <p:nvPr/>
              </p:nvCxnSpPr>
              <p:spPr>
                <a:xfrm flipH="1">
                  <a:off x="3547096" y="2260608"/>
                  <a:ext cx="105680" cy="105680"/>
                </a:xfrm>
                <a:prstGeom prst="straightConnector1">
                  <a:avLst/>
                </a:prstGeom>
                <a:ln>
                  <a:solidFill>
                    <a:srgbClr val="0070C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3" name="Search Icon">
              <a:extLst>
                <a:ext uri="{FF2B5EF4-FFF2-40B4-BE49-F238E27FC236}">
                  <a16:creationId xmlns:a16="http://schemas.microsoft.com/office/drawing/2014/main" id="{B50C00EE-6E7D-43F1-8139-CF2C8D832E1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943972" y="1426035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134AB100-9BD3-4F77-954E-DE3C9F16B4FB}"/>
                </a:ext>
              </a:extLst>
            </p:cNvPr>
            <p:cNvGrpSpPr/>
            <p:nvPr/>
          </p:nvGrpSpPr>
          <p:grpSpPr>
            <a:xfrm>
              <a:off x="582133" y="1358772"/>
              <a:ext cx="2579951" cy="225640"/>
              <a:chOff x="132725" y="819057"/>
              <a:chExt cx="2579951" cy="225640"/>
            </a:xfrm>
          </p:grpSpPr>
          <p:sp>
            <p:nvSpPr>
              <p:cNvPr id="234" name="직사각형 233">
                <a:extLst>
                  <a:ext uri="{FF2B5EF4-FFF2-40B4-BE49-F238E27FC236}">
                    <a16:creationId xmlns:a16="http://schemas.microsoft.com/office/drawing/2014/main" id="{736CFC5C-541C-4AE0-AC55-824C2F1A40DC}"/>
                  </a:ext>
                </a:extLst>
              </p:cNvPr>
              <p:cNvSpPr/>
              <p:nvPr/>
            </p:nvSpPr>
            <p:spPr>
              <a:xfrm>
                <a:off x="684005" y="829253"/>
                <a:ext cx="159370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이름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부서명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전화번호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, </a:t>
                </a: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이메일</a:t>
                </a:r>
              </a:p>
            </p:txBody>
          </p:sp>
          <p:cxnSp>
            <p:nvCxnSpPr>
              <p:cNvPr id="235" name="Line">
                <a:extLst>
                  <a:ext uri="{FF2B5EF4-FFF2-40B4-BE49-F238E27FC236}">
                    <a16:creationId xmlns:a16="http://schemas.microsoft.com/office/drawing/2014/main" id="{0EA1892A-9A85-4B93-8DDF-7E90485B04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2676" y="1038549"/>
                <a:ext cx="25200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808080"/>
                </a:solidFill>
                <a:prstDash val="solid"/>
                <a:miter lim="800000"/>
              </a:ln>
              <a:effectLst/>
            </p:spPr>
          </p:cxnSp>
          <p:sp>
            <p:nvSpPr>
              <p:cNvPr id="236" name="직사각형 235">
                <a:extLst>
                  <a:ext uri="{FF2B5EF4-FFF2-40B4-BE49-F238E27FC236}">
                    <a16:creationId xmlns:a16="http://schemas.microsoft.com/office/drawing/2014/main" id="{8A5D720B-AC97-494B-82BC-FE29DFEDB71C}"/>
                  </a:ext>
                </a:extLst>
              </p:cNvPr>
              <p:cNvSpPr/>
              <p:nvPr/>
            </p:nvSpPr>
            <p:spPr>
              <a:xfrm>
                <a:off x="132725" y="819057"/>
                <a:ext cx="729687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LG CNS</a:t>
                </a:r>
                <a:r>
                  <a: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▼</a:t>
                </a: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75000"/>
                      </a:prst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 </a:t>
                </a:r>
                <a:endParaRPr kumimoji="0" lang="ko-KR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AE71EB44-3D2C-414C-B55C-EB2871DBD47E}"/>
                </a:ext>
              </a:extLst>
            </p:cNvPr>
            <p:cNvGrpSpPr/>
            <p:nvPr/>
          </p:nvGrpSpPr>
          <p:grpSpPr>
            <a:xfrm>
              <a:off x="678707" y="1724812"/>
              <a:ext cx="2389582" cy="265911"/>
              <a:chOff x="678707" y="1689252"/>
              <a:chExt cx="2389582" cy="265911"/>
            </a:xfrm>
          </p:grpSpPr>
          <p:sp>
            <p:nvSpPr>
              <p:cNvPr id="216" name="Flow Chart">
                <a:extLst>
                  <a:ext uri="{FF2B5EF4-FFF2-40B4-BE49-F238E27FC236}">
                    <a16:creationId xmlns:a16="http://schemas.microsoft.com/office/drawing/2014/main" id="{12E3250A-CF64-434E-BADC-5C758D8BB60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731822" y="1689252"/>
                <a:ext cx="269966" cy="251616"/>
              </a:xfrm>
              <a:custGeom>
                <a:avLst/>
                <a:gdLst>
                  <a:gd name="T0" fmla="*/ 214 w 667"/>
                  <a:gd name="T1" fmla="*/ 0 h 627"/>
                  <a:gd name="T2" fmla="*/ 214 w 667"/>
                  <a:gd name="T3" fmla="*/ 160 h 627"/>
                  <a:gd name="T4" fmla="*/ 320 w 667"/>
                  <a:gd name="T5" fmla="*/ 160 h 627"/>
                  <a:gd name="T6" fmla="*/ 320 w 667"/>
                  <a:gd name="T7" fmla="*/ 293 h 627"/>
                  <a:gd name="T8" fmla="*/ 80 w 667"/>
                  <a:gd name="T9" fmla="*/ 293 h 627"/>
                  <a:gd name="T10" fmla="*/ 80 w 667"/>
                  <a:gd name="T11" fmla="*/ 467 h 627"/>
                  <a:gd name="T12" fmla="*/ 0 w 667"/>
                  <a:gd name="T13" fmla="*/ 467 h 627"/>
                  <a:gd name="T14" fmla="*/ 0 w 667"/>
                  <a:gd name="T15" fmla="*/ 627 h 627"/>
                  <a:gd name="T16" fmla="*/ 187 w 667"/>
                  <a:gd name="T17" fmla="*/ 627 h 627"/>
                  <a:gd name="T18" fmla="*/ 187 w 667"/>
                  <a:gd name="T19" fmla="*/ 467 h 627"/>
                  <a:gd name="T20" fmla="*/ 107 w 667"/>
                  <a:gd name="T21" fmla="*/ 467 h 627"/>
                  <a:gd name="T22" fmla="*/ 107 w 667"/>
                  <a:gd name="T23" fmla="*/ 320 h 627"/>
                  <a:gd name="T24" fmla="*/ 320 w 667"/>
                  <a:gd name="T25" fmla="*/ 320 h 627"/>
                  <a:gd name="T26" fmla="*/ 320 w 667"/>
                  <a:gd name="T27" fmla="*/ 467 h 627"/>
                  <a:gd name="T28" fmla="*/ 240 w 667"/>
                  <a:gd name="T29" fmla="*/ 467 h 627"/>
                  <a:gd name="T30" fmla="*/ 240 w 667"/>
                  <a:gd name="T31" fmla="*/ 627 h 627"/>
                  <a:gd name="T32" fmla="*/ 427 w 667"/>
                  <a:gd name="T33" fmla="*/ 627 h 627"/>
                  <a:gd name="T34" fmla="*/ 427 w 667"/>
                  <a:gd name="T35" fmla="*/ 467 h 627"/>
                  <a:gd name="T36" fmla="*/ 347 w 667"/>
                  <a:gd name="T37" fmla="*/ 467 h 627"/>
                  <a:gd name="T38" fmla="*/ 347 w 667"/>
                  <a:gd name="T39" fmla="*/ 320 h 627"/>
                  <a:gd name="T40" fmla="*/ 560 w 667"/>
                  <a:gd name="T41" fmla="*/ 320 h 627"/>
                  <a:gd name="T42" fmla="*/ 560 w 667"/>
                  <a:gd name="T43" fmla="*/ 467 h 627"/>
                  <a:gd name="T44" fmla="*/ 480 w 667"/>
                  <a:gd name="T45" fmla="*/ 467 h 627"/>
                  <a:gd name="T46" fmla="*/ 480 w 667"/>
                  <a:gd name="T47" fmla="*/ 627 h 627"/>
                  <a:gd name="T48" fmla="*/ 667 w 667"/>
                  <a:gd name="T49" fmla="*/ 627 h 627"/>
                  <a:gd name="T50" fmla="*/ 667 w 667"/>
                  <a:gd name="T51" fmla="*/ 467 h 627"/>
                  <a:gd name="T52" fmla="*/ 587 w 667"/>
                  <a:gd name="T53" fmla="*/ 467 h 627"/>
                  <a:gd name="T54" fmla="*/ 587 w 667"/>
                  <a:gd name="T55" fmla="*/ 293 h 627"/>
                  <a:gd name="T56" fmla="*/ 347 w 667"/>
                  <a:gd name="T57" fmla="*/ 293 h 627"/>
                  <a:gd name="T58" fmla="*/ 347 w 667"/>
                  <a:gd name="T59" fmla="*/ 160 h 627"/>
                  <a:gd name="T60" fmla="*/ 454 w 667"/>
                  <a:gd name="T61" fmla="*/ 160 h 627"/>
                  <a:gd name="T62" fmla="*/ 454 w 667"/>
                  <a:gd name="T63" fmla="*/ 0 h 627"/>
                  <a:gd name="T64" fmla="*/ 214 w 667"/>
                  <a:gd name="T65" fmla="*/ 0 h 627"/>
                  <a:gd name="T66" fmla="*/ 240 w 667"/>
                  <a:gd name="T67" fmla="*/ 27 h 627"/>
                  <a:gd name="T68" fmla="*/ 427 w 667"/>
                  <a:gd name="T69" fmla="*/ 27 h 627"/>
                  <a:gd name="T70" fmla="*/ 427 w 667"/>
                  <a:gd name="T71" fmla="*/ 133 h 627"/>
                  <a:gd name="T72" fmla="*/ 240 w 667"/>
                  <a:gd name="T73" fmla="*/ 133 h 627"/>
                  <a:gd name="T74" fmla="*/ 240 w 667"/>
                  <a:gd name="T75" fmla="*/ 27 h 627"/>
                  <a:gd name="T76" fmla="*/ 27 w 667"/>
                  <a:gd name="T77" fmla="*/ 493 h 627"/>
                  <a:gd name="T78" fmla="*/ 160 w 667"/>
                  <a:gd name="T79" fmla="*/ 493 h 627"/>
                  <a:gd name="T80" fmla="*/ 160 w 667"/>
                  <a:gd name="T81" fmla="*/ 600 h 627"/>
                  <a:gd name="T82" fmla="*/ 27 w 667"/>
                  <a:gd name="T83" fmla="*/ 600 h 627"/>
                  <a:gd name="T84" fmla="*/ 27 w 667"/>
                  <a:gd name="T85" fmla="*/ 493 h 627"/>
                  <a:gd name="T86" fmla="*/ 267 w 667"/>
                  <a:gd name="T87" fmla="*/ 493 h 627"/>
                  <a:gd name="T88" fmla="*/ 400 w 667"/>
                  <a:gd name="T89" fmla="*/ 493 h 627"/>
                  <a:gd name="T90" fmla="*/ 400 w 667"/>
                  <a:gd name="T91" fmla="*/ 600 h 627"/>
                  <a:gd name="T92" fmla="*/ 267 w 667"/>
                  <a:gd name="T93" fmla="*/ 600 h 627"/>
                  <a:gd name="T94" fmla="*/ 267 w 667"/>
                  <a:gd name="T95" fmla="*/ 493 h 627"/>
                  <a:gd name="T96" fmla="*/ 507 w 667"/>
                  <a:gd name="T97" fmla="*/ 493 h 627"/>
                  <a:gd name="T98" fmla="*/ 640 w 667"/>
                  <a:gd name="T99" fmla="*/ 493 h 627"/>
                  <a:gd name="T100" fmla="*/ 640 w 667"/>
                  <a:gd name="T101" fmla="*/ 600 h 627"/>
                  <a:gd name="T102" fmla="*/ 507 w 667"/>
                  <a:gd name="T103" fmla="*/ 600 h 627"/>
                  <a:gd name="T104" fmla="*/ 507 w 667"/>
                  <a:gd name="T105" fmla="*/ 493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67" h="627">
                    <a:moveTo>
                      <a:pt x="214" y="0"/>
                    </a:moveTo>
                    <a:lnTo>
                      <a:pt x="214" y="160"/>
                    </a:lnTo>
                    <a:lnTo>
                      <a:pt x="320" y="160"/>
                    </a:lnTo>
                    <a:lnTo>
                      <a:pt x="320" y="293"/>
                    </a:lnTo>
                    <a:lnTo>
                      <a:pt x="80" y="293"/>
                    </a:lnTo>
                    <a:lnTo>
                      <a:pt x="80" y="467"/>
                    </a:lnTo>
                    <a:lnTo>
                      <a:pt x="0" y="467"/>
                    </a:lnTo>
                    <a:lnTo>
                      <a:pt x="0" y="627"/>
                    </a:lnTo>
                    <a:lnTo>
                      <a:pt x="187" y="627"/>
                    </a:lnTo>
                    <a:lnTo>
                      <a:pt x="187" y="467"/>
                    </a:lnTo>
                    <a:lnTo>
                      <a:pt x="107" y="467"/>
                    </a:lnTo>
                    <a:lnTo>
                      <a:pt x="107" y="320"/>
                    </a:lnTo>
                    <a:lnTo>
                      <a:pt x="320" y="320"/>
                    </a:lnTo>
                    <a:lnTo>
                      <a:pt x="320" y="467"/>
                    </a:lnTo>
                    <a:lnTo>
                      <a:pt x="240" y="467"/>
                    </a:lnTo>
                    <a:lnTo>
                      <a:pt x="240" y="627"/>
                    </a:lnTo>
                    <a:lnTo>
                      <a:pt x="427" y="627"/>
                    </a:lnTo>
                    <a:lnTo>
                      <a:pt x="427" y="467"/>
                    </a:lnTo>
                    <a:lnTo>
                      <a:pt x="347" y="467"/>
                    </a:lnTo>
                    <a:lnTo>
                      <a:pt x="347" y="320"/>
                    </a:lnTo>
                    <a:lnTo>
                      <a:pt x="560" y="320"/>
                    </a:lnTo>
                    <a:lnTo>
                      <a:pt x="560" y="467"/>
                    </a:lnTo>
                    <a:lnTo>
                      <a:pt x="480" y="467"/>
                    </a:lnTo>
                    <a:lnTo>
                      <a:pt x="480" y="627"/>
                    </a:lnTo>
                    <a:lnTo>
                      <a:pt x="667" y="627"/>
                    </a:lnTo>
                    <a:lnTo>
                      <a:pt x="667" y="467"/>
                    </a:lnTo>
                    <a:lnTo>
                      <a:pt x="587" y="467"/>
                    </a:lnTo>
                    <a:lnTo>
                      <a:pt x="587" y="293"/>
                    </a:lnTo>
                    <a:lnTo>
                      <a:pt x="347" y="293"/>
                    </a:lnTo>
                    <a:lnTo>
                      <a:pt x="347" y="160"/>
                    </a:lnTo>
                    <a:lnTo>
                      <a:pt x="454" y="160"/>
                    </a:lnTo>
                    <a:lnTo>
                      <a:pt x="454" y="0"/>
                    </a:lnTo>
                    <a:lnTo>
                      <a:pt x="214" y="0"/>
                    </a:lnTo>
                    <a:close/>
                    <a:moveTo>
                      <a:pt x="240" y="27"/>
                    </a:moveTo>
                    <a:lnTo>
                      <a:pt x="427" y="27"/>
                    </a:lnTo>
                    <a:lnTo>
                      <a:pt x="427" y="133"/>
                    </a:lnTo>
                    <a:cubicBezTo>
                      <a:pt x="365" y="133"/>
                      <a:pt x="303" y="133"/>
                      <a:pt x="240" y="133"/>
                    </a:cubicBezTo>
                    <a:lnTo>
                      <a:pt x="240" y="27"/>
                    </a:lnTo>
                    <a:close/>
                    <a:moveTo>
                      <a:pt x="27" y="493"/>
                    </a:moveTo>
                    <a:cubicBezTo>
                      <a:pt x="72" y="493"/>
                      <a:pt x="116" y="493"/>
                      <a:pt x="160" y="493"/>
                    </a:cubicBezTo>
                    <a:lnTo>
                      <a:pt x="160" y="600"/>
                    </a:lnTo>
                    <a:lnTo>
                      <a:pt x="27" y="600"/>
                    </a:lnTo>
                    <a:lnTo>
                      <a:pt x="27" y="493"/>
                    </a:lnTo>
                    <a:close/>
                    <a:moveTo>
                      <a:pt x="267" y="493"/>
                    </a:moveTo>
                    <a:cubicBezTo>
                      <a:pt x="312" y="493"/>
                      <a:pt x="356" y="493"/>
                      <a:pt x="400" y="493"/>
                    </a:cubicBezTo>
                    <a:lnTo>
                      <a:pt x="400" y="600"/>
                    </a:lnTo>
                    <a:lnTo>
                      <a:pt x="267" y="600"/>
                    </a:lnTo>
                    <a:lnTo>
                      <a:pt x="267" y="493"/>
                    </a:lnTo>
                    <a:close/>
                    <a:moveTo>
                      <a:pt x="507" y="493"/>
                    </a:moveTo>
                    <a:cubicBezTo>
                      <a:pt x="552" y="493"/>
                      <a:pt x="596" y="493"/>
                      <a:pt x="640" y="493"/>
                    </a:cubicBezTo>
                    <a:lnTo>
                      <a:pt x="640" y="600"/>
                    </a:lnTo>
                    <a:lnTo>
                      <a:pt x="507" y="600"/>
                    </a:lnTo>
                    <a:lnTo>
                      <a:pt x="507" y="493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2" name="Clock">
                <a:extLst>
                  <a:ext uri="{FF2B5EF4-FFF2-40B4-BE49-F238E27FC236}">
                    <a16:creationId xmlns:a16="http://schemas.microsoft.com/office/drawing/2014/main" id="{7050888D-872E-48DF-BA64-161877B4BDC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8707" y="1703547"/>
                <a:ext cx="251615" cy="251616"/>
              </a:xfrm>
              <a:custGeom>
                <a:avLst/>
                <a:gdLst>
                  <a:gd name="T0" fmla="*/ 333 w 667"/>
                  <a:gd name="T1" fmla="*/ 0 h 666"/>
                  <a:gd name="T2" fmla="*/ 0 w 667"/>
                  <a:gd name="T3" fmla="*/ 333 h 666"/>
                  <a:gd name="T4" fmla="*/ 333 w 667"/>
                  <a:gd name="T5" fmla="*/ 666 h 666"/>
                  <a:gd name="T6" fmla="*/ 667 w 667"/>
                  <a:gd name="T7" fmla="*/ 333 h 666"/>
                  <a:gd name="T8" fmla="*/ 333 w 667"/>
                  <a:gd name="T9" fmla="*/ 0 h 666"/>
                  <a:gd name="T10" fmla="*/ 333 w 667"/>
                  <a:gd name="T11" fmla="*/ 26 h 666"/>
                  <a:gd name="T12" fmla="*/ 640 w 667"/>
                  <a:gd name="T13" fmla="*/ 333 h 666"/>
                  <a:gd name="T14" fmla="*/ 333 w 667"/>
                  <a:gd name="T15" fmla="*/ 640 h 666"/>
                  <a:gd name="T16" fmla="*/ 27 w 667"/>
                  <a:gd name="T17" fmla="*/ 333 h 666"/>
                  <a:gd name="T18" fmla="*/ 333 w 667"/>
                  <a:gd name="T19" fmla="*/ 26 h 666"/>
                  <a:gd name="T20" fmla="*/ 333 w 667"/>
                  <a:gd name="T21" fmla="*/ 66 h 666"/>
                  <a:gd name="T22" fmla="*/ 320 w 667"/>
                  <a:gd name="T23" fmla="*/ 80 h 666"/>
                  <a:gd name="T24" fmla="*/ 320 w 667"/>
                  <a:gd name="T25" fmla="*/ 295 h 666"/>
                  <a:gd name="T26" fmla="*/ 293 w 667"/>
                  <a:gd name="T27" fmla="*/ 333 h 666"/>
                  <a:gd name="T28" fmla="*/ 297 w 667"/>
                  <a:gd name="T29" fmla="*/ 350 h 666"/>
                  <a:gd name="T30" fmla="*/ 217 w 667"/>
                  <a:gd name="T31" fmla="*/ 430 h 666"/>
                  <a:gd name="T32" fmla="*/ 236 w 667"/>
                  <a:gd name="T33" fmla="*/ 449 h 666"/>
                  <a:gd name="T34" fmla="*/ 316 w 667"/>
                  <a:gd name="T35" fmla="*/ 369 h 666"/>
                  <a:gd name="T36" fmla="*/ 333 w 667"/>
                  <a:gd name="T37" fmla="*/ 373 h 666"/>
                  <a:gd name="T38" fmla="*/ 373 w 667"/>
                  <a:gd name="T39" fmla="*/ 333 h 666"/>
                  <a:gd name="T40" fmla="*/ 347 w 667"/>
                  <a:gd name="T41" fmla="*/ 295 h 666"/>
                  <a:gd name="T42" fmla="*/ 347 w 667"/>
                  <a:gd name="T43" fmla="*/ 80 h 666"/>
                  <a:gd name="T44" fmla="*/ 333 w 667"/>
                  <a:gd name="T45" fmla="*/ 66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7" h="666">
                    <a:moveTo>
                      <a:pt x="333" y="0"/>
                    </a:moveTo>
                    <a:cubicBezTo>
                      <a:pt x="149" y="0"/>
                      <a:pt x="0" y="149"/>
                      <a:pt x="0" y="333"/>
                    </a:cubicBezTo>
                    <a:cubicBezTo>
                      <a:pt x="0" y="517"/>
                      <a:pt x="149" y="666"/>
                      <a:pt x="333" y="666"/>
                    </a:cubicBezTo>
                    <a:cubicBezTo>
                      <a:pt x="517" y="666"/>
                      <a:pt x="667" y="517"/>
                      <a:pt x="667" y="333"/>
                    </a:cubicBezTo>
                    <a:cubicBezTo>
                      <a:pt x="667" y="149"/>
                      <a:pt x="517" y="0"/>
                      <a:pt x="333" y="0"/>
                    </a:cubicBezTo>
                    <a:close/>
                    <a:moveTo>
                      <a:pt x="333" y="26"/>
                    </a:moveTo>
                    <a:cubicBezTo>
                      <a:pt x="503" y="26"/>
                      <a:pt x="640" y="163"/>
                      <a:pt x="640" y="333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3"/>
                    </a:cubicBezTo>
                    <a:cubicBezTo>
                      <a:pt x="27" y="163"/>
                      <a:pt x="164" y="26"/>
                      <a:pt x="333" y="26"/>
                    </a:cubicBezTo>
                    <a:close/>
                    <a:moveTo>
                      <a:pt x="333" y="66"/>
                    </a:moveTo>
                    <a:cubicBezTo>
                      <a:pt x="326" y="66"/>
                      <a:pt x="320" y="72"/>
                      <a:pt x="320" y="80"/>
                    </a:cubicBezTo>
                    <a:lnTo>
                      <a:pt x="320" y="295"/>
                    </a:lnTo>
                    <a:cubicBezTo>
                      <a:pt x="304" y="301"/>
                      <a:pt x="293" y="316"/>
                      <a:pt x="293" y="333"/>
                    </a:cubicBezTo>
                    <a:cubicBezTo>
                      <a:pt x="293" y="339"/>
                      <a:pt x="295" y="345"/>
                      <a:pt x="297" y="350"/>
                    </a:cubicBezTo>
                    <a:lnTo>
                      <a:pt x="217" y="430"/>
                    </a:lnTo>
                    <a:cubicBezTo>
                      <a:pt x="204" y="443"/>
                      <a:pt x="223" y="462"/>
                      <a:pt x="236" y="449"/>
                    </a:cubicBezTo>
                    <a:lnTo>
                      <a:pt x="316" y="369"/>
                    </a:lnTo>
                    <a:cubicBezTo>
                      <a:pt x="321" y="372"/>
                      <a:pt x="327" y="373"/>
                      <a:pt x="333" y="373"/>
                    </a:cubicBezTo>
                    <a:cubicBezTo>
                      <a:pt x="355" y="373"/>
                      <a:pt x="373" y="355"/>
                      <a:pt x="373" y="333"/>
                    </a:cubicBezTo>
                    <a:cubicBezTo>
                      <a:pt x="373" y="316"/>
                      <a:pt x="362" y="301"/>
                      <a:pt x="347" y="295"/>
                    </a:cubicBezTo>
                    <a:lnTo>
                      <a:pt x="347" y="80"/>
                    </a:lnTo>
                    <a:cubicBezTo>
                      <a:pt x="347" y="72"/>
                      <a:pt x="340" y="66"/>
                      <a:pt x="333" y="6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lang="en-US" sz="9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44" name="Star">
                <a:extLst>
                  <a:ext uri="{FF2B5EF4-FFF2-40B4-BE49-F238E27FC236}">
                    <a16:creationId xmlns:a16="http://schemas.microsoft.com/office/drawing/2014/main" id="{50B17FC1-B9A8-4FB9-86CE-6CBF5AC3C2A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03289" y="1689252"/>
                <a:ext cx="265000" cy="251616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en-US" sz="900">
                  <a:solidFill>
                    <a:prstClr val="black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246" name="Series Color">
              <a:extLst>
                <a:ext uri="{FF2B5EF4-FFF2-40B4-BE49-F238E27FC236}">
                  <a16:creationId xmlns:a16="http://schemas.microsoft.com/office/drawing/2014/main" id="{849CB9EB-D50F-4901-8212-EF290B2DC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348" y="1683529"/>
              <a:ext cx="55562" cy="55562"/>
            </a:xfrm>
            <a:prstGeom prst="ellipse">
              <a:avLst/>
            </a:pr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</a:endParaRPr>
            </a:p>
          </p:txBody>
        </p:sp>
        <p:sp>
          <p:nvSpPr>
            <p:cNvPr id="387" name="Password Box">
              <a:extLst>
                <a:ext uri="{FF2B5EF4-FFF2-40B4-BE49-F238E27FC236}">
                  <a16:creationId xmlns:a16="http://schemas.microsoft.com/office/drawing/2014/main" id="{83E34A59-A347-4D26-9992-C1E8BA5FE907}"/>
                </a:ext>
              </a:extLst>
            </p:cNvPr>
            <p:cNvSpPr/>
            <p:nvPr/>
          </p:nvSpPr>
          <p:spPr>
            <a:xfrm>
              <a:off x="584472" y="2132134"/>
              <a:ext cx="2565128" cy="266797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5E04CB13-849F-4C8E-BF44-EBC40A884BAB}"/>
                </a:ext>
              </a:extLst>
            </p:cNvPr>
            <p:cNvGrpSpPr/>
            <p:nvPr/>
          </p:nvGrpSpPr>
          <p:grpSpPr>
            <a:xfrm>
              <a:off x="638415" y="2130008"/>
              <a:ext cx="1126315" cy="271049"/>
              <a:chOff x="229668" y="651840"/>
              <a:chExt cx="1126315" cy="271049"/>
            </a:xfrm>
          </p:grpSpPr>
          <p:sp>
            <p:nvSpPr>
              <p:cNvPr id="389" name="사각형: 둥근 모서리 388">
                <a:extLst>
                  <a:ext uri="{FF2B5EF4-FFF2-40B4-BE49-F238E27FC236}">
                    <a16:creationId xmlns:a16="http://schemas.microsoft.com/office/drawing/2014/main" id="{01CF45FD-385F-4276-96A2-58B5F336F319}"/>
                  </a:ext>
                </a:extLst>
              </p:cNvPr>
              <p:cNvSpPr/>
              <p:nvPr/>
            </p:nvSpPr>
            <p:spPr>
              <a:xfrm>
                <a:off x="427904" y="651840"/>
                <a:ext cx="928079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통화기록 </a:t>
                </a:r>
                <a:r>
                  <a:rPr kumimoji="1" lang="en-US" altLang="ko-KR" sz="9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N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sym typeface="Arial"/>
                </a:endParaRPr>
              </a:p>
            </p:txBody>
          </p:sp>
          <p:grpSp>
            <p:nvGrpSpPr>
              <p:cNvPr id="390" name="Image">
                <a:extLst>
                  <a:ext uri="{FF2B5EF4-FFF2-40B4-BE49-F238E27FC236}">
                    <a16:creationId xmlns:a16="http://schemas.microsoft.com/office/drawing/2014/main" id="{7180DAE4-E20D-4D6A-9EF0-8C3A13F6FABB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391" name="Border">
                  <a:extLst>
                    <a:ext uri="{FF2B5EF4-FFF2-40B4-BE49-F238E27FC236}">
                      <a16:creationId xmlns:a16="http://schemas.microsoft.com/office/drawing/2014/main" id="{33F0E9D7-EE9A-48A1-B4FF-3E46F320AD3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392" name="Line">
                  <a:extLst>
                    <a:ext uri="{FF2B5EF4-FFF2-40B4-BE49-F238E27FC236}">
                      <a16:creationId xmlns:a16="http://schemas.microsoft.com/office/drawing/2014/main" id="{0B7AD86C-9A7E-43F9-A5F9-7F49151B7091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Line">
                  <a:extLst>
                    <a:ext uri="{FF2B5EF4-FFF2-40B4-BE49-F238E27FC236}">
                      <a16:creationId xmlns:a16="http://schemas.microsoft.com/office/drawing/2014/main" id="{1D0C9DB2-1D52-48D0-838D-B170BC53E202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94" name="그룹 393">
              <a:extLst>
                <a:ext uri="{FF2B5EF4-FFF2-40B4-BE49-F238E27FC236}">
                  <a16:creationId xmlns:a16="http://schemas.microsoft.com/office/drawing/2014/main" id="{B590FA13-4C4F-4425-8711-A191BB88009F}"/>
                </a:ext>
              </a:extLst>
            </p:cNvPr>
            <p:cNvGrpSpPr/>
            <p:nvPr/>
          </p:nvGrpSpPr>
          <p:grpSpPr>
            <a:xfrm>
              <a:off x="1039063" y="2505331"/>
              <a:ext cx="2081725" cy="204311"/>
              <a:chOff x="7908494" y="2355449"/>
              <a:chExt cx="2571092" cy="204311"/>
            </a:xfrm>
          </p:grpSpPr>
          <p:sp>
            <p:nvSpPr>
              <p:cNvPr id="395" name="사각형: 둥근 모서리 394">
                <a:extLst>
                  <a:ext uri="{FF2B5EF4-FFF2-40B4-BE49-F238E27FC236}">
                    <a16:creationId xmlns:a16="http://schemas.microsoft.com/office/drawing/2014/main" id="{FA38AC46-A98A-4525-9ACF-7C1E07AD6FF7}"/>
                  </a:ext>
                </a:extLst>
              </p:cNvPr>
              <p:cNvSpPr/>
              <p:nvPr/>
            </p:nvSpPr>
            <p:spPr>
              <a:xfrm>
                <a:off x="7908494" y="2355449"/>
                <a:ext cx="361441" cy="204311"/>
              </a:xfrm>
              <a:prstGeom prst="round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bg1"/>
                    </a:solidFill>
                    <a:latin typeface="맑은 고딕"/>
                    <a:ea typeface="맑은 고딕" panose="020B0503020000020004" pitchFamily="50" charset="-127"/>
                  </a:rPr>
                  <a:t>전체</a:t>
                </a:r>
                <a:endParaRPr kumimoji="1" lang="en-US" altLang="ko-KR" sz="5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6" name="사각형: 둥근 모서리 395">
                <a:extLst>
                  <a:ext uri="{FF2B5EF4-FFF2-40B4-BE49-F238E27FC236}">
                    <a16:creationId xmlns:a16="http://schemas.microsoft.com/office/drawing/2014/main" id="{ECD9EBEE-EAB8-4C0B-9678-93719451CC46}"/>
                  </a:ext>
                </a:extLst>
              </p:cNvPr>
              <p:cNvSpPr/>
              <p:nvPr/>
            </p:nvSpPr>
            <p:spPr>
              <a:xfrm>
                <a:off x="833665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발신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7" name="사각형: 둥근 모서리 396">
                <a:extLst>
                  <a:ext uri="{FF2B5EF4-FFF2-40B4-BE49-F238E27FC236}">
                    <a16:creationId xmlns:a16="http://schemas.microsoft.com/office/drawing/2014/main" id="{0269821A-B9A1-41DF-9709-ED7E67968003}"/>
                  </a:ext>
                </a:extLst>
              </p:cNvPr>
              <p:cNvSpPr/>
              <p:nvPr/>
            </p:nvSpPr>
            <p:spPr>
              <a:xfrm>
                <a:off x="8841735" y="2355449"/>
                <a:ext cx="438360" cy="204311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수신</a:t>
                </a:r>
                <a:endParaRPr kumimoji="1" lang="en-US" altLang="ko-KR" sz="5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8" name="사각형: 둥근 모서리 397">
                <a:extLst>
                  <a:ext uri="{FF2B5EF4-FFF2-40B4-BE49-F238E27FC236}">
                    <a16:creationId xmlns:a16="http://schemas.microsoft.com/office/drawing/2014/main" id="{1982B578-DE4E-4E2A-A769-B36592CF9641}"/>
                  </a:ext>
                </a:extLst>
              </p:cNvPr>
              <p:cNvSpPr/>
              <p:nvPr/>
            </p:nvSpPr>
            <p:spPr>
              <a:xfrm>
                <a:off x="9346815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부재중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9" name="사각형: 둥근 모서리 398">
                <a:extLst>
                  <a:ext uri="{FF2B5EF4-FFF2-40B4-BE49-F238E27FC236}">
                    <a16:creationId xmlns:a16="http://schemas.microsoft.com/office/drawing/2014/main" id="{73DFB2DA-0451-4FBE-8306-D1A5CA54A37E}"/>
                  </a:ext>
                </a:extLst>
              </p:cNvPr>
              <p:cNvSpPr/>
              <p:nvPr/>
            </p:nvSpPr>
            <p:spPr>
              <a:xfrm>
                <a:off x="9946561" y="2355449"/>
                <a:ext cx="533025" cy="204311"/>
              </a:xfrm>
              <a:prstGeom prst="roundRect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600" b="1" kern="1200" dirty="0" err="1">
                    <a:solidFill>
                      <a:srgbClr val="FFFFFF">
                        <a:lumMod val="65000"/>
                      </a:srgbClr>
                    </a:solidFill>
                    <a:latin typeface="맑은 고딕"/>
                    <a:ea typeface="맑은 고딕" panose="020B0503020000020004" pitchFamily="50" charset="-127"/>
                  </a:rPr>
                  <a:t>미응답</a:t>
                </a:r>
                <a:endParaRPr kumimoji="1" lang="en-US" altLang="ko-KR" sz="500" b="1" kern="1200" dirty="0">
                  <a:solidFill>
                    <a:srgbClr val="FFFFFF">
                      <a:lumMod val="65000"/>
                    </a:srgbClr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FE39F770-46BE-4681-A0A3-F51FB6D7FB35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 flipV="1">
              <a:off x="3081386" y="2188389"/>
              <a:ext cx="43465" cy="154286"/>
              <a:chOff x="5926346" y="2651966"/>
              <a:chExt cx="264312" cy="928828"/>
            </a:xfrm>
            <a:solidFill>
              <a:schemeClr val="bg1">
                <a:lumMod val="50000"/>
              </a:schemeClr>
            </a:solidFill>
          </p:grpSpPr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812DFE3B-11F9-47AB-AD9C-EFBFFDE15E54}"/>
                  </a:ext>
                </a:extLst>
              </p:cNvPr>
              <p:cNvSpPr/>
              <p:nvPr/>
            </p:nvSpPr>
            <p:spPr>
              <a:xfrm flipV="1">
                <a:off x="5926346" y="2651966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2" name="Oval">
                <a:extLst>
                  <a:ext uri="{FF2B5EF4-FFF2-40B4-BE49-F238E27FC236}">
                    <a16:creationId xmlns:a16="http://schemas.microsoft.com/office/drawing/2014/main" id="{85E02FCB-800B-495D-98D5-90592A2B5C11}"/>
                  </a:ext>
                </a:extLst>
              </p:cNvPr>
              <p:cNvSpPr/>
              <p:nvPr/>
            </p:nvSpPr>
            <p:spPr>
              <a:xfrm flipV="1">
                <a:off x="5926346" y="2984225"/>
                <a:ext cx="264312" cy="264310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03" name="Oval">
                <a:extLst>
                  <a:ext uri="{FF2B5EF4-FFF2-40B4-BE49-F238E27FC236}">
                    <a16:creationId xmlns:a16="http://schemas.microsoft.com/office/drawing/2014/main" id="{4E9C468D-A567-4B1D-B5DA-9AB86F0158CB}"/>
                  </a:ext>
                </a:extLst>
              </p:cNvPr>
              <p:cNvSpPr/>
              <p:nvPr/>
            </p:nvSpPr>
            <p:spPr>
              <a:xfrm flipV="1">
                <a:off x="5926346" y="3316482"/>
                <a:ext cx="264312" cy="264312"/>
              </a:xfrm>
              <a:prstGeom prst="ellipse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2790D4B4-753F-489E-82BE-F507C4A98EF6}"/>
                </a:ext>
              </a:extLst>
            </p:cNvPr>
            <p:cNvGrpSpPr/>
            <p:nvPr/>
          </p:nvGrpSpPr>
          <p:grpSpPr>
            <a:xfrm>
              <a:off x="637436" y="2758665"/>
              <a:ext cx="1533958" cy="253211"/>
              <a:chOff x="637436" y="2713225"/>
              <a:chExt cx="1533958" cy="253211"/>
            </a:xfrm>
          </p:grpSpPr>
          <p:sp>
            <p:nvSpPr>
              <p:cNvPr id="181" name="직사각형 180">
                <a:extLst>
                  <a:ext uri="{FF2B5EF4-FFF2-40B4-BE49-F238E27FC236}">
                    <a16:creationId xmlns:a16="http://schemas.microsoft.com/office/drawing/2014/main" id="{A89E57CD-04AC-4993-8E0F-61CBCF022372}"/>
                  </a:ext>
                </a:extLst>
              </p:cNvPr>
              <p:cNvSpPr/>
              <p:nvPr/>
            </p:nvSpPr>
            <p:spPr>
              <a:xfrm>
                <a:off x="662648" y="2713225"/>
                <a:ext cx="1508746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오늘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2020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년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월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5</a:t>
                </a: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일 목요일</a:t>
                </a:r>
              </a:p>
            </p:txBody>
          </p:sp>
          <p:sp>
            <p:nvSpPr>
              <p:cNvPr id="182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49F32BFD-774F-4829-ACA2-D2BAAB7F5249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 bwMode="auto">
              <a:xfrm rot="10800000">
                <a:off x="637436" y="281948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73BFAC65-337F-4671-B3D5-8C337361EE52}"/>
                </a:ext>
              </a:extLst>
            </p:cNvPr>
            <p:cNvGrpSpPr/>
            <p:nvPr/>
          </p:nvGrpSpPr>
          <p:grpSpPr>
            <a:xfrm>
              <a:off x="855713" y="3071263"/>
              <a:ext cx="1081045" cy="435826"/>
              <a:chOff x="220995" y="3175207"/>
              <a:chExt cx="1081045" cy="435826"/>
            </a:xfrm>
          </p:grpSpPr>
          <p:grpSp>
            <p:nvGrpSpPr>
              <p:cNvPr id="184" name="Profile Picture">
                <a:extLst>
                  <a:ext uri="{FF2B5EF4-FFF2-40B4-BE49-F238E27FC236}">
                    <a16:creationId xmlns:a16="http://schemas.microsoft.com/office/drawing/2014/main" id="{844EC039-7904-4D34-B570-9FA67FD7C64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188" name="Background">
                  <a:extLst>
                    <a:ext uri="{FF2B5EF4-FFF2-40B4-BE49-F238E27FC236}">
                      <a16:creationId xmlns:a16="http://schemas.microsoft.com/office/drawing/2014/main" id="{BCDBDEBC-D5E9-4C8D-9015-36CAACF67EA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189" name="Profile Icon">
                  <a:extLst>
                    <a:ext uri="{FF2B5EF4-FFF2-40B4-BE49-F238E27FC236}">
                      <a16:creationId xmlns:a16="http://schemas.microsoft.com/office/drawing/2014/main" id="{DCCCF5D4-A6D1-4FF2-AF75-DB8569DA45A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185" name="그룹 184">
                <a:extLst>
                  <a:ext uri="{FF2B5EF4-FFF2-40B4-BE49-F238E27FC236}">
                    <a16:creationId xmlns:a16="http://schemas.microsoft.com/office/drawing/2014/main" id="{DF9F1703-AFD4-4EE1-B669-BE7C08950000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186" name="직사각형 185">
                  <a:extLst>
                    <a:ext uri="{FF2B5EF4-FFF2-40B4-BE49-F238E27FC236}">
                      <a16:creationId xmlns:a16="http://schemas.microsoft.com/office/drawing/2014/main" id="{742206EA-3020-4CF2-9FDC-F620E265D508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신동인 </a:t>
                  </a:r>
                  <a:r>
                    <a:rPr kumimoji="1" lang="ko-KR" altLang="en-US" sz="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책임</a:t>
                  </a:r>
                  <a:endPara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직사각형 186">
                  <a:extLst>
                    <a:ext uri="{FF2B5EF4-FFF2-40B4-BE49-F238E27FC236}">
                      <a16:creationId xmlns:a16="http://schemas.microsoft.com/office/drawing/2014/main" id="{D195E52C-350C-40D2-AFA9-5D1902691DDB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1234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5A873AA3-5322-425D-8A38-0C934C98278B}"/>
                </a:ext>
              </a:extLst>
            </p:cNvPr>
            <p:cNvGrpSpPr/>
            <p:nvPr/>
          </p:nvGrpSpPr>
          <p:grpSpPr>
            <a:xfrm>
              <a:off x="622060" y="3199176"/>
              <a:ext cx="180000" cy="180000"/>
              <a:chOff x="3443220" y="2260608"/>
              <a:chExt cx="209556" cy="206809"/>
            </a:xfrm>
          </p:grpSpPr>
          <p:pic>
            <p:nvPicPr>
              <p:cNvPr id="191" name="그래픽 190" descr="수신기">
                <a:extLst>
                  <a:ext uri="{FF2B5EF4-FFF2-40B4-BE49-F238E27FC236}">
                    <a16:creationId xmlns:a16="http://schemas.microsoft.com/office/drawing/2014/main" id="{017F5B86-5C13-41D0-A46A-EE3247128D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192" name="직선 화살표 연결선 191">
                <a:extLst>
                  <a:ext uri="{FF2B5EF4-FFF2-40B4-BE49-F238E27FC236}">
                    <a16:creationId xmlns:a16="http://schemas.microsoft.com/office/drawing/2014/main" id="{4FCDFED9-5D4B-40E4-840B-4857D896F98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547096" y="2260608"/>
                <a:ext cx="105680" cy="105681"/>
              </a:xfrm>
              <a:prstGeom prst="straightConnector1">
                <a:avLst/>
              </a:prstGeom>
              <a:ln>
                <a:solidFill>
                  <a:srgbClr val="007AF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216867C0-9FBC-4A28-A1B9-196F862C9CB3}"/>
                </a:ext>
              </a:extLst>
            </p:cNvPr>
            <p:cNvGrpSpPr/>
            <p:nvPr/>
          </p:nvGrpSpPr>
          <p:grpSpPr>
            <a:xfrm>
              <a:off x="2532065" y="3083122"/>
              <a:ext cx="673582" cy="412108"/>
              <a:chOff x="2906031" y="3359639"/>
              <a:chExt cx="673582" cy="412108"/>
            </a:xfrm>
          </p:grpSpPr>
          <p:sp>
            <p:nvSpPr>
              <p:cNvPr id="194" name="직사각형 193">
                <a:extLst>
                  <a:ext uri="{FF2B5EF4-FFF2-40B4-BE49-F238E27FC236}">
                    <a16:creationId xmlns:a16="http://schemas.microsoft.com/office/drawing/2014/main" id="{A312DAB5-656A-46F3-91CE-6D860E9D255B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195" name="Oval">
                <a:extLst>
                  <a:ext uri="{FF2B5EF4-FFF2-40B4-BE49-F238E27FC236}">
                    <a16:creationId xmlns:a16="http://schemas.microsoft.com/office/drawing/2014/main" id="{86268023-CB8A-4CDA-B52F-0B6E35C679C9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96" name="Profile Picture">
              <a:extLst>
                <a:ext uri="{FF2B5EF4-FFF2-40B4-BE49-F238E27FC236}">
                  <a16:creationId xmlns:a16="http://schemas.microsoft.com/office/drawing/2014/main" id="{FA28C630-53B3-4AC6-B8FE-61DB968F94D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5713" y="3752805"/>
              <a:ext cx="435826" cy="435826"/>
              <a:chOff x="5459192" y="1847688"/>
              <a:chExt cx="1371600" cy="1371600"/>
            </a:xfrm>
          </p:grpSpPr>
          <p:sp>
            <p:nvSpPr>
              <p:cNvPr id="197" name="Background">
                <a:extLst>
                  <a:ext uri="{FF2B5EF4-FFF2-40B4-BE49-F238E27FC236}">
                    <a16:creationId xmlns:a16="http://schemas.microsoft.com/office/drawing/2014/main" id="{B3B6C53E-8587-48F0-98C7-D41A5CBD39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459192" y="1847688"/>
                <a:ext cx="1371600" cy="13716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99" name="Profile Icon">
                <a:extLst>
                  <a:ext uri="{FF2B5EF4-FFF2-40B4-BE49-F238E27FC236}">
                    <a16:creationId xmlns:a16="http://schemas.microsoft.com/office/drawing/2014/main" id="{8B007B70-EB9A-4DE3-B8C1-BFE46DB122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61992" y="2209476"/>
                <a:ext cx="566000" cy="648024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87070753-790D-461D-AD46-49D34FD87131}"/>
                </a:ext>
              </a:extLst>
            </p:cNvPr>
            <p:cNvGrpSpPr/>
            <p:nvPr/>
          </p:nvGrpSpPr>
          <p:grpSpPr>
            <a:xfrm>
              <a:off x="1253558" y="3763422"/>
              <a:ext cx="805029" cy="414592"/>
              <a:chOff x="3582252" y="2998289"/>
              <a:chExt cx="805029" cy="414592"/>
            </a:xfrm>
          </p:grpSpPr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CD4E8954-8F9B-4B62-96F5-130775D6F914}"/>
                  </a:ext>
                </a:extLst>
              </p:cNvPr>
              <p:cNvSpPr/>
              <p:nvPr/>
            </p:nvSpPr>
            <p:spPr>
              <a:xfrm>
                <a:off x="3582252" y="2998289"/>
                <a:ext cx="683200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배기영 </a:t>
                </a:r>
                <a:r>
                  <a:rPr kumimoji="1" lang="ko-KR" altLang="en-US" sz="6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책임</a:t>
                </a:r>
                <a:endParaRPr kumimoji="1" lang="ko-KR" altLang="en-US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02" name="직사각형 201">
                <a:extLst>
                  <a:ext uri="{FF2B5EF4-FFF2-40B4-BE49-F238E27FC236}">
                    <a16:creationId xmlns:a16="http://schemas.microsoft.com/office/drawing/2014/main" id="{378ADD0F-1500-46CE-A33B-F44664FF4C0E}"/>
                  </a:ext>
                </a:extLst>
              </p:cNvPr>
              <p:cNvSpPr/>
              <p:nvPr/>
            </p:nvSpPr>
            <p:spPr>
              <a:xfrm>
                <a:off x="3582252" y="3212826"/>
                <a:ext cx="805029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7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700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176CEE49-9704-494F-B14A-1D7390F25436}"/>
                </a:ext>
              </a:extLst>
            </p:cNvPr>
            <p:cNvGrpSpPr/>
            <p:nvPr/>
          </p:nvGrpSpPr>
          <p:grpSpPr>
            <a:xfrm>
              <a:off x="622060" y="3881324"/>
              <a:ext cx="180603" cy="179398"/>
              <a:chOff x="3443220" y="2261300"/>
              <a:chExt cx="210258" cy="206117"/>
            </a:xfrm>
          </p:grpSpPr>
          <p:pic>
            <p:nvPicPr>
              <p:cNvPr id="204" name="그래픽 203" descr="수신기">
                <a:extLst>
                  <a:ext uri="{FF2B5EF4-FFF2-40B4-BE49-F238E27FC236}">
                    <a16:creationId xmlns:a16="http://schemas.microsoft.com/office/drawing/2014/main" id="{01B3E934-D4E4-4D1D-807F-604CB971A6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3443220" y="2274540"/>
                <a:ext cx="192878" cy="192877"/>
              </a:xfrm>
              <a:prstGeom prst="rect">
                <a:avLst/>
              </a:prstGeom>
            </p:spPr>
          </p:pic>
          <p:cxnSp>
            <p:nvCxnSpPr>
              <p:cNvPr id="205" name="직선 화살표 연결선 204">
                <a:extLst>
                  <a:ext uri="{FF2B5EF4-FFF2-40B4-BE49-F238E27FC236}">
                    <a16:creationId xmlns:a16="http://schemas.microsoft.com/office/drawing/2014/main" id="{4BDA8D0C-5202-4A66-ADF7-61DD9FA07390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3547788" y="2259906"/>
                <a:ext cx="104295" cy="107084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4ED81E06-5B79-4ED5-B2AD-348E238026D9}"/>
                </a:ext>
              </a:extLst>
            </p:cNvPr>
            <p:cNvGrpSpPr/>
            <p:nvPr/>
          </p:nvGrpSpPr>
          <p:grpSpPr>
            <a:xfrm>
              <a:off x="2532065" y="3764664"/>
              <a:ext cx="673582" cy="412108"/>
              <a:chOff x="2906031" y="3359639"/>
              <a:chExt cx="673582" cy="412108"/>
            </a:xfrm>
          </p:grpSpPr>
          <p:sp>
            <p:nvSpPr>
              <p:cNvPr id="208" name="직사각형 207">
                <a:extLst>
                  <a:ext uri="{FF2B5EF4-FFF2-40B4-BE49-F238E27FC236}">
                    <a16:creationId xmlns:a16="http://schemas.microsoft.com/office/drawing/2014/main" id="{674C31E7-F573-426E-9D04-6C250D8FEB6A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09" name="Oval">
                <a:extLst>
                  <a:ext uri="{FF2B5EF4-FFF2-40B4-BE49-F238E27FC236}">
                    <a16:creationId xmlns:a16="http://schemas.microsoft.com/office/drawing/2014/main" id="{EC2FB1DD-FBA6-42E1-8E05-A25EA40DD963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0A32A2F9-E7CB-4457-B515-71928BBDC0A2}"/>
                </a:ext>
              </a:extLst>
            </p:cNvPr>
            <p:cNvGrpSpPr/>
            <p:nvPr/>
          </p:nvGrpSpPr>
          <p:grpSpPr>
            <a:xfrm>
              <a:off x="855713" y="4440030"/>
              <a:ext cx="1081045" cy="435826"/>
              <a:chOff x="220995" y="3175207"/>
              <a:chExt cx="1081045" cy="435826"/>
            </a:xfrm>
          </p:grpSpPr>
          <p:grpSp>
            <p:nvGrpSpPr>
              <p:cNvPr id="211" name="Profile Picture">
                <a:extLst>
                  <a:ext uri="{FF2B5EF4-FFF2-40B4-BE49-F238E27FC236}">
                    <a16:creationId xmlns:a16="http://schemas.microsoft.com/office/drawing/2014/main" id="{65BBE991-211E-41A6-A631-33B37381E72A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17" name="Background">
                  <a:extLst>
                    <a:ext uri="{FF2B5EF4-FFF2-40B4-BE49-F238E27FC236}">
                      <a16:creationId xmlns:a16="http://schemas.microsoft.com/office/drawing/2014/main" id="{F6107D47-71C7-4BF3-8CD4-D1EE9B7B56E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18" name="Profile Icon">
                  <a:extLst>
                    <a:ext uri="{FF2B5EF4-FFF2-40B4-BE49-F238E27FC236}">
                      <a16:creationId xmlns:a16="http://schemas.microsoft.com/office/drawing/2014/main" id="{AFACBBEC-559B-47E4-B73E-5DD210449D5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12" name="그룹 211">
                <a:extLst>
                  <a:ext uri="{FF2B5EF4-FFF2-40B4-BE49-F238E27FC236}">
                    <a16:creationId xmlns:a16="http://schemas.microsoft.com/office/drawing/2014/main" id="{CD7D077F-4CCE-4F8E-BCEF-682D48A3A8B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14" name="직사각형 213">
                  <a:extLst>
                    <a:ext uri="{FF2B5EF4-FFF2-40B4-BE49-F238E27FC236}">
                      <a16:creationId xmlns:a16="http://schemas.microsoft.com/office/drawing/2014/main" id="{3A7FCD15-A36B-467E-9AB1-294EEA4961AD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15" name="직사각형 214">
                  <a:extLst>
                    <a:ext uri="{FF2B5EF4-FFF2-40B4-BE49-F238E27FC236}">
                      <a16:creationId xmlns:a16="http://schemas.microsoft.com/office/drawing/2014/main" id="{AB1A063C-9694-41A1-BA07-396005AEF4EF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36E5ED2F-EEDB-4570-AA78-B01B4CB6C96B}"/>
                </a:ext>
              </a:extLst>
            </p:cNvPr>
            <p:cNvGrpSpPr/>
            <p:nvPr/>
          </p:nvGrpSpPr>
          <p:grpSpPr>
            <a:xfrm>
              <a:off x="2532065" y="4451889"/>
              <a:ext cx="673582" cy="412108"/>
              <a:chOff x="2906031" y="3359639"/>
              <a:chExt cx="673582" cy="412108"/>
            </a:xfrm>
          </p:grpSpPr>
          <p:sp>
            <p:nvSpPr>
              <p:cNvPr id="220" name="직사각형 219">
                <a:extLst>
                  <a:ext uri="{FF2B5EF4-FFF2-40B4-BE49-F238E27FC236}">
                    <a16:creationId xmlns:a16="http://schemas.microsoft.com/office/drawing/2014/main" id="{273F08BD-3486-4211-B86F-56FCC3E8D1D4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21" name="Oval">
                <a:extLst>
                  <a:ext uri="{FF2B5EF4-FFF2-40B4-BE49-F238E27FC236}">
                    <a16:creationId xmlns:a16="http://schemas.microsoft.com/office/drawing/2014/main" id="{AA219EEF-51A3-43F5-A3DA-99274F9ECFAA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4402FCED-E6E0-4381-82C3-573D3E7C19E8}"/>
                </a:ext>
              </a:extLst>
            </p:cNvPr>
            <p:cNvGrpSpPr/>
            <p:nvPr/>
          </p:nvGrpSpPr>
          <p:grpSpPr>
            <a:xfrm>
              <a:off x="855713" y="5127252"/>
              <a:ext cx="1081045" cy="435826"/>
              <a:chOff x="220995" y="3175207"/>
              <a:chExt cx="1081045" cy="435826"/>
            </a:xfrm>
          </p:grpSpPr>
          <p:grpSp>
            <p:nvGrpSpPr>
              <p:cNvPr id="223" name="Profile Picture">
                <a:extLst>
                  <a:ext uri="{FF2B5EF4-FFF2-40B4-BE49-F238E27FC236}">
                    <a16:creationId xmlns:a16="http://schemas.microsoft.com/office/drawing/2014/main" id="{F31D3D44-15BD-4888-A069-9565AF2AD4E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20995" y="3175207"/>
                <a:ext cx="435826" cy="435826"/>
                <a:chOff x="5459192" y="1847688"/>
                <a:chExt cx="1371600" cy="1371600"/>
              </a:xfrm>
            </p:grpSpPr>
            <p:sp>
              <p:nvSpPr>
                <p:cNvPr id="227" name="Background">
                  <a:extLst>
                    <a:ext uri="{FF2B5EF4-FFF2-40B4-BE49-F238E27FC236}">
                      <a16:creationId xmlns:a16="http://schemas.microsoft.com/office/drawing/2014/main" id="{AACCA1F0-127A-4B3E-AB40-35ED87FF8BE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28" name="Profile Icon">
                  <a:extLst>
                    <a:ext uri="{FF2B5EF4-FFF2-40B4-BE49-F238E27FC236}">
                      <a16:creationId xmlns:a16="http://schemas.microsoft.com/office/drawing/2014/main" id="{586CBB16-DAC6-4D4D-9AC6-99DC86A2D56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224" name="그룹 223">
                <a:extLst>
                  <a:ext uri="{FF2B5EF4-FFF2-40B4-BE49-F238E27FC236}">
                    <a16:creationId xmlns:a16="http://schemas.microsoft.com/office/drawing/2014/main" id="{349FAD6E-CE50-40F5-84D6-4DF457709DF1}"/>
                  </a:ext>
                </a:extLst>
              </p:cNvPr>
              <p:cNvGrpSpPr/>
              <p:nvPr/>
            </p:nvGrpSpPr>
            <p:grpSpPr>
              <a:xfrm>
                <a:off x="618840" y="3185824"/>
                <a:ext cx="683200" cy="414592"/>
                <a:chOff x="3582252" y="2998289"/>
                <a:chExt cx="683200" cy="414592"/>
              </a:xfrm>
            </p:grpSpPr>
            <p:sp>
              <p:nvSpPr>
                <p:cNvPr id="225" name="직사각형 224">
                  <a:extLst>
                    <a:ext uri="{FF2B5EF4-FFF2-40B4-BE49-F238E27FC236}">
                      <a16:creationId xmlns:a16="http://schemas.microsoft.com/office/drawing/2014/main" id="{88D96142-887D-4409-BDB5-2280B407204F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683200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8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양태준 </a:t>
                  </a:r>
                  <a:r>
                    <a:rPr kumimoji="1" lang="ko-KR" altLang="en-US" sz="6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책임</a:t>
                  </a:r>
                  <a:endParaRPr kumimoji="1" lang="ko-KR" altLang="en-US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26" name="직사각형 225">
                  <a:extLst>
                    <a:ext uri="{FF2B5EF4-FFF2-40B4-BE49-F238E27FC236}">
                      <a16:creationId xmlns:a16="http://schemas.microsoft.com/office/drawing/2014/main" id="{1641356D-86FD-4EA4-9357-CF11F115F931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383438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en-US" altLang="ko-KR" sz="7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1234</a:t>
                  </a:r>
                  <a:endParaRPr kumimoji="1" lang="ko-KR" altLang="en-US" sz="700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38D8D2B2-2C89-4E4F-9BC3-62F1050B42D3}"/>
                </a:ext>
              </a:extLst>
            </p:cNvPr>
            <p:cNvGrpSpPr/>
            <p:nvPr/>
          </p:nvGrpSpPr>
          <p:grpSpPr>
            <a:xfrm>
              <a:off x="2532065" y="5139111"/>
              <a:ext cx="673582" cy="412108"/>
              <a:chOff x="2906031" y="3359639"/>
              <a:chExt cx="673582" cy="412108"/>
            </a:xfrm>
          </p:grpSpPr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BE82A7F4-0E7E-4058-A46D-3C08A00452F7}"/>
                  </a:ext>
                </a:extLst>
              </p:cNvPr>
              <p:cNvSpPr/>
              <p:nvPr/>
            </p:nvSpPr>
            <p:spPr>
              <a:xfrm>
                <a:off x="2906031" y="3556303"/>
                <a:ext cx="673582" cy="215444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09:00</a:t>
                </a:r>
              </a:p>
            </p:txBody>
          </p:sp>
          <p:sp>
            <p:nvSpPr>
              <p:cNvPr id="231" name="Oval">
                <a:extLst>
                  <a:ext uri="{FF2B5EF4-FFF2-40B4-BE49-F238E27FC236}">
                    <a16:creationId xmlns:a16="http://schemas.microsoft.com/office/drawing/2014/main" id="{099036CB-092F-48D6-9BEE-115950373074}"/>
                  </a:ext>
                </a:extLst>
              </p:cNvPr>
              <p:cNvSpPr/>
              <p:nvPr/>
            </p:nvSpPr>
            <p:spPr>
              <a:xfrm>
                <a:off x="3180237" y="3359639"/>
                <a:ext cx="234000" cy="234000"/>
              </a:xfrm>
              <a:prstGeom prst="ellipse">
                <a:avLst/>
              </a:prstGeom>
              <a:solidFill>
                <a:srgbClr val="A6A6A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99F359C7-6D43-40F0-97EC-0BC62416F54F}"/>
                </a:ext>
              </a:extLst>
            </p:cNvPr>
            <p:cNvGrpSpPr/>
            <p:nvPr/>
          </p:nvGrpSpPr>
          <p:grpSpPr>
            <a:xfrm>
              <a:off x="620422" y="4581718"/>
              <a:ext cx="209563" cy="169200"/>
              <a:chOff x="4167652" y="4759360"/>
              <a:chExt cx="239248" cy="193168"/>
            </a:xfrm>
          </p:grpSpPr>
          <p:pic>
            <p:nvPicPr>
              <p:cNvPr id="237" name="그래픽 236" descr="수신기">
                <a:extLst>
                  <a:ext uri="{FF2B5EF4-FFF2-40B4-BE49-F238E27FC236}">
                    <a16:creationId xmlns:a16="http://schemas.microsoft.com/office/drawing/2014/main" id="{D5963819-A118-490B-9CF3-8F0E3AAC17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7"/>
                  </a:ext>
                </a:extLst>
              </a:blip>
              <a:stretch>
                <a:fillRect/>
              </a:stretch>
            </p:blipFill>
            <p:spPr>
              <a:xfrm>
                <a:off x="4167652" y="4759360"/>
                <a:ext cx="193169" cy="193168"/>
              </a:xfrm>
              <a:prstGeom prst="rect">
                <a:avLst/>
              </a:prstGeom>
            </p:spPr>
          </p:pic>
          <p:grpSp>
            <p:nvGrpSpPr>
              <p:cNvPr id="238" name="그룹 237">
                <a:extLst>
                  <a:ext uri="{FF2B5EF4-FFF2-40B4-BE49-F238E27FC236}">
                    <a16:creationId xmlns:a16="http://schemas.microsoft.com/office/drawing/2014/main" id="{8718ABD8-B10E-400B-BD4C-40D922D8292C}"/>
                  </a:ext>
                </a:extLst>
              </p:cNvPr>
              <p:cNvGrpSpPr/>
              <p:nvPr/>
            </p:nvGrpSpPr>
            <p:grpSpPr>
              <a:xfrm>
                <a:off x="4267200" y="4772237"/>
                <a:ext cx="139700" cy="88476"/>
                <a:chOff x="4286250" y="4743450"/>
                <a:chExt cx="190500" cy="120650"/>
              </a:xfrm>
            </p:grpSpPr>
            <p:cxnSp>
              <p:nvCxnSpPr>
                <p:cNvPr id="239" name="직선 화살표 연결선 238">
                  <a:extLst>
                    <a:ext uri="{FF2B5EF4-FFF2-40B4-BE49-F238E27FC236}">
                      <a16:creationId xmlns:a16="http://schemas.microsoft.com/office/drawing/2014/main" id="{06EE354A-A89F-40C3-8C62-680C18C121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 flipV="1">
                  <a:off x="4286250" y="4743450"/>
                  <a:ext cx="120650" cy="12065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직선 화살표 연결선 239">
                  <a:extLst>
                    <a:ext uri="{FF2B5EF4-FFF2-40B4-BE49-F238E27FC236}">
                      <a16:creationId xmlns:a16="http://schemas.microsoft.com/office/drawing/2014/main" id="{7D9BDAF9-C42D-4A51-876A-D98A87AF8D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H="1" flipV="1">
                  <a:off x="4386750" y="4761450"/>
                  <a:ext cx="108000" cy="72000"/>
                </a:xfrm>
                <a:prstGeom prst="straightConnector1">
                  <a:avLst/>
                </a:prstGeom>
                <a:ln>
                  <a:solidFill>
                    <a:schemeClr val="accent4">
                      <a:lumMod val="60000"/>
                      <a:lumOff val="40000"/>
                    </a:schemeClr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241" name="그래픽 240" descr="수신기">
              <a:extLst>
                <a:ext uri="{FF2B5EF4-FFF2-40B4-BE49-F238E27FC236}">
                  <a16:creationId xmlns:a16="http://schemas.microsoft.com/office/drawing/2014/main" id="{9CBFAD6D-159D-4652-8B10-3D58BD532932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620415" y="5267518"/>
              <a:ext cx="169201" cy="169200"/>
            </a:xfrm>
            <a:prstGeom prst="rect">
              <a:avLst/>
            </a:prstGeom>
          </p:spPr>
        </p:pic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82B74A15-8B3F-4736-A000-5691FF0D4CE2}"/>
                </a:ext>
              </a:extLst>
            </p:cNvPr>
            <p:cNvGrpSpPr/>
            <p:nvPr/>
          </p:nvGrpSpPr>
          <p:grpSpPr>
            <a:xfrm flipH="1">
              <a:off x="707618" y="5278797"/>
              <a:ext cx="122366" cy="77498"/>
              <a:chOff x="4021948" y="5212195"/>
              <a:chExt cx="122366" cy="77498"/>
            </a:xfrm>
          </p:grpSpPr>
          <p:cxnSp>
            <p:nvCxnSpPr>
              <p:cNvPr id="245" name="직선 화살표 연결선 244">
                <a:extLst>
                  <a:ext uri="{FF2B5EF4-FFF2-40B4-BE49-F238E27FC236}">
                    <a16:creationId xmlns:a16="http://schemas.microsoft.com/office/drawing/2014/main" id="{A425730D-AC1B-4262-B7CD-A748E765580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021949" y="5212194"/>
                <a:ext cx="77498" cy="7749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직선 화살표 연결선 246">
                <a:extLst>
                  <a:ext uri="{FF2B5EF4-FFF2-40B4-BE49-F238E27FC236}">
                    <a16:creationId xmlns:a16="http://schemas.microsoft.com/office/drawing/2014/main" id="{CEAF2735-23AB-4A22-B712-9557FEDEB29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086504" y="5223757"/>
                <a:ext cx="69372" cy="46249"/>
              </a:xfrm>
              <a:prstGeom prst="straightConnector1">
                <a:avLst/>
              </a:prstGeom>
              <a:ln>
                <a:solidFill>
                  <a:schemeClr val="accent2">
                    <a:lumMod val="60000"/>
                    <a:lumOff val="40000"/>
                  </a:schemeClr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8" name="Smartphone">
              <a:extLst>
                <a:ext uri="{FF2B5EF4-FFF2-40B4-BE49-F238E27FC236}">
                  <a16:creationId xmlns:a16="http://schemas.microsoft.com/office/drawing/2014/main" id="{48C33A40-1CDA-475B-A229-EBA1E5782EB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79063" y="3821454"/>
              <a:ext cx="86645" cy="133200"/>
            </a:xfrm>
            <a:custGeom>
              <a:avLst/>
              <a:gdLst>
                <a:gd name="T0" fmla="*/ 163 w 923"/>
                <a:gd name="T1" fmla="*/ 0 h 1411"/>
                <a:gd name="T2" fmla="*/ 0 w 923"/>
                <a:gd name="T3" fmla="*/ 163 h 1411"/>
                <a:gd name="T4" fmla="*/ 0 w 923"/>
                <a:gd name="T5" fmla="*/ 1248 h 1411"/>
                <a:gd name="T6" fmla="*/ 163 w 923"/>
                <a:gd name="T7" fmla="*/ 1411 h 1411"/>
                <a:gd name="T8" fmla="*/ 760 w 923"/>
                <a:gd name="T9" fmla="*/ 1411 h 1411"/>
                <a:gd name="T10" fmla="*/ 923 w 923"/>
                <a:gd name="T11" fmla="*/ 1248 h 1411"/>
                <a:gd name="T12" fmla="*/ 923 w 923"/>
                <a:gd name="T13" fmla="*/ 163 h 1411"/>
                <a:gd name="T14" fmla="*/ 760 w 923"/>
                <a:gd name="T15" fmla="*/ 0 h 1411"/>
                <a:gd name="T16" fmla="*/ 163 w 923"/>
                <a:gd name="T17" fmla="*/ 0 h 1411"/>
                <a:gd name="T18" fmla="*/ 407 w 923"/>
                <a:gd name="T19" fmla="*/ 54 h 1411"/>
                <a:gd name="T20" fmla="*/ 515 w 923"/>
                <a:gd name="T21" fmla="*/ 54 h 1411"/>
                <a:gd name="T22" fmla="*/ 543 w 923"/>
                <a:gd name="T23" fmla="*/ 82 h 1411"/>
                <a:gd name="T24" fmla="*/ 515 w 923"/>
                <a:gd name="T25" fmla="*/ 109 h 1411"/>
                <a:gd name="T26" fmla="*/ 407 w 923"/>
                <a:gd name="T27" fmla="*/ 109 h 1411"/>
                <a:gd name="T28" fmla="*/ 380 w 923"/>
                <a:gd name="T29" fmla="*/ 82 h 1411"/>
                <a:gd name="T30" fmla="*/ 407 w 923"/>
                <a:gd name="T31" fmla="*/ 54 h 1411"/>
                <a:gd name="T32" fmla="*/ 136 w 923"/>
                <a:gd name="T33" fmla="*/ 163 h 1411"/>
                <a:gd name="T34" fmla="*/ 787 w 923"/>
                <a:gd name="T35" fmla="*/ 163 h 1411"/>
                <a:gd name="T36" fmla="*/ 814 w 923"/>
                <a:gd name="T37" fmla="*/ 190 h 1411"/>
                <a:gd name="T38" fmla="*/ 814 w 923"/>
                <a:gd name="T39" fmla="*/ 1113 h 1411"/>
                <a:gd name="T40" fmla="*/ 787 w 923"/>
                <a:gd name="T41" fmla="*/ 1140 h 1411"/>
                <a:gd name="T42" fmla="*/ 136 w 923"/>
                <a:gd name="T43" fmla="*/ 1140 h 1411"/>
                <a:gd name="T44" fmla="*/ 108 w 923"/>
                <a:gd name="T45" fmla="*/ 1113 h 1411"/>
                <a:gd name="T46" fmla="*/ 108 w 923"/>
                <a:gd name="T47" fmla="*/ 190 h 1411"/>
                <a:gd name="T48" fmla="*/ 136 w 923"/>
                <a:gd name="T49" fmla="*/ 163 h 1411"/>
                <a:gd name="T50" fmla="*/ 461 w 923"/>
                <a:gd name="T51" fmla="*/ 1206 h 1411"/>
                <a:gd name="T52" fmla="*/ 531 w 923"/>
                <a:gd name="T53" fmla="*/ 1276 h 1411"/>
                <a:gd name="T54" fmla="*/ 461 w 923"/>
                <a:gd name="T55" fmla="*/ 1345 h 1411"/>
                <a:gd name="T56" fmla="*/ 392 w 923"/>
                <a:gd name="T57" fmla="*/ 1276 h 1411"/>
                <a:gd name="T58" fmla="*/ 461 w 923"/>
                <a:gd name="T59" fmla="*/ 1206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23" h="1411">
                  <a:moveTo>
                    <a:pt x="163" y="0"/>
                  </a:moveTo>
                  <a:cubicBezTo>
                    <a:pt x="73" y="0"/>
                    <a:pt x="0" y="73"/>
                    <a:pt x="0" y="163"/>
                  </a:cubicBezTo>
                  <a:lnTo>
                    <a:pt x="0" y="1248"/>
                  </a:lnTo>
                  <a:cubicBezTo>
                    <a:pt x="0" y="1338"/>
                    <a:pt x="73" y="1411"/>
                    <a:pt x="163" y="1411"/>
                  </a:cubicBezTo>
                  <a:lnTo>
                    <a:pt x="760" y="1411"/>
                  </a:lnTo>
                  <a:cubicBezTo>
                    <a:pt x="850" y="1411"/>
                    <a:pt x="923" y="1338"/>
                    <a:pt x="923" y="1248"/>
                  </a:cubicBezTo>
                  <a:lnTo>
                    <a:pt x="923" y="163"/>
                  </a:lnTo>
                  <a:cubicBezTo>
                    <a:pt x="923" y="73"/>
                    <a:pt x="850" y="0"/>
                    <a:pt x="760" y="0"/>
                  </a:cubicBezTo>
                  <a:lnTo>
                    <a:pt x="163" y="0"/>
                  </a:lnTo>
                  <a:close/>
                  <a:moveTo>
                    <a:pt x="407" y="54"/>
                  </a:moveTo>
                  <a:lnTo>
                    <a:pt x="515" y="54"/>
                  </a:lnTo>
                  <a:cubicBezTo>
                    <a:pt x="530" y="54"/>
                    <a:pt x="543" y="67"/>
                    <a:pt x="543" y="82"/>
                  </a:cubicBezTo>
                  <a:cubicBezTo>
                    <a:pt x="543" y="97"/>
                    <a:pt x="530" y="109"/>
                    <a:pt x="515" y="109"/>
                  </a:cubicBezTo>
                  <a:lnTo>
                    <a:pt x="407" y="109"/>
                  </a:lnTo>
                  <a:cubicBezTo>
                    <a:pt x="392" y="109"/>
                    <a:pt x="380" y="97"/>
                    <a:pt x="380" y="82"/>
                  </a:cubicBezTo>
                  <a:cubicBezTo>
                    <a:pt x="380" y="67"/>
                    <a:pt x="392" y="54"/>
                    <a:pt x="407" y="54"/>
                  </a:cubicBezTo>
                  <a:close/>
                  <a:moveTo>
                    <a:pt x="136" y="163"/>
                  </a:moveTo>
                  <a:lnTo>
                    <a:pt x="787" y="163"/>
                  </a:lnTo>
                  <a:cubicBezTo>
                    <a:pt x="802" y="163"/>
                    <a:pt x="814" y="175"/>
                    <a:pt x="814" y="190"/>
                  </a:cubicBezTo>
                  <a:lnTo>
                    <a:pt x="814" y="1113"/>
                  </a:lnTo>
                  <a:cubicBezTo>
                    <a:pt x="814" y="1128"/>
                    <a:pt x="802" y="1140"/>
                    <a:pt x="787" y="1140"/>
                  </a:cubicBezTo>
                  <a:lnTo>
                    <a:pt x="136" y="1140"/>
                  </a:lnTo>
                  <a:cubicBezTo>
                    <a:pt x="121" y="1140"/>
                    <a:pt x="108" y="1128"/>
                    <a:pt x="108" y="1113"/>
                  </a:cubicBezTo>
                  <a:lnTo>
                    <a:pt x="108" y="190"/>
                  </a:lnTo>
                  <a:cubicBezTo>
                    <a:pt x="108" y="175"/>
                    <a:pt x="121" y="163"/>
                    <a:pt x="136" y="163"/>
                  </a:cubicBezTo>
                  <a:close/>
                  <a:moveTo>
                    <a:pt x="461" y="1206"/>
                  </a:moveTo>
                  <a:cubicBezTo>
                    <a:pt x="499" y="1206"/>
                    <a:pt x="531" y="1237"/>
                    <a:pt x="531" y="1276"/>
                  </a:cubicBezTo>
                  <a:cubicBezTo>
                    <a:pt x="531" y="1314"/>
                    <a:pt x="499" y="1345"/>
                    <a:pt x="461" y="1345"/>
                  </a:cubicBezTo>
                  <a:cubicBezTo>
                    <a:pt x="423" y="1345"/>
                    <a:pt x="392" y="1314"/>
                    <a:pt x="392" y="1276"/>
                  </a:cubicBezTo>
                  <a:cubicBezTo>
                    <a:pt x="392" y="1237"/>
                    <a:pt x="423" y="1206"/>
                    <a:pt x="461" y="120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293" name="그래픽 292">
              <a:extLst>
                <a:ext uri="{FF2B5EF4-FFF2-40B4-BE49-F238E27FC236}">
                  <a16:creationId xmlns:a16="http://schemas.microsoft.com/office/drawing/2014/main" id="{22DE6B2B-99BA-4C6E-89E1-038BFC6D6596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2869000" y="3128476"/>
              <a:ext cx="108000" cy="150608"/>
            </a:xfrm>
            <a:prstGeom prst="rect">
              <a:avLst/>
            </a:prstGeom>
          </p:spPr>
        </p:pic>
        <p:sp>
          <p:nvSpPr>
            <p:cNvPr id="294" name="Workstation">
              <a:extLst>
                <a:ext uri="{FF2B5EF4-FFF2-40B4-BE49-F238E27FC236}">
                  <a16:creationId xmlns:a16="http://schemas.microsoft.com/office/drawing/2014/main" id="{39D16C0E-4E9D-47BB-A62D-87E29AEBA11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51625" y="4513259"/>
              <a:ext cx="143293" cy="132162"/>
            </a:xfrm>
            <a:custGeom>
              <a:avLst/>
              <a:gdLst>
                <a:gd name="T0" fmla="*/ 55 w 1411"/>
                <a:gd name="T1" fmla="*/ 0 h 1303"/>
                <a:gd name="T2" fmla="*/ 0 w 1411"/>
                <a:gd name="T3" fmla="*/ 55 h 1303"/>
                <a:gd name="T4" fmla="*/ 0 w 1411"/>
                <a:gd name="T5" fmla="*/ 1249 h 1303"/>
                <a:gd name="T6" fmla="*/ 55 w 1411"/>
                <a:gd name="T7" fmla="*/ 1303 h 1303"/>
                <a:gd name="T8" fmla="*/ 326 w 1411"/>
                <a:gd name="T9" fmla="*/ 1303 h 1303"/>
                <a:gd name="T10" fmla="*/ 380 w 1411"/>
                <a:gd name="T11" fmla="*/ 1249 h 1303"/>
                <a:gd name="T12" fmla="*/ 380 w 1411"/>
                <a:gd name="T13" fmla="*/ 55 h 1303"/>
                <a:gd name="T14" fmla="*/ 326 w 1411"/>
                <a:gd name="T15" fmla="*/ 0 h 1303"/>
                <a:gd name="T16" fmla="*/ 55 w 1411"/>
                <a:gd name="T17" fmla="*/ 0 h 1303"/>
                <a:gd name="T18" fmla="*/ 489 w 1411"/>
                <a:gd name="T19" fmla="*/ 0 h 1303"/>
                <a:gd name="T20" fmla="*/ 489 w 1411"/>
                <a:gd name="T21" fmla="*/ 109 h 1303"/>
                <a:gd name="T22" fmla="*/ 1249 w 1411"/>
                <a:gd name="T23" fmla="*/ 109 h 1303"/>
                <a:gd name="T24" fmla="*/ 1303 w 1411"/>
                <a:gd name="T25" fmla="*/ 163 h 1303"/>
                <a:gd name="T26" fmla="*/ 1303 w 1411"/>
                <a:gd name="T27" fmla="*/ 760 h 1303"/>
                <a:gd name="T28" fmla="*/ 1249 w 1411"/>
                <a:gd name="T29" fmla="*/ 814 h 1303"/>
                <a:gd name="T30" fmla="*/ 489 w 1411"/>
                <a:gd name="T31" fmla="*/ 814 h 1303"/>
                <a:gd name="T32" fmla="*/ 489 w 1411"/>
                <a:gd name="T33" fmla="*/ 1032 h 1303"/>
                <a:gd name="T34" fmla="*/ 597 w 1411"/>
                <a:gd name="T35" fmla="*/ 1032 h 1303"/>
                <a:gd name="T36" fmla="*/ 597 w 1411"/>
                <a:gd name="T37" fmla="*/ 1086 h 1303"/>
                <a:gd name="T38" fmla="*/ 652 w 1411"/>
                <a:gd name="T39" fmla="*/ 1140 h 1303"/>
                <a:gd name="T40" fmla="*/ 869 w 1411"/>
                <a:gd name="T41" fmla="*/ 1140 h 1303"/>
                <a:gd name="T42" fmla="*/ 923 w 1411"/>
                <a:gd name="T43" fmla="*/ 1086 h 1303"/>
                <a:gd name="T44" fmla="*/ 923 w 1411"/>
                <a:gd name="T45" fmla="*/ 1032 h 1303"/>
                <a:gd name="T46" fmla="*/ 1249 w 1411"/>
                <a:gd name="T47" fmla="*/ 1032 h 1303"/>
                <a:gd name="T48" fmla="*/ 1411 w 1411"/>
                <a:gd name="T49" fmla="*/ 869 h 1303"/>
                <a:gd name="T50" fmla="*/ 1411 w 1411"/>
                <a:gd name="T51" fmla="*/ 163 h 1303"/>
                <a:gd name="T52" fmla="*/ 1249 w 1411"/>
                <a:gd name="T53" fmla="*/ 0 h 1303"/>
                <a:gd name="T54" fmla="*/ 489 w 1411"/>
                <a:gd name="T55" fmla="*/ 0 h 1303"/>
                <a:gd name="T56" fmla="*/ 190 w 1411"/>
                <a:gd name="T57" fmla="*/ 914 h 1303"/>
                <a:gd name="T58" fmla="*/ 280 w 1411"/>
                <a:gd name="T59" fmla="*/ 1004 h 1303"/>
                <a:gd name="T60" fmla="*/ 190 w 1411"/>
                <a:gd name="T61" fmla="*/ 1094 h 1303"/>
                <a:gd name="T62" fmla="*/ 100 w 1411"/>
                <a:gd name="T63" fmla="*/ 1004 h 1303"/>
                <a:gd name="T64" fmla="*/ 190 w 1411"/>
                <a:gd name="T65" fmla="*/ 914 h 1303"/>
                <a:gd name="T66" fmla="*/ 543 w 1411"/>
                <a:gd name="T67" fmla="*/ 1194 h 1303"/>
                <a:gd name="T68" fmla="*/ 489 w 1411"/>
                <a:gd name="T69" fmla="*/ 1249 h 1303"/>
                <a:gd name="T70" fmla="*/ 489 w 1411"/>
                <a:gd name="T71" fmla="*/ 1303 h 1303"/>
                <a:gd name="T72" fmla="*/ 1031 w 1411"/>
                <a:gd name="T73" fmla="*/ 1303 h 1303"/>
                <a:gd name="T74" fmla="*/ 1031 w 1411"/>
                <a:gd name="T75" fmla="*/ 1249 h 1303"/>
                <a:gd name="T76" fmla="*/ 977 w 1411"/>
                <a:gd name="T77" fmla="*/ 1194 h 1303"/>
                <a:gd name="T78" fmla="*/ 543 w 1411"/>
                <a:gd name="T79" fmla="*/ 1194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1" h="1303">
                  <a:moveTo>
                    <a:pt x="55" y="0"/>
                  </a:moveTo>
                  <a:cubicBezTo>
                    <a:pt x="25" y="0"/>
                    <a:pt x="0" y="25"/>
                    <a:pt x="0" y="55"/>
                  </a:cubicBezTo>
                  <a:lnTo>
                    <a:pt x="0" y="1249"/>
                  </a:lnTo>
                  <a:cubicBezTo>
                    <a:pt x="0" y="1279"/>
                    <a:pt x="25" y="1303"/>
                    <a:pt x="55" y="1303"/>
                  </a:cubicBezTo>
                  <a:lnTo>
                    <a:pt x="326" y="1303"/>
                  </a:lnTo>
                  <a:cubicBezTo>
                    <a:pt x="356" y="1303"/>
                    <a:pt x="380" y="1279"/>
                    <a:pt x="380" y="1249"/>
                  </a:cubicBezTo>
                  <a:lnTo>
                    <a:pt x="380" y="55"/>
                  </a:lnTo>
                  <a:cubicBezTo>
                    <a:pt x="380" y="25"/>
                    <a:pt x="356" y="0"/>
                    <a:pt x="326" y="0"/>
                  </a:cubicBezTo>
                  <a:lnTo>
                    <a:pt x="55" y="0"/>
                  </a:lnTo>
                  <a:close/>
                  <a:moveTo>
                    <a:pt x="489" y="0"/>
                  </a:moveTo>
                  <a:lnTo>
                    <a:pt x="489" y="109"/>
                  </a:lnTo>
                  <a:lnTo>
                    <a:pt x="1249" y="109"/>
                  </a:lnTo>
                  <a:cubicBezTo>
                    <a:pt x="1278" y="109"/>
                    <a:pt x="1303" y="133"/>
                    <a:pt x="1303" y="163"/>
                  </a:cubicBezTo>
                  <a:lnTo>
                    <a:pt x="1303" y="760"/>
                  </a:lnTo>
                  <a:cubicBezTo>
                    <a:pt x="1303" y="790"/>
                    <a:pt x="1278" y="814"/>
                    <a:pt x="1249" y="814"/>
                  </a:cubicBezTo>
                  <a:lnTo>
                    <a:pt x="489" y="814"/>
                  </a:lnTo>
                  <a:lnTo>
                    <a:pt x="489" y="1032"/>
                  </a:lnTo>
                  <a:lnTo>
                    <a:pt x="597" y="1032"/>
                  </a:lnTo>
                  <a:lnTo>
                    <a:pt x="597" y="1086"/>
                  </a:lnTo>
                  <a:cubicBezTo>
                    <a:pt x="597" y="1116"/>
                    <a:pt x="622" y="1140"/>
                    <a:pt x="652" y="1140"/>
                  </a:cubicBezTo>
                  <a:lnTo>
                    <a:pt x="869" y="1140"/>
                  </a:lnTo>
                  <a:cubicBezTo>
                    <a:pt x="899" y="1140"/>
                    <a:pt x="923" y="1116"/>
                    <a:pt x="923" y="1086"/>
                  </a:cubicBezTo>
                  <a:lnTo>
                    <a:pt x="923" y="1032"/>
                  </a:lnTo>
                  <a:lnTo>
                    <a:pt x="1249" y="1032"/>
                  </a:lnTo>
                  <a:cubicBezTo>
                    <a:pt x="1338" y="1032"/>
                    <a:pt x="1411" y="959"/>
                    <a:pt x="1411" y="869"/>
                  </a:cubicBezTo>
                  <a:lnTo>
                    <a:pt x="1411" y="163"/>
                  </a:lnTo>
                  <a:cubicBezTo>
                    <a:pt x="1411" y="73"/>
                    <a:pt x="1338" y="0"/>
                    <a:pt x="1249" y="0"/>
                  </a:cubicBezTo>
                  <a:lnTo>
                    <a:pt x="489" y="0"/>
                  </a:lnTo>
                  <a:close/>
                  <a:moveTo>
                    <a:pt x="190" y="914"/>
                  </a:moveTo>
                  <a:cubicBezTo>
                    <a:pt x="240" y="914"/>
                    <a:pt x="280" y="955"/>
                    <a:pt x="280" y="1004"/>
                  </a:cubicBezTo>
                  <a:cubicBezTo>
                    <a:pt x="280" y="1054"/>
                    <a:pt x="240" y="1094"/>
                    <a:pt x="190" y="1094"/>
                  </a:cubicBezTo>
                  <a:cubicBezTo>
                    <a:pt x="141" y="1094"/>
                    <a:pt x="100" y="1054"/>
                    <a:pt x="100" y="1004"/>
                  </a:cubicBezTo>
                  <a:cubicBezTo>
                    <a:pt x="100" y="955"/>
                    <a:pt x="141" y="914"/>
                    <a:pt x="190" y="914"/>
                  </a:cubicBezTo>
                  <a:close/>
                  <a:moveTo>
                    <a:pt x="543" y="1194"/>
                  </a:moveTo>
                  <a:cubicBezTo>
                    <a:pt x="513" y="1194"/>
                    <a:pt x="489" y="1218"/>
                    <a:pt x="489" y="1249"/>
                  </a:cubicBezTo>
                  <a:lnTo>
                    <a:pt x="489" y="1303"/>
                  </a:lnTo>
                  <a:lnTo>
                    <a:pt x="1031" y="1303"/>
                  </a:lnTo>
                  <a:lnTo>
                    <a:pt x="1031" y="1249"/>
                  </a:lnTo>
                  <a:cubicBezTo>
                    <a:pt x="1031" y="1219"/>
                    <a:pt x="1007" y="1194"/>
                    <a:pt x="977" y="1194"/>
                  </a:cubicBezTo>
                  <a:lnTo>
                    <a:pt x="543" y="119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5" name="Camera">
              <a:extLst>
                <a:ext uri="{FF2B5EF4-FFF2-40B4-BE49-F238E27FC236}">
                  <a16:creationId xmlns:a16="http://schemas.microsoft.com/office/drawing/2014/main" id="{E3C6CABA-61ED-4277-9E85-1A22CDF067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46281" y="5191577"/>
              <a:ext cx="152440" cy="133200"/>
            </a:xfrm>
            <a:custGeom>
              <a:avLst/>
              <a:gdLst>
                <a:gd name="T0" fmla="*/ 271 w 1411"/>
                <a:gd name="T1" fmla="*/ 0 h 1238"/>
                <a:gd name="T2" fmla="*/ 10 w 1411"/>
                <a:gd name="T3" fmla="*/ 261 h 1238"/>
                <a:gd name="T4" fmla="*/ 132 w 1411"/>
                <a:gd name="T5" fmla="*/ 481 h 1238"/>
                <a:gd name="T6" fmla="*/ 0 w 1411"/>
                <a:gd name="T7" fmla="*/ 636 h 1238"/>
                <a:gd name="T8" fmla="*/ 0 w 1411"/>
                <a:gd name="T9" fmla="*/ 1080 h 1238"/>
                <a:gd name="T10" fmla="*/ 158 w 1411"/>
                <a:gd name="T11" fmla="*/ 1238 h 1238"/>
                <a:gd name="T12" fmla="*/ 982 w 1411"/>
                <a:gd name="T13" fmla="*/ 1238 h 1238"/>
                <a:gd name="T14" fmla="*/ 1140 w 1411"/>
                <a:gd name="T15" fmla="*/ 1080 h 1238"/>
                <a:gd name="T16" fmla="*/ 1140 w 1411"/>
                <a:gd name="T17" fmla="*/ 1021 h 1238"/>
                <a:gd name="T18" fmla="*/ 1194 w 1411"/>
                <a:gd name="T19" fmla="*/ 1021 h 1238"/>
                <a:gd name="T20" fmla="*/ 1357 w 1411"/>
                <a:gd name="T21" fmla="*/ 1129 h 1238"/>
                <a:gd name="T22" fmla="*/ 1411 w 1411"/>
                <a:gd name="T23" fmla="*/ 1129 h 1238"/>
                <a:gd name="T24" fmla="*/ 1411 w 1411"/>
                <a:gd name="T25" fmla="*/ 587 h 1238"/>
                <a:gd name="T26" fmla="*/ 1357 w 1411"/>
                <a:gd name="T27" fmla="*/ 587 h 1238"/>
                <a:gd name="T28" fmla="*/ 1194 w 1411"/>
                <a:gd name="T29" fmla="*/ 695 h 1238"/>
                <a:gd name="T30" fmla="*/ 1140 w 1411"/>
                <a:gd name="T31" fmla="*/ 695 h 1238"/>
                <a:gd name="T32" fmla="*/ 1140 w 1411"/>
                <a:gd name="T33" fmla="*/ 636 h 1238"/>
                <a:gd name="T34" fmla="*/ 1007 w 1411"/>
                <a:gd name="T35" fmla="*/ 481 h 1238"/>
                <a:gd name="T36" fmla="*/ 1130 w 1411"/>
                <a:gd name="T37" fmla="*/ 261 h 1238"/>
                <a:gd name="T38" fmla="*/ 868 w 1411"/>
                <a:gd name="T39" fmla="*/ 0 h 1238"/>
                <a:gd name="T40" fmla="*/ 607 w 1411"/>
                <a:gd name="T41" fmla="*/ 261 h 1238"/>
                <a:gd name="T42" fmla="*/ 724 w 1411"/>
                <a:gd name="T43" fmla="*/ 478 h 1238"/>
                <a:gd name="T44" fmla="*/ 416 w 1411"/>
                <a:gd name="T45" fmla="*/ 478 h 1238"/>
                <a:gd name="T46" fmla="*/ 533 w 1411"/>
                <a:gd name="T47" fmla="*/ 261 h 1238"/>
                <a:gd name="T48" fmla="*/ 271 w 1411"/>
                <a:gd name="T49" fmla="*/ 0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1" h="1238">
                  <a:moveTo>
                    <a:pt x="271" y="0"/>
                  </a:moveTo>
                  <a:cubicBezTo>
                    <a:pt x="130" y="0"/>
                    <a:pt x="10" y="114"/>
                    <a:pt x="10" y="261"/>
                  </a:cubicBezTo>
                  <a:cubicBezTo>
                    <a:pt x="10" y="355"/>
                    <a:pt x="60" y="436"/>
                    <a:pt x="132" y="481"/>
                  </a:cubicBezTo>
                  <a:cubicBezTo>
                    <a:pt x="57" y="494"/>
                    <a:pt x="0" y="558"/>
                    <a:pt x="0" y="636"/>
                  </a:cubicBezTo>
                  <a:lnTo>
                    <a:pt x="0" y="1080"/>
                  </a:lnTo>
                  <a:cubicBezTo>
                    <a:pt x="0" y="1167"/>
                    <a:pt x="71" y="1238"/>
                    <a:pt x="158" y="1238"/>
                  </a:cubicBezTo>
                  <a:lnTo>
                    <a:pt x="982" y="1238"/>
                  </a:lnTo>
                  <a:cubicBezTo>
                    <a:pt x="1069" y="1238"/>
                    <a:pt x="1140" y="1167"/>
                    <a:pt x="1140" y="1080"/>
                  </a:cubicBezTo>
                  <a:lnTo>
                    <a:pt x="1140" y="1021"/>
                  </a:lnTo>
                  <a:lnTo>
                    <a:pt x="1194" y="1021"/>
                  </a:lnTo>
                  <a:cubicBezTo>
                    <a:pt x="1248" y="1021"/>
                    <a:pt x="1303" y="1129"/>
                    <a:pt x="1357" y="1129"/>
                  </a:cubicBezTo>
                  <a:lnTo>
                    <a:pt x="1411" y="1129"/>
                  </a:lnTo>
                  <a:lnTo>
                    <a:pt x="1411" y="587"/>
                  </a:lnTo>
                  <a:lnTo>
                    <a:pt x="1357" y="587"/>
                  </a:lnTo>
                  <a:cubicBezTo>
                    <a:pt x="1303" y="587"/>
                    <a:pt x="1248" y="695"/>
                    <a:pt x="1194" y="695"/>
                  </a:cubicBezTo>
                  <a:lnTo>
                    <a:pt x="1140" y="695"/>
                  </a:lnTo>
                  <a:lnTo>
                    <a:pt x="1140" y="636"/>
                  </a:lnTo>
                  <a:cubicBezTo>
                    <a:pt x="1140" y="558"/>
                    <a:pt x="1082" y="494"/>
                    <a:pt x="1007" y="481"/>
                  </a:cubicBezTo>
                  <a:cubicBezTo>
                    <a:pt x="1080" y="436"/>
                    <a:pt x="1130" y="355"/>
                    <a:pt x="1130" y="261"/>
                  </a:cubicBezTo>
                  <a:cubicBezTo>
                    <a:pt x="1130" y="114"/>
                    <a:pt x="1010" y="0"/>
                    <a:pt x="868" y="0"/>
                  </a:cubicBezTo>
                  <a:cubicBezTo>
                    <a:pt x="727" y="0"/>
                    <a:pt x="607" y="114"/>
                    <a:pt x="607" y="261"/>
                  </a:cubicBezTo>
                  <a:cubicBezTo>
                    <a:pt x="607" y="353"/>
                    <a:pt x="655" y="432"/>
                    <a:pt x="724" y="478"/>
                  </a:cubicBezTo>
                  <a:lnTo>
                    <a:pt x="416" y="478"/>
                  </a:lnTo>
                  <a:cubicBezTo>
                    <a:pt x="485" y="432"/>
                    <a:pt x="533" y="353"/>
                    <a:pt x="533" y="261"/>
                  </a:cubicBezTo>
                  <a:cubicBezTo>
                    <a:pt x="533" y="114"/>
                    <a:pt x="413" y="0"/>
                    <a:pt x="271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D649F190-9A24-4985-8E4B-6FBBBACAD15D}"/>
                </a:ext>
              </a:extLst>
            </p:cNvPr>
            <p:cNvSpPr/>
            <p:nvPr/>
          </p:nvSpPr>
          <p:spPr>
            <a:xfrm>
              <a:off x="132012" y="955975"/>
              <a:ext cx="7396459" cy="5514964"/>
            </a:xfrm>
            <a:prstGeom prst="rect">
              <a:avLst/>
            </a:prstGeom>
            <a:solidFill>
              <a:schemeClr val="tx1">
                <a:alpha val="65882"/>
              </a:schemeClr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662" b="0" i="0" u="none" strike="noStrike" kern="1200" cap="none" spc="0" normalizeH="0" baseline="0" noProof="0" dirty="0">
                <a:ln>
                  <a:solidFill>
                    <a:srgbClr val="7F7F7F"/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</p:grpSp>
      <p:sp>
        <p:nvSpPr>
          <p:cNvPr id="300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20821156-3DEC-4634-A7F4-38AC83A95166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934110" y="2190642"/>
            <a:ext cx="6187231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3B6CD827-C718-4B82-97D3-DA73EC68CD55}"/>
              </a:ext>
            </a:extLst>
          </p:cNvPr>
          <p:cNvGrpSpPr/>
          <p:nvPr/>
        </p:nvGrpSpPr>
        <p:grpSpPr>
          <a:xfrm>
            <a:off x="1633228" y="1262203"/>
            <a:ext cx="4391592" cy="5079652"/>
            <a:chOff x="2788636" y="1262203"/>
            <a:chExt cx="4391592" cy="5079652"/>
          </a:xfrm>
        </p:grpSpPr>
        <p:sp>
          <p:nvSpPr>
            <p:cNvPr id="442" name="Tile Background">
              <a:extLst>
                <a:ext uri="{FF2B5EF4-FFF2-40B4-BE49-F238E27FC236}">
                  <a16:creationId xmlns:a16="http://schemas.microsoft.com/office/drawing/2014/main" id="{85FFB0BD-CA49-4E3D-97AB-3D4B59EBE8A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88636" y="1262203"/>
              <a:ext cx="4391592" cy="3150771"/>
            </a:xfrm>
            <a:prstGeom prst="rect">
              <a:avLst/>
            </a:prstGeom>
            <a:solidFill>
              <a:srgbClr val="000000">
                <a:alpha val="63922"/>
              </a:srgbClr>
            </a:solidFill>
            <a:ln w="0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34" name="Tile Background">
              <a:extLst>
                <a:ext uri="{FF2B5EF4-FFF2-40B4-BE49-F238E27FC236}">
                  <a16:creationId xmlns:a16="http://schemas.microsoft.com/office/drawing/2014/main" id="{E6722FDC-F528-4DF6-8E01-E0FF3EE828F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88636" y="4406265"/>
              <a:ext cx="4391592" cy="1935590"/>
            </a:xfrm>
            <a:prstGeom prst="rect">
              <a:avLst/>
            </a:prstGeom>
            <a:solidFill>
              <a:schemeClr val="bg1"/>
            </a:solidFill>
            <a:ln w="0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  <a:effectLst>
              <a:outerShdw blurRad="63500" algn="ctr" rotWithShape="0">
                <a:srgbClr val="808080">
                  <a:alpha val="50000"/>
                </a:srgbClr>
              </a:outerShdw>
            </a:effectLst>
          </p:spPr>
          <p:txBody>
            <a:bodyPr vert="horz" wrap="square" lIns="54864" tIns="36576" rIns="54864" bIns="36576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200" b="1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65" name="그룹 564">
            <a:extLst>
              <a:ext uri="{FF2B5EF4-FFF2-40B4-BE49-F238E27FC236}">
                <a16:creationId xmlns:a16="http://schemas.microsoft.com/office/drawing/2014/main" id="{06C68B79-6B18-4A1C-A6AA-C4914BF44B27}"/>
              </a:ext>
            </a:extLst>
          </p:cNvPr>
          <p:cNvGrpSpPr/>
          <p:nvPr/>
        </p:nvGrpSpPr>
        <p:grpSpPr>
          <a:xfrm>
            <a:off x="3500072" y="5581842"/>
            <a:ext cx="562354" cy="562354"/>
            <a:chOff x="9347200" y="4573845"/>
            <a:chExt cx="1522952" cy="1522952"/>
          </a:xfrm>
        </p:grpSpPr>
        <p:sp>
          <p:nvSpPr>
            <p:cNvPr id="569" name="Background">
              <a:extLst>
                <a:ext uri="{FF2B5EF4-FFF2-40B4-BE49-F238E27FC236}">
                  <a16:creationId xmlns:a16="http://schemas.microsoft.com/office/drawing/2014/main" id="{23E0CACE-089B-4BA2-8F26-7C7A9A1006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347200" y="4573845"/>
              <a:ext cx="1522952" cy="152295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570" name="Phone">
              <a:extLst>
                <a:ext uri="{FF2B5EF4-FFF2-40B4-BE49-F238E27FC236}">
                  <a16:creationId xmlns:a16="http://schemas.microsoft.com/office/drawing/2014/main" id="{5F9DD399-1474-4A1F-9BE2-C0E6CC25CEB0}"/>
                </a:ext>
              </a:extLst>
            </p:cNvPr>
            <p:cNvSpPr>
              <a:spLocks noChangeAspect="1"/>
            </p:cNvSpPr>
            <p:nvPr/>
          </p:nvSpPr>
          <p:spPr bwMode="auto">
            <a:xfrm rot="7860000">
              <a:off x="9770610" y="5044832"/>
              <a:ext cx="676132" cy="71028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40" name="그룹 539">
            <a:extLst>
              <a:ext uri="{FF2B5EF4-FFF2-40B4-BE49-F238E27FC236}">
                <a16:creationId xmlns:a16="http://schemas.microsoft.com/office/drawing/2014/main" id="{DF7BDB62-E960-401A-89EE-F0D72F0E463E}"/>
              </a:ext>
            </a:extLst>
          </p:cNvPr>
          <p:cNvGrpSpPr/>
          <p:nvPr/>
        </p:nvGrpSpPr>
        <p:grpSpPr>
          <a:xfrm>
            <a:off x="2866382" y="4508622"/>
            <a:ext cx="1970270" cy="689252"/>
            <a:chOff x="311714" y="4949548"/>
            <a:chExt cx="1970270" cy="689252"/>
          </a:xfrm>
        </p:grpSpPr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523DEB8B-ABC4-454C-A8D7-CFD11EEE5E06}"/>
                </a:ext>
              </a:extLst>
            </p:cNvPr>
            <p:cNvGrpSpPr/>
            <p:nvPr/>
          </p:nvGrpSpPr>
          <p:grpSpPr>
            <a:xfrm>
              <a:off x="311714" y="4949548"/>
              <a:ext cx="706607" cy="689252"/>
              <a:chOff x="567352" y="5131278"/>
              <a:chExt cx="666000" cy="649642"/>
            </a:xfrm>
          </p:grpSpPr>
          <p:sp>
            <p:nvSpPr>
              <p:cNvPr id="560" name="Oval">
                <a:extLst>
                  <a:ext uri="{FF2B5EF4-FFF2-40B4-BE49-F238E27FC236}">
                    <a16:creationId xmlns:a16="http://schemas.microsoft.com/office/drawing/2014/main" id="{864E84BE-C683-491E-942A-5A6C042326A7}"/>
                  </a:ext>
                </a:extLst>
              </p:cNvPr>
              <p:cNvSpPr/>
              <p:nvPr/>
            </p:nvSpPr>
            <p:spPr>
              <a:xfrm>
                <a:off x="674334" y="5131278"/>
                <a:ext cx="452037" cy="452038"/>
              </a:xfrm>
              <a:prstGeom prst="ellipse">
                <a:avLst/>
              </a:prstGeom>
              <a:solidFill>
                <a:srgbClr val="F2F2F2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1" name="Microphone 2">
                <a:extLst>
                  <a:ext uri="{FF2B5EF4-FFF2-40B4-BE49-F238E27FC236}">
                    <a16:creationId xmlns:a16="http://schemas.microsoft.com/office/drawing/2014/main" id="{0EEC2BE6-E005-40B1-BEF4-5453B143FA5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02189" y="5216274"/>
                <a:ext cx="196327" cy="282046"/>
              </a:xfrm>
              <a:custGeom>
                <a:avLst/>
                <a:gdLst>
                  <a:gd name="T0" fmla="*/ 489 w 977"/>
                  <a:gd name="T1" fmla="*/ 0 h 1411"/>
                  <a:gd name="T2" fmla="*/ 217 w 977"/>
                  <a:gd name="T3" fmla="*/ 271 h 1411"/>
                  <a:gd name="T4" fmla="*/ 217 w 977"/>
                  <a:gd name="T5" fmla="*/ 706 h 1411"/>
                  <a:gd name="T6" fmla="*/ 489 w 977"/>
                  <a:gd name="T7" fmla="*/ 977 h 1411"/>
                  <a:gd name="T8" fmla="*/ 760 w 977"/>
                  <a:gd name="T9" fmla="*/ 706 h 1411"/>
                  <a:gd name="T10" fmla="*/ 760 w 977"/>
                  <a:gd name="T11" fmla="*/ 543 h 1411"/>
                  <a:gd name="T12" fmla="*/ 760 w 977"/>
                  <a:gd name="T13" fmla="*/ 271 h 1411"/>
                  <a:gd name="T14" fmla="*/ 489 w 977"/>
                  <a:gd name="T15" fmla="*/ 0 h 1411"/>
                  <a:gd name="T16" fmla="*/ 489 w 977"/>
                  <a:gd name="T17" fmla="*/ 109 h 1411"/>
                  <a:gd name="T18" fmla="*/ 641 w 977"/>
                  <a:gd name="T19" fmla="*/ 217 h 1411"/>
                  <a:gd name="T20" fmla="*/ 597 w 977"/>
                  <a:gd name="T21" fmla="*/ 217 h 1411"/>
                  <a:gd name="T22" fmla="*/ 543 w 977"/>
                  <a:gd name="T23" fmla="*/ 271 h 1411"/>
                  <a:gd name="T24" fmla="*/ 597 w 977"/>
                  <a:gd name="T25" fmla="*/ 326 h 1411"/>
                  <a:gd name="T26" fmla="*/ 652 w 977"/>
                  <a:gd name="T27" fmla="*/ 326 h 1411"/>
                  <a:gd name="T28" fmla="*/ 652 w 977"/>
                  <a:gd name="T29" fmla="*/ 380 h 1411"/>
                  <a:gd name="T30" fmla="*/ 597 w 977"/>
                  <a:gd name="T31" fmla="*/ 380 h 1411"/>
                  <a:gd name="T32" fmla="*/ 543 w 977"/>
                  <a:gd name="T33" fmla="*/ 434 h 1411"/>
                  <a:gd name="T34" fmla="*/ 597 w 977"/>
                  <a:gd name="T35" fmla="*/ 489 h 1411"/>
                  <a:gd name="T36" fmla="*/ 652 w 977"/>
                  <a:gd name="T37" fmla="*/ 489 h 1411"/>
                  <a:gd name="T38" fmla="*/ 652 w 977"/>
                  <a:gd name="T39" fmla="*/ 543 h 1411"/>
                  <a:gd name="T40" fmla="*/ 326 w 977"/>
                  <a:gd name="T41" fmla="*/ 543 h 1411"/>
                  <a:gd name="T42" fmla="*/ 326 w 977"/>
                  <a:gd name="T43" fmla="*/ 489 h 1411"/>
                  <a:gd name="T44" fmla="*/ 380 w 977"/>
                  <a:gd name="T45" fmla="*/ 489 h 1411"/>
                  <a:gd name="T46" fmla="*/ 435 w 977"/>
                  <a:gd name="T47" fmla="*/ 434 h 1411"/>
                  <a:gd name="T48" fmla="*/ 380 w 977"/>
                  <a:gd name="T49" fmla="*/ 380 h 1411"/>
                  <a:gd name="T50" fmla="*/ 326 w 977"/>
                  <a:gd name="T51" fmla="*/ 380 h 1411"/>
                  <a:gd name="T52" fmla="*/ 326 w 977"/>
                  <a:gd name="T53" fmla="*/ 326 h 1411"/>
                  <a:gd name="T54" fmla="*/ 380 w 977"/>
                  <a:gd name="T55" fmla="*/ 326 h 1411"/>
                  <a:gd name="T56" fmla="*/ 435 w 977"/>
                  <a:gd name="T57" fmla="*/ 271 h 1411"/>
                  <a:gd name="T58" fmla="*/ 380 w 977"/>
                  <a:gd name="T59" fmla="*/ 217 h 1411"/>
                  <a:gd name="T60" fmla="*/ 336 w 977"/>
                  <a:gd name="T61" fmla="*/ 217 h 1411"/>
                  <a:gd name="T62" fmla="*/ 489 w 977"/>
                  <a:gd name="T63" fmla="*/ 109 h 1411"/>
                  <a:gd name="T64" fmla="*/ 55 w 977"/>
                  <a:gd name="T65" fmla="*/ 597 h 1411"/>
                  <a:gd name="T66" fmla="*/ 0 w 977"/>
                  <a:gd name="T67" fmla="*/ 651 h 1411"/>
                  <a:gd name="T68" fmla="*/ 0 w 977"/>
                  <a:gd name="T69" fmla="*/ 706 h 1411"/>
                  <a:gd name="T70" fmla="*/ 380 w 977"/>
                  <a:gd name="T71" fmla="*/ 1180 h 1411"/>
                  <a:gd name="T72" fmla="*/ 380 w 977"/>
                  <a:gd name="T73" fmla="*/ 1303 h 1411"/>
                  <a:gd name="T74" fmla="*/ 217 w 977"/>
                  <a:gd name="T75" fmla="*/ 1303 h 1411"/>
                  <a:gd name="T76" fmla="*/ 163 w 977"/>
                  <a:gd name="T77" fmla="*/ 1357 h 1411"/>
                  <a:gd name="T78" fmla="*/ 163 w 977"/>
                  <a:gd name="T79" fmla="*/ 1411 h 1411"/>
                  <a:gd name="T80" fmla="*/ 814 w 977"/>
                  <a:gd name="T81" fmla="*/ 1411 h 1411"/>
                  <a:gd name="T82" fmla="*/ 814 w 977"/>
                  <a:gd name="T83" fmla="*/ 1357 h 1411"/>
                  <a:gd name="T84" fmla="*/ 760 w 977"/>
                  <a:gd name="T85" fmla="*/ 1303 h 1411"/>
                  <a:gd name="T86" fmla="*/ 597 w 977"/>
                  <a:gd name="T87" fmla="*/ 1303 h 1411"/>
                  <a:gd name="T88" fmla="*/ 597 w 977"/>
                  <a:gd name="T89" fmla="*/ 1180 h 1411"/>
                  <a:gd name="T90" fmla="*/ 977 w 977"/>
                  <a:gd name="T91" fmla="*/ 706 h 1411"/>
                  <a:gd name="T92" fmla="*/ 977 w 977"/>
                  <a:gd name="T93" fmla="*/ 651 h 1411"/>
                  <a:gd name="T94" fmla="*/ 923 w 977"/>
                  <a:gd name="T95" fmla="*/ 597 h 1411"/>
                  <a:gd name="T96" fmla="*/ 869 w 977"/>
                  <a:gd name="T97" fmla="*/ 651 h 1411"/>
                  <a:gd name="T98" fmla="*/ 869 w 977"/>
                  <a:gd name="T99" fmla="*/ 706 h 1411"/>
                  <a:gd name="T100" fmla="*/ 489 w 977"/>
                  <a:gd name="T101" fmla="*/ 1086 h 1411"/>
                  <a:gd name="T102" fmla="*/ 109 w 977"/>
                  <a:gd name="T103" fmla="*/ 706 h 1411"/>
                  <a:gd name="T104" fmla="*/ 109 w 977"/>
                  <a:gd name="T105" fmla="*/ 651 h 1411"/>
                  <a:gd name="T106" fmla="*/ 55 w 977"/>
                  <a:gd name="T107" fmla="*/ 597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77" h="1411">
                    <a:moveTo>
                      <a:pt x="489" y="0"/>
                    </a:moveTo>
                    <a:cubicBezTo>
                      <a:pt x="339" y="0"/>
                      <a:pt x="217" y="122"/>
                      <a:pt x="217" y="271"/>
                    </a:cubicBezTo>
                    <a:lnTo>
                      <a:pt x="217" y="706"/>
                    </a:lnTo>
                    <a:cubicBezTo>
                      <a:pt x="217" y="856"/>
                      <a:pt x="339" y="977"/>
                      <a:pt x="489" y="977"/>
                    </a:cubicBezTo>
                    <a:cubicBezTo>
                      <a:pt x="639" y="977"/>
                      <a:pt x="760" y="856"/>
                      <a:pt x="760" y="706"/>
                    </a:cubicBezTo>
                    <a:lnTo>
                      <a:pt x="760" y="543"/>
                    </a:lnTo>
                    <a:lnTo>
                      <a:pt x="760" y="271"/>
                    </a:lnTo>
                    <a:cubicBezTo>
                      <a:pt x="760" y="122"/>
                      <a:pt x="639" y="0"/>
                      <a:pt x="489" y="0"/>
                    </a:cubicBezTo>
                    <a:close/>
                    <a:moveTo>
                      <a:pt x="489" y="109"/>
                    </a:moveTo>
                    <a:cubicBezTo>
                      <a:pt x="559" y="109"/>
                      <a:pt x="619" y="154"/>
                      <a:pt x="641" y="217"/>
                    </a:cubicBezTo>
                    <a:lnTo>
                      <a:pt x="597" y="217"/>
                    </a:lnTo>
                    <a:cubicBezTo>
                      <a:pt x="567" y="217"/>
                      <a:pt x="543" y="241"/>
                      <a:pt x="543" y="271"/>
                    </a:cubicBezTo>
                    <a:cubicBezTo>
                      <a:pt x="543" y="324"/>
                      <a:pt x="597" y="326"/>
                      <a:pt x="597" y="326"/>
                    </a:cubicBezTo>
                    <a:lnTo>
                      <a:pt x="652" y="326"/>
                    </a:lnTo>
                    <a:lnTo>
                      <a:pt x="652" y="380"/>
                    </a:lnTo>
                    <a:lnTo>
                      <a:pt x="597" y="380"/>
                    </a:lnTo>
                    <a:cubicBezTo>
                      <a:pt x="567" y="380"/>
                      <a:pt x="543" y="404"/>
                      <a:pt x="543" y="434"/>
                    </a:cubicBezTo>
                    <a:cubicBezTo>
                      <a:pt x="543" y="487"/>
                      <a:pt x="597" y="489"/>
                      <a:pt x="597" y="489"/>
                    </a:cubicBezTo>
                    <a:lnTo>
                      <a:pt x="652" y="489"/>
                    </a:lnTo>
                    <a:lnTo>
                      <a:pt x="652" y="543"/>
                    </a:lnTo>
                    <a:lnTo>
                      <a:pt x="326" y="543"/>
                    </a:lnTo>
                    <a:lnTo>
                      <a:pt x="326" y="489"/>
                    </a:lnTo>
                    <a:lnTo>
                      <a:pt x="380" y="489"/>
                    </a:lnTo>
                    <a:cubicBezTo>
                      <a:pt x="380" y="489"/>
                      <a:pt x="435" y="487"/>
                      <a:pt x="435" y="434"/>
                    </a:cubicBezTo>
                    <a:cubicBezTo>
                      <a:pt x="435" y="404"/>
                      <a:pt x="410" y="380"/>
                      <a:pt x="380" y="380"/>
                    </a:cubicBezTo>
                    <a:lnTo>
                      <a:pt x="326" y="380"/>
                    </a:lnTo>
                    <a:lnTo>
                      <a:pt x="326" y="326"/>
                    </a:lnTo>
                    <a:lnTo>
                      <a:pt x="380" y="326"/>
                    </a:lnTo>
                    <a:cubicBezTo>
                      <a:pt x="380" y="326"/>
                      <a:pt x="435" y="324"/>
                      <a:pt x="435" y="271"/>
                    </a:cubicBezTo>
                    <a:cubicBezTo>
                      <a:pt x="435" y="241"/>
                      <a:pt x="410" y="217"/>
                      <a:pt x="380" y="217"/>
                    </a:cubicBezTo>
                    <a:lnTo>
                      <a:pt x="336" y="217"/>
                    </a:lnTo>
                    <a:cubicBezTo>
                      <a:pt x="359" y="154"/>
                      <a:pt x="418" y="109"/>
                      <a:pt x="489" y="109"/>
                    </a:cubicBezTo>
                    <a:close/>
                    <a:moveTo>
                      <a:pt x="55" y="597"/>
                    </a:moveTo>
                    <a:cubicBezTo>
                      <a:pt x="6" y="597"/>
                      <a:pt x="0" y="651"/>
                      <a:pt x="0" y="651"/>
                    </a:cubicBezTo>
                    <a:lnTo>
                      <a:pt x="0" y="706"/>
                    </a:lnTo>
                    <a:cubicBezTo>
                      <a:pt x="0" y="938"/>
                      <a:pt x="163" y="1131"/>
                      <a:pt x="380" y="1180"/>
                    </a:cubicBezTo>
                    <a:lnTo>
                      <a:pt x="380" y="1303"/>
                    </a:lnTo>
                    <a:lnTo>
                      <a:pt x="217" y="1303"/>
                    </a:lnTo>
                    <a:cubicBezTo>
                      <a:pt x="165" y="1303"/>
                      <a:pt x="163" y="1357"/>
                      <a:pt x="163" y="1357"/>
                    </a:cubicBezTo>
                    <a:lnTo>
                      <a:pt x="163" y="1411"/>
                    </a:lnTo>
                    <a:lnTo>
                      <a:pt x="814" y="1411"/>
                    </a:lnTo>
                    <a:lnTo>
                      <a:pt x="814" y="1357"/>
                    </a:lnTo>
                    <a:cubicBezTo>
                      <a:pt x="814" y="1327"/>
                      <a:pt x="790" y="1303"/>
                      <a:pt x="760" y="1303"/>
                    </a:cubicBezTo>
                    <a:lnTo>
                      <a:pt x="597" y="1303"/>
                    </a:lnTo>
                    <a:lnTo>
                      <a:pt x="597" y="1180"/>
                    </a:lnTo>
                    <a:cubicBezTo>
                      <a:pt x="814" y="1131"/>
                      <a:pt x="977" y="937"/>
                      <a:pt x="977" y="706"/>
                    </a:cubicBezTo>
                    <a:lnTo>
                      <a:pt x="977" y="651"/>
                    </a:lnTo>
                    <a:cubicBezTo>
                      <a:pt x="977" y="651"/>
                      <a:pt x="972" y="597"/>
                      <a:pt x="923" y="597"/>
                    </a:cubicBezTo>
                    <a:cubicBezTo>
                      <a:pt x="874" y="597"/>
                      <a:pt x="869" y="651"/>
                      <a:pt x="869" y="651"/>
                    </a:cubicBezTo>
                    <a:lnTo>
                      <a:pt x="869" y="706"/>
                    </a:lnTo>
                    <a:cubicBezTo>
                      <a:pt x="869" y="915"/>
                      <a:pt x="698" y="1086"/>
                      <a:pt x="489" y="1086"/>
                    </a:cubicBezTo>
                    <a:cubicBezTo>
                      <a:pt x="279" y="1086"/>
                      <a:pt x="109" y="915"/>
                      <a:pt x="109" y="706"/>
                    </a:cubicBezTo>
                    <a:lnTo>
                      <a:pt x="109" y="651"/>
                    </a:lnTo>
                    <a:cubicBezTo>
                      <a:pt x="109" y="651"/>
                      <a:pt x="103" y="597"/>
                      <a:pt x="55" y="597"/>
                    </a:cubicBez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2" name="직사각형 561">
                <a:extLst>
                  <a:ext uri="{FF2B5EF4-FFF2-40B4-BE49-F238E27FC236}">
                    <a16:creationId xmlns:a16="http://schemas.microsoft.com/office/drawing/2014/main" id="{EBAF3471-1715-4949-A2C7-4CDDB25C8292}"/>
                  </a:ext>
                </a:extLst>
              </p:cNvPr>
              <p:cNvSpPr/>
              <p:nvPr/>
            </p:nvSpPr>
            <p:spPr>
              <a:xfrm>
                <a:off x="567352" y="5580865"/>
                <a:ext cx="666000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 err="1">
                    <a:ln>
                      <a:noFill/>
                    </a:ln>
                    <a:solidFill>
                      <a:schemeClr val="bg1">
                        <a:lumMod val="50000"/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음소거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  <a:alpha val="87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grpSp>
          <p:nvGrpSpPr>
            <p:cNvPr id="542" name="그룹 541">
              <a:extLst>
                <a:ext uri="{FF2B5EF4-FFF2-40B4-BE49-F238E27FC236}">
                  <a16:creationId xmlns:a16="http://schemas.microsoft.com/office/drawing/2014/main" id="{4C4B2A5F-C05F-4341-8E08-1263F3388A5A}"/>
                </a:ext>
              </a:extLst>
            </p:cNvPr>
            <p:cNvGrpSpPr/>
            <p:nvPr/>
          </p:nvGrpSpPr>
          <p:grpSpPr>
            <a:xfrm>
              <a:off x="1575836" y="4949548"/>
              <a:ext cx="706148" cy="689252"/>
              <a:chOff x="3519791" y="5131278"/>
              <a:chExt cx="665567" cy="649642"/>
            </a:xfrm>
          </p:grpSpPr>
          <p:grpSp>
            <p:nvGrpSpPr>
              <p:cNvPr id="556" name="그룹 555">
                <a:extLst>
                  <a:ext uri="{FF2B5EF4-FFF2-40B4-BE49-F238E27FC236}">
                    <a16:creationId xmlns:a16="http://schemas.microsoft.com/office/drawing/2014/main" id="{F32052D5-34CF-41D2-945C-CD7E9145676E}"/>
                  </a:ext>
                </a:extLst>
              </p:cNvPr>
              <p:cNvGrpSpPr/>
              <p:nvPr/>
            </p:nvGrpSpPr>
            <p:grpSpPr>
              <a:xfrm>
                <a:off x="3626556" y="5131278"/>
                <a:ext cx="452037" cy="452038"/>
                <a:chOff x="3626556" y="5131278"/>
                <a:chExt cx="452037" cy="452038"/>
              </a:xfrm>
            </p:grpSpPr>
            <p:sp>
              <p:nvSpPr>
                <p:cNvPr id="558" name="Oval">
                  <a:extLst>
                    <a:ext uri="{FF2B5EF4-FFF2-40B4-BE49-F238E27FC236}">
                      <a16:creationId xmlns:a16="http://schemas.microsoft.com/office/drawing/2014/main" id="{9165E98D-FE03-429A-A5E2-590E6815BDE9}"/>
                    </a:ext>
                  </a:extLst>
                </p:cNvPr>
                <p:cNvSpPr/>
                <p:nvPr/>
              </p:nvSpPr>
              <p:spPr>
                <a:xfrm>
                  <a:off x="3626556" y="5131278"/>
                  <a:ext cx="452037" cy="452038"/>
                </a:xfrm>
                <a:prstGeom prst="ellipse">
                  <a:avLst/>
                </a:prstGeom>
                <a:solidFill>
                  <a:srgbClr val="F2F2F2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59" name="Volume Up">
                  <a:extLst>
                    <a:ext uri="{FF2B5EF4-FFF2-40B4-BE49-F238E27FC236}">
                      <a16:creationId xmlns:a16="http://schemas.microsoft.com/office/drawing/2014/main" id="{4F54E616-23B8-4A0E-B6B7-B7023177630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753574" y="5269832"/>
                  <a:ext cx="198000" cy="174930"/>
                </a:xfrm>
                <a:custGeom>
                  <a:avLst/>
                  <a:gdLst>
                    <a:gd name="T0" fmla="*/ 310 w 668"/>
                    <a:gd name="T1" fmla="*/ 3 h 592"/>
                    <a:gd name="T2" fmla="*/ 288 w 668"/>
                    <a:gd name="T3" fmla="*/ 17 h 592"/>
                    <a:gd name="T4" fmla="*/ 131 w 668"/>
                    <a:gd name="T5" fmla="*/ 174 h 592"/>
                    <a:gd name="T6" fmla="*/ 40 w 668"/>
                    <a:gd name="T7" fmla="*/ 174 h 592"/>
                    <a:gd name="T8" fmla="*/ 0 w 668"/>
                    <a:gd name="T9" fmla="*/ 214 h 592"/>
                    <a:gd name="T10" fmla="*/ 0 w 668"/>
                    <a:gd name="T11" fmla="*/ 374 h 592"/>
                    <a:gd name="T12" fmla="*/ 40 w 668"/>
                    <a:gd name="T13" fmla="*/ 415 h 592"/>
                    <a:gd name="T14" fmla="*/ 131 w 668"/>
                    <a:gd name="T15" fmla="*/ 415 h 592"/>
                    <a:gd name="T16" fmla="*/ 287 w 668"/>
                    <a:gd name="T17" fmla="*/ 570 h 592"/>
                    <a:gd name="T18" fmla="*/ 337 w 668"/>
                    <a:gd name="T19" fmla="*/ 584 h 592"/>
                    <a:gd name="T20" fmla="*/ 360 w 668"/>
                    <a:gd name="T21" fmla="*/ 539 h 592"/>
                    <a:gd name="T22" fmla="*/ 360 w 668"/>
                    <a:gd name="T23" fmla="*/ 45 h 592"/>
                    <a:gd name="T24" fmla="*/ 334 w 668"/>
                    <a:gd name="T25" fmla="*/ 3 h 592"/>
                    <a:gd name="T26" fmla="*/ 310 w 668"/>
                    <a:gd name="T27" fmla="*/ 3 h 592"/>
                    <a:gd name="T28" fmla="*/ 334 w 668"/>
                    <a:gd name="T29" fmla="*/ 45 h 592"/>
                    <a:gd name="T30" fmla="*/ 334 w 668"/>
                    <a:gd name="T31" fmla="*/ 539 h 592"/>
                    <a:gd name="T32" fmla="*/ 325 w 668"/>
                    <a:gd name="T33" fmla="*/ 561 h 592"/>
                    <a:gd name="T34" fmla="*/ 306 w 668"/>
                    <a:gd name="T35" fmla="*/ 552 h 592"/>
                    <a:gd name="T36" fmla="*/ 137 w 668"/>
                    <a:gd name="T37" fmla="*/ 384 h 592"/>
                    <a:gd name="T38" fmla="*/ 133 w 668"/>
                    <a:gd name="T39" fmla="*/ 371 h 592"/>
                    <a:gd name="T40" fmla="*/ 133 w 668"/>
                    <a:gd name="T41" fmla="*/ 218 h 592"/>
                    <a:gd name="T42" fmla="*/ 137 w 668"/>
                    <a:gd name="T43" fmla="*/ 204 h 592"/>
                    <a:gd name="T44" fmla="*/ 306 w 668"/>
                    <a:gd name="T45" fmla="*/ 36 h 592"/>
                    <a:gd name="T46" fmla="*/ 334 w 668"/>
                    <a:gd name="T47" fmla="*/ 45 h 592"/>
                    <a:gd name="T48" fmla="*/ 513 w 668"/>
                    <a:gd name="T49" fmla="*/ 52 h 592"/>
                    <a:gd name="T50" fmla="*/ 507 w 668"/>
                    <a:gd name="T51" fmla="*/ 77 h 592"/>
                    <a:gd name="T52" fmla="*/ 641 w 668"/>
                    <a:gd name="T53" fmla="*/ 294 h 592"/>
                    <a:gd name="T54" fmla="*/ 507 w 668"/>
                    <a:gd name="T55" fmla="*/ 512 h 592"/>
                    <a:gd name="T56" fmla="*/ 519 w 668"/>
                    <a:gd name="T57" fmla="*/ 535 h 592"/>
                    <a:gd name="T58" fmla="*/ 668 w 668"/>
                    <a:gd name="T59" fmla="*/ 294 h 592"/>
                    <a:gd name="T60" fmla="*/ 519 w 668"/>
                    <a:gd name="T61" fmla="*/ 53 h 592"/>
                    <a:gd name="T62" fmla="*/ 513 w 668"/>
                    <a:gd name="T63" fmla="*/ 52 h 592"/>
                    <a:gd name="T64" fmla="*/ 466 w 668"/>
                    <a:gd name="T65" fmla="*/ 123 h 592"/>
                    <a:gd name="T66" fmla="*/ 459 w 668"/>
                    <a:gd name="T67" fmla="*/ 148 h 592"/>
                    <a:gd name="T68" fmla="*/ 547 w 668"/>
                    <a:gd name="T69" fmla="*/ 294 h 592"/>
                    <a:gd name="T70" fmla="*/ 460 w 668"/>
                    <a:gd name="T71" fmla="*/ 440 h 592"/>
                    <a:gd name="T72" fmla="*/ 472 w 668"/>
                    <a:gd name="T73" fmla="*/ 464 h 592"/>
                    <a:gd name="T74" fmla="*/ 573 w 668"/>
                    <a:gd name="T75" fmla="*/ 294 h 592"/>
                    <a:gd name="T76" fmla="*/ 472 w 668"/>
                    <a:gd name="T77" fmla="*/ 125 h 592"/>
                    <a:gd name="T78" fmla="*/ 466 w 668"/>
                    <a:gd name="T79" fmla="*/ 123 h 592"/>
                    <a:gd name="T80" fmla="*/ 40 w 668"/>
                    <a:gd name="T81" fmla="*/ 202 h 592"/>
                    <a:gd name="T82" fmla="*/ 109 w 668"/>
                    <a:gd name="T83" fmla="*/ 202 h 592"/>
                    <a:gd name="T84" fmla="*/ 107 w 668"/>
                    <a:gd name="T85" fmla="*/ 218 h 592"/>
                    <a:gd name="T86" fmla="*/ 107 w 668"/>
                    <a:gd name="T87" fmla="*/ 371 h 592"/>
                    <a:gd name="T88" fmla="*/ 109 w 668"/>
                    <a:gd name="T89" fmla="*/ 387 h 592"/>
                    <a:gd name="T90" fmla="*/ 40 w 668"/>
                    <a:gd name="T91" fmla="*/ 387 h 592"/>
                    <a:gd name="T92" fmla="*/ 27 w 668"/>
                    <a:gd name="T93" fmla="*/ 374 h 592"/>
                    <a:gd name="T94" fmla="*/ 27 w 668"/>
                    <a:gd name="T95" fmla="*/ 214 h 592"/>
                    <a:gd name="T96" fmla="*/ 40 w 668"/>
                    <a:gd name="T97" fmla="*/ 202 h 592"/>
                    <a:gd name="T98" fmla="*/ 409 w 668"/>
                    <a:gd name="T99" fmla="*/ 207 h 592"/>
                    <a:gd name="T100" fmla="*/ 406 w 668"/>
                    <a:gd name="T101" fmla="*/ 233 h 592"/>
                    <a:gd name="T102" fmla="*/ 453 w 668"/>
                    <a:gd name="T103" fmla="*/ 294 h 592"/>
                    <a:gd name="T104" fmla="*/ 406 w 668"/>
                    <a:gd name="T105" fmla="*/ 356 h 592"/>
                    <a:gd name="T106" fmla="*/ 413 w 668"/>
                    <a:gd name="T107" fmla="*/ 382 h 592"/>
                    <a:gd name="T108" fmla="*/ 480 w 668"/>
                    <a:gd name="T109" fmla="*/ 294 h 592"/>
                    <a:gd name="T110" fmla="*/ 413 w 668"/>
                    <a:gd name="T111" fmla="*/ 207 h 592"/>
                    <a:gd name="T112" fmla="*/ 409 w 668"/>
                    <a:gd name="T113" fmla="*/ 207 h 5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668" h="592">
                      <a:moveTo>
                        <a:pt x="310" y="3"/>
                      </a:moveTo>
                      <a:cubicBezTo>
                        <a:pt x="302" y="6"/>
                        <a:pt x="294" y="11"/>
                        <a:pt x="288" y="17"/>
                      </a:cubicBezTo>
                      <a:lnTo>
                        <a:pt x="131" y="174"/>
                      </a:lnTo>
                      <a:lnTo>
                        <a:pt x="40" y="174"/>
                      </a:lnTo>
                      <a:cubicBezTo>
                        <a:pt x="18" y="174"/>
                        <a:pt x="0" y="192"/>
                        <a:pt x="0" y="214"/>
                      </a:cubicBezTo>
                      <a:lnTo>
                        <a:pt x="0" y="374"/>
                      </a:lnTo>
                      <a:cubicBezTo>
                        <a:pt x="0" y="397"/>
                        <a:pt x="18" y="415"/>
                        <a:pt x="40" y="415"/>
                      </a:cubicBezTo>
                      <a:lnTo>
                        <a:pt x="131" y="415"/>
                      </a:lnTo>
                      <a:lnTo>
                        <a:pt x="287" y="570"/>
                      </a:lnTo>
                      <a:cubicBezTo>
                        <a:pt x="302" y="585"/>
                        <a:pt x="321" y="592"/>
                        <a:pt x="337" y="584"/>
                      </a:cubicBezTo>
                      <a:cubicBezTo>
                        <a:pt x="352" y="577"/>
                        <a:pt x="360" y="559"/>
                        <a:pt x="360" y="539"/>
                      </a:cubicBezTo>
                      <a:lnTo>
                        <a:pt x="360" y="45"/>
                      </a:lnTo>
                      <a:cubicBezTo>
                        <a:pt x="360" y="25"/>
                        <a:pt x="350" y="9"/>
                        <a:pt x="334" y="3"/>
                      </a:cubicBezTo>
                      <a:cubicBezTo>
                        <a:pt x="326" y="0"/>
                        <a:pt x="317" y="1"/>
                        <a:pt x="310" y="3"/>
                      </a:cubicBezTo>
                      <a:close/>
                      <a:moveTo>
                        <a:pt x="334" y="45"/>
                      </a:moveTo>
                      <a:lnTo>
                        <a:pt x="334" y="539"/>
                      </a:lnTo>
                      <a:cubicBezTo>
                        <a:pt x="334" y="553"/>
                        <a:pt x="329" y="559"/>
                        <a:pt x="325" y="561"/>
                      </a:cubicBezTo>
                      <a:cubicBezTo>
                        <a:pt x="322" y="562"/>
                        <a:pt x="316" y="562"/>
                        <a:pt x="306" y="552"/>
                      </a:cubicBezTo>
                      <a:cubicBezTo>
                        <a:pt x="250" y="496"/>
                        <a:pt x="193" y="440"/>
                        <a:pt x="137" y="384"/>
                      </a:cubicBezTo>
                      <a:cubicBezTo>
                        <a:pt x="137" y="384"/>
                        <a:pt x="133" y="376"/>
                        <a:pt x="133" y="371"/>
                      </a:cubicBezTo>
                      <a:lnTo>
                        <a:pt x="133" y="218"/>
                      </a:lnTo>
                      <a:cubicBezTo>
                        <a:pt x="133" y="212"/>
                        <a:pt x="135" y="207"/>
                        <a:pt x="137" y="204"/>
                      </a:cubicBezTo>
                      <a:lnTo>
                        <a:pt x="306" y="36"/>
                      </a:lnTo>
                      <a:cubicBezTo>
                        <a:pt x="320" y="22"/>
                        <a:pt x="333" y="31"/>
                        <a:pt x="334" y="45"/>
                      </a:cubicBezTo>
                      <a:close/>
                      <a:moveTo>
                        <a:pt x="513" y="52"/>
                      </a:moveTo>
                      <a:cubicBezTo>
                        <a:pt x="499" y="52"/>
                        <a:pt x="495" y="71"/>
                        <a:pt x="507" y="77"/>
                      </a:cubicBezTo>
                      <a:cubicBezTo>
                        <a:pt x="587" y="117"/>
                        <a:pt x="641" y="199"/>
                        <a:pt x="641" y="294"/>
                      </a:cubicBezTo>
                      <a:cubicBezTo>
                        <a:pt x="641" y="389"/>
                        <a:pt x="587" y="472"/>
                        <a:pt x="507" y="512"/>
                      </a:cubicBezTo>
                      <a:cubicBezTo>
                        <a:pt x="491" y="520"/>
                        <a:pt x="503" y="543"/>
                        <a:pt x="519" y="535"/>
                      </a:cubicBezTo>
                      <a:cubicBezTo>
                        <a:pt x="607" y="491"/>
                        <a:pt x="668" y="400"/>
                        <a:pt x="668" y="294"/>
                      </a:cubicBezTo>
                      <a:cubicBezTo>
                        <a:pt x="668" y="189"/>
                        <a:pt x="607" y="98"/>
                        <a:pt x="519" y="53"/>
                      </a:cubicBezTo>
                      <a:cubicBezTo>
                        <a:pt x="517" y="52"/>
                        <a:pt x="515" y="52"/>
                        <a:pt x="513" y="52"/>
                      </a:cubicBezTo>
                      <a:close/>
                      <a:moveTo>
                        <a:pt x="466" y="123"/>
                      </a:moveTo>
                      <a:cubicBezTo>
                        <a:pt x="452" y="123"/>
                        <a:pt x="447" y="141"/>
                        <a:pt x="459" y="148"/>
                      </a:cubicBezTo>
                      <a:cubicBezTo>
                        <a:pt x="511" y="176"/>
                        <a:pt x="547" y="231"/>
                        <a:pt x="547" y="294"/>
                      </a:cubicBezTo>
                      <a:cubicBezTo>
                        <a:pt x="547" y="358"/>
                        <a:pt x="512" y="412"/>
                        <a:pt x="460" y="440"/>
                      </a:cubicBezTo>
                      <a:cubicBezTo>
                        <a:pt x="443" y="449"/>
                        <a:pt x="457" y="474"/>
                        <a:pt x="472" y="464"/>
                      </a:cubicBezTo>
                      <a:cubicBezTo>
                        <a:pt x="533" y="431"/>
                        <a:pt x="573" y="367"/>
                        <a:pt x="573" y="294"/>
                      </a:cubicBezTo>
                      <a:cubicBezTo>
                        <a:pt x="573" y="221"/>
                        <a:pt x="532" y="157"/>
                        <a:pt x="472" y="125"/>
                      </a:cubicBezTo>
                      <a:cubicBezTo>
                        <a:pt x="470" y="123"/>
                        <a:pt x="468" y="123"/>
                        <a:pt x="466" y="123"/>
                      </a:cubicBezTo>
                      <a:close/>
                      <a:moveTo>
                        <a:pt x="40" y="202"/>
                      </a:moveTo>
                      <a:lnTo>
                        <a:pt x="109" y="202"/>
                      </a:lnTo>
                      <a:cubicBezTo>
                        <a:pt x="107" y="207"/>
                        <a:pt x="107" y="212"/>
                        <a:pt x="107" y="218"/>
                      </a:cubicBezTo>
                      <a:lnTo>
                        <a:pt x="107" y="371"/>
                      </a:lnTo>
                      <a:cubicBezTo>
                        <a:pt x="107" y="377"/>
                        <a:pt x="107" y="382"/>
                        <a:pt x="109" y="387"/>
                      </a:cubicBezTo>
                      <a:lnTo>
                        <a:pt x="40" y="387"/>
                      </a:lnTo>
                      <a:cubicBezTo>
                        <a:pt x="33" y="387"/>
                        <a:pt x="27" y="382"/>
                        <a:pt x="27" y="374"/>
                      </a:cubicBezTo>
                      <a:lnTo>
                        <a:pt x="27" y="214"/>
                      </a:lnTo>
                      <a:cubicBezTo>
                        <a:pt x="27" y="207"/>
                        <a:pt x="33" y="202"/>
                        <a:pt x="40" y="202"/>
                      </a:cubicBezTo>
                      <a:close/>
                      <a:moveTo>
                        <a:pt x="409" y="207"/>
                      </a:moveTo>
                      <a:cubicBezTo>
                        <a:pt x="393" y="207"/>
                        <a:pt x="391" y="229"/>
                        <a:pt x="406" y="233"/>
                      </a:cubicBezTo>
                      <a:cubicBezTo>
                        <a:pt x="433" y="240"/>
                        <a:pt x="453" y="265"/>
                        <a:pt x="453" y="294"/>
                      </a:cubicBezTo>
                      <a:cubicBezTo>
                        <a:pt x="453" y="324"/>
                        <a:pt x="433" y="349"/>
                        <a:pt x="406" y="356"/>
                      </a:cubicBezTo>
                      <a:cubicBezTo>
                        <a:pt x="388" y="360"/>
                        <a:pt x="395" y="387"/>
                        <a:pt x="413" y="382"/>
                      </a:cubicBezTo>
                      <a:cubicBezTo>
                        <a:pt x="451" y="372"/>
                        <a:pt x="480" y="336"/>
                        <a:pt x="480" y="294"/>
                      </a:cubicBezTo>
                      <a:cubicBezTo>
                        <a:pt x="480" y="253"/>
                        <a:pt x="451" y="217"/>
                        <a:pt x="413" y="207"/>
                      </a:cubicBezTo>
                      <a:cubicBezTo>
                        <a:pt x="411" y="207"/>
                        <a:pt x="410" y="207"/>
                        <a:pt x="409" y="207"/>
                      </a:cubicBez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solidFill>
                    <a:srgbClr val="7F7F7F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0A9F6E7C-42DB-4A1E-9806-C2407CFC96A9}"/>
                  </a:ext>
                </a:extLst>
              </p:cNvPr>
              <p:cNvSpPr/>
              <p:nvPr/>
            </p:nvSpPr>
            <p:spPr>
              <a:xfrm>
                <a:off x="3519791" y="5580865"/>
                <a:ext cx="665567" cy="200055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buClrTx/>
                  <a:defRPr/>
                </a:pPr>
                <a:r>
                  <a:rPr lang="ko-KR" altLang="en-US" sz="700" b="1" dirty="0">
                    <a:solidFill>
                      <a:schemeClr val="bg1">
                        <a:lumMod val="50000"/>
                        <a:alpha val="87000"/>
                      </a:schemeClr>
                    </a:solidFill>
                    <a:latin typeface="+mn-ea"/>
                    <a:cs typeface="Segoe UI" panose="020B0502040204020203" pitchFamily="34" charset="0"/>
                  </a:rPr>
                  <a:t>오디오 설정</a:t>
                </a:r>
                <a:endParaRPr lang="en-US" altLang="ko-KR" sz="700" b="1" dirty="0">
                  <a:solidFill>
                    <a:schemeClr val="bg1">
                      <a:lumMod val="50000"/>
                      <a:alpha val="87000"/>
                    </a:scheme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71" name="Tile Background">
            <a:extLst>
              <a:ext uri="{FF2B5EF4-FFF2-40B4-BE49-F238E27FC236}">
                <a16:creationId xmlns:a16="http://schemas.microsoft.com/office/drawing/2014/main" id="{287DE400-1F9F-4126-8854-866363B73F7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633228" y="4419648"/>
            <a:ext cx="4391592" cy="1877262"/>
          </a:xfrm>
          <a:prstGeom prst="rect">
            <a:avLst/>
          </a:prstGeom>
          <a:noFill/>
          <a:ln w="0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200" b="1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6A326334-859B-49C1-8F71-AE9CFC559349}"/>
              </a:ext>
            </a:extLst>
          </p:cNvPr>
          <p:cNvGrpSpPr/>
          <p:nvPr/>
        </p:nvGrpSpPr>
        <p:grpSpPr>
          <a:xfrm>
            <a:off x="2537681" y="1374691"/>
            <a:ext cx="3325390" cy="2780590"/>
            <a:chOff x="3693089" y="1374691"/>
            <a:chExt cx="3325390" cy="2780590"/>
          </a:xfrm>
        </p:grpSpPr>
        <p:sp>
          <p:nvSpPr>
            <p:cNvPr id="572" name="Close">
              <a:extLst>
                <a:ext uri="{FF2B5EF4-FFF2-40B4-BE49-F238E27FC236}">
                  <a16:creationId xmlns:a16="http://schemas.microsoft.com/office/drawing/2014/main" id="{1BBB6E7D-1BF6-4DD8-8578-B83E0013026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03327" y="1374691"/>
              <a:ext cx="215152" cy="21726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73" name="그룹 572">
              <a:extLst>
                <a:ext uri="{FF2B5EF4-FFF2-40B4-BE49-F238E27FC236}">
                  <a16:creationId xmlns:a16="http://schemas.microsoft.com/office/drawing/2014/main" id="{2E0D9C32-55C3-4DD5-83C6-D629AE66A35A}"/>
                </a:ext>
              </a:extLst>
            </p:cNvPr>
            <p:cNvGrpSpPr/>
            <p:nvPr/>
          </p:nvGrpSpPr>
          <p:grpSpPr>
            <a:xfrm>
              <a:off x="3693089" y="1557020"/>
              <a:ext cx="2582686" cy="2598261"/>
              <a:chOff x="8675269" y="1011788"/>
              <a:chExt cx="2582686" cy="2598261"/>
            </a:xfrm>
          </p:grpSpPr>
          <p:sp>
            <p:nvSpPr>
              <p:cNvPr id="574" name="직사각형 573">
                <a:extLst>
                  <a:ext uri="{FF2B5EF4-FFF2-40B4-BE49-F238E27FC236}">
                    <a16:creationId xmlns:a16="http://schemas.microsoft.com/office/drawing/2014/main" id="{6CC35BB0-EB5C-46FD-854A-AC564475FCDC}"/>
                  </a:ext>
                </a:extLst>
              </p:cNvPr>
              <p:cNvSpPr/>
              <p:nvPr/>
            </p:nvSpPr>
            <p:spPr>
              <a:xfrm>
                <a:off x="8675269" y="1011788"/>
                <a:ext cx="2582686" cy="30777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신동인 책임</a:t>
                </a:r>
              </a:p>
            </p:txBody>
          </p:sp>
          <p:sp>
            <p:nvSpPr>
              <p:cNvPr id="575" name="Background">
                <a:extLst>
                  <a:ext uri="{FF2B5EF4-FFF2-40B4-BE49-F238E27FC236}">
                    <a16:creationId xmlns:a16="http://schemas.microsoft.com/office/drawing/2014/main" id="{C6B08DCE-E6B0-466D-A896-F9196783B65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448144" y="2056040"/>
                <a:ext cx="1036936" cy="103693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6" name="Profile Icon">
                <a:extLst>
                  <a:ext uri="{FF2B5EF4-FFF2-40B4-BE49-F238E27FC236}">
                    <a16:creationId xmlns:a16="http://schemas.microsoft.com/office/drawing/2014/main" id="{DC25DF6F-D2DF-4833-939B-5499EB4B6FF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752663" y="2329553"/>
                <a:ext cx="427899" cy="489909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7" name="직사각형 576">
                <a:extLst>
                  <a:ext uri="{FF2B5EF4-FFF2-40B4-BE49-F238E27FC236}">
                    <a16:creationId xmlns:a16="http://schemas.microsoft.com/office/drawing/2014/main" id="{9F6B4FD8-5FC6-4183-9C10-FB034E493BF3}"/>
                  </a:ext>
                </a:extLst>
              </p:cNvPr>
              <p:cNvSpPr/>
              <p:nvPr/>
            </p:nvSpPr>
            <p:spPr>
              <a:xfrm>
                <a:off x="8675269" y="1354688"/>
                <a:ext cx="2582686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010-1234-5678</a:t>
                </a:r>
                <a:endPara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78" name="직사각형 577">
                <a:extLst>
                  <a:ext uri="{FF2B5EF4-FFF2-40B4-BE49-F238E27FC236}">
                    <a16:creationId xmlns:a16="http://schemas.microsoft.com/office/drawing/2014/main" id="{AD00A9AD-5241-419D-88D7-17CA867FB71E}"/>
                  </a:ext>
                </a:extLst>
              </p:cNvPr>
              <p:cNvSpPr/>
              <p:nvPr/>
            </p:nvSpPr>
            <p:spPr>
              <a:xfrm>
                <a:off x="9402995" y="3363828"/>
                <a:ext cx="1127233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음성통화 </a:t>
                </a:r>
                <a:r>
                  <a:rPr kumimoji="0" lang="ko-KR" altLang="en-US" sz="1000" b="1" i="0" u="none" strike="noStrike" kern="0" cap="none" spc="0" normalizeH="0" baseline="0" noProof="0" dirty="0" err="1">
                    <a:ln>
                      <a:noFill/>
                    </a:ln>
                    <a:solidFill>
                      <a:schemeClr val="bg1">
                        <a:alpha val="87000"/>
                      </a:schemeClr>
                    </a:solidFill>
                    <a:effectLst/>
                    <a:uLnTx/>
                    <a:uFillTx/>
                    <a:latin typeface="+mn-ea"/>
                    <a:ea typeface="+mn-ea"/>
                    <a:cs typeface="Segoe UI" panose="020B0502040204020203" pitchFamily="34" charset="0"/>
                    <a:sym typeface="Arial"/>
                  </a:rPr>
                  <a:t>발신중</a:t>
                </a:r>
                <a:endParaRPr kumimoji="0" lang="en-US" altLang="ko-KR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alpha val="87000"/>
                    </a:schemeClr>
                  </a:solidFill>
                  <a:effectLst/>
                  <a:uLnTx/>
                  <a:uFillTx/>
                  <a:latin typeface="+mn-ea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sp>
        <p:nvSpPr>
          <p:cNvPr id="582" name="타원 581">
            <a:extLst>
              <a:ext uri="{FF2B5EF4-FFF2-40B4-BE49-F238E27FC236}">
                <a16:creationId xmlns:a16="http://schemas.microsoft.com/office/drawing/2014/main" id="{A9C258E3-E2CC-450A-8E1E-7D948F6F6333}"/>
              </a:ext>
            </a:extLst>
          </p:cNvPr>
          <p:cNvSpPr>
            <a:spLocks noChangeAspect="1"/>
          </p:cNvSpPr>
          <p:nvPr/>
        </p:nvSpPr>
        <p:spPr>
          <a:xfrm>
            <a:off x="1613339" y="1231574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1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3" name="타원 582">
            <a:extLst>
              <a:ext uri="{FF2B5EF4-FFF2-40B4-BE49-F238E27FC236}">
                <a16:creationId xmlns:a16="http://schemas.microsoft.com/office/drawing/2014/main" id="{7131DC46-9108-4DAE-B8B2-0B179A3DCE1D}"/>
              </a:ext>
            </a:extLst>
          </p:cNvPr>
          <p:cNvSpPr>
            <a:spLocks noChangeAspect="1"/>
          </p:cNvSpPr>
          <p:nvPr/>
        </p:nvSpPr>
        <p:spPr>
          <a:xfrm>
            <a:off x="4116057" y="44763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4" name="타원 583">
            <a:extLst>
              <a:ext uri="{FF2B5EF4-FFF2-40B4-BE49-F238E27FC236}">
                <a16:creationId xmlns:a16="http://schemas.microsoft.com/office/drawing/2014/main" id="{525ED3D6-9167-47C1-A984-187ED76F8584}"/>
              </a:ext>
            </a:extLst>
          </p:cNvPr>
          <p:cNvSpPr>
            <a:spLocks noChangeAspect="1"/>
          </p:cNvSpPr>
          <p:nvPr/>
        </p:nvSpPr>
        <p:spPr>
          <a:xfrm>
            <a:off x="2884157" y="447631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587" name="타원 586">
            <a:extLst>
              <a:ext uri="{FF2B5EF4-FFF2-40B4-BE49-F238E27FC236}">
                <a16:creationId xmlns:a16="http://schemas.microsoft.com/office/drawing/2014/main" id="{CD9FB2F0-200C-4F7B-828B-11D5F0AE62F7}"/>
              </a:ext>
            </a:extLst>
          </p:cNvPr>
          <p:cNvSpPr>
            <a:spLocks noChangeAspect="1"/>
          </p:cNvSpPr>
          <p:nvPr/>
        </p:nvSpPr>
        <p:spPr>
          <a:xfrm>
            <a:off x="3470329" y="5562162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4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5114035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0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4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5">
                      <a:extLst>
                        <a:ext uri="{96DAC541-7B7A-43D3-8B79-37D633B846F1}">
                          <asvg:svgBlip xmlns:asvg="http://schemas.microsoft.com/office/drawing/2016/SVG/main" r:embed="rId2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9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chemeClr val="tx1">
                <a:alpha val="60000"/>
              </a:scheme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새 통화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8CADD033-17CA-4815-ADA6-CABF7E4D812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43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1714F4-3348-4C78-B760-8F86FD5EEE52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144" name="그룹 1143">
            <a:extLst>
              <a:ext uri="{FF2B5EF4-FFF2-40B4-BE49-F238E27FC236}">
                <a16:creationId xmlns:a16="http://schemas.microsoft.com/office/drawing/2014/main" id="{27351965-1B8F-4D2A-B786-C17984B9AE98}"/>
              </a:ext>
            </a:extLst>
          </p:cNvPr>
          <p:cNvGrpSpPr/>
          <p:nvPr/>
        </p:nvGrpSpPr>
        <p:grpSpPr>
          <a:xfrm>
            <a:off x="2818554" y="2752519"/>
            <a:ext cx="2255951" cy="223725"/>
            <a:chOff x="233347" y="2198634"/>
            <a:chExt cx="2255951" cy="223725"/>
          </a:xfrm>
        </p:grpSpPr>
        <p:grpSp>
          <p:nvGrpSpPr>
            <p:cNvPr id="1145" name="그룹 1144">
              <a:extLst>
                <a:ext uri="{FF2B5EF4-FFF2-40B4-BE49-F238E27FC236}">
                  <a16:creationId xmlns:a16="http://schemas.microsoft.com/office/drawing/2014/main" id="{1B6ED21B-195F-4EEC-945B-EB9EA893901A}"/>
                </a:ext>
              </a:extLst>
            </p:cNvPr>
            <p:cNvGrpSpPr/>
            <p:nvPr/>
          </p:nvGrpSpPr>
          <p:grpSpPr>
            <a:xfrm>
              <a:off x="293298" y="2261198"/>
              <a:ext cx="2196000" cy="161161"/>
              <a:chOff x="2753227" y="6393938"/>
              <a:chExt cx="2196000" cy="161161"/>
            </a:xfrm>
          </p:grpSpPr>
          <p:sp>
            <p:nvSpPr>
              <p:cNvPr id="1147" name="Search Icon">
                <a:extLst>
                  <a:ext uri="{FF2B5EF4-FFF2-40B4-BE49-F238E27FC236}">
                    <a16:creationId xmlns:a16="http://schemas.microsoft.com/office/drawing/2014/main" id="{5FC9B135-9836-43B6-A59A-790C22FF9D6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90487" y="6393938"/>
                <a:ext cx="111009" cy="110708"/>
              </a:xfrm>
              <a:custGeom>
                <a:avLst/>
                <a:gdLst>
                  <a:gd name="T0" fmla="*/ 229 w 617"/>
                  <a:gd name="T1" fmla="*/ 388 h 617"/>
                  <a:gd name="T2" fmla="*/ 70 w 617"/>
                  <a:gd name="T3" fmla="*/ 229 h 617"/>
                  <a:gd name="T4" fmla="*/ 229 w 617"/>
                  <a:gd name="T5" fmla="*/ 70 h 617"/>
                  <a:gd name="T6" fmla="*/ 388 w 617"/>
                  <a:gd name="T7" fmla="*/ 229 h 617"/>
                  <a:gd name="T8" fmla="*/ 229 w 617"/>
                  <a:gd name="T9" fmla="*/ 388 h 617"/>
                  <a:gd name="T10" fmla="*/ 441 w 617"/>
                  <a:gd name="T11" fmla="*/ 388 h 617"/>
                  <a:gd name="T12" fmla="*/ 413 w 617"/>
                  <a:gd name="T13" fmla="*/ 388 h 617"/>
                  <a:gd name="T14" fmla="*/ 403 w 617"/>
                  <a:gd name="T15" fmla="*/ 378 h 617"/>
                  <a:gd name="T16" fmla="*/ 458 w 617"/>
                  <a:gd name="T17" fmla="*/ 229 h 617"/>
                  <a:gd name="T18" fmla="*/ 229 w 617"/>
                  <a:gd name="T19" fmla="*/ 0 h 617"/>
                  <a:gd name="T20" fmla="*/ 0 w 617"/>
                  <a:gd name="T21" fmla="*/ 229 h 617"/>
                  <a:gd name="T22" fmla="*/ 229 w 617"/>
                  <a:gd name="T23" fmla="*/ 458 h 617"/>
                  <a:gd name="T24" fmla="*/ 378 w 617"/>
                  <a:gd name="T25" fmla="*/ 403 h 617"/>
                  <a:gd name="T26" fmla="*/ 388 w 617"/>
                  <a:gd name="T27" fmla="*/ 413 h 617"/>
                  <a:gd name="T28" fmla="*/ 388 w 617"/>
                  <a:gd name="T29" fmla="*/ 441 h 617"/>
                  <a:gd name="T30" fmla="*/ 564 w 617"/>
                  <a:gd name="T31" fmla="*/ 617 h 617"/>
                  <a:gd name="T32" fmla="*/ 617 w 617"/>
                  <a:gd name="T33" fmla="*/ 564 h 617"/>
                  <a:gd name="T34" fmla="*/ 441 w 617"/>
                  <a:gd name="T35" fmla="*/ 38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7" h="617">
                    <a:moveTo>
                      <a:pt x="229" y="388"/>
                    </a:moveTo>
                    <a:cubicBezTo>
                      <a:pt x="141" y="388"/>
                      <a:pt x="70" y="317"/>
                      <a:pt x="70" y="229"/>
                    </a:cubicBezTo>
                    <a:cubicBezTo>
                      <a:pt x="70" y="141"/>
                      <a:pt x="141" y="70"/>
                      <a:pt x="229" y="70"/>
                    </a:cubicBezTo>
                    <a:cubicBezTo>
                      <a:pt x="317" y="70"/>
                      <a:pt x="388" y="141"/>
                      <a:pt x="388" y="229"/>
                    </a:cubicBezTo>
                    <a:cubicBezTo>
                      <a:pt x="388" y="317"/>
                      <a:pt x="317" y="388"/>
                      <a:pt x="229" y="388"/>
                    </a:cubicBezTo>
                    <a:moveTo>
                      <a:pt x="441" y="388"/>
                    </a:moveTo>
                    <a:lnTo>
                      <a:pt x="413" y="388"/>
                    </a:lnTo>
                    <a:lnTo>
                      <a:pt x="403" y="378"/>
                    </a:lnTo>
                    <a:cubicBezTo>
                      <a:pt x="438" y="338"/>
                      <a:pt x="458" y="286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ubicBezTo>
                      <a:pt x="102" y="0"/>
                      <a:pt x="0" y="102"/>
                      <a:pt x="0" y="229"/>
                    </a:cubicBezTo>
                    <a:cubicBezTo>
                      <a:pt x="0" y="356"/>
                      <a:pt x="102" y="458"/>
                      <a:pt x="229" y="458"/>
                    </a:cubicBezTo>
                    <a:cubicBezTo>
                      <a:pt x="286" y="458"/>
                      <a:pt x="338" y="437"/>
                      <a:pt x="378" y="403"/>
                    </a:cubicBezTo>
                    <a:lnTo>
                      <a:pt x="388" y="413"/>
                    </a:lnTo>
                    <a:lnTo>
                      <a:pt x="388" y="441"/>
                    </a:lnTo>
                    <a:lnTo>
                      <a:pt x="564" y="617"/>
                    </a:lnTo>
                    <a:lnTo>
                      <a:pt x="617" y="564"/>
                    </a:lnTo>
                    <a:lnTo>
                      <a:pt x="441" y="388"/>
                    </a:lnTo>
                    <a:close/>
                  </a:path>
                </a:pathLst>
              </a:custGeom>
              <a:solidFill>
                <a:srgbClr val="000000">
                  <a:alpha val="54000"/>
                </a:srgb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148" name="Line">
                <a:extLst>
                  <a:ext uri="{FF2B5EF4-FFF2-40B4-BE49-F238E27FC236}">
                    <a16:creationId xmlns:a16="http://schemas.microsoft.com/office/drawing/2014/main" id="{45C4BE10-AEC8-4BAD-86EB-77CC059576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53227" y="6555099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46" name="직사각형 1145">
              <a:extLst>
                <a:ext uri="{FF2B5EF4-FFF2-40B4-BE49-F238E27FC236}">
                  <a16:creationId xmlns:a16="http://schemas.microsoft.com/office/drawing/2014/main" id="{EBCE16A4-1202-4184-B2E7-E9FF941CD411}"/>
                </a:ext>
              </a:extLst>
            </p:cNvPr>
            <p:cNvSpPr/>
            <p:nvPr/>
          </p:nvSpPr>
          <p:spPr>
            <a:xfrm>
              <a:off x="233347" y="2198634"/>
              <a:ext cx="1101584" cy="215444"/>
            </a:xfrm>
            <a:prstGeom prst="rect">
              <a:avLst/>
            </a:prstGeom>
          </p:spPr>
          <p:txBody>
            <a:bodyPr wrap="none" anchor="t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이름</a:t>
              </a: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전화번호 검색</a:t>
              </a:r>
            </a:p>
          </p:txBody>
        </p:sp>
      </p:grpSp>
      <p:grpSp>
        <p:nvGrpSpPr>
          <p:cNvPr id="1159" name="그룹 1158">
            <a:extLst>
              <a:ext uri="{FF2B5EF4-FFF2-40B4-BE49-F238E27FC236}">
                <a16:creationId xmlns:a16="http://schemas.microsoft.com/office/drawing/2014/main" id="{196C5258-03A7-49C0-A646-892229545D9C}"/>
              </a:ext>
            </a:extLst>
          </p:cNvPr>
          <p:cNvGrpSpPr/>
          <p:nvPr/>
        </p:nvGrpSpPr>
        <p:grpSpPr>
          <a:xfrm>
            <a:off x="2550104" y="3518624"/>
            <a:ext cx="2792850" cy="1469515"/>
            <a:chOff x="6844209" y="3894085"/>
            <a:chExt cx="2792850" cy="1514600"/>
          </a:xfrm>
          <a:solidFill>
            <a:schemeClr val="bg1">
              <a:lumMod val="65000"/>
            </a:schemeClr>
          </a:solidFill>
        </p:grpSpPr>
        <p:sp>
          <p:nvSpPr>
            <p:cNvPr id="1160" name="1">
              <a:extLst>
                <a:ext uri="{FF2B5EF4-FFF2-40B4-BE49-F238E27FC236}">
                  <a16:creationId xmlns:a16="http://schemas.microsoft.com/office/drawing/2014/main" id="{17E8242D-9A13-4402-980E-C441FB69CCE4}"/>
                </a:ext>
              </a:extLst>
            </p:cNvPr>
            <p:cNvSpPr/>
            <p:nvPr/>
          </p:nvSpPr>
          <p:spPr>
            <a:xfrm>
              <a:off x="6844215" y="389408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1" name="2">
              <a:extLst>
                <a:ext uri="{FF2B5EF4-FFF2-40B4-BE49-F238E27FC236}">
                  <a16:creationId xmlns:a16="http://schemas.microsoft.com/office/drawing/2014/main" id="{55F54440-D9A4-49C3-B131-E9DE5FC1113C}"/>
                </a:ext>
              </a:extLst>
            </p:cNvPr>
            <p:cNvSpPr/>
            <p:nvPr/>
          </p:nvSpPr>
          <p:spPr>
            <a:xfrm>
              <a:off x="7775160" y="38940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ABC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2" name="3">
              <a:extLst>
                <a:ext uri="{FF2B5EF4-FFF2-40B4-BE49-F238E27FC236}">
                  <a16:creationId xmlns:a16="http://schemas.microsoft.com/office/drawing/2014/main" id="{0423CF6A-82B4-4A1E-9E1F-31A1969FB9C1}"/>
                </a:ext>
              </a:extLst>
            </p:cNvPr>
            <p:cNvSpPr/>
            <p:nvPr/>
          </p:nvSpPr>
          <p:spPr>
            <a:xfrm>
              <a:off x="8706110" y="3894085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3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DEF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3" name="4">
              <a:extLst>
                <a:ext uri="{FF2B5EF4-FFF2-40B4-BE49-F238E27FC236}">
                  <a16:creationId xmlns:a16="http://schemas.microsoft.com/office/drawing/2014/main" id="{4ED87668-F004-4F56-815D-41C4A2B2643C}"/>
                </a:ext>
              </a:extLst>
            </p:cNvPr>
            <p:cNvSpPr/>
            <p:nvPr/>
          </p:nvSpPr>
          <p:spPr>
            <a:xfrm>
              <a:off x="6844212" y="427273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4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GHI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4" name="5">
              <a:extLst>
                <a:ext uri="{FF2B5EF4-FFF2-40B4-BE49-F238E27FC236}">
                  <a16:creationId xmlns:a16="http://schemas.microsoft.com/office/drawing/2014/main" id="{B8E93951-3D6F-41A1-8A9A-53872ED4111D}"/>
                </a:ext>
              </a:extLst>
            </p:cNvPr>
            <p:cNvSpPr/>
            <p:nvPr/>
          </p:nvSpPr>
          <p:spPr>
            <a:xfrm>
              <a:off x="7775158" y="427273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JKL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5" name="6">
              <a:extLst>
                <a:ext uri="{FF2B5EF4-FFF2-40B4-BE49-F238E27FC236}">
                  <a16:creationId xmlns:a16="http://schemas.microsoft.com/office/drawing/2014/main" id="{3077F34B-120D-4CD5-86B2-2DFD7E22DE28}"/>
                </a:ext>
              </a:extLst>
            </p:cNvPr>
            <p:cNvSpPr/>
            <p:nvPr/>
          </p:nvSpPr>
          <p:spPr>
            <a:xfrm>
              <a:off x="8706108" y="427273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6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MNO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6" name="7">
              <a:extLst>
                <a:ext uri="{FF2B5EF4-FFF2-40B4-BE49-F238E27FC236}">
                  <a16:creationId xmlns:a16="http://schemas.microsoft.com/office/drawing/2014/main" id="{B6AF4465-CE85-46E0-9847-086F9307D958}"/>
                </a:ext>
              </a:extLst>
            </p:cNvPr>
            <p:cNvSpPr/>
            <p:nvPr/>
          </p:nvSpPr>
          <p:spPr>
            <a:xfrm>
              <a:off x="6844209" y="465139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PQRS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7" name="8">
              <a:extLst>
                <a:ext uri="{FF2B5EF4-FFF2-40B4-BE49-F238E27FC236}">
                  <a16:creationId xmlns:a16="http://schemas.microsoft.com/office/drawing/2014/main" id="{17DCD4FC-599B-4BA0-AAE2-ECDEDA4B53CB}"/>
                </a:ext>
              </a:extLst>
            </p:cNvPr>
            <p:cNvSpPr/>
            <p:nvPr/>
          </p:nvSpPr>
          <p:spPr>
            <a:xfrm>
              <a:off x="7775155" y="465138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8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TUV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8" name="9">
              <a:extLst>
                <a:ext uri="{FF2B5EF4-FFF2-40B4-BE49-F238E27FC236}">
                  <a16:creationId xmlns:a16="http://schemas.microsoft.com/office/drawing/2014/main" id="{9C50FBB8-A7E3-4353-9CA4-5724861676E4}"/>
                </a:ext>
              </a:extLst>
            </p:cNvPr>
            <p:cNvSpPr/>
            <p:nvPr/>
          </p:nvSpPr>
          <p:spPr>
            <a:xfrm>
              <a:off x="8706105" y="46513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9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WXYZ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9" name="Special Characters">
              <a:extLst>
                <a:ext uri="{FF2B5EF4-FFF2-40B4-BE49-F238E27FC236}">
                  <a16:creationId xmlns:a16="http://schemas.microsoft.com/office/drawing/2014/main" id="{CEA83A8F-D969-40A9-94DC-EB4088A73780}"/>
                </a:ext>
              </a:extLst>
            </p:cNvPr>
            <p:cNvSpPr/>
            <p:nvPr/>
          </p:nvSpPr>
          <p:spPr>
            <a:xfrm>
              <a:off x="6844209" y="5028722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✲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0" name="0">
              <a:extLst>
                <a:ext uri="{FF2B5EF4-FFF2-40B4-BE49-F238E27FC236}">
                  <a16:creationId xmlns:a16="http://schemas.microsoft.com/office/drawing/2014/main" id="{E9A38BAB-469D-4920-91A5-8F5BA24C37BD}"/>
                </a:ext>
              </a:extLst>
            </p:cNvPr>
            <p:cNvSpPr/>
            <p:nvPr/>
          </p:nvSpPr>
          <p:spPr>
            <a:xfrm>
              <a:off x="7775155" y="502872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0</a:t>
              </a:r>
            </a:p>
          </p:txBody>
        </p:sp>
        <p:sp>
          <p:nvSpPr>
            <p:cNvPr id="1171" name="Backspace">
              <a:extLst>
                <a:ext uri="{FF2B5EF4-FFF2-40B4-BE49-F238E27FC236}">
                  <a16:creationId xmlns:a16="http://schemas.microsoft.com/office/drawing/2014/main" id="{92ADC1CE-5153-4DDA-9E09-4B97FCF01AF6}"/>
                </a:ext>
              </a:extLst>
            </p:cNvPr>
            <p:cNvSpPr/>
            <p:nvPr/>
          </p:nvSpPr>
          <p:spPr>
            <a:xfrm>
              <a:off x="8706105" y="5028718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altLang="ko-KR" sz="1200" b="1" kern="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#</a:t>
              </a:r>
            </a:p>
          </p:txBody>
        </p:sp>
      </p:grpSp>
      <p:grpSp>
        <p:nvGrpSpPr>
          <p:cNvPr id="1172" name="그룹 1171">
            <a:extLst>
              <a:ext uri="{FF2B5EF4-FFF2-40B4-BE49-F238E27FC236}">
                <a16:creationId xmlns:a16="http://schemas.microsoft.com/office/drawing/2014/main" id="{D3515386-447A-4FF0-8A6F-420F7FF47955}"/>
              </a:ext>
            </a:extLst>
          </p:cNvPr>
          <p:cNvGrpSpPr/>
          <p:nvPr/>
        </p:nvGrpSpPr>
        <p:grpSpPr>
          <a:xfrm>
            <a:off x="3772177" y="5154113"/>
            <a:ext cx="348704" cy="348704"/>
            <a:chOff x="2801443" y="6050489"/>
            <a:chExt cx="493200" cy="493200"/>
          </a:xfrm>
        </p:grpSpPr>
        <p:sp>
          <p:nvSpPr>
            <p:cNvPr id="1173" name="Oval">
              <a:extLst>
                <a:ext uri="{FF2B5EF4-FFF2-40B4-BE49-F238E27FC236}">
                  <a16:creationId xmlns:a16="http://schemas.microsoft.com/office/drawing/2014/main" id="{9053499E-994C-4209-A8A4-2A8154288FD2}"/>
                </a:ext>
              </a:extLst>
            </p:cNvPr>
            <p:cNvSpPr/>
            <p:nvPr/>
          </p:nvSpPr>
          <p:spPr>
            <a:xfrm>
              <a:off x="2801443" y="6050489"/>
              <a:ext cx="493200" cy="493200"/>
            </a:xfrm>
            <a:prstGeom prst="ellipse">
              <a:avLst/>
            </a:prstGeom>
            <a:solidFill>
              <a:srgbClr val="92D050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74" name="Phone">
              <a:extLst>
                <a:ext uri="{FF2B5EF4-FFF2-40B4-BE49-F238E27FC236}">
                  <a16:creationId xmlns:a16="http://schemas.microsoft.com/office/drawing/2014/main" id="{FF056927-8B29-4480-AB0C-DF37A765D5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813" y="61851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7418269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전화번호 검색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2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96DAC541-7B7A-43D3-8B79-37D633B846F1}">
                      <asvg:svgBlip xmlns:asvg="http://schemas.microsoft.com/office/drawing/2016/SVG/main" r:embed="rId2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4">
                      <a:extLst>
                        <a:ext uri="{96DAC541-7B7A-43D3-8B79-37D633B846F1}">
                          <asvg:svgBlip xmlns:asvg="http://schemas.microsoft.com/office/drawing/2016/SVG/main" r:embed="rId25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0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4">
                        <a:extLst>
                          <a:ext uri="{96DAC541-7B7A-43D3-8B79-37D633B846F1}">
                            <asvg:svgBlip xmlns:asvg="http://schemas.microsoft.com/office/drawing/2016/SVG/main" r:embed="rId26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96DAC541-7B7A-43D3-8B79-37D633B846F1}">
                          <asvg:svgBlip xmlns:asvg="http://schemas.microsoft.com/office/drawing/2016/SVG/main" r:embed="rId2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8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chemeClr val="tx1">
                <a:alpha val="60000"/>
              </a:scheme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← 검색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EE237944-85E3-47B4-A649-CEF19D251141}"/>
              </a:ext>
            </a:extLst>
          </p:cNvPr>
          <p:cNvGrpSpPr/>
          <p:nvPr/>
        </p:nvGrpSpPr>
        <p:grpSpPr>
          <a:xfrm>
            <a:off x="4347739" y="1485949"/>
            <a:ext cx="968627" cy="277906"/>
            <a:chOff x="4643279" y="2992024"/>
            <a:chExt cx="968627" cy="277906"/>
          </a:xfrm>
        </p:grpSpPr>
        <p:grpSp>
          <p:nvGrpSpPr>
            <p:cNvPr id="251" name="그룹 250">
              <a:extLst>
                <a:ext uri="{FF2B5EF4-FFF2-40B4-BE49-F238E27FC236}">
                  <a16:creationId xmlns:a16="http://schemas.microsoft.com/office/drawing/2014/main" id="{3DFCA537-8D73-4AF5-A9A9-13888BC4ABE8}"/>
                </a:ext>
              </a:extLst>
            </p:cNvPr>
            <p:cNvGrpSpPr/>
            <p:nvPr/>
          </p:nvGrpSpPr>
          <p:grpSpPr>
            <a:xfrm>
              <a:off x="4643279" y="2992024"/>
              <a:ext cx="968627" cy="277906"/>
              <a:chOff x="4563035" y="1837765"/>
              <a:chExt cx="968627" cy="277906"/>
            </a:xfrm>
          </p:grpSpPr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9CE7271B-F6F2-4307-B914-25D70C1DC9E4}"/>
                  </a:ext>
                </a:extLst>
              </p:cNvPr>
              <p:cNvSpPr/>
              <p:nvPr/>
            </p:nvSpPr>
            <p:spPr>
              <a:xfrm>
                <a:off x="4563035" y="1837765"/>
                <a:ext cx="968627" cy="2779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pic>
            <p:nvPicPr>
              <p:cNvPr id="254" name="그래픽 253" descr="브라유 점자">
                <a:extLst>
                  <a:ext uri="{FF2B5EF4-FFF2-40B4-BE49-F238E27FC236}">
                    <a16:creationId xmlns:a16="http://schemas.microsoft.com/office/drawing/2014/main" id="{B9B94C21-EA88-4D4A-BDF3-1DD87B26B2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tretch>
                <a:fillRect/>
              </a:stretch>
            </p:blipFill>
            <p:spPr>
              <a:xfrm>
                <a:off x="4638683" y="1844293"/>
                <a:ext cx="264850" cy="264850"/>
              </a:xfrm>
              <a:prstGeom prst="rect">
                <a:avLst/>
              </a:prstGeom>
            </p:spPr>
          </p:pic>
        </p:grpSp>
        <p:sp>
          <p:nvSpPr>
            <p:cNvPr id="252" name="직사각형 251">
              <a:extLst>
                <a:ext uri="{FF2B5EF4-FFF2-40B4-BE49-F238E27FC236}">
                  <a16:creationId xmlns:a16="http://schemas.microsoft.com/office/drawing/2014/main" id="{E1ABFEC6-C5D5-4186-B57F-B81FB898944F}"/>
                </a:ext>
              </a:extLst>
            </p:cNvPr>
            <p:cNvSpPr/>
            <p:nvPr/>
          </p:nvSpPr>
          <p:spPr>
            <a:xfrm>
              <a:off x="4912005" y="3023255"/>
              <a:ext cx="697627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다이얼패드</a:t>
              </a:r>
              <a:endParaRPr lang="ko-KR" altLang="en-US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2B166773-E7C3-44B7-8678-A77B2F2DDC37}"/>
              </a:ext>
            </a:extLst>
          </p:cNvPr>
          <p:cNvGrpSpPr/>
          <p:nvPr/>
        </p:nvGrpSpPr>
        <p:grpSpPr>
          <a:xfrm>
            <a:off x="3193243" y="2197836"/>
            <a:ext cx="2428112" cy="204311"/>
            <a:chOff x="6889860" y="2355449"/>
            <a:chExt cx="2998907" cy="204311"/>
          </a:xfrm>
        </p:grpSpPr>
        <p:sp>
          <p:nvSpPr>
            <p:cNvPr id="300" name="사각형: 둥근 모서리 299">
              <a:extLst>
                <a:ext uri="{FF2B5EF4-FFF2-40B4-BE49-F238E27FC236}">
                  <a16:creationId xmlns:a16="http://schemas.microsoft.com/office/drawing/2014/main" id="{CF10C995-F3CB-43CC-80CC-9376AE000648}"/>
                </a:ext>
              </a:extLst>
            </p:cNvPr>
            <p:cNvSpPr/>
            <p:nvPr/>
          </p:nvSpPr>
          <p:spPr>
            <a:xfrm>
              <a:off x="6889860" y="2355449"/>
              <a:ext cx="361441" cy="204311"/>
            </a:xfrm>
            <a:prstGeom prst="round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bg1"/>
                  </a:solidFill>
                  <a:latin typeface="맑은 고딕"/>
                  <a:ea typeface="맑은 고딕" panose="020B0503020000020004" pitchFamily="50" charset="-127"/>
                </a:rPr>
                <a:t>전체</a:t>
              </a:r>
              <a:endParaRPr kumimoji="1" lang="en-US" altLang="ko-KR" sz="500" b="1" kern="1200" dirty="0">
                <a:solidFill>
                  <a:schemeClr val="bg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1" name="사각형: 둥근 모서리 300">
              <a:extLst>
                <a:ext uri="{FF2B5EF4-FFF2-40B4-BE49-F238E27FC236}">
                  <a16:creationId xmlns:a16="http://schemas.microsoft.com/office/drawing/2014/main" id="{EEE3A10A-37C1-453D-8669-C595C3384CA7}"/>
                </a:ext>
              </a:extLst>
            </p:cNvPr>
            <p:cNvSpPr/>
            <p:nvPr/>
          </p:nvSpPr>
          <p:spPr>
            <a:xfrm>
              <a:off x="7958903" y="2355449"/>
              <a:ext cx="66048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최근 통화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2" name="사각형: 둥근 모서리 301">
              <a:extLst>
                <a:ext uri="{FF2B5EF4-FFF2-40B4-BE49-F238E27FC236}">
                  <a16:creationId xmlns:a16="http://schemas.microsoft.com/office/drawing/2014/main" id="{82E969F2-8681-49B5-9078-4F876ACD530E}"/>
                </a:ext>
              </a:extLst>
            </p:cNvPr>
            <p:cNvSpPr/>
            <p:nvPr/>
          </p:nvSpPr>
          <p:spPr>
            <a:xfrm>
              <a:off x="8657322" y="2355449"/>
              <a:ext cx="660485" cy="204311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내 연락처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3" name="사각형: 둥근 모서리 302">
              <a:extLst>
                <a:ext uri="{FF2B5EF4-FFF2-40B4-BE49-F238E27FC236}">
                  <a16:creationId xmlns:a16="http://schemas.microsoft.com/office/drawing/2014/main" id="{461F0ADD-274B-43E6-BEEB-FED73878F774}"/>
                </a:ext>
              </a:extLst>
            </p:cNvPr>
            <p:cNvSpPr/>
            <p:nvPr/>
          </p:nvSpPr>
          <p:spPr>
            <a:xfrm>
              <a:off x="9355742" y="2355449"/>
              <a:ext cx="533025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조직도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04" name="사각형: 둥근 모서리 303">
              <a:extLst>
                <a:ext uri="{FF2B5EF4-FFF2-40B4-BE49-F238E27FC236}">
                  <a16:creationId xmlns:a16="http://schemas.microsoft.com/office/drawing/2014/main" id="{F7412A4F-6820-4BEA-B853-E8DD842D19CD}"/>
                </a:ext>
              </a:extLst>
            </p:cNvPr>
            <p:cNvSpPr/>
            <p:nvPr/>
          </p:nvSpPr>
          <p:spPr>
            <a:xfrm>
              <a:off x="7289235" y="2355449"/>
              <a:ext cx="631734" cy="20431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6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즐겨찾기</a:t>
              </a:r>
              <a:endParaRPr kumimoji="1" lang="en-US" altLang="ko-KR" sz="5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305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CCC37CDE-5D5E-47EC-A884-BB961265EA03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8CEA537-3547-4EF5-9AEE-15511509559D}"/>
              </a:ext>
            </a:extLst>
          </p:cNvPr>
          <p:cNvGrpSpPr/>
          <p:nvPr/>
        </p:nvGrpSpPr>
        <p:grpSpPr>
          <a:xfrm>
            <a:off x="2249175" y="2445032"/>
            <a:ext cx="3310404" cy="730322"/>
            <a:chOff x="2222280" y="2713973"/>
            <a:chExt cx="3310404" cy="730322"/>
          </a:xfrm>
        </p:grpSpPr>
        <p:sp>
          <p:nvSpPr>
            <p:cNvPr id="255" name="Modal Dialog Overlay">
              <a:extLst>
                <a:ext uri="{FF2B5EF4-FFF2-40B4-BE49-F238E27FC236}">
                  <a16:creationId xmlns:a16="http://schemas.microsoft.com/office/drawing/2014/main" id="{D91B7682-D007-4A58-BA9B-F00BF5C6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56" name="그룹 255">
              <a:extLst>
                <a:ext uri="{FF2B5EF4-FFF2-40B4-BE49-F238E27FC236}">
                  <a16:creationId xmlns:a16="http://schemas.microsoft.com/office/drawing/2014/main" id="{E9E62D4A-800F-4CEA-84B9-DB698C34FEF9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257" name="Oval">
                <a:extLst>
                  <a:ext uri="{FF2B5EF4-FFF2-40B4-BE49-F238E27FC236}">
                    <a16:creationId xmlns:a16="http://schemas.microsoft.com/office/drawing/2014/main" id="{E37AFCAD-1942-43A9-BE7B-EC7208E002A3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58" name="그래픽 257" descr="스피커 폰">
                <a:extLst>
                  <a:ext uri="{FF2B5EF4-FFF2-40B4-BE49-F238E27FC236}">
                    <a16:creationId xmlns:a16="http://schemas.microsoft.com/office/drawing/2014/main" id="{543FB8F1-0360-48FC-AD2E-424D12B866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259" name="그룹 258">
              <a:extLst>
                <a:ext uri="{FF2B5EF4-FFF2-40B4-BE49-F238E27FC236}">
                  <a16:creationId xmlns:a16="http://schemas.microsoft.com/office/drawing/2014/main" id="{C245D19C-0497-4D49-BB31-E86A0433E6A8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260" name="Oval">
                <a:extLst>
                  <a:ext uri="{FF2B5EF4-FFF2-40B4-BE49-F238E27FC236}">
                    <a16:creationId xmlns:a16="http://schemas.microsoft.com/office/drawing/2014/main" id="{854DDA65-801B-43D8-8B7B-3E7E4B457240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61" name="그래픽 260" descr="스마트폰">
                <a:extLst>
                  <a:ext uri="{FF2B5EF4-FFF2-40B4-BE49-F238E27FC236}">
                    <a16:creationId xmlns:a16="http://schemas.microsoft.com/office/drawing/2014/main" id="{C867D223-E155-4312-B440-4F1A5C7EA0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0F6BA5A1-BDB6-450D-96EA-FDAEE193C893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263" name="Profile Picture">
                <a:extLst>
                  <a:ext uri="{FF2B5EF4-FFF2-40B4-BE49-F238E27FC236}">
                    <a16:creationId xmlns:a16="http://schemas.microsoft.com/office/drawing/2014/main" id="{9904207E-AD12-4504-84B0-C02A0290E5B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266" name="Background">
                  <a:extLst>
                    <a:ext uri="{FF2B5EF4-FFF2-40B4-BE49-F238E27FC236}">
                      <a16:creationId xmlns:a16="http://schemas.microsoft.com/office/drawing/2014/main" id="{3C34EB4B-25FB-45F0-AAD3-DE6760CAAA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267" name="Profile Icon">
                  <a:extLst>
                    <a:ext uri="{FF2B5EF4-FFF2-40B4-BE49-F238E27FC236}">
                      <a16:creationId xmlns:a16="http://schemas.microsoft.com/office/drawing/2014/main" id="{5DB76448-CA68-4862-880F-7A1B839D73D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264" name="타원 263">
                <a:extLst>
                  <a:ext uri="{FF2B5EF4-FFF2-40B4-BE49-F238E27FC236}">
                    <a16:creationId xmlns:a16="http://schemas.microsoft.com/office/drawing/2014/main" id="{757ADF47-367A-40ED-81F3-4BCEAD6A9E6A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265" name="그래픽 264" descr="스마트폰">
                <a:extLst>
                  <a:ext uri="{FF2B5EF4-FFF2-40B4-BE49-F238E27FC236}">
                    <a16:creationId xmlns:a16="http://schemas.microsoft.com/office/drawing/2014/main" id="{9015A9C3-491D-47C8-825F-11628F704A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268" name="그룹 267">
              <a:extLst>
                <a:ext uri="{FF2B5EF4-FFF2-40B4-BE49-F238E27FC236}">
                  <a16:creationId xmlns:a16="http://schemas.microsoft.com/office/drawing/2014/main" id="{DF59BE55-323A-4683-BD5C-DF40E63E64EC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269" name="그룹 268">
                <a:extLst>
                  <a:ext uri="{FF2B5EF4-FFF2-40B4-BE49-F238E27FC236}">
                    <a16:creationId xmlns:a16="http://schemas.microsoft.com/office/drawing/2014/main" id="{608B45BA-C4A5-4720-A2A6-302944E3BCB8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273" name="직사각형 272">
                  <a:extLst>
                    <a:ext uri="{FF2B5EF4-FFF2-40B4-BE49-F238E27FC236}">
                      <a16:creationId xmlns:a16="http://schemas.microsoft.com/office/drawing/2014/main" id="{F2B563DE-8833-4ACD-A8E1-D8600F8AD19E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274" name="직사각형 273">
                  <a:extLst>
                    <a:ext uri="{FF2B5EF4-FFF2-40B4-BE49-F238E27FC236}">
                      <a16:creationId xmlns:a16="http://schemas.microsoft.com/office/drawing/2014/main" id="{C7E06433-7C5D-4FAB-B908-1B65FD288794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270" name="그룹 269">
                <a:extLst>
                  <a:ext uri="{FF2B5EF4-FFF2-40B4-BE49-F238E27FC236}">
                    <a16:creationId xmlns:a16="http://schemas.microsoft.com/office/drawing/2014/main" id="{D6FDC972-6C81-44B9-83ED-4177B8B0CD99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271" name="직사각형 270">
                  <a:extLst>
                    <a:ext uri="{FF2B5EF4-FFF2-40B4-BE49-F238E27FC236}">
                      <a16:creationId xmlns:a16="http://schemas.microsoft.com/office/drawing/2014/main" id="{9CC8E9DB-6174-4EDE-AF7D-EA10C12DD240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272" name="직사각형 271">
                  <a:extLst>
                    <a:ext uri="{FF2B5EF4-FFF2-40B4-BE49-F238E27FC236}">
                      <a16:creationId xmlns:a16="http://schemas.microsoft.com/office/drawing/2014/main" id="{95BD92B2-E776-41EF-A4CD-36FD38F12852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48" name="직사각형 347">
              <a:extLst>
                <a:ext uri="{FF2B5EF4-FFF2-40B4-BE49-F238E27FC236}">
                  <a16:creationId xmlns:a16="http://schemas.microsoft.com/office/drawing/2014/main" id="{8E0FA9EB-99EF-4934-BFF2-A27B92E86640}"/>
                </a:ext>
              </a:extLst>
            </p:cNvPr>
            <p:cNvSpPr/>
            <p:nvPr/>
          </p:nvSpPr>
          <p:spPr>
            <a:xfrm>
              <a:off x="2222280" y="2713973"/>
              <a:ext cx="63030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즐겨찾기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0D02C065-EBBD-4652-9D93-65BD007886BC}"/>
              </a:ext>
            </a:extLst>
          </p:cNvPr>
          <p:cNvGrpSpPr/>
          <p:nvPr/>
        </p:nvGrpSpPr>
        <p:grpSpPr>
          <a:xfrm>
            <a:off x="2249175" y="3204042"/>
            <a:ext cx="3310404" cy="730322"/>
            <a:chOff x="2222280" y="2713973"/>
            <a:chExt cx="3310404" cy="730322"/>
          </a:xfrm>
        </p:grpSpPr>
        <p:sp>
          <p:nvSpPr>
            <p:cNvPr id="351" name="Modal Dialog Overlay">
              <a:extLst>
                <a:ext uri="{FF2B5EF4-FFF2-40B4-BE49-F238E27FC236}">
                  <a16:creationId xmlns:a16="http://schemas.microsoft.com/office/drawing/2014/main" id="{C593BA8D-55A9-43A3-BB3C-E5F054E9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52" name="그룹 351">
              <a:extLst>
                <a:ext uri="{FF2B5EF4-FFF2-40B4-BE49-F238E27FC236}">
                  <a16:creationId xmlns:a16="http://schemas.microsoft.com/office/drawing/2014/main" id="{8B63E490-C7E7-46C8-9B95-39756BD2A01B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370" name="Oval">
                <a:extLst>
                  <a:ext uri="{FF2B5EF4-FFF2-40B4-BE49-F238E27FC236}">
                    <a16:creationId xmlns:a16="http://schemas.microsoft.com/office/drawing/2014/main" id="{44B05C4F-F415-4D3F-9256-AD060ECC6983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71" name="그래픽 370" descr="스피커 폰">
                <a:extLst>
                  <a:ext uri="{FF2B5EF4-FFF2-40B4-BE49-F238E27FC236}">
                    <a16:creationId xmlns:a16="http://schemas.microsoft.com/office/drawing/2014/main" id="{C84221B7-5F97-4475-B37D-B888988880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7258E60A-B7D8-4065-B1EA-FA1293BE57DF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368" name="Oval">
                <a:extLst>
                  <a:ext uri="{FF2B5EF4-FFF2-40B4-BE49-F238E27FC236}">
                    <a16:creationId xmlns:a16="http://schemas.microsoft.com/office/drawing/2014/main" id="{7027F9DD-F7F3-45F1-A32F-554AF6E8D377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69" name="그래픽 368" descr="스마트폰">
                <a:extLst>
                  <a:ext uri="{FF2B5EF4-FFF2-40B4-BE49-F238E27FC236}">
                    <a16:creationId xmlns:a16="http://schemas.microsoft.com/office/drawing/2014/main" id="{3B1D832A-BB44-4822-9837-BE94C05F7F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54" name="그룹 353">
              <a:extLst>
                <a:ext uri="{FF2B5EF4-FFF2-40B4-BE49-F238E27FC236}">
                  <a16:creationId xmlns:a16="http://schemas.microsoft.com/office/drawing/2014/main" id="{4495B52B-F997-4731-9389-2AFA0583D9D9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363" name="Profile Picture">
                <a:extLst>
                  <a:ext uri="{FF2B5EF4-FFF2-40B4-BE49-F238E27FC236}">
                    <a16:creationId xmlns:a16="http://schemas.microsoft.com/office/drawing/2014/main" id="{CB9852B1-6D36-4734-9394-01FF87491FAC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66" name="Background">
                  <a:extLst>
                    <a:ext uri="{FF2B5EF4-FFF2-40B4-BE49-F238E27FC236}">
                      <a16:creationId xmlns:a16="http://schemas.microsoft.com/office/drawing/2014/main" id="{4434D795-D133-429F-AFEC-B3E81B74102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67" name="Profile Icon">
                  <a:extLst>
                    <a:ext uri="{FF2B5EF4-FFF2-40B4-BE49-F238E27FC236}">
                      <a16:creationId xmlns:a16="http://schemas.microsoft.com/office/drawing/2014/main" id="{6C72B7F8-6CF4-4F11-BFB3-893BD080E80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64" name="타원 363">
                <a:extLst>
                  <a:ext uri="{FF2B5EF4-FFF2-40B4-BE49-F238E27FC236}">
                    <a16:creationId xmlns:a16="http://schemas.microsoft.com/office/drawing/2014/main" id="{F9D7121A-1058-45E1-940B-2712E583CB08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65" name="그래픽 364" descr="스마트폰">
                <a:extLst>
                  <a:ext uri="{FF2B5EF4-FFF2-40B4-BE49-F238E27FC236}">
                    <a16:creationId xmlns:a16="http://schemas.microsoft.com/office/drawing/2014/main" id="{915D374B-E737-401F-90F7-826D8E56EF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68CE1078-DDC4-456C-BDDB-1ABDE5C6359D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357" name="그룹 356">
                <a:extLst>
                  <a:ext uri="{FF2B5EF4-FFF2-40B4-BE49-F238E27FC236}">
                    <a16:creationId xmlns:a16="http://schemas.microsoft.com/office/drawing/2014/main" id="{2C025DB4-CC3E-4736-A76A-78D237C6A60B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361" name="직사각형 360">
                  <a:extLst>
                    <a:ext uri="{FF2B5EF4-FFF2-40B4-BE49-F238E27FC236}">
                      <a16:creationId xmlns:a16="http://schemas.microsoft.com/office/drawing/2014/main" id="{EE3E4076-9627-452A-A92F-458EA2004719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362" name="직사각형 361">
                  <a:extLst>
                    <a:ext uri="{FF2B5EF4-FFF2-40B4-BE49-F238E27FC236}">
                      <a16:creationId xmlns:a16="http://schemas.microsoft.com/office/drawing/2014/main" id="{428C7DCC-0AA7-4767-B5C3-428C357E1A6D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358" name="그룹 357">
                <a:extLst>
                  <a:ext uri="{FF2B5EF4-FFF2-40B4-BE49-F238E27FC236}">
                    <a16:creationId xmlns:a16="http://schemas.microsoft.com/office/drawing/2014/main" id="{E246A155-8284-4DAC-9C51-A9B448D7D1F1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359" name="직사각형 358">
                  <a:extLst>
                    <a:ext uri="{FF2B5EF4-FFF2-40B4-BE49-F238E27FC236}">
                      <a16:creationId xmlns:a16="http://schemas.microsoft.com/office/drawing/2014/main" id="{CFEFEDE4-428F-4098-937B-4B70A468551F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360" name="직사각형 359">
                  <a:extLst>
                    <a:ext uri="{FF2B5EF4-FFF2-40B4-BE49-F238E27FC236}">
                      <a16:creationId xmlns:a16="http://schemas.microsoft.com/office/drawing/2014/main" id="{866EE06B-3B22-4565-8E63-2864290AA9E2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56" name="직사각형 355">
              <a:extLst>
                <a:ext uri="{FF2B5EF4-FFF2-40B4-BE49-F238E27FC236}">
                  <a16:creationId xmlns:a16="http://schemas.microsoft.com/office/drawing/2014/main" id="{96086B31-F9B3-4F44-A9D6-81CD8A1F56C7}"/>
                </a:ext>
              </a:extLst>
            </p:cNvPr>
            <p:cNvSpPr/>
            <p:nvPr/>
          </p:nvSpPr>
          <p:spPr>
            <a:xfrm>
              <a:off x="2222280" y="2713973"/>
              <a:ext cx="66236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최근 통화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EBF41BDD-E164-4E1E-B4FE-19C0E14B3D83}"/>
              </a:ext>
            </a:extLst>
          </p:cNvPr>
          <p:cNvGrpSpPr/>
          <p:nvPr/>
        </p:nvGrpSpPr>
        <p:grpSpPr>
          <a:xfrm>
            <a:off x="2249175" y="3963052"/>
            <a:ext cx="3310404" cy="730322"/>
            <a:chOff x="2222280" y="2713973"/>
            <a:chExt cx="3310404" cy="730322"/>
          </a:xfrm>
        </p:grpSpPr>
        <p:sp>
          <p:nvSpPr>
            <p:cNvPr id="373" name="Modal Dialog Overlay">
              <a:extLst>
                <a:ext uri="{FF2B5EF4-FFF2-40B4-BE49-F238E27FC236}">
                  <a16:creationId xmlns:a16="http://schemas.microsoft.com/office/drawing/2014/main" id="{654CB139-18FC-43FC-873F-779ED74A3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74" name="그룹 373">
              <a:extLst>
                <a:ext uri="{FF2B5EF4-FFF2-40B4-BE49-F238E27FC236}">
                  <a16:creationId xmlns:a16="http://schemas.microsoft.com/office/drawing/2014/main" id="{952C5220-901A-42D6-ABF2-6680257E20C7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393" name="Oval">
                <a:extLst>
                  <a:ext uri="{FF2B5EF4-FFF2-40B4-BE49-F238E27FC236}">
                    <a16:creationId xmlns:a16="http://schemas.microsoft.com/office/drawing/2014/main" id="{19587D85-4464-4713-ABEE-36B2D9167B98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94" name="그래픽 393" descr="스피커 폰">
                <a:extLst>
                  <a:ext uri="{FF2B5EF4-FFF2-40B4-BE49-F238E27FC236}">
                    <a16:creationId xmlns:a16="http://schemas.microsoft.com/office/drawing/2014/main" id="{51D24764-8762-4A75-A0CE-8FDE5BF8BE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75" name="그룹 374">
              <a:extLst>
                <a:ext uri="{FF2B5EF4-FFF2-40B4-BE49-F238E27FC236}">
                  <a16:creationId xmlns:a16="http://schemas.microsoft.com/office/drawing/2014/main" id="{BC697E68-FCBE-4DBC-9C0A-947BD104C607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391" name="Oval">
                <a:extLst>
                  <a:ext uri="{FF2B5EF4-FFF2-40B4-BE49-F238E27FC236}">
                    <a16:creationId xmlns:a16="http://schemas.microsoft.com/office/drawing/2014/main" id="{93C556AD-501C-4857-A943-8DF2E69F28E3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92" name="그래픽 391" descr="스마트폰">
                <a:extLst>
                  <a:ext uri="{FF2B5EF4-FFF2-40B4-BE49-F238E27FC236}">
                    <a16:creationId xmlns:a16="http://schemas.microsoft.com/office/drawing/2014/main" id="{A4539DC8-9B67-4BE0-A062-97B36FB6088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77" name="그룹 376">
              <a:extLst>
                <a:ext uri="{FF2B5EF4-FFF2-40B4-BE49-F238E27FC236}">
                  <a16:creationId xmlns:a16="http://schemas.microsoft.com/office/drawing/2014/main" id="{60DB5872-6EEC-44CD-835B-0122A62A4F6A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386" name="Profile Picture">
                <a:extLst>
                  <a:ext uri="{FF2B5EF4-FFF2-40B4-BE49-F238E27FC236}">
                    <a16:creationId xmlns:a16="http://schemas.microsoft.com/office/drawing/2014/main" id="{2C942DBA-3842-4694-AD56-1A500FB7335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389" name="Background">
                  <a:extLst>
                    <a:ext uri="{FF2B5EF4-FFF2-40B4-BE49-F238E27FC236}">
                      <a16:creationId xmlns:a16="http://schemas.microsoft.com/office/drawing/2014/main" id="{257EEA89-A2E1-4BEB-B32B-F145524A1D0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390" name="Profile Icon">
                  <a:extLst>
                    <a:ext uri="{FF2B5EF4-FFF2-40B4-BE49-F238E27FC236}">
                      <a16:creationId xmlns:a16="http://schemas.microsoft.com/office/drawing/2014/main" id="{E2E0B3DB-9A9B-483F-BBD1-7E8FDB3DC16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387" name="타원 386">
                <a:extLst>
                  <a:ext uri="{FF2B5EF4-FFF2-40B4-BE49-F238E27FC236}">
                    <a16:creationId xmlns:a16="http://schemas.microsoft.com/office/drawing/2014/main" id="{788D981E-5233-4234-95A2-63E84A8FE56B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388" name="그래픽 387" descr="스마트폰">
                <a:extLst>
                  <a:ext uri="{FF2B5EF4-FFF2-40B4-BE49-F238E27FC236}">
                    <a16:creationId xmlns:a16="http://schemas.microsoft.com/office/drawing/2014/main" id="{6817FCAF-5C88-43DE-B269-A3F481A37C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1A4976B2-5FF0-44B2-B76F-9FC6811E6F90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380" name="그룹 379">
                <a:extLst>
                  <a:ext uri="{FF2B5EF4-FFF2-40B4-BE49-F238E27FC236}">
                    <a16:creationId xmlns:a16="http://schemas.microsoft.com/office/drawing/2014/main" id="{2060233D-EC15-4AA1-9715-9515F11F0CDA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384" name="직사각형 383">
                  <a:extLst>
                    <a:ext uri="{FF2B5EF4-FFF2-40B4-BE49-F238E27FC236}">
                      <a16:creationId xmlns:a16="http://schemas.microsoft.com/office/drawing/2014/main" id="{B312AF05-5C55-40BD-BCE8-A9BDACF434B7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385" name="직사각형 384">
                  <a:extLst>
                    <a:ext uri="{FF2B5EF4-FFF2-40B4-BE49-F238E27FC236}">
                      <a16:creationId xmlns:a16="http://schemas.microsoft.com/office/drawing/2014/main" id="{5954B6F5-A34D-4472-A5F3-2F9B9ABF4344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381" name="그룹 380">
                <a:extLst>
                  <a:ext uri="{FF2B5EF4-FFF2-40B4-BE49-F238E27FC236}">
                    <a16:creationId xmlns:a16="http://schemas.microsoft.com/office/drawing/2014/main" id="{B369558E-440E-4AA8-AE42-03C2EAF814CC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382" name="직사각형 381">
                  <a:extLst>
                    <a:ext uri="{FF2B5EF4-FFF2-40B4-BE49-F238E27FC236}">
                      <a16:creationId xmlns:a16="http://schemas.microsoft.com/office/drawing/2014/main" id="{C255E99A-400A-4C31-9C5E-CB861B697EA3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383" name="직사각형 382">
                  <a:extLst>
                    <a:ext uri="{FF2B5EF4-FFF2-40B4-BE49-F238E27FC236}">
                      <a16:creationId xmlns:a16="http://schemas.microsoft.com/office/drawing/2014/main" id="{847EB0F2-B849-4184-9E82-1F3237C9B06F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9" name="직사각형 378">
              <a:extLst>
                <a:ext uri="{FF2B5EF4-FFF2-40B4-BE49-F238E27FC236}">
                  <a16:creationId xmlns:a16="http://schemas.microsoft.com/office/drawing/2014/main" id="{7B74131E-25EA-41C7-838E-A1BBA7A45287}"/>
                </a:ext>
              </a:extLst>
            </p:cNvPr>
            <p:cNvSpPr/>
            <p:nvPr/>
          </p:nvSpPr>
          <p:spPr>
            <a:xfrm>
              <a:off x="2222280" y="2713973"/>
              <a:ext cx="662361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내 연락처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5" name="그룹 394">
            <a:extLst>
              <a:ext uri="{FF2B5EF4-FFF2-40B4-BE49-F238E27FC236}">
                <a16:creationId xmlns:a16="http://schemas.microsoft.com/office/drawing/2014/main" id="{43187ABE-A072-419C-BAFC-7E1E0DEADC06}"/>
              </a:ext>
            </a:extLst>
          </p:cNvPr>
          <p:cNvGrpSpPr/>
          <p:nvPr/>
        </p:nvGrpSpPr>
        <p:grpSpPr>
          <a:xfrm>
            <a:off x="2249175" y="4722063"/>
            <a:ext cx="3310404" cy="730322"/>
            <a:chOff x="2222280" y="2713973"/>
            <a:chExt cx="3310404" cy="730322"/>
          </a:xfrm>
        </p:grpSpPr>
        <p:sp>
          <p:nvSpPr>
            <p:cNvPr id="396" name="Modal Dialog Overlay">
              <a:extLst>
                <a:ext uri="{FF2B5EF4-FFF2-40B4-BE49-F238E27FC236}">
                  <a16:creationId xmlns:a16="http://schemas.microsoft.com/office/drawing/2014/main" id="{93DCE599-4DB2-4BCE-B173-91D6BDA58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471" y="2959082"/>
              <a:ext cx="3219213" cy="485213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97" name="그룹 396">
              <a:extLst>
                <a:ext uri="{FF2B5EF4-FFF2-40B4-BE49-F238E27FC236}">
                  <a16:creationId xmlns:a16="http://schemas.microsoft.com/office/drawing/2014/main" id="{2032B580-C345-4771-969B-E65F038A03DC}"/>
                </a:ext>
              </a:extLst>
            </p:cNvPr>
            <p:cNvGrpSpPr/>
            <p:nvPr/>
          </p:nvGrpSpPr>
          <p:grpSpPr>
            <a:xfrm>
              <a:off x="4863022" y="3077880"/>
              <a:ext cx="252000" cy="252000"/>
              <a:chOff x="8317111" y="4767758"/>
              <a:chExt cx="924232" cy="924232"/>
            </a:xfrm>
          </p:grpSpPr>
          <p:sp>
            <p:nvSpPr>
              <p:cNvPr id="415" name="Oval">
                <a:extLst>
                  <a:ext uri="{FF2B5EF4-FFF2-40B4-BE49-F238E27FC236}">
                    <a16:creationId xmlns:a16="http://schemas.microsoft.com/office/drawing/2014/main" id="{3462CAED-2390-468F-A8A3-4E8BF3179DFA}"/>
                  </a:ext>
                </a:extLst>
              </p:cNvPr>
              <p:cNvSpPr/>
              <p:nvPr/>
            </p:nvSpPr>
            <p:spPr>
              <a:xfrm>
                <a:off x="8317111" y="4767758"/>
                <a:ext cx="924232" cy="924232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16" name="그래픽 415" descr="스피커 폰">
                <a:extLst>
                  <a:ext uri="{FF2B5EF4-FFF2-40B4-BE49-F238E27FC236}">
                    <a16:creationId xmlns:a16="http://schemas.microsoft.com/office/drawing/2014/main" id="{8DBD0AA5-DFCD-4A95-9560-34A55DD043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8454945" y="4905592"/>
                <a:ext cx="648564" cy="648564"/>
              </a:xfrm>
              <a:prstGeom prst="rect">
                <a:avLst/>
              </a:prstGeom>
            </p:spPr>
          </p:pic>
        </p:grpSp>
        <p:grpSp>
          <p:nvGrpSpPr>
            <p:cNvPr id="398" name="그룹 397">
              <a:extLst>
                <a:ext uri="{FF2B5EF4-FFF2-40B4-BE49-F238E27FC236}">
                  <a16:creationId xmlns:a16="http://schemas.microsoft.com/office/drawing/2014/main" id="{A8559073-C55B-44AA-A1F4-D9CDE1883BF6}"/>
                </a:ext>
              </a:extLst>
            </p:cNvPr>
            <p:cNvGrpSpPr/>
            <p:nvPr/>
          </p:nvGrpSpPr>
          <p:grpSpPr>
            <a:xfrm>
              <a:off x="5145619" y="3077880"/>
              <a:ext cx="252000" cy="252000"/>
              <a:chOff x="5727769" y="2721864"/>
              <a:chExt cx="903986" cy="903986"/>
            </a:xfrm>
          </p:grpSpPr>
          <p:sp>
            <p:nvSpPr>
              <p:cNvPr id="413" name="Oval">
                <a:extLst>
                  <a:ext uri="{FF2B5EF4-FFF2-40B4-BE49-F238E27FC236}">
                    <a16:creationId xmlns:a16="http://schemas.microsoft.com/office/drawing/2014/main" id="{9ED5E804-63DC-4B2B-9F55-FE164FA80DFD}"/>
                  </a:ext>
                </a:extLst>
              </p:cNvPr>
              <p:cNvSpPr/>
              <p:nvPr/>
            </p:nvSpPr>
            <p:spPr>
              <a:xfrm>
                <a:off x="5727769" y="2721864"/>
                <a:ext cx="903986" cy="90398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14" name="그래픽 413" descr="스마트폰">
                <a:extLst>
                  <a:ext uri="{FF2B5EF4-FFF2-40B4-BE49-F238E27FC236}">
                    <a16:creationId xmlns:a16="http://schemas.microsoft.com/office/drawing/2014/main" id="{F87E24A6-0DC7-4A84-AF90-6D7067DE7B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>
                <a:extLs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tretch>
                <a:fillRect/>
              </a:stretch>
            </p:blipFill>
            <p:spPr>
              <a:xfrm>
                <a:off x="5938156" y="2932251"/>
                <a:ext cx="483212" cy="483212"/>
              </a:xfrm>
              <a:prstGeom prst="rect">
                <a:avLst/>
              </a:prstGeom>
            </p:spPr>
          </p:pic>
        </p:grpSp>
        <p:grpSp>
          <p:nvGrpSpPr>
            <p:cNvPr id="399" name="그룹 398">
              <a:extLst>
                <a:ext uri="{FF2B5EF4-FFF2-40B4-BE49-F238E27FC236}">
                  <a16:creationId xmlns:a16="http://schemas.microsoft.com/office/drawing/2014/main" id="{4CCB8DAB-5EBE-4D62-8BD6-FE673F21AF20}"/>
                </a:ext>
              </a:extLst>
            </p:cNvPr>
            <p:cNvGrpSpPr/>
            <p:nvPr/>
          </p:nvGrpSpPr>
          <p:grpSpPr>
            <a:xfrm>
              <a:off x="2367596" y="3029304"/>
              <a:ext cx="373160" cy="349152"/>
              <a:chOff x="3301748" y="2229240"/>
              <a:chExt cx="373160" cy="349152"/>
            </a:xfrm>
          </p:grpSpPr>
          <p:grpSp>
            <p:nvGrpSpPr>
              <p:cNvPr id="408" name="Profile Picture">
                <a:extLst>
                  <a:ext uri="{FF2B5EF4-FFF2-40B4-BE49-F238E27FC236}">
                    <a16:creationId xmlns:a16="http://schemas.microsoft.com/office/drawing/2014/main" id="{87B36A36-66FC-4348-A61C-96485DDAF84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3327136" y="2229240"/>
                <a:ext cx="336634" cy="336634"/>
                <a:chOff x="5459192" y="1847688"/>
                <a:chExt cx="1371600" cy="1371600"/>
              </a:xfrm>
            </p:grpSpPr>
            <p:sp>
              <p:nvSpPr>
                <p:cNvPr id="411" name="Background">
                  <a:extLst>
                    <a:ext uri="{FF2B5EF4-FFF2-40B4-BE49-F238E27FC236}">
                      <a16:creationId xmlns:a16="http://schemas.microsoft.com/office/drawing/2014/main" id="{9991640D-C655-42E1-8F80-9DD1BC3F47C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5459192" y="1847688"/>
                  <a:ext cx="1371600" cy="1371600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12" name="Profile Icon">
                  <a:extLst>
                    <a:ext uri="{FF2B5EF4-FFF2-40B4-BE49-F238E27FC236}">
                      <a16:creationId xmlns:a16="http://schemas.microsoft.com/office/drawing/2014/main" id="{FC5CD286-AFF3-44AC-B452-65F0158052E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5861992" y="2209476"/>
                  <a:ext cx="566000" cy="648024"/>
                </a:xfrm>
                <a:custGeom>
                  <a:avLst/>
                  <a:gdLst>
                    <a:gd name="T0" fmla="*/ 201 w 400"/>
                    <a:gd name="T1" fmla="*/ 0 h 455"/>
                    <a:gd name="T2" fmla="*/ 60 w 400"/>
                    <a:gd name="T3" fmla="*/ 141 h 455"/>
                    <a:gd name="T4" fmla="*/ 138 w 400"/>
                    <a:gd name="T5" fmla="*/ 265 h 455"/>
                    <a:gd name="T6" fmla="*/ 0 w 400"/>
                    <a:gd name="T7" fmla="*/ 455 h 455"/>
                    <a:gd name="T8" fmla="*/ 26 w 400"/>
                    <a:gd name="T9" fmla="*/ 455 h 455"/>
                    <a:gd name="T10" fmla="*/ 201 w 400"/>
                    <a:gd name="T11" fmla="*/ 283 h 455"/>
                    <a:gd name="T12" fmla="*/ 375 w 400"/>
                    <a:gd name="T13" fmla="*/ 455 h 455"/>
                    <a:gd name="T14" fmla="*/ 400 w 400"/>
                    <a:gd name="T15" fmla="*/ 455 h 455"/>
                    <a:gd name="T16" fmla="*/ 263 w 400"/>
                    <a:gd name="T17" fmla="*/ 265 h 455"/>
                    <a:gd name="T18" fmla="*/ 340 w 400"/>
                    <a:gd name="T19" fmla="*/ 141 h 455"/>
                    <a:gd name="T20" fmla="*/ 201 w 400"/>
                    <a:gd name="T21" fmla="*/ 0 h 455"/>
                    <a:gd name="T22" fmla="*/ 201 w 400"/>
                    <a:gd name="T23" fmla="*/ 28 h 455"/>
                    <a:gd name="T24" fmla="*/ 312 w 400"/>
                    <a:gd name="T25" fmla="*/ 141 h 455"/>
                    <a:gd name="T26" fmla="*/ 201 w 400"/>
                    <a:gd name="T27" fmla="*/ 252 h 455"/>
                    <a:gd name="T28" fmla="*/ 88 w 400"/>
                    <a:gd name="T29" fmla="*/ 141 h 455"/>
                    <a:gd name="T30" fmla="*/ 201 w 400"/>
                    <a:gd name="T31" fmla="*/ 28 h 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00" h="455">
                      <a:moveTo>
                        <a:pt x="201" y="0"/>
                      </a:moveTo>
                      <a:cubicBezTo>
                        <a:pt x="124" y="0"/>
                        <a:pt x="60" y="64"/>
                        <a:pt x="60" y="141"/>
                      </a:cubicBezTo>
                      <a:cubicBezTo>
                        <a:pt x="60" y="196"/>
                        <a:pt x="92" y="243"/>
                        <a:pt x="138" y="265"/>
                      </a:cubicBezTo>
                      <a:cubicBezTo>
                        <a:pt x="63" y="292"/>
                        <a:pt x="8" y="366"/>
                        <a:pt x="0" y="455"/>
                      </a:cubicBezTo>
                      <a:lnTo>
                        <a:pt x="26" y="455"/>
                      </a:lnTo>
                      <a:cubicBezTo>
                        <a:pt x="35" y="359"/>
                        <a:pt x="111" y="283"/>
                        <a:pt x="201" y="283"/>
                      </a:cubicBezTo>
                      <a:cubicBezTo>
                        <a:pt x="292" y="283"/>
                        <a:pt x="365" y="359"/>
                        <a:pt x="375" y="455"/>
                      </a:cubicBezTo>
                      <a:lnTo>
                        <a:pt x="400" y="455"/>
                      </a:lnTo>
                      <a:cubicBezTo>
                        <a:pt x="393" y="366"/>
                        <a:pt x="338" y="292"/>
                        <a:pt x="263" y="265"/>
                      </a:cubicBezTo>
                      <a:cubicBezTo>
                        <a:pt x="309" y="243"/>
                        <a:pt x="340" y="196"/>
                        <a:pt x="340" y="141"/>
                      </a:cubicBezTo>
                      <a:cubicBezTo>
                        <a:pt x="340" y="64"/>
                        <a:pt x="278" y="0"/>
                        <a:pt x="201" y="0"/>
                      </a:cubicBezTo>
                      <a:close/>
                      <a:moveTo>
                        <a:pt x="201" y="28"/>
                      </a:moveTo>
                      <a:cubicBezTo>
                        <a:pt x="263" y="28"/>
                        <a:pt x="312" y="79"/>
                        <a:pt x="312" y="141"/>
                      </a:cubicBezTo>
                      <a:cubicBezTo>
                        <a:pt x="312" y="203"/>
                        <a:pt x="263" y="252"/>
                        <a:pt x="201" y="252"/>
                      </a:cubicBezTo>
                      <a:cubicBezTo>
                        <a:pt x="139" y="252"/>
                        <a:pt x="88" y="203"/>
                        <a:pt x="88" y="141"/>
                      </a:cubicBezTo>
                      <a:cubicBezTo>
                        <a:pt x="88" y="79"/>
                        <a:pt x="139" y="28"/>
                        <a:pt x="201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85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409" name="타원 408">
                <a:extLst>
                  <a:ext uri="{FF2B5EF4-FFF2-40B4-BE49-F238E27FC236}">
                    <a16:creationId xmlns:a16="http://schemas.microsoft.com/office/drawing/2014/main" id="{8822D507-7E3B-4C43-9128-A7581B50F381}"/>
                  </a:ext>
                </a:extLst>
              </p:cNvPr>
              <p:cNvSpPr/>
              <p:nvPr/>
            </p:nvSpPr>
            <p:spPr>
              <a:xfrm>
                <a:off x="3301748" y="2232917"/>
                <a:ext cx="101600" cy="101600"/>
              </a:xfrm>
              <a:prstGeom prst="ellipse">
                <a:avLst/>
              </a:prstGeom>
              <a:solidFill>
                <a:srgbClr val="FD978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pic>
            <p:nvPicPr>
              <p:cNvPr id="410" name="그래픽 409" descr="스마트폰">
                <a:extLst>
                  <a:ext uri="{FF2B5EF4-FFF2-40B4-BE49-F238E27FC236}">
                    <a16:creationId xmlns:a16="http://schemas.microsoft.com/office/drawing/2014/main" id="{F34CD93E-45E8-4147-A3A9-A2A0DDB019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>
                <a:off x="3530908" y="2434392"/>
                <a:ext cx="144000" cy="144000"/>
              </a:xfrm>
              <a:prstGeom prst="rect">
                <a:avLst/>
              </a:prstGeom>
            </p:spPr>
          </p:pic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446DB690-C48D-40B2-AE15-519E9E1296F1}"/>
                </a:ext>
              </a:extLst>
            </p:cNvPr>
            <p:cNvGrpSpPr/>
            <p:nvPr/>
          </p:nvGrpSpPr>
          <p:grpSpPr>
            <a:xfrm>
              <a:off x="2648100" y="2996584"/>
              <a:ext cx="1553353" cy="414592"/>
              <a:chOff x="3582252" y="2998289"/>
              <a:chExt cx="1553353" cy="414592"/>
            </a:xfrm>
          </p:grpSpPr>
          <p:grpSp>
            <p:nvGrpSpPr>
              <p:cNvPr id="402" name="그룹 401">
                <a:extLst>
                  <a:ext uri="{FF2B5EF4-FFF2-40B4-BE49-F238E27FC236}">
                    <a16:creationId xmlns:a16="http://schemas.microsoft.com/office/drawing/2014/main" id="{2A337E75-FE17-4A70-8292-3044AEC34573}"/>
                  </a:ext>
                </a:extLst>
              </p:cNvPr>
              <p:cNvGrpSpPr/>
              <p:nvPr/>
            </p:nvGrpSpPr>
            <p:grpSpPr>
              <a:xfrm>
                <a:off x="3582252" y="2998289"/>
                <a:ext cx="1553353" cy="215444"/>
                <a:chOff x="3582252" y="2998289"/>
                <a:chExt cx="1553353" cy="215444"/>
              </a:xfrm>
            </p:grpSpPr>
            <p:sp>
              <p:nvSpPr>
                <p:cNvPr id="406" name="직사각형 405">
                  <a:extLst>
                    <a:ext uri="{FF2B5EF4-FFF2-40B4-BE49-F238E27FC236}">
                      <a16:creationId xmlns:a16="http://schemas.microsoft.com/office/drawing/2014/main" id="{D5D54AAD-C57B-4701-9580-8CE6DB67BD4B}"/>
                    </a:ext>
                  </a:extLst>
                </p:cNvPr>
                <p:cNvSpPr/>
                <p:nvPr/>
              </p:nvSpPr>
              <p:spPr>
                <a:xfrm>
                  <a:off x="3582252" y="2998289"/>
                  <a:ext cx="734496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김용주 이사</a:t>
                  </a:r>
                </a:p>
              </p:txBody>
            </p:sp>
            <p:sp>
              <p:nvSpPr>
                <p:cNvPr id="407" name="직사각형 406">
                  <a:extLst>
                    <a:ext uri="{FF2B5EF4-FFF2-40B4-BE49-F238E27FC236}">
                      <a16:creationId xmlns:a16="http://schemas.microsoft.com/office/drawing/2014/main" id="{AE687ED0-F4B1-43F4-A781-9768DB970788}"/>
                    </a:ext>
                  </a:extLst>
                </p:cNvPr>
                <p:cNvSpPr/>
                <p:nvPr/>
              </p:nvSpPr>
              <p:spPr>
                <a:xfrm>
                  <a:off x="4330576" y="3013604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</p:grpSp>
          <p:grpSp>
            <p:nvGrpSpPr>
              <p:cNvPr id="403" name="그룹 402">
                <a:extLst>
                  <a:ext uri="{FF2B5EF4-FFF2-40B4-BE49-F238E27FC236}">
                    <a16:creationId xmlns:a16="http://schemas.microsoft.com/office/drawing/2014/main" id="{6622B052-8BAF-4EA5-B78A-5F6FF258736D}"/>
                  </a:ext>
                </a:extLst>
              </p:cNvPr>
              <p:cNvGrpSpPr/>
              <p:nvPr/>
            </p:nvGrpSpPr>
            <p:grpSpPr>
              <a:xfrm>
                <a:off x="3582252" y="3212826"/>
                <a:ext cx="1553353" cy="200055"/>
                <a:chOff x="3582252" y="3212826"/>
                <a:chExt cx="1553353" cy="200055"/>
              </a:xfrm>
            </p:grpSpPr>
            <p:sp>
              <p:nvSpPr>
                <p:cNvPr id="404" name="직사각형 403">
                  <a:extLst>
                    <a:ext uri="{FF2B5EF4-FFF2-40B4-BE49-F238E27FC236}">
                      <a16:creationId xmlns:a16="http://schemas.microsoft.com/office/drawing/2014/main" id="{2E78ED23-780C-4D5A-A75B-FD20FA6309AE}"/>
                    </a:ext>
                  </a:extLst>
                </p:cNvPr>
                <p:cNvSpPr/>
                <p:nvPr/>
              </p:nvSpPr>
              <p:spPr>
                <a:xfrm>
                  <a:off x="4330576" y="3212826"/>
                  <a:ext cx="805029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010-1234-5678</a:t>
                  </a:r>
                </a:p>
              </p:txBody>
            </p:sp>
            <p:sp>
              <p:nvSpPr>
                <p:cNvPr id="405" name="직사각형 404">
                  <a:extLst>
                    <a:ext uri="{FF2B5EF4-FFF2-40B4-BE49-F238E27FC236}">
                      <a16:creationId xmlns:a16="http://schemas.microsoft.com/office/drawing/2014/main" id="{0CE03262-C096-4D19-8CF6-33EB8A382583}"/>
                    </a:ext>
                  </a:extLst>
                </p:cNvPr>
                <p:cNvSpPr/>
                <p:nvPr/>
              </p:nvSpPr>
              <p:spPr>
                <a:xfrm>
                  <a:off x="3582252" y="3212826"/>
                  <a:ext cx="845103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클라우드 사업부</a:t>
                  </a:r>
                  <a:endParaRPr kumimoji="1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401" name="직사각형 400">
              <a:extLst>
                <a:ext uri="{FF2B5EF4-FFF2-40B4-BE49-F238E27FC236}">
                  <a16:creationId xmlns:a16="http://schemas.microsoft.com/office/drawing/2014/main" id="{84BDF1B5-F8FF-4F7A-BACE-E730F2495B52}"/>
                </a:ext>
              </a:extLst>
            </p:cNvPr>
            <p:cNvSpPr/>
            <p:nvPr/>
          </p:nvSpPr>
          <p:spPr>
            <a:xfrm>
              <a:off x="2222280" y="2713973"/>
              <a:ext cx="540533" cy="2330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defTabSz="844083" fontAlgn="base" latinLnBrk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7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rPr>
                <a:t>조직도 </a:t>
              </a:r>
              <a:r>
                <a:rPr kumimoji="1" lang="en-US" altLang="ko-KR" sz="7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kumimoji="1" lang="ko-KR" altLang="en-US" sz="7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" name="직사각형 5">
            <a:extLst>
              <a:ext uri="{FF2B5EF4-FFF2-40B4-BE49-F238E27FC236}">
                <a16:creationId xmlns:a16="http://schemas.microsoft.com/office/drawing/2014/main" id="{47C873D2-5732-4A26-BC1B-4068143383C9}"/>
              </a:ext>
            </a:extLst>
          </p:cNvPr>
          <p:cNvSpPr/>
          <p:nvPr/>
        </p:nvSpPr>
        <p:spPr>
          <a:xfrm>
            <a:off x="2230884" y="2190660"/>
            <a:ext cx="83388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1" lang="ko-KR" altLang="en-US" sz="8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검색결과  </a:t>
            </a:r>
            <a:r>
              <a:rPr kumimoji="1" lang="en-US" altLang="ko-KR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8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ko-KR" altLang="en-US" sz="1200" dirty="0"/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0CE4E939-D7F7-4A68-95DE-E7FC1AC5681F}"/>
              </a:ext>
            </a:extLst>
          </p:cNvPr>
          <p:cNvGrpSpPr/>
          <p:nvPr/>
        </p:nvGrpSpPr>
        <p:grpSpPr>
          <a:xfrm>
            <a:off x="2785545" y="1858289"/>
            <a:ext cx="2255951" cy="219492"/>
            <a:chOff x="2271195" y="1820189"/>
            <a:chExt cx="2255951" cy="219492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795ECE2A-3D4C-4B7F-9282-24A6D9C190DF}"/>
                </a:ext>
              </a:extLst>
            </p:cNvPr>
            <p:cNvGrpSpPr/>
            <p:nvPr/>
          </p:nvGrpSpPr>
          <p:grpSpPr>
            <a:xfrm>
              <a:off x="2271195" y="1820189"/>
              <a:ext cx="2255951" cy="219492"/>
              <a:chOff x="233347" y="2198634"/>
              <a:chExt cx="2255951" cy="219492"/>
            </a:xfrm>
          </p:grpSpPr>
          <p:cxnSp>
            <p:nvCxnSpPr>
              <p:cNvPr id="426" name="Line">
                <a:extLst>
                  <a:ext uri="{FF2B5EF4-FFF2-40B4-BE49-F238E27FC236}">
                    <a16:creationId xmlns:a16="http://schemas.microsoft.com/office/drawing/2014/main" id="{9027ABC0-21E8-4F64-9D29-05AB9DB002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3298" y="2418126"/>
                <a:ext cx="2196000" cy="0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4" name="직사각형 423">
                <a:extLst>
                  <a:ext uri="{FF2B5EF4-FFF2-40B4-BE49-F238E27FC236}">
                    <a16:creationId xmlns:a16="http://schemas.microsoft.com/office/drawing/2014/main" id="{B6E346D4-B194-42BD-8135-2A1A17D7AF51}"/>
                  </a:ext>
                </a:extLst>
              </p:cNvPr>
              <p:cNvSpPr/>
              <p:nvPr/>
            </p:nvSpPr>
            <p:spPr>
              <a:xfrm>
                <a:off x="233347" y="2198634"/>
                <a:ext cx="492443" cy="215444"/>
              </a:xfrm>
              <a:prstGeom prst="rect">
                <a:avLst/>
              </a:prstGeom>
            </p:spPr>
            <p:txBody>
              <a:bodyPr wrap="none" anchor="t">
                <a:sp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김용주</a:t>
                </a:r>
              </a:p>
            </p:txBody>
          </p:sp>
        </p:grpSp>
        <p:sp>
          <p:nvSpPr>
            <p:cNvPr id="429" name="Search Icon">
              <a:extLst>
                <a:ext uri="{FF2B5EF4-FFF2-40B4-BE49-F238E27FC236}">
                  <a16:creationId xmlns:a16="http://schemas.microsoft.com/office/drawing/2014/main" id="{C2FCC4D2-C0F6-479A-A3C5-766B311EC2A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356755" y="1882071"/>
              <a:ext cx="111009" cy="110708"/>
            </a:xfrm>
            <a:custGeom>
              <a:avLst/>
              <a:gdLst>
                <a:gd name="T0" fmla="*/ 229 w 617"/>
                <a:gd name="T1" fmla="*/ 388 h 617"/>
                <a:gd name="T2" fmla="*/ 70 w 617"/>
                <a:gd name="T3" fmla="*/ 229 h 617"/>
                <a:gd name="T4" fmla="*/ 229 w 617"/>
                <a:gd name="T5" fmla="*/ 70 h 617"/>
                <a:gd name="T6" fmla="*/ 388 w 617"/>
                <a:gd name="T7" fmla="*/ 229 h 617"/>
                <a:gd name="T8" fmla="*/ 229 w 617"/>
                <a:gd name="T9" fmla="*/ 388 h 617"/>
                <a:gd name="T10" fmla="*/ 441 w 617"/>
                <a:gd name="T11" fmla="*/ 388 h 617"/>
                <a:gd name="T12" fmla="*/ 413 w 617"/>
                <a:gd name="T13" fmla="*/ 388 h 617"/>
                <a:gd name="T14" fmla="*/ 403 w 617"/>
                <a:gd name="T15" fmla="*/ 378 h 617"/>
                <a:gd name="T16" fmla="*/ 458 w 617"/>
                <a:gd name="T17" fmla="*/ 229 h 617"/>
                <a:gd name="T18" fmla="*/ 229 w 617"/>
                <a:gd name="T19" fmla="*/ 0 h 617"/>
                <a:gd name="T20" fmla="*/ 0 w 617"/>
                <a:gd name="T21" fmla="*/ 229 h 617"/>
                <a:gd name="T22" fmla="*/ 229 w 617"/>
                <a:gd name="T23" fmla="*/ 458 h 617"/>
                <a:gd name="T24" fmla="*/ 378 w 617"/>
                <a:gd name="T25" fmla="*/ 403 h 617"/>
                <a:gd name="T26" fmla="*/ 388 w 617"/>
                <a:gd name="T27" fmla="*/ 413 h 617"/>
                <a:gd name="T28" fmla="*/ 388 w 617"/>
                <a:gd name="T29" fmla="*/ 441 h 617"/>
                <a:gd name="T30" fmla="*/ 564 w 617"/>
                <a:gd name="T31" fmla="*/ 617 h 617"/>
                <a:gd name="T32" fmla="*/ 617 w 617"/>
                <a:gd name="T33" fmla="*/ 564 h 617"/>
                <a:gd name="T34" fmla="*/ 441 w 617"/>
                <a:gd name="T35" fmla="*/ 3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617">
                  <a:moveTo>
                    <a:pt x="229" y="388"/>
                  </a:moveTo>
                  <a:cubicBezTo>
                    <a:pt x="141" y="388"/>
                    <a:pt x="70" y="317"/>
                    <a:pt x="70" y="229"/>
                  </a:cubicBezTo>
                  <a:cubicBezTo>
                    <a:pt x="70" y="141"/>
                    <a:pt x="141" y="70"/>
                    <a:pt x="229" y="70"/>
                  </a:cubicBezTo>
                  <a:cubicBezTo>
                    <a:pt x="317" y="70"/>
                    <a:pt x="388" y="141"/>
                    <a:pt x="388" y="229"/>
                  </a:cubicBezTo>
                  <a:cubicBezTo>
                    <a:pt x="388" y="317"/>
                    <a:pt x="317" y="388"/>
                    <a:pt x="229" y="388"/>
                  </a:cubicBezTo>
                  <a:moveTo>
                    <a:pt x="441" y="388"/>
                  </a:moveTo>
                  <a:lnTo>
                    <a:pt x="413" y="388"/>
                  </a:lnTo>
                  <a:lnTo>
                    <a:pt x="403" y="378"/>
                  </a:lnTo>
                  <a:cubicBezTo>
                    <a:pt x="438" y="338"/>
                    <a:pt x="458" y="286"/>
                    <a:pt x="458" y="229"/>
                  </a:cubicBezTo>
                  <a:cubicBezTo>
                    <a:pt x="458" y="102"/>
                    <a:pt x="356" y="0"/>
                    <a:pt x="229" y="0"/>
                  </a:cubicBezTo>
                  <a:cubicBezTo>
                    <a:pt x="102" y="0"/>
                    <a:pt x="0" y="102"/>
                    <a:pt x="0" y="229"/>
                  </a:cubicBezTo>
                  <a:cubicBezTo>
                    <a:pt x="0" y="356"/>
                    <a:pt x="102" y="458"/>
                    <a:pt x="229" y="458"/>
                  </a:cubicBezTo>
                  <a:cubicBezTo>
                    <a:pt x="286" y="458"/>
                    <a:pt x="338" y="437"/>
                    <a:pt x="378" y="403"/>
                  </a:cubicBezTo>
                  <a:lnTo>
                    <a:pt x="388" y="413"/>
                  </a:lnTo>
                  <a:lnTo>
                    <a:pt x="388" y="441"/>
                  </a:lnTo>
                  <a:lnTo>
                    <a:pt x="564" y="617"/>
                  </a:lnTo>
                  <a:lnTo>
                    <a:pt x="617" y="564"/>
                  </a:lnTo>
                  <a:lnTo>
                    <a:pt x="441" y="388"/>
                  </a:lnTo>
                  <a:close/>
                </a:path>
              </a:pathLst>
            </a:custGeom>
            <a:solidFill>
              <a:srgbClr val="000000">
                <a:alpha val="54000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solidFill>
                  <a:prstClr val="white">
                    <a:lumMod val="9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0" name="직사각형 429">
              <a:extLst>
                <a:ext uri="{FF2B5EF4-FFF2-40B4-BE49-F238E27FC236}">
                  <a16:creationId xmlns:a16="http://schemas.microsoft.com/office/drawing/2014/main" id="{6717DA83-084B-44E5-8546-424509D5EF49}"/>
                </a:ext>
              </a:extLst>
            </p:cNvPr>
            <p:cNvSpPr/>
            <p:nvPr/>
          </p:nvSpPr>
          <p:spPr>
            <a:xfrm>
              <a:off x="4136660" y="1831056"/>
              <a:ext cx="229550" cy="18466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6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47301780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5" name="Google Shape;2187;p25">
            <a:extLst>
              <a:ext uri="{FF2B5EF4-FFF2-40B4-BE49-F238E27FC236}">
                <a16:creationId xmlns:a16="http://schemas.microsoft.com/office/drawing/2014/main" id="{AEB89EC9-F0F8-46D2-9971-7C7005A5A032}"/>
              </a:ext>
            </a:extLst>
          </p:cNvPr>
          <p:cNvGraphicFramePr/>
          <p:nvPr/>
        </p:nvGraphicFramePr>
        <p:xfrm>
          <a:off x="7572375" y="571500"/>
          <a:ext cx="2200900" cy="2570225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253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7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1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2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b="0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3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8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800" b="1" i="0" u="none" strike="noStrike" cap="none" dirty="0">
                          <a:solidFill>
                            <a:schemeClr val="dk1"/>
                          </a:solidFill>
                          <a:latin typeface="Arial"/>
                          <a:ea typeface="LG스마트체 Regular" panose="020B0600000101010101"/>
                          <a:cs typeface="Arial"/>
                          <a:sym typeface="Arial"/>
                        </a:rPr>
                        <a:t>4</a:t>
                      </a:r>
                      <a:endParaRPr sz="800" b="1" i="0" u="none" strike="noStrike" cap="none" dirty="0">
                        <a:solidFill>
                          <a:schemeClr val="dk1"/>
                        </a:solidFill>
                        <a:latin typeface="Arial"/>
                        <a:ea typeface="LG스마트체 Regular" panose="020B0600000101010101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ea typeface="LG스마트체 Regular" panose="020B0600000101010101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37846"/>
                  </a:ext>
                </a:extLst>
              </a:tr>
            </a:tbl>
          </a:graphicData>
        </a:graphic>
      </p:graphicFrame>
      <p:sp>
        <p:nvSpPr>
          <p:cNvPr id="772" name="Google Shape;2188;p25">
            <a:extLst>
              <a:ext uri="{FF2B5EF4-FFF2-40B4-BE49-F238E27FC236}">
                <a16:creationId xmlns:a16="http://schemas.microsoft.com/office/drawing/2014/main" id="{A207D231-DDFC-4485-881F-D73068E2C577}"/>
              </a:ext>
            </a:extLst>
          </p:cNvPr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773" name="Google Shape;2199;p25">
            <a:extLst>
              <a:ext uri="{FF2B5EF4-FFF2-40B4-BE49-F238E27FC236}">
                <a16:creationId xmlns:a16="http://schemas.microsoft.com/office/drawing/2014/main" id="{45724B3C-3149-4152-91EA-B3C87E76E794}"/>
              </a:ext>
            </a:extLst>
          </p:cNvPr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새 통화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다이얼패드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0FD6CB6-5018-44A1-974E-F579AD350558}"/>
              </a:ext>
            </a:extLst>
          </p:cNvPr>
          <p:cNvGrpSpPr/>
          <p:nvPr/>
        </p:nvGrpSpPr>
        <p:grpSpPr>
          <a:xfrm>
            <a:off x="126872" y="571498"/>
            <a:ext cx="7402953" cy="6179633"/>
            <a:chOff x="126872" y="571498"/>
            <a:chExt cx="7402953" cy="6179633"/>
          </a:xfrm>
        </p:grpSpPr>
        <p:sp>
          <p:nvSpPr>
            <p:cNvPr id="80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92D27DC-FD0A-4005-872F-C382D5E06333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28224" y="6483926"/>
              <a:ext cx="7401600" cy="2672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FECE35A1-8B69-4D81-B720-22A6DBD911D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28224" y="571498"/>
              <a:ext cx="7401600" cy="6179029"/>
            </a:xfrm>
            <a:prstGeom prst="rect">
              <a:avLst/>
            </a:prstGeom>
            <a:noFill/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45" name="그룹 544">
              <a:extLst>
                <a:ext uri="{FF2B5EF4-FFF2-40B4-BE49-F238E27FC236}">
                  <a16:creationId xmlns:a16="http://schemas.microsoft.com/office/drawing/2014/main" id="{3B179922-7F84-44C1-89CB-38BD306454EE}"/>
                </a:ext>
              </a:extLst>
            </p:cNvPr>
            <p:cNvGrpSpPr/>
            <p:nvPr/>
          </p:nvGrpSpPr>
          <p:grpSpPr>
            <a:xfrm>
              <a:off x="167147" y="1061396"/>
              <a:ext cx="372000" cy="2449043"/>
              <a:chOff x="167147" y="1061396"/>
              <a:chExt cx="372000" cy="2449043"/>
            </a:xfrm>
          </p:grpSpPr>
          <p:pic>
            <p:nvPicPr>
              <p:cNvPr id="546" name="그래픽 545" descr="웹 캠">
                <a:extLst>
                  <a:ext uri="{FF2B5EF4-FFF2-40B4-BE49-F238E27FC236}">
                    <a16:creationId xmlns:a16="http://schemas.microsoft.com/office/drawing/2014/main" id="{8BE817AA-11BD-4D23-8BA3-17DB2423F5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98270" y="2337635"/>
                <a:ext cx="309754" cy="309754"/>
              </a:xfrm>
              <a:prstGeom prst="rect">
                <a:avLst/>
              </a:prstGeom>
            </p:spPr>
          </p:pic>
          <p:pic>
            <p:nvPicPr>
              <p:cNvPr id="547" name="그래픽 546" descr="채팅">
                <a:extLst>
                  <a:ext uri="{FF2B5EF4-FFF2-40B4-BE49-F238E27FC236}">
                    <a16:creationId xmlns:a16="http://schemas.microsoft.com/office/drawing/2014/main" id="{C4B114AC-8B3E-45AE-BBC4-41B8FA61C4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203701" y="1486809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8" name="그래픽 547" descr="보내기">
                <a:extLst>
                  <a:ext uri="{FF2B5EF4-FFF2-40B4-BE49-F238E27FC236}">
                    <a16:creationId xmlns:a16="http://schemas.microsoft.com/office/drawing/2014/main" id="{6EF09AB9-4A85-4911-B1C6-B62AB615DE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03701" y="2773910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49" name="그래픽 548" descr="사용자">
                <a:extLst>
                  <a:ext uri="{FF2B5EF4-FFF2-40B4-BE49-F238E27FC236}">
                    <a16:creationId xmlns:a16="http://schemas.microsoft.com/office/drawing/2014/main" id="{BAB68235-A96C-40B3-81FE-ED7B338C8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7"/>
                  </a:ext>
                </a:extLst>
              </a:blip>
              <a:stretch>
                <a:fillRect/>
              </a:stretch>
            </p:blipFill>
            <p:spPr>
              <a:xfrm>
                <a:off x="203701" y="1061396"/>
                <a:ext cx="298892" cy="298892"/>
              </a:xfrm>
              <a:prstGeom prst="rect">
                <a:avLst/>
              </a:prstGeom>
            </p:spPr>
          </p:pic>
          <p:pic>
            <p:nvPicPr>
              <p:cNvPr id="550" name="그래픽 549" descr="계층 구조형">
                <a:extLst>
                  <a:ext uri="{FF2B5EF4-FFF2-40B4-BE49-F238E27FC236}">
                    <a16:creationId xmlns:a16="http://schemas.microsoft.com/office/drawing/2014/main" id="{36469671-8951-4D11-9719-F1F1B113C3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9"/>
                  </a:ext>
                </a:extLst>
              </a:blip>
              <a:stretch>
                <a:fillRect/>
              </a:stretch>
            </p:blipFill>
            <p:spPr>
              <a:xfrm>
                <a:off x="203701" y="1912222"/>
                <a:ext cx="298892" cy="298892"/>
              </a:xfrm>
              <a:prstGeom prst="rect">
                <a:avLst/>
              </a:prstGeom>
            </p:spPr>
          </p:pic>
          <p:sp>
            <p:nvSpPr>
              <p:cNvPr id="551" name="Oval">
                <a:extLst>
                  <a:ext uri="{FF2B5EF4-FFF2-40B4-BE49-F238E27FC236}">
                    <a16:creationId xmlns:a16="http://schemas.microsoft.com/office/drawing/2014/main" id="{51F7CA35-87E9-4775-850C-B682CB6B626A}"/>
                  </a:ext>
                </a:extLst>
              </p:cNvPr>
              <p:cNvSpPr/>
              <p:nvPr/>
            </p:nvSpPr>
            <p:spPr>
              <a:xfrm>
                <a:off x="167147" y="3138439"/>
                <a:ext cx="372000" cy="372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552" name="그래픽 551" descr="스피커 폰">
                <a:extLst>
                  <a:ext uri="{FF2B5EF4-FFF2-40B4-BE49-F238E27FC236}">
                    <a16:creationId xmlns:a16="http://schemas.microsoft.com/office/drawing/2014/main" id="{E79FAAED-3D17-4534-9AA1-8B4570C2B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1"/>
                  </a:ext>
                </a:extLst>
              </a:blip>
              <a:stretch>
                <a:fillRect/>
              </a:stretch>
            </p:blipFill>
            <p:spPr>
              <a:xfrm>
                <a:off x="203701" y="3199322"/>
                <a:ext cx="298892" cy="298892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B595813-3AD3-4D27-904E-DF5F50D38D53}"/>
                </a:ext>
              </a:extLst>
            </p:cNvPr>
            <p:cNvGrpSpPr/>
            <p:nvPr/>
          </p:nvGrpSpPr>
          <p:grpSpPr>
            <a:xfrm>
              <a:off x="540730" y="977899"/>
              <a:ext cx="6989095" cy="5739657"/>
              <a:chOff x="540730" y="977899"/>
              <a:chExt cx="6989095" cy="5739657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603EEBE2-FFA0-4618-B2A4-B6B9AC63AB57}"/>
                  </a:ext>
                </a:extLst>
              </p:cNvPr>
              <p:cNvSpPr/>
              <p:nvPr/>
            </p:nvSpPr>
            <p:spPr>
              <a:xfrm>
                <a:off x="547579" y="977899"/>
                <a:ext cx="6982246" cy="334662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19" name="그룹 518">
                <a:extLst>
                  <a:ext uri="{FF2B5EF4-FFF2-40B4-BE49-F238E27FC236}">
                    <a16:creationId xmlns:a16="http://schemas.microsoft.com/office/drawing/2014/main" id="{8176AA62-C462-48BB-8370-9368EED600FE}"/>
                  </a:ext>
                </a:extLst>
              </p:cNvPr>
              <p:cNvGrpSpPr/>
              <p:nvPr/>
            </p:nvGrpSpPr>
            <p:grpSpPr>
              <a:xfrm>
                <a:off x="5518998" y="6517501"/>
                <a:ext cx="1961144" cy="200055"/>
                <a:chOff x="4446290" y="3338871"/>
                <a:chExt cx="1961144" cy="200055"/>
              </a:xfrm>
            </p:grpSpPr>
            <p:sp>
              <p:nvSpPr>
                <p:cNvPr id="520" name="직사각형 519">
                  <a:extLst>
                    <a:ext uri="{FF2B5EF4-FFF2-40B4-BE49-F238E27FC236}">
                      <a16:creationId xmlns:a16="http://schemas.microsoft.com/office/drawing/2014/main" id="{30626B06-9EE6-493B-841D-E741D9B2A30F}"/>
                    </a:ext>
                  </a:extLst>
                </p:cNvPr>
                <p:cNvSpPr/>
                <p:nvPr/>
              </p:nvSpPr>
              <p:spPr>
                <a:xfrm>
                  <a:off x="4446290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현재 버전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0.0.14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2" name="직사각형 571">
                  <a:extLst>
                    <a:ext uri="{FF2B5EF4-FFF2-40B4-BE49-F238E27FC236}">
                      <a16:creationId xmlns:a16="http://schemas.microsoft.com/office/drawing/2014/main" id="{38088FF6-FE52-4CD2-A2DD-B9D515A2F2C7}"/>
                    </a:ext>
                  </a:extLst>
                </p:cNvPr>
                <p:cNvSpPr/>
                <p:nvPr/>
              </p:nvSpPr>
              <p:spPr>
                <a:xfrm>
                  <a:off x="5325063" y="3338871"/>
                  <a:ext cx="982961" cy="200055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ko-KR" altLang="en-US" sz="7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⊙ 최신 버</a:t>
                  </a:r>
                  <a:r>
                    <a:rPr kumimoji="0" lang="ko-KR" altLang="en-US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전</a:t>
                  </a:r>
                  <a:r>
                    <a:rPr kumimoji="0" lang="en-US" altLang="ko-KR" sz="7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Arial"/>
                      <a:sym typeface="Arial"/>
                    </a:rPr>
                    <a:t> 0.0.11</a:t>
                  </a:r>
                  <a:endPara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73" name="Download">
                  <a:extLst>
                    <a:ext uri="{FF2B5EF4-FFF2-40B4-BE49-F238E27FC236}">
                      <a16:creationId xmlns:a16="http://schemas.microsoft.com/office/drawing/2014/main" id="{DF334BD0-049A-43AA-B10B-6AC07EFB32D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263434" y="3366899"/>
                  <a:ext cx="144000" cy="143998"/>
                </a:xfrm>
                <a:custGeom>
                  <a:avLst/>
                  <a:gdLst>
                    <a:gd name="T0" fmla="*/ 597 w 1411"/>
                    <a:gd name="T1" fmla="*/ 0 h 1412"/>
                    <a:gd name="T2" fmla="*/ 434 w 1411"/>
                    <a:gd name="T3" fmla="*/ 163 h 1412"/>
                    <a:gd name="T4" fmla="*/ 434 w 1411"/>
                    <a:gd name="T5" fmla="*/ 597 h 1412"/>
                    <a:gd name="T6" fmla="*/ 258 w 1411"/>
                    <a:gd name="T7" fmla="*/ 597 h 1412"/>
                    <a:gd name="T8" fmla="*/ 230 w 1411"/>
                    <a:gd name="T9" fmla="*/ 677 h 1412"/>
                    <a:gd name="T10" fmla="*/ 588 w 1411"/>
                    <a:gd name="T11" fmla="*/ 1033 h 1412"/>
                    <a:gd name="T12" fmla="*/ 826 w 1411"/>
                    <a:gd name="T13" fmla="*/ 1033 h 1412"/>
                    <a:gd name="T14" fmla="*/ 1182 w 1411"/>
                    <a:gd name="T15" fmla="*/ 677 h 1412"/>
                    <a:gd name="T16" fmla="*/ 1157 w 1411"/>
                    <a:gd name="T17" fmla="*/ 597 h 1412"/>
                    <a:gd name="T18" fmla="*/ 977 w 1411"/>
                    <a:gd name="T19" fmla="*/ 597 h 1412"/>
                    <a:gd name="T20" fmla="*/ 977 w 1411"/>
                    <a:gd name="T21" fmla="*/ 163 h 1412"/>
                    <a:gd name="T22" fmla="*/ 814 w 1411"/>
                    <a:gd name="T23" fmla="*/ 0 h 1412"/>
                    <a:gd name="T24" fmla="*/ 597 w 1411"/>
                    <a:gd name="T25" fmla="*/ 0 h 1412"/>
                    <a:gd name="T26" fmla="*/ 0 w 1411"/>
                    <a:gd name="T27" fmla="*/ 1032 h 1412"/>
                    <a:gd name="T28" fmla="*/ 0 w 1411"/>
                    <a:gd name="T29" fmla="*/ 1249 h 1412"/>
                    <a:gd name="T30" fmla="*/ 163 w 1411"/>
                    <a:gd name="T31" fmla="*/ 1412 h 1412"/>
                    <a:gd name="T32" fmla="*/ 1248 w 1411"/>
                    <a:gd name="T33" fmla="*/ 1412 h 1412"/>
                    <a:gd name="T34" fmla="*/ 1411 w 1411"/>
                    <a:gd name="T35" fmla="*/ 1249 h 1412"/>
                    <a:gd name="T36" fmla="*/ 1411 w 1411"/>
                    <a:gd name="T37" fmla="*/ 1032 h 1412"/>
                    <a:gd name="T38" fmla="*/ 1302 w 1411"/>
                    <a:gd name="T39" fmla="*/ 1032 h 1412"/>
                    <a:gd name="T40" fmla="*/ 1302 w 1411"/>
                    <a:gd name="T41" fmla="*/ 1249 h 1412"/>
                    <a:gd name="T42" fmla="*/ 1248 w 1411"/>
                    <a:gd name="T43" fmla="*/ 1303 h 1412"/>
                    <a:gd name="T44" fmla="*/ 163 w 1411"/>
                    <a:gd name="T45" fmla="*/ 1303 h 1412"/>
                    <a:gd name="T46" fmla="*/ 108 w 1411"/>
                    <a:gd name="T47" fmla="*/ 1249 h 1412"/>
                    <a:gd name="T48" fmla="*/ 108 w 1411"/>
                    <a:gd name="T49" fmla="*/ 1032 h 1412"/>
                    <a:gd name="T50" fmla="*/ 0 w 1411"/>
                    <a:gd name="T51" fmla="*/ 1032 h 1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11" h="1412">
                      <a:moveTo>
                        <a:pt x="597" y="0"/>
                      </a:moveTo>
                      <a:cubicBezTo>
                        <a:pt x="507" y="0"/>
                        <a:pt x="434" y="73"/>
                        <a:pt x="434" y="163"/>
                      </a:cubicBezTo>
                      <a:lnTo>
                        <a:pt x="434" y="597"/>
                      </a:lnTo>
                      <a:lnTo>
                        <a:pt x="258" y="597"/>
                      </a:lnTo>
                      <a:cubicBezTo>
                        <a:pt x="181" y="597"/>
                        <a:pt x="165" y="611"/>
                        <a:pt x="230" y="677"/>
                      </a:cubicBezTo>
                      <a:lnTo>
                        <a:pt x="588" y="1033"/>
                      </a:lnTo>
                      <a:cubicBezTo>
                        <a:pt x="708" y="1153"/>
                        <a:pt x="706" y="1153"/>
                        <a:pt x="826" y="1033"/>
                      </a:cubicBezTo>
                      <a:lnTo>
                        <a:pt x="1182" y="677"/>
                      </a:lnTo>
                      <a:cubicBezTo>
                        <a:pt x="1248" y="611"/>
                        <a:pt x="1226" y="597"/>
                        <a:pt x="1157" y="597"/>
                      </a:cubicBezTo>
                      <a:lnTo>
                        <a:pt x="977" y="597"/>
                      </a:lnTo>
                      <a:lnTo>
                        <a:pt x="977" y="163"/>
                      </a:lnTo>
                      <a:cubicBezTo>
                        <a:pt x="977" y="73"/>
                        <a:pt x="904" y="0"/>
                        <a:pt x="814" y="0"/>
                      </a:cubicBezTo>
                      <a:lnTo>
                        <a:pt x="597" y="0"/>
                      </a:lnTo>
                      <a:close/>
                      <a:moveTo>
                        <a:pt x="0" y="1032"/>
                      </a:moveTo>
                      <a:lnTo>
                        <a:pt x="0" y="1249"/>
                      </a:lnTo>
                      <a:cubicBezTo>
                        <a:pt x="0" y="1339"/>
                        <a:pt x="73" y="1412"/>
                        <a:pt x="163" y="1412"/>
                      </a:cubicBezTo>
                      <a:lnTo>
                        <a:pt x="1248" y="1412"/>
                      </a:lnTo>
                      <a:cubicBezTo>
                        <a:pt x="1338" y="1412"/>
                        <a:pt x="1411" y="1339"/>
                        <a:pt x="1411" y="1249"/>
                      </a:cubicBezTo>
                      <a:lnTo>
                        <a:pt x="1411" y="1032"/>
                      </a:lnTo>
                      <a:lnTo>
                        <a:pt x="1302" y="1032"/>
                      </a:lnTo>
                      <a:lnTo>
                        <a:pt x="1302" y="1249"/>
                      </a:lnTo>
                      <a:cubicBezTo>
                        <a:pt x="1302" y="1279"/>
                        <a:pt x="1278" y="1303"/>
                        <a:pt x="1248" y="1303"/>
                      </a:cubicBezTo>
                      <a:lnTo>
                        <a:pt x="163" y="1303"/>
                      </a:lnTo>
                      <a:cubicBezTo>
                        <a:pt x="133" y="1303"/>
                        <a:pt x="108" y="1279"/>
                        <a:pt x="108" y="1249"/>
                      </a:cubicBezTo>
                      <a:lnTo>
                        <a:pt x="108" y="1032"/>
                      </a:lnTo>
                      <a:lnTo>
                        <a:pt x="0" y="1032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74" name="사각형: 둥근 모서리 573">
                <a:extLst>
                  <a:ext uri="{FF2B5EF4-FFF2-40B4-BE49-F238E27FC236}">
                    <a16:creationId xmlns:a16="http://schemas.microsoft.com/office/drawing/2014/main" id="{1B6E692E-9636-4A3C-844D-6ECA6472BDEE}"/>
                  </a:ext>
                </a:extLst>
              </p:cNvPr>
              <p:cNvSpPr/>
              <p:nvPr/>
            </p:nvSpPr>
            <p:spPr>
              <a:xfrm>
                <a:off x="540730" y="1030930"/>
                <a:ext cx="1224000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통화</a:t>
                </a:r>
                <a:endParaRPr kumimoji="1" lang="ko-KR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E3AC76A7-2C4B-4D57-A77A-3170DB82AB7C}"/>
                  </a:ext>
                </a:extLst>
              </p:cNvPr>
              <p:cNvGrpSpPr/>
              <p:nvPr/>
            </p:nvGrpSpPr>
            <p:grpSpPr>
              <a:xfrm>
                <a:off x="2649043" y="5898089"/>
                <a:ext cx="493200" cy="493200"/>
                <a:chOff x="3878255" y="1971928"/>
                <a:chExt cx="2132026" cy="2132026"/>
              </a:xfrm>
            </p:grpSpPr>
            <p:sp>
              <p:nvSpPr>
                <p:cNvPr id="576" name="Oval">
                  <a:extLst>
                    <a:ext uri="{FF2B5EF4-FFF2-40B4-BE49-F238E27FC236}">
                      <a16:creationId xmlns:a16="http://schemas.microsoft.com/office/drawing/2014/main" id="{F83DC8DB-B82A-4F0B-A6BD-296F7BACC1EE}"/>
                    </a:ext>
                  </a:extLst>
                </p:cNvPr>
                <p:cNvSpPr/>
                <p:nvPr/>
              </p:nvSpPr>
              <p:spPr>
                <a:xfrm>
                  <a:off x="3878255" y="1971928"/>
                  <a:ext cx="2132026" cy="2132026"/>
                </a:xfrm>
                <a:prstGeom prst="ellipse">
                  <a:avLst/>
                </a:prstGeom>
                <a:solidFill>
                  <a:srgbClr val="DA1F28"/>
                </a:solidFill>
                <a:ln w="6350" cap="flat" cmpd="sng" algn="ctr">
                  <a:noFill/>
                  <a:prstDash val="solid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577" name="Add Button">
                  <a:extLst>
                    <a:ext uri="{FF2B5EF4-FFF2-40B4-BE49-F238E27FC236}">
                      <a16:creationId xmlns:a16="http://schemas.microsoft.com/office/drawing/2014/main" id="{54C0A66A-37A9-4B93-A114-6484E0DBDB1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205977" y="3199092"/>
                  <a:ext cx="402258" cy="402249"/>
                  <a:chOff x="9096375" y="2044700"/>
                  <a:chExt cx="157163" cy="157162"/>
                </a:xfrm>
                <a:solidFill>
                  <a:schemeClr val="bg1"/>
                </a:solidFill>
              </p:grpSpPr>
              <p:sp>
                <p:nvSpPr>
                  <p:cNvPr id="578" name="Circle">
                    <a:extLst>
                      <a:ext uri="{FF2B5EF4-FFF2-40B4-BE49-F238E27FC236}">
                        <a16:creationId xmlns:a16="http://schemas.microsoft.com/office/drawing/2014/main" id="{6C8F94C3-1CC1-47B8-9B06-F6BDD222FE7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096375" y="2044700"/>
                    <a:ext cx="157163" cy="157162"/>
                  </a:xfrm>
                  <a:custGeom>
                    <a:avLst/>
                    <a:gdLst>
                      <a:gd name="T0" fmla="*/ 103 w 206"/>
                      <a:gd name="T1" fmla="*/ 0 h 206"/>
                      <a:gd name="T2" fmla="*/ 0 w 206"/>
                      <a:gd name="T3" fmla="*/ 103 h 206"/>
                      <a:gd name="T4" fmla="*/ 103 w 206"/>
                      <a:gd name="T5" fmla="*/ 206 h 206"/>
                      <a:gd name="T6" fmla="*/ 206 w 206"/>
                      <a:gd name="T7" fmla="*/ 103 h 206"/>
                      <a:gd name="T8" fmla="*/ 103 w 206"/>
                      <a:gd name="T9" fmla="*/ 0 h 206"/>
                      <a:gd name="T10" fmla="*/ 103 w 206"/>
                      <a:gd name="T11" fmla="*/ 9 h 206"/>
                      <a:gd name="T12" fmla="*/ 197 w 206"/>
                      <a:gd name="T13" fmla="*/ 103 h 206"/>
                      <a:gd name="T14" fmla="*/ 103 w 206"/>
                      <a:gd name="T15" fmla="*/ 197 h 206"/>
                      <a:gd name="T16" fmla="*/ 10 w 206"/>
                      <a:gd name="T17" fmla="*/ 103 h 206"/>
                      <a:gd name="T18" fmla="*/ 103 w 206"/>
                      <a:gd name="T19" fmla="*/ 9 h 2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6" h="206">
                        <a:moveTo>
                          <a:pt x="103" y="0"/>
                        </a:moveTo>
                        <a:cubicBezTo>
                          <a:pt x="46" y="0"/>
                          <a:pt x="0" y="46"/>
                          <a:pt x="0" y="103"/>
                        </a:cubicBezTo>
                        <a:cubicBezTo>
                          <a:pt x="0" y="160"/>
                          <a:pt x="46" y="206"/>
                          <a:pt x="103" y="206"/>
                        </a:cubicBezTo>
                        <a:cubicBezTo>
                          <a:pt x="160" y="206"/>
                          <a:pt x="206" y="160"/>
                          <a:pt x="206" y="103"/>
                        </a:cubicBezTo>
                        <a:cubicBezTo>
                          <a:pt x="206" y="46"/>
                          <a:pt x="160" y="0"/>
                          <a:pt x="103" y="0"/>
                        </a:cubicBezTo>
                        <a:moveTo>
                          <a:pt x="103" y="9"/>
                        </a:moveTo>
                        <a:cubicBezTo>
                          <a:pt x="155" y="9"/>
                          <a:pt x="197" y="51"/>
                          <a:pt x="197" y="103"/>
                        </a:cubicBezTo>
                        <a:cubicBezTo>
                          <a:pt x="197" y="155"/>
                          <a:pt x="155" y="197"/>
                          <a:pt x="103" y="197"/>
                        </a:cubicBezTo>
                        <a:cubicBezTo>
                          <a:pt x="52" y="197"/>
                          <a:pt x="10" y="155"/>
                          <a:pt x="10" y="103"/>
                        </a:cubicBezTo>
                        <a:cubicBezTo>
                          <a:pt x="10" y="51"/>
                          <a:pt x="52" y="9"/>
                          <a:pt x="103" y="9"/>
                        </a:cubicBezTo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79" name="Add">
                    <a:extLst>
                      <a:ext uri="{FF2B5EF4-FFF2-40B4-BE49-F238E27FC236}">
                        <a16:creationId xmlns:a16="http://schemas.microsoft.com/office/drawing/2014/main" id="{B41B28E0-CF03-4C99-A921-D077DC28542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9135275" y="2084387"/>
                    <a:ext cx="79375" cy="77787"/>
                  </a:xfrm>
                  <a:custGeom>
                    <a:avLst/>
                    <a:gdLst>
                      <a:gd name="T0" fmla="*/ 50 w 50"/>
                      <a:gd name="T1" fmla="*/ 22 h 49"/>
                      <a:gd name="T2" fmla="*/ 27 w 50"/>
                      <a:gd name="T3" fmla="*/ 22 h 49"/>
                      <a:gd name="T4" fmla="*/ 27 w 50"/>
                      <a:gd name="T5" fmla="*/ 0 h 49"/>
                      <a:gd name="T6" fmla="*/ 23 w 50"/>
                      <a:gd name="T7" fmla="*/ 0 h 49"/>
                      <a:gd name="T8" fmla="*/ 23 w 50"/>
                      <a:gd name="T9" fmla="*/ 22 h 49"/>
                      <a:gd name="T10" fmla="*/ 0 w 50"/>
                      <a:gd name="T11" fmla="*/ 22 h 49"/>
                      <a:gd name="T12" fmla="*/ 0 w 50"/>
                      <a:gd name="T13" fmla="*/ 27 h 49"/>
                      <a:gd name="T14" fmla="*/ 23 w 50"/>
                      <a:gd name="T15" fmla="*/ 27 h 49"/>
                      <a:gd name="T16" fmla="*/ 23 w 50"/>
                      <a:gd name="T17" fmla="*/ 49 h 49"/>
                      <a:gd name="T18" fmla="*/ 27 w 50"/>
                      <a:gd name="T19" fmla="*/ 49 h 49"/>
                      <a:gd name="T20" fmla="*/ 27 w 50"/>
                      <a:gd name="T21" fmla="*/ 27 h 49"/>
                      <a:gd name="T22" fmla="*/ 50 w 50"/>
                      <a:gd name="T23" fmla="*/ 27 h 49"/>
                      <a:gd name="T24" fmla="*/ 50 w 50"/>
                      <a:gd name="T25" fmla="*/ 22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0" h="49">
                        <a:moveTo>
                          <a:pt x="50" y="22"/>
                        </a:moveTo>
                        <a:lnTo>
                          <a:pt x="27" y="22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3" y="22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23" y="27"/>
                        </a:lnTo>
                        <a:lnTo>
                          <a:pt x="23" y="49"/>
                        </a:lnTo>
                        <a:lnTo>
                          <a:pt x="27" y="49"/>
                        </a:lnTo>
                        <a:lnTo>
                          <a:pt x="27" y="27"/>
                        </a:lnTo>
                        <a:lnTo>
                          <a:pt x="50" y="27"/>
                        </a:lnTo>
                        <a:lnTo>
                          <a:pt x="50" y="22"/>
                        </a:lnTo>
                        <a:close/>
                      </a:path>
                    </a:pathLst>
                  </a:custGeom>
                  <a:grpFill/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580" name="Phone">
                <a:extLst>
                  <a:ext uri="{FF2B5EF4-FFF2-40B4-BE49-F238E27FC236}">
                    <a16:creationId xmlns:a16="http://schemas.microsoft.com/office/drawing/2014/main" id="{E54A0BDC-F249-41DA-992E-92DDDA1F2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8145" y="6032725"/>
                <a:ext cx="232460" cy="244202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78857D77-3371-4378-BB97-49D189078A32}"/>
                  </a:ext>
                </a:extLst>
              </p:cNvPr>
              <p:cNvSpPr/>
              <p:nvPr/>
            </p:nvSpPr>
            <p:spPr>
              <a:xfrm>
                <a:off x="547579" y="1307135"/>
                <a:ext cx="2682490" cy="5150815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82" name="Scroll Indicator">
                <a:extLst>
                  <a:ext uri="{FF2B5EF4-FFF2-40B4-BE49-F238E27FC236}">
                    <a16:creationId xmlns:a16="http://schemas.microsoft.com/office/drawing/2014/main" id="{A92AB0D1-22DB-405B-8B10-5E7C4426042D}"/>
                  </a:ext>
                </a:extLst>
              </p:cNvPr>
              <p:cNvGrpSpPr/>
              <p:nvPr/>
            </p:nvGrpSpPr>
            <p:grpSpPr>
              <a:xfrm>
                <a:off x="3180246" y="1584835"/>
                <a:ext cx="25400" cy="4104000"/>
                <a:chOff x="892175" y="1261242"/>
                <a:chExt cx="25400" cy="3016250"/>
              </a:xfrm>
            </p:grpSpPr>
            <p:cxnSp>
              <p:nvCxnSpPr>
                <p:cNvPr id="583" name="Track">
                  <a:extLst>
                    <a:ext uri="{FF2B5EF4-FFF2-40B4-BE49-F238E27FC236}">
                      <a16:creationId xmlns:a16="http://schemas.microsoft.com/office/drawing/2014/main" id="{ED94D86B-773A-4C83-82A1-F5F59CD7EB45}"/>
                    </a:ext>
                  </a:extLst>
                </p:cNvPr>
                <p:cNvCxnSpPr/>
                <p:nvPr/>
              </p:nvCxnSpPr>
              <p:spPr>
                <a:xfrm>
                  <a:off x="904875" y="1261242"/>
                  <a:ext cx="0" cy="3016250"/>
                </a:xfrm>
                <a:prstGeom prst="line">
                  <a:avLst/>
                </a:prstGeom>
                <a:ln w="6350">
                  <a:solidFill>
                    <a:srgbClr val="000000">
                      <a:alpha val="12000"/>
                    </a:srgb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84" name="Thumb">
                  <a:extLst>
                    <a:ext uri="{FF2B5EF4-FFF2-40B4-BE49-F238E27FC236}">
                      <a16:creationId xmlns:a16="http://schemas.microsoft.com/office/drawing/2014/main" id="{167A6FEA-3DBA-4F6D-9A14-5E213336FE43}"/>
                    </a:ext>
                  </a:extLst>
                </p:cNvPr>
                <p:cNvSpPr/>
                <p:nvPr/>
              </p:nvSpPr>
              <p:spPr>
                <a:xfrm>
                  <a:off x="892175" y="1718869"/>
                  <a:ext cx="25400" cy="508000"/>
                </a:xfrm>
                <a:prstGeom prst="round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89A26FB4-3B06-4322-9878-BD9B39586871}"/>
                  </a:ext>
                </a:extLst>
              </p:cNvPr>
              <p:cNvSpPr/>
              <p:nvPr/>
            </p:nvSpPr>
            <p:spPr>
              <a:xfrm flipV="1">
                <a:off x="3230072" y="1307740"/>
                <a:ext cx="4298400" cy="366517"/>
              </a:xfrm>
              <a:prstGeom prst="rect">
                <a:avLst/>
              </a:prstGeom>
              <a:noFill/>
              <a:ln w="3175" cap="flat" cmpd="sng" algn="ctr">
                <a:solidFill>
                  <a:schemeClr val="bg1">
                    <a:lumMod val="65000"/>
                  </a:schemeClr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662" b="0" i="0" u="none" strike="noStrike" kern="1200" cap="none" spc="0" normalizeH="0" baseline="0" noProof="0" dirty="0">
                  <a:ln>
                    <a:solidFill>
                      <a:srgbClr val="7F7F7F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91B8F1DA-0C8E-43C9-AD2C-DC09C8D28387}"/>
                  </a:ext>
                </a:extLst>
              </p:cNvPr>
              <p:cNvSpPr/>
              <p:nvPr/>
            </p:nvSpPr>
            <p:spPr>
              <a:xfrm>
                <a:off x="3268169" y="1314659"/>
                <a:ext cx="4082965" cy="372060"/>
              </a:xfrm>
              <a:prstGeom prst="rect">
                <a:avLst/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맑은 고딕" panose="020B0503020000020004" pitchFamily="50" charset="-127"/>
                  <a:cs typeface="+mn-cs"/>
                  <a:sym typeface="Arial"/>
                </a:endParaRPr>
              </a:p>
            </p:txBody>
          </p:sp>
          <p:grpSp>
            <p:nvGrpSpPr>
              <p:cNvPr id="587" name="그룹 586">
                <a:extLst>
                  <a:ext uri="{FF2B5EF4-FFF2-40B4-BE49-F238E27FC236}">
                    <a16:creationId xmlns:a16="http://schemas.microsoft.com/office/drawing/2014/main" id="{EA859964-F8BC-43EC-972E-33EF119F187A}"/>
                  </a:ext>
                </a:extLst>
              </p:cNvPr>
              <p:cNvGrpSpPr/>
              <p:nvPr/>
            </p:nvGrpSpPr>
            <p:grpSpPr>
              <a:xfrm>
                <a:off x="3264693" y="1332575"/>
                <a:ext cx="373160" cy="349152"/>
                <a:chOff x="3301748" y="2229240"/>
                <a:chExt cx="373160" cy="349152"/>
              </a:xfrm>
            </p:grpSpPr>
            <p:grpSp>
              <p:nvGrpSpPr>
                <p:cNvPr id="588" name="Profile Picture">
                  <a:extLst>
                    <a:ext uri="{FF2B5EF4-FFF2-40B4-BE49-F238E27FC236}">
                      <a16:creationId xmlns:a16="http://schemas.microsoft.com/office/drawing/2014/main" id="{6E9898E7-E0B7-4BEE-82C8-996B73EF9C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3327136" y="2229240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591" name="Background">
                    <a:extLst>
                      <a:ext uri="{FF2B5EF4-FFF2-40B4-BE49-F238E27FC236}">
                        <a16:creationId xmlns:a16="http://schemas.microsoft.com/office/drawing/2014/main" id="{5306074D-84DE-4553-9248-5A46FCD73A1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2" name="Profile Icon">
                    <a:extLst>
                      <a:ext uri="{FF2B5EF4-FFF2-40B4-BE49-F238E27FC236}">
                        <a16:creationId xmlns:a16="http://schemas.microsoft.com/office/drawing/2014/main" id="{225ED852-9957-4EF1-9E84-A0EBED5797E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85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sp>
              <p:nvSpPr>
                <p:cNvPr id="589" name="타원 588">
                  <a:extLst>
                    <a:ext uri="{FF2B5EF4-FFF2-40B4-BE49-F238E27FC236}">
                      <a16:creationId xmlns:a16="http://schemas.microsoft.com/office/drawing/2014/main" id="{341581FC-90FC-459A-AA78-887C4F89E2F1}"/>
                    </a:ext>
                  </a:extLst>
                </p:cNvPr>
                <p:cNvSpPr/>
                <p:nvPr/>
              </p:nvSpPr>
              <p:spPr>
                <a:xfrm>
                  <a:off x="3301748" y="2232917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맑은 고딕" panose="020B0503020000020004" pitchFamily="50" charset="-127"/>
                    <a:cs typeface="+mn-cs"/>
                    <a:sym typeface="Arial"/>
                  </a:endParaRPr>
                </a:p>
              </p:txBody>
            </p:sp>
            <p:pic>
              <p:nvPicPr>
                <p:cNvPr id="590" name="그래픽 589" descr="스마트폰">
                  <a:extLst>
                    <a:ext uri="{FF2B5EF4-FFF2-40B4-BE49-F238E27FC236}">
                      <a16:creationId xmlns:a16="http://schemas.microsoft.com/office/drawing/2014/main" id="{13556928-CC1F-478B-871A-4B0AC3B199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96DAC541-7B7A-43D3-8B79-37D633B846F1}">
                      <asvg:svgBlip xmlns:asvg="http://schemas.microsoft.com/office/drawing/2016/SVG/main" r:embed="rId2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30908" y="2434392"/>
                  <a:ext cx="144000" cy="144000"/>
                </a:xfrm>
                <a:prstGeom prst="rect">
                  <a:avLst/>
                </a:prstGeom>
              </p:spPr>
            </p:pic>
          </p:grpSp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FDC26980-E156-442D-9BB8-F842255A6266}"/>
                  </a:ext>
                </a:extLst>
              </p:cNvPr>
              <p:cNvSpPr/>
              <p:nvPr/>
            </p:nvSpPr>
            <p:spPr>
              <a:xfrm>
                <a:off x="3611557" y="1399429"/>
                <a:ext cx="3236841" cy="2308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김용주 이사</a:t>
                </a:r>
              </a:p>
            </p:txBody>
          </p:sp>
          <p:cxnSp>
            <p:nvCxnSpPr>
              <p:cNvPr id="594" name="Track">
                <a:extLst>
                  <a:ext uri="{FF2B5EF4-FFF2-40B4-BE49-F238E27FC236}">
                    <a16:creationId xmlns:a16="http://schemas.microsoft.com/office/drawing/2014/main" id="{94AFEF5C-B88A-43B6-94D3-20DC08CCD444}"/>
                  </a:ext>
                </a:extLst>
              </p:cNvPr>
              <p:cNvCxnSpPr/>
              <p:nvPr/>
            </p:nvCxnSpPr>
            <p:spPr>
              <a:xfrm>
                <a:off x="7500355" y="1746423"/>
                <a:ext cx="0" cy="3816000"/>
              </a:xfrm>
              <a:prstGeom prst="line">
                <a:avLst/>
              </a:prstGeom>
              <a:ln w="6350">
                <a:solidFill>
                  <a:srgbClr val="000000">
                    <a:alpha val="12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5" name="그룹 594">
                <a:extLst>
                  <a:ext uri="{FF2B5EF4-FFF2-40B4-BE49-F238E27FC236}">
                    <a16:creationId xmlns:a16="http://schemas.microsoft.com/office/drawing/2014/main" id="{398E1905-E306-486F-9BA9-532753FACB0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7393200" y="1425065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596" name="Oval">
                  <a:extLst>
                    <a:ext uri="{FF2B5EF4-FFF2-40B4-BE49-F238E27FC236}">
                      <a16:creationId xmlns:a16="http://schemas.microsoft.com/office/drawing/2014/main" id="{D03BEA2E-1C14-4859-A3A5-103B1D86CA6C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7" name="Oval">
                  <a:extLst>
                    <a:ext uri="{FF2B5EF4-FFF2-40B4-BE49-F238E27FC236}">
                      <a16:creationId xmlns:a16="http://schemas.microsoft.com/office/drawing/2014/main" id="{1652D7F6-B3C2-44F8-93F7-1FE1347239CB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98" name="Oval">
                  <a:extLst>
                    <a:ext uri="{FF2B5EF4-FFF2-40B4-BE49-F238E27FC236}">
                      <a16:creationId xmlns:a16="http://schemas.microsoft.com/office/drawing/2014/main" id="{3E611BB6-24DC-40B8-B696-3AC821F1566C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599" name="그룹 598">
                <a:extLst>
                  <a:ext uri="{FF2B5EF4-FFF2-40B4-BE49-F238E27FC236}">
                    <a16:creationId xmlns:a16="http://schemas.microsoft.com/office/drawing/2014/main" id="{0FECAB66-9CF8-4631-BA0A-D433B4F31995}"/>
                  </a:ext>
                </a:extLst>
              </p:cNvPr>
              <p:cNvGrpSpPr/>
              <p:nvPr/>
            </p:nvGrpSpPr>
            <p:grpSpPr>
              <a:xfrm>
                <a:off x="3273213" y="1744923"/>
                <a:ext cx="4163451" cy="485213"/>
                <a:chOff x="3273213" y="1744923"/>
                <a:chExt cx="4163451" cy="485213"/>
              </a:xfrm>
            </p:grpSpPr>
            <p:sp>
              <p:nvSpPr>
                <p:cNvPr id="600" name="Modal Dialog Overlay">
                  <a:extLst>
                    <a:ext uri="{FF2B5EF4-FFF2-40B4-BE49-F238E27FC236}">
                      <a16:creationId xmlns:a16="http://schemas.microsoft.com/office/drawing/2014/main" id="{B1177EE8-553F-49C5-A6ED-03567531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3213" y="1744923"/>
                  <a:ext cx="4163451" cy="48521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6350" cap="flat" cmpd="sng" algn="ctr">
                  <a:solidFill>
                    <a:schemeClr val="bg1">
                      <a:lumMod val="85000"/>
                    </a:schemeClr>
                  </a:solidFill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C4699816-19E5-46F8-B45E-3D6AF3179433}"/>
                    </a:ext>
                  </a:extLst>
                </p:cNvPr>
                <p:cNvGrpSpPr/>
                <p:nvPr/>
              </p:nvGrpSpPr>
              <p:grpSpPr>
                <a:xfrm>
                  <a:off x="5519984" y="1768506"/>
                  <a:ext cx="1727306" cy="438047"/>
                  <a:chOff x="3317412" y="1838505"/>
                  <a:chExt cx="1727306" cy="438047"/>
                </a:xfrm>
              </p:grpSpPr>
              <p:grpSp>
                <p:nvGrpSpPr>
                  <p:cNvPr id="618" name="그룹 617">
                    <a:extLst>
                      <a:ext uri="{FF2B5EF4-FFF2-40B4-BE49-F238E27FC236}">
                        <a16:creationId xmlns:a16="http://schemas.microsoft.com/office/drawing/2014/main" id="{6D32CFB4-54DA-470B-9327-8BEE2690ED18}"/>
                      </a:ext>
                    </a:extLst>
                  </p:cNvPr>
                  <p:cNvGrpSpPr/>
                  <p:nvPr/>
                </p:nvGrpSpPr>
                <p:grpSpPr>
                  <a:xfrm>
                    <a:off x="4656646" y="1863492"/>
                    <a:ext cx="388072" cy="388072"/>
                    <a:chOff x="8317111" y="4767758"/>
                    <a:chExt cx="924232" cy="924232"/>
                  </a:xfrm>
                </p:grpSpPr>
                <p:sp>
                  <p:nvSpPr>
                    <p:cNvPr id="622" name="Oval">
                      <a:extLst>
                        <a:ext uri="{FF2B5EF4-FFF2-40B4-BE49-F238E27FC236}">
                          <a16:creationId xmlns:a16="http://schemas.microsoft.com/office/drawing/2014/main" id="{C988B179-6FB0-4D07-AA17-DFDFB11BA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17111" y="4767758"/>
                      <a:ext cx="924232" cy="924232"/>
                    </a:xfrm>
                    <a:prstGeom prst="ellipse">
                      <a:avLst/>
                    </a:prstGeom>
                    <a:solidFill>
                      <a:srgbClr val="A6A6A6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23" name="그래픽 622" descr="스피커 폰">
                      <a:extLst>
                        <a:ext uri="{FF2B5EF4-FFF2-40B4-BE49-F238E27FC236}">
                          <a16:creationId xmlns:a16="http://schemas.microsoft.com/office/drawing/2014/main" id="{D102A5F7-2CCB-4E9C-BAD3-B722815660A8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0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4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8454945" y="4905592"/>
                      <a:ext cx="648564" cy="648564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19" name="그룹 618">
                    <a:extLst>
                      <a:ext uri="{FF2B5EF4-FFF2-40B4-BE49-F238E27FC236}">
                        <a16:creationId xmlns:a16="http://schemas.microsoft.com/office/drawing/2014/main" id="{9BC39FB1-3154-4737-8700-34232DB699E1}"/>
                      </a:ext>
                    </a:extLst>
                  </p:cNvPr>
                  <p:cNvGrpSpPr/>
                  <p:nvPr/>
                </p:nvGrpSpPr>
                <p:grpSpPr>
                  <a:xfrm>
                    <a:off x="3317412" y="1838505"/>
                    <a:ext cx="1027845" cy="438047"/>
                    <a:chOff x="3317412" y="1885810"/>
                    <a:chExt cx="1027845" cy="438047"/>
                  </a:xfrm>
                </p:grpSpPr>
                <p:sp>
                  <p:nvSpPr>
                    <p:cNvPr id="620" name="직사각형 619">
                      <a:extLst>
                        <a:ext uri="{FF2B5EF4-FFF2-40B4-BE49-F238E27FC236}">
                          <a16:creationId xmlns:a16="http://schemas.microsoft.com/office/drawing/2014/main" id="{ECA7644F-BE9A-4B0D-B71C-3CABD311A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027845" cy="246221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02-1234-5678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21" name="직사각형 620">
                      <a:extLst>
                        <a:ext uri="{FF2B5EF4-FFF2-40B4-BE49-F238E27FC236}">
                          <a16:creationId xmlns:a16="http://schemas.microsoft.com/office/drawing/2014/main" id="{B424EE30-86DA-4858-B98E-AE990F687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  <a:ln>
                      <a:noFill/>
                    </a:ln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사무실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602" name="그룹 601">
                  <a:extLst>
                    <a:ext uri="{FF2B5EF4-FFF2-40B4-BE49-F238E27FC236}">
                      <a16:creationId xmlns:a16="http://schemas.microsoft.com/office/drawing/2014/main" id="{E4D4C7CF-2CE2-4F55-A181-7C68C1FB3169}"/>
                    </a:ext>
                  </a:extLst>
                </p:cNvPr>
                <p:cNvGrpSpPr/>
                <p:nvPr/>
              </p:nvGrpSpPr>
              <p:grpSpPr>
                <a:xfrm>
                  <a:off x="3424486" y="1768506"/>
                  <a:ext cx="1725138" cy="438047"/>
                  <a:chOff x="3281493" y="1775705"/>
                  <a:chExt cx="1725138" cy="438047"/>
                </a:xfrm>
              </p:grpSpPr>
              <p:grpSp>
                <p:nvGrpSpPr>
                  <p:cNvPr id="603" name="그룹 602">
                    <a:extLst>
                      <a:ext uri="{FF2B5EF4-FFF2-40B4-BE49-F238E27FC236}">
                        <a16:creationId xmlns:a16="http://schemas.microsoft.com/office/drawing/2014/main" id="{6740A876-6229-47D0-8FE2-AA5124019C7F}"/>
                      </a:ext>
                    </a:extLst>
                  </p:cNvPr>
                  <p:cNvGrpSpPr/>
                  <p:nvPr/>
                </p:nvGrpSpPr>
                <p:grpSpPr>
                  <a:xfrm>
                    <a:off x="3281493" y="1775705"/>
                    <a:ext cx="1101584" cy="438047"/>
                    <a:chOff x="3317412" y="1885810"/>
                    <a:chExt cx="1101584" cy="438047"/>
                  </a:xfrm>
                </p:grpSpPr>
                <p:sp>
                  <p:nvSpPr>
                    <p:cNvPr id="616" name="직사각형 615">
                      <a:extLst>
                        <a:ext uri="{FF2B5EF4-FFF2-40B4-BE49-F238E27FC236}">
                          <a16:creationId xmlns:a16="http://schemas.microsoft.com/office/drawing/2014/main" id="{5409186B-FE6B-42DA-A45A-061C02E0C2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2077636"/>
                      <a:ext cx="1101584" cy="246221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010-1234-5678</a:t>
                      </a:r>
                      <a:endParaRPr kumimoji="0" lang="ko-KR" altLang="en-US" sz="16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17" name="직사각형 616">
                      <a:extLst>
                        <a:ext uri="{FF2B5EF4-FFF2-40B4-BE49-F238E27FC236}">
                          <a16:creationId xmlns:a16="http://schemas.microsoft.com/office/drawing/2014/main" id="{3D3F2356-9137-4A0F-8508-8320F267B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412" y="1885810"/>
                      <a:ext cx="453970" cy="200055"/>
                    </a:xfrm>
                    <a:prstGeom prst="rect">
                      <a:avLst/>
                    </a:prstGeom>
                  </p:spPr>
                  <p:txBody>
                    <a:bodyPr wrap="none" anchor="ctr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rPr>
                        <a:t>휴대폰</a:t>
                      </a:r>
                      <a:endParaRPr kumimoji="0" lang="ko-KR" altLang="en-US" sz="11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613" name="그룹 612">
                    <a:extLst>
                      <a:ext uri="{FF2B5EF4-FFF2-40B4-BE49-F238E27FC236}">
                        <a16:creationId xmlns:a16="http://schemas.microsoft.com/office/drawing/2014/main" id="{7234803A-1853-4BF4-B872-78C9E258907F}"/>
                      </a:ext>
                    </a:extLst>
                  </p:cNvPr>
                  <p:cNvGrpSpPr/>
                  <p:nvPr/>
                </p:nvGrpSpPr>
                <p:grpSpPr>
                  <a:xfrm>
                    <a:off x="4618559" y="1800692"/>
                    <a:ext cx="388072" cy="388072"/>
                    <a:chOff x="5727769" y="2721864"/>
                    <a:chExt cx="903986" cy="903986"/>
                  </a:xfrm>
                </p:grpSpPr>
                <p:sp>
                  <p:nvSpPr>
                    <p:cNvPr id="614" name="Oval">
                      <a:extLst>
                        <a:ext uri="{FF2B5EF4-FFF2-40B4-BE49-F238E27FC236}">
                          <a16:creationId xmlns:a16="http://schemas.microsoft.com/office/drawing/2014/main" id="{8250D985-3765-45BA-8CBA-6E75FFA9E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27769" y="2721864"/>
                      <a:ext cx="903986" cy="903986"/>
                    </a:xfrm>
                    <a:prstGeom prst="ellipse">
                      <a:avLst/>
                    </a:prstGeom>
                    <a:solidFill>
                      <a:srgbClr val="FF0000"/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pic>
                  <p:nvPicPr>
                    <p:cNvPr id="615" name="그래픽 614" descr="스마트폰">
                      <a:extLst>
                        <a:ext uri="{FF2B5EF4-FFF2-40B4-BE49-F238E27FC236}">
                          <a16:creationId xmlns:a16="http://schemas.microsoft.com/office/drawing/2014/main" id="{00C8BDD9-27C3-43F3-BAF6-42232A6E150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5">
                      <a:extLst>
                        <a:ext uri="{96DAC541-7B7A-43D3-8B79-37D633B846F1}">
                          <asvg:svgBlip xmlns:asvg="http://schemas.microsoft.com/office/drawing/2016/SVG/main" r:embed="rId2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938156" y="2932251"/>
                      <a:ext cx="483212" cy="483212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624" name="그룹 623">
                <a:extLst>
                  <a:ext uri="{FF2B5EF4-FFF2-40B4-BE49-F238E27FC236}">
                    <a16:creationId xmlns:a16="http://schemas.microsoft.com/office/drawing/2014/main" id="{6885B8C7-6F2B-4CB4-A033-77115F213526}"/>
                  </a:ext>
                </a:extLst>
              </p:cNvPr>
              <p:cNvGrpSpPr/>
              <p:nvPr/>
            </p:nvGrpSpPr>
            <p:grpSpPr>
              <a:xfrm>
                <a:off x="1255374" y="1367399"/>
                <a:ext cx="608822" cy="694482"/>
                <a:chOff x="1255374" y="1636342"/>
                <a:chExt cx="608822" cy="694482"/>
              </a:xfrm>
            </p:grpSpPr>
            <p:grpSp>
              <p:nvGrpSpPr>
                <p:cNvPr id="625" name="Thumbnail">
                  <a:extLst>
                    <a:ext uri="{FF2B5EF4-FFF2-40B4-BE49-F238E27FC236}">
                      <a16:creationId xmlns:a16="http://schemas.microsoft.com/office/drawing/2014/main" id="{9A88473C-F65D-477C-B475-5DB7DFF115B9}"/>
                    </a:ext>
                  </a:extLst>
                </p:cNvPr>
                <p:cNvGrpSpPr/>
                <p:nvPr/>
              </p:nvGrpSpPr>
              <p:grpSpPr>
                <a:xfrm>
                  <a:off x="125537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27" name="Border Outer">
                    <a:extLst>
                      <a:ext uri="{FF2B5EF4-FFF2-40B4-BE49-F238E27FC236}">
                        <a16:creationId xmlns:a16="http://schemas.microsoft.com/office/drawing/2014/main" id="{5D9BDF8E-81D9-49CD-AFB4-6DBC41322EC7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28" name="Image">
                    <a:extLst>
                      <a:ext uri="{FF2B5EF4-FFF2-40B4-BE49-F238E27FC236}">
                        <a16:creationId xmlns:a16="http://schemas.microsoft.com/office/drawing/2014/main" id="{22675877-9890-4589-851F-61008E55709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29" name="Border">
                      <a:extLst>
                        <a:ext uri="{FF2B5EF4-FFF2-40B4-BE49-F238E27FC236}">
                          <a16:creationId xmlns:a16="http://schemas.microsoft.com/office/drawing/2014/main" id="{FDB00C7C-BE4E-4831-8B4E-DD2BAB5B29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0" name="Line 2">
                      <a:extLst>
                        <a:ext uri="{FF2B5EF4-FFF2-40B4-BE49-F238E27FC236}">
                          <a16:creationId xmlns:a16="http://schemas.microsoft.com/office/drawing/2014/main" id="{16BA6EAD-8397-4748-88F0-D66CA2DB11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1" name="Line 1">
                      <a:extLst>
                        <a:ext uri="{FF2B5EF4-FFF2-40B4-BE49-F238E27FC236}">
                          <a16:creationId xmlns:a16="http://schemas.microsoft.com/office/drawing/2014/main" id="{DD9CDA1F-98F7-42EB-85A0-D913207FAE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26" name="h3">
                  <a:extLst>
                    <a:ext uri="{FF2B5EF4-FFF2-40B4-BE49-F238E27FC236}">
                      <a16:creationId xmlns:a16="http://schemas.microsoft.com/office/drawing/2014/main" id="{7A1DDDD9-90CE-4A4A-A662-69A3C8C90EE1}"/>
                    </a:ext>
                  </a:extLst>
                </p:cNvPr>
                <p:cNvSpPr txBox="1"/>
                <p:nvPr/>
              </p:nvSpPr>
              <p:spPr>
                <a:xfrm>
                  <a:off x="1354598" y="2177740"/>
                  <a:ext cx="410370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 algn="ctr">
                    <a:buClrTx/>
                    <a:defRPr/>
                  </a:pPr>
                  <a:r>
                    <a:rPr lang="ko-KR" altLang="en-US" sz="800" dirty="0">
                      <a:solidFill>
                        <a:srgbClr val="464646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rPr>
                    <a:t>통화기록</a:t>
                  </a:r>
                  <a:endParaRPr lang="en-US" altLang="ko-KR" sz="800" dirty="0">
                    <a:solidFill>
                      <a:srgbClr val="464646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8C59A891-5525-492D-85BB-0FB7610571F9}"/>
                  </a:ext>
                </a:extLst>
              </p:cNvPr>
              <p:cNvGrpSpPr/>
              <p:nvPr/>
            </p:nvGrpSpPr>
            <p:grpSpPr>
              <a:xfrm>
                <a:off x="630014" y="1367399"/>
                <a:ext cx="608822" cy="694482"/>
                <a:chOff x="630014" y="1636342"/>
                <a:chExt cx="608822" cy="694482"/>
              </a:xfrm>
            </p:grpSpPr>
            <p:grpSp>
              <p:nvGrpSpPr>
                <p:cNvPr id="633" name="Thumbnail">
                  <a:extLst>
                    <a:ext uri="{FF2B5EF4-FFF2-40B4-BE49-F238E27FC236}">
                      <a16:creationId xmlns:a16="http://schemas.microsoft.com/office/drawing/2014/main" id="{B264D93C-B677-4885-B7F6-9E19EA7E5AD3}"/>
                    </a:ext>
                  </a:extLst>
                </p:cNvPr>
                <p:cNvGrpSpPr/>
                <p:nvPr/>
              </p:nvGrpSpPr>
              <p:grpSpPr>
                <a:xfrm>
                  <a:off x="630014" y="1636342"/>
                  <a:ext cx="608822" cy="694482"/>
                  <a:chOff x="595686" y="1261242"/>
                  <a:chExt cx="2433264" cy="2786694"/>
                </a:xfrm>
                <a:solidFill>
                  <a:schemeClr val="bg1"/>
                </a:solidFill>
              </p:grpSpPr>
              <p:sp>
                <p:nvSpPr>
                  <p:cNvPr id="635" name="Border Outer">
                    <a:extLst>
                      <a:ext uri="{FF2B5EF4-FFF2-40B4-BE49-F238E27FC236}">
                        <a16:creationId xmlns:a16="http://schemas.microsoft.com/office/drawing/2014/main" id="{1D039ECA-7C0D-4B59-8E8A-670144D0ADED}"/>
                      </a:ext>
                    </a:extLst>
                  </p:cNvPr>
                  <p:cNvSpPr/>
                  <p:nvPr/>
                </p:nvSpPr>
                <p:spPr>
                  <a:xfrm>
                    <a:off x="595686" y="1261242"/>
                    <a:ext cx="2433264" cy="2786694"/>
                  </a:xfrm>
                  <a:prstGeom prst="roundRect">
                    <a:avLst>
                      <a:gd name="adj" fmla="val 3261"/>
                    </a:avLst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36" name="Image">
                    <a:extLst>
                      <a:ext uri="{FF2B5EF4-FFF2-40B4-BE49-F238E27FC236}">
                        <a16:creationId xmlns:a16="http://schemas.microsoft.com/office/drawing/2014/main" id="{6E8C7327-E039-4265-BBE0-3516C1B9A23E}"/>
                      </a:ext>
                    </a:extLst>
                  </p:cNvPr>
                  <p:cNvGrpSpPr/>
                  <p:nvPr/>
                </p:nvGrpSpPr>
                <p:grpSpPr>
                  <a:xfrm>
                    <a:off x="658817" y="1324374"/>
                    <a:ext cx="2306026" cy="1905000"/>
                    <a:chOff x="658817" y="1324374"/>
                    <a:chExt cx="2306026" cy="1905000"/>
                  </a:xfrm>
                  <a:grpFill/>
                </p:grpSpPr>
                <p:sp>
                  <p:nvSpPr>
                    <p:cNvPr id="637" name="Border">
                      <a:extLst>
                        <a:ext uri="{FF2B5EF4-FFF2-40B4-BE49-F238E27FC236}">
                          <a16:creationId xmlns:a16="http://schemas.microsoft.com/office/drawing/2014/main" id="{E6BDA9D5-974B-4172-9FC7-7E3901E5D2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9793" y="1324374"/>
                      <a:ext cx="2305050" cy="1905000"/>
                    </a:xfrm>
                    <a:prstGeom prst="rect">
                      <a:avLst/>
                    </a:pr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8" name="Line 2">
                      <a:extLst>
                        <a:ext uri="{FF2B5EF4-FFF2-40B4-BE49-F238E27FC236}">
                          <a16:creationId xmlns:a16="http://schemas.microsoft.com/office/drawing/2014/main" id="{61040B8B-5EFF-4F62-808B-817F50F7F5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0 w 1008112"/>
                        <a:gd name="connsiteY0" fmla="*/ 1008112 h 1008112"/>
                        <a:gd name="connsiteX1" fmla="*/ 1008112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0" y="1008112"/>
                          </a:moveTo>
                          <a:lnTo>
                            <a:pt x="1008112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  <p:sp>
                  <p:nvSpPr>
                    <p:cNvPr id="639" name="Line 1">
                      <a:extLst>
                        <a:ext uri="{FF2B5EF4-FFF2-40B4-BE49-F238E27FC236}">
                          <a16:creationId xmlns:a16="http://schemas.microsoft.com/office/drawing/2014/main" id="{FC87F27A-ED10-46DA-8353-38FEFBD24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658817" y="1324374"/>
                      <a:ext cx="2305050" cy="1905000"/>
                    </a:xfrm>
                    <a:custGeom>
                      <a:avLst/>
                      <a:gdLst>
                        <a:gd name="connsiteX0" fmla="*/ 1008112 w 1008112"/>
                        <a:gd name="connsiteY0" fmla="*/ 1008112 h 1008112"/>
                        <a:gd name="connsiteX1" fmla="*/ 0 w 1008112"/>
                        <a:gd name="connsiteY1" fmla="*/ 0 h 1008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008112" h="1008112">
                          <a:moveTo>
                            <a:pt x="1008112" y="1008112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grpFill/>
                    <a:ln w="6350" cap="flat" cmpd="sng" algn="ctr">
                      <a:solidFill>
                        <a:srgbClr val="808080"/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34" name="h3">
                  <a:extLst>
                    <a:ext uri="{FF2B5EF4-FFF2-40B4-BE49-F238E27FC236}">
                      <a16:creationId xmlns:a16="http://schemas.microsoft.com/office/drawing/2014/main" id="{2106E72F-9136-4EE8-A3E1-126FF9034B37}"/>
                    </a:ext>
                  </a:extLst>
                </p:cNvPr>
                <p:cNvSpPr txBox="1"/>
                <p:nvPr/>
              </p:nvSpPr>
              <p:spPr>
                <a:xfrm>
                  <a:off x="729240" y="2177740"/>
                  <a:ext cx="410369" cy="12311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bg2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즐겨찾기</a:t>
                  </a:r>
                  <a:endParaRPr kumimoji="0" lang="en-US" sz="8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2"/>
                    </a:solidFill>
                    <a:effectLst/>
                    <a:uLnTx/>
                    <a:uFillTx/>
                    <a:latin typeface="Segoe UI" panose="020B0502040204020203" pitchFamily="34" charset="0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grpSp>
            <p:nvGrpSpPr>
              <p:cNvPr id="640" name="Thumbnail">
                <a:extLst>
                  <a:ext uri="{FF2B5EF4-FFF2-40B4-BE49-F238E27FC236}">
                    <a16:creationId xmlns:a16="http://schemas.microsoft.com/office/drawing/2014/main" id="{A182F827-E357-478B-A678-6D82162145C9}"/>
                  </a:ext>
                </a:extLst>
              </p:cNvPr>
              <p:cNvGrpSpPr/>
              <p:nvPr/>
            </p:nvGrpSpPr>
            <p:grpSpPr>
              <a:xfrm>
                <a:off x="2509270" y="1374158"/>
                <a:ext cx="608822" cy="694482"/>
                <a:chOff x="595686" y="1261242"/>
                <a:chExt cx="2433264" cy="2786694"/>
              </a:xfrm>
              <a:solidFill>
                <a:srgbClr val="F2F2F2"/>
              </a:solidFill>
            </p:grpSpPr>
            <p:sp>
              <p:nvSpPr>
                <p:cNvPr id="641" name="Border Outer">
                  <a:extLst>
                    <a:ext uri="{FF2B5EF4-FFF2-40B4-BE49-F238E27FC236}">
                      <a16:creationId xmlns:a16="http://schemas.microsoft.com/office/drawing/2014/main" id="{1E92DDFA-13C4-4FB0-9E2C-A2AA8FDECB15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2" name="Image">
                  <a:extLst>
                    <a:ext uri="{FF2B5EF4-FFF2-40B4-BE49-F238E27FC236}">
                      <a16:creationId xmlns:a16="http://schemas.microsoft.com/office/drawing/2014/main" id="{4BA4FE4F-D90A-4006-9216-0FCCD56416A1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643" name="Border">
                    <a:extLst>
                      <a:ext uri="{FF2B5EF4-FFF2-40B4-BE49-F238E27FC236}">
                        <a16:creationId xmlns:a16="http://schemas.microsoft.com/office/drawing/2014/main" id="{5286D244-5854-4CCE-B6E7-0E9E54B77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4" name="Line 2">
                    <a:extLst>
                      <a:ext uri="{FF2B5EF4-FFF2-40B4-BE49-F238E27FC236}">
                        <a16:creationId xmlns:a16="http://schemas.microsoft.com/office/drawing/2014/main" id="{BC8F1556-D68B-472D-90F5-A3CB88C9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45" name="Line 1">
                    <a:extLst>
                      <a:ext uri="{FF2B5EF4-FFF2-40B4-BE49-F238E27FC236}">
                        <a16:creationId xmlns:a16="http://schemas.microsoft.com/office/drawing/2014/main" id="{7B9DC02C-23F0-4568-B8FB-6A7B83A3F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520F2BE0-1332-4297-BA7B-07DE95B11929}"/>
                  </a:ext>
                </a:extLst>
              </p:cNvPr>
              <p:cNvGrpSpPr/>
              <p:nvPr/>
            </p:nvGrpSpPr>
            <p:grpSpPr>
              <a:xfrm>
                <a:off x="564775" y="2689576"/>
                <a:ext cx="2589523" cy="963081"/>
                <a:chOff x="564775" y="2483389"/>
                <a:chExt cx="2589523" cy="963081"/>
              </a:xfrm>
            </p:grpSpPr>
            <p:sp>
              <p:nvSpPr>
                <p:cNvPr id="647" name="Modal Dialog Overlay">
                  <a:extLst>
                    <a:ext uri="{FF2B5EF4-FFF2-40B4-BE49-F238E27FC236}">
                      <a16:creationId xmlns:a16="http://schemas.microsoft.com/office/drawing/2014/main" id="{DAB39624-D3A8-49F5-9D6A-9C309D5A0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48" name="그룹 647">
                  <a:extLst>
                    <a:ext uri="{FF2B5EF4-FFF2-40B4-BE49-F238E27FC236}">
                      <a16:creationId xmlns:a16="http://schemas.microsoft.com/office/drawing/2014/main" id="{A336EA9C-2C62-46E7-8837-2A1762D3F0C8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75" name="그룹 674">
                    <a:extLst>
                      <a:ext uri="{FF2B5EF4-FFF2-40B4-BE49-F238E27FC236}">
                        <a16:creationId xmlns:a16="http://schemas.microsoft.com/office/drawing/2014/main" id="{9C5B074F-A6D0-4211-99BE-F1FB5890DA05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90" name="그룹 689">
                      <a:extLst>
                        <a:ext uri="{FF2B5EF4-FFF2-40B4-BE49-F238E27FC236}">
                          <a16:creationId xmlns:a16="http://schemas.microsoft.com/office/drawing/2014/main" id="{9D482C0C-A116-487F-A6E4-AC7751DC5A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94" name="Oval">
                        <a:extLst>
                          <a:ext uri="{FF2B5EF4-FFF2-40B4-BE49-F238E27FC236}">
                            <a16:creationId xmlns:a16="http://schemas.microsoft.com/office/drawing/2014/main" id="{C0C917B6-F529-4503-B4CA-CF1F6D1960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5" name="그래픽 694" descr="스피커 폰">
                        <a:extLst>
                          <a:ext uri="{FF2B5EF4-FFF2-40B4-BE49-F238E27FC236}">
                            <a16:creationId xmlns:a16="http://schemas.microsoft.com/office/drawing/2014/main" id="{0E0C61DD-36BC-4A6D-980D-507ECDB142FD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91" name="그룹 690">
                      <a:extLst>
                        <a:ext uri="{FF2B5EF4-FFF2-40B4-BE49-F238E27FC236}">
                          <a16:creationId xmlns:a16="http://schemas.microsoft.com/office/drawing/2014/main" id="{1FECBC81-499F-471B-A284-2D92EAAEE5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92" name="Oval">
                        <a:extLst>
                          <a:ext uri="{FF2B5EF4-FFF2-40B4-BE49-F238E27FC236}">
                            <a16:creationId xmlns:a16="http://schemas.microsoft.com/office/drawing/2014/main" id="{00CDAA36-CA4F-48AA-BE18-4B55A5823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93" name="그래픽 692" descr="스마트폰">
                        <a:extLst>
                          <a:ext uri="{FF2B5EF4-FFF2-40B4-BE49-F238E27FC236}">
                            <a16:creationId xmlns:a16="http://schemas.microsoft.com/office/drawing/2014/main" id="{DB780445-80BD-476E-BAFE-E58D368FDFE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87D08FC4-DD8D-4EC9-83A5-E2C6C489B48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85" name="Profile Picture">
                      <a:extLst>
                        <a:ext uri="{FF2B5EF4-FFF2-40B4-BE49-F238E27FC236}">
                          <a16:creationId xmlns:a16="http://schemas.microsoft.com/office/drawing/2014/main" id="{02321E48-89B0-481B-BA2A-514FDD5609CA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88" name="Background">
                        <a:extLst>
                          <a:ext uri="{FF2B5EF4-FFF2-40B4-BE49-F238E27FC236}">
                            <a16:creationId xmlns:a16="http://schemas.microsoft.com/office/drawing/2014/main" id="{B73DE31C-5D86-48D4-98EF-75136CFCA675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89" name="Profile Icon">
                        <a:extLst>
                          <a:ext uri="{FF2B5EF4-FFF2-40B4-BE49-F238E27FC236}">
                            <a16:creationId xmlns:a16="http://schemas.microsoft.com/office/drawing/2014/main" id="{3FFBF43F-5AD2-4413-9604-085D984D1E9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86" name="타원 685">
                      <a:extLst>
                        <a:ext uri="{FF2B5EF4-FFF2-40B4-BE49-F238E27FC236}">
                          <a16:creationId xmlns:a16="http://schemas.microsoft.com/office/drawing/2014/main" id="{EA82575B-4749-45C9-8D29-87DC2067B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87" name="그래픽 686" descr="스마트폰">
                      <a:extLst>
                        <a:ext uri="{FF2B5EF4-FFF2-40B4-BE49-F238E27FC236}">
                          <a16:creationId xmlns:a16="http://schemas.microsoft.com/office/drawing/2014/main" id="{D9FA8CC8-7D2A-42FE-AA22-7B8EFB2AF7F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78" name="그룹 677">
                    <a:extLst>
                      <a:ext uri="{FF2B5EF4-FFF2-40B4-BE49-F238E27FC236}">
                        <a16:creationId xmlns:a16="http://schemas.microsoft.com/office/drawing/2014/main" id="{9F4281A1-855F-4382-B701-D05BF37714BF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79" name="그룹 678">
                      <a:extLst>
                        <a:ext uri="{FF2B5EF4-FFF2-40B4-BE49-F238E27FC236}">
                          <a16:creationId xmlns:a16="http://schemas.microsoft.com/office/drawing/2014/main" id="{5D0B5113-6C6A-4C5A-A5EE-4E30FFA776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83" name="직사각형 682">
                        <a:extLst>
                          <a:ext uri="{FF2B5EF4-FFF2-40B4-BE49-F238E27FC236}">
                            <a16:creationId xmlns:a16="http://schemas.microsoft.com/office/drawing/2014/main" id="{8C78BD87-F401-4ABD-BA99-A11F038AD7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684" name="직사각형 683">
                        <a:extLst>
                          <a:ext uri="{FF2B5EF4-FFF2-40B4-BE49-F238E27FC236}">
                            <a16:creationId xmlns:a16="http://schemas.microsoft.com/office/drawing/2014/main" id="{D61871CA-E118-4C98-9CC3-DF2BB6D61F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80" name="그룹 679">
                      <a:extLst>
                        <a:ext uri="{FF2B5EF4-FFF2-40B4-BE49-F238E27FC236}">
                          <a16:creationId xmlns:a16="http://schemas.microsoft.com/office/drawing/2014/main" id="{D0CB92EC-5A04-4CBD-AD4D-8BFD9B14D43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81" name="직사각형 680">
                        <a:extLst>
                          <a:ext uri="{FF2B5EF4-FFF2-40B4-BE49-F238E27FC236}">
                            <a16:creationId xmlns:a16="http://schemas.microsoft.com/office/drawing/2014/main" id="{F2DA6883-7C37-4980-BA43-995C4C249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82" name="직사각형 681">
                        <a:extLst>
                          <a:ext uri="{FF2B5EF4-FFF2-40B4-BE49-F238E27FC236}">
                            <a16:creationId xmlns:a16="http://schemas.microsoft.com/office/drawing/2014/main" id="{74B24FFF-4309-4F6C-9481-5E3164E6B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649" name="Line">
                  <a:extLst>
                    <a:ext uri="{FF2B5EF4-FFF2-40B4-BE49-F238E27FC236}">
                      <a16:creationId xmlns:a16="http://schemas.microsoft.com/office/drawing/2014/main" id="{BC4304A0-D84C-4B31-B075-1C4DBCBFDE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650" name="그룹 649">
                  <a:extLst>
                    <a:ext uri="{FF2B5EF4-FFF2-40B4-BE49-F238E27FC236}">
                      <a16:creationId xmlns:a16="http://schemas.microsoft.com/office/drawing/2014/main" id="{0E3F4832-F5FF-4BF5-8AA2-E507652F2635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651" name="그룹 650">
                    <a:extLst>
                      <a:ext uri="{FF2B5EF4-FFF2-40B4-BE49-F238E27FC236}">
                        <a16:creationId xmlns:a16="http://schemas.microsoft.com/office/drawing/2014/main" id="{0F596F40-8043-41A0-A60B-D144A7B4F890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669" name="그룹 668">
                      <a:extLst>
                        <a:ext uri="{FF2B5EF4-FFF2-40B4-BE49-F238E27FC236}">
                          <a16:creationId xmlns:a16="http://schemas.microsoft.com/office/drawing/2014/main" id="{33C43DDD-D84C-4B21-9B5B-3959519204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673" name="Oval">
                        <a:extLst>
                          <a:ext uri="{FF2B5EF4-FFF2-40B4-BE49-F238E27FC236}">
                            <a16:creationId xmlns:a16="http://schemas.microsoft.com/office/drawing/2014/main" id="{4404CEC2-40D8-4FED-AB72-C2BDB7A6C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4" name="그래픽 673" descr="스피커 폰">
                        <a:extLst>
                          <a:ext uri="{FF2B5EF4-FFF2-40B4-BE49-F238E27FC236}">
                            <a16:creationId xmlns:a16="http://schemas.microsoft.com/office/drawing/2014/main" id="{ACFE50AF-5E8E-4718-A20B-4BE81E288068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670" name="그룹 669">
                      <a:extLst>
                        <a:ext uri="{FF2B5EF4-FFF2-40B4-BE49-F238E27FC236}">
                          <a16:creationId xmlns:a16="http://schemas.microsoft.com/office/drawing/2014/main" id="{BDD89249-32CB-49BE-890E-A5127A751A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671" name="Oval">
                        <a:extLst>
                          <a:ext uri="{FF2B5EF4-FFF2-40B4-BE49-F238E27FC236}">
                            <a16:creationId xmlns:a16="http://schemas.microsoft.com/office/drawing/2014/main" id="{737D381F-1973-4408-A42F-A080B5EAC2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72" name="그래픽 671" descr="스마트폰">
                        <a:extLst>
                          <a:ext uri="{FF2B5EF4-FFF2-40B4-BE49-F238E27FC236}">
                            <a16:creationId xmlns:a16="http://schemas.microsoft.com/office/drawing/2014/main" id="{CB6798AB-253D-482C-B70F-48ADBD429021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652" name="그룹 651">
                    <a:extLst>
                      <a:ext uri="{FF2B5EF4-FFF2-40B4-BE49-F238E27FC236}">
                        <a16:creationId xmlns:a16="http://schemas.microsoft.com/office/drawing/2014/main" id="{9204D677-9339-47AB-AE6A-336D3398F5BF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664" name="Profile Picture">
                      <a:extLst>
                        <a:ext uri="{FF2B5EF4-FFF2-40B4-BE49-F238E27FC236}">
                          <a16:creationId xmlns:a16="http://schemas.microsoft.com/office/drawing/2014/main" id="{DFA55777-1888-4080-B58B-F50F0FC6E334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667" name="Background">
                        <a:extLst>
                          <a:ext uri="{FF2B5EF4-FFF2-40B4-BE49-F238E27FC236}">
                            <a16:creationId xmlns:a16="http://schemas.microsoft.com/office/drawing/2014/main" id="{B8306A12-2CE4-4C53-89AD-DF9527E2982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668" name="Profile Icon">
                        <a:extLst>
                          <a:ext uri="{FF2B5EF4-FFF2-40B4-BE49-F238E27FC236}">
                            <a16:creationId xmlns:a16="http://schemas.microsoft.com/office/drawing/2014/main" id="{9467FD7C-53F2-47CB-83A5-F9399991E301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665" name="타원 664">
                      <a:extLst>
                        <a:ext uri="{FF2B5EF4-FFF2-40B4-BE49-F238E27FC236}">
                          <a16:creationId xmlns:a16="http://schemas.microsoft.com/office/drawing/2014/main" id="{E67CBD1C-6D30-4461-9AC3-ADBCF9953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666" name="그래픽 665" descr="스마트폰">
                      <a:extLst>
                        <a:ext uri="{FF2B5EF4-FFF2-40B4-BE49-F238E27FC236}">
                          <a16:creationId xmlns:a16="http://schemas.microsoft.com/office/drawing/2014/main" id="{0503A7E7-B16D-40C6-8C63-8D55BC5D334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653" name="그룹 652">
                    <a:extLst>
                      <a:ext uri="{FF2B5EF4-FFF2-40B4-BE49-F238E27FC236}">
                        <a16:creationId xmlns:a16="http://schemas.microsoft.com/office/drawing/2014/main" id="{098C7C84-E8B3-4737-B41E-130D42F18D31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654" name="그룹 653">
                      <a:extLst>
                        <a:ext uri="{FF2B5EF4-FFF2-40B4-BE49-F238E27FC236}">
                          <a16:creationId xmlns:a16="http://schemas.microsoft.com/office/drawing/2014/main" id="{137249EA-1563-42BC-82B8-E528D510CA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662" name="직사각형 661">
                        <a:extLst>
                          <a:ext uri="{FF2B5EF4-FFF2-40B4-BE49-F238E27FC236}">
                            <a16:creationId xmlns:a16="http://schemas.microsoft.com/office/drawing/2014/main" id="{22B3B348-BCA3-429D-86D2-57CDA6262A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63" name="직사각형 662">
                        <a:extLst>
                          <a:ext uri="{FF2B5EF4-FFF2-40B4-BE49-F238E27FC236}">
                            <a16:creationId xmlns:a16="http://schemas.microsoft.com/office/drawing/2014/main" id="{A27D909A-58AA-41EB-AC50-CC7F89189A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655" name="그룹 654">
                      <a:extLst>
                        <a:ext uri="{FF2B5EF4-FFF2-40B4-BE49-F238E27FC236}">
                          <a16:creationId xmlns:a16="http://schemas.microsoft.com/office/drawing/2014/main" id="{2FB1052F-53FA-43F3-A3EA-939835A937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660" name="직사각형 659">
                        <a:extLst>
                          <a:ext uri="{FF2B5EF4-FFF2-40B4-BE49-F238E27FC236}">
                            <a16:creationId xmlns:a16="http://schemas.microsoft.com/office/drawing/2014/main" id="{8C6F2642-17D1-47A9-BDEC-7595884195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661" name="직사각형 660">
                        <a:extLst>
                          <a:ext uri="{FF2B5EF4-FFF2-40B4-BE49-F238E27FC236}">
                            <a16:creationId xmlns:a16="http://schemas.microsoft.com/office/drawing/2014/main" id="{F5972BDC-2746-494D-802A-BDDFB5DF11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696" name="Star">
                <a:extLst>
                  <a:ext uri="{FF2B5EF4-FFF2-40B4-BE49-F238E27FC236}">
                    <a16:creationId xmlns:a16="http://schemas.microsoft.com/office/drawing/2014/main" id="{34C2C0D7-3D8B-412B-ADA9-0D96D93562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82005" y="1429382"/>
                <a:ext cx="151200" cy="143563"/>
              </a:xfrm>
              <a:custGeom>
                <a:avLst/>
                <a:gdLst>
                  <a:gd name="T0" fmla="*/ 322 w 644"/>
                  <a:gd name="T1" fmla="*/ 0 h 612"/>
                  <a:gd name="T2" fmla="*/ 237 w 644"/>
                  <a:gd name="T3" fmla="*/ 221 h 612"/>
                  <a:gd name="T4" fmla="*/ 0 w 644"/>
                  <a:gd name="T5" fmla="*/ 233 h 612"/>
                  <a:gd name="T6" fmla="*/ 184 w 644"/>
                  <a:gd name="T7" fmla="*/ 383 h 612"/>
                  <a:gd name="T8" fmla="*/ 123 w 644"/>
                  <a:gd name="T9" fmla="*/ 612 h 612"/>
                  <a:gd name="T10" fmla="*/ 322 w 644"/>
                  <a:gd name="T11" fmla="*/ 483 h 612"/>
                  <a:gd name="T12" fmla="*/ 521 w 644"/>
                  <a:gd name="T13" fmla="*/ 612 h 612"/>
                  <a:gd name="T14" fmla="*/ 460 w 644"/>
                  <a:gd name="T15" fmla="*/ 383 h 612"/>
                  <a:gd name="T16" fmla="*/ 644 w 644"/>
                  <a:gd name="T17" fmla="*/ 233 h 612"/>
                  <a:gd name="T18" fmla="*/ 407 w 644"/>
                  <a:gd name="T19" fmla="*/ 221 h 612"/>
                  <a:gd name="T20" fmla="*/ 322 w 644"/>
                  <a:gd name="T21" fmla="*/ 0 h 612"/>
                  <a:gd name="T22" fmla="*/ 322 w 644"/>
                  <a:gd name="T23" fmla="*/ 74 h 612"/>
                  <a:gd name="T24" fmla="*/ 389 w 644"/>
                  <a:gd name="T25" fmla="*/ 246 h 612"/>
                  <a:gd name="T26" fmla="*/ 573 w 644"/>
                  <a:gd name="T27" fmla="*/ 256 h 612"/>
                  <a:gd name="T28" fmla="*/ 430 w 644"/>
                  <a:gd name="T29" fmla="*/ 373 h 612"/>
                  <a:gd name="T30" fmla="*/ 477 w 644"/>
                  <a:gd name="T31" fmla="*/ 552 h 612"/>
                  <a:gd name="T32" fmla="*/ 322 w 644"/>
                  <a:gd name="T33" fmla="*/ 451 h 612"/>
                  <a:gd name="T34" fmla="*/ 167 w 644"/>
                  <a:gd name="T35" fmla="*/ 552 h 612"/>
                  <a:gd name="T36" fmla="*/ 214 w 644"/>
                  <a:gd name="T37" fmla="*/ 373 h 612"/>
                  <a:gd name="T38" fmla="*/ 71 w 644"/>
                  <a:gd name="T39" fmla="*/ 256 h 612"/>
                  <a:gd name="T40" fmla="*/ 255 w 644"/>
                  <a:gd name="T41" fmla="*/ 246 h 612"/>
                  <a:gd name="T42" fmla="*/ 322 w 644"/>
                  <a:gd name="T43" fmla="*/ 74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4" h="612">
                    <a:moveTo>
                      <a:pt x="322" y="0"/>
                    </a:moveTo>
                    <a:cubicBezTo>
                      <a:pt x="294" y="73"/>
                      <a:pt x="265" y="147"/>
                      <a:pt x="237" y="221"/>
                    </a:cubicBezTo>
                    <a:lnTo>
                      <a:pt x="0" y="233"/>
                    </a:lnTo>
                    <a:lnTo>
                      <a:pt x="184" y="383"/>
                    </a:lnTo>
                    <a:lnTo>
                      <a:pt x="123" y="612"/>
                    </a:lnTo>
                    <a:lnTo>
                      <a:pt x="322" y="483"/>
                    </a:lnTo>
                    <a:lnTo>
                      <a:pt x="521" y="612"/>
                    </a:lnTo>
                    <a:lnTo>
                      <a:pt x="460" y="383"/>
                    </a:lnTo>
                    <a:lnTo>
                      <a:pt x="644" y="233"/>
                    </a:lnTo>
                    <a:lnTo>
                      <a:pt x="407" y="221"/>
                    </a:lnTo>
                    <a:lnTo>
                      <a:pt x="322" y="0"/>
                    </a:lnTo>
                    <a:close/>
                    <a:moveTo>
                      <a:pt x="322" y="74"/>
                    </a:moveTo>
                    <a:lnTo>
                      <a:pt x="389" y="246"/>
                    </a:lnTo>
                    <a:lnTo>
                      <a:pt x="573" y="256"/>
                    </a:lnTo>
                    <a:lnTo>
                      <a:pt x="430" y="373"/>
                    </a:lnTo>
                    <a:lnTo>
                      <a:pt x="477" y="552"/>
                    </a:lnTo>
                    <a:lnTo>
                      <a:pt x="322" y="451"/>
                    </a:lnTo>
                    <a:lnTo>
                      <a:pt x="167" y="552"/>
                    </a:lnTo>
                    <a:lnTo>
                      <a:pt x="214" y="373"/>
                    </a:lnTo>
                    <a:lnTo>
                      <a:pt x="71" y="256"/>
                    </a:lnTo>
                    <a:lnTo>
                      <a:pt x="255" y="246"/>
                    </a:lnTo>
                    <a:lnTo>
                      <a:pt x="322" y="7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697" name="Image">
                <a:extLst>
                  <a:ext uri="{FF2B5EF4-FFF2-40B4-BE49-F238E27FC236}">
                    <a16:creationId xmlns:a16="http://schemas.microsoft.com/office/drawing/2014/main" id="{5F180548-84B0-4723-B9CC-AE1261F6D634}"/>
                  </a:ext>
                </a:extLst>
              </p:cNvPr>
              <p:cNvGrpSpPr/>
              <p:nvPr/>
            </p:nvGrpSpPr>
            <p:grpSpPr>
              <a:xfrm>
                <a:off x="4834103" y="2654680"/>
                <a:ext cx="1064268" cy="1064268"/>
                <a:chOff x="9600101" y="1622168"/>
                <a:chExt cx="1333500" cy="1333500"/>
              </a:xfrm>
            </p:grpSpPr>
            <p:sp>
              <p:nvSpPr>
                <p:cNvPr id="698" name="Border">
                  <a:extLst>
                    <a:ext uri="{FF2B5EF4-FFF2-40B4-BE49-F238E27FC236}">
                      <a16:creationId xmlns:a16="http://schemas.microsoft.com/office/drawing/2014/main" id="{9FDEFFEB-FA02-43ED-BFF6-7B827CDBC1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cxnSp>
              <p:nvCxnSpPr>
                <p:cNvPr id="699" name="Line">
                  <a:extLst>
                    <a:ext uri="{FF2B5EF4-FFF2-40B4-BE49-F238E27FC236}">
                      <a16:creationId xmlns:a16="http://schemas.microsoft.com/office/drawing/2014/main" id="{59727E0C-5022-49E0-95F4-61B4963A1915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0" name="Line">
                  <a:extLst>
                    <a:ext uri="{FF2B5EF4-FFF2-40B4-BE49-F238E27FC236}">
                      <a16:creationId xmlns:a16="http://schemas.microsoft.com/office/drawing/2014/main" id="{73F7A236-D6A2-4EE6-8EFB-CB73A5A01699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1" name="직사각형 700">
                <a:extLst>
                  <a:ext uri="{FF2B5EF4-FFF2-40B4-BE49-F238E27FC236}">
                    <a16:creationId xmlns:a16="http://schemas.microsoft.com/office/drawing/2014/main" id="{B641A74A-19CB-4684-98CF-5A71327BB283}"/>
                  </a:ext>
                </a:extLst>
              </p:cNvPr>
              <p:cNvSpPr/>
              <p:nvPr/>
            </p:nvSpPr>
            <p:spPr>
              <a:xfrm>
                <a:off x="4781566" y="3778252"/>
                <a:ext cx="116730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844083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통화내역이 없습니다</a:t>
                </a:r>
                <a:r>
                  <a:rPr kumimoji="1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50000"/>
                        <a:lumOff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kumimoji="1" lang="ko-KR" alt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50000"/>
                      <a:lumOff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2" name="h3">
                <a:extLst>
                  <a:ext uri="{FF2B5EF4-FFF2-40B4-BE49-F238E27FC236}">
                    <a16:creationId xmlns:a16="http://schemas.microsoft.com/office/drawing/2014/main" id="{DCA185DB-D68F-4FB6-AB21-884CEF554281}"/>
                  </a:ext>
                </a:extLst>
              </p:cNvPr>
              <p:cNvSpPr txBox="1"/>
              <p:nvPr/>
            </p:nvSpPr>
            <p:spPr>
              <a:xfrm>
                <a:off x="2590896" y="1908797"/>
                <a:ext cx="439223" cy="12311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내 연락처</a:t>
                </a: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03" name="Thumbnail">
                <a:extLst>
                  <a:ext uri="{FF2B5EF4-FFF2-40B4-BE49-F238E27FC236}">
                    <a16:creationId xmlns:a16="http://schemas.microsoft.com/office/drawing/2014/main" id="{51806ED7-4B26-473F-99C6-CE0748C9DB58}"/>
                  </a:ext>
                </a:extLst>
              </p:cNvPr>
              <p:cNvGrpSpPr/>
              <p:nvPr/>
            </p:nvGrpSpPr>
            <p:grpSpPr>
              <a:xfrm>
                <a:off x="1880734" y="1367400"/>
                <a:ext cx="608822" cy="694482"/>
                <a:chOff x="595686" y="1261242"/>
                <a:chExt cx="2433264" cy="2786694"/>
              </a:xfrm>
              <a:noFill/>
            </p:grpSpPr>
            <p:sp>
              <p:nvSpPr>
                <p:cNvPr id="704" name="Border Outer">
                  <a:extLst>
                    <a:ext uri="{FF2B5EF4-FFF2-40B4-BE49-F238E27FC236}">
                      <a16:creationId xmlns:a16="http://schemas.microsoft.com/office/drawing/2014/main" id="{11D7B31A-E993-4FD6-B17D-2808B96EE633}"/>
                    </a:ext>
                  </a:extLst>
                </p:cNvPr>
                <p:cNvSpPr/>
                <p:nvPr/>
              </p:nvSpPr>
              <p:spPr>
                <a:xfrm>
                  <a:off x="595686" y="1261242"/>
                  <a:ext cx="2433264" cy="2786694"/>
                </a:xfrm>
                <a:prstGeom prst="roundRect">
                  <a:avLst>
                    <a:gd name="adj" fmla="val 3261"/>
                  </a:avLst>
                </a:prstGeom>
                <a:grpFill/>
                <a:ln w="6350" cap="flat" cmpd="sng" algn="ctr">
                  <a:solidFill>
                    <a:srgbClr val="808080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05" name="Image">
                  <a:extLst>
                    <a:ext uri="{FF2B5EF4-FFF2-40B4-BE49-F238E27FC236}">
                      <a16:creationId xmlns:a16="http://schemas.microsoft.com/office/drawing/2014/main" id="{944E7C57-9366-4428-AFA6-F573CAB7AA76}"/>
                    </a:ext>
                  </a:extLst>
                </p:cNvPr>
                <p:cNvGrpSpPr/>
                <p:nvPr/>
              </p:nvGrpSpPr>
              <p:grpSpPr>
                <a:xfrm>
                  <a:off x="658817" y="1324374"/>
                  <a:ext cx="2306026" cy="1905000"/>
                  <a:chOff x="658817" y="1324374"/>
                  <a:chExt cx="2306026" cy="1905000"/>
                </a:xfrm>
                <a:grpFill/>
              </p:grpSpPr>
              <p:sp>
                <p:nvSpPr>
                  <p:cNvPr id="706" name="Border">
                    <a:extLst>
                      <a:ext uri="{FF2B5EF4-FFF2-40B4-BE49-F238E27FC236}">
                        <a16:creationId xmlns:a16="http://schemas.microsoft.com/office/drawing/2014/main" id="{3F2B615F-2DAE-422C-9D65-2613CEC4C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9793" y="1324374"/>
                    <a:ext cx="2305050" cy="1905000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7" name="Line 2">
                    <a:extLst>
                      <a:ext uri="{FF2B5EF4-FFF2-40B4-BE49-F238E27FC236}">
                        <a16:creationId xmlns:a16="http://schemas.microsoft.com/office/drawing/2014/main" id="{E3CD2BD9-FA5A-427D-A601-55938D9D6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0 w 1008112"/>
                      <a:gd name="connsiteY0" fmla="*/ 1008112 h 1008112"/>
                      <a:gd name="connsiteX1" fmla="*/ 1008112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0" y="1008112"/>
                        </a:moveTo>
                        <a:lnTo>
                          <a:pt x="1008112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08" name="Line 1">
                    <a:extLst>
                      <a:ext uri="{FF2B5EF4-FFF2-40B4-BE49-F238E27FC236}">
                        <a16:creationId xmlns:a16="http://schemas.microsoft.com/office/drawing/2014/main" id="{2B4CF338-FB5C-40D3-8FC6-5D34C8985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58817" y="1324374"/>
                    <a:ext cx="2305050" cy="1905000"/>
                  </a:xfrm>
                  <a:custGeom>
                    <a:avLst/>
                    <a:gdLst>
                      <a:gd name="connsiteX0" fmla="*/ 1008112 w 1008112"/>
                      <a:gd name="connsiteY0" fmla="*/ 1008112 h 1008112"/>
                      <a:gd name="connsiteX1" fmla="*/ 0 w 1008112"/>
                      <a:gd name="connsiteY1" fmla="*/ 0 h 1008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08112" h="1008112">
                        <a:moveTo>
                          <a:pt x="1008112" y="1008112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6350" cap="flat" cmpd="sng" algn="ctr">
                    <a:solidFill>
                      <a:srgbClr val="808080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</p:grpSp>
          <p:sp>
            <p:nvSpPr>
              <p:cNvPr id="709" name="h3">
                <a:extLst>
                  <a:ext uri="{FF2B5EF4-FFF2-40B4-BE49-F238E27FC236}">
                    <a16:creationId xmlns:a16="http://schemas.microsoft.com/office/drawing/2014/main" id="{A46E46B9-60B3-4DA5-BC75-1A303C7FF7D4}"/>
                  </a:ext>
                </a:extLst>
              </p:cNvPr>
              <p:cNvSpPr txBox="1"/>
              <p:nvPr/>
            </p:nvSpPr>
            <p:spPr>
              <a:xfrm>
                <a:off x="1953193" y="1908798"/>
                <a:ext cx="463904" cy="18482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조직도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0066956F-DF51-4917-9811-04F4484AA02E}"/>
                  </a:ext>
                </a:extLst>
              </p:cNvPr>
              <p:cNvSpPr/>
              <p:nvPr/>
            </p:nvSpPr>
            <p:spPr>
              <a:xfrm>
                <a:off x="662648" y="2399457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1A33B8F-48D2-49B7-9BF6-8EED73C73A71}"/>
                  </a:ext>
                </a:extLst>
              </p:cNvPr>
              <p:cNvSpPr>
                <a:spLocks noChangeAspect="1"/>
              </p:cNvSpPr>
              <p:nvPr>
                <p:custDataLst>
                  <p:tags r:id="rId6"/>
                </p:custDataLst>
              </p:nvPr>
            </p:nvSpPr>
            <p:spPr bwMode="auto">
              <a:xfrm rot="10800000">
                <a:off x="637436" y="2522256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12" name="Password Box">
                <a:extLst>
                  <a:ext uri="{FF2B5EF4-FFF2-40B4-BE49-F238E27FC236}">
                    <a16:creationId xmlns:a16="http://schemas.microsoft.com/office/drawing/2014/main" id="{E6429FCB-C782-4F25-830F-DC28BC1A90D7}"/>
                  </a:ext>
                </a:extLst>
              </p:cNvPr>
              <p:cNvSpPr/>
              <p:nvPr/>
            </p:nvSpPr>
            <p:spPr>
              <a:xfrm>
                <a:off x="584472" y="2132134"/>
                <a:ext cx="2565128" cy="266797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rgbClr val="DDDDD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2286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13" name="그룹 712">
                <a:extLst>
                  <a:ext uri="{FF2B5EF4-FFF2-40B4-BE49-F238E27FC236}">
                    <a16:creationId xmlns:a16="http://schemas.microsoft.com/office/drawing/2014/main" id="{CC70D463-A475-445A-BDA1-A6CD1642EDF2}"/>
                  </a:ext>
                </a:extLst>
              </p:cNvPr>
              <p:cNvGrpSpPr/>
              <p:nvPr/>
            </p:nvGrpSpPr>
            <p:grpSpPr>
              <a:xfrm>
                <a:off x="638415" y="2130008"/>
                <a:ext cx="1126315" cy="271049"/>
                <a:chOff x="229668" y="651840"/>
                <a:chExt cx="1126315" cy="271049"/>
              </a:xfrm>
            </p:grpSpPr>
            <p:sp>
              <p:nvSpPr>
                <p:cNvPr id="714" name="사각형: 둥근 모서리 713">
                  <a:extLst>
                    <a:ext uri="{FF2B5EF4-FFF2-40B4-BE49-F238E27FC236}">
                      <a16:creationId xmlns:a16="http://schemas.microsoft.com/office/drawing/2014/main" id="{4E2DB7CB-509F-4DBC-805E-2D87744FAC3C}"/>
                    </a:ext>
                  </a:extLst>
                </p:cNvPr>
                <p:cNvSpPr/>
                <p:nvPr/>
              </p:nvSpPr>
              <p:spPr>
                <a:xfrm>
                  <a:off x="427904" y="651840"/>
                  <a:ext cx="928079" cy="271049"/>
                </a:xfrm>
                <a:prstGeom prst="roundRect">
                  <a:avLst>
                    <a:gd name="adj" fmla="val 11925"/>
                  </a:avLst>
                </a:prstGeom>
                <a:noFill/>
                <a:ln w="3175" cap="flat" cmpd="sng" algn="ctr">
                  <a:noFill/>
                  <a:prstDash val="solid"/>
                </a:ln>
                <a:effectLst/>
              </p:spPr>
              <p:txBody>
  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844083" rtl="0" eaLnBrk="1" fontAlgn="base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900" b="1" kern="1200" dirty="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내 연락처 </a:t>
                  </a:r>
                  <a:r>
                    <a:rPr kumimoji="1" lang="en-US" altLang="ko-KR" sz="900" b="1" kern="1200" dirty="0">
                      <a:solidFill>
                        <a:srgbClr val="FF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N</a:t>
                  </a:r>
                  <a:endParaRPr kumimoji="1" lang="en-US" altLang="ko-KR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sym typeface="Arial"/>
                  </a:endParaRPr>
                </a:p>
              </p:txBody>
            </p:sp>
            <p:grpSp>
              <p:nvGrpSpPr>
                <p:cNvPr id="715" name="Image">
                  <a:extLst>
                    <a:ext uri="{FF2B5EF4-FFF2-40B4-BE49-F238E27FC236}">
                      <a16:creationId xmlns:a16="http://schemas.microsoft.com/office/drawing/2014/main" id="{7BB24506-CC25-40EA-ACD0-924A239706B6}"/>
                    </a:ext>
                  </a:extLst>
                </p:cNvPr>
                <p:cNvGrpSpPr/>
                <p:nvPr/>
              </p:nvGrpSpPr>
              <p:grpSpPr>
                <a:xfrm>
                  <a:off x="229668" y="675123"/>
                  <a:ext cx="215526" cy="215526"/>
                  <a:chOff x="9600101" y="1622168"/>
                  <a:chExt cx="1333500" cy="1333500"/>
                </a:xfrm>
              </p:grpSpPr>
              <p:sp>
                <p:nvSpPr>
                  <p:cNvPr id="716" name="Border">
                    <a:extLst>
                      <a:ext uri="{FF2B5EF4-FFF2-40B4-BE49-F238E27FC236}">
                        <a16:creationId xmlns:a16="http://schemas.microsoft.com/office/drawing/2014/main" id="{19537B04-1D5A-44E1-BBBB-69E36433A0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9600101" y="1622168"/>
                    <a:ext cx="1333500" cy="13335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cxnSp>
                <p:nvCxnSpPr>
                  <p:cNvPr id="717" name="Line">
                    <a:extLst>
                      <a:ext uri="{FF2B5EF4-FFF2-40B4-BE49-F238E27FC236}">
                        <a16:creationId xmlns:a16="http://schemas.microsoft.com/office/drawing/2014/main" id="{FDBBBE12-4A0A-483C-85F7-04576322F9F9}"/>
                      </a:ext>
                    </a:extLst>
                  </p:cNvPr>
                  <p:cNvCxnSpPr/>
                  <p:nvPr/>
                </p:nvCxnSpPr>
                <p:spPr>
                  <a:xfrm>
                    <a:off x="9793519" y="1815586"/>
                    <a:ext cx="946665" cy="946664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18" name="Line">
                    <a:extLst>
                      <a:ext uri="{FF2B5EF4-FFF2-40B4-BE49-F238E27FC236}">
                        <a16:creationId xmlns:a16="http://schemas.microsoft.com/office/drawing/2014/main" id="{809C46AB-231A-42DB-83B2-65ADF1E02F2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9793519" y="1815587"/>
                    <a:ext cx="946666" cy="946663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719" name="그룹 718">
                <a:extLst>
                  <a:ext uri="{FF2B5EF4-FFF2-40B4-BE49-F238E27FC236}">
                    <a16:creationId xmlns:a16="http://schemas.microsoft.com/office/drawing/2014/main" id="{BFAF7ADE-4FE6-491E-AA40-9185BC8CD61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 flipV="1">
                <a:off x="3081386" y="2188389"/>
                <a:ext cx="43465" cy="154286"/>
                <a:chOff x="5926346" y="2651966"/>
                <a:chExt cx="264312" cy="928828"/>
              </a:xfrm>
              <a:solidFill>
                <a:schemeClr val="bg1">
                  <a:lumMod val="50000"/>
                </a:schemeClr>
              </a:solidFill>
            </p:grpSpPr>
            <p:sp>
              <p:nvSpPr>
                <p:cNvPr id="720" name="Oval">
                  <a:extLst>
                    <a:ext uri="{FF2B5EF4-FFF2-40B4-BE49-F238E27FC236}">
                      <a16:creationId xmlns:a16="http://schemas.microsoft.com/office/drawing/2014/main" id="{B8E10600-AE5E-46D9-8C24-3477230E0272}"/>
                    </a:ext>
                  </a:extLst>
                </p:cNvPr>
                <p:cNvSpPr/>
                <p:nvPr/>
              </p:nvSpPr>
              <p:spPr>
                <a:xfrm flipV="1">
                  <a:off x="5926346" y="2651966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1" name="Oval">
                  <a:extLst>
                    <a:ext uri="{FF2B5EF4-FFF2-40B4-BE49-F238E27FC236}">
                      <a16:creationId xmlns:a16="http://schemas.microsoft.com/office/drawing/2014/main" id="{FBF3BBA9-F3F3-4456-87CC-8AAC0C3A39DE}"/>
                    </a:ext>
                  </a:extLst>
                </p:cNvPr>
                <p:cNvSpPr/>
                <p:nvPr/>
              </p:nvSpPr>
              <p:spPr>
                <a:xfrm flipV="1">
                  <a:off x="5926346" y="2984225"/>
                  <a:ext cx="264312" cy="264310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722" name="Oval">
                  <a:extLst>
                    <a:ext uri="{FF2B5EF4-FFF2-40B4-BE49-F238E27FC236}">
                      <a16:creationId xmlns:a16="http://schemas.microsoft.com/office/drawing/2014/main" id="{A92C57BE-7AEA-47EC-8978-4386830DD21B}"/>
                    </a:ext>
                  </a:extLst>
                </p:cNvPr>
                <p:cNvSpPr/>
                <p:nvPr/>
              </p:nvSpPr>
              <p:spPr>
                <a:xfrm flipV="1">
                  <a:off x="5926346" y="3316482"/>
                  <a:ext cx="264312" cy="264312"/>
                </a:xfrm>
                <a:prstGeom prst="ellipse">
                  <a:avLst/>
                </a:pr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</p:grpSp>
          <p:sp>
            <p:nvSpPr>
              <p:cNvPr id="723" name="Add User">
                <a:extLst>
                  <a:ext uri="{FF2B5EF4-FFF2-40B4-BE49-F238E27FC236}">
                    <a16:creationId xmlns:a16="http://schemas.microsoft.com/office/drawing/2014/main" id="{3ECA7E98-584E-4919-BBDB-A245EEFD59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12010" y="2197463"/>
                <a:ext cx="127570" cy="127570"/>
              </a:xfrm>
              <a:custGeom>
                <a:avLst/>
                <a:gdLst>
                  <a:gd name="T0" fmla="*/ 567 w 1398"/>
                  <a:gd name="T1" fmla="*/ 0 h 1392"/>
                  <a:gd name="T2" fmla="*/ 272 w 1398"/>
                  <a:gd name="T3" fmla="*/ 327 h 1392"/>
                  <a:gd name="T4" fmla="*/ 412 w 1398"/>
                  <a:gd name="T5" fmla="*/ 698 h 1392"/>
                  <a:gd name="T6" fmla="*/ 373 w 1398"/>
                  <a:gd name="T7" fmla="*/ 822 h 1392"/>
                  <a:gd name="T8" fmla="*/ 0 w 1398"/>
                  <a:gd name="T9" fmla="*/ 1114 h 1392"/>
                  <a:gd name="T10" fmla="*/ 0 w 1398"/>
                  <a:gd name="T11" fmla="*/ 1156 h 1392"/>
                  <a:gd name="T12" fmla="*/ 568 w 1398"/>
                  <a:gd name="T13" fmla="*/ 1346 h 1392"/>
                  <a:gd name="T14" fmla="*/ 747 w 1398"/>
                  <a:gd name="T15" fmla="*/ 1340 h 1392"/>
                  <a:gd name="T16" fmla="*/ 631 w 1398"/>
                  <a:gd name="T17" fmla="*/ 1050 h 1392"/>
                  <a:gd name="T18" fmla="*/ 719 w 1398"/>
                  <a:gd name="T19" fmla="*/ 790 h 1392"/>
                  <a:gd name="T20" fmla="*/ 723 w 1398"/>
                  <a:gd name="T21" fmla="*/ 697 h 1392"/>
                  <a:gd name="T22" fmla="*/ 721 w 1398"/>
                  <a:gd name="T23" fmla="*/ 697 h 1392"/>
                  <a:gd name="T24" fmla="*/ 862 w 1398"/>
                  <a:gd name="T25" fmla="*/ 327 h 1392"/>
                  <a:gd name="T26" fmla="*/ 567 w 1398"/>
                  <a:gd name="T27" fmla="*/ 0 h 1392"/>
                  <a:gd name="T28" fmla="*/ 1055 w 1398"/>
                  <a:gd name="T29" fmla="*/ 707 h 1392"/>
                  <a:gd name="T30" fmla="*/ 713 w 1398"/>
                  <a:gd name="T31" fmla="*/ 1050 h 1392"/>
                  <a:gd name="T32" fmla="*/ 1055 w 1398"/>
                  <a:gd name="T33" fmla="*/ 1392 h 1392"/>
                  <a:gd name="T34" fmla="*/ 1398 w 1398"/>
                  <a:gd name="T35" fmla="*/ 1050 h 1392"/>
                  <a:gd name="T36" fmla="*/ 1055 w 1398"/>
                  <a:gd name="T37" fmla="*/ 707 h 1392"/>
                  <a:gd name="T38" fmla="*/ 1006 w 1398"/>
                  <a:gd name="T39" fmla="*/ 860 h 1392"/>
                  <a:gd name="T40" fmla="*/ 1103 w 1398"/>
                  <a:gd name="T41" fmla="*/ 860 h 1392"/>
                  <a:gd name="T42" fmla="*/ 1103 w 1398"/>
                  <a:gd name="T43" fmla="*/ 1000 h 1392"/>
                  <a:gd name="T44" fmla="*/ 1243 w 1398"/>
                  <a:gd name="T45" fmla="*/ 1000 h 1392"/>
                  <a:gd name="T46" fmla="*/ 1243 w 1398"/>
                  <a:gd name="T47" fmla="*/ 1097 h 1392"/>
                  <a:gd name="T48" fmla="*/ 1103 w 1398"/>
                  <a:gd name="T49" fmla="*/ 1097 h 1392"/>
                  <a:gd name="T50" fmla="*/ 1103 w 1398"/>
                  <a:gd name="T51" fmla="*/ 1238 h 1392"/>
                  <a:gd name="T52" fmla="*/ 1006 w 1398"/>
                  <a:gd name="T53" fmla="*/ 1238 h 1392"/>
                  <a:gd name="T54" fmla="*/ 1006 w 1398"/>
                  <a:gd name="T55" fmla="*/ 1097 h 1392"/>
                  <a:gd name="T56" fmla="*/ 865 w 1398"/>
                  <a:gd name="T57" fmla="*/ 1097 h 1392"/>
                  <a:gd name="T58" fmla="*/ 865 w 1398"/>
                  <a:gd name="T59" fmla="*/ 1000 h 1392"/>
                  <a:gd name="T60" fmla="*/ 1006 w 1398"/>
                  <a:gd name="T61" fmla="*/ 1000 h 1392"/>
                  <a:gd name="T62" fmla="*/ 1006 w 1398"/>
                  <a:gd name="T63" fmla="*/ 860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98" h="1392">
                    <a:moveTo>
                      <a:pt x="567" y="0"/>
                    </a:moveTo>
                    <a:cubicBezTo>
                      <a:pt x="403" y="0"/>
                      <a:pt x="272" y="112"/>
                      <a:pt x="272" y="327"/>
                    </a:cubicBezTo>
                    <a:cubicBezTo>
                      <a:pt x="272" y="467"/>
                      <a:pt x="327" y="610"/>
                      <a:pt x="412" y="698"/>
                    </a:cubicBezTo>
                    <a:cubicBezTo>
                      <a:pt x="445" y="787"/>
                      <a:pt x="386" y="818"/>
                      <a:pt x="373" y="822"/>
                    </a:cubicBezTo>
                    <a:cubicBezTo>
                      <a:pt x="202" y="885"/>
                      <a:pt x="0" y="1001"/>
                      <a:pt x="0" y="1114"/>
                    </a:cubicBezTo>
                    <a:lnTo>
                      <a:pt x="0" y="1156"/>
                    </a:lnTo>
                    <a:cubicBezTo>
                      <a:pt x="0" y="1311"/>
                      <a:pt x="296" y="1346"/>
                      <a:pt x="568" y="1346"/>
                    </a:cubicBezTo>
                    <a:cubicBezTo>
                      <a:pt x="628" y="1346"/>
                      <a:pt x="688" y="1344"/>
                      <a:pt x="747" y="1340"/>
                    </a:cubicBezTo>
                    <a:cubicBezTo>
                      <a:pt x="675" y="1264"/>
                      <a:pt x="631" y="1162"/>
                      <a:pt x="631" y="1050"/>
                    </a:cubicBezTo>
                    <a:cubicBezTo>
                      <a:pt x="631" y="952"/>
                      <a:pt x="664" y="862"/>
                      <a:pt x="719" y="790"/>
                    </a:cubicBezTo>
                    <a:cubicBezTo>
                      <a:pt x="711" y="771"/>
                      <a:pt x="708" y="743"/>
                      <a:pt x="723" y="697"/>
                    </a:cubicBezTo>
                    <a:lnTo>
                      <a:pt x="721" y="697"/>
                    </a:lnTo>
                    <a:cubicBezTo>
                      <a:pt x="805" y="609"/>
                      <a:pt x="862" y="467"/>
                      <a:pt x="862" y="327"/>
                    </a:cubicBezTo>
                    <a:cubicBezTo>
                      <a:pt x="862" y="112"/>
                      <a:pt x="730" y="0"/>
                      <a:pt x="567" y="0"/>
                    </a:cubicBezTo>
                    <a:close/>
                    <a:moveTo>
                      <a:pt x="1055" y="707"/>
                    </a:moveTo>
                    <a:cubicBezTo>
                      <a:pt x="866" y="707"/>
                      <a:pt x="713" y="860"/>
                      <a:pt x="713" y="1050"/>
                    </a:cubicBezTo>
                    <a:cubicBezTo>
                      <a:pt x="713" y="1239"/>
                      <a:pt x="866" y="1392"/>
                      <a:pt x="1055" y="1392"/>
                    </a:cubicBezTo>
                    <a:cubicBezTo>
                      <a:pt x="1244" y="1392"/>
                      <a:pt x="1398" y="1239"/>
                      <a:pt x="1398" y="1050"/>
                    </a:cubicBezTo>
                    <a:cubicBezTo>
                      <a:pt x="1398" y="860"/>
                      <a:pt x="1244" y="707"/>
                      <a:pt x="1055" y="707"/>
                    </a:cubicBezTo>
                    <a:close/>
                    <a:moveTo>
                      <a:pt x="1006" y="860"/>
                    </a:moveTo>
                    <a:lnTo>
                      <a:pt x="1103" y="860"/>
                    </a:lnTo>
                    <a:lnTo>
                      <a:pt x="1103" y="1000"/>
                    </a:lnTo>
                    <a:lnTo>
                      <a:pt x="1243" y="1000"/>
                    </a:lnTo>
                    <a:lnTo>
                      <a:pt x="1243" y="1097"/>
                    </a:lnTo>
                    <a:lnTo>
                      <a:pt x="1103" y="1097"/>
                    </a:lnTo>
                    <a:lnTo>
                      <a:pt x="1103" y="1238"/>
                    </a:lnTo>
                    <a:lnTo>
                      <a:pt x="1006" y="1238"/>
                    </a:lnTo>
                    <a:lnTo>
                      <a:pt x="1006" y="1097"/>
                    </a:lnTo>
                    <a:lnTo>
                      <a:pt x="865" y="1097"/>
                    </a:lnTo>
                    <a:lnTo>
                      <a:pt x="865" y="1000"/>
                    </a:lnTo>
                    <a:lnTo>
                      <a:pt x="1006" y="1000"/>
                    </a:lnTo>
                    <a:lnTo>
                      <a:pt x="1006" y="86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C2ADC1A6-98C5-4A69-B979-948EAAE585DC}"/>
                  </a:ext>
                </a:extLst>
              </p:cNvPr>
              <p:cNvGrpSpPr/>
              <p:nvPr/>
            </p:nvGrpSpPr>
            <p:grpSpPr>
              <a:xfrm>
                <a:off x="564775" y="4025317"/>
                <a:ext cx="2589523" cy="963081"/>
                <a:chOff x="564775" y="2483389"/>
                <a:chExt cx="2589523" cy="963081"/>
              </a:xfrm>
            </p:grpSpPr>
            <p:sp>
              <p:nvSpPr>
                <p:cNvPr id="725" name="Modal Dialog Overlay">
                  <a:extLst>
                    <a:ext uri="{FF2B5EF4-FFF2-40B4-BE49-F238E27FC236}">
                      <a16:creationId xmlns:a16="http://schemas.microsoft.com/office/drawing/2014/main" id="{666AFDAB-4EA8-440D-95ED-96AB814FA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4775" y="2483389"/>
                  <a:ext cx="2589523" cy="485213"/>
                </a:xfrm>
                <a:prstGeom prst="rect">
                  <a:avLst/>
                </a:prstGeom>
                <a:solidFill>
                  <a:srgbClr val="FDF3ED"/>
                </a:solidFill>
                <a:ln w="6350" cap="flat" cmpd="sng" algn="ctr">
                  <a:noFill/>
                  <a:prstDash val="soli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80972109-7068-4D14-B472-F012FDB878A1}"/>
                    </a:ext>
                  </a:extLst>
                </p:cNvPr>
                <p:cNvGrpSpPr/>
                <p:nvPr/>
              </p:nvGrpSpPr>
              <p:grpSpPr>
                <a:xfrm>
                  <a:off x="618900" y="2520891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E5417319-D4C7-4B4B-8243-72E0F1A78C6F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63" name="그룹 762">
                      <a:extLst>
                        <a:ext uri="{FF2B5EF4-FFF2-40B4-BE49-F238E27FC236}">
                          <a16:creationId xmlns:a16="http://schemas.microsoft.com/office/drawing/2014/main" id="{C2CE2E33-B282-4B85-9ACF-0517AA73D0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67" name="Oval">
                        <a:extLst>
                          <a:ext uri="{FF2B5EF4-FFF2-40B4-BE49-F238E27FC236}">
                            <a16:creationId xmlns:a16="http://schemas.microsoft.com/office/drawing/2014/main" id="{7E5E1A66-7F00-4F12-8789-30172A779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8" name="그래픽 767" descr="스피커 폰">
                        <a:extLst>
                          <a:ext uri="{FF2B5EF4-FFF2-40B4-BE49-F238E27FC236}">
                            <a16:creationId xmlns:a16="http://schemas.microsoft.com/office/drawing/2014/main" id="{BFA95EE6-16D7-458F-8025-E439AD57D1E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64" name="그룹 763">
                      <a:extLst>
                        <a:ext uri="{FF2B5EF4-FFF2-40B4-BE49-F238E27FC236}">
                          <a16:creationId xmlns:a16="http://schemas.microsoft.com/office/drawing/2014/main" id="{FA35C479-81A9-48B6-9CA1-8816A2C63E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65" name="Oval">
                        <a:extLst>
                          <a:ext uri="{FF2B5EF4-FFF2-40B4-BE49-F238E27FC236}">
                            <a16:creationId xmlns:a16="http://schemas.microsoft.com/office/drawing/2014/main" id="{A9075CC4-09D4-45F8-A419-EC6DB2C91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6" name="그래픽 765" descr="스마트폰">
                        <a:extLst>
                          <a:ext uri="{FF2B5EF4-FFF2-40B4-BE49-F238E27FC236}">
                            <a16:creationId xmlns:a16="http://schemas.microsoft.com/office/drawing/2014/main" id="{2F518571-A5E2-4B86-8B72-1D070D7C265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50" name="그룹 749">
                    <a:extLst>
                      <a:ext uri="{FF2B5EF4-FFF2-40B4-BE49-F238E27FC236}">
                        <a16:creationId xmlns:a16="http://schemas.microsoft.com/office/drawing/2014/main" id="{B33EDA46-1F9E-469D-B824-FAE7F65906B4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58" name="Profile Picture">
                      <a:extLst>
                        <a:ext uri="{FF2B5EF4-FFF2-40B4-BE49-F238E27FC236}">
                          <a16:creationId xmlns:a16="http://schemas.microsoft.com/office/drawing/2014/main" id="{0FF05676-9CDA-447A-8169-AA6C23BD7FD6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61" name="Background">
                        <a:extLst>
                          <a:ext uri="{FF2B5EF4-FFF2-40B4-BE49-F238E27FC236}">
                            <a16:creationId xmlns:a16="http://schemas.microsoft.com/office/drawing/2014/main" id="{BB6A7B3D-6AC5-4319-895A-03DC747A260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62" name="Profile Icon">
                        <a:extLst>
                          <a:ext uri="{FF2B5EF4-FFF2-40B4-BE49-F238E27FC236}">
                            <a16:creationId xmlns:a16="http://schemas.microsoft.com/office/drawing/2014/main" id="{89187DDC-4088-48A5-BE4A-91521888DF8C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59" name="타원 758">
                      <a:extLst>
                        <a:ext uri="{FF2B5EF4-FFF2-40B4-BE49-F238E27FC236}">
                          <a16:creationId xmlns:a16="http://schemas.microsoft.com/office/drawing/2014/main" id="{70CF3659-DEC8-4253-ABDF-95926789B0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60" name="그래픽 759" descr="스마트폰">
                      <a:extLst>
                        <a:ext uri="{FF2B5EF4-FFF2-40B4-BE49-F238E27FC236}">
                          <a16:creationId xmlns:a16="http://schemas.microsoft.com/office/drawing/2014/main" id="{1B0C817B-EA88-4607-B84A-8AE220B3AAF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51" name="그룹 750">
                    <a:extLst>
                      <a:ext uri="{FF2B5EF4-FFF2-40B4-BE49-F238E27FC236}">
                        <a16:creationId xmlns:a16="http://schemas.microsoft.com/office/drawing/2014/main" id="{09F82B82-E436-4859-895F-1113E90F1650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52" name="그룹 751">
                      <a:extLst>
                        <a:ext uri="{FF2B5EF4-FFF2-40B4-BE49-F238E27FC236}">
                          <a16:creationId xmlns:a16="http://schemas.microsoft.com/office/drawing/2014/main" id="{22CC4689-9396-4513-90D9-F575D46FEC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56" name="직사각형 755">
                        <a:extLst>
                          <a:ext uri="{FF2B5EF4-FFF2-40B4-BE49-F238E27FC236}">
                            <a16:creationId xmlns:a16="http://schemas.microsoft.com/office/drawing/2014/main" id="{13D27DD1-D1E7-4E91-80CF-5BC74ACE7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734496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이사</a:t>
                        </a:r>
                      </a:p>
                    </p:txBody>
                  </p:sp>
                  <p:sp>
                    <p:nvSpPr>
                      <p:cNvPr id="757" name="직사각형 756">
                        <a:extLst>
                          <a:ext uri="{FF2B5EF4-FFF2-40B4-BE49-F238E27FC236}">
                            <a16:creationId xmlns:a16="http://schemas.microsoft.com/office/drawing/2014/main" id="{461F8297-62AB-4EA0-B613-0008793F29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53" name="그룹 752">
                      <a:extLst>
                        <a:ext uri="{FF2B5EF4-FFF2-40B4-BE49-F238E27FC236}">
                          <a16:creationId xmlns:a16="http://schemas.microsoft.com/office/drawing/2014/main" id="{7779E8F2-B55D-4CF3-982F-7AE4B4316F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54" name="직사각형 753">
                        <a:extLst>
                          <a:ext uri="{FF2B5EF4-FFF2-40B4-BE49-F238E27FC236}">
                            <a16:creationId xmlns:a16="http://schemas.microsoft.com/office/drawing/2014/main" id="{A3606A70-6BB8-4CCB-B4D9-4B932CCC38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55" name="직사각형 754">
                        <a:extLst>
                          <a:ext uri="{FF2B5EF4-FFF2-40B4-BE49-F238E27FC236}">
                            <a16:creationId xmlns:a16="http://schemas.microsoft.com/office/drawing/2014/main" id="{183B5289-BE96-4A05-B118-A5F299A0A8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727" name="Line">
                  <a:extLst>
                    <a:ext uri="{FF2B5EF4-FFF2-40B4-BE49-F238E27FC236}">
                      <a16:creationId xmlns:a16="http://schemas.microsoft.com/office/drawing/2014/main" id="{1DE19258-C64F-43E5-8637-AC7945B213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0959" y="2967683"/>
                  <a:ext cx="255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728" name="그룹 727">
                  <a:extLst>
                    <a:ext uri="{FF2B5EF4-FFF2-40B4-BE49-F238E27FC236}">
                      <a16:creationId xmlns:a16="http://schemas.microsoft.com/office/drawing/2014/main" id="{BBB40177-8443-462F-AFB5-EFD76A341949}"/>
                    </a:ext>
                  </a:extLst>
                </p:cNvPr>
                <p:cNvGrpSpPr/>
                <p:nvPr/>
              </p:nvGrpSpPr>
              <p:grpSpPr>
                <a:xfrm>
                  <a:off x="618900" y="3031878"/>
                  <a:ext cx="2474211" cy="414592"/>
                  <a:chOff x="618900" y="2432365"/>
                  <a:chExt cx="2474211" cy="414592"/>
                </a:xfrm>
              </p:grpSpPr>
              <p:grpSp>
                <p:nvGrpSpPr>
                  <p:cNvPr id="729" name="그룹 728">
                    <a:extLst>
                      <a:ext uri="{FF2B5EF4-FFF2-40B4-BE49-F238E27FC236}">
                        <a16:creationId xmlns:a16="http://schemas.microsoft.com/office/drawing/2014/main" id="{7BD2814A-4004-4204-8B86-C87090E2441B}"/>
                      </a:ext>
                    </a:extLst>
                  </p:cNvPr>
                  <p:cNvGrpSpPr/>
                  <p:nvPr/>
                </p:nvGrpSpPr>
                <p:grpSpPr>
                  <a:xfrm>
                    <a:off x="2558514" y="2513661"/>
                    <a:ext cx="534597" cy="252000"/>
                    <a:chOff x="6132039" y="4460637"/>
                    <a:chExt cx="534597" cy="252000"/>
                  </a:xfrm>
                </p:grpSpPr>
                <p:grpSp>
                  <p:nvGrpSpPr>
                    <p:cNvPr id="743" name="그룹 742">
                      <a:extLst>
                        <a:ext uri="{FF2B5EF4-FFF2-40B4-BE49-F238E27FC236}">
                          <a16:creationId xmlns:a16="http://schemas.microsoft.com/office/drawing/2014/main" id="{5695BA31-3543-4275-B431-8E126A537B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132039" y="4460637"/>
                      <a:ext cx="252000" cy="252000"/>
                      <a:chOff x="8317111" y="4767758"/>
                      <a:chExt cx="924232" cy="924232"/>
                    </a:xfrm>
                  </p:grpSpPr>
                  <p:sp>
                    <p:nvSpPr>
                      <p:cNvPr id="747" name="Oval">
                        <a:extLst>
                          <a:ext uri="{FF2B5EF4-FFF2-40B4-BE49-F238E27FC236}">
                            <a16:creationId xmlns:a16="http://schemas.microsoft.com/office/drawing/2014/main" id="{457FDC20-BF47-4A33-891E-3D93CEA61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17111" y="4767758"/>
                        <a:ext cx="924232" cy="924232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8" name="그래픽 747" descr="스피커 폰">
                        <a:extLst>
                          <a:ext uri="{FF2B5EF4-FFF2-40B4-BE49-F238E27FC236}">
                            <a16:creationId xmlns:a16="http://schemas.microsoft.com/office/drawing/2014/main" id="{C7C23AB9-A5FB-4584-B26E-E044F4A63A5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  <a:ext uri="{96DAC541-7B7A-43D3-8B79-37D633B846F1}">
                            <asvg:svgBlip xmlns:asvg="http://schemas.microsoft.com/office/drawing/2016/SVG/main" r:embed="rId21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8454945" y="4905592"/>
                        <a:ext cx="648564" cy="648564"/>
                      </a:xfrm>
                      <a:prstGeom prst="rect">
                        <a:avLst/>
                      </a:prstGeom>
                    </p:spPr>
                  </p:pic>
                </p:grpSp>
                <p:grpSp>
                  <p:nvGrpSpPr>
                    <p:cNvPr id="744" name="그룹 743">
                      <a:extLst>
                        <a:ext uri="{FF2B5EF4-FFF2-40B4-BE49-F238E27FC236}">
                          <a16:creationId xmlns:a16="http://schemas.microsoft.com/office/drawing/2014/main" id="{84392030-67F6-4CDD-947D-ADFC4B8207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14636" y="4460637"/>
                      <a:ext cx="252000" cy="252000"/>
                      <a:chOff x="5727769" y="2721864"/>
                      <a:chExt cx="903986" cy="903986"/>
                    </a:xfrm>
                  </p:grpSpPr>
                  <p:sp>
                    <p:nvSpPr>
                      <p:cNvPr id="745" name="Oval">
                        <a:extLst>
                          <a:ext uri="{FF2B5EF4-FFF2-40B4-BE49-F238E27FC236}">
                            <a16:creationId xmlns:a16="http://schemas.microsoft.com/office/drawing/2014/main" id="{67F165F3-72B1-438F-808E-016F873487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727769" y="2721864"/>
                        <a:ext cx="903986" cy="903986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46" name="그래픽 745" descr="스마트폰">
                        <a:extLst>
                          <a:ext uri="{FF2B5EF4-FFF2-40B4-BE49-F238E27FC236}">
                            <a16:creationId xmlns:a16="http://schemas.microsoft.com/office/drawing/2014/main" id="{3F3BE166-A098-4F31-8B92-E0016A6CDE3A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25">
                        <a:extLst>
                          <a:ext uri="{96DAC541-7B7A-43D3-8B79-37D633B846F1}">
                            <asvg:svgBlip xmlns:asvg="http://schemas.microsoft.com/office/drawing/2016/SVG/main" r:embed="rId27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>
                        <a:off x="5938156" y="2932251"/>
                        <a:ext cx="483212" cy="483212"/>
                      </a:xfrm>
                      <a:prstGeom prst="rect">
                        <a:avLst/>
                      </a:prstGeom>
                    </p:spPr>
                  </p:pic>
                </p:grpSp>
              </p:grpSp>
              <p:grpSp>
                <p:nvGrpSpPr>
                  <p:cNvPr id="730" name="그룹 729">
                    <a:extLst>
                      <a:ext uri="{FF2B5EF4-FFF2-40B4-BE49-F238E27FC236}">
                        <a16:creationId xmlns:a16="http://schemas.microsoft.com/office/drawing/2014/main" id="{FC4B7B26-797F-47C8-94EA-6C62AE0DC567}"/>
                      </a:ext>
                    </a:extLst>
                  </p:cNvPr>
                  <p:cNvGrpSpPr/>
                  <p:nvPr/>
                </p:nvGrpSpPr>
                <p:grpSpPr>
                  <a:xfrm>
                    <a:off x="618900" y="2465085"/>
                    <a:ext cx="373160" cy="349152"/>
                    <a:chOff x="3301748" y="2229240"/>
                    <a:chExt cx="373160" cy="349152"/>
                  </a:xfrm>
                </p:grpSpPr>
                <p:grpSp>
                  <p:nvGrpSpPr>
                    <p:cNvPr id="738" name="Profile Picture">
                      <a:extLst>
                        <a:ext uri="{FF2B5EF4-FFF2-40B4-BE49-F238E27FC236}">
                          <a16:creationId xmlns:a16="http://schemas.microsoft.com/office/drawing/2014/main" id="{90178A35-40FE-400E-A2DC-79FEC4BC7EE5}"/>
                        </a:ext>
                      </a:extLst>
                    </p:cNvPr>
                    <p:cNvGrpSpPr>
                      <a:grpSpLocks noChangeAspect="1"/>
                    </p:cNvGrpSpPr>
                    <p:nvPr/>
                  </p:nvGrpSpPr>
                  <p:grpSpPr>
                    <a:xfrm>
                      <a:off x="3327136" y="2229240"/>
                      <a:ext cx="336634" cy="336634"/>
                      <a:chOff x="5459192" y="1847688"/>
                      <a:chExt cx="1371600" cy="1371600"/>
                    </a:xfrm>
                  </p:grpSpPr>
                  <p:sp>
                    <p:nvSpPr>
                      <p:cNvPr id="741" name="Background">
                        <a:extLst>
                          <a:ext uri="{FF2B5EF4-FFF2-40B4-BE49-F238E27FC236}">
                            <a16:creationId xmlns:a16="http://schemas.microsoft.com/office/drawing/2014/main" id="{115211CF-74DC-44ED-8944-57F9C1943A23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5459192" y="1847688"/>
                        <a:ext cx="1371600" cy="1371600"/>
                      </a:xfrm>
                      <a:prstGeom prst="ellipse">
                        <a:avLst/>
                      </a:prstGeom>
                      <a:solidFill>
                        <a:schemeClr val="bg1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sp>
                    <p:nvSpPr>
                      <p:cNvPr id="742" name="Profile Icon">
                        <a:extLst>
                          <a:ext uri="{FF2B5EF4-FFF2-40B4-BE49-F238E27FC236}">
                            <a16:creationId xmlns:a16="http://schemas.microsoft.com/office/drawing/2014/main" id="{79806A21-6350-4274-8C1D-6BBD3D4A559A}"/>
                          </a:ext>
                        </a:extLst>
                      </p:cNvPr>
                      <p:cNvSpPr>
                        <a:spLocks noChangeAspect="1" noEditPoints="1"/>
                      </p:cNvSpPr>
                      <p:nvPr/>
                    </p:nvSpPr>
                    <p:spPr bwMode="auto">
                      <a:xfrm>
                        <a:off x="5861992" y="2209476"/>
                        <a:ext cx="566000" cy="648024"/>
                      </a:xfrm>
                      <a:custGeom>
                        <a:avLst/>
                        <a:gdLst>
                          <a:gd name="T0" fmla="*/ 201 w 400"/>
                          <a:gd name="T1" fmla="*/ 0 h 455"/>
                          <a:gd name="T2" fmla="*/ 60 w 400"/>
                          <a:gd name="T3" fmla="*/ 141 h 455"/>
                          <a:gd name="T4" fmla="*/ 138 w 400"/>
                          <a:gd name="T5" fmla="*/ 265 h 455"/>
                          <a:gd name="T6" fmla="*/ 0 w 400"/>
                          <a:gd name="T7" fmla="*/ 455 h 455"/>
                          <a:gd name="T8" fmla="*/ 26 w 400"/>
                          <a:gd name="T9" fmla="*/ 455 h 455"/>
                          <a:gd name="T10" fmla="*/ 201 w 400"/>
                          <a:gd name="T11" fmla="*/ 283 h 455"/>
                          <a:gd name="T12" fmla="*/ 375 w 400"/>
                          <a:gd name="T13" fmla="*/ 455 h 455"/>
                          <a:gd name="T14" fmla="*/ 400 w 400"/>
                          <a:gd name="T15" fmla="*/ 455 h 455"/>
                          <a:gd name="T16" fmla="*/ 263 w 400"/>
                          <a:gd name="T17" fmla="*/ 265 h 455"/>
                          <a:gd name="T18" fmla="*/ 340 w 400"/>
                          <a:gd name="T19" fmla="*/ 141 h 455"/>
                          <a:gd name="T20" fmla="*/ 201 w 400"/>
                          <a:gd name="T21" fmla="*/ 0 h 455"/>
                          <a:gd name="T22" fmla="*/ 201 w 400"/>
                          <a:gd name="T23" fmla="*/ 28 h 455"/>
                          <a:gd name="T24" fmla="*/ 312 w 400"/>
                          <a:gd name="T25" fmla="*/ 141 h 455"/>
                          <a:gd name="T26" fmla="*/ 201 w 400"/>
                          <a:gd name="T27" fmla="*/ 252 h 455"/>
                          <a:gd name="T28" fmla="*/ 88 w 400"/>
                          <a:gd name="T29" fmla="*/ 141 h 455"/>
                          <a:gd name="T30" fmla="*/ 201 w 400"/>
                          <a:gd name="T31" fmla="*/ 28 h 455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</a:cxnLst>
                        <a:rect l="0" t="0" r="r" b="b"/>
                        <a:pathLst>
                          <a:path w="400" h="455">
                            <a:moveTo>
                              <a:pt x="201" y="0"/>
                            </a:moveTo>
                            <a:cubicBezTo>
                              <a:pt x="124" y="0"/>
                              <a:pt x="60" y="64"/>
                              <a:pt x="60" y="141"/>
                            </a:cubicBezTo>
                            <a:cubicBezTo>
                              <a:pt x="60" y="196"/>
                              <a:pt x="92" y="243"/>
                              <a:pt x="138" y="265"/>
                            </a:cubicBezTo>
                            <a:cubicBezTo>
                              <a:pt x="63" y="292"/>
                              <a:pt x="8" y="366"/>
                              <a:pt x="0" y="455"/>
                            </a:cubicBezTo>
                            <a:lnTo>
                              <a:pt x="26" y="455"/>
                            </a:lnTo>
                            <a:cubicBezTo>
                              <a:pt x="35" y="359"/>
                              <a:pt x="111" y="283"/>
                              <a:pt x="201" y="283"/>
                            </a:cubicBezTo>
                            <a:cubicBezTo>
                              <a:pt x="292" y="283"/>
                              <a:pt x="365" y="359"/>
                              <a:pt x="375" y="455"/>
                            </a:cubicBezTo>
                            <a:lnTo>
                              <a:pt x="400" y="455"/>
                            </a:lnTo>
                            <a:cubicBezTo>
                              <a:pt x="393" y="366"/>
                              <a:pt x="338" y="292"/>
                              <a:pt x="263" y="265"/>
                            </a:cubicBezTo>
                            <a:cubicBezTo>
                              <a:pt x="309" y="243"/>
                              <a:pt x="340" y="196"/>
                              <a:pt x="340" y="141"/>
                            </a:cubicBezTo>
                            <a:cubicBezTo>
                              <a:pt x="340" y="64"/>
                              <a:pt x="278" y="0"/>
                              <a:pt x="201" y="0"/>
                            </a:cubicBezTo>
                            <a:close/>
                            <a:moveTo>
                              <a:pt x="201" y="28"/>
                            </a:moveTo>
                            <a:cubicBezTo>
                              <a:pt x="263" y="28"/>
                              <a:pt x="312" y="79"/>
                              <a:pt x="312" y="141"/>
                            </a:cubicBezTo>
                            <a:cubicBezTo>
                              <a:pt x="312" y="203"/>
                              <a:pt x="263" y="252"/>
                              <a:pt x="201" y="252"/>
                            </a:cubicBezTo>
                            <a:cubicBezTo>
                              <a:pt x="139" y="252"/>
                              <a:pt x="88" y="203"/>
                              <a:pt x="88" y="141"/>
                            </a:cubicBezTo>
                            <a:cubicBezTo>
                              <a:pt x="88" y="79"/>
                              <a:pt x="139" y="28"/>
                              <a:pt x="201" y="2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0">
                        <a:noFill/>
                        <a:prstDash val="solid"/>
                        <a:round/>
                        <a:headEnd/>
                        <a:tailEnd/>
                      </a:ln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tx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en-US" sz="8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</p:grpSp>
                <p:sp>
                  <p:nvSpPr>
                    <p:cNvPr id="739" name="타원 738">
                      <a:extLst>
                        <a:ext uri="{FF2B5EF4-FFF2-40B4-BE49-F238E27FC236}">
                          <a16:creationId xmlns:a16="http://schemas.microsoft.com/office/drawing/2014/main" id="{C929AF3E-4C65-41BC-AFBA-6B06897A1D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48" y="2232917"/>
                      <a:ext cx="101600" cy="101600"/>
                    </a:xfrm>
                    <a:prstGeom prst="ellipse">
                      <a:avLst/>
                    </a:prstGeom>
                    <a:solidFill>
                      <a:srgbClr val="FD9783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kumimoji="0" lang="ko-KR" alt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/>
                        <a:ea typeface="맑은 고딕" panose="020B0503020000020004" pitchFamily="50" charset="-127"/>
                        <a:cs typeface="+mn-cs"/>
                        <a:sym typeface="Arial"/>
                      </a:endParaRPr>
                    </a:p>
                  </p:txBody>
                </p:sp>
                <p:pic>
                  <p:nvPicPr>
                    <p:cNvPr id="740" name="그래픽 739" descr="스마트폰">
                      <a:extLst>
                        <a:ext uri="{FF2B5EF4-FFF2-40B4-BE49-F238E27FC236}">
                          <a16:creationId xmlns:a16="http://schemas.microsoft.com/office/drawing/2014/main" id="{754E916A-C13B-48C3-93EB-6BD06DD9CCC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2">
                      <a:extLst>
                        <a:ext uri="{96DAC541-7B7A-43D3-8B79-37D633B846F1}">
                          <asvg:svgBlip xmlns:asvg="http://schemas.microsoft.com/office/drawing/2016/SVG/main" r:embed="rId23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530908" y="2434392"/>
                      <a:ext cx="144000" cy="144000"/>
                    </a:xfrm>
                    <a:prstGeom prst="rect">
                      <a:avLst/>
                    </a:prstGeom>
                  </p:spPr>
                </p:pic>
              </p:grpSp>
              <p:grpSp>
                <p:nvGrpSpPr>
                  <p:cNvPr id="731" name="그룹 730">
                    <a:extLst>
                      <a:ext uri="{FF2B5EF4-FFF2-40B4-BE49-F238E27FC236}">
                        <a16:creationId xmlns:a16="http://schemas.microsoft.com/office/drawing/2014/main" id="{68C0BF50-E310-4870-AC2F-CC1380050D2D}"/>
                      </a:ext>
                    </a:extLst>
                  </p:cNvPr>
                  <p:cNvGrpSpPr/>
                  <p:nvPr/>
                </p:nvGrpSpPr>
                <p:grpSpPr>
                  <a:xfrm>
                    <a:off x="899404" y="2432365"/>
                    <a:ext cx="1553353" cy="414592"/>
                    <a:chOff x="3582252" y="2998289"/>
                    <a:chExt cx="1553353" cy="414592"/>
                  </a:xfrm>
                </p:grpSpPr>
                <p:grpSp>
                  <p:nvGrpSpPr>
                    <p:cNvPr id="732" name="그룹 731">
                      <a:extLst>
                        <a:ext uri="{FF2B5EF4-FFF2-40B4-BE49-F238E27FC236}">
                          <a16:creationId xmlns:a16="http://schemas.microsoft.com/office/drawing/2014/main" id="{D22C496D-203B-46B5-A621-C494B8AF10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2998289"/>
                      <a:ext cx="1553353" cy="215444"/>
                      <a:chOff x="3582252" y="2998289"/>
                      <a:chExt cx="1553353" cy="215444"/>
                    </a:xfrm>
                  </p:grpSpPr>
                  <p:sp>
                    <p:nvSpPr>
                      <p:cNvPr id="736" name="직사각형 735">
                        <a:extLst>
                          <a:ext uri="{FF2B5EF4-FFF2-40B4-BE49-F238E27FC236}">
                            <a16:creationId xmlns:a16="http://schemas.microsoft.com/office/drawing/2014/main" id="{33A5D5A3-345E-465D-BC10-153866F99E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2998289"/>
                        <a:ext cx="683200" cy="215444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8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김용주 </a:t>
                        </a:r>
                        <a:r>
                          <a:rPr kumimoji="1" lang="ko-KR" altLang="en-US" sz="600" b="1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책임</a:t>
                        </a:r>
                        <a:endParaRPr kumimoji="1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64646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37" name="직사각형 736">
                        <a:extLst>
                          <a:ext uri="{FF2B5EF4-FFF2-40B4-BE49-F238E27FC236}">
                            <a16:creationId xmlns:a16="http://schemas.microsoft.com/office/drawing/2014/main" id="{89E01C66-8D59-4C71-B883-D10D99FF7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013604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</p:grpSp>
                <p:grpSp>
                  <p:nvGrpSpPr>
                    <p:cNvPr id="733" name="그룹 732">
                      <a:extLst>
                        <a:ext uri="{FF2B5EF4-FFF2-40B4-BE49-F238E27FC236}">
                          <a16:creationId xmlns:a16="http://schemas.microsoft.com/office/drawing/2014/main" id="{96DA09BC-5BD5-49A5-A50D-E797B69F779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82252" y="3212826"/>
                      <a:ext cx="1553353" cy="200055"/>
                      <a:chOff x="3582252" y="3212826"/>
                      <a:chExt cx="1553353" cy="200055"/>
                    </a:xfrm>
                  </p:grpSpPr>
                  <p:sp>
                    <p:nvSpPr>
                      <p:cNvPr id="734" name="직사각형 733">
                        <a:extLst>
                          <a:ext uri="{FF2B5EF4-FFF2-40B4-BE49-F238E27FC236}">
                            <a16:creationId xmlns:a16="http://schemas.microsoft.com/office/drawing/2014/main" id="{FC9C0128-CE62-46A1-A8DA-EF11A0102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30576" y="3212826"/>
                        <a:ext cx="805029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en-US" altLang="ko-KR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010-1234-5678</a:t>
                        </a:r>
                      </a:p>
                    </p:txBody>
                  </p:sp>
                  <p:sp>
                    <p:nvSpPr>
                      <p:cNvPr id="735" name="직사각형 734">
                        <a:extLst>
                          <a:ext uri="{FF2B5EF4-FFF2-40B4-BE49-F238E27FC236}">
                            <a16:creationId xmlns:a16="http://schemas.microsoft.com/office/drawing/2014/main" id="{E0D15A60-40AC-4972-99B2-58CDDF0ED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82252" y="3212826"/>
                        <a:ext cx="845103" cy="200055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r>
                          <a:rPr kumimoji="1" lang="ko-KR" altLang="en-US" sz="7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srgbClr val="464646"/>
                            </a:solidFill>
                            <a:effectLst/>
                            <a:uLnTx/>
                            <a:uFillTx/>
                            <a:latin typeface="맑은 고딕"/>
                            <a:ea typeface="맑은 고딕" panose="020B0503020000020004" pitchFamily="50" charset="-127"/>
                            <a:cs typeface="Arial"/>
                            <a:sym typeface="Arial"/>
                          </a:rPr>
                          <a:t>클라우드 사업부</a:t>
                        </a:r>
                        <a:endPara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 panose="020B0503020000020004" pitchFamily="50" charset="-127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1BB43E03-8A29-4371-B810-965B27ACA3C2}"/>
                  </a:ext>
                </a:extLst>
              </p:cNvPr>
              <p:cNvSpPr/>
              <p:nvPr/>
            </p:nvSpPr>
            <p:spPr>
              <a:xfrm>
                <a:off x="662648" y="3735198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0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60C34C1-95D8-48C3-A988-FF9E5125941D}"/>
                  </a:ext>
                </a:extLst>
              </p:cNvPr>
              <p:cNvSpPr>
                <a:spLocks noChangeAspect="1"/>
              </p:cNvSpPr>
              <p:nvPr>
                <p:custDataLst>
                  <p:tags r:id="rId7"/>
                </p:custDataLst>
              </p:nvPr>
            </p:nvSpPr>
            <p:spPr bwMode="auto">
              <a:xfrm rot="10800000">
                <a:off x="637436" y="3857997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8264D65-1A7A-45E7-8A2B-115746C3F5A0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28224" y="571499"/>
              <a:ext cx="7401600" cy="384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74" name="그룹 773">
              <a:extLst>
                <a:ext uri="{FF2B5EF4-FFF2-40B4-BE49-F238E27FC236}">
                  <a16:creationId xmlns:a16="http://schemas.microsoft.com/office/drawing/2014/main" id="{D5B330D9-BE00-4538-A4B1-B923080C20D5}"/>
                </a:ext>
              </a:extLst>
            </p:cNvPr>
            <p:cNvGrpSpPr/>
            <p:nvPr/>
          </p:nvGrpSpPr>
          <p:grpSpPr>
            <a:xfrm>
              <a:off x="6848398" y="711461"/>
              <a:ext cx="562041" cy="104550"/>
              <a:chOff x="6022613" y="642210"/>
              <a:chExt cx="427038" cy="79437"/>
            </a:xfrm>
          </p:grpSpPr>
          <p:sp>
            <p:nvSpPr>
              <p:cNvPr id="775" name="Min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5006F976-B48E-471F-804E-307C848AF3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022613" y="677951"/>
                <a:ext cx="74613" cy="7947"/>
              </a:xfrm>
              <a:prstGeom prst="rect">
                <a:avLst/>
              </a:prstGeom>
              <a:solidFill>
                <a:srgbClr val="000000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6" name="Maximiz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D83F0A86-0F0B-4A87-B66E-475B03C73E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99620" y="643793"/>
                <a:ext cx="73025" cy="76255"/>
              </a:xfrm>
              <a:custGeom>
                <a:avLst/>
                <a:gdLst>
                  <a:gd name="T0" fmla="*/ 0 w 282"/>
                  <a:gd name="T1" fmla="*/ 0 h 282"/>
                  <a:gd name="T2" fmla="*/ 0 w 282"/>
                  <a:gd name="T3" fmla="*/ 282 h 282"/>
                  <a:gd name="T4" fmla="*/ 282 w 282"/>
                  <a:gd name="T5" fmla="*/ 282 h 282"/>
                  <a:gd name="T6" fmla="*/ 282 w 282"/>
                  <a:gd name="T7" fmla="*/ 0 h 282"/>
                  <a:gd name="T8" fmla="*/ 0 w 282"/>
                  <a:gd name="T9" fmla="*/ 0 h 282"/>
                  <a:gd name="T10" fmla="*/ 28 w 282"/>
                  <a:gd name="T11" fmla="*/ 28 h 282"/>
                  <a:gd name="T12" fmla="*/ 254 w 282"/>
                  <a:gd name="T13" fmla="*/ 28 h 282"/>
                  <a:gd name="T14" fmla="*/ 254 w 282"/>
                  <a:gd name="T15" fmla="*/ 254 h 282"/>
                  <a:gd name="T16" fmla="*/ 28 w 282"/>
                  <a:gd name="T17" fmla="*/ 254 h 282"/>
                  <a:gd name="T18" fmla="*/ 28 w 282"/>
                  <a:gd name="T19" fmla="*/ 2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2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82" y="282"/>
                    </a:lnTo>
                    <a:lnTo>
                      <a:pt x="282" y="0"/>
                    </a:lnTo>
                    <a:lnTo>
                      <a:pt x="0" y="0"/>
                    </a:lnTo>
                    <a:close/>
                    <a:moveTo>
                      <a:pt x="28" y="28"/>
                    </a:moveTo>
                    <a:lnTo>
                      <a:pt x="254" y="28"/>
                    </a:lnTo>
                    <a:lnTo>
                      <a:pt x="254" y="254"/>
                    </a:lnTo>
                    <a:lnTo>
                      <a:pt x="28" y="254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7" name="Close" descr="&lt;Tags&gt;&lt;SMARTRESIZEANCHORS&gt;Absolute,None,None,Absolute&lt;/SMARTRESIZEANCHORS&gt;&lt;/Tags&gt;">
                <a:extLst>
                  <a:ext uri="{FF2B5EF4-FFF2-40B4-BE49-F238E27FC236}">
                    <a16:creationId xmlns:a16="http://schemas.microsoft.com/office/drawing/2014/main" id="{7E908509-5B29-413E-9E37-6C4A315A6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75038" y="642210"/>
                <a:ext cx="74613" cy="79437"/>
              </a:xfrm>
              <a:custGeom>
                <a:avLst/>
                <a:gdLst>
                  <a:gd name="T0" fmla="*/ 3 w 47"/>
                  <a:gd name="T1" fmla="*/ 0 h 50"/>
                  <a:gd name="T2" fmla="*/ 0 w 47"/>
                  <a:gd name="T3" fmla="*/ 3 h 50"/>
                  <a:gd name="T4" fmla="*/ 20 w 47"/>
                  <a:gd name="T5" fmla="*/ 25 h 50"/>
                  <a:gd name="T6" fmla="*/ 0 w 47"/>
                  <a:gd name="T7" fmla="*/ 46 h 50"/>
                  <a:gd name="T8" fmla="*/ 3 w 47"/>
                  <a:gd name="T9" fmla="*/ 50 h 50"/>
                  <a:gd name="T10" fmla="*/ 23 w 47"/>
                  <a:gd name="T11" fmla="*/ 28 h 50"/>
                  <a:gd name="T12" fmla="*/ 44 w 47"/>
                  <a:gd name="T13" fmla="*/ 49 h 50"/>
                  <a:gd name="T14" fmla="*/ 47 w 47"/>
                  <a:gd name="T15" fmla="*/ 46 h 50"/>
                  <a:gd name="T16" fmla="*/ 27 w 47"/>
                  <a:gd name="T17" fmla="*/ 25 h 50"/>
                  <a:gd name="T18" fmla="*/ 47 w 47"/>
                  <a:gd name="T19" fmla="*/ 3 h 50"/>
                  <a:gd name="T20" fmla="*/ 44 w 47"/>
                  <a:gd name="T21" fmla="*/ 0 h 50"/>
                  <a:gd name="T22" fmla="*/ 24 w 47"/>
                  <a:gd name="T23" fmla="*/ 21 h 50"/>
                  <a:gd name="T24" fmla="*/ 3 w 47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50">
                    <a:moveTo>
                      <a:pt x="3" y="0"/>
                    </a:moveTo>
                    <a:lnTo>
                      <a:pt x="0" y="3"/>
                    </a:lnTo>
                    <a:lnTo>
                      <a:pt x="20" y="25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23" y="28"/>
                    </a:lnTo>
                    <a:lnTo>
                      <a:pt x="44" y="49"/>
                    </a:lnTo>
                    <a:lnTo>
                      <a:pt x="47" y="46"/>
                    </a:lnTo>
                    <a:lnTo>
                      <a:pt x="27" y="25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24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pic>
          <p:nvPicPr>
            <p:cNvPr id="778" name="그래픽 777" descr="사용자">
              <a:extLst>
                <a:ext uri="{FF2B5EF4-FFF2-40B4-BE49-F238E27FC236}">
                  <a16:creationId xmlns:a16="http://schemas.microsoft.com/office/drawing/2014/main" id="{3B2FA397-048F-4D9A-8071-9781419CB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351993" y="642332"/>
              <a:ext cx="252000" cy="252000"/>
            </a:xfrm>
            <a:prstGeom prst="rect">
              <a:avLst/>
            </a:prstGeom>
          </p:spPr>
        </p:pic>
        <p:sp>
          <p:nvSpPr>
            <p:cNvPr id="779" name="타원 778">
              <a:extLst>
                <a:ext uri="{FF2B5EF4-FFF2-40B4-BE49-F238E27FC236}">
                  <a16:creationId xmlns:a16="http://schemas.microsoft.com/office/drawing/2014/main" id="{B5573CB5-0CD1-42F5-A5DA-EA75E20BBDCD}"/>
                </a:ext>
              </a:extLst>
            </p:cNvPr>
            <p:cNvSpPr/>
            <p:nvPr/>
          </p:nvSpPr>
          <p:spPr>
            <a:xfrm>
              <a:off x="6525596" y="772753"/>
              <a:ext cx="101600" cy="101600"/>
            </a:xfrm>
            <a:prstGeom prst="ellipse">
              <a:avLst/>
            </a:prstGeom>
            <a:solidFill>
              <a:srgbClr val="0EA58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pic>
          <p:nvPicPr>
            <p:cNvPr id="780" name="그림 779">
              <a:extLst>
                <a:ext uri="{FF2B5EF4-FFF2-40B4-BE49-F238E27FC236}">
                  <a16:creationId xmlns:a16="http://schemas.microsoft.com/office/drawing/2014/main" id="{DDB3273C-9FB4-431C-BA10-A89007AB1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  <a:ext uri="{837473B0-CC2E-450A-ABE3-18F120FF3D39}">
                  <a1611:picAttrSrcUrl xmlns:a1611="http://schemas.microsoft.com/office/drawing/2016/11/main" r:id="rId29"/>
                </a:ext>
              </a:extLst>
            </a:blip>
            <a:stretch>
              <a:fillRect/>
            </a:stretch>
          </p:blipFill>
          <p:spPr>
            <a:xfrm>
              <a:off x="6099291" y="682942"/>
              <a:ext cx="180000" cy="179436"/>
            </a:xfrm>
            <a:prstGeom prst="rect">
              <a:avLst/>
            </a:prstGeom>
            <a:ln>
              <a:noFill/>
            </a:ln>
          </p:spPr>
        </p:pic>
        <p:grpSp>
          <p:nvGrpSpPr>
            <p:cNvPr id="781" name="그룹 780">
              <a:extLst>
                <a:ext uri="{FF2B5EF4-FFF2-40B4-BE49-F238E27FC236}">
                  <a16:creationId xmlns:a16="http://schemas.microsoft.com/office/drawing/2014/main" id="{6977C2A3-9A36-4EDC-A9EA-12EB21AAE018}"/>
                </a:ext>
              </a:extLst>
            </p:cNvPr>
            <p:cNvGrpSpPr/>
            <p:nvPr/>
          </p:nvGrpSpPr>
          <p:grpSpPr>
            <a:xfrm>
              <a:off x="229668" y="628212"/>
              <a:ext cx="1648505" cy="271049"/>
              <a:chOff x="229668" y="651840"/>
              <a:chExt cx="1648505" cy="271049"/>
            </a:xfrm>
          </p:grpSpPr>
          <p:sp>
            <p:nvSpPr>
              <p:cNvPr id="782" name="사각형: 둥근 모서리 781">
                <a:extLst>
                  <a:ext uri="{FF2B5EF4-FFF2-40B4-BE49-F238E27FC236}">
                    <a16:creationId xmlns:a16="http://schemas.microsoft.com/office/drawing/2014/main" id="{FDF4C4D7-5195-4C72-88C9-772A045A9935}"/>
                  </a:ext>
                </a:extLst>
              </p:cNvPr>
              <p:cNvSpPr/>
              <p:nvPr/>
            </p:nvSpPr>
            <p:spPr>
              <a:xfrm>
                <a:off x="427905" y="651840"/>
                <a:ext cx="1450268" cy="271049"/>
              </a:xfrm>
              <a:prstGeom prst="roundRect">
                <a:avLst>
                  <a:gd name="adj" fmla="val 11925"/>
                </a:avLst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ot="0" spcFirstLastPara="0" vertOverflow="overflow" horzOverflow="overflow" vert="horz" wrap="square" lIns="84406" tIns="42203" rIns="84406" bIns="42203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UCAP Messenger</a:t>
                </a:r>
              </a:p>
            </p:txBody>
          </p:sp>
          <p:grpSp>
            <p:nvGrpSpPr>
              <p:cNvPr id="783" name="Image">
                <a:extLst>
                  <a:ext uri="{FF2B5EF4-FFF2-40B4-BE49-F238E27FC236}">
                    <a16:creationId xmlns:a16="http://schemas.microsoft.com/office/drawing/2014/main" id="{91E60A29-9F37-4B72-A33C-41AE8B68B7BA}"/>
                  </a:ext>
                </a:extLst>
              </p:cNvPr>
              <p:cNvGrpSpPr/>
              <p:nvPr/>
            </p:nvGrpSpPr>
            <p:grpSpPr>
              <a:xfrm>
                <a:off x="229668" y="675123"/>
                <a:ext cx="215526" cy="215526"/>
                <a:chOff x="9600101" y="1622168"/>
                <a:chExt cx="1333500" cy="1333500"/>
              </a:xfrm>
            </p:grpSpPr>
            <p:sp>
              <p:nvSpPr>
                <p:cNvPr id="784" name="Border">
                  <a:extLst>
                    <a:ext uri="{FF2B5EF4-FFF2-40B4-BE49-F238E27FC236}">
                      <a16:creationId xmlns:a16="http://schemas.microsoft.com/office/drawing/2014/main" id="{708D156B-8718-4CB8-9072-D1ADF5C12DC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600101" y="1622168"/>
                  <a:ext cx="1333500" cy="133350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cxnSp>
              <p:nvCxnSpPr>
                <p:cNvPr id="785" name="Line">
                  <a:extLst>
                    <a:ext uri="{FF2B5EF4-FFF2-40B4-BE49-F238E27FC236}">
                      <a16:creationId xmlns:a16="http://schemas.microsoft.com/office/drawing/2014/main" id="{AFB72FE8-324D-4766-A9B2-CDDD1FE65E4A}"/>
                    </a:ext>
                  </a:extLst>
                </p:cNvPr>
                <p:cNvCxnSpPr/>
                <p:nvPr/>
              </p:nvCxnSpPr>
              <p:spPr>
                <a:xfrm>
                  <a:off x="9793519" y="1815586"/>
                  <a:ext cx="946665" cy="946664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6" name="Line">
                  <a:extLst>
                    <a:ext uri="{FF2B5EF4-FFF2-40B4-BE49-F238E27FC236}">
                      <a16:creationId xmlns:a16="http://schemas.microsoft.com/office/drawing/2014/main" id="{AC499C4B-90B2-47CD-BC7B-CCDEDE1BA130}"/>
                    </a:ext>
                  </a:extLst>
                </p:cNvPr>
                <p:cNvCxnSpPr/>
                <p:nvPr/>
              </p:nvCxnSpPr>
              <p:spPr>
                <a:xfrm flipV="1">
                  <a:off x="9793519" y="1815587"/>
                  <a:ext cx="946666" cy="946663"/>
                </a:xfrm>
                <a:prstGeom prst="line">
                  <a:avLst/>
                </a:prstGeom>
                <a:ln w="6350">
                  <a:solidFill>
                    <a:srgbClr val="80808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787" name="Modal Dialog Overlay">
              <a:extLst>
                <a:ext uri="{FF2B5EF4-FFF2-40B4-BE49-F238E27FC236}">
                  <a16:creationId xmlns:a16="http://schemas.microsoft.com/office/drawing/2014/main" id="{B1222ECC-80CC-4B6B-BCDB-859939436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72" y="955974"/>
              <a:ext cx="7401599" cy="5516543"/>
            </a:xfrm>
            <a:prstGeom prst="rect">
              <a:avLst/>
            </a:prstGeom>
            <a:solidFill>
              <a:schemeClr val="tx1">
                <a:alpha val="60000"/>
              </a:schemeClr>
            </a:solidFill>
            <a:ln w="635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865" name="Tile Background">
            <a:extLst>
              <a:ext uri="{FF2B5EF4-FFF2-40B4-BE49-F238E27FC236}">
                <a16:creationId xmlns:a16="http://schemas.microsoft.com/office/drawing/2014/main" id="{BCFB76FD-D82F-4470-BF6D-3A217372A4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06267" y="1437852"/>
            <a:ext cx="3480524" cy="4166991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 altLang="ko-KR" sz="5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/>
            <a:r>
              <a:rPr lang="ko-KR" altLang="en-US" sz="1200" b="1" kern="0" dirty="0">
                <a:solidFill>
                  <a:srgbClr val="333333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 ← 다이얼패드 연결</a:t>
            </a:r>
            <a:endParaRPr lang="en-US" altLang="ko-KR" sz="1200" b="1" kern="0" dirty="0">
              <a:solidFill>
                <a:srgbClr val="333333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6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8CADD033-17CA-4815-ADA6-CABF7E4D8129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868" name="Close">
            <a:extLst>
              <a:ext uri="{FF2B5EF4-FFF2-40B4-BE49-F238E27FC236}">
                <a16:creationId xmlns:a16="http://schemas.microsoft.com/office/drawing/2014/main" id="{EC5D58A8-08AA-42F1-96FA-2A7A97EC051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96249" y="15025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143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A1714F4-3348-4C78-B760-8F86FD5EEE52}"/>
              </a:ext>
            </a:extLst>
          </p:cNvPr>
          <p:cNvSpPr>
            <a:spLocks noChangeShapeType="1"/>
          </p:cNvSpPr>
          <p:nvPr>
            <p:custDataLst>
              <p:tags r:id="rId2"/>
            </p:custDataLst>
          </p:nvPr>
        </p:nvSpPr>
        <p:spPr bwMode="auto">
          <a:xfrm>
            <a:off x="2226566" y="1787744"/>
            <a:ext cx="346022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grpSp>
        <p:nvGrpSpPr>
          <p:cNvPr id="1159" name="그룹 1158">
            <a:extLst>
              <a:ext uri="{FF2B5EF4-FFF2-40B4-BE49-F238E27FC236}">
                <a16:creationId xmlns:a16="http://schemas.microsoft.com/office/drawing/2014/main" id="{196C5258-03A7-49C0-A646-892229545D9C}"/>
              </a:ext>
            </a:extLst>
          </p:cNvPr>
          <p:cNvGrpSpPr/>
          <p:nvPr/>
        </p:nvGrpSpPr>
        <p:grpSpPr>
          <a:xfrm>
            <a:off x="2550104" y="3518624"/>
            <a:ext cx="2792850" cy="1469515"/>
            <a:chOff x="6844209" y="3894085"/>
            <a:chExt cx="2792850" cy="1514600"/>
          </a:xfrm>
          <a:solidFill>
            <a:schemeClr val="bg1">
              <a:lumMod val="65000"/>
            </a:schemeClr>
          </a:solidFill>
        </p:grpSpPr>
        <p:sp>
          <p:nvSpPr>
            <p:cNvPr id="1160" name="1">
              <a:extLst>
                <a:ext uri="{FF2B5EF4-FFF2-40B4-BE49-F238E27FC236}">
                  <a16:creationId xmlns:a16="http://schemas.microsoft.com/office/drawing/2014/main" id="{17E8242D-9A13-4402-980E-C441FB69CCE4}"/>
                </a:ext>
              </a:extLst>
            </p:cNvPr>
            <p:cNvSpPr/>
            <p:nvPr/>
          </p:nvSpPr>
          <p:spPr>
            <a:xfrm>
              <a:off x="6844215" y="389408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1" name="2">
              <a:extLst>
                <a:ext uri="{FF2B5EF4-FFF2-40B4-BE49-F238E27FC236}">
                  <a16:creationId xmlns:a16="http://schemas.microsoft.com/office/drawing/2014/main" id="{55F54440-D9A4-49C3-B131-E9DE5FC1113C}"/>
                </a:ext>
              </a:extLst>
            </p:cNvPr>
            <p:cNvSpPr/>
            <p:nvPr/>
          </p:nvSpPr>
          <p:spPr>
            <a:xfrm>
              <a:off x="7775160" y="38940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ABC</a:t>
              </a:r>
              <a:endParaRPr lang="en-US" sz="11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2" name="3">
              <a:extLst>
                <a:ext uri="{FF2B5EF4-FFF2-40B4-BE49-F238E27FC236}">
                  <a16:creationId xmlns:a16="http://schemas.microsoft.com/office/drawing/2014/main" id="{0423CF6A-82B4-4A1E-9E1F-31A1969FB9C1}"/>
                </a:ext>
              </a:extLst>
            </p:cNvPr>
            <p:cNvSpPr/>
            <p:nvPr/>
          </p:nvSpPr>
          <p:spPr>
            <a:xfrm>
              <a:off x="8706110" y="3894085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3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DEF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3" name="4">
              <a:extLst>
                <a:ext uri="{FF2B5EF4-FFF2-40B4-BE49-F238E27FC236}">
                  <a16:creationId xmlns:a16="http://schemas.microsoft.com/office/drawing/2014/main" id="{4ED87668-F004-4F56-815D-41C4A2B2643C}"/>
                </a:ext>
              </a:extLst>
            </p:cNvPr>
            <p:cNvSpPr/>
            <p:nvPr/>
          </p:nvSpPr>
          <p:spPr>
            <a:xfrm>
              <a:off x="6844212" y="4272739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4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GHI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4" name="5">
              <a:extLst>
                <a:ext uri="{FF2B5EF4-FFF2-40B4-BE49-F238E27FC236}">
                  <a16:creationId xmlns:a16="http://schemas.microsoft.com/office/drawing/2014/main" id="{B8E93951-3D6F-41A1-8A9A-53872ED4111D}"/>
                </a:ext>
              </a:extLst>
            </p:cNvPr>
            <p:cNvSpPr/>
            <p:nvPr/>
          </p:nvSpPr>
          <p:spPr>
            <a:xfrm>
              <a:off x="7775158" y="427273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JKL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5" name="6">
              <a:extLst>
                <a:ext uri="{FF2B5EF4-FFF2-40B4-BE49-F238E27FC236}">
                  <a16:creationId xmlns:a16="http://schemas.microsoft.com/office/drawing/2014/main" id="{3077F34B-120D-4CD5-86B2-2DFD7E22DE28}"/>
                </a:ext>
              </a:extLst>
            </p:cNvPr>
            <p:cNvSpPr/>
            <p:nvPr/>
          </p:nvSpPr>
          <p:spPr>
            <a:xfrm>
              <a:off x="8706108" y="427273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6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MNO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6" name="7">
              <a:extLst>
                <a:ext uri="{FF2B5EF4-FFF2-40B4-BE49-F238E27FC236}">
                  <a16:creationId xmlns:a16="http://schemas.microsoft.com/office/drawing/2014/main" id="{B6AF4465-CE85-46E0-9847-086F9307D958}"/>
                </a:ext>
              </a:extLst>
            </p:cNvPr>
            <p:cNvSpPr/>
            <p:nvPr/>
          </p:nvSpPr>
          <p:spPr>
            <a:xfrm>
              <a:off x="6844209" y="465139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PQRS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7" name="8">
              <a:extLst>
                <a:ext uri="{FF2B5EF4-FFF2-40B4-BE49-F238E27FC236}">
                  <a16:creationId xmlns:a16="http://schemas.microsoft.com/office/drawing/2014/main" id="{17DCD4FC-599B-4BA0-AAE2-ECDEDA4B53CB}"/>
                </a:ext>
              </a:extLst>
            </p:cNvPr>
            <p:cNvSpPr/>
            <p:nvPr/>
          </p:nvSpPr>
          <p:spPr>
            <a:xfrm>
              <a:off x="7775155" y="4651387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8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TUV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8" name="9">
              <a:extLst>
                <a:ext uri="{FF2B5EF4-FFF2-40B4-BE49-F238E27FC236}">
                  <a16:creationId xmlns:a16="http://schemas.microsoft.com/office/drawing/2014/main" id="{9C50FBB8-A7E3-4353-9CA4-5724861676E4}"/>
                </a:ext>
              </a:extLst>
            </p:cNvPr>
            <p:cNvSpPr/>
            <p:nvPr/>
          </p:nvSpPr>
          <p:spPr>
            <a:xfrm>
              <a:off x="8706105" y="4651386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9</a:t>
              </a:r>
              <a:b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5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WXYZ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69" name="Special Characters">
              <a:extLst>
                <a:ext uri="{FF2B5EF4-FFF2-40B4-BE49-F238E27FC236}">
                  <a16:creationId xmlns:a16="http://schemas.microsoft.com/office/drawing/2014/main" id="{CEA83A8F-D969-40A9-94DC-EB4088A73780}"/>
                </a:ext>
              </a:extLst>
            </p:cNvPr>
            <p:cNvSpPr/>
            <p:nvPr/>
          </p:nvSpPr>
          <p:spPr>
            <a:xfrm>
              <a:off x="6844209" y="5028722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✲</a:t>
              </a:r>
              <a:endParaRPr lang="en-US" sz="1200" b="1" dirty="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70" name="0">
              <a:extLst>
                <a:ext uri="{FF2B5EF4-FFF2-40B4-BE49-F238E27FC236}">
                  <a16:creationId xmlns:a16="http://schemas.microsoft.com/office/drawing/2014/main" id="{E9A38BAB-469D-4920-91A5-8F5BA24C37BD}"/>
                </a:ext>
              </a:extLst>
            </p:cNvPr>
            <p:cNvSpPr/>
            <p:nvPr/>
          </p:nvSpPr>
          <p:spPr>
            <a:xfrm>
              <a:off x="7775155" y="5028720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0</a:t>
              </a:r>
            </a:p>
          </p:txBody>
        </p:sp>
        <p:sp>
          <p:nvSpPr>
            <p:cNvPr id="1171" name="Backspace">
              <a:extLst>
                <a:ext uri="{FF2B5EF4-FFF2-40B4-BE49-F238E27FC236}">
                  <a16:creationId xmlns:a16="http://schemas.microsoft.com/office/drawing/2014/main" id="{92ADC1CE-5153-4DDA-9E09-4B97FCF01AF6}"/>
                </a:ext>
              </a:extLst>
            </p:cNvPr>
            <p:cNvSpPr/>
            <p:nvPr/>
          </p:nvSpPr>
          <p:spPr>
            <a:xfrm>
              <a:off x="8706105" y="5028718"/>
              <a:ext cx="930949" cy="379963"/>
            </a:xfrm>
            <a:prstGeom prst="rect">
              <a:avLst/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altLang="ko-KR" sz="1200" b="1" kern="0" dirty="0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#</a:t>
              </a:r>
            </a:p>
          </p:txBody>
        </p:sp>
      </p:grpSp>
      <p:grpSp>
        <p:nvGrpSpPr>
          <p:cNvPr id="1172" name="그룹 1171">
            <a:extLst>
              <a:ext uri="{FF2B5EF4-FFF2-40B4-BE49-F238E27FC236}">
                <a16:creationId xmlns:a16="http://schemas.microsoft.com/office/drawing/2014/main" id="{D3515386-447A-4FF0-8A6F-420F7FF47955}"/>
              </a:ext>
            </a:extLst>
          </p:cNvPr>
          <p:cNvGrpSpPr/>
          <p:nvPr/>
        </p:nvGrpSpPr>
        <p:grpSpPr>
          <a:xfrm>
            <a:off x="3772177" y="5154113"/>
            <a:ext cx="348704" cy="348704"/>
            <a:chOff x="2801443" y="6050489"/>
            <a:chExt cx="493200" cy="493200"/>
          </a:xfrm>
        </p:grpSpPr>
        <p:sp>
          <p:nvSpPr>
            <p:cNvPr id="1173" name="Oval">
              <a:extLst>
                <a:ext uri="{FF2B5EF4-FFF2-40B4-BE49-F238E27FC236}">
                  <a16:creationId xmlns:a16="http://schemas.microsoft.com/office/drawing/2014/main" id="{9053499E-994C-4209-A8A4-2A8154288FD2}"/>
                </a:ext>
              </a:extLst>
            </p:cNvPr>
            <p:cNvSpPr/>
            <p:nvPr/>
          </p:nvSpPr>
          <p:spPr>
            <a:xfrm>
              <a:off x="2801443" y="6050489"/>
              <a:ext cx="493200" cy="493200"/>
            </a:xfrm>
            <a:prstGeom prst="ellipse">
              <a:avLst/>
            </a:prstGeom>
            <a:solidFill>
              <a:srgbClr val="92D050"/>
            </a:solidFill>
            <a:ln w="6350" cap="flat" cmpd="sng" algn="ctr">
              <a:noFill/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74" name="Phone">
              <a:extLst>
                <a:ext uri="{FF2B5EF4-FFF2-40B4-BE49-F238E27FC236}">
                  <a16:creationId xmlns:a16="http://schemas.microsoft.com/office/drawing/2014/main" id="{FF056927-8B29-4480-AB0C-DF37A765D5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31813" y="6185125"/>
              <a:ext cx="232460" cy="244202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48" name="그룹 247">
            <a:extLst>
              <a:ext uri="{FF2B5EF4-FFF2-40B4-BE49-F238E27FC236}">
                <a16:creationId xmlns:a16="http://schemas.microsoft.com/office/drawing/2014/main" id="{6F0EC4A6-9286-4A9F-8673-BA3B8ECFC4A6}"/>
              </a:ext>
            </a:extLst>
          </p:cNvPr>
          <p:cNvGrpSpPr/>
          <p:nvPr/>
        </p:nvGrpSpPr>
        <p:grpSpPr>
          <a:xfrm>
            <a:off x="2715868" y="2506217"/>
            <a:ext cx="2436874" cy="338554"/>
            <a:chOff x="6998026" y="2529571"/>
            <a:chExt cx="2436874" cy="338554"/>
          </a:xfrm>
        </p:grpSpPr>
        <p:sp>
          <p:nvSpPr>
            <p:cNvPr id="249" name="Backspace Icon">
              <a:extLst>
                <a:ext uri="{FF2B5EF4-FFF2-40B4-BE49-F238E27FC236}">
                  <a16:creationId xmlns:a16="http://schemas.microsoft.com/office/drawing/2014/main" id="{F099FD74-ECC5-40FD-B6B3-393CA5DCE4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75294" y="2642065"/>
              <a:ext cx="216000" cy="144000"/>
            </a:xfrm>
            <a:custGeom>
              <a:avLst/>
              <a:gdLst>
                <a:gd name="T0" fmla="*/ 167 w 208"/>
                <a:gd name="T1" fmla="*/ 103 h 150"/>
                <a:gd name="T2" fmla="*/ 157 w 208"/>
                <a:gd name="T3" fmla="*/ 113 h 150"/>
                <a:gd name="T4" fmla="*/ 129 w 208"/>
                <a:gd name="T5" fmla="*/ 85 h 150"/>
                <a:gd name="T6" fmla="*/ 100 w 208"/>
                <a:gd name="T7" fmla="*/ 113 h 150"/>
                <a:gd name="T8" fmla="*/ 90 w 208"/>
                <a:gd name="T9" fmla="*/ 103 h 150"/>
                <a:gd name="T10" fmla="*/ 119 w 208"/>
                <a:gd name="T11" fmla="*/ 75 h 150"/>
                <a:gd name="T12" fmla="*/ 90 w 208"/>
                <a:gd name="T13" fmla="*/ 47 h 150"/>
                <a:gd name="T14" fmla="*/ 100 w 208"/>
                <a:gd name="T15" fmla="*/ 37 h 150"/>
                <a:gd name="T16" fmla="*/ 129 w 208"/>
                <a:gd name="T17" fmla="*/ 65 h 150"/>
                <a:gd name="T18" fmla="*/ 157 w 208"/>
                <a:gd name="T19" fmla="*/ 37 h 150"/>
                <a:gd name="T20" fmla="*/ 167 w 208"/>
                <a:gd name="T21" fmla="*/ 47 h 150"/>
                <a:gd name="T22" fmla="*/ 139 w 208"/>
                <a:gd name="T23" fmla="*/ 75 h 150"/>
                <a:gd name="T24" fmla="*/ 167 w 208"/>
                <a:gd name="T25" fmla="*/ 103 h 150"/>
                <a:gd name="T26" fmla="*/ 175 w 208"/>
                <a:gd name="T27" fmla="*/ 0 h 150"/>
                <a:gd name="T28" fmla="*/ 86 w 208"/>
                <a:gd name="T29" fmla="*/ 0 h 150"/>
                <a:gd name="T30" fmla="*/ 63 w 208"/>
                <a:gd name="T31" fmla="*/ 10 h 150"/>
                <a:gd name="T32" fmla="*/ 4 w 208"/>
                <a:gd name="T33" fmla="*/ 68 h 150"/>
                <a:gd name="T34" fmla="*/ 4 w 208"/>
                <a:gd name="T35" fmla="*/ 82 h 150"/>
                <a:gd name="T36" fmla="*/ 63 w 208"/>
                <a:gd name="T37" fmla="*/ 141 h 150"/>
                <a:gd name="T38" fmla="*/ 86 w 208"/>
                <a:gd name="T39" fmla="*/ 150 h 150"/>
                <a:gd name="T40" fmla="*/ 175 w 208"/>
                <a:gd name="T41" fmla="*/ 150 h 150"/>
                <a:gd name="T42" fmla="*/ 208 w 208"/>
                <a:gd name="T43" fmla="*/ 117 h 150"/>
                <a:gd name="T44" fmla="*/ 208 w 208"/>
                <a:gd name="T45" fmla="*/ 33 h 150"/>
                <a:gd name="T46" fmla="*/ 175 w 208"/>
                <a:gd name="T4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8" h="150">
                  <a:moveTo>
                    <a:pt x="167" y="103"/>
                  </a:moveTo>
                  <a:lnTo>
                    <a:pt x="157" y="113"/>
                  </a:lnTo>
                  <a:lnTo>
                    <a:pt x="129" y="85"/>
                  </a:lnTo>
                  <a:lnTo>
                    <a:pt x="100" y="113"/>
                  </a:lnTo>
                  <a:lnTo>
                    <a:pt x="90" y="103"/>
                  </a:lnTo>
                  <a:lnTo>
                    <a:pt x="119" y="75"/>
                  </a:lnTo>
                  <a:lnTo>
                    <a:pt x="90" y="47"/>
                  </a:lnTo>
                  <a:lnTo>
                    <a:pt x="100" y="37"/>
                  </a:lnTo>
                  <a:lnTo>
                    <a:pt x="129" y="65"/>
                  </a:lnTo>
                  <a:lnTo>
                    <a:pt x="157" y="37"/>
                  </a:lnTo>
                  <a:lnTo>
                    <a:pt x="167" y="47"/>
                  </a:lnTo>
                  <a:lnTo>
                    <a:pt x="139" y="75"/>
                  </a:lnTo>
                  <a:lnTo>
                    <a:pt x="167" y="103"/>
                  </a:lnTo>
                  <a:close/>
                  <a:moveTo>
                    <a:pt x="175" y="0"/>
                  </a:moveTo>
                  <a:lnTo>
                    <a:pt x="86" y="0"/>
                  </a:lnTo>
                  <a:cubicBezTo>
                    <a:pt x="77" y="0"/>
                    <a:pt x="69" y="4"/>
                    <a:pt x="63" y="10"/>
                  </a:cubicBezTo>
                  <a:lnTo>
                    <a:pt x="4" y="68"/>
                  </a:lnTo>
                  <a:cubicBezTo>
                    <a:pt x="0" y="72"/>
                    <a:pt x="0" y="78"/>
                    <a:pt x="4" y="82"/>
                  </a:cubicBezTo>
                  <a:lnTo>
                    <a:pt x="63" y="141"/>
                  </a:lnTo>
                  <a:cubicBezTo>
                    <a:pt x="69" y="147"/>
                    <a:pt x="77" y="150"/>
                    <a:pt x="86" y="150"/>
                  </a:cubicBezTo>
                  <a:lnTo>
                    <a:pt x="175" y="150"/>
                  </a:lnTo>
                  <a:cubicBezTo>
                    <a:pt x="194" y="150"/>
                    <a:pt x="208" y="135"/>
                    <a:pt x="208" y="117"/>
                  </a:cubicBezTo>
                  <a:lnTo>
                    <a:pt x="208" y="33"/>
                  </a:lnTo>
                  <a:cubicBezTo>
                    <a:pt x="208" y="15"/>
                    <a:pt x="194" y="0"/>
                    <a:pt x="175" y="0"/>
                  </a:cubicBezTo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cxnSp>
          <p:nvCxnSpPr>
            <p:cNvPr id="250" name="Line">
              <a:extLst>
                <a:ext uri="{FF2B5EF4-FFF2-40B4-BE49-F238E27FC236}">
                  <a16:creationId xmlns:a16="http://schemas.microsoft.com/office/drawing/2014/main" id="{90E68240-755E-4F1B-AAEA-385AB48D7A82}"/>
                </a:ext>
              </a:extLst>
            </p:cNvPr>
            <p:cNvCxnSpPr>
              <a:cxnSpLocks/>
            </p:cNvCxnSpPr>
            <p:nvPr/>
          </p:nvCxnSpPr>
          <p:spPr>
            <a:xfrm>
              <a:off x="6998026" y="2844411"/>
              <a:ext cx="2436874" cy="0"/>
            </a:xfrm>
            <a:prstGeom prst="line">
              <a:avLst/>
            </a:prstGeom>
            <a:noFill/>
            <a:ln w="6350" cap="flat" cmpd="sng" algn="ctr">
              <a:solidFill>
                <a:srgbClr val="808080"/>
              </a:solidFill>
              <a:prstDash val="solid"/>
              <a:miter lim="800000"/>
            </a:ln>
            <a:effectLst/>
          </p:spPr>
        </p:cxn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4C968F3C-FDA9-4040-A156-DF2691DBA1CF}"/>
                </a:ext>
              </a:extLst>
            </p:cNvPr>
            <p:cNvSpPr/>
            <p:nvPr/>
          </p:nvSpPr>
          <p:spPr>
            <a:xfrm>
              <a:off x="6998026" y="2529571"/>
              <a:ext cx="1564852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US" altLang="ko-KR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010-1234-5678</a:t>
              </a:r>
              <a:endParaRPr lang="en-US" altLang="ko-KR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252" name="Close">
              <a:extLst>
                <a:ext uri="{FF2B5EF4-FFF2-40B4-BE49-F238E27FC236}">
                  <a16:creationId xmlns:a16="http://schemas.microsoft.com/office/drawing/2014/main" id="{25AA64FE-51AC-4957-8291-289DA046428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252603" y="2624065"/>
              <a:ext cx="178254" cy="180000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53" name="Password Box">
            <a:extLst>
              <a:ext uri="{FF2B5EF4-FFF2-40B4-BE49-F238E27FC236}">
                <a16:creationId xmlns:a16="http://schemas.microsoft.com/office/drawing/2014/main" id="{DA9BFE69-2B6F-48DF-8CAF-67F3F5E5D95C}"/>
              </a:ext>
            </a:extLst>
          </p:cNvPr>
          <p:cNvSpPr/>
          <p:nvPr/>
        </p:nvSpPr>
        <p:spPr>
          <a:xfrm>
            <a:off x="2557161" y="3236520"/>
            <a:ext cx="2785788" cy="266797"/>
          </a:xfrm>
          <a:prstGeom prst="rect">
            <a:avLst/>
          </a:prstGeom>
          <a:solidFill>
            <a:srgbClr val="F2F2F2"/>
          </a:solidFill>
          <a:ln w="3175">
            <a:solidFill>
              <a:srgbClr val="DDDD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2286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 b="1" noProof="1">
              <a:solidFill>
                <a:schemeClr val="bg2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58D91EF-BA55-4275-819C-325EACE33030}"/>
              </a:ext>
            </a:extLst>
          </p:cNvPr>
          <p:cNvSpPr/>
          <p:nvPr/>
        </p:nvSpPr>
        <p:spPr>
          <a:xfrm>
            <a:off x="2807011" y="3259510"/>
            <a:ext cx="211468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ko-KR" altLang="en-US" sz="1000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번호정보 없음      </a:t>
            </a:r>
            <a:r>
              <a:rPr lang="en-US" altLang="ko-KR" sz="1000" b="1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010-1234-5678</a:t>
            </a:r>
            <a:endParaRPr lang="ko-KR" altLang="en-US" sz="1050" b="1" dirty="0"/>
          </a:p>
        </p:txBody>
      </p:sp>
      <p:sp>
        <p:nvSpPr>
          <p:cNvPr id="257" name="Add User">
            <a:extLst>
              <a:ext uri="{FF2B5EF4-FFF2-40B4-BE49-F238E27FC236}">
                <a16:creationId xmlns:a16="http://schemas.microsoft.com/office/drawing/2014/main" id="{290B1A00-0317-4010-AD3A-E2C122BCF25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338139" y="1883640"/>
            <a:ext cx="242900" cy="242900"/>
          </a:xfrm>
          <a:custGeom>
            <a:avLst/>
            <a:gdLst>
              <a:gd name="T0" fmla="*/ 567 w 1398"/>
              <a:gd name="T1" fmla="*/ 0 h 1392"/>
              <a:gd name="T2" fmla="*/ 272 w 1398"/>
              <a:gd name="T3" fmla="*/ 327 h 1392"/>
              <a:gd name="T4" fmla="*/ 412 w 1398"/>
              <a:gd name="T5" fmla="*/ 698 h 1392"/>
              <a:gd name="T6" fmla="*/ 373 w 1398"/>
              <a:gd name="T7" fmla="*/ 822 h 1392"/>
              <a:gd name="T8" fmla="*/ 0 w 1398"/>
              <a:gd name="T9" fmla="*/ 1114 h 1392"/>
              <a:gd name="T10" fmla="*/ 0 w 1398"/>
              <a:gd name="T11" fmla="*/ 1156 h 1392"/>
              <a:gd name="T12" fmla="*/ 568 w 1398"/>
              <a:gd name="T13" fmla="*/ 1346 h 1392"/>
              <a:gd name="T14" fmla="*/ 747 w 1398"/>
              <a:gd name="T15" fmla="*/ 1340 h 1392"/>
              <a:gd name="T16" fmla="*/ 631 w 1398"/>
              <a:gd name="T17" fmla="*/ 1050 h 1392"/>
              <a:gd name="T18" fmla="*/ 719 w 1398"/>
              <a:gd name="T19" fmla="*/ 790 h 1392"/>
              <a:gd name="T20" fmla="*/ 723 w 1398"/>
              <a:gd name="T21" fmla="*/ 697 h 1392"/>
              <a:gd name="T22" fmla="*/ 721 w 1398"/>
              <a:gd name="T23" fmla="*/ 697 h 1392"/>
              <a:gd name="T24" fmla="*/ 862 w 1398"/>
              <a:gd name="T25" fmla="*/ 327 h 1392"/>
              <a:gd name="T26" fmla="*/ 567 w 1398"/>
              <a:gd name="T27" fmla="*/ 0 h 1392"/>
              <a:gd name="T28" fmla="*/ 1055 w 1398"/>
              <a:gd name="T29" fmla="*/ 707 h 1392"/>
              <a:gd name="T30" fmla="*/ 713 w 1398"/>
              <a:gd name="T31" fmla="*/ 1050 h 1392"/>
              <a:gd name="T32" fmla="*/ 1055 w 1398"/>
              <a:gd name="T33" fmla="*/ 1392 h 1392"/>
              <a:gd name="T34" fmla="*/ 1398 w 1398"/>
              <a:gd name="T35" fmla="*/ 1050 h 1392"/>
              <a:gd name="T36" fmla="*/ 1055 w 1398"/>
              <a:gd name="T37" fmla="*/ 707 h 1392"/>
              <a:gd name="T38" fmla="*/ 1006 w 1398"/>
              <a:gd name="T39" fmla="*/ 860 h 1392"/>
              <a:gd name="T40" fmla="*/ 1103 w 1398"/>
              <a:gd name="T41" fmla="*/ 860 h 1392"/>
              <a:gd name="T42" fmla="*/ 1103 w 1398"/>
              <a:gd name="T43" fmla="*/ 1000 h 1392"/>
              <a:gd name="T44" fmla="*/ 1243 w 1398"/>
              <a:gd name="T45" fmla="*/ 1000 h 1392"/>
              <a:gd name="T46" fmla="*/ 1243 w 1398"/>
              <a:gd name="T47" fmla="*/ 1097 h 1392"/>
              <a:gd name="T48" fmla="*/ 1103 w 1398"/>
              <a:gd name="T49" fmla="*/ 1097 h 1392"/>
              <a:gd name="T50" fmla="*/ 1103 w 1398"/>
              <a:gd name="T51" fmla="*/ 1238 h 1392"/>
              <a:gd name="T52" fmla="*/ 1006 w 1398"/>
              <a:gd name="T53" fmla="*/ 1238 h 1392"/>
              <a:gd name="T54" fmla="*/ 1006 w 1398"/>
              <a:gd name="T55" fmla="*/ 1097 h 1392"/>
              <a:gd name="T56" fmla="*/ 865 w 1398"/>
              <a:gd name="T57" fmla="*/ 1097 h 1392"/>
              <a:gd name="T58" fmla="*/ 865 w 1398"/>
              <a:gd name="T59" fmla="*/ 1000 h 1392"/>
              <a:gd name="T60" fmla="*/ 1006 w 1398"/>
              <a:gd name="T61" fmla="*/ 1000 h 1392"/>
              <a:gd name="T62" fmla="*/ 1006 w 1398"/>
              <a:gd name="T63" fmla="*/ 860 h 1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98" h="1392">
                <a:moveTo>
                  <a:pt x="567" y="0"/>
                </a:moveTo>
                <a:cubicBezTo>
                  <a:pt x="403" y="0"/>
                  <a:pt x="272" y="112"/>
                  <a:pt x="272" y="327"/>
                </a:cubicBezTo>
                <a:cubicBezTo>
                  <a:pt x="272" y="467"/>
                  <a:pt x="327" y="610"/>
                  <a:pt x="412" y="698"/>
                </a:cubicBezTo>
                <a:cubicBezTo>
                  <a:pt x="445" y="787"/>
                  <a:pt x="386" y="818"/>
                  <a:pt x="373" y="822"/>
                </a:cubicBezTo>
                <a:cubicBezTo>
                  <a:pt x="202" y="885"/>
                  <a:pt x="0" y="1001"/>
                  <a:pt x="0" y="1114"/>
                </a:cubicBezTo>
                <a:lnTo>
                  <a:pt x="0" y="1156"/>
                </a:lnTo>
                <a:cubicBezTo>
                  <a:pt x="0" y="1311"/>
                  <a:pt x="296" y="1346"/>
                  <a:pt x="568" y="1346"/>
                </a:cubicBezTo>
                <a:cubicBezTo>
                  <a:pt x="628" y="1346"/>
                  <a:pt x="688" y="1344"/>
                  <a:pt x="747" y="1340"/>
                </a:cubicBezTo>
                <a:cubicBezTo>
                  <a:pt x="675" y="1264"/>
                  <a:pt x="631" y="1162"/>
                  <a:pt x="631" y="1050"/>
                </a:cubicBezTo>
                <a:cubicBezTo>
                  <a:pt x="631" y="952"/>
                  <a:pt x="664" y="862"/>
                  <a:pt x="719" y="790"/>
                </a:cubicBezTo>
                <a:cubicBezTo>
                  <a:pt x="711" y="771"/>
                  <a:pt x="708" y="743"/>
                  <a:pt x="723" y="697"/>
                </a:cubicBezTo>
                <a:lnTo>
                  <a:pt x="721" y="697"/>
                </a:lnTo>
                <a:cubicBezTo>
                  <a:pt x="805" y="609"/>
                  <a:pt x="862" y="467"/>
                  <a:pt x="862" y="327"/>
                </a:cubicBezTo>
                <a:cubicBezTo>
                  <a:pt x="862" y="112"/>
                  <a:pt x="730" y="0"/>
                  <a:pt x="567" y="0"/>
                </a:cubicBezTo>
                <a:close/>
                <a:moveTo>
                  <a:pt x="1055" y="707"/>
                </a:moveTo>
                <a:cubicBezTo>
                  <a:pt x="866" y="707"/>
                  <a:pt x="713" y="860"/>
                  <a:pt x="713" y="1050"/>
                </a:cubicBezTo>
                <a:cubicBezTo>
                  <a:pt x="713" y="1239"/>
                  <a:pt x="866" y="1392"/>
                  <a:pt x="1055" y="1392"/>
                </a:cubicBezTo>
                <a:cubicBezTo>
                  <a:pt x="1244" y="1392"/>
                  <a:pt x="1398" y="1239"/>
                  <a:pt x="1398" y="1050"/>
                </a:cubicBezTo>
                <a:cubicBezTo>
                  <a:pt x="1398" y="860"/>
                  <a:pt x="1244" y="707"/>
                  <a:pt x="1055" y="707"/>
                </a:cubicBezTo>
                <a:close/>
                <a:moveTo>
                  <a:pt x="1006" y="860"/>
                </a:moveTo>
                <a:lnTo>
                  <a:pt x="1103" y="860"/>
                </a:lnTo>
                <a:lnTo>
                  <a:pt x="1103" y="1000"/>
                </a:lnTo>
                <a:lnTo>
                  <a:pt x="1243" y="1000"/>
                </a:lnTo>
                <a:lnTo>
                  <a:pt x="1243" y="1097"/>
                </a:lnTo>
                <a:lnTo>
                  <a:pt x="1103" y="1097"/>
                </a:lnTo>
                <a:lnTo>
                  <a:pt x="1103" y="1238"/>
                </a:lnTo>
                <a:lnTo>
                  <a:pt x="1006" y="1238"/>
                </a:lnTo>
                <a:lnTo>
                  <a:pt x="1006" y="1097"/>
                </a:lnTo>
                <a:lnTo>
                  <a:pt x="865" y="1097"/>
                </a:lnTo>
                <a:lnTo>
                  <a:pt x="865" y="1000"/>
                </a:lnTo>
                <a:lnTo>
                  <a:pt x="1006" y="1000"/>
                </a:lnTo>
                <a:lnTo>
                  <a:pt x="1006" y="860"/>
                </a:lnTo>
                <a:close/>
              </a:path>
            </a:pathLst>
          </a:custGeom>
          <a:noFill/>
          <a:ln w="9525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58" name="Search Icon">
            <a:extLst>
              <a:ext uri="{FF2B5EF4-FFF2-40B4-BE49-F238E27FC236}">
                <a16:creationId xmlns:a16="http://schemas.microsoft.com/office/drawing/2014/main" id="{E8A1457C-3446-4C84-9267-E7150557B4F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63940" y="1876870"/>
            <a:ext cx="203280" cy="202726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chemeClr val="bg1">
              <a:lumMod val="65000"/>
              <a:alpha val="54000"/>
            </a:scheme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>
                  <a:lumMod val="95000"/>
                </a:srgb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359012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2" name="Google Shape;2762;p28"/>
          <p:cNvSpPr txBox="1"/>
          <p:nvPr/>
        </p:nvSpPr>
        <p:spPr>
          <a:xfrm>
            <a:off x="502529" y="3238500"/>
            <a:ext cx="8901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Malgun Gothic"/>
              <a:buNone/>
              <a:tabLst/>
              <a:defRPr/>
            </a:pPr>
            <a:r>
              <a:rPr lang="en-US" altLang="ko-KR" sz="4000" b="1" dirty="0">
                <a:latin typeface="Malgun Gothic"/>
                <a:ea typeface="LG스마트체 Regular" panose="020B0600000101010101"/>
                <a:sym typeface="Malgun Gothic"/>
              </a:rPr>
              <a:t>8. </a:t>
            </a:r>
            <a:r>
              <a:rPr lang="ko-KR" altLang="en-US" sz="4000" b="1" dirty="0" err="1">
                <a:latin typeface="Malgun Gothic"/>
                <a:ea typeface="LG스마트체 Regular" panose="020B0600000101010101"/>
                <a:sym typeface="Malgun Gothic"/>
              </a:rPr>
              <a:t>유틸</a:t>
            </a:r>
            <a:r>
              <a:rPr lang="ko-KR" altLang="en-US" sz="4000" b="1" dirty="0">
                <a:latin typeface="Malgun Gothic"/>
                <a:ea typeface="LG스마트체 Regular" panose="020B0600000101010101"/>
                <a:sym typeface="Malgun Gothic"/>
              </a:rPr>
              <a:t> 메뉴</a:t>
            </a: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LG스마트체 Regular" panose="020B0600000101010101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99363617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기본설정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87056298"/>
              </p:ext>
            </p:extLst>
          </p:nvPr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grpSp>
        <p:nvGrpSpPr>
          <p:cNvPr id="79" name="그룹 78">
            <a:extLst>
              <a:ext uri="{FF2B5EF4-FFF2-40B4-BE49-F238E27FC236}">
                <a16:creationId xmlns:a16="http://schemas.microsoft.com/office/drawing/2014/main" id="{2C2AAFA2-A923-40B1-90BA-FC3776C8A6BC}"/>
              </a:ext>
            </a:extLst>
          </p:cNvPr>
          <p:cNvGrpSpPr/>
          <p:nvPr/>
        </p:nvGrpSpPr>
        <p:grpSpPr>
          <a:xfrm>
            <a:off x="562439" y="1783447"/>
            <a:ext cx="2189936" cy="2941650"/>
            <a:chOff x="3521103" y="2410672"/>
            <a:chExt cx="2189936" cy="2941650"/>
          </a:xfrm>
        </p:grpSpPr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2DE23055-22C9-4D32-A204-07517E8606D7}"/>
                </a:ext>
              </a:extLst>
            </p:cNvPr>
            <p:cNvGrpSpPr/>
            <p:nvPr/>
          </p:nvGrpSpPr>
          <p:grpSpPr>
            <a:xfrm>
              <a:off x="3521103" y="2410672"/>
              <a:ext cx="2189936" cy="2941650"/>
              <a:chOff x="3521104" y="2410672"/>
              <a:chExt cx="2189936" cy="3003999"/>
            </a:xfrm>
          </p:grpSpPr>
          <p:sp>
            <p:nvSpPr>
              <p:cNvPr id="140" name="사각형: 둥근 모서리 139">
                <a:extLst>
                  <a:ext uri="{FF2B5EF4-FFF2-40B4-BE49-F238E27FC236}">
                    <a16:creationId xmlns:a16="http://schemas.microsoft.com/office/drawing/2014/main" id="{7638D37E-F2B0-420E-9F08-F9EFC048B82C}"/>
                  </a:ext>
                </a:extLst>
              </p:cNvPr>
              <p:cNvSpPr/>
              <p:nvPr/>
            </p:nvSpPr>
            <p:spPr>
              <a:xfrm>
                <a:off x="3521104" y="2410672"/>
                <a:ext cx="2189936" cy="3003999"/>
              </a:xfrm>
              <a:prstGeom prst="roundRect">
                <a:avLst>
                  <a:gd name="adj" fmla="val 4050"/>
                </a:avLst>
              </a:prstGeom>
              <a:noFill/>
              <a:ln w="12700">
                <a:solidFill>
                  <a:schemeClr val="bg1">
                    <a:lumMod val="75000"/>
                  </a:schemeClr>
                </a:solidFill>
              </a:ln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1" name="그룹 140">
                <a:extLst>
                  <a:ext uri="{FF2B5EF4-FFF2-40B4-BE49-F238E27FC236}">
                    <a16:creationId xmlns:a16="http://schemas.microsoft.com/office/drawing/2014/main" id="{05D0C311-6D30-4B99-AB6B-1245844AED71}"/>
                  </a:ext>
                </a:extLst>
              </p:cNvPr>
              <p:cNvGrpSpPr/>
              <p:nvPr/>
            </p:nvGrpSpPr>
            <p:grpSpPr>
              <a:xfrm>
                <a:off x="3645014" y="2536475"/>
                <a:ext cx="1233927" cy="377855"/>
                <a:chOff x="11046174" y="4430284"/>
                <a:chExt cx="1233927" cy="377855"/>
              </a:xfrm>
            </p:grpSpPr>
            <p:sp>
              <p:nvSpPr>
                <p:cNvPr id="143" name="직사각형 142">
                  <a:extLst>
                    <a:ext uri="{FF2B5EF4-FFF2-40B4-BE49-F238E27FC236}">
                      <a16:creationId xmlns:a16="http://schemas.microsoft.com/office/drawing/2014/main" id="{18120069-AC07-442E-B42B-C2489F797FBF}"/>
                    </a:ext>
                  </a:extLst>
                </p:cNvPr>
                <p:cNvSpPr/>
                <p:nvPr/>
              </p:nvSpPr>
              <p:spPr>
                <a:xfrm>
                  <a:off x="11345230" y="4430284"/>
                  <a:ext cx="801823" cy="23083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강용관 책임</a:t>
                  </a:r>
                  <a:endPara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144" name="Profile Picture">
                  <a:extLst>
                    <a:ext uri="{FF2B5EF4-FFF2-40B4-BE49-F238E27FC236}">
                      <a16:creationId xmlns:a16="http://schemas.microsoft.com/office/drawing/2014/main" id="{7385F4BE-737E-4D0C-BA66-629A7FDB1B7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1046174" y="4433132"/>
                  <a:ext cx="336634" cy="336634"/>
                  <a:chOff x="5459192" y="1847688"/>
                  <a:chExt cx="1371600" cy="1371600"/>
                </a:xfrm>
              </p:grpSpPr>
              <p:sp>
                <p:nvSpPr>
                  <p:cNvPr id="163" name="Background">
                    <a:extLst>
                      <a:ext uri="{FF2B5EF4-FFF2-40B4-BE49-F238E27FC236}">
                        <a16:creationId xmlns:a16="http://schemas.microsoft.com/office/drawing/2014/main" id="{3D287849-6975-4DCD-9D16-69DBE944A6A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5459192" y="1847688"/>
                    <a:ext cx="1371600" cy="1371600"/>
                  </a:xfrm>
                  <a:prstGeom prst="ellipse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65" name="Profile Icon">
                    <a:extLst>
                      <a:ext uri="{FF2B5EF4-FFF2-40B4-BE49-F238E27FC236}">
                        <a16:creationId xmlns:a16="http://schemas.microsoft.com/office/drawing/2014/main" id="{5E019CBD-B74F-4DBF-A324-EC054F4786D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5861992" y="2209476"/>
                    <a:ext cx="566000" cy="648024"/>
                  </a:xfrm>
                  <a:custGeom>
                    <a:avLst/>
                    <a:gdLst>
                      <a:gd name="T0" fmla="*/ 201 w 400"/>
                      <a:gd name="T1" fmla="*/ 0 h 455"/>
                      <a:gd name="T2" fmla="*/ 60 w 400"/>
                      <a:gd name="T3" fmla="*/ 141 h 455"/>
                      <a:gd name="T4" fmla="*/ 138 w 400"/>
                      <a:gd name="T5" fmla="*/ 265 h 455"/>
                      <a:gd name="T6" fmla="*/ 0 w 400"/>
                      <a:gd name="T7" fmla="*/ 455 h 455"/>
                      <a:gd name="T8" fmla="*/ 26 w 400"/>
                      <a:gd name="T9" fmla="*/ 455 h 455"/>
                      <a:gd name="T10" fmla="*/ 201 w 400"/>
                      <a:gd name="T11" fmla="*/ 283 h 455"/>
                      <a:gd name="T12" fmla="*/ 375 w 400"/>
                      <a:gd name="T13" fmla="*/ 455 h 455"/>
                      <a:gd name="T14" fmla="*/ 400 w 400"/>
                      <a:gd name="T15" fmla="*/ 455 h 455"/>
                      <a:gd name="T16" fmla="*/ 263 w 400"/>
                      <a:gd name="T17" fmla="*/ 265 h 455"/>
                      <a:gd name="T18" fmla="*/ 340 w 400"/>
                      <a:gd name="T19" fmla="*/ 141 h 455"/>
                      <a:gd name="T20" fmla="*/ 201 w 400"/>
                      <a:gd name="T21" fmla="*/ 0 h 455"/>
                      <a:gd name="T22" fmla="*/ 201 w 400"/>
                      <a:gd name="T23" fmla="*/ 28 h 455"/>
                      <a:gd name="T24" fmla="*/ 312 w 400"/>
                      <a:gd name="T25" fmla="*/ 141 h 455"/>
                      <a:gd name="T26" fmla="*/ 201 w 400"/>
                      <a:gd name="T27" fmla="*/ 252 h 455"/>
                      <a:gd name="T28" fmla="*/ 88 w 400"/>
                      <a:gd name="T29" fmla="*/ 141 h 455"/>
                      <a:gd name="T30" fmla="*/ 201 w 400"/>
                      <a:gd name="T31" fmla="*/ 28 h 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400" h="455">
                        <a:moveTo>
                          <a:pt x="201" y="0"/>
                        </a:moveTo>
                        <a:cubicBezTo>
                          <a:pt x="124" y="0"/>
                          <a:pt x="60" y="64"/>
                          <a:pt x="60" y="141"/>
                        </a:cubicBezTo>
                        <a:cubicBezTo>
                          <a:pt x="60" y="196"/>
                          <a:pt x="92" y="243"/>
                          <a:pt x="138" y="265"/>
                        </a:cubicBezTo>
                        <a:cubicBezTo>
                          <a:pt x="63" y="292"/>
                          <a:pt x="8" y="366"/>
                          <a:pt x="0" y="455"/>
                        </a:cubicBezTo>
                        <a:lnTo>
                          <a:pt x="26" y="455"/>
                        </a:lnTo>
                        <a:cubicBezTo>
                          <a:pt x="35" y="359"/>
                          <a:pt x="111" y="283"/>
                          <a:pt x="201" y="283"/>
                        </a:cubicBezTo>
                        <a:cubicBezTo>
                          <a:pt x="292" y="283"/>
                          <a:pt x="365" y="359"/>
                          <a:pt x="375" y="455"/>
                        </a:cubicBezTo>
                        <a:lnTo>
                          <a:pt x="400" y="455"/>
                        </a:lnTo>
                        <a:cubicBezTo>
                          <a:pt x="393" y="366"/>
                          <a:pt x="338" y="292"/>
                          <a:pt x="263" y="265"/>
                        </a:cubicBezTo>
                        <a:cubicBezTo>
                          <a:pt x="309" y="243"/>
                          <a:pt x="340" y="196"/>
                          <a:pt x="340" y="141"/>
                        </a:cubicBezTo>
                        <a:cubicBezTo>
                          <a:pt x="340" y="64"/>
                          <a:pt x="278" y="0"/>
                          <a:pt x="201" y="0"/>
                        </a:cubicBezTo>
                        <a:close/>
                        <a:moveTo>
                          <a:pt x="201" y="28"/>
                        </a:moveTo>
                        <a:cubicBezTo>
                          <a:pt x="263" y="28"/>
                          <a:pt x="312" y="79"/>
                          <a:pt x="312" y="141"/>
                        </a:cubicBezTo>
                        <a:cubicBezTo>
                          <a:pt x="312" y="203"/>
                          <a:pt x="263" y="252"/>
                          <a:pt x="201" y="252"/>
                        </a:cubicBezTo>
                        <a:cubicBezTo>
                          <a:pt x="139" y="252"/>
                          <a:pt x="88" y="203"/>
                          <a:pt x="88" y="141"/>
                        </a:cubicBezTo>
                        <a:cubicBezTo>
                          <a:pt x="88" y="79"/>
                          <a:pt x="139" y="28"/>
                          <a:pt x="201" y="2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850">
                      <a:solidFill>
                        <a:srgbClr val="000000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46" name="직사각형 145">
                  <a:extLst>
                    <a:ext uri="{FF2B5EF4-FFF2-40B4-BE49-F238E27FC236}">
                      <a16:creationId xmlns:a16="http://schemas.microsoft.com/office/drawing/2014/main" id="{DF41D88A-8846-4CDC-B244-D44C73A9554C}"/>
                    </a:ext>
                  </a:extLst>
                </p:cNvPr>
                <p:cNvSpPr/>
                <p:nvPr/>
              </p:nvSpPr>
              <p:spPr>
                <a:xfrm>
                  <a:off x="11345230" y="4608084"/>
                  <a:ext cx="934871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700" b="1" kern="1200" dirty="0" err="1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아키텍쳐</a:t>
                  </a:r>
                  <a:r>
                    <a:rPr kumimoji="1" lang="ko-KR" altLang="en-US" sz="7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 솔루션팀</a:t>
                  </a:r>
                  <a:endParaRPr kumimoji="1" lang="en-US" altLang="ko-KR" sz="7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FF097593-8E04-4367-B5C5-AD94203C3119}"/>
                </a:ext>
              </a:extLst>
            </p:cNvPr>
            <p:cNvGrpSpPr/>
            <p:nvPr/>
          </p:nvGrpSpPr>
          <p:grpSpPr>
            <a:xfrm>
              <a:off x="3554075" y="3006595"/>
              <a:ext cx="2057980" cy="470541"/>
              <a:chOff x="3529549" y="3060037"/>
              <a:chExt cx="2057980" cy="470541"/>
            </a:xfrm>
          </p:grpSpPr>
          <p:grpSp>
            <p:nvGrpSpPr>
              <p:cNvPr id="124" name="그룹 123">
                <a:extLst>
                  <a:ext uri="{FF2B5EF4-FFF2-40B4-BE49-F238E27FC236}">
                    <a16:creationId xmlns:a16="http://schemas.microsoft.com/office/drawing/2014/main" id="{36F0EA30-5514-4219-A2E6-C57C6B4C0FB6}"/>
                  </a:ext>
                </a:extLst>
              </p:cNvPr>
              <p:cNvGrpSpPr/>
              <p:nvPr/>
            </p:nvGrpSpPr>
            <p:grpSpPr>
              <a:xfrm>
                <a:off x="3529549" y="3060037"/>
                <a:ext cx="689549" cy="470541"/>
                <a:chOff x="6459337" y="4049054"/>
                <a:chExt cx="689549" cy="470541"/>
              </a:xfrm>
            </p:grpSpPr>
            <p:sp>
              <p:nvSpPr>
                <p:cNvPr id="138" name="Edit User">
                  <a:extLst>
                    <a:ext uri="{FF2B5EF4-FFF2-40B4-BE49-F238E27FC236}">
                      <a16:creationId xmlns:a16="http://schemas.microsoft.com/office/drawing/2014/main" id="{AAD89054-6701-4B01-9002-371ACEEA8E4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665987" y="4049054"/>
                  <a:ext cx="276246" cy="273564"/>
                </a:xfrm>
                <a:custGeom>
                  <a:avLst/>
                  <a:gdLst>
                    <a:gd name="T0" fmla="*/ 595 w 1409"/>
                    <a:gd name="T1" fmla="*/ 0 h 1399"/>
                    <a:gd name="T2" fmla="*/ 275 w 1409"/>
                    <a:gd name="T3" fmla="*/ 339 h 1399"/>
                    <a:gd name="T4" fmla="*/ 432 w 1409"/>
                    <a:gd name="T5" fmla="*/ 724 h 1399"/>
                    <a:gd name="T6" fmla="*/ 392 w 1409"/>
                    <a:gd name="T7" fmla="*/ 855 h 1399"/>
                    <a:gd name="T8" fmla="*/ 0 w 1409"/>
                    <a:gd name="T9" fmla="*/ 1155 h 1399"/>
                    <a:gd name="T10" fmla="*/ 0 w 1409"/>
                    <a:gd name="T11" fmla="*/ 1199 h 1399"/>
                    <a:gd name="T12" fmla="*/ 548 w 1409"/>
                    <a:gd name="T13" fmla="*/ 1396 h 1399"/>
                    <a:gd name="T14" fmla="*/ 549 w 1409"/>
                    <a:gd name="T15" fmla="*/ 1331 h 1399"/>
                    <a:gd name="T16" fmla="*/ 617 w 1409"/>
                    <a:gd name="T17" fmla="*/ 1102 h 1399"/>
                    <a:gd name="T18" fmla="*/ 656 w 1409"/>
                    <a:gd name="T19" fmla="*/ 1040 h 1399"/>
                    <a:gd name="T20" fmla="*/ 829 w 1409"/>
                    <a:gd name="T21" fmla="*/ 868 h 1399"/>
                    <a:gd name="T22" fmla="*/ 788 w 1409"/>
                    <a:gd name="T23" fmla="*/ 855 h 1399"/>
                    <a:gd name="T24" fmla="*/ 760 w 1409"/>
                    <a:gd name="T25" fmla="*/ 723 h 1399"/>
                    <a:gd name="T26" fmla="*/ 758 w 1409"/>
                    <a:gd name="T27" fmla="*/ 723 h 1399"/>
                    <a:gd name="T28" fmla="*/ 916 w 1409"/>
                    <a:gd name="T29" fmla="*/ 339 h 1399"/>
                    <a:gd name="T30" fmla="*/ 595 w 1409"/>
                    <a:gd name="T31" fmla="*/ 0 h 1399"/>
                    <a:gd name="T32" fmla="*/ 1236 w 1409"/>
                    <a:gd name="T33" fmla="*/ 650 h 1399"/>
                    <a:gd name="T34" fmla="*/ 1189 w 1409"/>
                    <a:gd name="T35" fmla="*/ 668 h 1399"/>
                    <a:gd name="T36" fmla="*/ 1160 w 1409"/>
                    <a:gd name="T37" fmla="*/ 699 h 1399"/>
                    <a:gd name="T38" fmla="*/ 1352 w 1409"/>
                    <a:gd name="T39" fmla="*/ 892 h 1399"/>
                    <a:gd name="T40" fmla="*/ 1382 w 1409"/>
                    <a:gd name="T41" fmla="*/ 862 h 1399"/>
                    <a:gd name="T42" fmla="*/ 1382 w 1409"/>
                    <a:gd name="T43" fmla="*/ 767 h 1399"/>
                    <a:gd name="T44" fmla="*/ 1285 w 1409"/>
                    <a:gd name="T45" fmla="*/ 670 h 1399"/>
                    <a:gd name="T46" fmla="*/ 1236 w 1409"/>
                    <a:gd name="T47" fmla="*/ 650 h 1399"/>
                    <a:gd name="T48" fmla="*/ 1128 w 1409"/>
                    <a:gd name="T49" fmla="*/ 726 h 1399"/>
                    <a:gd name="T50" fmla="*/ 1080 w 1409"/>
                    <a:gd name="T51" fmla="*/ 768 h 1399"/>
                    <a:gd name="T52" fmla="*/ 1282 w 1409"/>
                    <a:gd name="T53" fmla="*/ 970 h 1399"/>
                    <a:gd name="T54" fmla="*/ 1328 w 1409"/>
                    <a:gd name="T55" fmla="*/ 928 h 1399"/>
                    <a:gd name="T56" fmla="*/ 1128 w 1409"/>
                    <a:gd name="T57" fmla="*/ 726 h 1399"/>
                    <a:gd name="T58" fmla="*/ 1051 w 1409"/>
                    <a:gd name="T59" fmla="*/ 801 h 1399"/>
                    <a:gd name="T60" fmla="*/ 731 w 1409"/>
                    <a:gd name="T61" fmla="*/ 1119 h 1399"/>
                    <a:gd name="T62" fmla="*/ 721 w 1409"/>
                    <a:gd name="T63" fmla="*/ 1133 h 1399"/>
                    <a:gd name="T64" fmla="*/ 653 w 1409"/>
                    <a:gd name="T65" fmla="*/ 1362 h 1399"/>
                    <a:gd name="T66" fmla="*/ 661 w 1409"/>
                    <a:gd name="T67" fmla="*/ 1391 h 1399"/>
                    <a:gd name="T68" fmla="*/ 682 w 1409"/>
                    <a:gd name="T69" fmla="*/ 1399 h 1399"/>
                    <a:gd name="T70" fmla="*/ 688 w 1409"/>
                    <a:gd name="T71" fmla="*/ 1398 h 1399"/>
                    <a:gd name="T72" fmla="*/ 919 w 1409"/>
                    <a:gd name="T73" fmla="*/ 1330 h 1399"/>
                    <a:gd name="T74" fmla="*/ 931 w 1409"/>
                    <a:gd name="T75" fmla="*/ 1321 h 1399"/>
                    <a:gd name="T76" fmla="*/ 1253 w 1409"/>
                    <a:gd name="T77" fmla="*/ 1002 h 1399"/>
                    <a:gd name="T78" fmla="*/ 1175 w 1409"/>
                    <a:gd name="T79" fmla="*/ 924 h 1399"/>
                    <a:gd name="T80" fmla="*/ 1123 w 1409"/>
                    <a:gd name="T81" fmla="*/ 872 h 1399"/>
                    <a:gd name="T82" fmla="*/ 1051 w 1409"/>
                    <a:gd name="T83" fmla="*/ 801 h 1399"/>
                    <a:gd name="T84" fmla="*/ 770 w 1409"/>
                    <a:gd name="T85" fmla="*/ 1167 h 1399"/>
                    <a:gd name="T86" fmla="*/ 785 w 1409"/>
                    <a:gd name="T87" fmla="*/ 1182 h 1399"/>
                    <a:gd name="T88" fmla="*/ 861 w 1409"/>
                    <a:gd name="T89" fmla="*/ 1189 h 1399"/>
                    <a:gd name="T90" fmla="*/ 866 w 1409"/>
                    <a:gd name="T91" fmla="*/ 1262 h 1399"/>
                    <a:gd name="T92" fmla="*/ 885 w 1409"/>
                    <a:gd name="T93" fmla="*/ 1281 h 1399"/>
                    <a:gd name="T94" fmla="*/ 761 w 1409"/>
                    <a:gd name="T95" fmla="*/ 1318 h 1399"/>
                    <a:gd name="T96" fmla="*/ 734 w 1409"/>
                    <a:gd name="T97" fmla="*/ 1291 h 1399"/>
                    <a:gd name="T98" fmla="*/ 770 w 1409"/>
                    <a:gd name="T99" fmla="*/ 1167 h 13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409" h="1399">
                      <a:moveTo>
                        <a:pt x="595" y="0"/>
                      </a:moveTo>
                      <a:cubicBezTo>
                        <a:pt x="423" y="0"/>
                        <a:pt x="275" y="116"/>
                        <a:pt x="275" y="339"/>
                      </a:cubicBezTo>
                      <a:cubicBezTo>
                        <a:pt x="275" y="485"/>
                        <a:pt x="343" y="633"/>
                        <a:pt x="432" y="724"/>
                      </a:cubicBezTo>
                      <a:cubicBezTo>
                        <a:pt x="467" y="816"/>
                        <a:pt x="405" y="850"/>
                        <a:pt x="392" y="855"/>
                      </a:cubicBezTo>
                      <a:cubicBezTo>
                        <a:pt x="211" y="920"/>
                        <a:pt x="0" y="1038"/>
                        <a:pt x="0" y="1155"/>
                      </a:cubicBezTo>
                      <a:lnTo>
                        <a:pt x="0" y="1199"/>
                      </a:lnTo>
                      <a:cubicBezTo>
                        <a:pt x="0" y="1350"/>
                        <a:pt x="276" y="1392"/>
                        <a:pt x="548" y="1396"/>
                      </a:cubicBezTo>
                      <a:cubicBezTo>
                        <a:pt x="544" y="1375"/>
                        <a:pt x="543" y="1353"/>
                        <a:pt x="549" y="1331"/>
                      </a:cubicBezTo>
                      <a:lnTo>
                        <a:pt x="617" y="1102"/>
                      </a:lnTo>
                      <a:cubicBezTo>
                        <a:pt x="624" y="1078"/>
                        <a:pt x="637" y="1057"/>
                        <a:pt x="656" y="1040"/>
                      </a:cubicBezTo>
                      <a:lnTo>
                        <a:pt x="829" y="868"/>
                      </a:lnTo>
                      <a:cubicBezTo>
                        <a:pt x="815" y="863"/>
                        <a:pt x="802" y="859"/>
                        <a:pt x="788" y="855"/>
                      </a:cubicBezTo>
                      <a:cubicBezTo>
                        <a:pt x="780" y="852"/>
                        <a:pt x="726" y="826"/>
                        <a:pt x="760" y="723"/>
                      </a:cubicBezTo>
                      <a:lnTo>
                        <a:pt x="758" y="723"/>
                      </a:lnTo>
                      <a:cubicBezTo>
                        <a:pt x="847" y="631"/>
                        <a:pt x="916" y="484"/>
                        <a:pt x="916" y="339"/>
                      </a:cubicBezTo>
                      <a:cubicBezTo>
                        <a:pt x="916" y="116"/>
                        <a:pt x="767" y="0"/>
                        <a:pt x="595" y="0"/>
                      </a:cubicBezTo>
                      <a:close/>
                      <a:moveTo>
                        <a:pt x="1236" y="650"/>
                      </a:moveTo>
                      <a:cubicBezTo>
                        <a:pt x="1219" y="650"/>
                        <a:pt x="1202" y="655"/>
                        <a:pt x="1189" y="668"/>
                      </a:cubicBezTo>
                      <a:lnTo>
                        <a:pt x="1160" y="699"/>
                      </a:lnTo>
                      <a:lnTo>
                        <a:pt x="1352" y="892"/>
                      </a:lnTo>
                      <a:lnTo>
                        <a:pt x="1382" y="862"/>
                      </a:lnTo>
                      <a:cubicBezTo>
                        <a:pt x="1408" y="835"/>
                        <a:pt x="1409" y="793"/>
                        <a:pt x="1382" y="767"/>
                      </a:cubicBezTo>
                      <a:lnTo>
                        <a:pt x="1285" y="670"/>
                      </a:lnTo>
                      <a:cubicBezTo>
                        <a:pt x="1272" y="657"/>
                        <a:pt x="1254" y="650"/>
                        <a:pt x="1236" y="650"/>
                      </a:cubicBezTo>
                      <a:close/>
                      <a:moveTo>
                        <a:pt x="1128" y="726"/>
                      </a:moveTo>
                      <a:lnTo>
                        <a:pt x="1080" y="768"/>
                      </a:lnTo>
                      <a:lnTo>
                        <a:pt x="1282" y="970"/>
                      </a:lnTo>
                      <a:lnTo>
                        <a:pt x="1328" y="928"/>
                      </a:lnTo>
                      <a:lnTo>
                        <a:pt x="1128" y="726"/>
                      </a:lnTo>
                      <a:close/>
                      <a:moveTo>
                        <a:pt x="1051" y="801"/>
                      </a:moveTo>
                      <a:lnTo>
                        <a:pt x="731" y="1119"/>
                      </a:lnTo>
                      <a:cubicBezTo>
                        <a:pt x="726" y="1123"/>
                        <a:pt x="722" y="1127"/>
                        <a:pt x="721" y="1133"/>
                      </a:cubicBezTo>
                      <a:lnTo>
                        <a:pt x="653" y="1362"/>
                      </a:lnTo>
                      <a:cubicBezTo>
                        <a:pt x="650" y="1372"/>
                        <a:pt x="654" y="1383"/>
                        <a:pt x="661" y="1391"/>
                      </a:cubicBezTo>
                      <a:cubicBezTo>
                        <a:pt x="667" y="1396"/>
                        <a:pt x="674" y="1399"/>
                        <a:pt x="682" y="1399"/>
                      </a:cubicBezTo>
                      <a:cubicBezTo>
                        <a:pt x="684" y="1399"/>
                        <a:pt x="686" y="1398"/>
                        <a:pt x="688" y="1398"/>
                      </a:cubicBezTo>
                      <a:lnTo>
                        <a:pt x="919" y="1330"/>
                      </a:lnTo>
                      <a:cubicBezTo>
                        <a:pt x="924" y="1328"/>
                        <a:pt x="927" y="1325"/>
                        <a:pt x="931" y="1321"/>
                      </a:cubicBezTo>
                      <a:lnTo>
                        <a:pt x="1253" y="1002"/>
                      </a:lnTo>
                      <a:lnTo>
                        <a:pt x="1175" y="924"/>
                      </a:lnTo>
                      <a:lnTo>
                        <a:pt x="1123" y="872"/>
                      </a:lnTo>
                      <a:lnTo>
                        <a:pt x="1051" y="801"/>
                      </a:lnTo>
                      <a:close/>
                      <a:moveTo>
                        <a:pt x="770" y="1167"/>
                      </a:moveTo>
                      <a:lnTo>
                        <a:pt x="785" y="1182"/>
                      </a:lnTo>
                      <a:lnTo>
                        <a:pt x="861" y="1189"/>
                      </a:lnTo>
                      <a:lnTo>
                        <a:pt x="866" y="1262"/>
                      </a:lnTo>
                      <a:lnTo>
                        <a:pt x="885" y="1281"/>
                      </a:lnTo>
                      <a:lnTo>
                        <a:pt x="761" y="1318"/>
                      </a:lnTo>
                      <a:lnTo>
                        <a:pt x="734" y="1291"/>
                      </a:lnTo>
                      <a:lnTo>
                        <a:pt x="770" y="1167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9" name="Label">
                  <a:extLst>
                    <a:ext uri="{FF2B5EF4-FFF2-40B4-BE49-F238E27FC236}">
                      <a16:creationId xmlns:a16="http://schemas.microsoft.com/office/drawing/2014/main" id="{226B3DE1-1D9F-4CA0-9514-AEF9C3A49954}"/>
                    </a:ext>
                  </a:extLst>
                </p:cNvPr>
                <p:cNvSpPr txBox="1"/>
                <p:nvPr/>
              </p:nvSpPr>
              <p:spPr>
                <a:xfrm>
                  <a:off x="6459337" y="4322618"/>
                  <a:ext cx="689549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프로필</a:t>
                  </a:r>
                  <a:r>
                    <a:rPr 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</a:t>
                  </a: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관리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25" name="그룹 124">
                <a:extLst>
                  <a:ext uri="{FF2B5EF4-FFF2-40B4-BE49-F238E27FC236}">
                    <a16:creationId xmlns:a16="http://schemas.microsoft.com/office/drawing/2014/main" id="{5E451096-4AED-4BBD-AAE0-3CBCE9102C84}"/>
                  </a:ext>
                </a:extLst>
              </p:cNvPr>
              <p:cNvGrpSpPr/>
              <p:nvPr/>
            </p:nvGrpSpPr>
            <p:grpSpPr>
              <a:xfrm>
                <a:off x="4312205" y="3069424"/>
                <a:ext cx="558102" cy="461154"/>
                <a:chOff x="7414330" y="4058441"/>
                <a:chExt cx="558102" cy="461154"/>
              </a:xfrm>
            </p:grpSpPr>
            <p:sp>
              <p:nvSpPr>
                <p:cNvPr id="136" name="Label">
                  <a:extLst>
                    <a:ext uri="{FF2B5EF4-FFF2-40B4-BE49-F238E27FC236}">
                      <a16:creationId xmlns:a16="http://schemas.microsoft.com/office/drawing/2014/main" id="{A4BC9688-D567-411A-98EE-F20CAA4DFB16}"/>
                    </a:ext>
                  </a:extLst>
                </p:cNvPr>
                <p:cNvSpPr txBox="1"/>
                <p:nvPr/>
              </p:nvSpPr>
              <p:spPr>
                <a:xfrm>
                  <a:off x="7414330" y="4322618"/>
                  <a:ext cx="55810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환경설정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7" name="Settings">
                  <a:extLst>
                    <a:ext uri="{FF2B5EF4-FFF2-40B4-BE49-F238E27FC236}">
                      <a16:creationId xmlns:a16="http://schemas.microsoft.com/office/drawing/2014/main" id="{79528D8E-EC04-4306-A5E3-BF969F1CD0F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565986" y="4058441"/>
                  <a:ext cx="254790" cy="254790"/>
                </a:xfrm>
                <a:custGeom>
                  <a:avLst/>
                  <a:gdLst>
                    <a:gd name="T0" fmla="*/ 570 w 1306"/>
                    <a:gd name="T1" fmla="*/ 0 h 1306"/>
                    <a:gd name="T2" fmla="*/ 538 w 1306"/>
                    <a:gd name="T3" fmla="*/ 193 h 1306"/>
                    <a:gd name="T4" fmla="*/ 409 w 1306"/>
                    <a:gd name="T5" fmla="*/ 245 h 1306"/>
                    <a:gd name="T6" fmla="*/ 249 w 1306"/>
                    <a:gd name="T7" fmla="*/ 132 h 1306"/>
                    <a:gd name="T8" fmla="*/ 134 w 1306"/>
                    <a:gd name="T9" fmla="*/ 247 h 1306"/>
                    <a:gd name="T10" fmla="*/ 246 w 1306"/>
                    <a:gd name="T11" fmla="*/ 407 h 1306"/>
                    <a:gd name="T12" fmla="*/ 192 w 1306"/>
                    <a:gd name="T13" fmla="*/ 537 h 1306"/>
                    <a:gd name="T14" fmla="*/ 0 w 1306"/>
                    <a:gd name="T15" fmla="*/ 569 h 1306"/>
                    <a:gd name="T16" fmla="*/ 0 w 1306"/>
                    <a:gd name="T17" fmla="*/ 732 h 1306"/>
                    <a:gd name="T18" fmla="*/ 192 w 1306"/>
                    <a:gd name="T19" fmla="*/ 766 h 1306"/>
                    <a:gd name="T20" fmla="*/ 246 w 1306"/>
                    <a:gd name="T21" fmla="*/ 897 h 1306"/>
                    <a:gd name="T22" fmla="*/ 132 w 1306"/>
                    <a:gd name="T23" fmla="*/ 1056 h 1306"/>
                    <a:gd name="T24" fmla="*/ 248 w 1306"/>
                    <a:gd name="T25" fmla="*/ 1172 h 1306"/>
                    <a:gd name="T26" fmla="*/ 407 w 1306"/>
                    <a:gd name="T27" fmla="*/ 1060 h 1306"/>
                    <a:gd name="T28" fmla="*/ 538 w 1306"/>
                    <a:gd name="T29" fmla="*/ 1112 h 1306"/>
                    <a:gd name="T30" fmla="*/ 570 w 1306"/>
                    <a:gd name="T31" fmla="*/ 1306 h 1306"/>
                    <a:gd name="T32" fmla="*/ 733 w 1306"/>
                    <a:gd name="T33" fmla="*/ 1306 h 1306"/>
                    <a:gd name="T34" fmla="*/ 767 w 1306"/>
                    <a:gd name="T35" fmla="*/ 1112 h 1306"/>
                    <a:gd name="T36" fmla="*/ 897 w 1306"/>
                    <a:gd name="T37" fmla="*/ 1058 h 1306"/>
                    <a:gd name="T38" fmla="*/ 1058 w 1306"/>
                    <a:gd name="T39" fmla="*/ 1172 h 1306"/>
                    <a:gd name="T40" fmla="*/ 1174 w 1306"/>
                    <a:gd name="T41" fmla="*/ 1056 h 1306"/>
                    <a:gd name="T42" fmla="*/ 1058 w 1306"/>
                    <a:gd name="T43" fmla="*/ 897 h 1306"/>
                    <a:gd name="T44" fmla="*/ 1111 w 1306"/>
                    <a:gd name="T45" fmla="*/ 768 h 1306"/>
                    <a:gd name="T46" fmla="*/ 1306 w 1306"/>
                    <a:gd name="T47" fmla="*/ 732 h 1306"/>
                    <a:gd name="T48" fmla="*/ 1306 w 1306"/>
                    <a:gd name="T49" fmla="*/ 569 h 1306"/>
                    <a:gd name="T50" fmla="*/ 1111 w 1306"/>
                    <a:gd name="T51" fmla="*/ 537 h 1306"/>
                    <a:gd name="T52" fmla="*/ 1058 w 1306"/>
                    <a:gd name="T53" fmla="*/ 408 h 1306"/>
                    <a:gd name="T54" fmla="*/ 1172 w 1306"/>
                    <a:gd name="T55" fmla="*/ 247 h 1306"/>
                    <a:gd name="T56" fmla="*/ 1055 w 1306"/>
                    <a:gd name="T57" fmla="*/ 132 h 1306"/>
                    <a:gd name="T58" fmla="*/ 896 w 1306"/>
                    <a:gd name="T59" fmla="*/ 247 h 1306"/>
                    <a:gd name="T60" fmla="*/ 767 w 1306"/>
                    <a:gd name="T61" fmla="*/ 193 h 1306"/>
                    <a:gd name="T62" fmla="*/ 733 w 1306"/>
                    <a:gd name="T63" fmla="*/ 0 h 1306"/>
                    <a:gd name="T64" fmla="*/ 570 w 1306"/>
                    <a:gd name="T65" fmla="*/ 0 h 1306"/>
                    <a:gd name="T66" fmla="*/ 653 w 1306"/>
                    <a:gd name="T67" fmla="*/ 298 h 1306"/>
                    <a:gd name="T68" fmla="*/ 1006 w 1306"/>
                    <a:gd name="T69" fmla="*/ 653 h 1306"/>
                    <a:gd name="T70" fmla="*/ 653 w 1306"/>
                    <a:gd name="T71" fmla="*/ 1007 h 1306"/>
                    <a:gd name="T72" fmla="*/ 299 w 1306"/>
                    <a:gd name="T73" fmla="*/ 653 h 1306"/>
                    <a:gd name="T74" fmla="*/ 653 w 1306"/>
                    <a:gd name="T75" fmla="*/ 298 h 1306"/>
                    <a:gd name="T76" fmla="*/ 653 w 1306"/>
                    <a:gd name="T77" fmla="*/ 385 h 1306"/>
                    <a:gd name="T78" fmla="*/ 385 w 1306"/>
                    <a:gd name="T79" fmla="*/ 653 h 1306"/>
                    <a:gd name="T80" fmla="*/ 653 w 1306"/>
                    <a:gd name="T81" fmla="*/ 921 h 1306"/>
                    <a:gd name="T82" fmla="*/ 919 w 1306"/>
                    <a:gd name="T83" fmla="*/ 653 h 1306"/>
                    <a:gd name="T84" fmla="*/ 653 w 1306"/>
                    <a:gd name="T85" fmla="*/ 385 h 1306"/>
                    <a:gd name="T86" fmla="*/ 651 w 1306"/>
                    <a:gd name="T87" fmla="*/ 541 h 1306"/>
                    <a:gd name="T88" fmla="*/ 763 w 1306"/>
                    <a:gd name="T89" fmla="*/ 653 h 1306"/>
                    <a:gd name="T90" fmla="*/ 651 w 1306"/>
                    <a:gd name="T91" fmla="*/ 766 h 1306"/>
                    <a:gd name="T92" fmla="*/ 538 w 1306"/>
                    <a:gd name="T93" fmla="*/ 653 h 1306"/>
                    <a:gd name="T94" fmla="*/ 651 w 1306"/>
                    <a:gd name="T95" fmla="*/ 541 h 13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306" h="1306">
                      <a:moveTo>
                        <a:pt x="570" y="0"/>
                      </a:moveTo>
                      <a:lnTo>
                        <a:pt x="538" y="193"/>
                      </a:lnTo>
                      <a:cubicBezTo>
                        <a:pt x="491" y="204"/>
                        <a:pt x="449" y="222"/>
                        <a:pt x="409" y="245"/>
                      </a:cubicBezTo>
                      <a:lnTo>
                        <a:pt x="249" y="132"/>
                      </a:lnTo>
                      <a:lnTo>
                        <a:pt x="134" y="247"/>
                      </a:lnTo>
                      <a:lnTo>
                        <a:pt x="246" y="407"/>
                      </a:lnTo>
                      <a:cubicBezTo>
                        <a:pt x="222" y="447"/>
                        <a:pt x="203" y="491"/>
                        <a:pt x="192" y="537"/>
                      </a:cubicBezTo>
                      <a:lnTo>
                        <a:pt x="0" y="569"/>
                      </a:lnTo>
                      <a:lnTo>
                        <a:pt x="0" y="732"/>
                      </a:lnTo>
                      <a:lnTo>
                        <a:pt x="192" y="766"/>
                      </a:lnTo>
                      <a:cubicBezTo>
                        <a:pt x="203" y="813"/>
                        <a:pt x="222" y="857"/>
                        <a:pt x="246" y="897"/>
                      </a:cubicBezTo>
                      <a:lnTo>
                        <a:pt x="132" y="1056"/>
                      </a:lnTo>
                      <a:lnTo>
                        <a:pt x="248" y="1172"/>
                      </a:lnTo>
                      <a:lnTo>
                        <a:pt x="407" y="1060"/>
                      </a:lnTo>
                      <a:cubicBezTo>
                        <a:pt x="447" y="1084"/>
                        <a:pt x="491" y="1101"/>
                        <a:pt x="538" y="1112"/>
                      </a:cubicBezTo>
                      <a:lnTo>
                        <a:pt x="570" y="1306"/>
                      </a:lnTo>
                      <a:lnTo>
                        <a:pt x="733" y="1306"/>
                      </a:lnTo>
                      <a:lnTo>
                        <a:pt x="767" y="1112"/>
                      </a:lnTo>
                      <a:cubicBezTo>
                        <a:pt x="813" y="1100"/>
                        <a:pt x="858" y="1082"/>
                        <a:pt x="897" y="1058"/>
                      </a:cubicBezTo>
                      <a:lnTo>
                        <a:pt x="1058" y="1172"/>
                      </a:lnTo>
                      <a:lnTo>
                        <a:pt x="1174" y="1056"/>
                      </a:lnTo>
                      <a:lnTo>
                        <a:pt x="1058" y="897"/>
                      </a:lnTo>
                      <a:cubicBezTo>
                        <a:pt x="1082" y="857"/>
                        <a:pt x="1100" y="814"/>
                        <a:pt x="1111" y="768"/>
                      </a:cubicBezTo>
                      <a:lnTo>
                        <a:pt x="1306" y="732"/>
                      </a:lnTo>
                      <a:lnTo>
                        <a:pt x="1306" y="569"/>
                      </a:lnTo>
                      <a:lnTo>
                        <a:pt x="1111" y="537"/>
                      </a:lnTo>
                      <a:cubicBezTo>
                        <a:pt x="1099" y="491"/>
                        <a:pt x="1082" y="448"/>
                        <a:pt x="1058" y="408"/>
                      </a:cubicBezTo>
                      <a:lnTo>
                        <a:pt x="1172" y="247"/>
                      </a:lnTo>
                      <a:lnTo>
                        <a:pt x="1055" y="132"/>
                      </a:lnTo>
                      <a:lnTo>
                        <a:pt x="896" y="247"/>
                      </a:lnTo>
                      <a:cubicBezTo>
                        <a:pt x="856" y="223"/>
                        <a:pt x="813" y="204"/>
                        <a:pt x="767" y="193"/>
                      </a:cubicBezTo>
                      <a:lnTo>
                        <a:pt x="733" y="0"/>
                      </a:lnTo>
                      <a:lnTo>
                        <a:pt x="570" y="0"/>
                      </a:lnTo>
                      <a:close/>
                      <a:moveTo>
                        <a:pt x="653" y="298"/>
                      </a:moveTo>
                      <a:cubicBezTo>
                        <a:pt x="849" y="298"/>
                        <a:pt x="1006" y="457"/>
                        <a:pt x="1006" y="653"/>
                      </a:cubicBezTo>
                      <a:cubicBezTo>
                        <a:pt x="1006" y="848"/>
                        <a:pt x="849" y="1007"/>
                        <a:pt x="653" y="1007"/>
                      </a:cubicBezTo>
                      <a:cubicBezTo>
                        <a:pt x="457" y="1007"/>
                        <a:pt x="299" y="848"/>
                        <a:pt x="299" y="653"/>
                      </a:cubicBezTo>
                      <a:cubicBezTo>
                        <a:pt x="299" y="457"/>
                        <a:pt x="457" y="298"/>
                        <a:pt x="653" y="298"/>
                      </a:cubicBezTo>
                      <a:close/>
                      <a:moveTo>
                        <a:pt x="653" y="385"/>
                      </a:moveTo>
                      <a:cubicBezTo>
                        <a:pt x="505" y="385"/>
                        <a:pt x="385" y="505"/>
                        <a:pt x="385" y="653"/>
                      </a:cubicBezTo>
                      <a:cubicBezTo>
                        <a:pt x="385" y="800"/>
                        <a:pt x="505" y="921"/>
                        <a:pt x="653" y="921"/>
                      </a:cubicBezTo>
                      <a:cubicBezTo>
                        <a:pt x="801" y="921"/>
                        <a:pt x="919" y="800"/>
                        <a:pt x="919" y="653"/>
                      </a:cubicBezTo>
                      <a:cubicBezTo>
                        <a:pt x="919" y="505"/>
                        <a:pt x="801" y="385"/>
                        <a:pt x="653" y="385"/>
                      </a:cubicBezTo>
                      <a:close/>
                      <a:moveTo>
                        <a:pt x="651" y="541"/>
                      </a:moveTo>
                      <a:cubicBezTo>
                        <a:pt x="713" y="541"/>
                        <a:pt x="763" y="590"/>
                        <a:pt x="763" y="653"/>
                      </a:cubicBezTo>
                      <a:cubicBezTo>
                        <a:pt x="763" y="715"/>
                        <a:pt x="713" y="766"/>
                        <a:pt x="651" y="766"/>
                      </a:cubicBezTo>
                      <a:cubicBezTo>
                        <a:pt x="589" y="766"/>
                        <a:pt x="538" y="715"/>
                        <a:pt x="538" y="653"/>
                      </a:cubicBezTo>
                      <a:cubicBezTo>
                        <a:pt x="538" y="590"/>
                        <a:pt x="589" y="541"/>
                        <a:pt x="651" y="541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26" name="그룹 125">
                <a:extLst>
                  <a:ext uri="{FF2B5EF4-FFF2-40B4-BE49-F238E27FC236}">
                    <a16:creationId xmlns:a16="http://schemas.microsoft.com/office/drawing/2014/main" id="{47CBFDB1-BC2D-482C-A1A4-FD43CE0B64ED}"/>
                  </a:ext>
                </a:extLst>
              </p:cNvPr>
              <p:cNvGrpSpPr/>
              <p:nvPr/>
            </p:nvGrpSpPr>
            <p:grpSpPr>
              <a:xfrm>
                <a:off x="5029427" y="3060037"/>
                <a:ext cx="558102" cy="470541"/>
                <a:chOff x="8208597" y="4049054"/>
                <a:chExt cx="558102" cy="470541"/>
              </a:xfrm>
            </p:grpSpPr>
            <p:sp>
              <p:nvSpPr>
                <p:cNvPr id="127" name="Open External">
                  <a:extLst>
                    <a:ext uri="{FF2B5EF4-FFF2-40B4-BE49-F238E27FC236}">
                      <a16:creationId xmlns:a16="http://schemas.microsoft.com/office/drawing/2014/main" id="{4691AB3A-B5B1-4F6E-B703-F194521455B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8349525" y="4049054"/>
                  <a:ext cx="276246" cy="273564"/>
                </a:xfrm>
                <a:custGeom>
                  <a:avLst/>
                  <a:gdLst>
                    <a:gd name="T0" fmla="*/ 669 w 1413"/>
                    <a:gd name="T1" fmla="*/ 0 h 1411"/>
                    <a:gd name="T2" fmla="*/ 628 w 1413"/>
                    <a:gd name="T3" fmla="*/ 81 h 1411"/>
                    <a:gd name="T4" fmla="*/ 803 w 1413"/>
                    <a:gd name="T5" fmla="*/ 256 h 1411"/>
                    <a:gd name="T6" fmla="*/ 502 w 1413"/>
                    <a:gd name="T7" fmla="*/ 556 h 1411"/>
                    <a:gd name="T8" fmla="*/ 502 w 1413"/>
                    <a:gd name="T9" fmla="*/ 780 h 1411"/>
                    <a:gd name="T10" fmla="*/ 635 w 1413"/>
                    <a:gd name="T11" fmla="*/ 912 h 1411"/>
                    <a:gd name="T12" fmla="*/ 858 w 1413"/>
                    <a:gd name="T13" fmla="*/ 912 h 1411"/>
                    <a:gd name="T14" fmla="*/ 1159 w 1413"/>
                    <a:gd name="T15" fmla="*/ 612 h 1411"/>
                    <a:gd name="T16" fmla="*/ 1330 w 1413"/>
                    <a:gd name="T17" fmla="*/ 783 h 1411"/>
                    <a:gd name="T18" fmla="*/ 1411 w 1413"/>
                    <a:gd name="T19" fmla="*/ 742 h 1411"/>
                    <a:gd name="T20" fmla="*/ 1411 w 1413"/>
                    <a:gd name="T21" fmla="*/ 186 h 1411"/>
                    <a:gd name="T22" fmla="*/ 1227 w 1413"/>
                    <a:gd name="T23" fmla="*/ 0 h 1411"/>
                    <a:gd name="T24" fmla="*/ 669 w 1413"/>
                    <a:gd name="T25" fmla="*/ 0 h 1411"/>
                    <a:gd name="T26" fmla="*/ 265 w 1413"/>
                    <a:gd name="T27" fmla="*/ 271 h 1411"/>
                    <a:gd name="T28" fmla="*/ 0 w 1413"/>
                    <a:gd name="T29" fmla="*/ 536 h 1411"/>
                    <a:gd name="T30" fmla="*/ 0 w 1413"/>
                    <a:gd name="T31" fmla="*/ 1146 h 1411"/>
                    <a:gd name="T32" fmla="*/ 265 w 1413"/>
                    <a:gd name="T33" fmla="*/ 1411 h 1411"/>
                    <a:gd name="T34" fmla="*/ 875 w 1413"/>
                    <a:gd name="T35" fmla="*/ 1411 h 1411"/>
                    <a:gd name="T36" fmla="*/ 1140 w 1413"/>
                    <a:gd name="T37" fmla="*/ 1146 h 1411"/>
                    <a:gd name="T38" fmla="*/ 1140 w 1413"/>
                    <a:gd name="T39" fmla="*/ 800 h 1411"/>
                    <a:gd name="T40" fmla="*/ 977 w 1413"/>
                    <a:gd name="T41" fmla="*/ 963 h 1411"/>
                    <a:gd name="T42" fmla="*/ 977 w 1413"/>
                    <a:gd name="T43" fmla="*/ 1146 h 1411"/>
                    <a:gd name="T44" fmla="*/ 875 w 1413"/>
                    <a:gd name="T45" fmla="*/ 1248 h 1411"/>
                    <a:gd name="T46" fmla="*/ 265 w 1413"/>
                    <a:gd name="T47" fmla="*/ 1248 h 1411"/>
                    <a:gd name="T48" fmla="*/ 163 w 1413"/>
                    <a:gd name="T49" fmla="*/ 1146 h 1411"/>
                    <a:gd name="T50" fmla="*/ 163 w 1413"/>
                    <a:gd name="T51" fmla="*/ 536 h 1411"/>
                    <a:gd name="T52" fmla="*/ 265 w 1413"/>
                    <a:gd name="T53" fmla="*/ 434 h 1411"/>
                    <a:gd name="T54" fmla="*/ 451 w 1413"/>
                    <a:gd name="T55" fmla="*/ 434 h 1411"/>
                    <a:gd name="T56" fmla="*/ 614 w 1413"/>
                    <a:gd name="T57" fmla="*/ 271 h 1411"/>
                    <a:gd name="T58" fmla="*/ 265 w 1413"/>
                    <a:gd name="T59" fmla="*/ 271 h 1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413" h="1411">
                      <a:moveTo>
                        <a:pt x="669" y="0"/>
                      </a:moveTo>
                      <a:cubicBezTo>
                        <a:pt x="566" y="0"/>
                        <a:pt x="574" y="27"/>
                        <a:pt x="628" y="81"/>
                      </a:cubicBezTo>
                      <a:lnTo>
                        <a:pt x="803" y="256"/>
                      </a:lnTo>
                      <a:lnTo>
                        <a:pt x="502" y="556"/>
                      </a:lnTo>
                      <a:cubicBezTo>
                        <a:pt x="440" y="618"/>
                        <a:pt x="440" y="718"/>
                        <a:pt x="502" y="780"/>
                      </a:cubicBezTo>
                      <a:lnTo>
                        <a:pt x="635" y="912"/>
                      </a:lnTo>
                      <a:cubicBezTo>
                        <a:pt x="697" y="974"/>
                        <a:pt x="796" y="974"/>
                        <a:pt x="858" y="912"/>
                      </a:cubicBezTo>
                      <a:lnTo>
                        <a:pt x="1159" y="612"/>
                      </a:lnTo>
                      <a:lnTo>
                        <a:pt x="1330" y="783"/>
                      </a:lnTo>
                      <a:cubicBezTo>
                        <a:pt x="1390" y="843"/>
                        <a:pt x="1411" y="845"/>
                        <a:pt x="1411" y="742"/>
                      </a:cubicBezTo>
                      <a:lnTo>
                        <a:pt x="1411" y="186"/>
                      </a:lnTo>
                      <a:cubicBezTo>
                        <a:pt x="1411" y="0"/>
                        <a:pt x="1413" y="0"/>
                        <a:pt x="1227" y="0"/>
                      </a:cubicBezTo>
                      <a:lnTo>
                        <a:pt x="669" y="0"/>
                      </a:lnTo>
                      <a:close/>
                      <a:moveTo>
                        <a:pt x="265" y="271"/>
                      </a:moveTo>
                      <a:cubicBezTo>
                        <a:pt x="119" y="271"/>
                        <a:pt x="0" y="389"/>
                        <a:pt x="0" y="536"/>
                      </a:cubicBezTo>
                      <a:lnTo>
                        <a:pt x="0" y="1146"/>
                      </a:lnTo>
                      <a:cubicBezTo>
                        <a:pt x="0" y="1292"/>
                        <a:pt x="119" y="1411"/>
                        <a:pt x="265" y="1411"/>
                      </a:cubicBezTo>
                      <a:lnTo>
                        <a:pt x="875" y="1411"/>
                      </a:lnTo>
                      <a:cubicBezTo>
                        <a:pt x="1022" y="1411"/>
                        <a:pt x="1140" y="1292"/>
                        <a:pt x="1140" y="1146"/>
                      </a:cubicBezTo>
                      <a:lnTo>
                        <a:pt x="1140" y="800"/>
                      </a:lnTo>
                      <a:lnTo>
                        <a:pt x="977" y="963"/>
                      </a:lnTo>
                      <a:lnTo>
                        <a:pt x="977" y="1146"/>
                      </a:lnTo>
                      <a:cubicBezTo>
                        <a:pt x="977" y="1202"/>
                        <a:pt x="932" y="1248"/>
                        <a:pt x="875" y="1248"/>
                      </a:cubicBezTo>
                      <a:lnTo>
                        <a:pt x="265" y="1248"/>
                      </a:lnTo>
                      <a:cubicBezTo>
                        <a:pt x="209" y="1248"/>
                        <a:pt x="163" y="1202"/>
                        <a:pt x="163" y="1146"/>
                      </a:cubicBezTo>
                      <a:lnTo>
                        <a:pt x="163" y="536"/>
                      </a:lnTo>
                      <a:cubicBezTo>
                        <a:pt x="163" y="479"/>
                        <a:pt x="209" y="434"/>
                        <a:pt x="265" y="434"/>
                      </a:cubicBezTo>
                      <a:lnTo>
                        <a:pt x="451" y="434"/>
                      </a:lnTo>
                      <a:lnTo>
                        <a:pt x="614" y="271"/>
                      </a:lnTo>
                      <a:lnTo>
                        <a:pt x="265" y="27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34" name="Label">
                  <a:extLst>
                    <a:ext uri="{FF2B5EF4-FFF2-40B4-BE49-F238E27FC236}">
                      <a16:creationId xmlns:a16="http://schemas.microsoft.com/office/drawing/2014/main" id="{44E6D83B-E596-47E8-B614-F7961D7D8E20}"/>
                    </a:ext>
                  </a:extLst>
                </p:cNvPr>
                <p:cNvSpPr txBox="1"/>
                <p:nvPr/>
              </p:nvSpPr>
              <p:spPr>
                <a:xfrm>
                  <a:off x="8208597" y="4322618"/>
                  <a:ext cx="55810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로그아웃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82" name="Line">
              <a:extLst>
                <a:ext uri="{FF2B5EF4-FFF2-40B4-BE49-F238E27FC236}">
                  <a16:creationId xmlns:a16="http://schemas.microsoft.com/office/drawing/2014/main" id="{9ED75E5E-4EAC-4C84-A2CE-B5B7F754E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6071" y="3490631"/>
              <a:ext cx="2160000" cy="0"/>
            </a:xfrm>
            <a:prstGeom prst="line">
              <a:avLst/>
            </a:prstGeom>
            <a:noFill/>
            <a:ln w="6350" cap="sq">
              <a:solidFill>
                <a:srgbClr val="DC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5D039062-EC33-4183-9D09-D4AE3F98D872}"/>
                </a:ext>
              </a:extLst>
            </p:cNvPr>
            <p:cNvGrpSpPr/>
            <p:nvPr/>
          </p:nvGrpSpPr>
          <p:grpSpPr>
            <a:xfrm>
              <a:off x="3702417" y="3546200"/>
              <a:ext cx="945783" cy="1077530"/>
              <a:chOff x="3702417" y="3546200"/>
              <a:chExt cx="945783" cy="1077530"/>
            </a:xfrm>
          </p:grpSpPr>
          <p:grpSp>
            <p:nvGrpSpPr>
              <p:cNvPr id="102" name="그룹 101">
                <a:extLst>
                  <a:ext uri="{FF2B5EF4-FFF2-40B4-BE49-F238E27FC236}">
                    <a16:creationId xmlns:a16="http://schemas.microsoft.com/office/drawing/2014/main" id="{9889BBC6-280A-4E00-8789-C5E55850E1D0}"/>
                  </a:ext>
                </a:extLst>
              </p:cNvPr>
              <p:cNvGrpSpPr/>
              <p:nvPr/>
            </p:nvGrpSpPr>
            <p:grpSpPr>
              <a:xfrm>
                <a:off x="3702417" y="3759157"/>
                <a:ext cx="593934" cy="196977"/>
                <a:chOff x="3702417" y="3818408"/>
                <a:chExt cx="593934" cy="196977"/>
              </a:xfrm>
            </p:grpSpPr>
            <p:sp>
              <p:nvSpPr>
                <p:cNvPr id="122" name="타원 121">
                  <a:extLst>
                    <a:ext uri="{FF2B5EF4-FFF2-40B4-BE49-F238E27FC236}">
                      <a16:creationId xmlns:a16="http://schemas.microsoft.com/office/drawing/2014/main" id="{69163C66-C923-4E75-9860-8B34A8A56E8E}"/>
                    </a:ext>
                  </a:extLst>
                </p:cNvPr>
                <p:cNvSpPr/>
                <p:nvPr/>
              </p:nvSpPr>
              <p:spPr>
                <a:xfrm>
                  <a:off x="3702417" y="3866096"/>
                  <a:ext cx="101600" cy="101600"/>
                </a:xfrm>
                <a:prstGeom prst="ellipse">
                  <a:avLst/>
                </a:prstGeom>
                <a:solidFill>
                  <a:srgbClr val="FD978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23" name="Label">
                  <a:extLst>
                    <a:ext uri="{FF2B5EF4-FFF2-40B4-BE49-F238E27FC236}">
                      <a16:creationId xmlns:a16="http://schemas.microsoft.com/office/drawing/2014/main" id="{5BAD76EA-80FF-4327-AE4A-D8BE9AEB2E51}"/>
                    </a:ext>
                  </a:extLst>
                </p:cNvPr>
                <p:cNvSpPr txBox="1"/>
                <p:nvPr/>
              </p:nvSpPr>
              <p:spPr>
                <a:xfrm>
                  <a:off x="3803972" y="3818408"/>
                  <a:ext cx="492379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부재중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3" name="그룹 102">
                <a:extLst>
                  <a:ext uri="{FF2B5EF4-FFF2-40B4-BE49-F238E27FC236}">
                    <a16:creationId xmlns:a16="http://schemas.microsoft.com/office/drawing/2014/main" id="{1F5502A1-12CD-476D-9C3B-369B4B168C60}"/>
                  </a:ext>
                </a:extLst>
              </p:cNvPr>
              <p:cNvGrpSpPr/>
              <p:nvPr/>
            </p:nvGrpSpPr>
            <p:grpSpPr>
              <a:xfrm>
                <a:off x="3702417" y="3972114"/>
                <a:ext cx="911971" cy="196977"/>
                <a:chOff x="3702417" y="4049976"/>
                <a:chExt cx="911971" cy="196977"/>
              </a:xfrm>
            </p:grpSpPr>
            <p:sp>
              <p:nvSpPr>
                <p:cNvPr id="118" name="타원 117">
                  <a:extLst>
                    <a:ext uri="{FF2B5EF4-FFF2-40B4-BE49-F238E27FC236}">
                      <a16:creationId xmlns:a16="http://schemas.microsoft.com/office/drawing/2014/main" id="{CBEFA12A-03BE-4993-814F-2EC25754BC0D}"/>
                    </a:ext>
                  </a:extLst>
                </p:cNvPr>
                <p:cNvSpPr/>
                <p:nvPr/>
              </p:nvSpPr>
              <p:spPr>
                <a:xfrm>
                  <a:off x="3702417" y="4097664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19" name="Label">
                  <a:extLst>
                    <a:ext uri="{FF2B5EF4-FFF2-40B4-BE49-F238E27FC236}">
                      <a16:creationId xmlns:a16="http://schemas.microsoft.com/office/drawing/2014/main" id="{32EC4E8C-B72C-4379-8ED8-B97DAF84438E}"/>
                    </a:ext>
                  </a:extLst>
                </p:cNvPr>
                <p:cNvSpPr txBox="1"/>
                <p:nvPr/>
              </p:nvSpPr>
              <p:spPr>
                <a:xfrm>
                  <a:off x="3803972" y="4049976"/>
                  <a:ext cx="73443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다른 </a:t>
                  </a:r>
                  <a:r>
                    <a:rPr lang="ko-KR" altLang="en-US" sz="800" b="1" dirty="0" err="1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용무중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20" name="Edit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E21C68DF-E2C4-463E-8013-530BE31C184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505950" y="4094245"/>
                  <a:ext cx="108438" cy="108438"/>
                </a:xfrm>
                <a:custGeom>
                  <a:avLst/>
                  <a:gdLst>
                    <a:gd name="T0" fmla="*/ 36 w 434"/>
                    <a:gd name="T1" fmla="*/ 299 h 434"/>
                    <a:gd name="T2" fmla="*/ 0 w 434"/>
                    <a:gd name="T3" fmla="*/ 434 h 434"/>
                    <a:gd name="T4" fmla="*/ 135 w 434"/>
                    <a:gd name="T5" fmla="*/ 398 h 434"/>
                    <a:gd name="T6" fmla="*/ 377 w 434"/>
                    <a:gd name="T7" fmla="*/ 156 h 434"/>
                    <a:gd name="T8" fmla="*/ 399 w 434"/>
                    <a:gd name="T9" fmla="*/ 135 h 434"/>
                    <a:gd name="T10" fmla="*/ 406 w 434"/>
                    <a:gd name="T11" fmla="*/ 28 h 434"/>
                    <a:gd name="T12" fmla="*/ 299 w 434"/>
                    <a:gd name="T13" fmla="*/ 35 h 434"/>
                    <a:gd name="T14" fmla="*/ 278 w 434"/>
                    <a:gd name="T15" fmla="*/ 57 h 434"/>
                    <a:gd name="T16" fmla="*/ 36 w 434"/>
                    <a:gd name="T17" fmla="*/ 299 h 434"/>
                    <a:gd name="T18" fmla="*/ 74 w 434"/>
                    <a:gd name="T19" fmla="*/ 301 h 434"/>
                    <a:gd name="T20" fmla="*/ 292 w 434"/>
                    <a:gd name="T21" fmla="*/ 82 h 434"/>
                    <a:gd name="T22" fmla="*/ 352 w 434"/>
                    <a:gd name="T23" fmla="*/ 142 h 434"/>
                    <a:gd name="T24" fmla="*/ 132 w 434"/>
                    <a:gd name="T25" fmla="*/ 362 h 434"/>
                    <a:gd name="T26" fmla="*/ 99 w 434"/>
                    <a:gd name="T27" fmla="*/ 315 h 434"/>
                    <a:gd name="T28" fmla="*/ 74 w 434"/>
                    <a:gd name="T29" fmla="*/ 301 h 434"/>
                    <a:gd name="T30" fmla="*/ 312 w 434"/>
                    <a:gd name="T31" fmla="*/ 62 h 434"/>
                    <a:gd name="T32" fmla="*/ 319 w 434"/>
                    <a:gd name="T33" fmla="*/ 55 h 434"/>
                    <a:gd name="T34" fmla="*/ 386 w 434"/>
                    <a:gd name="T35" fmla="*/ 48 h 434"/>
                    <a:gd name="T36" fmla="*/ 379 w 434"/>
                    <a:gd name="T37" fmla="*/ 115 h 434"/>
                    <a:gd name="T38" fmla="*/ 372 w 434"/>
                    <a:gd name="T39" fmla="*/ 122 h 434"/>
                    <a:gd name="T40" fmla="*/ 312 w 434"/>
                    <a:gd name="T41" fmla="*/ 62 h 434"/>
                    <a:gd name="T42" fmla="*/ 57 w 434"/>
                    <a:gd name="T43" fmla="*/ 325 h 434"/>
                    <a:gd name="T44" fmla="*/ 82 w 434"/>
                    <a:gd name="T45" fmla="*/ 337 h 434"/>
                    <a:gd name="T46" fmla="*/ 107 w 434"/>
                    <a:gd name="T47" fmla="*/ 377 h 434"/>
                    <a:gd name="T48" fmla="*/ 40 w 434"/>
                    <a:gd name="T49" fmla="*/ 394 h 434"/>
                    <a:gd name="T50" fmla="*/ 57 w 434"/>
                    <a:gd name="T51" fmla="*/ 325 h 4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4" h="434">
                      <a:moveTo>
                        <a:pt x="36" y="299"/>
                      </a:moveTo>
                      <a:cubicBezTo>
                        <a:pt x="22" y="349"/>
                        <a:pt x="12" y="388"/>
                        <a:pt x="0" y="434"/>
                      </a:cubicBezTo>
                      <a:cubicBezTo>
                        <a:pt x="46" y="422"/>
                        <a:pt x="95" y="409"/>
                        <a:pt x="135" y="398"/>
                      </a:cubicBezTo>
                      <a:lnTo>
                        <a:pt x="377" y="156"/>
                      </a:lnTo>
                      <a:lnTo>
                        <a:pt x="399" y="135"/>
                      </a:lnTo>
                      <a:cubicBezTo>
                        <a:pt x="430" y="104"/>
                        <a:pt x="434" y="56"/>
                        <a:pt x="406" y="28"/>
                      </a:cubicBezTo>
                      <a:cubicBezTo>
                        <a:pt x="378" y="0"/>
                        <a:pt x="330" y="4"/>
                        <a:pt x="299" y="35"/>
                      </a:cubicBezTo>
                      <a:lnTo>
                        <a:pt x="278" y="57"/>
                      </a:lnTo>
                      <a:lnTo>
                        <a:pt x="36" y="299"/>
                      </a:lnTo>
                      <a:close/>
                      <a:moveTo>
                        <a:pt x="74" y="301"/>
                      </a:moveTo>
                      <a:lnTo>
                        <a:pt x="292" y="82"/>
                      </a:lnTo>
                      <a:lnTo>
                        <a:pt x="352" y="142"/>
                      </a:lnTo>
                      <a:cubicBezTo>
                        <a:pt x="279" y="215"/>
                        <a:pt x="205" y="289"/>
                        <a:pt x="132" y="362"/>
                      </a:cubicBezTo>
                      <a:cubicBezTo>
                        <a:pt x="123" y="340"/>
                        <a:pt x="112" y="325"/>
                        <a:pt x="99" y="315"/>
                      </a:cubicBezTo>
                      <a:cubicBezTo>
                        <a:pt x="91" y="308"/>
                        <a:pt x="82" y="304"/>
                        <a:pt x="74" y="301"/>
                      </a:cubicBezTo>
                      <a:close/>
                      <a:moveTo>
                        <a:pt x="312" y="62"/>
                      </a:moveTo>
                      <a:lnTo>
                        <a:pt x="319" y="55"/>
                      </a:lnTo>
                      <a:cubicBezTo>
                        <a:pt x="341" y="33"/>
                        <a:pt x="370" y="32"/>
                        <a:pt x="386" y="48"/>
                      </a:cubicBezTo>
                      <a:cubicBezTo>
                        <a:pt x="402" y="64"/>
                        <a:pt x="401" y="93"/>
                        <a:pt x="379" y="115"/>
                      </a:cubicBezTo>
                      <a:lnTo>
                        <a:pt x="372" y="122"/>
                      </a:lnTo>
                      <a:lnTo>
                        <a:pt x="312" y="62"/>
                      </a:lnTo>
                      <a:close/>
                      <a:moveTo>
                        <a:pt x="57" y="325"/>
                      </a:moveTo>
                      <a:cubicBezTo>
                        <a:pt x="66" y="328"/>
                        <a:pt x="75" y="332"/>
                        <a:pt x="82" y="337"/>
                      </a:cubicBezTo>
                      <a:cubicBezTo>
                        <a:pt x="91" y="345"/>
                        <a:pt x="100" y="357"/>
                        <a:pt x="107" y="377"/>
                      </a:cubicBezTo>
                      <a:lnTo>
                        <a:pt x="40" y="394"/>
                      </a:lnTo>
                      <a:lnTo>
                        <a:pt x="57" y="3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4" name="그룹 103">
                <a:extLst>
                  <a:ext uri="{FF2B5EF4-FFF2-40B4-BE49-F238E27FC236}">
                    <a16:creationId xmlns:a16="http://schemas.microsoft.com/office/drawing/2014/main" id="{3F07FFB9-7D16-4263-BD57-D7B47F2EA207}"/>
                  </a:ext>
                </a:extLst>
              </p:cNvPr>
              <p:cNvGrpSpPr/>
              <p:nvPr/>
            </p:nvGrpSpPr>
            <p:grpSpPr>
              <a:xfrm>
                <a:off x="3702417" y="3546200"/>
                <a:ext cx="593934" cy="196977"/>
                <a:chOff x="3702417" y="3586840"/>
                <a:chExt cx="593934" cy="196977"/>
              </a:xfrm>
            </p:grpSpPr>
            <p:sp>
              <p:nvSpPr>
                <p:cNvPr id="116" name="타원 115">
                  <a:extLst>
                    <a:ext uri="{FF2B5EF4-FFF2-40B4-BE49-F238E27FC236}">
                      <a16:creationId xmlns:a16="http://schemas.microsoft.com/office/drawing/2014/main" id="{EDF9DDED-B221-40F4-AF74-42FD8AFE3051}"/>
                    </a:ext>
                  </a:extLst>
                </p:cNvPr>
                <p:cNvSpPr/>
                <p:nvPr/>
              </p:nvSpPr>
              <p:spPr>
                <a:xfrm>
                  <a:off x="3702417" y="3634528"/>
                  <a:ext cx="101600" cy="101600"/>
                </a:xfrm>
                <a:prstGeom prst="ellipse">
                  <a:avLst/>
                </a:prstGeom>
                <a:solidFill>
                  <a:srgbClr val="0EA58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17" name="Label">
                  <a:extLst>
                    <a:ext uri="{FF2B5EF4-FFF2-40B4-BE49-F238E27FC236}">
                      <a16:creationId xmlns:a16="http://schemas.microsoft.com/office/drawing/2014/main" id="{9B59A9F0-8B46-40F0-BB70-61EF95CC5977}"/>
                    </a:ext>
                  </a:extLst>
                </p:cNvPr>
                <p:cNvSpPr txBox="1"/>
                <p:nvPr/>
              </p:nvSpPr>
              <p:spPr>
                <a:xfrm>
                  <a:off x="3803972" y="3586840"/>
                  <a:ext cx="492379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온라인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5" name="그룹 104">
                <a:extLst>
                  <a:ext uri="{FF2B5EF4-FFF2-40B4-BE49-F238E27FC236}">
                    <a16:creationId xmlns:a16="http://schemas.microsoft.com/office/drawing/2014/main" id="{1B986490-AA37-44A1-B522-BF41A86BA3D2}"/>
                  </a:ext>
                </a:extLst>
              </p:cNvPr>
              <p:cNvGrpSpPr/>
              <p:nvPr/>
            </p:nvGrpSpPr>
            <p:grpSpPr>
              <a:xfrm>
                <a:off x="3702417" y="4426753"/>
                <a:ext cx="911971" cy="196977"/>
                <a:chOff x="3702417" y="4513113"/>
                <a:chExt cx="911971" cy="196977"/>
              </a:xfrm>
            </p:grpSpPr>
            <p:sp>
              <p:nvSpPr>
                <p:cNvPr id="113" name="타원 112">
                  <a:extLst>
                    <a:ext uri="{FF2B5EF4-FFF2-40B4-BE49-F238E27FC236}">
                      <a16:creationId xmlns:a16="http://schemas.microsoft.com/office/drawing/2014/main" id="{5EE0F19F-D613-4333-B4D1-A7BF4AB58A29}"/>
                    </a:ext>
                  </a:extLst>
                </p:cNvPr>
                <p:cNvSpPr/>
                <p:nvPr/>
              </p:nvSpPr>
              <p:spPr>
                <a:xfrm>
                  <a:off x="3702417" y="4560801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14" name="Label">
                  <a:extLst>
                    <a:ext uri="{FF2B5EF4-FFF2-40B4-BE49-F238E27FC236}">
                      <a16:creationId xmlns:a16="http://schemas.microsoft.com/office/drawing/2014/main" id="{058B3CCF-2439-4460-989A-9A2D48FEB10C}"/>
                    </a:ext>
                  </a:extLst>
                </p:cNvPr>
                <p:cNvSpPr txBox="1"/>
                <p:nvPr/>
              </p:nvSpPr>
              <p:spPr>
                <a:xfrm>
                  <a:off x="3803972" y="4513113"/>
                  <a:ext cx="734432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</a:pPr>
                  <a:r>
                    <a:rPr lang="ko-KR" altLang="en-US" sz="800" b="1" dirty="0">
                      <a:solidFill>
                        <a:srgbClr val="000000">
                          <a:alpha val="54000"/>
                        </a:srgbClr>
                      </a:solidFill>
                      <a:latin typeface="+mn-ea"/>
                      <a:cs typeface="Segoe UI" panose="020B0502040204020203" pitchFamily="34" charset="0"/>
                    </a:rPr>
                    <a:t> 집중 근무중</a:t>
                  </a:r>
                  <a:endParaRPr 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5" name="Edit" descr="&lt;Tags&gt;&lt;SMARTRESIZEANCHORS&gt;Absolute,None,None,Absolute&lt;/SMARTRESIZEANCHORS&gt;&lt;/Tags&gt;">
                  <a:extLst>
                    <a:ext uri="{FF2B5EF4-FFF2-40B4-BE49-F238E27FC236}">
                      <a16:creationId xmlns:a16="http://schemas.microsoft.com/office/drawing/2014/main" id="{6369E932-8BE1-4FEB-84E8-8C7BA7F1CA9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505950" y="4557382"/>
                  <a:ext cx="108438" cy="108438"/>
                </a:xfrm>
                <a:custGeom>
                  <a:avLst/>
                  <a:gdLst>
                    <a:gd name="T0" fmla="*/ 36 w 434"/>
                    <a:gd name="T1" fmla="*/ 299 h 434"/>
                    <a:gd name="T2" fmla="*/ 0 w 434"/>
                    <a:gd name="T3" fmla="*/ 434 h 434"/>
                    <a:gd name="T4" fmla="*/ 135 w 434"/>
                    <a:gd name="T5" fmla="*/ 398 h 434"/>
                    <a:gd name="T6" fmla="*/ 377 w 434"/>
                    <a:gd name="T7" fmla="*/ 156 h 434"/>
                    <a:gd name="T8" fmla="*/ 399 w 434"/>
                    <a:gd name="T9" fmla="*/ 135 h 434"/>
                    <a:gd name="T10" fmla="*/ 406 w 434"/>
                    <a:gd name="T11" fmla="*/ 28 h 434"/>
                    <a:gd name="T12" fmla="*/ 299 w 434"/>
                    <a:gd name="T13" fmla="*/ 35 h 434"/>
                    <a:gd name="T14" fmla="*/ 278 w 434"/>
                    <a:gd name="T15" fmla="*/ 57 h 434"/>
                    <a:gd name="T16" fmla="*/ 36 w 434"/>
                    <a:gd name="T17" fmla="*/ 299 h 434"/>
                    <a:gd name="T18" fmla="*/ 74 w 434"/>
                    <a:gd name="T19" fmla="*/ 301 h 434"/>
                    <a:gd name="T20" fmla="*/ 292 w 434"/>
                    <a:gd name="T21" fmla="*/ 82 h 434"/>
                    <a:gd name="T22" fmla="*/ 352 w 434"/>
                    <a:gd name="T23" fmla="*/ 142 h 434"/>
                    <a:gd name="T24" fmla="*/ 132 w 434"/>
                    <a:gd name="T25" fmla="*/ 362 h 434"/>
                    <a:gd name="T26" fmla="*/ 99 w 434"/>
                    <a:gd name="T27" fmla="*/ 315 h 434"/>
                    <a:gd name="T28" fmla="*/ 74 w 434"/>
                    <a:gd name="T29" fmla="*/ 301 h 434"/>
                    <a:gd name="T30" fmla="*/ 312 w 434"/>
                    <a:gd name="T31" fmla="*/ 62 h 434"/>
                    <a:gd name="T32" fmla="*/ 319 w 434"/>
                    <a:gd name="T33" fmla="*/ 55 h 434"/>
                    <a:gd name="T34" fmla="*/ 386 w 434"/>
                    <a:gd name="T35" fmla="*/ 48 h 434"/>
                    <a:gd name="T36" fmla="*/ 379 w 434"/>
                    <a:gd name="T37" fmla="*/ 115 h 434"/>
                    <a:gd name="T38" fmla="*/ 372 w 434"/>
                    <a:gd name="T39" fmla="*/ 122 h 434"/>
                    <a:gd name="T40" fmla="*/ 312 w 434"/>
                    <a:gd name="T41" fmla="*/ 62 h 434"/>
                    <a:gd name="T42" fmla="*/ 57 w 434"/>
                    <a:gd name="T43" fmla="*/ 325 h 434"/>
                    <a:gd name="T44" fmla="*/ 82 w 434"/>
                    <a:gd name="T45" fmla="*/ 337 h 434"/>
                    <a:gd name="T46" fmla="*/ 107 w 434"/>
                    <a:gd name="T47" fmla="*/ 377 h 434"/>
                    <a:gd name="T48" fmla="*/ 40 w 434"/>
                    <a:gd name="T49" fmla="*/ 394 h 434"/>
                    <a:gd name="T50" fmla="*/ 57 w 434"/>
                    <a:gd name="T51" fmla="*/ 325 h 4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34" h="434">
                      <a:moveTo>
                        <a:pt x="36" y="299"/>
                      </a:moveTo>
                      <a:cubicBezTo>
                        <a:pt x="22" y="349"/>
                        <a:pt x="12" y="388"/>
                        <a:pt x="0" y="434"/>
                      </a:cubicBezTo>
                      <a:cubicBezTo>
                        <a:pt x="46" y="422"/>
                        <a:pt x="95" y="409"/>
                        <a:pt x="135" y="398"/>
                      </a:cubicBezTo>
                      <a:lnTo>
                        <a:pt x="377" y="156"/>
                      </a:lnTo>
                      <a:lnTo>
                        <a:pt x="399" y="135"/>
                      </a:lnTo>
                      <a:cubicBezTo>
                        <a:pt x="430" y="104"/>
                        <a:pt x="434" y="56"/>
                        <a:pt x="406" y="28"/>
                      </a:cubicBezTo>
                      <a:cubicBezTo>
                        <a:pt x="378" y="0"/>
                        <a:pt x="330" y="4"/>
                        <a:pt x="299" y="35"/>
                      </a:cubicBezTo>
                      <a:lnTo>
                        <a:pt x="278" y="57"/>
                      </a:lnTo>
                      <a:lnTo>
                        <a:pt x="36" y="299"/>
                      </a:lnTo>
                      <a:close/>
                      <a:moveTo>
                        <a:pt x="74" y="301"/>
                      </a:moveTo>
                      <a:lnTo>
                        <a:pt x="292" y="82"/>
                      </a:lnTo>
                      <a:lnTo>
                        <a:pt x="352" y="142"/>
                      </a:lnTo>
                      <a:cubicBezTo>
                        <a:pt x="279" y="215"/>
                        <a:pt x="205" y="289"/>
                        <a:pt x="132" y="362"/>
                      </a:cubicBezTo>
                      <a:cubicBezTo>
                        <a:pt x="123" y="340"/>
                        <a:pt x="112" y="325"/>
                        <a:pt x="99" y="315"/>
                      </a:cubicBezTo>
                      <a:cubicBezTo>
                        <a:pt x="91" y="308"/>
                        <a:pt x="82" y="304"/>
                        <a:pt x="74" y="301"/>
                      </a:cubicBezTo>
                      <a:close/>
                      <a:moveTo>
                        <a:pt x="312" y="62"/>
                      </a:moveTo>
                      <a:lnTo>
                        <a:pt x="319" y="55"/>
                      </a:lnTo>
                      <a:cubicBezTo>
                        <a:pt x="341" y="33"/>
                        <a:pt x="370" y="32"/>
                        <a:pt x="386" y="48"/>
                      </a:cubicBezTo>
                      <a:cubicBezTo>
                        <a:pt x="402" y="64"/>
                        <a:pt x="401" y="93"/>
                        <a:pt x="379" y="115"/>
                      </a:cubicBezTo>
                      <a:lnTo>
                        <a:pt x="372" y="122"/>
                      </a:lnTo>
                      <a:lnTo>
                        <a:pt x="312" y="62"/>
                      </a:lnTo>
                      <a:close/>
                      <a:moveTo>
                        <a:pt x="57" y="325"/>
                      </a:moveTo>
                      <a:cubicBezTo>
                        <a:pt x="66" y="328"/>
                        <a:pt x="75" y="332"/>
                        <a:pt x="82" y="337"/>
                      </a:cubicBezTo>
                      <a:cubicBezTo>
                        <a:pt x="91" y="345"/>
                        <a:pt x="100" y="357"/>
                        <a:pt x="107" y="377"/>
                      </a:cubicBezTo>
                      <a:lnTo>
                        <a:pt x="40" y="394"/>
                      </a:lnTo>
                      <a:lnTo>
                        <a:pt x="57" y="3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85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6" name="그룹 105">
                <a:extLst>
                  <a:ext uri="{FF2B5EF4-FFF2-40B4-BE49-F238E27FC236}">
                    <a16:creationId xmlns:a16="http://schemas.microsoft.com/office/drawing/2014/main" id="{91188E4F-2979-4D66-809D-EFCEF7C583A5}"/>
                  </a:ext>
                </a:extLst>
              </p:cNvPr>
              <p:cNvGrpSpPr/>
              <p:nvPr/>
            </p:nvGrpSpPr>
            <p:grpSpPr>
              <a:xfrm>
                <a:off x="3702417" y="4185071"/>
                <a:ext cx="945783" cy="225703"/>
                <a:chOff x="3702417" y="4272914"/>
                <a:chExt cx="945783" cy="225703"/>
              </a:xfrm>
            </p:grpSpPr>
            <p:sp>
              <p:nvSpPr>
                <p:cNvPr id="107" name="타원 106">
                  <a:extLst>
                    <a:ext uri="{FF2B5EF4-FFF2-40B4-BE49-F238E27FC236}">
                      <a16:creationId xmlns:a16="http://schemas.microsoft.com/office/drawing/2014/main" id="{8868566B-8C69-441A-9944-3A51A4BB839C}"/>
                    </a:ext>
                  </a:extLst>
                </p:cNvPr>
                <p:cNvSpPr/>
                <p:nvPr/>
              </p:nvSpPr>
              <p:spPr>
                <a:xfrm>
                  <a:off x="3702417" y="4334965"/>
                  <a:ext cx="101600" cy="101600"/>
                </a:xfrm>
                <a:prstGeom prst="ellipse">
                  <a:avLst/>
                </a:prstGeom>
                <a:solidFill>
                  <a:srgbClr val="FFDA0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08" name="Text Box">
                  <a:extLst>
                    <a:ext uri="{FF2B5EF4-FFF2-40B4-BE49-F238E27FC236}">
                      <a16:creationId xmlns:a16="http://schemas.microsoft.com/office/drawing/2014/main" id="{1F12F246-C832-4A14-AA20-C5A498176EF5}"/>
                    </a:ext>
                  </a:extLst>
                </p:cNvPr>
                <p:cNvSpPr/>
                <p:nvPr/>
              </p:nvSpPr>
              <p:spPr>
                <a:xfrm>
                  <a:off x="3853799" y="4272914"/>
                  <a:ext cx="794401" cy="225703"/>
                </a:xfrm>
                <a:prstGeom prst="rect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50800" rIns="91440" bIns="5080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buClrTx/>
                  </a:pPr>
                  <a:endParaRPr lang="en-US" altLang="ko-KR" sz="800" b="1" kern="0" dirty="0">
                    <a:solidFill>
                      <a:srgbClr val="000000">
                        <a:alpha val="54000"/>
                      </a:srgbClr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9" name="직사각형 108">
                  <a:extLst>
                    <a:ext uri="{FF2B5EF4-FFF2-40B4-BE49-F238E27FC236}">
                      <a16:creationId xmlns:a16="http://schemas.microsoft.com/office/drawing/2014/main" id="{254C81A5-92E8-4672-A0CA-56CCB5086866}"/>
                    </a:ext>
                  </a:extLst>
                </p:cNvPr>
                <p:cNvSpPr/>
                <p:nvPr/>
              </p:nvSpPr>
              <p:spPr>
                <a:xfrm>
                  <a:off x="3825673" y="4278043"/>
                  <a:ext cx="492443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>
                    <a:buClrTx/>
                  </a:pPr>
                  <a:r>
                    <a:rPr lang="ko-KR" altLang="en-US" sz="800" b="1" dirty="0" err="1">
                      <a:solidFill>
                        <a:srgbClr val="000000">
                          <a:alpha val="54000"/>
                        </a:srgb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회의중</a:t>
                  </a:r>
                  <a:endParaRPr lang="en-US" altLang="ko-KR" sz="800" b="1" dirty="0">
                    <a:solidFill>
                      <a:srgbClr val="000000">
                        <a:alpha val="54000"/>
                      </a:srgbClr>
                    </a:solidFill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110" name="그룹 109">
                  <a:extLst>
                    <a:ext uri="{FF2B5EF4-FFF2-40B4-BE49-F238E27FC236}">
                      <a16:creationId xmlns:a16="http://schemas.microsoft.com/office/drawing/2014/main" id="{E6E7A01D-991D-461D-8887-19E0E9597894}"/>
                    </a:ext>
                  </a:extLst>
                </p:cNvPr>
                <p:cNvGrpSpPr/>
                <p:nvPr/>
              </p:nvGrpSpPr>
              <p:grpSpPr>
                <a:xfrm>
                  <a:off x="4396389" y="4350903"/>
                  <a:ext cx="180000" cy="72000"/>
                  <a:chOff x="5548306" y="2983845"/>
                  <a:chExt cx="1015006" cy="394802"/>
                </a:xfrm>
              </p:grpSpPr>
              <p:sp>
                <p:nvSpPr>
                  <p:cNvPr id="111" name="Accept">
                    <a:extLst>
                      <a:ext uri="{FF2B5EF4-FFF2-40B4-BE49-F238E27FC236}">
                        <a16:creationId xmlns:a16="http://schemas.microsoft.com/office/drawing/2014/main" id="{2E79AED9-24F3-48EE-A958-943A64F62E5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548306" y="2983845"/>
                    <a:ext cx="438086" cy="388801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12" name="Delete">
                    <a:extLst>
                      <a:ext uri="{FF2B5EF4-FFF2-40B4-BE49-F238E27FC236}">
                        <a16:creationId xmlns:a16="http://schemas.microsoft.com/office/drawing/2014/main" id="{7C25DC0C-C7FA-42AA-82AF-B092A8C353E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6174052" y="2989387"/>
                    <a:ext cx="389260" cy="389260"/>
                  </a:xfrm>
                  <a:custGeom>
                    <a:avLst/>
                    <a:gdLst>
                      <a:gd name="T0" fmla="*/ 3 w 77"/>
                      <a:gd name="T1" fmla="*/ 0 h 77"/>
                      <a:gd name="T2" fmla="*/ 0 w 77"/>
                      <a:gd name="T3" fmla="*/ 3 h 77"/>
                      <a:gd name="T4" fmla="*/ 36 w 77"/>
                      <a:gd name="T5" fmla="*/ 38 h 77"/>
                      <a:gd name="T6" fmla="*/ 0 w 77"/>
                      <a:gd name="T7" fmla="*/ 74 h 77"/>
                      <a:gd name="T8" fmla="*/ 3 w 77"/>
                      <a:gd name="T9" fmla="*/ 77 h 77"/>
                      <a:gd name="T10" fmla="*/ 39 w 77"/>
                      <a:gd name="T11" fmla="*/ 41 h 77"/>
                      <a:gd name="T12" fmla="*/ 74 w 77"/>
                      <a:gd name="T13" fmla="*/ 77 h 77"/>
                      <a:gd name="T14" fmla="*/ 77 w 77"/>
                      <a:gd name="T15" fmla="*/ 74 h 77"/>
                      <a:gd name="T16" fmla="*/ 42 w 77"/>
                      <a:gd name="T17" fmla="*/ 38 h 77"/>
                      <a:gd name="T18" fmla="*/ 77 w 77"/>
                      <a:gd name="T19" fmla="*/ 3 h 77"/>
                      <a:gd name="T20" fmla="*/ 74 w 77"/>
                      <a:gd name="T21" fmla="*/ 0 h 77"/>
                      <a:gd name="T22" fmla="*/ 39 w 77"/>
                      <a:gd name="T23" fmla="*/ 35 h 77"/>
                      <a:gd name="T24" fmla="*/ 3 w 77"/>
                      <a:gd name="T25" fmla="*/ 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77" h="77">
                        <a:moveTo>
                          <a:pt x="3" y="0"/>
                        </a:moveTo>
                        <a:lnTo>
                          <a:pt x="0" y="3"/>
                        </a:lnTo>
                        <a:lnTo>
                          <a:pt x="36" y="38"/>
                        </a:lnTo>
                        <a:lnTo>
                          <a:pt x="0" y="74"/>
                        </a:lnTo>
                        <a:lnTo>
                          <a:pt x="3" y="77"/>
                        </a:lnTo>
                        <a:lnTo>
                          <a:pt x="39" y="41"/>
                        </a:lnTo>
                        <a:lnTo>
                          <a:pt x="74" y="77"/>
                        </a:lnTo>
                        <a:lnTo>
                          <a:pt x="77" y="74"/>
                        </a:lnTo>
                        <a:lnTo>
                          <a:pt x="42" y="38"/>
                        </a:lnTo>
                        <a:lnTo>
                          <a:pt x="77" y="3"/>
                        </a:lnTo>
                        <a:lnTo>
                          <a:pt x="74" y="0"/>
                        </a:lnTo>
                        <a:lnTo>
                          <a:pt x="39" y="35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1F536C34-3D37-4B81-86C3-355313756759}"/>
                </a:ext>
              </a:extLst>
            </p:cNvPr>
            <p:cNvGrpSpPr/>
            <p:nvPr/>
          </p:nvGrpSpPr>
          <p:grpSpPr>
            <a:xfrm>
              <a:off x="4377901" y="3748873"/>
              <a:ext cx="1298525" cy="196977"/>
              <a:chOff x="7555413" y="3490456"/>
              <a:chExt cx="1298525" cy="196977"/>
            </a:xfrm>
          </p:grpSpPr>
          <p:grpSp>
            <p:nvGrpSpPr>
              <p:cNvPr id="92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C1638FA6-E5C9-40DA-A49C-CA8442499D88}"/>
                  </a:ext>
                </a:extLst>
              </p:cNvPr>
              <p:cNvGrpSpPr/>
              <p:nvPr>
                <p:custDataLst>
                  <p:tags r:id="rId1"/>
                </p:custDataLst>
              </p:nvPr>
            </p:nvGrpSpPr>
            <p:grpSpPr>
              <a:xfrm>
                <a:off x="7555413" y="3490456"/>
                <a:ext cx="450165" cy="196977"/>
                <a:chOff x="593892" y="1592857"/>
                <a:chExt cx="450165" cy="196977"/>
              </a:xfrm>
            </p:grpSpPr>
            <p:sp>
              <p:nvSpPr>
                <p:cNvPr id="99" name="Circle">
                  <a:extLst>
                    <a:ext uri="{FF2B5EF4-FFF2-40B4-BE49-F238E27FC236}">
                      <a16:creationId xmlns:a16="http://schemas.microsoft.com/office/drawing/2014/main" id="{06A17A8B-02EA-4712-87AF-3699A4369846}"/>
                    </a:ext>
                  </a:extLst>
                </p:cNvPr>
                <p:cNvSpPr/>
                <p:nvPr/>
              </p:nvSpPr>
              <p:spPr>
                <a:xfrm>
                  <a:off x="593892" y="1624671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0" name="Check">
                  <a:extLst>
                    <a:ext uri="{FF2B5EF4-FFF2-40B4-BE49-F238E27FC236}">
                      <a16:creationId xmlns:a16="http://schemas.microsoft.com/office/drawing/2014/main" id="{7551A8AC-2D0A-4341-8FE2-5940C6603D29}"/>
                    </a:ext>
                  </a:extLst>
                </p:cNvPr>
                <p:cNvSpPr/>
                <p:nvPr/>
              </p:nvSpPr>
              <p:spPr>
                <a:xfrm>
                  <a:off x="631198" y="1661977"/>
                  <a:ext cx="58738" cy="58738"/>
                </a:xfrm>
                <a:prstGeom prst="ellipse">
                  <a:avLst/>
                </a:prstGeom>
                <a:solidFill>
                  <a:srgbClr val="808080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1" name="Label">
                  <a:extLst>
                    <a:ext uri="{FF2B5EF4-FFF2-40B4-BE49-F238E27FC236}">
                      <a16:creationId xmlns:a16="http://schemas.microsoft.com/office/drawing/2014/main" id="{079B91BC-667F-4C96-9D45-775ADBF60C8D}"/>
                    </a:ext>
                  </a:extLst>
                </p:cNvPr>
                <p:cNvSpPr txBox="1"/>
                <p:nvPr/>
              </p:nvSpPr>
              <p:spPr>
                <a:xfrm>
                  <a:off x="681522" y="1592857"/>
                  <a:ext cx="362535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10</a:t>
                  </a:r>
                  <a:r>
                    <a:rPr lang="ko-KR" alt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분</a:t>
                  </a:r>
                  <a:endParaRPr lang="en-US" sz="800" dirty="0">
                    <a:solidFill>
                      <a:srgbClr val="5F5F5F"/>
                    </a:solidFill>
                    <a:latin typeface="맑은 고딕 (본문)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3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E817E2E0-F70A-40DE-B85B-A0E1807233D8}"/>
                  </a:ext>
                </a:extLst>
              </p:cNvPr>
              <p:cNvGrpSpPr/>
              <p:nvPr>
                <p:custDataLst>
                  <p:tags r:id="rId2"/>
                </p:custDataLst>
              </p:nvPr>
            </p:nvGrpSpPr>
            <p:grpSpPr>
              <a:xfrm>
                <a:off x="7979593" y="3490456"/>
                <a:ext cx="450165" cy="196977"/>
                <a:chOff x="593892" y="1592857"/>
                <a:chExt cx="450165" cy="196977"/>
              </a:xfrm>
            </p:grpSpPr>
            <p:sp>
              <p:nvSpPr>
                <p:cNvPr id="97" name="Circle">
                  <a:extLst>
                    <a:ext uri="{FF2B5EF4-FFF2-40B4-BE49-F238E27FC236}">
                      <a16:creationId xmlns:a16="http://schemas.microsoft.com/office/drawing/2014/main" id="{14F074A7-18C5-48A6-8CB4-D05A9BE4844E}"/>
                    </a:ext>
                  </a:extLst>
                </p:cNvPr>
                <p:cNvSpPr/>
                <p:nvPr/>
              </p:nvSpPr>
              <p:spPr>
                <a:xfrm>
                  <a:off x="593892" y="1624671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8" name="Label">
                  <a:extLst>
                    <a:ext uri="{FF2B5EF4-FFF2-40B4-BE49-F238E27FC236}">
                      <a16:creationId xmlns:a16="http://schemas.microsoft.com/office/drawing/2014/main" id="{DCABD0D5-8258-46AD-868C-760DCA6AC44D}"/>
                    </a:ext>
                  </a:extLst>
                </p:cNvPr>
                <p:cNvSpPr txBox="1"/>
                <p:nvPr/>
              </p:nvSpPr>
              <p:spPr>
                <a:xfrm>
                  <a:off x="681522" y="1592857"/>
                  <a:ext cx="362535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20</a:t>
                  </a:r>
                  <a:r>
                    <a:rPr lang="ko-KR" alt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분</a:t>
                  </a:r>
                  <a:endParaRPr lang="en-US" sz="800" dirty="0">
                    <a:solidFill>
                      <a:srgbClr val="5F5F5F"/>
                    </a:solidFill>
                    <a:latin typeface="맑은 고딕 (본문)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4" name="Radio Button" descr="&lt;SmartSettings&gt;&lt;SmartOptions&gt;&lt;Code&gt;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V9msqJ6s27Zavp5nq7xJ694nNJz8Ku213CK449c5eDCfyUfSl4dlBFM8xXm61etnfNZ4fXSADADCc/cuE7LIyuIHygZmis9p/PGXzk4wfU+qdzKP+OWzHuHHx7OZabf10YlM+EegZQykATTWhgQwNkb9tjch5qHhHLdtNp2nOXgqnQtTbehzkAlp1iKcu2WG9PsrKvr2bcelzdNPPtvQ/dj/Y3Csdd6u62Xa1us80vkvCT/6JV0o+vZ5Vjb+60E7I8GXVTFLBwa+VU1+mpg4bfLlLK9HQrPj+qJJ82GBizMQQ0izxn3dGzt4377yu4qquFli2vr61gLBrPYKQyOEfPEkDPsyOzDr0Q7xDHSKh1j3q9UM5G7n1DfADzf+BhRQOLqo8vGfDZjj2SCsqbK6JwWDPG0eIsYX2Vsiw7o280B6JS1ogHnTVjVBzc7JohGdqisixd15MQNFmGzNZtjhwHVCt3ouxQn1Mv6iqd7UxeuWpmW8wO/rfEjS8XSE7oaPz4tlVpbvzylfZDWNsxy/IszJcp1Uiy9ZBjtTOoRoBJvIR9OsJS26dfpumrNOT/N3t7cqEJTn1cUFVFldV/XWR8+yoqRJa6t0LUzODJkKx8i0jT8aoZNb6TLvV/fHXeKax816QYbo+ij82PgdZNNEvJRSyjDjDpC7fShGF4ov1Be8R+nZ06JZVU02KT3B7RDIQDE+ifN2Yq0YtAiP/Brxjbi9+Ed9GfeVmf016hHhiWnOedGMBU/6Nyq2cB+e1dXC9bXl+urOZs8MDcyZ+erzvG3Sq3lOc6YTJ9TOpu0aspNO8rIiuSe+yoRQ5By+86bT9hGZUjxKOvEofRfqRtJc5G36i40Z9eZIrdLhjRb4NkOvzolVOySww4Q6VCfia49YFfJtRntr6VeaBORMf+EvjDfG46g3/smiKUiA0s8+6wd5Qxr5Zo2Bp3mPEcDNuMmhxrNBScfGlF5m5TpPf4/ht/Dcetzpo28A0LOOA+g/N1uKHlMrd7HHKPow37pZzZyQIau3PlRZuECmYUG5MkqftBN/cFGQc5q6HEFf+9tehoTH94gjmi+qcN9n/P3vwIsOFgQj4vSaR0QvCud9nOCwz/Gb69VmieRhoxU46vO6Wq9I3j0KUENKpgDELr5gPxpfftUWJfIv7QvKRPhmA00/8l2Ej95fAhkPtc4X+P2M0jXwhz28Prefb/DqQA0PQDzs8J8bfOXB6MA8N7yPB47MFli4oAHtHtKPx595oxSC08effLIBT/Pcoj88Yt+Yeqnf2feK72+gnv+w0ZlmS/VcjVMzEMLGnhtpZ55bjgmP5fb3ZPTjdSsfbDRusUd6s+/f2G3QEl3zH1+SObnF7JrnPSiCx4baOkvC9VauxxBZFlN2IYbkc+h5T2TwBH4w43BLnvGfPvN1MyC3eQYCuthzy6a3bLYxZOw+70FjnuyQNO85ocNBKQO7JYFvQYYbmtzw9a0IeAvCDQ7XqcWbxrwB09vnEYYj95Mvv/jmg/fC5Yp/8c4voT+bNlvS+gG7WN2gmuP5EQIZqK2tO6wy4k4OnrgTiOcDI6lXOcdQ8AAfNzkFUHV+/tlHvWj5o7tHdkBf1yXUMYQtInTuKNdhl2JgjgbZzwHdmJE2yi+SfMCzMeGiP37J/wO4/5sEixsAAA==&lt;/Code&gt;&lt;CodeSignature&gt;PkA0BeKbb6k61bj3t4f1QSFayBUYgLPJscplsSWXSWETP9K+Qt+F64ckorPLd8+B5pUuOYUZt8sQCDzu9gBcKz39fQgV91hIt0oqFteS++UWEeHO1gycpKFFsJxcozm1FW5bSWpVeWg5EUj1A5nN8+y/N933tD4tJfkwKnd/wZ0pZ+OtKJ/hckodGR615t61VVRT4Y5s1n0MIa+55nxOosCBp6NOzORIp/azJKDPnIhk7JaEEhrmq1HM9ZcaH9udWluVSnR/A465IQeaosM5OvWqArccy/R8wGhgPdegn2Wx1JQV83Cjcp448iN6gnzRNlTFmBKLTBUHfR1hZGDSDw==&lt;/CodeSignature&gt;&lt;/SmartOptions&gt;&lt;SmartResize enabled=&quot;True&quot; minWidth=&quot;10&quot; minHeight=&quot;10&quot; /&gt;&lt;/SmartSettings&gt;">
                <a:extLst>
                  <a:ext uri="{FF2B5EF4-FFF2-40B4-BE49-F238E27FC236}">
                    <a16:creationId xmlns:a16="http://schemas.microsoft.com/office/drawing/2014/main" id="{56026A46-6BCF-4830-9D46-662CE0AF5388}"/>
                  </a:ext>
                </a:extLst>
              </p:cNvPr>
              <p:cNvGrpSpPr/>
              <p:nvPr>
                <p:custDataLst>
                  <p:tags r:id="rId3"/>
                </p:custDataLst>
              </p:nvPr>
            </p:nvGrpSpPr>
            <p:grpSpPr>
              <a:xfrm>
                <a:off x="8403773" y="3490456"/>
                <a:ext cx="450165" cy="196977"/>
                <a:chOff x="593892" y="1592857"/>
                <a:chExt cx="450165" cy="196977"/>
              </a:xfrm>
            </p:grpSpPr>
            <p:sp>
              <p:nvSpPr>
                <p:cNvPr id="95" name="Circle">
                  <a:extLst>
                    <a:ext uri="{FF2B5EF4-FFF2-40B4-BE49-F238E27FC236}">
                      <a16:creationId xmlns:a16="http://schemas.microsoft.com/office/drawing/2014/main" id="{4E2D53AA-DAF9-4DB6-A1DD-28ADE50087E5}"/>
                    </a:ext>
                  </a:extLst>
                </p:cNvPr>
                <p:cNvSpPr/>
                <p:nvPr/>
              </p:nvSpPr>
              <p:spPr>
                <a:xfrm>
                  <a:off x="593892" y="1624671"/>
                  <a:ext cx="133350" cy="133350"/>
                </a:xfrm>
                <a:prstGeom prst="ellipse">
                  <a:avLst/>
                </a:prstGeom>
                <a:solidFill>
                  <a:srgbClr val="FFFFFF"/>
                </a:solidFill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6" name="Label">
                  <a:extLst>
                    <a:ext uri="{FF2B5EF4-FFF2-40B4-BE49-F238E27FC236}">
                      <a16:creationId xmlns:a16="http://schemas.microsoft.com/office/drawing/2014/main" id="{9E5E734C-0ED0-4986-9101-55ED85EBB84D}"/>
                    </a:ext>
                  </a:extLst>
                </p:cNvPr>
                <p:cNvSpPr txBox="1"/>
                <p:nvPr/>
              </p:nvSpPr>
              <p:spPr>
                <a:xfrm>
                  <a:off x="681522" y="1592857"/>
                  <a:ext cx="362535" cy="196977"/>
                </a:xfrm>
                <a:prstGeom prst="rect">
                  <a:avLst/>
                </a:prstGeom>
                <a:noFill/>
              </p:spPr>
              <p:txBody>
                <a:bodyPr wrap="none" lIns="73152" tIns="36576" rIns="73152" bIns="36576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30</a:t>
                  </a:r>
                  <a:r>
                    <a:rPr lang="ko-KR" altLang="en-US" sz="800" dirty="0">
                      <a:solidFill>
                        <a:srgbClr val="5F5F5F"/>
                      </a:solidFill>
                      <a:latin typeface="맑은 고딕 (본문)"/>
                      <a:cs typeface="Segoe UI" panose="020B0502040204020203" pitchFamily="34" charset="0"/>
                    </a:rPr>
                    <a:t>분</a:t>
                  </a:r>
                  <a:endParaRPr lang="en-US" sz="800" dirty="0">
                    <a:solidFill>
                      <a:srgbClr val="5F5F5F"/>
                    </a:solidFill>
                    <a:latin typeface="맑은 고딕 (본문)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85" name="Line">
              <a:extLst>
                <a:ext uri="{FF2B5EF4-FFF2-40B4-BE49-F238E27FC236}">
                  <a16:creationId xmlns:a16="http://schemas.microsoft.com/office/drawing/2014/main" id="{8ADE519B-777C-45EB-9B18-21F850BF6C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6071" y="4669191"/>
              <a:ext cx="2160000" cy="0"/>
            </a:xfrm>
            <a:prstGeom prst="line">
              <a:avLst/>
            </a:prstGeom>
            <a:noFill/>
            <a:ln w="6350" cap="sq">
              <a:solidFill>
                <a:srgbClr val="DCDC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grpSp>
          <p:nvGrpSpPr>
            <p:cNvPr id="86" name="그룹 85">
              <a:extLst>
                <a:ext uri="{FF2B5EF4-FFF2-40B4-BE49-F238E27FC236}">
                  <a16:creationId xmlns:a16="http://schemas.microsoft.com/office/drawing/2014/main" id="{6244635F-BB41-486F-9EAF-4CCC28B9D5B0}"/>
                </a:ext>
              </a:extLst>
            </p:cNvPr>
            <p:cNvGrpSpPr/>
            <p:nvPr/>
          </p:nvGrpSpPr>
          <p:grpSpPr>
            <a:xfrm>
              <a:off x="3637828" y="4733080"/>
              <a:ext cx="775947" cy="252000"/>
              <a:chOff x="6386788" y="5000651"/>
              <a:chExt cx="775947" cy="252000"/>
            </a:xfrm>
          </p:grpSpPr>
          <p:pic>
            <p:nvPicPr>
              <p:cNvPr id="90" name="그래픽 89" descr="메가폰">
                <a:extLst>
                  <a:ext uri="{FF2B5EF4-FFF2-40B4-BE49-F238E27FC236}">
                    <a16:creationId xmlns:a16="http://schemas.microsoft.com/office/drawing/2014/main" id="{E9953774-FCC7-4AEE-B2A0-5E4862EF8CD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6386788" y="5000651"/>
                <a:ext cx="252002" cy="252000"/>
              </a:xfrm>
              <a:prstGeom prst="rect">
                <a:avLst/>
              </a:prstGeom>
            </p:spPr>
          </p:pic>
          <p:sp>
            <p:nvSpPr>
              <p:cNvPr id="91" name="Label">
                <a:extLst>
                  <a:ext uri="{FF2B5EF4-FFF2-40B4-BE49-F238E27FC236}">
                    <a16:creationId xmlns:a16="http://schemas.microsoft.com/office/drawing/2014/main" id="{E5A1BC84-E5A6-4791-9A63-934A1F206A35}"/>
                  </a:ext>
                </a:extLst>
              </p:cNvPr>
              <p:cNvSpPr txBox="1"/>
              <p:nvPr/>
            </p:nvSpPr>
            <p:spPr>
              <a:xfrm>
                <a:off x="6604633" y="5019612"/>
                <a:ext cx="558102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r>
                  <a:rPr lang="ko-KR" alt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rPr>
                  <a:t>공지사항</a:t>
                </a:r>
                <a:endParaRPr lang="en-US" sz="800" b="1" dirty="0">
                  <a:solidFill>
                    <a:srgbClr val="000000">
                      <a:alpha val="54000"/>
                    </a:srgb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87" name="그룹 86">
              <a:extLst>
                <a:ext uri="{FF2B5EF4-FFF2-40B4-BE49-F238E27FC236}">
                  <a16:creationId xmlns:a16="http://schemas.microsoft.com/office/drawing/2014/main" id="{E3AD0EA1-95D3-4973-B5BD-59EEF9461C87}"/>
                </a:ext>
              </a:extLst>
            </p:cNvPr>
            <p:cNvGrpSpPr/>
            <p:nvPr/>
          </p:nvGrpSpPr>
          <p:grpSpPr>
            <a:xfrm>
              <a:off x="3650085" y="5030410"/>
              <a:ext cx="558505" cy="234000"/>
              <a:chOff x="6399045" y="5297981"/>
              <a:chExt cx="558505" cy="234000"/>
            </a:xfrm>
          </p:grpSpPr>
          <p:sp>
            <p:nvSpPr>
              <p:cNvPr id="88" name="Label">
                <a:extLst>
                  <a:ext uri="{FF2B5EF4-FFF2-40B4-BE49-F238E27FC236}">
                    <a16:creationId xmlns:a16="http://schemas.microsoft.com/office/drawing/2014/main" id="{10DCC041-ADDB-4DD2-A1C5-16BD79802E80}"/>
                  </a:ext>
                </a:extLst>
              </p:cNvPr>
              <p:cNvSpPr txBox="1"/>
              <p:nvPr/>
            </p:nvSpPr>
            <p:spPr>
              <a:xfrm>
                <a:off x="6604633" y="5316493"/>
                <a:ext cx="352917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</a:pPr>
                <a:r>
                  <a:rPr lang="ko-KR" altLang="en-US" sz="800" b="1" dirty="0">
                    <a:solidFill>
                      <a:srgbClr val="000000">
                        <a:alpha val="54000"/>
                      </a:srgbClr>
                    </a:solidFill>
                    <a:latin typeface="+mn-ea"/>
                    <a:cs typeface="Segoe UI" panose="020B0502040204020203" pitchFamily="34" charset="0"/>
                  </a:rPr>
                  <a:t>종료</a:t>
                </a:r>
                <a:endParaRPr lang="en-US" sz="800" b="1" dirty="0">
                  <a:solidFill>
                    <a:srgbClr val="000000">
                      <a:alpha val="54000"/>
                    </a:srgbClr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pic>
            <p:nvPicPr>
              <p:cNvPr id="89" name="그래픽 88" descr="거듭제곱">
                <a:extLst>
                  <a:ext uri="{FF2B5EF4-FFF2-40B4-BE49-F238E27FC236}">
                    <a16:creationId xmlns:a16="http://schemas.microsoft.com/office/drawing/2014/main" id="{673D3F3D-7A7D-4808-B865-006F976033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6399045" y="5297981"/>
                <a:ext cx="234000" cy="234000"/>
              </a:xfrm>
              <a:prstGeom prst="rect">
                <a:avLst/>
              </a:prstGeom>
            </p:spPr>
          </p:pic>
        </p:grpSp>
      </p:grp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3AD2B234-3C20-4643-9D49-77B971EE7D98}"/>
              </a:ext>
            </a:extLst>
          </p:cNvPr>
          <p:cNvGrpSpPr/>
          <p:nvPr/>
        </p:nvGrpSpPr>
        <p:grpSpPr>
          <a:xfrm>
            <a:off x="204367" y="809210"/>
            <a:ext cx="1224000" cy="921590"/>
            <a:chOff x="4819499" y="1436435"/>
            <a:chExt cx="1224000" cy="921590"/>
          </a:xfrm>
        </p:grpSpPr>
        <p:sp>
          <p:nvSpPr>
            <p:cNvPr id="167" name="직사각형 166">
              <a:extLst>
                <a:ext uri="{FF2B5EF4-FFF2-40B4-BE49-F238E27FC236}">
                  <a16:creationId xmlns:a16="http://schemas.microsoft.com/office/drawing/2014/main" id="{F26BFE5F-E331-41A2-8C14-63F0D6D479B2}"/>
                </a:ext>
              </a:extLst>
            </p:cNvPr>
            <p:cNvSpPr/>
            <p:nvPr/>
          </p:nvSpPr>
          <p:spPr>
            <a:xfrm>
              <a:off x="4819499" y="1436435"/>
              <a:ext cx="1224000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10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Selected</a:t>
              </a:r>
            </a:p>
          </p:txBody>
        </p:sp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06323B2D-A785-456D-8835-F090FB48740D}"/>
                </a:ext>
              </a:extLst>
            </p:cNvPr>
            <p:cNvGrpSpPr/>
            <p:nvPr/>
          </p:nvGrpSpPr>
          <p:grpSpPr>
            <a:xfrm>
              <a:off x="5186572" y="1868171"/>
              <a:ext cx="489854" cy="489854"/>
              <a:chOff x="4310247" y="2706121"/>
              <a:chExt cx="489854" cy="489854"/>
            </a:xfrm>
          </p:grpSpPr>
          <p:sp>
            <p:nvSpPr>
              <p:cNvPr id="172" name="Oval">
                <a:extLst>
                  <a:ext uri="{FF2B5EF4-FFF2-40B4-BE49-F238E27FC236}">
                    <a16:creationId xmlns:a16="http://schemas.microsoft.com/office/drawing/2014/main" id="{D21B7FAF-61F4-4F63-820D-04FBBB86891D}"/>
                  </a:ext>
                </a:extLst>
              </p:cNvPr>
              <p:cNvSpPr/>
              <p:nvPr/>
            </p:nvSpPr>
            <p:spPr>
              <a:xfrm>
                <a:off x="4310247" y="2706121"/>
                <a:ext cx="489854" cy="489854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173" name="그래픽 172" descr="사용자">
                <a:extLst>
                  <a:ext uri="{FF2B5EF4-FFF2-40B4-BE49-F238E27FC236}">
                    <a16:creationId xmlns:a16="http://schemas.microsoft.com/office/drawing/2014/main" id="{57B06207-D4E1-4D11-9557-E1450D508A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4429174" y="2825048"/>
                <a:ext cx="252000" cy="252000"/>
              </a:xfrm>
              <a:prstGeom prst="rect">
                <a:avLst/>
              </a:prstGeom>
            </p:spPr>
          </p:pic>
        </p:grpSp>
        <p:grpSp>
          <p:nvGrpSpPr>
            <p:cNvPr id="169" name="그룹 168">
              <a:extLst>
                <a:ext uri="{FF2B5EF4-FFF2-40B4-BE49-F238E27FC236}">
                  <a16:creationId xmlns:a16="http://schemas.microsoft.com/office/drawing/2014/main" id="{FC774CE8-CE5D-4DAA-93CE-5C8AAFEEED3C}"/>
                </a:ext>
              </a:extLst>
            </p:cNvPr>
            <p:cNvGrpSpPr/>
            <p:nvPr/>
          </p:nvGrpSpPr>
          <p:grpSpPr>
            <a:xfrm>
              <a:off x="5305499" y="1987098"/>
              <a:ext cx="252000" cy="252000"/>
              <a:chOff x="6341231" y="642332"/>
              <a:chExt cx="252000" cy="252000"/>
            </a:xfrm>
          </p:grpSpPr>
          <p:pic>
            <p:nvPicPr>
              <p:cNvPr id="170" name="그래픽 169" descr="사용자">
                <a:extLst>
                  <a:ext uri="{FF2B5EF4-FFF2-40B4-BE49-F238E27FC236}">
                    <a16:creationId xmlns:a16="http://schemas.microsoft.com/office/drawing/2014/main" id="{8A5F5940-A336-4ECB-9AC0-FFB62DD1FF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6341231" y="642332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71" name="타원 170">
                <a:extLst>
                  <a:ext uri="{FF2B5EF4-FFF2-40B4-BE49-F238E27FC236}">
                    <a16:creationId xmlns:a16="http://schemas.microsoft.com/office/drawing/2014/main" id="{D8D2CB33-0337-482E-AF3F-2D4856F24955}"/>
                  </a:ext>
                </a:extLst>
              </p:cNvPr>
              <p:cNvSpPr/>
              <p:nvPr/>
            </p:nvSpPr>
            <p:spPr>
              <a:xfrm>
                <a:off x="6506057" y="813906"/>
                <a:ext cx="72000" cy="72000"/>
              </a:xfrm>
              <a:prstGeom prst="ellipse">
                <a:avLst/>
              </a:prstGeom>
              <a:solidFill>
                <a:srgbClr val="0EA58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15463805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기본설정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E5A5F81D-03BC-494D-AB47-70EB86CF7E73}"/>
              </a:ext>
            </a:extLst>
          </p:cNvPr>
          <p:cNvSpPr/>
          <p:nvPr/>
        </p:nvSpPr>
        <p:spPr>
          <a:xfrm>
            <a:off x="350685" y="1381142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27F34D86-1342-4D97-ABDD-F3A9F55F62CC}"/>
              </a:ext>
            </a:extLst>
          </p:cNvPr>
          <p:cNvSpPr/>
          <p:nvPr/>
        </p:nvSpPr>
        <p:spPr>
          <a:xfrm>
            <a:off x="350685" y="1380377"/>
            <a:ext cx="4082965" cy="391441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맑은 고딕" panose="020B0503020000020004" pitchFamily="50" charset="-127"/>
              <a:cs typeface="+mn-cs"/>
              <a:sym typeface="Arial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4E3B02B6-8BE8-4AD7-A20E-A3951F237238}"/>
              </a:ext>
            </a:extLst>
          </p:cNvPr>
          <p:cNvGrpSpPr/>
          <p:nvPr/>
        </p:nvGrpSpPr>
        <p:grpSpPr>
          <a:xfrm>
            <a:off x="360927" y="1468237"/>
            <a:ext cx="4494922" cy="1288550"/>
            <a:chOff x="360927" y="1554497"/>
            <a:chExt cx="4494922" cy="1288550"/>
          </a:xfrm>
        </p:grpSpPr>
        <p:grpSp>
          <p:nvGrpSpPr>
            <p:cNvPr id="147" name="그룹 146">
              <a:extLst>
                <a:ext uri="{FF2B5EF4-FFF2-40B4-BE49-F238E27FC236}">
                  <a16:creationId xmlns:a16="http://schemas.microsoft.com/office/drawing/2014/main" id="{24E90D34-705D-43A5-9D6B-6A301DC6A8E9}"/>
                </a:ext>
              </a:extLst>
            </p:cNvPr>
            <p:cNvGrpSpPr/>
            <p:nvPr/>
          </p:nvGrpSpPr>
          <p:grpSpPr>
            <a:xfrm>
              <a:off x="2365783" y="1895935"/>
              <a:ext cx="2490066" cy="947112"/>
              <a:chOff x="4976639" y="1964452"/>
              <a:chExt cx="2490066" cy="947112"/>
            </a:xfrm>
          </p:grpSpPr>
          <p:sp>
            <p:nvSpPr>
              <p:cNvPr id="148" name="직사각형 147">
                <a:extLst>
                  <a:ext uri="{FF2B5EF4-FFF2-40B4-BE49-F238E27FC236}">
                    <a16:creationId xmlns:a16="http://schemas.microsoft.com/office/drawing/2014/main" id="{2F14FA7C-9CE5-4889-9A1D-FB946CA46154}"/>
                  </a:ext>
                </a:extLst>
              </p:cNvPr>
              <p:cNvSpPr/>
              <p:nvPr/>
            </p:nvSpPr>
            <p:spPr>
              <a:xfrm>
                <a:off x="5998033" y="1964452"/>
                <a:ext cx="587020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LG CNS</a:t>
                </a:r>
              </a:p>
            </p:txBody>
          </p:sp>
          <p:sp>
            <p:nvSpPr>
              <p:cNvPr id="149" name="직사각형 148">
                <a:extLst>
                  <a:ext uri="{FF2B5EF4-FFF2-40B4-BE49-F238E27FC236}">
                    <a16:creationId xmlns:a16="http://schemas.microsoft.com/office/drawing/2014/main" id="{97C8CBB7-A5EF-46DA-AB7A-AA2E440A8F62}"/>
                  </a:ext>
                </a:extLst>
              </p:cNvPr>
              <p:cNvSpPr/>
              <p:nvPr/>
            </p:nvSpPr>
            <p:spPr>
              <a:xfrm>
                <a:off x="4976639" y="1964452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회사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0" name="직사각형 149">
                <a:extLst>
                  <a:ext uri="{FF2B5EF4-FFF2-40B4-BE49-F238E27FC236}">
                    <a16:creationId xmlns:a16="http://schemas.microsoft.com/office/drawing/2014/main" id="{DE0D2420-B4A7-4A32-9279-4CA0EF3ED0B6}"/>
                  </a:ext>
                </a:extLst>
              </p:cNvPr>
              <p:cNvSpPr/>
              <p:nvPr/>
            </p:nvSpPr>
            <p:spPr>
              <a:xfrm>
                <a:off x="5998033" y="2143522"/>
                <a:ext cx="114807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아키텍쳐</a:t>
                </a:r>
                <a:r>
                  <a:rPr kumimoji="1" lang="ko-KR" alt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 솔루션팀</a:t>
                </a:r>
                <a:endPara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1" name="직사각형 150">
                <a:extLst>
                  <a:ext uri="{FF2B5EF4-FFF2-40B4-BE49-F238E27FC236}">
                    <a16:creationId xmlns:a16="http://schemas.microsoft.com/office/drawing/2014/main" id="{CF20FC18-F81C-4ECF-ABF1-C51EA7E3C437}"/>
                  </a:ext>
                </a:extLst>
              </p:cNvPr>
              <p:cNvSpPr/>
              <p:nvPr/>
            </p:nvSpPr>
            <p:spPr>
              <a:xfrm>
                <a:off x="4976639" y="2143522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부서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2" name="직사각형 151">
                <a:extLst>
                  <a:ext uri="{FF2B5EF4-FFF2-40B4-BE49-F238E27FC236}">
                    <a16:creationId xmlns:a16="http://schemas.microsoft.com/office/drawing/2014/main" id="{619AFD2F-E862-45D4-8236-E3B488541FAE}"/>
                  </a:ext>
                </a:extLst>
              </p:cNvPr>
              <p:cNvSpPr/>
              <p:nvPr/>
            </p:nvSpPr>
            <p:spPr>
              <a:xfrm>
                <a:off x="5998033" y="2322592"/>
                <a:ext cx="1468672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no1tim@cnspartner.com</a:t>
                </a:r>
              </a:p>
            </p:txBody>
          </p:sp>
          <p:sp>
            <p:nvSpPr>
              <p:cNvPr id="153" name="직사각형 152">
                <a:extLst>
                  <a:ext uri="{FF2B5EF4-FFF2-40B4-BE49-F238E27FC236}">
                    <a16:creationId xmlns:a16="http://schemas.microsoft.com/office/drawing/2014/main" id="{81CB410D-40ED-42EF-B5B7-65A1E9C89B9A}"/>
                  </a:ext>
                </a:extLst>
              </p:cNvPr>
              <p:cNvSpPr/>
              <p:nvPr/>
            </p:nvSpPr>
            <p:spPr>
              <a:xfrm>
                <a:off x="4976639" y="2322592"/>
                <a:ext cx="415498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메일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4" name="직사각형 153">
                <a:extLst>
                  <a:ext uri="{FF2B5EF4-FFF2-40B4-BE49-F238E27FC236}">
                    <a16:creationId xmlns:a16="http://schemas.microsoft.com/office/drawing/2014/main" id="{10E773E1-6293-4373-B692-D20C2213862F}"/>
                  </a:ext>
                </a:extLst>
              </p:cNvPr>
              <p:cNvSpPr/>
              <p:nvPr/>
            </p:nvSpPr>
            <p:spPr>
              <a:xfrm>
                <a:off x="5998033" y="2501662"/>
                <a:ext cx="23275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-</a:t>
                </a:r>
              </a:p>
            </p:txBody>
          </p:sp>
          <p:sp>
            <p:nvSpPr>
              <p:cNvPr id="155" name="직사각형 154">
                <a:extLst>
                  <a:ext uri="{FF2B5EF4-FFF2-40B4-BE49-F238E27FC236}">
                    <a16:creationId xmlns:a16="http://schemas.microsoft.com/office/drawing/2014/main" id="{65659B03-CDEE-4578-AB54-82EF964FAD2B}"/>
                  </a:ext>
                </a:extLst>
              </p:cNvPr>
              <p:cNvSpPr/>
              <p:nvPr/>
            </p:nvSpPr>
            <p:spPr>
              <a:xfrm>
                <a:off x="4976639" y="2501662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사무실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56" name="직사각형 155">
                <a:extLst>
                  <a:ext uri="{FF2B5EF4-FFF2-40B4-BE49-F238E27FC236}">
                    <a16:creationId xmlns:a16="http://schemas.microsoft.com/office/drawing/2014/main" id="{5400AA45-134C-49CC-AA2E-42A0B1CECD30}"/>
                  </a:ext>
                </a:extLst>
              </p:cNvPr>
              <p:cNvSpPr/>
              <p:nvPr/>
            </p:nvSpPr>
            <p:spPr>
              <a:xfrm>
                <a:off x="5998033" y="2680732"/>
                <a:ext cx="986167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010-3268-3333</a:t>
                </a:r>
              </a:p>
            </p:txBody>
          </p:sp>
          <p:sp>
            <p:nvSpPr>
              <p:cNvPr id="157" name="직사각형 156">
                <a:extLst>
                  <a:ext uri="{FF2B5EF4-FFF2-40B4-BE49-F238E27FC236}">
                    <a16:creationId xmlns:a16="http://schemas.microsoft.com/office/drawing/2014/main" id="{37246560-0CAF-4A3C-938E-5AC87ABA8F97}"/>
                  </a:ext>
                </a:extLst>
              </p:cNvPr>
              <p:cNvSpPr/>
              <p:nvPr/>
            </p:nvSpPr>
            <p:spPr>
              <a:xfrm>
                <a:off x="4976639" y="2680732"/>
                <a:ext cx="53091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휴대폰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158" name="Image">
              <a:extLst>
                <a:ext uri="{FF2B5EF4-FFF2-40B4-BE49-F238E27FC236}">
                  <a16:creationId xmlns:a16="http://schemas.microsoft.com/office/drawing/2014/main" id="{F13E8288-D341-40C5-BC4B-C69DC3D0DE31}"/>
                </a:ext>
              </a:extLst>
            </p:cNvPr>
            <p:cNvGrpSpPr/>
            <p:nvPr/>
          </p:nvGrpSpPr>
          <p:grpSpPr>
            <a:xfrm>
              <a:off x="522187" y="1554497"/>
              <a:ext cx="974132" cy="956174"/>
              <a:chOff x="9600101" y="1622168"/>
              <a:chExt cx="1333500" cy="1333500"/>
            </a:xfrm>
          </p:grpSpPr>
          <p:sp>
            <p:nvSpPr>
              <p:cNvPr id="159" name="Border">
                <a:extLst>
                  <a:ext uri="{FF2B5EF4-FFF2-40B4-BE49-F238E27FC236}">
                    <a16:creationId xmlns:a16="http://schemas.microsoft.com/office/drawing/2014/main" id="{FAF151B1-7594-4645-B680-333E332A6AF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9600101" y="1622168"/>
                <a:ext cx="1333500" cy="1333500"/>
              </a:xfrm>
              <a:prstGeom prst="ellipse">
                <a:avLst/>
              </a:prstGeom>
              <a:solidFill>
                <a:srgbClr val="FFFFFF"/>
              </a:solidFill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cxnSp>
            <p:nvCxnSpPr>
              <p:cNvPr id="160" name="Line">
                <a:extLst>
                  <a:ext uri="{FF2B5EF4-FFF2-40B4-BE49-F238E27FC236}">
                    <a16:creationId xmlns:a16="http://schemas.microsoft.com/office/drawing/2014/main" id="{0045A59F-9DCD-4301-9348-B54FE2AB4366}"/>
                  </a:ext>
                </a:extLst>
              </p:cNvPr>
              <p:cNvCxnSpPr/>
              <p:nvPr/>
            </p:nvCxnSpPr>
            <p:spPr>
              <a:xfrm>
                <a:off x="9793519" y="1815586"/>
                <a:ext cx="946665" cy="946664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Line">
                <a:extLst>
                  <a:ext uri="{FF2B5EF4-FFF2-40B4-BE49-F238E27FC236}">
                    <a16:creationId xmlns:a16="http://schemas.microsoft.com/office/drawing/2014/main" id="{D72825C8-0E4E-4810-948A-6FC03CBA4B7E}"/>
                  </a:ext>
                </a:extLst>
              </p:cNvPr>
              <p:cNvCxnSpPr/>
              <p:nvPr/>
            </p:nvCxnSpPr>
            <p:spPr>
              <a:xfrm flipV="1">
                <a:off x="9793519" y="1815587"/>
                <a:ext cx="946666" cy="946663"/>
              </a:xfrm>
              <a:prstGeom prst="line">
                <a:avLst/>
              </a:prstGeom>
              <a:ln w="63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13D65531-A95B-4FD8-93E0-6E97113DC6F6}"/>
                </a:ext>
              </a:extLst>
            </p:cNvPr>
            <p:cNvSpPr/>
            <p:nvPr/>
          </p:nvSpPr>
          <p:spPr>
            <a:xfrm>
              <a:off x="2349935" y="1630221"/>
              <a:ext cx="2428147" cy="24622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김주희 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(</a:t>
              </a:r>
              <a:r>
                <a:rPr kumimoji="1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차장</a:t>
              </a:r>
              <a:r>
                <a: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) </a:t>
              </a:r>
              <a:r>
                <a: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Kim Joohee</a:t>
              </a:r>
            </a:p>
          </p:txBody>
        </p:sp>
        <p:cxnSp>
          <p:nvCxnSpPr>
            <p:cNvPr id="185" name="Text Cursor">
              <a:extLst>
                <a:ext uri="{FF2B5EF4-FFF2-40B4-BE49-F238E27FC236}">
                  <a16:creationId xmlns:a16="http://schemas.microsoft.com/office/drawing/2014/main" id="{67D88751-6699-4DE9-985E-896946AB2A1E}"/>
                </a:ext>
              </a:extLst>
            </p:cNvPr>
            <p:cNvCxnSpPr/>
            <p:nvPr/>
          </p:nvCxnSpPr>
          <p:spPr>
            <a:xfrm flipV="1">
              <a:off x="1004762" y="2628329"/>
              <a:ext cx="0" cy="177800"/>
            </a:xfrm>
            <a:prstGeom prst="line">
              <a:avLst/>
            </a:prstGeom>
            <a:ln w="19050">
              <a:solidFill>
                <a:srgbClr val="70707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437A1108-B994-475A-A102-A925098C688B}"/>
                </a:ext>
              </a:extLst>
            </p:cNvPr>
            <p:cNvGrpSpPr/>
            <p:nvPr/>
          </p:nvGrpSpPr>
          <p:grpSpPr>
            <a:xfrm>
              <a:off x="1514416" y="2614347"/>
              <a:ext cx="416973" cy="184666"/>
              <a:chOff x="5920050" y="1358222"/>
              <a:chExt cx="416973" cy="184666"/>
            </a:xfrm>
          </p:grpSpPr>
          <p:sp>
            <p:nvSpPr>
              <p:cNvPr id="187" name="직사각형 186">
                <a:extLst>
                  <a:ext uri="{FF2B5EF4-FFF2-40B4-BE49-F238E27FC236}">
                    <a16:creationId xmlns:a16="http://schemas.microsoft.com/office/drawing/2014/main" id="{2E2024D6-A4E7-4437-926D-27BFED85440E}"/>
                  </a:ext>
                </a:extLst>
              </p:cNvPr>
              <p:cNvSpPr/>
              <p:nvPr/>
            </p:nvSpPr>
            <p:spPr>
              <a:xfrm>
                <a:off x="5920050" y="1358222"/>
                <a:ext cx="229550" cy="18466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20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X</a:t>
                </a:r>
              </a:p>
            </p:txBody>
          </p:sp>
          <p:sp>
            <p:nvSpPr>
              <p:cNvPr id="188" name="Accept">
                <a:extLst>
                  <a:ext uri="{FF2B5EF4-FFF2-40B4-BE49-F238E27FC236}">
                    <a16:creationId xmlns:a16="http://schemas.microsoft.com/office/drawing/2014/main" id="{0A85FCCF-B663-4EFD-83C8-393B15BC29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09223" y="1395274"/>
                <a:ext cx="127800" cy="113422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89" name="Text Box">
              <a:extLst>
                <a:ext uri="{FF2B5EF4-FFF2-40B4-BE49-F238E27FC236}">
                  <a16:creationId xmlns:a16="http://schemas.microsoft.com/office/drawing/2014/main" id="{27FD209E-D5F8-4C76-9F47-5A4CEC481C3D}"/>
                </a:ext>
              </a:extLst>
            </p:cNvPr>
            <p:cNvSpPr/>
            <p:nvPr/>
          </p:nvSpPr>
          <p:spPr>
            <a:xfrm>
              <a:off x="392201" y="2596018"/>
              <a:ext cx="1334003" cy="241092"/>
            </a:xfrm>
            <a:prstGeom prst="rect">
              <a:avLst/>
            </a:pr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9144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B81073B4-1EEE-4D89-A97F-72E97C97216D}"/>
                </a:ext>
              </a:extLst>
            </p:cNvPr>
            <p:cNvSpPr/>
            <p:nvPr/>
          </p:nvSpPr>
          <p:spPr>
            <a:xfrm>
              <a:off x="360927" y="2575273"/>
              <a:ext cx="731290" cy="25321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안녕하세요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!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297" name="Edit">
              <a:extLst>
                <a:ext uri="{FF2B5EF4-FFF2-40B4-BE49-F238E27FC236}">
                  <a16:creationId xmlns:a16="http://schemas.microsoft.com/office/drawing/2014/main" id="{2E23E460-9E3C-4F09-99CB-5FB4DBA2BA8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273269" y="2369491"/>
              <a:ext cx="163513" cy="161925"/>
            </a:xfrm>
            <a:custGeom>
              <a:avLst/>
              <a:gdLst>
                <a:gd name="T0" fmla="*/ 1095 w 1414"/>
                <a:gd name="T1" fmla="*/ 0 h 1400"/>
                <a:gd name="T2" fmla="*/ 1005 w 1414"/>
                <a:gd name="T3" fmla="*/ 36 h 1400"/>
                <a:gd name="T4" fmla="*/ 951 w 1414"/>
                <a:gd name="T5" fmla="*/ 92 h 1400"/>
                <a:gd name="T6" fmla="*/ 1309 w 1414"/>
                <a:gd name="T7" fmla="*/ 451 h 1400"/>
                <a:gd name="T8" fmla="*/ 1365 w 1414"/>
                <a:gd name="T9" fmla="*/ 395 h 1400"/>
                <a:gd name="T10" fmla="*/ 1363 w 1414"/>
                <a:gd name="T11" fmla="*/ 217 h 1400"/>
                <a:gd name="T12" fmla="*/ 1183 w 1414"/>
                <a:gd name="T13" fmla="*/ 37 h 1400"/>
                <a:gd name="T14" fmla="*/ 1095 w 1414"/>
                <a:gd name="T15" fmla="*/ 0 h 1400"/>
                <a:gd name="T16" fmla="*/ 890 w 1414"/>
                <a:gd name="T17" fmla="*/ 141 h 1400"/>
                <a:gd name="T18" fmla="*/ 805 w 1414"/>
                <a:gd name="T19" fmla="*/ 222 h 1400"/>
                <a:gd name="T20" fmla="*/ 1180 w 1414"/>
                <a:gd name="T21" fmla="*/ 595 h 1400"/>
                <a:gd name="T22" fmla="*/ 1265 w 1414"/>
                <a:gd name="T23" fmla="*/ 516 h 1400"/>
                <a:gd name="T24" fmla="*/ 890 w 1414"/>
                <a:gd name="T25" fmla="*/ 141 h 1400"/>
                <a:gd name="T26" fmla="*/ 751 w 1414"/>
                <a:gd name="T27" fmla="*/ 282 h 1400"/>
                <a:gd name="T28" fmla="*/ 166 w 1414"/>
                <a:gd name="T29" fmla="*/ 863 h 1400"/>
                <a:gd name="T30" fmla="*/ 164 w 1414"/>
                <a:gd name="T31" fmla="*/ 863 h 1400"/>
                <a:gd name="T32" fmla="*/ 137 w 1414"/>
                <a:gd name="T33" fmla="*/ 897 h 1400"/>
                <a:gd name="T34" fmla="*/ 11 w 1414"/>
                <a:gd name="T35" fmla="*/ 1323 h 1400"/>
                <a:gd name="T36" fmla="*/ 77 w 1414"/>
                <a:gd name="T37" fmla="*/ 1389 h 1400"/>
                <a:gd name="T38" fmla="*/ 503 w 1414"/>
                <a:gd name="T39" fmla="*/ 1264 h 1400"/>
                <a:gd name="T40" fmla="*/ 544 w 1414"/>
                <a:gd name="T41" fmla="*/ 1233 h 1400"/>
                <a:gd name="T42" fmla="*/ 544 w 1414"/>
                <a:gd name="T43" fmla="*/ 1232 h 1400"/>
                <a:gd name="T44" fmla="*/ 1126 w 1414"/>
                <a:gd name="T45" fmla="*/ 655 h 1400"/>
                <a:gd name="T46" fmla="*/ 1046 w 1414"/>
                <a:gd name="T47" fmla="*/ 577 h 1400"/>
                <a:gd name="T48" fmla="*/ 451 w 1414"/>
                <a:gd name="T49" fmla="*/ 1170 h 1400"/>
                <a:gd name="T50" fmla="*/ 210 w 1414"/>
                <a:gd name="T51" fmla="*/ 1240 h 1400"/>
                <a:gd name="T52" fmla="*/ 161 w 1414"/>
                <a:gd name="T53" fmla="*/ 1189 h 1400"/>
                <a:gd name="T54" fmla="*/ 234 w 1414"/>
                <a:gd name="T55" fmla="*/ 940 h 1400"/>
                <a:gd name="T56" fmla="*/ 822 w 1414"/>
                <a:gd name="T57" fmla="*/ 353 h 1400"/>
                <a:gd name="T58" fmla="*/ 751 w 1414"/>
                <a:gd name="T59" fmla="*/ 282 h 1400"/>
                <a:gd name="T60" fmla="*/ 881 w 1414"/>
                <a:gd name="T61" fmla="*/ 412 h 1400"/>
                <a:gd name="T62" fmla="*/ 284 w 1414"/>
                <a:gd name="T63" fmla="*/ 1009 h 1400"/>
                <a:gd name="T64" fmla="*/ 371 w 1414"/>
                <a:gd name="T65" fmla="*/ 1028 h 1400"/>
                <a:gd name="T66" fmla="*/ 383 w 1414"/>
                <a:gd name="T67" fmla="*/ 1108 h 1400"/>
                <a:gd name="T68" fmla="*/ 980 w 1414"/>
                <a:gd name="T69" fmla="*/ 512 h 1400"/>
                <a:gd name="T70" fmla="*/ 881 w 1414"/>
                <a:gd name="T71" fmla="*/ 412 h 1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14" h="1400">
                  <a:moveTo>
                    <a:pt x="1095" y="0"/>
                  </a:moveTo>
                  <a:cubicBezTo>
                    <a:pt x="1063" y="0"/>
                    <a:pt x="1030" y="11"/>
                    <a:pt x="1005" y="36"/>
                  </a:cubicBezTo>
                  <a:lnTo>
                    <a:pt x="951" y="92"/>
                  </a:lnTo>
                  <a:lnTo>
                    <a:pt x="1309" y="451"/>
                  </a:lnTo>
                  <a:lnTo>
                    <a:pt x="1365" y="395"/>
                  </a:lnTo>
                  <a:cubicBezTo>
                    <a:pt x="1414" y="346"/>
                    <a:pt x="1413" y="267"/>
                    <a:pt x="1363" y="217"/>
                  </a:cubicBezTo>
                  <a:lnTo>
                    <a:pt x="1183" y="37"/>
                  </a:lnTo>
                  <a:cubicBezTo>
                    <a:pt x="1159" y="13"/>
                    <a:pt x="1127" y="0"/>
                    <a:pt x="1095" y="0"/>
                  </a:cubicBezTo>
                  <a:close/>
                  <a:moveTo>
                    <a:pt x="890" y="141"/>
                  </a:moveTo>
                  <a:lnTo>
                    <a:pt x="805" y="222"/>
                  </a:lnTo>
                  <a:lnTo>
                    <a:pt x="1180" y="595"/>
                  </a:lnTo>
                  <a:lnTo>
                    <a:pt x="1265" y="516"/>
                  </a:lnTo>
                  <a:lnTo>
                    <a:pt x="890" y="141"/>
                  </a:lnTo>
                  <a:close/>
                  <a:moveTo>
                    <a:pt x="751" y="282"/>
                  </a:moveTo>
                  <a:lnTo>
                    <a:pt x="166" y="863"/>
                  </a:lnTo>
                  <a:lnTo>
                    <a:pt x="164" y="863"/>
                  </a:lnTo>
                  <a:cubicBezTo>
                    <a:pt x="151" y="870"/>
                    <a:pt x="141" y="883"/>
                    <a:pt x="137" y="897"/>
                  </a:cubicBezTo>
                  <a:lnTo>
                    <a:pt x="11" y="1323"/>
                  </a:lnTo>
                  <a:cubicBezTo>
                    <a:pt x="0" y="1360"/>
                    <a:pt x="41" y="1400"/>
                    <a:pt x="77" y="1389"/>
                  </a:cubicBezTo>
                  <a:lnTo>
                    <a:pt x="503" y="1264"/>
                  </a:lnTo>
                  <a:cubicBezTo>
                    <a:pt x="521" y="1261"/>
                    <a:pt x="537" y="1249"/>
                    <a:pt x="544" y="1233"/>
                  </a:cubicBezTo>
                  <a:cubicBezTo>
                    <a:pt x="544" y="1233"/>
                    <a:pt x="544" y="1232"/>
                    <a:pt x="544" y="1232"/>
                  </a:cubicBezTo>
                  <a:lnTo>
                    <a:pt x="1126" y="655"/>
                  </a:lnTo>
                  <a:lnTo>
                    <a:pt x="1046" y="577"/>
                  </a:lnTo>
                  <a:lnTo>
                    <a:pt x="451" y="1170"/>
                  </a:lnTo>
                  <a:lnTo>
                    <a:pt x="210" y="1240"/>
                  </a:lnTo>
                  <a:lnTo>
                    <a:pt x="161" y="1189"/>
                  </a:lnTo>
                  <a:lnTo>
                    <a:pt x="234" y="940"/>
                  </a:lnTo>
                  <a:lnTo>
                    <a:pt x="822" y="353"/>
                  </a:lnTo>
                  <a:lnTo>
                    <a:pt x="751" y="282"/>
                  </a:lnTo>
                  <a:close/>
                  <a:moveTo>
                    <a:pt x="881" y="412"/>
                  </a:moveTo>
                  <a:lnTo>
                    <a:pt x="284" y="1009"/>
                  </a:lnTo>
                  <a:lnTo>
                    <a:pt x="371" y="1028"/>
                  </a:lnTo>
                  <a:lnTo>
                    <a:pt x="383" y="1108"/>
                  </a:lnTo>
                  <a:lnTo>
                    <a:pt x="980" y="512"/>
                  </a:lnTo>
                  <a:lnTo>
                    <a:pt x="881" y="412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BBC1D7DF-1E5C-4A2A-8667-4BE0A1A6052B}"/>
              </a:ext>
            </a:extLst>
          </p:cNvPr>
          <p:cNvGrpSpPr/>
          <p:nvPr/>
        </p:nvGrpSpPr>
        <p:grpSpPr>
          <a:xfrm>
            <a:off x="312842" y="2856041"/>
            <a:ext cx="4527850" cy="383123"/>
            <a:chOff x="312842" y="2972683"/>
            <a:chExt cx="4527850" cy="383123"/>
          </a:xfrm>
        </p:grpSpPr>
        <p:sp>
          <p:nvSpPr>
            <p:cNvPr id="135" name="직사각형 134">
              <a:extLst>
                <a:ext uri="{FF2B5EF4-FFF2-40B4-BE49-F238E27FC236}">
                  <a16:creationId xmlns:a16="http://schemas.microsoft.com/office/drawing/2014/main" id="{7F239333-558D-487B-9B9B-EFF70D93D086}"/>
                </a:ext>
              </a:extLst>
            </p:cNvPr>
            <p:cNvSpPr/>
            <p:nvPr/>
          </p:nvSpPr>
          <p:spPr>
            <a:xfrm>
              <a:off x="312842" y="2972683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로그인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F5A7084C-912E-41BC-911B-19776994702C}"/>
                </a:ext>
              </a:extLst>
            </p:cNvPr>
            <p:cNvGrpSpPr/>
            <p:nvPr/>
          </p:nvGrpSpPr>
          <p:grpSpPr>
            <a:xfrm>
              <a:off x="456885" y="3217242"/>
              <a:ext cx="4383807" cy="138564"/>
              <a:chOff x="456885" y="3217242"/>
              <a:chExt cx="4383807" cy="138564"/>
            </a:xfrm>
          </p:grpSpPr>
          <p:grpSp>
            <p:nvGrpSpPr>
              <p:cNvPr id="313" name="Checkbox">
                <a:extLst>
                  <a:ext uri="{FF2B5EF4-FFF2-40B4-BE49-F238E27FC236}">
                    <a16:creationId xmlns:a16="http://schemas.microsoft.com/office/drawing/2014/main" id="{C0F29311-222C-4973-BE7A-654D49C55CE1}"/>
                  </a:ext>
                </a:extLst>
              </p:cNvPr>
              <p:cNvGrpSpPr/>
              <p:nvPr/>
            </p:nvGrpSpPr>
            <p:grpSpPr>
              <a:xfrm>
                <a:off x="456885" y="3217242"/>
                <a:ext cx="1485724" cy="138564"/>
                <a:chOff x="863600" y="1301526"/>
                <a:chExt cx="1485724" cy="138564"/>
              </a:xfrm>
            </p:grpSpPr>
            <p:grpSp>
              <p:nvGrpSpPr>
                <p:cNvPr id="314" name="Checkbox">
                  <a:extLst>
                    <a:ext uri="{FF2B5EF4-FFF2-40B4-BE49-F238E27FC236}">
                      <a16:creationId xmlns:a16="http://schemas.microsoft.com/office/drawing/2014/main" id="{604DA9A8-1AD4-4F65-BDB7-3DF671CBD413}"/>
                    </a:ext>
                  </a:extLst>
                </p:cNvPr>
                <p:cNvGrpSpPr/>
                <p:nvPr/>
              </p:nvGrpSpPr>
              <p:grpSpPr>
                <a:xfrm>
                  <a:off x="863600" y="1306515"/>
                  <a:ext cx="128588" cy="128588"/>
                  <a:chOff x="863600" y="1311275"/>
                  <a:chExt cx="128588" cy="128588"/>
                </a:xfrm>
              </p:grpSpPr>
              <p:sp>
                <p:nvSpPr>
                  <p:cNvPr id="316" name="Box">
                    <a:extLst>
                      <a:ext uri="{FF2B5EF4-FFF2-40B4-BE49-F238E27FC236}">
                        <a16:creationId xmlns:a16="http://schemas.microsoft.com/office/drawing/2014/main" id="{6CF97C4F-DAD6-4379-BE38-BFBFE93A3FC7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63600" y="1311275"/>
                    <a:ext cx="128588" cy="128588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17" name="Check">
                    <a:extLst>
                      <a:ext uri="{FF2B5EF4-FFF2-40B4-BE49-F238E27FC236}">
                        <a16:creationId xmlns:a16="http://schemas.microsoft.com/office/drawing/2014/main" id="{710313B6-CECB-4D34-8E41-CC72442FE75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79475" y="1335088"/>
                    <a:ext cx="96838" cy="80963"/>
                  </a:xfrm>
                  <a:custGeom>
                    <a:avLst/>
                    <a:gdLst>
                      <a:gd name="T0" fmla="*/ 49 w 61"/>
                      <a:gd name="T1" fmla="*/ 0 h 51"/>
                      <a:gd name="T2" fmla="*/ 27 w 61"/>
                      <a:gd name="T3" fmla="*/ 31 h 51"/>
                      <a:gd name="T4" fmla="*/ 9 w 61"/>
                      <a:gd name="T5" fmla="*/ 18 h 51"/>
                      <a:gd name="T6" fmla="*/ 0 w 61"/>
                      <a:gd name="T7" fmla="*/ 30 h 51"/>
                      <a:gd name="T8" fmla="*/ 18 w 61"/>
                      <a:gd name="T9" fmla="*/ 43 h 51"/>
                      <a:gd name="T10" fmla="*/ 30 w 61"/>
                      <a:gd name="T11" fmla="*/ 51 h 51"/>
                      <a:gd name="T12" fmla="*/ 39 w 61"/>
                      <a:gd name="T13" fmla="*/ 39 h 51"/>
                      <a:gd name="T14" fmla="*/ 61 w 61"/>
                      <a:gd name="T15" fmla="*/ 9 h 51"/>
                      <a:gd name="T16" fmla="*/ 49 w 61"/>
                      <a:gd name="T17" fmla="*/ 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1" h="51">
                        <a:moveTo>
                          <a:pt x="49" y="0"/>
                        </a:moveTo>
                        <a:lnTo>
                          <a:pt x="27" y="31"/>
                        </a:lnTo>
                        <a:lnTo>
                          <a:pt x="9" y="18"/>
                        </a:lnTo>
                        <a:lnTo>
                          <a:pt x="0" y="30"/>
                        </a:lnTo>
                        <a:lnTo>
                          <a:pt x="18" y="43"/>
                        </a:lnTo>
                        <a:lnTo>
                          <a:pt x="30" y="51"/>
                        </a:lnTo>
                        <a:lnTo>
                          <a:pt x="39" y="39"/>
                        </a:lnTo>
                        <a:lnTo>
                          <a:pt x="61" y="9"/>
                        </a:lnTo>
                        <a:lnTo>
                          <a:pt x="4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15" name="Text">
                  <a:extLst>
                    <a:ext uri="{FF2B5EF4-FFF2-40B4-BE49-F238E27FC236}">
                      <a16:creationId xmlns:a16="http://schemas.microsoft.com/office/drawing/2014/main" id="{8C3305FF-B38C-4E79-BAD1-BD9BFFE82ADF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1292020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en-US" altLang="ko-KR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Windows</a:t>
                  </a: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 실행 시 자동 실행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18" name="Checkbox">
                <a:extLst>
                  <a:ext uri="{FF2B5EF4-FFF2-40B4-BE49-F238E27FC236}">
                    <a16:creationId xmlns:a16="http://schemas.microsoft.com/office/drawing/2014/main" id="{9EC9451A-2FA2-4F07-9E3B-08C1B5C7055E}"/>
                  </a:ext>
                </a:extLst>
              </p:cNvPr>
              <p:cNvGrpSpPr/>
              <p:nvPr/>
            </p:nvGrpSpPr>
            <p:grpSpPr>
              <a:xfrm>
                <a:off x="2317898" y="3217242"/>
                <a:ext cx="1125049" cy="138564"/>
                <a:chOff x="863600" y="1301526"/>
                <a:chExt cx="1125049" cy="138564"/>
              </a:xfrm>
            </p:grpSpPr>
            <p:grpSp>
              <p:nvGrpSpPr>
                <p:cNvPr id="319" name="Checkbox">
                  <a:extLst>
                    <a:ext uri="{FF2B5EF4-FFF2-40B4-BE49-F238E27FC236}">
                      <a16:creationId xmlns:a16="http://schemas.microsoft.com/office/drawing/2014/main" id="{B199B011-9626-4245-9D69-CF6DD815BD9E}"/>
                    </a:ext>
                  </a:extLst>
                </p:cNvPr>
                <p:cNvGrpSpPr/>
                <p:nvPr/>
              </p:nvGrpSpPr>
              <p:grpSpPr>
                <a:xfrm>
                  <a:off x="863600" y="1306515"/>
                  <a:ext cx="128588" cy="128588"/>
                  <a:chOff x="863600" y="1311275"/>
                  <a:chExt cx="128588" cy="128588"/>
                </a:xfrm>
              </p:grpSpPr>
              <p:sp>
                <p:nvSpPr>
                  <p:cNvPr id="321" name="Box">
                    <a:extLst>
                      <a:ext uri="{FF2B5EF4-FFF2-40B4-BE49-F238E27FC236}">
                        <a16:creationId xmlns:a16="http://schemas.microsoft.com/office/drawing/2014/main" id="{78308B08-29EC-4013-8993-4347FD12F1A8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63600" y="1311275"/>
                    <a:ext cx="128588" cy="128588"/>
                  </a:xfrm>
                  <a:prstGeom prst="rect">
                    <a:avLst/>
                  </a:prstGeom>
                  <a:solidFill>
                    <a:srgbClr val="FFFFFF"/>
                  </a:solidFill>
                  <a:ln w="6350" cap="flat">
                    <a:solidFill>
                      <a:srgbClr val="80808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22" name="Check">
                    <a:extLst>
                      <a:ext uri="{FF2B5EF4-FFF2-40B4-BE49-F238E27FC236}">
                        <a16:creationId xmlns:a16="http://schemas.microsoft.com/office/drawing/2014/main" id="{DD8E20F4-F8DC-4919-A1D7-62BAFC25903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79475" y="1335088"/>
                    <a:ext cx="96838" cy="80963"/>
                  </a:xfrm>
                  <a:custGeom>
                    <a:avLst/>
                    <a:gdLst>
                      <a:gd name="T0" fmla="*/ 49 w 61"/>
                      <a:gd name="T1" fmla="*/ 0 h 51"/>
                      <a:gd name="T2" fmla="*/ 27 w 61"/>
                      <a:gd name="T3" fmla="*/ 31 h 51"/>
                      <a:gd name="T4" fmla="*/ 9 w 61"/>
                      <a:gd name="T5" fmla="*/ 18 h 51"/>
                      <a:gd name="T6" fmla="*/ 0 w 61"/>
                      <a:gd name="T7" fmla="*/ 30 h 51"/>
                      <a:gd name="T8" fmla="*/ 18 w 61"/>
                      <a:gd name="T9" fmla="*/ 43 h 51"/>
                      <a:gd name="T10" fmla="*/ 30 w 61"/>
                      <a:gd name="T11" fmla="*/ 51 h 51"/>
                      <a:gd name="T12" fmla="*/ 39 w 61"/>
                      <a:gd name="T13" fmla="*/ 39 h 51"/>
                      <a:gd name="T14" fmla="*/ 61 w 61"/>
                      <a:gd name="T15" fmla="*/ 9 h 51"/>
                      <a:gd name="T16" fmla="*/ 49 w 61"/>
                      <a:gd name="T17" fmla="*/ 0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61" h="51">
                        <a:moveTo>
                          <a:pt x="49" y="0"/>
                        </a:moveTo>
                        <a:lnTo>
                          <a:pt x="27" y="31"/>
                        </a:lnTo>
                        <a:lnTo>
                          <a:pt x="9" y="18"/>
                        </a:lnTo>
                        <a:lnTo>
                          <a:pt x="0" y="30"/>
                        </a:lnTo>
                        <a:lnTo>
                          <a:pt x="18" y="43"/>
                        </a:lnTo>
                        <a:lnTo>
                          <a:pt x="30" y="51"/>
                        </a:lnTo>
                        <a:lnTo>
                          <a:pt x="39" y="39"/>
                        </a:lnTo>
                        <a:lnTo>
                          <a:pt x="61" y="9"/>
                        </a:lnTo>
                        <a:lnTo>
                          <a:pt x="49" y="0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>
                      <a:solidFill>
                        <a:srgbClr val="5F5F5F"/>
                      </a:solidFill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20" name="Text">
                  <a:extLst>
                    <a:ext uri="{FF2B5EF4-FFF2-40B4-BE49-F238E27FC236}">
                      <a16:creationId xmlns:a16="http://schemas.microsoft.com/office/drawing/2014/main" id="{D95C5D19-B813-40E1-B4D8-2B4A3397BA81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931345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실행 시 자동 로그인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323" name="Checkbox">
                <a:extLst>
                  <a:ext uri="{FF2B5EF4-FFF2-40B4-BE49-F238E27FC236}">
                    <a16:creationId xmlns:a16="http://schemas.microsoft.com/office/drawing/2014/main" id="{C8BD9D34-13BF-4E09-9A8B-65C578748FE2}"/>
                  </a:ext>
                </a:extLst>
              </p:cNvPr>
              <p:cNvGrpSpPr/>
              <p:nvPr/>
            </p:nvGrpSpPr>
            <p:grpSpPr>
              <a:xfrm>
                <a:off x="3818235" y="3217242"/>
                <a:ext cx="1022457" cy="138564"/>
                <a:chOff x="863600" y="1301526"/>
                <a:chExt cx="1022457" cy="138564"/>
              </a:xfrm>
            </p:grpSpPr>
            <p:sp>
              <p:nvSpPr>
                <p:cNvPr id="326" name="Box">
                  <a:extLst>
                    <a:ext uri="{FF2B5EF4-FFF2-40B4-BE49-F238E27FC236}">
                      <a16:creationId xmlns:a16="http://schemas.microsoft.com/office/drawing/2014/main" id="{1B41A29F-28EB-43F1-A66C-182486EAC93A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863600" y="1306515"/>
                  <a:ext cx="128588" cy="128588"/>
                </a:xfrm>
                <a:prstGeom prst="rect">
                  <a:avLst/>
                </a:prstGeom>
                <a:solidFill>
                  <a:srgbClr val="FFFFFF"/>
                </a:solidFill>
                <a:ln w="6350" cap="flat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25" name="Text">
                  <a:extLst>
                    <a:ext uri="{FF2B5EF4-FFF2-40B4-BE49-F238E27FC236}">
                      <a16:creationId xmlns:a16="http://schemas.microsoft.com/office/drawing/2014/main" id="{8D768C37-2F61-43D8-8EE7-23C2BA97EB6C}"/>
                    </a:ext>
                  </a:extLst>
                </p:cNvPr>
                <p:cNvSpPr txBox="1"/>
                <p:nvPr/>
              </p:nvSpPr>
              <p:spPr>
                <a:xfrm>
                  <a:off x="1057304" y="1301526"/>
                  <a:ext cx="828753" cy="13856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5000"/>
                    </a:lnSpc>
                    <a:spcAft>
                      <a:spcPts val="500"/>
                    </a:spcAft>
                  </a:pPr>
                  <a:r>
                    <a:rPr lang="ko-KR" altLang="en-US" sz="800" noProof="1">
                      <a:solidFill>
                        <a:srgbClr val="5F5F5F"/>
                      </a:solidFill>
                      <a:latin typeface="+mn-ea"/>
                      <a:cs typeface="Segoe UI" panose="020B0502040204020203" pitchFamily="34" charset="0"/>
                    </a:rPr>
                    <a:t>실행 시 창 숨기기</a:t>
                  </a:r>
                  <a:endParaRPr lang="en-US" sz="8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64BA096B-5B20-471F-8EC1-7DE32F2DB53F}"/>
              </a:ext>
            </a:extLst>
          </p:cNvPr>
          <p:cNvGrpSpPr/>
          <p:nvPr/>
        </p:nvGrpSpPr>
        <p:grpSpPr>
          <a:xfrm>
            <a:off x="312842" y="3338418"/>
            <a:ext cx="2583856" cy="446813"/>
            <a:chOff x="312842" y="3473015"/>
            <a:chExt cx="2583856" cy="446813"/>
          </a:xfrm>
        </p:grpSpPr>
        <p:sp>
          <p:nvSpPr>
            <p:cNvPr id="329" name="직사각형 328">
              <a:extLst>
                <a:ext uri="{FF2B5EF4-FFF2-40B4-BE49-F238E27FC236}">
                  <a16:creationId xmlns:a16="http://schemas.microsoft.com/office/drawing/2014/main" id="{838FE674-E098-4371-8B13-73F5806D870D}"/>
                </a:ext>
              </a:extLst>
            </p:cNvPr>
            <p:cNvSpPr/>
            <p:nvPr/>
          </p:nvSpPr>
          <p:spPr>
            <a:xfrm>
              <a:off x="312842" y="3473015"/>
              <a:ext cx="12827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Messenger </a:t>
              </a: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언어설정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47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13A01C53-A94A-429E-B1F6-B82DA9FB087C}"/>
                </a:ext>
              </a:extLst>
            </p:cNvPr>
            <p:cNvGrpSpPr/>
            <p:nvPr>
              <p:custDataLst>
                <p:tags r:id="rId6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348" name="Input Field">
                <a:extLst>
                  <a:ext uri="{FF2B5EF4-FFF2-40B4-BE49-F238E27FC236}">
                    <a16:creationId xmlns:a16="http://schemas.microsoft.com/office/drawing/2014/main" id="{2B30BFD3-115C-43D3-9AC7-A91CD0F8D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한국어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49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4B89B1A-2FC6-4311-A6C5-2D9ACD2006A3}"/>
                  </a:ext>
                </a:extLst>
              </p:cNvPr>
              <p:cNvSpPr>
                <a:spLocks/>
              </p:cNvSpPr>
              <p:nvPr>
                <p:custDataLst>
                  <p:tags r:id="rId7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1" name="Flyout">
              <a:extLst>
                <a:ext uri="{FF2B5EF4-FFF2-40B4-BE49-F238E27FC236}">
                  <a16:creationId xmlns:a16="http://schemas.microsoft.com/office/drawing/2014/main" id="{7AF29F91-A331-48D0-9550-1393EAAD6253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3C26589B-D711-44B1-B42D-D8F555405926}"/>
              </a:ext>
            </a:extLst>
          </p:cNvPr>
          <p:cNvGrpSpPr/>
          <p:nvPr/>
        </p:nvGrpSpPr>
        <p:grpSpPr>
          <a:xfrm>
            <a:off x="312842" y="3884485"/>
            <a:ext cx="2583856" cy="446813"/>
            <a:chOff x="312842" y="3473015"/>
            <a:chExt cx="2583856" cy="446813"/>
          </a:xfrm>
        </p:grpSpPr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911EC00F-2825-44FA-800B-CEC4D48F2737}"/>
                </a:ext>
              </a:extLst>
            </p:cNvPr>
            <p:cNvSpPr/>
            <p:nvPr/>
          </p:nvSpPr>
          <p:spPr>
            <a:xfrm>
              <a:off x="312842" y="3473015"/>
              <a:ext cx="1188146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인사정보 언어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54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184CF9BC-A522-4A75-BB6E-D65BF6D10CB6}"/>
                </a:ext>
              </a:extLst>
            </p:cNvPr>
            <p:cNvGrpSpPr/>
            <p:nvPr>
              <p:custDataLst>
                <p:tags r:id="rId4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356" name="Input Field">
                <a:extLst>
                  <a:ext uri="{FF2B5EF4-FFF2-40B4-BE49-F238E27FC236}">
                    <a16:creationId xmlns:a16="http://schemas.microsoft.com/office/drawing/2014/main" id="{B570E3A5-443F-49A9-B8EB-BA1357022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기본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57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8536425-A8C5-41CC-80E1-82CF8C109A04}"/>
                  </a:ext>
                </a:extLst>
              </p:cNvPr>
              <p:cNvSpPr>
                <a:spLocks/>
              </p:cNvSpPr>
              <p:nvPr>
                <p:custDataLst>
                  <p:tags r:id="rId5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55" name="Flyout">
              <a:extLst>
                <a:ext uri="{FF2B5EF4-FFF2-40B4-BE49-F238E27FC236}">
                  <a16:creationId xmlns:a16="http://schemas.microsoft.com/office/drawing/2014/main" id="{5DE00F25-B5D7-4475-A9C4-77FC48DC8808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A76C8233-EA03-420A-B89A-F9B504D443E8}"/>
              </a:ext>
            </a:extLst>
          </p:cNvPr>
          <p:cNvGrpSpPr/>
          <p:nvPr/>
        </p:nvGrpSpPr>
        <p:grpSpPr>
          <a:xfrm>
            <a:off x="312842" y="4430553"/>
            <a:ext cx="2583856" cy="446813"/>
            <a:chOff x="312842" y="3473015"/>
            <a:chExt cx="2583856" cy="446813"/>
          </a:xfrm>
        </p:grpSpPr>
        <p:sp>
          <p:nvSpPr>
            <p:cNvPr id="359" name="직사각형 358">
              <a:extLst>
                <a:ext uri="{FF2B5EF4-FFF2-40B4-BE49-F238E27FC236}">
                  <a16:creationId xmlns:a16="http://schemas.microsoft.com/office/drawing/2014/main" id="{B7B7F532-1F7B-41BE-96DE-B4038B9C631B}"/>
                </a:ext>
              </a:extLst>
            </p:cNvPr>
            <p:cNvSpPr/>
            <p:nvPr/>
          </p:nvSpPr>
          <p:spPr>
            <a:xfrm>
              <a:off x="312842" y="3473015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시간대 설정</a:t>
              </a:r>
              <a:endParaRPr kumimoji="1" lang="en-US" altLang="ko-KR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60" name="Drop-down" descr="&lt;SmartSettings&gt;&lt;SmartResize enabled=&quot;True&quot; minWidth=&quot;20&quot; minHeight=&quot;5&quot; /&gt;&lt;/SmartSettings&gt;">
              <a:extLst>
                <a:ext uri="{FF2B5EF4-FFF2-40B4-BE49-F238E27FC236}">
                  <a16:creationId xmlns:a16="http://schemas.microsoft.com/office/drawing/2014/main" id="{C93444A1-5111-4D06-B65D-E56AF5A8EE18}"/>
                </a:ext>
              </a:extLst>
            </p:cNvPr>
            <p:cNvGrpSpPr/>
            <p:nvPr>
              <p:custDataLst>
                <p:tags r:id="rId2"/>
              </p:custDataLst>
            </p:nvPr>
          </p:nvGrpSpPr>
          <p:grpSpPr>
            <a:xfrm>
              <a:off x="456884" y="3713453"/>
              <a:ext cx="1944000" cy="206375"/>
              <a:chOff x="5537199" y="2495550"/>
              <a:chExt cx="1944000" cy="206375"/>
            </a:xfrm>
          </p:grpSpPr>
          <p:sp>
            <p:nvSpPr>
              <p:cNvPr id="362" name="Input Field">
                <a:extLst>
                  <a:ext uri="{FF2B5EF4-FFF2-40B4-BE49-F238E27FC236}">
                    <a16:creationId xmlns:a16="http://schemas.microsoft.com/office/drawing/2014/main" id="{7BFB1D56-07C9-497A-9F42-9D2458FF4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7199" y="2495550"/>
                <a:ext cx="1944000" cy="206375"/>
              </a:xfrm>
              <a:prstGeom prst="rect">
                <a:avLst/>
              </a:prstGeom>
              <a:solidFill>
                <a:srgbClr val="FFFFFF"/>
              </a:solidFill>
              <a:ln w="6350" cap="flat">
                <a:solidFill>
                  <a:srgbClr val="A0A0A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54864" tIns="0" rIns="128016" bIns="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ko-KR" altLang="en-US" sz="800" dirty="0">
                    <a:solidFill>
                      <a:srgbClr val="333333"/>
                    </a:solidFill>
                    <a:latin typeface="+mn-ea"/>
                    <a:cs typeface="Segoe UI" panose="020B0502040204020203" pitchFamily="34" charset="0"/>
                  </a:rPr>
                  <a:t>기본</a:t>
                </a:r>
                <a:endParaRPr lang="en-US" sz="800" dirty="0">
                  <a:solidFill>
                    <a:srgbClr val="333333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63" name="Arrow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53494A5-86EF-4715-8CDA-490B6443AADB}"/>
                  </a:ext>
                </a:extLst>
              </p:cNvPr>
              <p:cNvSpPr>
                <a:spLocks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7373007" y="2579688"/>
                <a:ext cx="49213" cy="39688"/>
              </a:xfrm>
              <a:custGeom>
                <a:avLst/>
                <a:gdLst>
                  <a:gd name="T0" fmla="*/ 120 w 240"/>
                  <a:gd name="T1" fmla="*/ 197 h 197"/>
                  <a:gd name="T2" fmla="*/ 0 w 240"/>
                  <a:gd name="T3" fmla="*/ 0 h 197"/>
                  <a:gd name="T4" fmla="*/ 240 w 240"/>
                  <a:gd name="T5" fmla="*/ 0 h 197"/>
                  <a:gd name="T6" fmla="*/ 120 w 240"/>
                  <a:gd name="T7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0" h="197">
                    <a:moveTo>
                      <a:pt x="120" y="197"/>
                    </a:moveTo>
                    <a:lnTo>
                      <a:pt x="0" y="0"/>
                    </a:lnTo>
                    <a:lnTo>
                      <a:pt x="240" y="0"/>
                    </a:lnTo>
                    <a:lnTo>
                      <a:pt x="120" y="197"/>
                    </a:lnTo>
                    <a:close/>
                  </a:path>
                </a:pathLst>
              </a:custGeom>
              <a:solidFill>
                <a:srgbClr val="303030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61" name="Flyout">
              <a:extLst>
                <a:ext uri="{FF2B5EF4-FFF2-40B4-BE49-F238E27FC236}">
                  <a16:creationId xmlns:a16="http://schemas.microsoft.com/office/drawing/2014/main" id="{9D2C7652-B652-4204-A14D-CAA68F9DD21E}"/>
                </a:ext>
              </a:extLst>
            </p:cNvPr>
            <p:cNvSpPr/>
            <p:nvPr/>
          </p:nvSpPr>
          <p:spPr>
            <a:xfrm>
              <a:off x="2428698" y="3714040"/>
              <a:ext cx="468000" cy="2052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적용</a:t>
              </a:r>
            </a:p>
          </p:txBody>
        </p:sp>
      </p:grp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01BCE77-66C6-4F49-A297-B68C160ECF8C}"/>
              </a:ext>
            </a:extLst>
          </p:cNvPr>
          <p:cNvSpPr/>
          <p:nvPr/>
        </p:nvSpPr>
        <p:spPr>
          <a:xfrm>
            <a:off x="4682067" y="5829300"/>
            <a:ext cx="2451978" cy="629786"/>
          </a:xfrm>
          <a:prstGeom prst="rect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dirty="0">
                <a:solidFill>
                  <a:srgbClr val="FF0000"/>
                </a:solidFill>
              </a:rPr>
              <a:t>확인 버튼 넣기</a:t>
            </a: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5A55E004-D49D-4A00-B319-50C24138D20C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89" name="Flyout">
              <a:extLst>
                <a:ext uri="{FF2B5EF4-FFF2-40B4-BE49-F238E27FC236}">
                  <a16:creationId xmlns:a16="http://schemas.microsoft.com/office/drawing/2014/main" id="{835A6874-2404-47D0-8B63-5DE536B5201F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1" name="Flyout">
              <a:extLst>
                <a:ext uri="{FF2B5EF4-FFF2-40B4-BE49-F238E27FC236}">
                  <a16:creationId xmlns:a16="http://schemas.microsoft.com/office/drawing/2014/main" id="{FB5E92A4-D0E5-4280-A157-412D372691F9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7032833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알림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103" name="그림 102">
            <a:extLst>
              <a:ext uri="{FF2B5EF4-FFF2-40B4-BE49-F238E27FC236}">
                <a16:creationId xmlns:a16="http://schemas.microsoft.com/office/drawing/2014/main" id="{656D9138-E147-4CE5-8CF3-3FCA772D78F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3059" y="1434479"/>
            <a:ext cx="3919266" cy="3058462"/>
          </a:xfrm>
          <a:prstGeom prst="rect">
            <a:avLst/>
          </a:prstGeom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3761B04F-6E80-4189-BFA8-D77D397F5636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18" name="Flyout">
              <a:extLst>
                <a:ext uri="{FF2B5EF4-FFF2-40B4-BE49-F238E27FC236}">
                  <a16:creationId xmlns:a16="http://schemas.microsoft.com/office/drawing/2014/main" id="{F6479406-4940-4DD8-8A2C-BF17B66C19AD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Flyout">
              <a:extLst>
                <a:ext uri="{FF2B5EF4-FFF2-40B4-BE49-F238E27FC236}">
                  <a16:creationId xmlns:a16="http://schemas.microsoft.com/office/drawing/2014/main" id="{F78DEFA4-8115-4EF1-A4DD-F0471B78C7FF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73699594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대화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63" name="그림 62">
            <a:extLst>
              <a:ext uri="{FF2B5EF4-FFF2-40B4-BE49-F238E27FC236}">
                <a16:creationId xmlns:a16="http://schemas.microsoft.com/office/drawing/2014/main" id="{5334D5E3-921B-47EC-90E0-1F8673F44A9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1321" y="1512171"/>
            <a:ext cx="4120548" cy="1504774"/>
          </a:xfrm>
          <a:prstGeom prst="rect">
            <a:avLst/>
          </a:prstGeom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EB3493B6-5F0C-4B44-AA85-96565C8DCB72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18" name="Flyout">
              <a:extLst>
                <a:ext uri="{FF2B5EF4-FFF2-40B4-BE49-F238E27FC236}">
                  <a16:creationId xmlns:a16="http://schemas.microsoft.com/office/drawing/2014/main" id="{C4B42BAF-F8A9-4F9A-BBD8-CE67E632FE67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" name="Flyout">
              <a:extLst>
                <a:ext uri="{FF2B5EF4-FFF2-40B4-BE49-F238E27FC236}">
                  <a16:creationId xmlns:a16="http://schemas.microsoft.com/office/drawing/2014/main" id="{197374F4-FE1B-4BF0-B812-0A7DAADA65A6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8363370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25"/>
          <p:cNvSpPr txBox="1"/>
          <p:nvPr/>
        </p:nvSpPr>
        <p:spPr>
          <a:xfrm>
            <a:off x="1005719" y="339387"/>
            <a:ext cx="13431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UCAP 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메신저 고도화</a:t>
            </a:r>
          </a:p>
        </p:txBody>
      </p:sp>
      <p:sp>
        <p:nvSpPr>
          <p:cNvPr id="2199" name="Google Shape;2199;p25"/>
          <p:cNvSpPr txBox="1"/>
          <p:nvPr/>
        </p:nvSpPr>
        <p:spPr>
          <a:xfrm>
            <a:off x="2348744" y="339387"/>
            <a:ext cx="5203200" cy="1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72000" tIns="43200" rIns="72000" bIns="432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프로필 메뉴 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환경설정 </a:t>
            </a:r>
            <a:r>
              <a:rPr lang="en-US" altLang="ko-KR" sz="800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800" dirty="0">
                <a:latin typeface="Malgun Gothic"/>
                <a:ea typeface="Malgun Gothic"/>
                <a:cs typeface="Malgun Gothic"/>
                <a:sym typeface="Malgun Gothic"/>
              </a:rPr>
              <a:t>통화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Tile Background">
            <a:extLst>
              <a:ext uri="{FF2B5EF4-FFF2-40B4-BE49-F238E27FC236}">
                <a16:creationId xmlns:a16="http://schemas.microsoft.com/office/drawing/2014/main" id="{FF3B4B71-6338-4F97-A785-B87BDA85E9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0165" y="646687"/>
            <a:ext cx="4804913" cy="4348007"/>
          </a:xfrm>
          <a:prstGeom prst="rect">
            <a:avLst/>
          </a:prstGeom>
          <a:solidFill>
            <a:srgbClr val="FFFFFF"/>
          </a:solidFill>
          <a:ln w="0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altLang="ko-KR" sz="5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333333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A6480C4B-73DB-4383-B59C-73D309B088BE}"/>
              </a:ext>
            </a:extLst>
          </p:cNvPr>
          <p:cNvSpPr>
            <a:spLocks noChangeShapeType="1"/>
          </p:cNvSpPr>
          <p:nvPr>
            <p:custDataLst>
              <p:tags r:id="rId1"/>
            </p:custDataLst>
          </p:nvPr>
        </p:nvSpPr>
        <p:spPr bwMode="auto">
          <a:xfrm>
            <a:off x="310551" y="1044344"/>
            <a:ext cx="4701395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879" name="Google Shape;2374;p26">
            <a:extLst>
              <a:ext uri="{FF2B5EF4-FFF2-40B4-BE49-F238E27FC236}">
                <a16:creationId xmlns:a16="http://schemas.microsoft.com/office/drawing/2014/main" id="{6BB8FD49-F24A-429D-AC59-1F0D7AB22B31}"/>
              </a:ext>
            </a:extLst>
          </p:cNvPr>
          <p:cNvSpPr/>
          <p:nvPr/>
        </p:nvSpPr>
        <p:spPr>
          <a:xfrm>
            <a:off x="128224" y="571499"/>
            <a:ext cx="7402500" cy="617903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952" b="1" i="0" u="none" strike="noStrike" kern="0" cap="none" spc="0" normalizeH="0" baseline="0" noProof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2" name="Google Shape;2187;p25">
            <a:extLst>
              <a:ext uri="{FF2B5EF4-FFF2-40B4-BE49-F238E27FC236}">
                <a16:creationId xmlns:a16="http://schemas.microsoft.com/office/drawing/2014/main" id="{90F177F1-0DB2-48AF-84C5-FC5B5AEBADA4}"/>
              </a:ext>
            </a:extLst>
          </p:cNvPr>
          <p:cNvGraphicFramePr/>
          <p:nvPr/>
        </p:nvGraphicFramePr>
        <p:xfrm>
          <a:off x="7572375" y="571500"/>
          <a:ext cx="2200900" cy="2318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2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</a:tbl>
          </a:graphicData>
        </a:graphic>
      </p:graphicFrame>
      <p:sp>
        <p:nvSpPr>
          <p:cNvPr id="296" name="Close">
            <a:extLst>
              <a:ext uri="{FF2B5EF4-FFF2-40B4-BE49-F238E27FC236}">
                <a16:creationId xmlns:a16="http://schemas.microsoft.com/office/drawing/2014/main" id="{B8086EB7-2021-4A3E-B028-AE6EE9B7E1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8178" y="759175"/>
            <a:ext cx="215152" cy="217260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7E478B7-4ED1-49F5-997A-95872CBB36C6}"/>
              </a:ext>
            </a:extLst>
          </p:cNvPr>
          <p:cNvSpPr/>
          <p:nvPr/>
        </p:nvSpPr>
        <p:spPr>
          <a:xfrm>
            <a:off x="319565" y="717687"/>
            <a:ext cx="2401530" cy="27699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환경설정</a:t>
            </a:r>
            <a:endParaRPr kumimoji="1" lang="en-US" altLang="ko-KR" sz="12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8" name="Tab Bar">
            <a:extLst>
              <a:ext uri="{FF2B5EF4-FFF2-40B4-BE49-F238E27FC236}">
                <a16:creationId xmlns:a16="http://schemas.microsoft.com/office/drawing/2014/main" id="{B8687E92-543D-4C93-8979-4F91E34C7299}"/>
              </a:ext>
            </a:extLst>
          </p:cNvPr>
          <p:cNvGrpSpPr>
            <a:grpSpLocks noChangeAspect="1"/>
          </p:cNvGrpSpPr>
          <p:nvPr/>
        </p:nvGrpSpPr>
        <p:grpSpPr>
          <a:xfrm>
            <a:off x="310551" y="1101092"/>
            <a:ext cx="4701394" cy="289269"/>
            <a:chOff x="353144" y="1169333"/>
            <a:chExt cx="4277024" cy="634378"/>
          </a:xfrm>
        </p:grpSpPr>
        <p:sp>
          <p:nvSpPr>
            <p:cNvPr id="129" name="Tab Bar Background">
              <a:extLst>
                <a:ext uri="{FF2B5EF4-FFF2-40B4-BE49-F238E27FC236}">
                  <a16:creationId xmlns:a16="http://schemas.microsoft.com/office/drawing/2014/main" id="{3F90CAD5-43BE-42EA-830C-E83549ADCDF5}"/>
                </a:ext>
              </a:extLst>
            </p:cNvPr>
            <p:cNvSpPr/>
            <p:nvPr/>
          </p:nvSpPr>
          <p:spPr>
            <a:xfrm>
              <a:off x="353144" y="1169333"/>
              <a:ext cx="4277024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0" name="Tab">
              <a:extLst>
                <a:ext uri="{FF2B5EF4-FFF2-40B4-BE49-F238E27FC236}">
                  <a16:creationId xmlns:a16="http://schemas.microsoft.com/office/drawing/2014/main" id="{73B2C10B-15BD-43AB-903A-5A7B89D3DD8D}"/>
                </a:ext>
              </a:extLst>
            </p:cNvPr>
            <p:cNvSpPr/>
            <p:nvPr/>
          </p:nvSpPr>
          <p:spPr>
            <a:xfrm>
              <a:off x="353144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기본설정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1" name="Tab">
              <a:extLst>
                <a:ext uri="{FF2B5EF4-FFF2-40B4-BE49-F238E27FC236}">
                  <a16:creationId xmlns:a16="http://schemas.microsoft.com/office/drawing/2014/main" id="{301B1786-C7B8-4C60-B4B7-5EA7E02A8D38}"/>
                </a:ext>
              </a:extLst>
            </p:cNvPr>
            <p:cNvSpPr/>
            <p:nvPr/>
          </p:nvSpPr>
          <p:spPr>
            <a:xfrm>
              <a:off x="1422400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알림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2" name="Tab">
              <a:extLst>
                <a:ext uri="{FF2B5EF4-FFF2-40B4-BE49-F238E27FC236}">
                  <a16:creationId xmlns:a16="http://schemas.microsoft.com/office/drawing/2014/main" id="{39A8E2FD-0838-47E6-9CE7-2402178CCAE5}"/>
                </a:ext>
              </a:extLst>
            </p:cNvPr>
            <p:cNvSpPr/>
            <p:nvPr/>
          </p:nvSpPr>
          <p:spPr>
            <a:xfrm>
              <a:off x="2491656" y="1169333"/>
              <a:ext cx="1069256" cy="634378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대화</a:t>
              </a:r>
              <a:endParaRPr lang="en-US" sz="1050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3" name="Tab">
              <a:extLst>
                <a:ext uri="{FF2B5EF4-FFF2-40B4-BE49-F238E27FC236}">
                  <a16:creationId xmlns:a16="http://schemas.microsoft.com/office/drawing/2014/main" id="{9335C9D0-3FBA-4716-8130-B0C4A5FBE5F8}"/>
                </a:ext>
              </a:extLst>
            </p:cNvPr>
            <p:cNvSpPr/>
            <p:nvPr/>
          </p:nvSpPr>
          <p:spPr>
            <a:xfrm>
              <a:off x="3560912" y="1169333"/>
              <a:ext cx="1069256" cy="634378"/>
            </a:xfrm>
            <a:prstGeom prst="rect">
              <a:avLst/>
            </a:prstGeom>
            <a:solidFill>
              <a:srgbClr val="C2C2C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rtlCol="0" anchor="ctr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050" b="1" dirty="0">
                  <a:solidFill>
                    <a:srgbClr val="000000"/>
                  </a:solidFill>
                  <a:latin typeface="+mn-ea"/>
                  <a:cs typeface="Segoe UI" panose="020B0502040204020203" pitchFamily="34" charset="0"/>
                </a:rPr>
                <a:t>통화</a:t>
              </a:r>
              <a:endParaRPr lang="en-US" sz="1050" b="1" dirty="0">
                <a:solidFill>
                  <a:srgbClr val="000000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18" name="그림 17">
            <a:extLst>
              <a:ext uri="{FF2B5EF4-FFF2-40B4-BE49-F238E27FC236}">
                <a16:creationId xmlns:a16="http://schemas.microsoft.com/office/drawing/2014/main" id="{0F8DB0AA-A873-4ABC-8ADF-6A0759F431E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1321" y="1496255"/>
            <a:ext cx="4333336" cy="716194"/>
          </a:xfrm>
          <a:prstGeom prst="rect">
            <a:avLst/>
          </a:prstGeom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E93EB1FB-7EA4-4367-9D6B-0CEE014B9FD8}"/>
              </a:ext>
            </a:extLst>
          </p:cNvPr>
          <p:cNvGrpSpPr/>
          <p:nvPr/>
        </p:nvGrpSpPr>
        <p:grpSpPr>
          <a:xfrm>
            <a:off x="4177713" y="4673361"/>
            <a:ext cx="802310" cy="242912"/>
            <a:chOff x="5191517" y="5541656"/>
            <a:chExt cx="802310" cy="234170"/>
          </a:xfrm>
        </p:grpSpPr>
        <p:sp>
          <p:nvSpPr>
            <p:cNvPr id="19" name="Flyout">
              <a:extLst>
                <a:ext uri="{FF2B5EF4-FFF2-40B4-BE49-F238E27FC236}">
                  <a16:creationId xmlns:a16="http://schemas.microsoft.com/office/drawing/2014/main" id="{1E5CA94D-4781-4851-92DC-16E1CF911EB8}"/>
                </a:ext>
              </a:extLst>
            </p:cNvPr>
            <p:cNvSpPr/>
            <p:nvPr/>
          </p:nvSpPr>
          <p:spPr>
            <a:xfrm>
              <a:off x="5191517" y="5541656"/>
              <a:ext cx="385200" cy="234170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2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  <a:endParaRPr lang="en-US" altLang="ko-KR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Flyout">
              <a:extLst>
                <a:ext uri="{FF2B5EF4-FFF2-40B4-BE49-F238E27FC236}">
                  <a16:creationId xmlns:a16="http://schemas.microsoft.com/office/drawing/2014/main" id="{07875AC2-4344-42BB-A658-EB60EEC29D98}"/>
                </a:ext>
              </a:extLst>
            </p:cNvPr>
            <p:cNvSpPr/>
            <p:nvPr/>
          </p:nvSpPr>
          <p:spPr>
            <a:xfrm>
              <a:off x="5608627" y="5541656"/>
              <a:ext cx="385200" cy="23417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>
                      <a:lumMod val="95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적용</a:t>
              </a:r>
              <a:endParaRPr lang="en-US" altLang="ko-KR" sz="800" b="1" noProof="1">
                <a:solidFill>
                  <a:schemeClr val="bg1">
                    <a:lumMod val="9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551270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cYlTEWVT5+aprppw6l10Xud3eO6xUhcM6c1h5U1VrUg=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cYlTEWVT5+aprppw6l10Xud3eO6xUhcM6c1h5U1VrUg=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Eht1PxcLvzRBQ6K/pPxS0cKzahZAWBGGvXhEYVQ1lg=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htqbMyMSA0D2yMasrw9mgni6b3DpYxxK9j33Y/9Sb0Q=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tI3F8MHYEq/MZRUgBXuzSze1zu7dAS9wcXRD2t1UMU=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3Koezp0l3A49TMn/FcGOwjA2sdgY4HBEe4T/h6Lf3o=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RFOzNf3RWLXqvqeMsUWm8fKIYWXqF5uasS9FUvvgu7Q=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scEFkRiZvbxLfN1YzQGPp4nKBgtuPrjp3QiTCcMWwM=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9PIF8u6tawN38OwcO85S25lSMsy44yFxHBpIwrLJOZM=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1La62eH0klTn4mRbYpIS0mKjIcnNm0nnu8iBNsuark=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qrgBSaGW9H5XhBk6FvsoHeHKR7KZlzlqN8OQDH8Ex1U=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XeDFoAUYg6HjsbYlv2TXlpA+GBJ8aBvQTUjOfR6E1g=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YNCVjCPV1IzMKXKl9/fgBjVQoFrENqHg4RSYVydCDrE=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IDSg7uxH1Z/iSOkBSMZyie/SGkHlLE2okQSpqFhp1Ac=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rURmXEkznL8vM+dIgmFWecIsYkRz2E8ifMc9jRVOog=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pB7OQZHgnaewXn4YSr5hAa7FaLRw5ANOJuQ+mlcMxMA=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k4+i67oDhHph1zZfRWRlfASYkEe971Qe1+WUzOiL19s=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b7Itmd1aqznr4+iyVo+u7urz2wKsUxYk2d/yp6tiDrs="/>
</p:tagLst>
</file>

<file path=ppt/theme/theme1.xml><?xml version="1.0" encoding="utf-8"?>
<a:theme xmlns:a="http://schemas.openxmlformats.org/drawingml/2006/main" name="1_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화면설계">
  <a:themeElements>
    <a:clrScheme name="광장">
      <a:dk1>
        <a:srgbClr val="000000"/>
      </a:dk1>
      <a:lt1>
        <a:srgbClr val="FFFFFF"/>
      </a:lt1>
      <a:dk2>
        <a:srgbClr val="464646"/>
      </a:dk2>
      <a:lt2>
        <a:srgbClr val="DEF5FA"/>
      </a:lt2>
      <a:accent1>
        <a:srgbClr val="2DA2BF"/>
      </a:accent1>
      <a:accent2>
        <a:srgbClr val="DA1F28"/>
      </a:accent2>
      <a:accent3>
        <a:srgbClr val="EB641B"/>
      </a:accent3>
      <a:accent4>
        <a:srgbClr val="39639D"/>
      </a:accent4>
      <a:accent5>
        <a:srgbClr val="474B78"/>
      </a:accent5>
      <a:accent6>
        <a:srgbClr val="7D3C4A"/>
      </a:accent6>
      <a:hlink>
        <a:srgbClr val="FF8119"/>
      </a:hlink>
      <a:folHlink>
        <a:srgbClr val="44B9E8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28575">
          <a:solidFill>
            <a:srgbClr val="FF0000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17329</TotalTime>
  <Words>18748</Words>
  <Application>Microsoft Office PowerPoint</Application>
  <PresentationFormat>A4 용지(210x297mm)</PresentationFormat>
  <Paragraphs>6713</Paragraphs>
  <Slides>130</Slides>
  <Notes>115</Notes>
  <HiddenSlides>0</HiddenSlides>
  <MMClips>0</MMClips>
  <ScaleCrop>false</ScaleCrop>
  <HeadingPairs>
    <vt:vector size="6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3</vt:i4>
      </vt:variant>
      <vt:variant>
        <vt:lpstr>슬라이드 제목</vt:lpstr>
      </vt:variant>
      <vt:variant>
        <vt:i4>130</vt:i4>
      </vt:variant>
    </vt:vector>
  </HeadingPairs>
  <TitlesOfParts>
    <vt:vector size="140" baseType="lpstr">
      <vt:lpstr>LG스마트체 Regular</vt:lpstr>
      <vt:lpstr>맑은 고딕 (본문)</vt:lpstr>
      <vt:lpstr>Arial</vt:lpstr>
      <vt:lpstr>Segoe UI</vt:lpstr>
      <vt:lpstr>Wingdings</vt:lpstr>
      <vt:lpstr>맑은 고딕</vt:lpstr>
      <vt:lpstr>맑은 고딕</vt:lpstr>
      <vt:lpstr>1_Office 테마</vt:lpstr>
      <vt:lpstr>Office 테마</vt:lpstr>
      <vt:lpstr>1_화면설계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김주희 (차장) (주)젬텍 (goodtc@cnspartner.com, )</dc:creator>
  <cp:lastModifiedBy>김주희 (차장) (주)젬텍 (goodtc@cnspartner.com, )</cp:lastModifiedBy>
  <cp:revision>609</cp:revision>
  <dcterms:created xsi:type="dcterms:W3CDTF">2020-02-27T08:25:08Z</dcterms:created>
  <dcterms:modified xsi:type="dcterms:W3CDTF">2020-05-12T08:54:50Z</dcterms:modified>
</cp:coreProperties>
</file>